
<file path=[Content_Types].xml><?xml version="1.0" encoding="utf-8"?>
<Types xmlns="http://schemas.openxmlformats.org/package/2006/content-types">
  <Default Extension="xml" ContentType="application/vnd.openxmlformats-package.core-properties+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41.xml" ContentType="application/vnd.openxmlformats-officedocument.presentationml.slide+xml"/>
  <Override PartName="/ppt/slideLayouts/slideLayout2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3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66.xml" ContentType="application/vnd.openxmlformats-officedocument.presentationml.slideLayout+xml"/>
  <Override PartName="/ppt/slideLayouts/slideLayout117.xml" ContentType="application/vnd.openxmlformats-officedocument.presentationml.slideLayout+xml"/>
  <Override PartName="/ppt/slideLayouts/slideLayout58.xml" ContentType="application/vnd.openxmlformats-officedocument.presentationml.slideLayout+xml"/>
  <Override PartName="/ppt/slideLayouts/slideLayout109.xml" ContentType="application/vnd.openxmlformats-officedocument.presentationml.slideLayout+xml"/>
  <Override PartName="/ppt/slideLayouts/slideLayout410.xml" ContentType="application/vnd.openxmlformats-officedocument.presentationml.slideLayout+xml"/>
  <Override PartName="/ppt/slideLayouts/slideLayout911.xml" ContentType="application/vnd.openxmlformats-officedocument.presentationml.slideLayout+xml"/>
  <Override PartName="/ppt/slides/slide92.xml" ContentType="application/vnd.openxmlformats-officedocument.presentationml.slide+xml"/>
  <Override PartName="/ppt/tableStyles.xml" ContentType="application/vnd.openxmlformats-officedocument.presentationml.tableStyles+xml"/>
  <Override PartName="/customXml/item3.xml" ContentType="application/xml"/>
  <Override PartName="/customXml/itemProps31.xml" ContentType="application/vnd.openxmlformats-officedocument.customXmlProperties+xml"/>
  <Override PartName="/ppt/slides/slide33.xml" ContentType="application/vnd.openxmlformats-officedocument.presentationml.slide+xml"/>
  <Override PartName="/ppt/slides/slide84.xml" ContentType="application/vnd.openxmlformats-officedocument.presentationml.slide+xml"/>
  <Override PartName="/customXml/item22.xml" ContentType="application/xml"/>
  <Override PartName="/customXml/itemProps22.xml" ContentType="application/vnd.openxmlformats-officedocument.customXmlProperties+xml"/>
  <Override PartName="/ppt/viewProps.xml" ContentType="application/vnd.openxmlformats-officedocument.presentationml.viewProps+xml"/>
  <Override PartName="/ppt/revisionInfo.xml" ContentType="application/vnd.ms-powerpoint.revisioninfo+xml"/>
  <Override PartName="/customXml/item13.xml" ContentType="application/xml"/>
  <Override PartName="/customXml/itemProps13.xml" ContentType="application/vnd.openxmlformats-officedocument.customXmlProperties+xml"/>
  <Override PartName="/ppt/slides/slide25.xml" ContentType="application/vnd.openxmlformats-officedocument.presentationml.slide+xml"/>
  <Override PartName="/ppt/notesSlides/notesSlide21.xml" ContentType="application/vnd.openxmlformats-officedocument.presentationml.notesSlide+xml"/>
  <Override PartName="/ppt/notesMasters/notesMaster11.xml" ContentType="application/vnd.openxmlformats-officedocument.presentationml.notesMaster+xml"/>
  <Override PartName="/ppt/theme/theme22.xml" ContentType="application/vnd.openxmlformats-officedocument.theme+xml"/>
  <Override PartName="/ppt/slides/slide76.xml" ContentType="application/vnd.openxmlformats-officedocument.presentationml.slide+xml"/>
  <Override PartName="/ppt/slides/slide17.xml" ContentType="application/vnd.openxmlformats-officedocument.presentationml.slide+xml"/>
  <Override PartName="/ppt/notesSlides/notesSlide12.xml" ContentType="application/vnd.openxmlformats-officedocument.presentationml.notesSlide+xml"/>
  <Override PartName="/ppt/presProps.xml" ContentType="application/vnd.openxmlformats-officedocument.presentationml.presProps+xml"/>
  <Override PartName="/ppt/slides/slide68.xml" ContentType="application/vnd.openxmlformats-officedocument.presentationml.slide+xml"/>
  <Override PartName="/ppt/notesSlides/notesSlide43.xml" ContentType="application/vnd.openxmlformats-officedocument.presentationml.notesSlide+xml"/>
  <Override PartName="/ppt/changesInfos/changesInfo1.xml" ContentType="application/vnd.ms-powerpoint.changesinfo+xml"/>
  <Override PartName="/ppt/slides/slide59.xml" ContentType="application/vnd.openxmlformats-officedocument.presentationml.slide+xml"/>
  <Override PartName="/ppt/notesSlides/notesSlide34.xml" ContentType="application/vnd.openxmlformats-officedocument.presentationml.notes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4"/>
  </p:notesMasterIdLst>
  <p:sldIdLst>
    <p:sldId id="256" r:id="rId5"/>
    <p:sldId id="262" r:id="rId6"/>
    <p:sldId id="263" r:id="rId7"/>
    <p:sldId id="257" r:id="rId8"/>
    <p:sldId id="261" r:id="rId9"/>
    <p:sldId id="259" r:id="rId10"/>
    <p:sldId id="260" r:id="rId11"/>
    <p:sldId id="258"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3BF2A-850D-4506-B1FA-989D40E1FC7C}" v="2" dt="2021-12-02T10:48:37.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55" autoAdjust="0"/>
  </p:normalViewPr>
  <p:slideViewPr>
    <p:cSldViewPr snapToGrid="0">
      <p:cViewPr varScale="1">
        <p:scale>
          <a:sx n="71" d="100"/>
          <a:sy n="71" d="100"/>
        </p:scale>
        <p:origin x="1500"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41.xml" Id="rId8" /><Relationship Type="http://schemas.openxmlformats.org/officeDocument/2006/relationships/slide" Target="/ppt/slides/slide92.xml" Id="rId13" /><Relationship Type="http://schemas.openxmlformats.org/officeDocument/2006/relationships/tableStyles" Target="/ppt/tableStyles.xml" Id="rId18" /><Relationship Type="http://schemas.openxmlformats.org/officeDocument/2006/relationships/customXml" Target="/customXml/item3.xml" Id="rId3" /><Relationship Type="http://schemas.openxmlformats.org/officeDocument/2006/relationships/slide" Target="/ppt/slides/slide33.xml" Id="rId7" /><Relationship Type="http://schemas.openxmlformats.org/officeDocument/2006/relationships/slide" Target="/ppt/slides/slide84.xml" Id="rId12" /><Relationship Type="http://schemas.openxmlformats.org/officeDocument/2006/relationships/theme" Target="/ppt/theme/theme11.xml" Id="rId17" /><Relationship Type="http://schemas.openxmlformats.org/officeDocument/2006/relationships/customXml" Target="/customXml/item22.xml" Id="rId2" /><Relationship Type="http://schemas.openxmlformats.org/officeDocument/2006/relationships/viewProps" Target="/ppt/viewProps.xml" Id="rId16" /><Relationship Type="http://schemas.microsoft.com/office/2015/10/relationships/revisionInfo" Target="/ppt/revisionInfo.xml" Id="rId20" /><Relationship Type="http://schemas.openxmlformats.org/officeDocument/2006/relationships/customXml" Target="/customXml/item13.xml" Id="rId1" /><Relationship Type="http://schemas.openxmlformats.org/officeDocument/2006/relationships/slide" Target="/ppt/slides/slide25.xml" Id="rId6" /><Relationship Type="http://schemas.openxmlformats.org/officeDocument/2006/relationships/slide" Target="/ppt/slides/slide76.xml" Id="rId11" /><Relationship Type="http://schemas.openxmlformats.org/officeDocument/2006/relationships/slide" Target="/ppt/slides/slide17.xml" Id="rId5" /><Relationship Type="http://schemas.openxmlformats.org/officeDocument/2006/relationships/presProps" Target="/ppt/presProps.xml" Id="rId15" /><Relationship Type="http://schemas.openxmlformats.org/officeDocument/2006/relationships/slide" Target="/ppt/slides/slide68.xml" Id="rId10" /><Relationship Type="http://schemas.microsoft.com/office/2016/11/relationships/changesInfo" Target="/ppt/changesInfos/changesInfo1.xml" Id="rId19" /><Relationship Type="http://schemas.openxmlformats.org/officeDocument/2006/relationships/slideMaster" Target="/ppt/slideMasters/slideMaster11.xml" Id="rId4" /><Relationship Type="http://schemas.openxmlformats.org/officeDocument/2006/relationships/slide" Target="/ppt/slides/slide59.xml" Id="rId9" /><Relationship Type="http://schemas.openxmlformats.org/officeDocument/2006/relationships/notesMaster" Target="/ppt/notesMasters/notesMaster11.xml" Id="rId14"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Y, Mary" userId="0afd4db8-d624-4195-ad74-d950010a3c7a" providerId="ADAL" clId="{3BC0E33C-474A-4EC4-BDA8-73FB8A22C568}"/>
    <pc:docChg chg="undo redo custSel mod addSld modSld sldOrd modMainMaster">
      <pc:chgData name="MAHY, Mary" userId="0afd4db8-d624-4195-ad74-d950010a3c7a" providerId="ADAL" clId="{3BC0E33C-474A-4EC4-BDA8-73FB8A22C568}" dt="2020-11-29T10:52:48.461" v="12251"/>
      <pc:docMkLst>
        <pc:docMk/>
      </pc:docMkLst>
      <pc:sldChg chg="addSp delSp modSp mod modTransition delAnim modAnim modNotesTx">
        <pc:chgData name="MAHY, Mary" userId="0afd4db8-d624-4195-ad74-d950010a3c7a" providerId="ADAL" clId="{3BC0E33C-474A-4EC4-BDA8-73FB8A22C568}" dt="2020-11-27T17:57:13.291" v="7140"/>
        <pc:sldMkLst>
          <pc:docMk/>
          <pc:sldMk cId="100137037" sldId="256"/>
        </pc:sldMkLst>
        <pc:spChg chg="mod">
          <ac:chgData name="MAHY, Mary" userId="0afd4db8-d624-4195-ad74-d950010a3c7a" providerId="ADAL" clId="{3BC0E33C-474A-4EC4-BDA8-73FB8A22C568}" dt="2020-11-27T14:40:43.733" v="5048" actId="20577"/>
          <ac:spMkLst>
            <pc:docMk/>
            <pc:sldMk cId="100137037" sldId="256"/>
            <ac:spMk id="2" creationId="{FBF8752D-0820-4F35-9D5D-B9D345CC6D3E}"/>
          </ac:spMkLst>
        </pc:spChg>
        <pc:spChg chg="mod">
          <ac:chgData name="MAHY, Mary" userId="0afd4db8-d624-4195-ad74-d950010a3c7a" providerId="ADAL" clId="{3BC0E33C-474A-4EC4-BDA8-73FB8A22C568}" dt="2020-11-26T11:11:26.323" v="1099" actId="20577"/>
          <ac:spMkLst>
            <pc:docMk/>
            <pc:sldMk cId="100137037" sldId="256"/>
            <ac:spMk id="3" creationId="{39C97AB2-D1E8-48E1-B9C2-6E6C1698B16B}"/>
          </ac:spMkLst>
        </pc:spChg>
        <pc:picChg chg="add del mod">
          <ac:chgData name="MAHY, Mary" userId="0afd4db8-d624-4195-ad74-d950010a3c7a" providerId="ADAL" clId="{3BC0E33C-474A-4EC4-BDA8-73FB8A22C568}" dt="2020-11-27T17:40:37.603" v="6590"/>
          <ac:picMkLst>
            <pc:docMk/>
            <pc:sldMk cId="100137037" sldId="256"/>
            <ac:picMk id="4" creationId="{01C65FE2-8B8D-45FF-A85D-29CD7740662B}"/>
          </ac:picMkLst>
        </pc:picChg>
        <pc:picChg chg="add del mod">
          <ac:chgData name="MAHY, Mary" userId="0afd4db8-d624-4195-ad74-d950010a3c7a" providerId="ADAL" clId="{3BC0E33C-474A-4EC4-BDA8-73FB8A22C568}" dt="2020-11-27T16:02:10.355" v="6567" actId="478"/>
          <ac:picMkLst>
            <pc:docMk/>
            <pc:sldMk cId="100137037" sldId="256"/>
            <ac:picMk id="4" creationId="{F01F358A-633A-447E-A600-674388EAD7FF}"/>
          </ac:picMkLst>
        </pc:picChg>
        <pc:picChg chg="add del mod">
          <ac:chgData name="MAHY, Mary" userId="0afd4db8-d624-4195-ad74-d950010a3c7a" providerId="ADAL" clId="{3BC0E33C-474A-4EC4-BDA8-73FB8A22C568}" dt="2020-11-27T17:46:32.310" v="6592"/>
          <ac:picMkLst>
            <pc:docMk/>
            <pc:sldMk cId="100137037" sldId="256"/>
            <ac:picMk id="5" creationId="{4EAF113C-6CBA-4360-90A7-1F1CA6403EDE}"/>
          </ac:picMkLst>
        </pc:picChg>
        <pc:picChg chg="add del mod">
          <ac:chgData name="MAHY, Mary" userId="0afd4db8-d624-4195-ad74-d950010a3c7a" providerId="ADAL" clId="{3BC0E33C-474A-4EC4-BDA8-73FB8A22C568}" dt="2020-11-27T16:06:57.023" v="6586"/>
          <ac:picMkLst>
            <pc:docMk/>
            <pc:sldMk cId="100137037" sldId="256"/>
            <ac:picMk id="5" creationId="{B52275C3-1DF0-41EA-8708-BC9BB99C8106}"/>
          </ac:picMkLst>
        </pc:picChg>
        <pc:picChg chg="add del mod">
          <ac:chgData name="MAHY, Mary" userId="0afd4db8-d624-4195-ad74-d950010a3c7a" providerId="ADAL" clId="{3BC0E33C-474A-4EC4-BDA8-73FB8A22C568}" dt="2020-11-27T17:03:09.903" v="6588"/>
          <ac:picMkLst>
            <pc:docMk/>
            <pc:sldMk cId="100137037" sldId="256"/>
            <ac:picMk id="6" creationId="{88A259B0-BA4F-46F4-8FA0-EE140B291F4E}"/>
          </ac:picMkLst>
        </pc:picChg>
        <pc:picChg chg="add del mod">
          <ac:chgData name="MAHY, Mary" userId="0afd4db8-d624-4195-ad74-d950010a3c7a" providerId="ADAL" clId="{3BC0E33C-474A-4EC4-BDA8-73FB8A22C568}" dt="2020-11-27T17:52:07.257" v="7124"/>
          <ac:picMkLst>
            <pc:docMk/>
            <pc:sldMk cId="100137037" sldId="256"/>
            <ac:picMk id="6" creationId="{A4CDB862-3BE0-4EAC-8AF7-530F50F0B091}"/>
          </ac:picMkLst>
        </pc:picChg>
        <pc:picChg chg="add del mod">
          <ac:chgData name="MAHY, Mary" userId="0afd4db8-d624-4195-ad74-d950010a3c7a" providerId="ADAL" clId="{3BC0E33C-474A-4EC4-BDA8-73FB8A22C568}" dt="2020-11-27T17:55:46.862" v="7139"/>
          <ac:picMkLst>
            <pc:docMk/>
            <pc:sldMk cId="100137037" sldId="256"/>
            <ac:picMk id="7" creationId="{4074F0C9-C565-4A6F-9DC6-24B044CB04F2}"/>
          </ac:picMkLst>
        </pc:picChg>
        <pc:picChg chg="add mod">
          <ac:chgData name="MAHY, Mary" userId="0afd4db8-d624-4195-ad74-d950010a3c7a" providerId="ADAL" clId="{3BC0E33C-474A-4EC4-BDA8-73FB8A22C568}" dt="2020-11-27T17:57:13.291" v="7140"/>
          <ac:picMkLst>
            <pc:docMk/>
            <pc:sldMk cId="100137037" sldId="256"/>
            <ac:picMk id="8" creationId="{B08A98FD-4643-438D-B03B-670CEDAB39E3}"/>
          </ac:picMkLst>
        </pc:picChg>
      </pc:sldChg>
      <pc:sldChg chg="addSp delSp modSp mod modTransition setBg delAnim modAnim">
        <pc:chgData name="MAHY, Mary" userId="0afd4db8-d624-4195-ad74-d950010a3c7a" providerId="ADAL" clId="{3BC0E33C-474A-4EC4-BDA8-73FB8A22C568}" dt="2020-11-27T18:08:46.707" v="7145"/>
        <pc:sldMkLst>
          <pc:docMk/>
          <pc:sldMk cId="549158076" sldId="257"/>
        </pc:sldMkLst>
        <pc:spChg chg="mod">
          <ac:chgData name="MAHY, Mary" userId="0afd4db8-d624-4195-ad74-d950010a3c7a" providerId="ADAL" clId="{3BC0E33C-474A-4EC4-BDA8-73FB8A22C568}" dt="2020-11-27T16:04:08.125" v="6582" actId="1076"/>
          <ac:spMkLst>
            <pc:docMk/>
            <pc:sldMk cId="549158076" sldId="257"/>
            <ac:spMk id="2" creationId="{57AB3176-701D-400D-AD07-5EC591B16680}"/>
          </ac:spMkLst>
        </pc:spChg>
        <pc:spChg chg="mod ord">
          <ac:chgData name="MAHY, Mary" userId="0afd4db8-d624-4195-ad74-d950010a3c7a" providerId="ADAL" clId="{3BC0E33C-474A-4EC4-BDA8-73FB8A22C568}" dt="2020-11-27T14:36:23.489" v="4986" actId="27636"/>
          <ac:spMkLst>
            <pc:docMk/>
            <pc:sldMk cId="549158076" sldId="257"/>
            <ac:spMk id="3" creationId="{0656480A-8617-45EB-8873-5267D9F83CEB}"/>
          </ac:spMkLst>
        </pc:spChg>
        <pc:spChg chg="add mod">
          <ac:chgData name="MAHY, Mary" userId="0afd4db8-d624-4195-ad74-d950010a3c7a" providerId="ADAL" clId="{3BC0E33C-474A-4EC4-BDA8-73FB8A22C568}" dt="2020-11-27T14:37:59.237" v="5028" actId="1076"/>
          <ac:spMkLst>
            <pc:docMk/>
            <pc:sldMk cId="549158076" sldId="257"/>
            <ac:spMk id="4" creationId="{1828B3DB-7898-40D8-9EFB-6D29342E6819}"/>
          </ac:spMkLst>
        </pc:spChg>
        <pc:spChg chg="add">
          <ac:chgData name="MAHY, Mary" userId="0afd4db8-d624-4195-ad74-d950010a3c7a" providerId="ADAL" clId="{3BC0E33C-474A-4EC4-BDA8-73FB8A22C568}" dt="2020-11-26T12:19:30.766" v="2831" actId="26606"/>
          <ac:spMkLst>
            <pc:docMk/>
            <pc:sldMk cId="549158076" sldId="257"/>
            <ac:spMk id="12" creationId="{A1DFCBE5-52C1-48A9-89CF-E7D68CCA1620}"/>
          </ac:spMkLst>
        </pc:spChg>
        <pc:spChg chg="add">
          <ac:chgData name="MAHY, Mary" userId="0afd4db8-d624-4195-ad74-d950010a3c7a" providerId="ADAL" clId="{3BC0E33C-474A-4EC4-BDA8-73FB8A22C568}" dt="2020-11-26T12:19:30.766" v="2831" actId="26606"/>
          <ac:spMkLst>
            <pc:docMk/>
            <pc:sldMk cId="549158076" sldId="257"/>
            <ac:spMk id="14" creationId="{EB17C8F6-D357-4254-BBAC-96B01EEBE162}"/>
          </ac:spMkLst>
        </pc:spChg>
        <pc:picChg chg="add del mod">
          <ac:chgData name="MAHY, Mary" userId="0afd4db8-d624-4195-ad74-d950010a3c7a" providerId="ADAL" clId="{3BC0E33C-474A-4EC4-BDA8-73FB8A22C568}" dt="2020-11-27T14:37:29.419" v="4990"/>
          <ac:picMkLst>
            <pc:docMk/>
            <pc:sldMk cId="549158076" sldId="257"/>
            <ac:picMk id="5" creationId="{9F2EDF49-5952-4571-B624-3DCF6663EE58}"/>
          </ac:picMkLst>
        </pc:picChg>
        <pc:picChg chg="add del mod">
          <ac:chgData name="MAHY, Mary" userId="0afd4db8-d624-4195-ad74-d950010a3c7a" providerId="ADAL" clId="{3BC0E33C-474A-4EC4-BDA8-73FB8A22C568}" dt="2020-11-27T16:01:02.547" v="6562" actId="478"/>
          <ac:picMkLst>
            <pc:docMk/>
            <pc:sldMk cId="549158076" sldId="257"/>
            <ac:picMk id="6" creationId="{5CC8C591-A5B8-4CAC-870C-A2EE593AD266}"/>
          </ac:picMkLst>
        </pc:picChg>
        <pc:picChg chg="add del mod">
          <ac:chgData name="MAHY, Mary" userId="0afd4db8-d624-4195-ad74-d950010a3c7a" providerId="ADAL" clId="{3BC0E33C-474A-4EC4-BDA8-73FB8A22C568}" dt="2020-11-27T18:00:55.817" v="7142"/>
          <ac:picMkLst>
            <pc:docMk/>
            <pc:sldMk cId="549158076" sldId="257"/>
            <ac:picMk id="6" creationId="{66177F18-DFF1-450E-90BD-1B2AA075530E}"/>
          </ac:picMkLst>
        </pc:picChg>
        <pc:picChg chg="add mod">
          <ac:chgData name="MAHY, Mary" userId="0afd4db8-d624-4195-ad74-d950010a3c7a" providerId="ADAL" clId="{3BC0E33C-474A-4EC4-BDA8-73FB8A22C568}" dt="2020-11-27T14:38:11.146" v="5030" actId="1076"/>
          <ac:picMkLst>
            <pc:docMk/>
            <pc:sldMk cId="549158076" sldId="257"/>
            <ac:picMk id="7" creationId="{52710383-172C-4223-A5FE-9A96402B6EB4}"/>
          </ac:picMkLst>
        </pc:picChg>
        <pc:picChg chg="add del mod">
          <ac:chgData name="MAHY, Mary" userId="0afd4db8-d624-4195-ad74-d950010a3c7a" providerId="ADAL" clId="{3BC0E33C-474A-4EC4-BDA8-73FB8A22C568}" dt="2020-11-27T18:03:51.369" v="7144"/>
          <ac:picMkLst>
            <pc:docMk/>
            <pc:sldMk cId="549158076" sldId="257"/>
            <ac:picMk id="8" creationId="{309D6E1E-F79D-4A0B-BAFD-2229113BB8A7}"/>
          </ac:picMkLst>
        </pc:picChg>
        <pc:picChg chg="add del mod">
          <ac:chgData name="MAHY, Mary" userId="0afd4db8-d624-4195-ad74-d950010a3c7a" providerId="ADAL" clId="{3BC0E33C-474A-4EC4-BDA8-73FB8A22C568}" dt="2020-11-27T17:03:09.903" v="6588"/>
          <ac:picMkLst>
            <pc:docMk/>
            <pc:sldMk cId="549158076" sldId="257"/>
            <ac:picMk id="8" creationId="{8E8E2917-4237-4C45-A056-AB8EB5A09941}"/>
          </ac:picMkLst>
        </pc:picChg>
        <pc:picChg chg="add mod">
          <ac:chgData name="MAHY, Mary" userId="0afd4db8-d624-4195-ad74-d950010a3c7a" providerId="ADAL" clId="{3BC0E33C-474A-4EC4-BDA8-73FB8A22C568}" dt="2020-11-27T18:08:46.707" v="7145"/>
          <ac:picMkLst>
            <pc:docMk/>
            <pc:sldMk cId="549158076" sldId="257"/>
            <ac:picMk id="9" creationId="{979803ED-A774-4CF1-A6AA-78E8A0D33AFE}"/>
          </ac:picMkLst>
        </pc:picChg>
      </pc:sldChg>
      <pc:sldChg chg="addSp delSp modSp new mod ord modTransition delAnim modAnim">
        <pc:chgData name="MAHY, Mary" userId="0afd4db8-d624-4195-ad74-d950010a3c7a" providerId="ADAL" clId="{3BC0E33C-474A-4EC4-BDA8-73FB8A22C568}" dt="2020-11-29T10:52:48.461" v="12251"/>
        <pc:sldMkLst>
          <pc:docMk/>
          <pc:sldMk cId="4165376616" sldId="258"/>
        </pc:sldMkLst>
        <pc:spChg chg="mod">
          <ac:chgData name="MAHY, Mary" userId="0afd4db8-d624-4195-ad74-d950010a3c7a" providerId="ADAL" clId="{3BC0E33C-474A-4EC4-BDA8-73FB8A22C568}" dt="2020-11-27T14:38:35.453" v="5044" actId="20577"/>
          <ac:spMkLst>
            <pc:docMk/>
            <pc:sldMk cId="4165376616" sldId="258"/>
            <ac:spMk id="2" creationId="{AE791948-B781-451A-AF67-876E748B13FB}"/>
          </ac:spMkLst>
        </pc:spChg>
        <pc:spChg chg="mod">
          <ac:chgData name="MAHY, Mary" userId="0afd4db8-d624-4195-ad74-d950010a3c7a" providerId="ADAL" clId="{3BC0E33C-474A-4EC4-BDA8-73FB8A22C568}" dt="2020-11-27T15:20:34.371" v="5691" actId="20577"/>
          <ac:spMkLst>
            <pc:docMk/>
            <pc:sldMk cId="4165376616" sldId="258"/>
            <ac:spMk id="3" creationId="{CB1DB8A6-C38A-4C0D-8E26-8062F12B0392}"/>
          </ac:spMkLst>
        </pc:spChg>
        <pc:picChg chg="add del mod">
          <ac:chgData name="MAHY, Mary" userId="0afd4db8-d624-4195-ad74-d950010a3c7a" providerId="ADAL" clId="{3BC0E33C-474A-4EC4-BDA8-73FB8A22C568}" dt="2020-11-27T16:02:07.598" v="6566" actId="478"/>
          <ac:picMkLst>
            <pc:docMk/>
            <pc:sldMk cId="4165376616" sldId="258"/>
            <ac:picMk id="4" creationId="{532D6F02-609D-44D7-A39E-B35A64CAB445}"/>
          </ac:picMkLst>
        </pc:picChg>
        <pc:picChg chg="add del mod">
          <ac:chgData name="MAHY, Mary" userId="0afd4db8-d624-4195-ad74-d950010a3c7a" providerId="ADAL" clId="{3BC0E33C-474A-4EC4-BDA8-73FB8A22C568}" dt="2020-11-29T10:51:18.366" v="12250"/>
          <ac:picMkLst>
            <pc:docMk/>
            <pc:sldMk cId="4165376616" sldId="258"/>
            <ac:picMk id="4" creationId="{B56E0E10-FA0B-4FB7-902B-EF3D1B44F765}"/>
          </ac:picMkLst>
        </pc:picChg>
        <pc:picChg chg="add mod">
          <ac:chgData name="MAHY, Mary" userId="0afd4db8-d624-4195-ad74-d950010a3c7a" providerId="ADAL" clId="{3BC0E33C-474A-4EC4-BDA8-73FB8A22C568}" dt="2020-11-29T10:52:48.461" v="12251"/>
          <ac:picMkLst>
            <pc:docMk/>
            <pc:sldMk cId="4165376616" sldId="258"/>
            <ac:picMk id="5" creationId="{64F70BB8-F185-4DE5-A4D3-8632D4F12A9F}"/>
          </ac:picMkLst>
        </pc:picChg>
        <pc:picChg chg="add del mod">
          <ac:chgData name="MAHY, Mary" userId="0afd4db8-d624-4195-ad74-d950010a3c7a" providerId="ADAL" clId="{3BC0E33C-474A-4EC4-BDA8-73FB8A22C568}" dt="2020-11-27T17:03:09.903" v="6588"/>
          <ac:picMkLst>
            <pc:docMk/>
            <pc:sldMk cId="4165376616" sldId="258"/>
            <ac:picMk id="5" creationId="{B6912848-29D5-4BFA-8623-5C6E3A3DFB4C}"/>
          </ac:picMkLst>
        </pc:picChg>
      </pc:sldChg>
      <pc:sldChg chg="addSp delSp modSp new mod modTransition setBg delAnim modAnim modNotesTx">
        <pc:chgData name="MAHY, Mary" userId="0afd4db8-d624-4195-ad74-d950010a3c7a" providerId="ADAL" clId="{3BC0E33C-474A-4EC4-BDA8-73FB8A22C568}" dt="2020-11-29T10:50:56.069" v="12249"/>
        <pc:sldMkLst>
          <pc:docMk/>
          <pc:sldMk cId="1538289749" sldId="259"/>
        </pc:sldMkLst>
        <pc:spChg chg="mod">
          <ac:chgData name="MAHY, Mary" userId="0afd4db8-d624-4195-ad74-d950010a3c7a" providerId="ADAL" clId="{3BC0E33C-474A-4EC4-BDA8-73FB8A22C568}" dt="2020-11-27T14:33:51.152" v="4917" actId="1076"/>
          <ac:spMkLst>
            <pc:docMk/>
            <pc:sldMk cId="1538289749" sldId="259"/>
            <ac:spMk id="2" creationId="{1B0DF076-1B83-4522-89FC-2448EAB82443}"/>
          </ac:spMkLst>
        </pc:spChg>
        <pc:spChg chg="mod">
          <ac:chgData name="MAHY, Mary" userId="0afd4db8-d624-4195-ad74-d950010a3c7a" providerId="ADAL" clId="{3BC0E33C-474A-4EC4-BDA8-73FB8A22C568}" dt="2020-11-29T09:47:22.406" v="8038" actId="14100"/>
          <ac:spMkLst>
            <pc:docMk/>
            <pc:sldMk cId="1538289749" sldId="259"/>
            <ac:spMk id="3" creationId="{1CD67477-480D-4CFC-8B1D-D5E0B54B2240}"/>
          </ac:spMkLst>
        </pc:spChg>
        <pc:spChg chg="add del">
          <ac:chgData name="MAHY, Mary" userId="0afd4db8-d624-4195-ad74-d950010a3c7a" providerId="ADAL" clId="{3BC0E33C-474A-4EC4-BDA8-73FB8A22C568}" dt="2020-11-26T12:12:50.558" v="2804" actId="26606"/>
          <ac:spMkLst>
            <pc:docMk/>
            <pc:sldMk cId="1538289749" sldId="259"/>
            <ac:spMk id="10" creationId="{1FCF8D96-ACCE-4A38-BFE7-4D631184D16A}"/>
          </ac:spMkLst>
        </pc:spChg>
        <pc:spChg chg="add del">
          <ac:chgData name="MAHY, Mary" userId="0afd4db8-d624-4195-ad74-d950010a3c7a" providerId="ADAL" clId="{3BC0E33C-474A-4EC4-BDA8-73FB8A22C568}" dt="2020-11-26T12:12:52.314" v="2806" actId="26606"/>
          <ac:spMkLst>
            <pc:docMk/>
            <pc:sldMk cId="1538289749" sldId="259"/>
            <ac:spMk id="12" creationId="{13577A01-3DD8-4E33-BEE1-3065F7E6FB2F}"/>
          </ac:spMkLst>
        </pc:spChg>
        <pc:spChg chg="add del">
          <ac:chgData name="MAHY, Mary" userId="0afd4db8-d624-4195-ad74-d950010a3c7a" providerId="ADAL" clId="{3BC0E33C-474A-4EC4-BDA8-73FB8A22C568}" dt="2020-11-26T12:12:55.309" v="2808" actId="26606"/>
          <ac:spMkLst>
            <pc:docMk/>
            <pc:sldMk cId="1538289749" sldId="259"/>
            <ac:spMk id="14" creationId="{1FCF8D96-ACCE-4A38-BFE7-4D631184D16A}"/>
          </ac:spMkLst>
        </pc:spChg>
        <pc:spChg chg="add del">
          <ac:chgData name="MAHY, Mary" userId="0afd4db8-d624-4195-ad74-d950010a3c7a" providerId="ADAL" clId="{3BC0E33C-474A-4EC4-BDA8-73FB8A22C568}" dt="2020-11-26T12:14:16.515" v="2816" actId="26606"/>
          <ac:spMkLst>
            <pc:docMk/>
            <pc:sldMk cId="1538289749" sldId="259"/>
            <ac:spMk id="16" creationId="{886D4068-D045-48B0-9A00-198F2FE4B57C}"/>
          </ac:spMkLst>
        </pc:spChg>
        <pc:spChg chg="add del">
          <ac:chgData name="MAHY, Mary" userId="0afd4db8-d624-4195-ad74-d950010a3c7a" providerId="ADAL" clId="{3BC0E33C-474A-4EC4-BDA8-73FB8A22C568}" dt="2020-11-26T12:14:16.515" v="2816" actId="26606"/>
          <ac:spMkLst>
            <pc:docMk/>
            <pc:sldMk cId="1538289749" sldId="259"/>
            <ac:spMk id="17" creationId="{12664C4B-AAE2-4AA0-8918-134E8086F37E}"/>
          </ac:spMkLst>
        </pc:spChg>
        <pc:spChg chg="add del">
          <ac:chgData name="MAHY, Mary" userId="0afd4db8-d624-4195-ad74-d950010a3c7a" providerId="ADAL" clId="{3BC0E33C-474A-4EC4-BDA8-73FB8A22C568}" dt="2020-11-26T12:14:16.515" v="2816" actId="26606"/>
          <ac:spMkLst>
            <pc:docMk/>
            <pc:sldMk cId="1538289749" sldId="259"/>
            <ac:spMk id="18" creationId="{616F9FD8-4CFE-4C77-8F29-5D801C57E2AB}"/>
          </ac:spMkLst>
        </pc:spChg>
        <pc:spChg chg="add del">
          <ac:chgData name="MAHY, Mary" userId="0afd4db8-d624-4195-ad74-d950010a3c7a" providerId="ADAL" clId="{3BC0E33C-474A-4EC4-BDA8-73FB8A22C568}" dt="2020-11-26T12:15:10.330" v="2819" actId="26606"/>
          <ac:spMkLst>
            <pc:docMk/>
            <pc:sldMk cId="1538289749" sldId="259"/>
            <ac:spMk id="23" creationId="{886D4068-D045-48B0-9A00-198F2FE4B57C}"/>
          </ac:spMkLst>
        </pc:spChg>
        <pc:spChg chg="add del">
          <ac:chgData name="MAHY, Mary" userId="0afd4db8-d624-4195-ad74-d950010a3c7a" providerId="ADAL" clId="{3BC0E33C-474A-4EC4-BDA8-73FB8A22C568}" dt="2020-11-26T12:15:10.330" v="2819" actId="26606"/>
          <ac:spMkLst>
            <pc:docMk/>
            <pc:sldMk cId="1538289749" sldId="259"/>
            <ac:spMk id="25" creationId="{12664C4B-AAE2-4AA0-8918-134E8086F37E}"/>
          </ac:spMkLst>
        </pc:spChg>
        <pc:spChg chg="add del">
          <ac:chgData name="MAHY, Mary" userId="0afd4db8-d624-4195-ad74-d950010a3c7a" providerId="ADAL" clId="{3BC0E33C-474A-4EC4-BDA8-73FB8A22C568}" dt="2020-11-26T12:15:10.330" v="2819" actId="26606"/>
          <ac:spMkLst>
            <pc:docMk/>
            <pc:sldMk cId="1538289749" sldId="259"/>
            <ac:spMk id="27" creationId="{616F9FD8-4CFE-4C77-8F29-5D801C57E2AB}"/>
          </ac:spMkLst>
        </pc:spChg>
        <pc:spChg chg="add">
          <ac:chgData name="MAHY, Mary" userId="0afd4db8-d624-4195-ad74-d950010a3c7a" providerId="ADAL" clId="{3BC0E33C-474A-4EC4-BDA8-73FB8A22C568}" dt="2020-11-26T12:15:10.330" v="2819" actId="26606"/>
          <ac:spMkLst>
            <pc:docMk/>
            <pc:sldMk cId="1538289749" sldId="259"/>
            <ac:spMk id="32" creationId="{EE9F5D7F-1BBC-4096-ADA7-AA9C9E4D2868}"/>
          </ac:spMkLst>
        </pc:spChg>
        <pc:spChg chg="add">
          <ac:chgData name="MAHY, Mary" userId="0afd4db8-d624-4195-ad74-d950010a3c7a" providerId="ADAL" clId="{3BC0E33C-474A-4EC4-BDA8-73FB8A22C568}" dt="2020-11-26T12:15:10.330" v="2819" actId="26606"/>
          <ac:spMkLst>
            <pc:docMk/>
            <pc:sldMk cId="1538289749" sldId="259"/>
            <ac:spMk id="34" creationId="{06D370DD-716B-4528-B475-331F84CEA5A1}"/>
          </ac:spMkLst>
        </pc:spChg>
        <pc:spChg chg="add">
          <ac:chgData name="MAHY, Mary" userId="0afd4db8-d624-4195-ad74-d950010a3c7a" providerId="ADAL" clId="{3BC0E33C-474A-4EC4-BDA8-73FB8A22C568}" dt="2020-11-26T12:15:10.330" v="2819" actId="26606"/>
          <ac:spMkLst>
            <pc:docMk/>
            <pc:sldMk cId="1538289749" sldId="259"/>
            <ac:spMk id="36" creationId="{E79D076F-656A-4CD9-83AD-AF8F4B28CA49}"/>
          </ac:spMkLst>
        </pc:spChg>
        <pc:picChg chg="add del mod">
          <ac:chgData name="MAHY, Mary" userId="0afd4db8-d624-4195-ad74-d950010a3c7a" providerId="ADAL" clId="{3BC0E33C-474A-4EC4-BDA8-73FB8A22C568}" dt="2020-11-27T16:01:09.515" v="6564" actId="478"/>
          <ac:picMkLst>
            <pc:docMk/>
            <pc:sldMk cId="1538289749" sldId="259"/>
            <ac:picMk id="4" creationId="{079C56CE-19B9-431E-99E3-994AF6635443}"/>
          </ac:picMkLst>
        </pc:picChg>
        <pc:picChg chg="add del mod">
          <ac:chgData name="MAHY, Mary" userId="0afd4db8-d624-4195-ad74-d950010a3c7a" providerId="ADAL" clId="{3BC0E33C-474A-4EC4-BDA8-73FB8A22C568}" dt="2020-11-27T18:08:50.834" v="7146"/>
          <ac:picMkLst>
            <pc:docMk/>
            <pc:sldMk cId="1538289749" sldId="259"/>
            <ac:picMk id="4" creationId="{2CED3468-D59B-445B-8957-42021C866111}"/>
          </ac:picMkLst>
        </pc:picChg>
        <pc:picChg chg="add del mod">
          <ac:chgData name="MAHY, Mary" userId="0afd4db8-d624-4195-ad74-d950010a3c7a" providerId="ADAL" clId="{3BC0E33C-474A-4EC4-BDA8-73FB8A22C568}" dt="2020-11-29T10:28:10.023" v="9636"/>
          <ac:picMkLst>
            <pc:docMk/>
            <pc:sldMk cId="1538289749" sldId="259"/>
            <ac:picMk id="4" creationId="{7810E023-2243-485A-9C76-F3D265E3F743}"/>
          </ac:picMkLst>
        </pc:picChg>
        <pc:picChg chg="add del mod">
          <ac:chgData name="MAHY, Mary" userId="0afd4db8-d624-4195-ad74-d950010a3c7a" providerId="ADAL" clId="{3BC0E33C-474A-4EC4-BDA8-73FB8A22C568}" dt="2020-11-27T17:03:09.903" v="6588"/>
          <ac:picMkLst>
            <pc:docMk/>
            <pc:sldMk cId="1538289749" sldId="259"/>
            <ac:picMk id="5" creationId="{464D41CD-1E2A-4A37-B6E1-5CB6DC44B5BD}"/>
          </ac:picMkLst>
        </pc:picChg>
        <pc:picChg chg="add del mod">
          <ac:chgData name="MAHY, Mary" userId="0afd4db8-d624-4195-ad74-d950010a3c7a" providerId="ADAL" clId="{3BC0E33C-474A-4EC4-BDA8-73FB8A22C568}" dt="2020-11-29T10:16:24.674" v="9633"/>
          <ac:picMkLst>
            <pc:docMk/>
            <pc:sldMk cId="1538289749" sldId="259"/>
            <ac:picMk id="5" creationId="{A8A25A8B-8D67-481C-901A-22DA0450A147}"/>
          </ac:picMkLst>
        </pc:picChg>
        <pc:picChg chg="add del mod ord">
          <ac:chgData name="MAHY, Mary" userId="0afd4db8-d624-4195-ad74-d950010a3c7a" providerId="ADAL" clId="{3BC0E33C-474A-4EC4-BDA8-73FB8A22C568}" dt="2020-11-26T12:14:10.185" v="2814" actId="478"/>
          <ac:picMkLst>
            <pc:docMk/>
            <pc:sldMk cId="1538289749" sldId="259"/>
            <ac:picMk id="5" creationId="{E8BE59C9-AC71-45AA-B3B8-64D626A6DE93}"/>
          </ac:picMkLst>
        </pc:picChg>
        <pc:picChg chg="add del mod">
          <ac:chgData name="MAHY, Mary" userId="0afd4db8-d624-4195-ad74-d950010a3c7a" providerId="ADAL" clId="{3BC0E33C-474A-4EC4-BDA8-73FB8A22C568}" dt="2020-11-29T10:44:16.132" v="12175"/>
          <ac:picMkLst>
            <pc:docMk/>
            <pc:sldMk cId="1538289749" sldId="259"/>
            <ac:picMk id="6" creationId="{A3D1EF7C-630C-4E7D-B1D1-7AAE67679656}"/>
          </ac:picMkLst>
        </pc:picChg>
        <pc:picChg chg="add mod ord modCrop">
          <ac:chgData name="MAHY, Mary" userId="0afd4db8-d624-4195-ad74-d950010a3c7a" providerId="ADAL" clId="{3BC0E33C-474A-4EC4-BDA8-73FB8A22C568}" dt="2020-11-26T12:15:48.482" v="2821" actId="14100"/>
          <ac:picMkLst>
            <pc:docMk/>
            <pc:sldMk cId="1538289749" sldId="259"/>
            <ac:picMk id="7" creationId="{F86603CD-6FAF-4F11-B2F7-5DC002585AA7}"/>
          </ac:picMkLst>
        </pc:picChg>
        <pc:picChg chg="add del mod">
          <ac:chgData name="MAHY, Mary" userId="0afd4db8-d624-4195-ad74-d950010a3c7a" providerId="ADAL" clId="{3BC0E33C-474A-4EC4-BDA8-73FB8A22C568}" dt="2020-11-29T10:47:09.365" v="12246"/>
          <ac:picMkLst>
            <pc:docMk/>
            <pc:sldMk cId="1538289749" sldId="259"/>
            <ac:picMk id="8" creationId="{BC9185F7-6903-4BD7-888E-064E54732EE8}"/>
          </ac:picMkLst>
        </pc:picChg>
        <pc:picChg chg="add del mod">
          <ac:chgData name="MAHY, Mary" userId="0afd4db8-d624-4195-ad74-d950010a3c7a" providerId="ADAL" clId="{3BC0E33C-474A-4EC4-BDA8-73FB8A22C568}" dt="2020-11-29T10:48:56.428" v="12248"/>
          <ac:picMkLst>
            <pc:docMk/>
            <pc:sldMk cId="1538289749" sldId="259"/>
            <ac:picMk id="9" creationId="{1AE75A7D-D994-40B0-B2FC-0A23C065E6DC}"/>
          </ac:picMkLst>
        </pc:picChg>
        <pc:picChg chg="add mod">
          <ac:chgData name="MAHY, Mary" userId="0afd4db8-d624-4195-ad74-d950010a3c7a" providerId="ADAL" clId="{3BC0E33C-474A-4EC4-BDA8-73FB8A22C568}" dt="2020-11-29T10:50:56.069" v="12249"/>
          <ac:picMkLst>
            <pc:docMk/>
            <pc:sldMk cId="1538289749" sldId="259"/>
            <ac:picMk id="10" creationId="{3375C6F1-B7F4-4821-998D-36E97E237318}"/>
          </ac:picMkLst>
        </pc:picChg>
      </pc:sldChg>
      <pc:sldChg chg="addSp delSp modSp new mod ord modTransition delAnim modAnim">
        <pc:chgData name="MAHY, Mary" userId="0afd4db8-d624-4195-ad74-d950010a3c7a" providerId="ADAL" clId="{3BC0E33C-474A-4EC4-BDA8-73FB8A22C568}" dt="2020-11-27T18:13:04.516" v="7147"/>
        <pc:sldMkLst>
          <pc:docMk/>
          <pc:sldMk cId="3172810326" sldId="260"/>
        </pc:sldMkLst>
        <pc:spChg chg="mod">
          <ac:chgData name="MAHY, Mary" userId="0afd4db8-d624-4195-ad74-d950010a3c7a" providerId="ADAL" clId="{3BC0E33C-474A-4EC4-BDA8-73FB8A22C568}" dt="2020-11-27T15:09:21.362" v="5572" actId="20577"/>
          <ac:spMkLst>
            <pc:docMk/>
            <pc:sldMk cId="3172810326" sldId="260"/>
            <ac:spMk id="2" creationId="{A4D4ECAC-B18E-4108-8229-79CEC9DB54FA}"/>
          </ac:spMkLst>
        </pc:spChg>
        <pc:spChg chg="mod">
          <ac:chgData name="MAHY, Mary" userId="0afd4db8-d624-4195-ad74-d950010a3c7a" providerId="ADAL" clId="{3BC0E33C-474A-4EC4-BDA8-73FB8A22C568}" dt="2020-11-27T15:23:09.147" v="5931" actId="20577"/>
          <ac:spMkLst>
            <pc:docMk/>
            <pc:sldMk cId="3172810326" sldId="260"/>
            <ac:spMk id="3" creationId="{FDE003EA-B0BF-47A7-AFFD-6D9EE4799CAA}"/>
          </ac:spMkLst>
        </pc:spChg>
        <pc:picChg chg="add mod">
          <ac:chgData name="MAHY, Mary" userId="0afd4db8-d624-4195-ad74-d950010a3c7a" providerId="ADAL" clId="{3BC0E33C-474A-4EC4-BDA8-73FB8A22C568}" dt="2020-11-27T18:13:04.516" v="7147"/>
          <ac:picMkLst>
            <pc:docMk/>
            <pc:sldMk cId="3172810326" sldId="260"/>
            <ac:picMk id="4" creationId="{2875D116-07E3-4620-9327-771F7D9B5DE2}"/>
          </ac:picMkLst>
        </pc:picChg>
        <pc:picChg chg="add del mod">
          <ac:chgData name="MAHY, Mary" userId="0afd4db8-d624-4195-ad74-d950010a3c7a" providerId="ADAL" clId="{3BC0E33C-474A-4EC4-BDA8-73FB8A22C568}" dt="2020-11-27T16:02:05.797" v="6565" actId="478"/>
          <ac:picMkLst>
            <pc:docMk/>
            <pc:sldMk cId="3172810326" sldId="260"/>
            <ac:picMk id="4" creationId="{40385846-F58C-4CBA-B10D-A546DA0E85C7}"/>
          </ac:picMkLst>
        </pc:picChg>
        <pc:picChg chg="add del mod">
          <ac:chgData name="MAHY, Mary" userId="0afd4db8-d624-4195-ad74-d950010a3c7a" providerId="ADAL" clId="{3BC0E33C-474A-4EC4-BDA8-73FB8A22C568}" dt="2020-11-27T17:03:09.903" v="6588"/>
          <ac:picMkLst>
            <pc:docMk/>
            <pc:sldMk cId="3172810326" sldId="260"/>
            <ac:picMk id="5" creationId="{AA013EBB-30FE-49C3-8E7A-1E1B1CA9E051}"/>
          </ac:picMkLst>
        </pc:picChg>
      </pc:sldChg>
      <pc:sldChg chg="addSp delSp modSp new mod ord modTransition setBg delAnim modAnim modNotesTx">
        <pc:chgData name="MAHY, Mary" userId="0afd4db8-d624-4195-ad74-d950010a3c7a" providerId="ADAL" clId="{3BC0E33C-474A-4EC4-BDA8-73FB8A22C568}" dt="2020-11-29T10:27:51.905" v="9635"/>
        <pc:sldMkLst>
          <pc:docMk/>
          <pc:sldMk cId="1884410304" sldId="261"/>
        </pc:sldMkLst>
        <pc:spChg chg="mod">
          <ac:chgData name="MAHY, Mary" userId="0afd4db8-d624-4195-ad74-d950010a3c7a" providerId="ADAL" clId="{3BC0E33C-474A-4EC4-BDA8-73FB8A22C568}" dt="2020-11-27T14:26:56.668" v="4420" actId="20577"/>
          <ac:spMkLst>
            <pc:docMk/>
            <pc:sldMk cId="1884410304" sldId="261"/>
            <ac:spMk id="2" creationId="{A13B6605-D8CB-4D02-A002-9B1550AFBFA4}"/>
          </ac:spMkLst>
        </pc:spChg>
        <pc:spChg chg="mod">
          <ac:chgData name="MAHY, Mary" userId="0afd4db8-d624-4195-ad74-d950010a3c7a" providerId="ADAL" clId="{3BC0E33C-474A-4EC4-BDA8-73FB8A22C568}" dt="2020-11-29T10:00:00.656" v="8356" actId="20577"/>
          <ac:spMkLst>
            <pc:docMk/>
            <pc:sldMk cId="1884410304" sldId="261"/>
            <ac:spMk id="3" creationId="{EB0CB6FA-9322-4865-A79E-876DEF1F4696}"/>
          </ac:spMkLst>
        </pc:spChg>
        <pc:spChg chg="add mod">
          <ac:chgData name="MAHY, Mary" userId="0afd4db8-d624-4195-ad74-d950010a3c7a" providerId="ADAL" clId="{3BC0E33C-474A-4EC4-BDA8-73FB8A22C568}" dt="2020-11-29T09:53:46.347" v="8271" actId="1076"/>
          <ac:spMkLst>
            <pc:docMk/>
            <pc:sldMk cId="1884410304" sldId="261"/>
            <ac:spMk id="6" creationId="{54369615-5857-4E19-9C48-7ED12C8D20E6}"/>
          </ac:spMkLst>
        </pc:spChg>
        <pc:spChg chg="add mod">
          <ac:chgData name="MAHY, Mary" userId="0afd4db8-d624-4195-ad74-d950010a3c7a" providerId="ADAL" clId="{3BC0E33C-474A-4EC4-BDA8-73FB8A22C568}" dt="2020-11-29T10:04:21.594" v="9411" actId="20577"/>
          <ac:spMkLst>
            <pc:docMk/>
            <pc:sldMk cId="1884410304" sldId="261"/>
            <ac:spMk id="7" creationId="{C303AC8F-EFA1-4368-831B-4DD7BCA07FC9}"/>
          </ac:spMkLst>
        </pc:spChg>
        <pc:spChg chg="add">
          <ac:chgData name="MAHY, Mary" userId="0afd4db8-d624-4195-ad74-d950010a3c7a" providerId="ADAL" clId="{3BC0E33C-474A-4EC4-BDA8-73FB8A22C568}" dt="2020-11-26T15:00:21.467" v="3292" actId="26606"/>
          <ac:spMkLst>
            <pc:docMk/>
            <pc:sldMk cId="1884410304" sldId="261"/>
            <ac:spMk id="10" creationId="{EE9F5D7F-1BBC-4096-ADA7-AA9C9E4D2868}"/>
          </ac:spMkLst>
        </pc:spChg>
        <pc:spChg chg="add">
          <ac:chgData name="MAHY, Mary" userId="0afd4db8-d624-4195-ad74-d950010a3c7a" providerId="ADAL" clId="{3BC0E33C-474A-4EC4-BDA8-73FB8A22C568}" dt="2020-11-26T15:00:21.467" v="3292" actId="26606"/>
          <ac:spMkLst>
            <pc:docMk/>
            <pc:sldMk cId="1884410304" sldId="261"/>
            <ac:spMk id="12" creationId="{06D370DD-716B-4528-B475-331F84CEA5A1}"/>
          </ac:spMkLst>
        </pc:spChg>
        <pc:spChg chg="add">
          <ac:chgData name="MAHY, Mary" userId="0afd4db8-d624-4195-ad74-d950010a3c7a" providerId="ADAL" clId="{3BC0E33C-474A-4EC4-BDA8-73FB8A22C568}" dt="2020-11-26T15:00:21.467" v="3292" actId="26606"/>
          <ac:spMkLst>
            <pc:docMk/>
            <pc:sldMk cId="1884410304" sldId="261"/>
            <ac:spMk id="14" creationId="{E79D076F-656A-4CD9-83AD-AF8F4B28CA49}"/>
          </ac:spMkLst>
        </pc:spChg>
        <pc:picChg chg="add del mod">
          <ac:chgData name="MAHY, Mary" userId="0afd4db8-d624-4195-ad74-d950010a3c7a" providerId="ADAL" clId="{3BC0E33C-474A-4EC4-BDA8-73FB8A22C568}" dt="2020-11-27T16:01:05.739" v="6563" actId="478"/>
          <ac:picMkLst>
            <pc:docMk/>
            <pc:sldMk cId="1884410304" sldId="261"/>
            <ac:picMk id="4" creationId="{0236CC88-6EE5-47EC-A687-6C2199FF3B96}"/>
          </ac:picMkLst>
        </pc:picChg>
        <pc:picChg chg="add del mod">
          <ac:chgData name="MAHY, Mary" userId="0afd4db8-d624-4195-ad74-d950010a3c7a" providerId="ADAL" clId="{3BC0E33C-474A-4EC4-BDA8-73FB8A22C568}" dt="2020-11-29T09:55:00.870" v="8276"/>
          <ac:picMkLst>
            <pc:docMk/>
            <pc:sldMk cId="1884410304" sldId="261"/>
            <ac:picMk id="4" creationId="{892C6F04-C111-4790-8EB3-13AAEB2C793F}"/>
          </ac:picMkLst>
        </pc:picChg>
        <pc:picChg chg="add del mod">
          <ac:chgData name="MAHY, Mary" userId="0afd4db8-d624-4195-ad74-d950010a3c7a" providerId="ADAL" clId="{3BC0E33C-474A-4EC4-BDA8-73FB8A22C568}" dt="2020-11-26T15:03:38.557" v="3688" actId="478"/>
          <ac:picMkLst>
            <pc:docMk/>
            <pc:sldMk cId="1884410304" sldId="261"/>
            <ac:picMk id="5" creationId="{161B7B19-75CB-4AC7-88D1-DF0CD3F814EE}"/>
          </ac:picMkLst>
        </pc:picChg>
        <pc:picChg chg="add del mod">
          <ac:chgData name="MAHY, Mary" userId="0afd4db8-d624-4195-ad74-d950010a3c7a" providerId="ADAL" clId="{3BC0E33C-474A-4EC4-BDA8-73FB8A22C568}" dt="2020-11-29T09:56:18.062" v="8278"/>
          <ac:picMkLst>
            <pc:docMk/>
            <pc:sldMk cId="1884410304" sldId="261"/>
            <ac:picMk id="5" creationId="{5315CC93-EC4E-4B60-9ABE-19CA9D3E5749}"/>
          </ac:picMkLst>
        </pc:picChg>
        <pc:picChg chg="add del mod">
          <ac:chgData name="MAHY, Mary" userId="0afd4db8-d624-4195-ad74-d950010a3c7a" providerId="ADAL" clId="{3BC0E33C-474A-4EC4-BDA8-73FB8A22C568}" dt="2020-11-27T17:03:09.903" v="6588"/>
          <ac:picMkLst>
            <pc:docMk/>
            <pc:sldMk cId="1884410304" sldId="261"/>
            <ac:picMk id="5" creationId="{B6BA307B-482E-47A1-BAC3-E9AB58C6C730}"/>
          </ac:picMkLst>
        </pc:picChg>
        <pc:picChg chg="add del mod">
          <ac:chgData name="MAHY, Mary" userId="0afd4db8-d624-4195-ad74-d950010a3c7a" providerId="ADAL" clId="{3BC0E33C-474A-4EC4-BDA8-73FB8A22C568}" dt="2020-11-29T10:07:55.433" v="9632"/>
          <ac:picMkLst>
            <pc:docMk/>
            <pc:sldMk cId="1884410304" sldId="261"/>
            <ac:picMk id="8" creationId="{74E6F85C-8026-4D1D-BEC8-7183E9332CA6}"/>
          </ac:picMkLst>
        </pc:picChg>
        <pc:picChg chg="add mod">
          <ac:chgData name="MAHY, Mary" userId="0afd4db8-d624-4195-ad74-d950010a3c7a" providerId="ADAL" clId="{3BC0E33C-474A-4EC4-BDA8-73FB8A22C568}" dt="2020-11-26T15:03:50.931" v="3695" actId="1076"/>
          <ac:picMkLst>
            <pc:docMk/>
            <pc:sldMk cId="1884410304" sldId="261"/>
            <ac:picMk id="9" creationId="{57776C50-E657-44BE-AB18-F48C66588060}"/>
          </ac:picMkLst>
        </pc:picChg>
        <pc:picChg chg="add del mod">
          <ac:chgData name="MAHY, Mary" userId="0afd4db8-d624-4195-ad74-d950010a3c7a" providerId="ADAL" clId="{3BC0E33C-474A-4EC4-BDA8-73FB8A22C568}" dt="2020-11-29T10:25:11.879" v="9634"/>
          <ac:picMkLst>
            <pc:docMk/>
            <pc:sldMk cId="1884410304" sldId="261"/>
            <ac:picMk id="11" creationId="{04296230-BE33-43C2-B5F8-7309AED295A6}"/>
          </ac:picMkLst>
        </pc:picChg>
        <pc:picChg chg="add mod">
          <ac:chgData name="MAHY, Mary" userId="0afd4db8-d624-4195-ad74-d950010a3c7a" providerId="ADAL" clId="{3BC0E33C-474A-4EC4-BDA8-73FB8A22C568}" dt="2020-11-29T10:27:51.905" v="9635"/>
          <ac:picMkLst>
            <pc:docMk/>
            <pc:sldMk cId="1884410304" sldId="261"/>
            <ac:picMk id="13" creationId="{91FD416E-D8C7-49CF-9A47-605479078BC0}"/>
          </ac:picMkLst>
        </pc:picChg>
      </pc:sldChg>
      <pc:sldChg chg="addSp delSp modSp mod modTransition delAnim modAnim modNotesTx">
        <pc:chgData name="MAHY, Mary" userId="0afd4db8-d624-4195-ad74-d950010a3c7a" providerId="ADAL" clId="{3BC0E33C-474A-4EC4-BDA8-73FB8A22C568}" dt="2020-11-27T18:00:52.047" v="7141"/>
        <pc:sldMkLst>
          <pc:docMk/>
          <pc:sldMk cId="4009856432" sldId="262"/>
        </pc:sldMkLst>
        <pc:spChg chg="mod">
          <ac:chgData name="MAHY, Mary" userId="0afd4db8-d624-4195-ad74-d950010a3c7a" providerId="ADAL" clId="{3BC0E33C-474A-4EC4-BDA8-73FB8A22C568}" dt="2020-11-27T16:03:57.943" v="6581" actId="6549"/>
          <ac:spMkLst>
            <pc:docMk/>
            <pc:sldMk cId="4009856432" sldId="262"/>
            <ac:spMk id="2" creationId="{1F50CD14-6A73-49D8-9E3F-27006685A221}"/>
          </ac:spMkLst>
        </pc:spChg>
        <pc:spChg chg="mod">
          <ac:chgData name="MAHY, Mary" userId="0afd4db8-d624-4195-ad74-d950010a3c7a" providerId="ADAL" clId="{3BC0E33C-474A-4EC4-BDA8-73FB8A22C568}" dt="2020-11-27T17:50:04.333" v="7120" actId="20577"/>
          <ac:spMkLst>
            <pc:docMk/>
            <pc:sldMk cId="4009856432" sldId="262"/>
            <ac:spMk id="3" creationId="{51B3A397-4F85-4899-AA6E-EDC7CE0CA1AE}"/>
          </ac:spMkLst>
        </pc:spChg>
        <pc:picChg chg="add del mod">
          <ac:chgData name="MAHY, Mary" userId="0afd4db8-d624-4195-ad74-d950010a3c7a" providerId="ADAL" clId="{3BC0E33C-474A-4EC4-BDA8-73FB8A22C568}" dt="2020-11-27T17:40:37.603" v="6590"/>
          <ac:picMkLst>
            <pc:docMk/>
            <pc:sldMk cId="4009856432" sldId="262"/>
            <ac:picMk id="4" creationId="{969D2983-1770-4F1D-A7EC-757B2BC298B3}"/>
          </ac:picMkLst>
        </pc:picChg>
        <pc:picChg chg="add del mod">
          <ac:chgData name="MAHY, Mary" userId="0afd4db8-d624-4195-ad74-d950010a3c7a" providerId="ADAL" clId="{3BC0E33C-474A-4EC4-BDA8-73FB8A22C568}" dt="2020-11-27T16:00:58.746" v="6561" actId="478"/>
          <ac:picMkLst>
            <pc:docMk/>
            <pc:sldMk cId="4009856432" sldId="262"/>
            <ac:picMk id="4" creationId="{E2B388E0-2314-44FF-B6E8-F25DE6E312DF}"/>
          </ac:picMkLst>
        </pc:picChg>
        <pc:picChg chg="add del mod">
          <ac:chgData name="MAHY, Mary" userId="0afd4db8-d624-4195-ad74-d950010a3c7a" providerId="ADAL" clId="{3BC0E33C-474A-4EC4-BDA8-73FB8A22C568}" dt="2020-11-27T17:46:32.310" v="6592"/>
          <ac:picMkLst>
            <pc:docMk/>
            <pc:sldMk cId="4009856432" sldId="262"/>
            <ac:picMk id="5" creationId="{1EC330F1-D1D5-424C-B1EE-F01D77EAD5E8}"/>
          </ac:picMkLst>
        </pc:picChg>
        <pc:picChg chg="add del mod">
          <ac:chgData name="MAHY, Mary" userId="0afd4db8-d624-4195-ad74-d950010a3c7a" providerId="ADAL" clId="{3BC0E33C-474A-4EC4-BDA8-73FB8A22C568}" dt="2020-11-27T17:03:09.903" v="6588"/>
          <ac:picMkLst>
            <pc:docMk/>
            <pc:sldMk cId="4009856432" sldId="262"/>
            <ac:picMk id="5" creationId="{2DDA01B3-FEA8-48C4-A766-8378FBACC48C}"/>
          </ac:picMkLst>
        </pc:picChg>
        <pc:picChg chg="add del mod">
          <ac:chgData name="MAHY, Mary" userId="0afd4db8-d624-4195-ad74-d950010a3c7a" providerId="ADAL" clId="{3BC0E33C-474A-4EC4-BDA8-73FB8A22C568}" dt="2020-11-27T17:52:07.257" v="7124"/>
          <ac:picMkLst>
            <pc:docMk/>
            <pc:sldMk cId="4009856432" sldId="262"/>
            <ac:picMk id="6" creationId="{F05A66AF-B6E5-4ACB-96E8-1F8FE6D14975}"/>
          </ac:picMkLst>
        </pc:picChg>
        <pc:picChg chg="add mod">
          <ac:chgData name="MAHY, Mary" userId="0afd4db8-d624-4195-ad74-d950010a3c7a" providerId="ADAL" clId="{3BC0E33C-474A-4EC4-BDA8-73FB8A22C568}" dt="2020-11-27T18:00:52.047" v="7141"/>
          <ac:picMkLst>
            <pc:docMk/>
            <pc:sldMk cId="4009856432" sldId="262"/>
            <ac:picMk id="7" creationId="{AC58D8E4-A484-422C-B606-5F5D2D687B0E}"/>
          </ac:picMkLst>
        </pc:picChg>
      </pc:sldChg>
      <pc:sldChg chg="addSp delSp modSp new mod modTransition delAnim modAnim">
        <pc:chgData name="MAHY, Mary" userId="0afd4db8-d624-4195-ad74-d950010a3c7a" providerId="ADAL" clId="{3BC0E33C-474A-4EC4-BDA8-73FB8A22C568}" dt="2020-11-29T09:52:31.213" v="8207" actId="20577"/>
        <pc:sldMkLst>
          <pc:docMk/>
          <pc:sldMk cId="431869908" sldId="263"/>
        </pc:sldMkLst>
        <pc:spChg chg="mod">
          <ac:chgData name="MAHY, Mary" userId="0afd4db8-d624-4195-ad74-d950010a3c7a" providerId="ADAL" clId="{3BC0E33C-474A-4EC4-BDA8-73FB8A22C568}" dt="2020-11-27T14:26:39.794" v="4387" actId="20577"/>
          <ac:spMkLst>
            <pc:docMk/>
            <pc:sldMk cId="431869908" sldId="263"/>
            <ac:spMk id="2" creationId="{54987B6A-C22E-418C-9F3C-E152EFC93CA4}"/>
          </ac:spMkLst>
        </pc:spChg>
        <pc:spChg chg="mod">
          <ac:chgData name="MAHY, Mary" userId="0afd4db8-d624-4195-ad74-d950010a3c7a" providerId="ADAL" clId="{3BC0E33C-474A-4EC4-BDA8-73FB8A22C568}" dt="2020-11-29T09:52:31.213" v="8207" actId="20577"/>
          <ac:spMkLst>
            <pc:docMk/>
            <pc:sldMk cId="431869908" sldId="263"/>
            <ac:spMk id="3" creationId="{19C03DFD-D7D4-49D6-933C-CFED723B1B53}"/>
          </ac:spMkLst>
        </pc:spChg>
        <pc:picChg chg="add mod">
          <ac:chgData name="MAHY, Mary" userId="0afd4db8-d624-4195-ad74-d950010a3c7a" providerId="ADAL" clId="{3BC0E33C-474A-4EC4-BDA8-73FB8A22C568}" dt="2020-11-27T18:00:52.047" v="7141"/>
          <ac:picMkLst>
            <pc:docMk/>
            <pc:sldMk cId="431869908" sldId="263"/>
            <ac:picMk id="4" creationId="{421395DF-4A1C-4A46-9FB6-2137211E14D0}"/>
          </ac:picMkLst>
        </pc:picChg>
        <pc:picChg chg="add del mod">
          <ac:chgData name="MAHY, Mary" userId="0afd4db8-d624-4195-ad74-d950010a3c7a" providerId="ADAL" clId="{3BC0E33C-474A-4EC4-BDA8-73FB8A22C568}" dt="2020-11-27T16:00:53.739" v="6560" actId="478"/>
          <ac:picMkLst>
            <pc:docMk/>
            <pc:sldMk cId="431869908" sldId="263"/>
            <ac:picMk id="4" creationId="{6357BDA6-1456-462E-BD04-1782F72A8AD1}"/>
          </ac:picMkLst>
        </pc:picChg>
        <pc:picChg chg="add del mod">
          <ac:chgData name="MAHY, Mary" userId="0afd4db8-d624-4195-ad74-d950010a3c7a" providerId="ADAL" clId="{3BC0E33C-474A-4EC4-BDA8-73FB8A22C568}" dt="2020-11-27T17:03:09.903" v="6588"/>
          <ac:picMkLst>
            <pc:docMk/>
            <pc:sldMk cId="431869908" sldId="263"/>
            <ac:picMk id="5" creationId="{879C864E-C5F8-48D2-9FD8-953B672BAF68}"/>
          </ac:picMkLst>
        </pc:picChg>
      </pc:sldChg>
      <pc:sldChg chg="addSp modSp new mod">
        <pc:chgData name="MAHY, Mary" userId="0afd4db8-d624-4195-ad74-d950010a3c7a" providerId="ADAL" clId="{3BC0E33C-474A-4EC4-BDA8-73FB8A22C568}" dt="2020-11-29T10:52:48.461" v="12251"/>
        <pc:sldMkLst>
          <pc:docMk/>
          <pc:sldMk cId="4209626515" sldId="264"/>
        </pc:sldMkLst>
        <pc:spChg chg="mod">
          <ac:chgData name="MAHY, Mary" userId="0afd4db8-d624-4195-ad74-d950010a3c7a" providerId="ADAL" clId="{3BC0E33C-474A-4EC4-BDA8-73FB8A22C568}" dt="2020-11-29T09:40:01.513" v="7181" actId="20577"/>
          <ac:spMkLst>
            <pc:docMk/>
            <pc:sldMk cId="4209626515" sldId="264"/>
            <ac:spMk id="2" creationId="{63311ACA-F1D2-4564-B210-B185A5636293}"/>
          </ac:spMkLst>
        </pc:spChg>
        <pc:spChg chg="mod">
          <ac:chgData name="MAHY, Mary" userId="0afd4db8-d624-4195-ad74-d950010a3c7a" providerId="ADAL" clId="{3BC0E33C-474A-4EC4-BDA8-73FB8A22C568}" dt="2020-11-29T09:42:08.207" v="7672" actId="20577"/>
          <ac:spMkLst>
            <pc:docMk/>
            <pc:sldMk cId="4209626515" sldId="264"/>
            <ac:spMk id="3" creationId="{DC57B263-BCB6-491F-A19D-4FEF03951ECD}"/>
          </ac:spMkLst>
        </pc:spChg>
        <pc:picChg chg="add mod">
          <ac:chgData name="MAHY, Mary" userId="0afd4db8-d624-4195-ad74-d950010a3c7a" providerId="ADAL" clId="{3BC0E33C-474A-4EC4-BDA8-73FB8A22C568}" dt="2020-11-29T10:52:48.461" v="12251"/>
          <ac:picMkLst>
            <pc:docMk/>
            <pc:sldMk cId="4209626515" sldId="264"/>
            <ac:picMk id="4" creationId="{E81A8C86-691F-4F12-B310-E3BCC8C1B6DB}"/>
          </ac:picMkLst>
        </pc:picChg>
      </pc:sldChg>
      <pc:sldMasterChg chg="modSldLayout">
        <pc:chgData name="MAHY, Mary" userId="0afd4db8-d624-4195-ad74-d950010a3c7a" providerId="ADAL" clId="{3BC0E33C-474A-4EC4-BDA8-73FB8A22C568}" dt="2020-11-23T14:22:34.422" v="1" actId="478"/>
        <pc:sldMasterMkLst>
          <pc:docMk/>
          <pc:sldMasterMk cId="0" sldId="2147483840"/>
        </pc:sldMasterMkLst>
        <pc:sldLayoutChg chg="delSp mod">
          <pc:chgData name="MAHY, Mary" userId="0afd4db8-d624-4195-ad74-d950010a3c7a" providerId="ADAL" clId="{3BC0E33C-474A-4EC4-BDA8-73FB8A22C568}" dt="2020-11-23T14:22:32.590" v="0" actId="478"/>
          <pc:sldLayoutMkLst>
            <pc:docMk/>
            <pc:sldMasterMk cId="0" sldId="2147483840"/>
            <pc:sldLayoutMk cId="0" sldId="2147483841"/>
          </pc:sldLayoutMkLst>
          <pc:picChg chg="del">
            <ac:chgData name="MAHY, Mary" userId="0afd4db8-d624-4195-ad74-d950010a3c7a" providerId="ADAL" clId="{3BC0E33C-474A-4EC4-BDA8-73FB8A22C568}" dt="2020-11-23T14:22:32.590" v="0" actId="478"/>
            <ac:picMkLst>
              <pc:docMk/>
              <pc:sldMasterMk cId="0" sldId="2147483840"/>
              <pc:sldLayoutMk cId="0" sldId="2147483841"/>
              <ac:picMk id="12" creationId="{1185AAC3-23AF-4C83-A6C4-E518F947A114}"/>
            </ac:picMkLst>
          </pc:picChg>
        </pc:sldLayoutChg>
        <pc:sldLayoutChg chg="delSp mod">
          <pc:chgData name="MAHY, Mary" userId="0afd4db8-d624-4195-ad74-d950010a3c7a" providerId="ADAL" clId="{3BC0E33C-474A-4EC4-BDA8-73FB8A22C568}" dt="2020-11-23T14:22:34.422" v="1" actId="478"/>
          <pc:sldLayoutMkLst>
            <pc:docMk/>
            <pc:sldMasterMk cId="0" sldId="2147483840"/>
            <pc:sldLayoutMk cId="0" sldId="2147483842"/>
          </pc:sldLayoutMkLst>
          <pc:picChg chg="del">
            <ac:chgData name="MAHY, Mary" userId="0afd4db8-d624-4195-ad74-d950010a3c7a" providerId="ADAL" clId="{3BC0E33C-474A-4EC4-BDA8-73FB8A22C568}" dt="2020-11-23T14:22:34.422" v="1" actId="478"/>
            <ac:picMkLst>
              <pc:docMk/>
              <pc:sldMasterMk cId="0" sldId="2147483840"/>
              <pc:sldLayoutMk cId="0" sldId="2147483842"/>
              <ac:picMk id="10" creationId="{75B05365-4E6F-46E3-B4DE-458780BF88A7}"/>
            </ac:picMkLst>
          </pc:picChg>
        </pc:sldLayoutChg>
      </pc:sldMasterChg>
    </pc:docChg>
  </pc:docChgLst>
  <pc:docChgLst>
    <pc:chgData name="MAHY, Mary" userId="0afd4db8-d624-4195-ad74-d950010a3c7a" providerId="ADAL" clId="{749B4977-35D9-42DD-A0CC-D632F91269CF}"/>
    <pc:docChg chg="custSel modSld">
      <pc:chgData name="MAHY, Mary" userId="0afd4db8-d624-4195-ad74-d950010a3c7a" providerId="ADAL" clId="{749B4977-35D9-42DD-A0CC-D632F91269CF}" dt="2021-11-26T10:37:14.713" v="24" actId="6549"/>
      <pc:docMkLst>
        <pc:docMk/>
      </pc:docMkLst>
      <pc:sldChg chg="delSp modSp mod modTransition modAnim">
        <pc:chgData name="MAHY, Mary" userId="0afd4db8-d624-4195-ad74-d950010a3c7a" providerId="ADAL" clId="{749B4977-35D9-42DD-A0CC-D632F91269CF}" dt="2021-11-26T10:37:14.713" v="24" actId="6549"/>
        <pc:sldMkLst>
          <pc:docMk/>
          <pc:sldMk cId="100137037" sldId="256"/>
        </pc:sldMkLst>
        <pc:spChg chg="mod">
          <ac:chgData name="MAHY, Mary" userId="0afd4db8-d624-4195-ad74-d950010a3c7a" providerId="ADAL" clId="{749B4977-35D9-42DD-A0CC-D632F91269CF}" dt="2021-11-26T10:37:09.597" v="20" actId="6549"/>
          <ac:spMkLst>
            <pc:docMk/>
            <pc:sldMk cId="100137037" sldId="256"/>
            <ac:spMk id="2" creationId="{FBF8752D-0820-4F35-9D5D-B9D345CC6D3E}"/>
          </ac:spMkLst>
        </pc:spChg>
        <pc:spChg chg="mod">
          <ac:chgData name="MAHY, Mary" userId="0afd4db8-d624-4195-ad74-d950010a3c7a" providerId="ADAL" clId="{749B4977-35D9-42DD-A0CC-D632F91269CF}" dt="2021-11-26T10:37:14.713" v="24" actId="6549"/>
          <ac:spMkLst>
            <pc:docMk/>
            <pc:sldMk cId="100137037" sldId="256"/>
            <ac:spMk id="3" creationId="{39C97AB2-D1E8-48E1-B9C2-6E6C1698B16B}"/>
          </ac:spMkLst>
        </pc:spChg>
        <pc:picChg chg="del">
          <ac:chgData name="MAHY, Mary" userId="0afd4db8-d624-4195-ad74-d950010a3c7a" providerId="ADAL" clId="{749B4977-35D9-42DD-A0CC-D632F91269CF}" dt="2021-11-14T14:11:55.569" v="0"/>
          <ac:picMkLst>
            <pc:docMk/>
            <pc:sldMk cId="100137037" sldId="256"/>
            <ac:picMk id="8" creationId="{B08A98FD-4643-438D-B03B-670CEDAB39E3}"/>
          </ac:picMkLst>
        </pc:picChg>
      </pc:sldChg>
    </pc:docChg>
  </pc:docChgLst>
  <pc:docChgLst>
    <pc:chgData name="EBY, Ehounoud Pascal" userId="ccc05fd7-08ed-4ef4-bae5-17d70c2ff906" providerId="ADAL" clId="{15D3BF2A-850D-4506-B1FA-989D40E1FC7C}"/>
    <pc:docChg chg="undo custSel modSld">
      <pc:chgData name="EBY, Ehounoud Pascal" userId="ccc05fd7-08ed-4ef4-bae5-17d70c2ff906" providerId="ADAL" clId="{15D3BF2A-850D-4506-B1FA-989D40E1FC7C}" dt="2021-12-02T10:48:37.589" v="13"/>
      <pc:docMkLst>
        <pc:docMk/>
      </pc:docMkLst>
      <pc:sldChg chg="modTransition">
        <pc:chgData name="EBY, Ehounoud Pascal" userId="ccc05fd7-08ed-4ef4-bae5-17d70c2ff906" providerId="ADAL" clId="{15D3BF2A-850D-4506-B1FA-989D40E1FC7C}" dt="2021-12-02T10:48:32.087" v="12"/>
        <pc:sldMkLst>
          <pc:docMk/>
          <pc:sldMk cId="100137037" sldId="256"/>
        </pc:sldMkLst>
      </pc:sldChg>
      <pc:sldChg chg="addSp delSp mod modTransition modAnim">
        <pc:chgData name="EBY, Ehounoud Pascal" userId="ccc05fd7-08ed-4ef4-bae5-17d70c2ff906" providerId="ADAL" clId="{15D3BF2A-850D-4506-B1FA-989D40E1FC7C}" dt="2021-12-02T10:48:37.589" v="13"/>
        <pc:sldMkLst>
          <pc:docMk/>
          <pc:sldMk cId="549158076" sldId="257"/>
        </pc:sldMkLst>
        <pc:picChg chg="add del">
          <ac:chgData name="EBY, Ehounoud Pascal" userId="ccc05fd7-08ed-4ef4-bae5-17d70c2ff906" providerId="ADAL" clId="{15D3BF2A-850D-4506-B1FA-989D40E1FC7C}" dt="2021-12-02T10:48:20.896" v="10" actId="478"/>
          <ac:picMkLst>
            <pc:docMk/>
            <pc:sldMk cId="549158076" sldId="257"/>
            <ac:picMk id="5" creationId="{9F2EDF49-5952-4571-B624-3DCF6663EE58}"/>
          </ac:picMkLst>
        </pc:picChg>
        <pc:picChg chg="add del">
          <ac:chgData name="EBY, Ehounoud Pascal" userId="ccc05fd7-08ed-4ef4-bae5-17d70c2ff906" providerId="ADAL" clId="{15D3BF2A-850D-4506-B1FA-989D40E1FC7C}" dt="2021-12-02T10:48:19.827" v="9" actId="478"/>
          <ac:picMkLst>
            <pc:docMk/>
            <pc:sldMk cId="549158076" sldId="257"/>
            <ac:picMk id="7" creationId="{52710383-172C-4223-A5FE-9A96402B6EB4}"/>
          </ac:picMkLst>
        </pc:picChg>
        <pc:picChg chg="del">
          <ac:chgData name="EBY, Ehounoud Pascal" userId="ccc05fd7-08ed-4ef4-bae5-17d70c2ff906" providerId="ADAL" clId="{15D3BF2A-850D-4506-B1FA-989D40E1FC7C}" dt="2021-12-02T10:48:37.589" v="13"/>
          <ac:picMkLst>
            <pc:docMk/>
            <pc:sldMk cId="549158076" sldId="257"/>
            <ac:picMk id="9" creationId="{979803ED-A774-4CF1-A6AA-78E8A0D33AFE}"/>
          </ac:picMkLst>
        </pc:picChg>
      </pc:sldChg>
      <pc:sldChg chg="delSp modTransition modAnim">
        <pc:chgData name="EBY, Ehounoud Pascal" userId="ccc05fd7-08ed-4ef4-bae5-17d70c2ff906" providerId="ADAL" clId="{15D3BF2A-850D-4506-B1FA-989D40E1FC7C}" dt="2021-12-02T10:48:37.589" v="13"/>
        <pc:sldMkLst>
          <pc:docMk/>
          <pc:sldMk cId="4165376616" sldId="258"/>
        </pc:sldMkLst>
        <pc:picChg chg="del">
          <ac:chgData name="EBY, Ehounoud Pascal" userId="ccc05fd7-08ed-4ef4-bae5-17d70c2ff906" providerId="ADAL" clId="{15D3BF2A-850D-4506-B1FA-989D40E1FC7C}" dt="2021-12-02T10:48:37.589" v="13"/>
          <ac:picMkLst>
            <pc:docMk/>
            <pc:sldMk cId="4165376616" sldId="258"/>
            <ac:picMk id="5" creationId="{64F70BB8-F185-4DE5-A4D3-8632D4F12A9F}"/>
          </ac:picMkLst>
        </pc:picChg>
      </pc:sldChg>
      <pc:sldChg chg="addSp delSp mod modTransition modAnim">
        <pc:chgData name="EBY, Ehounoud Pascal" userId="ccc05fd7-08ed-4ef4-bae5-17d70c2ff906" providerId="ADAL" clId="{15D3BF2A-850D-4506-B1FA-989D40E1FC7C}" dt="2021-12-02T10:48:37.589" v="13"/>
        <pc:sldMkLst>
          <pc:docMk/>
          <pc:sldMk cId="1538289749" sldId="259"/>
        </pc:sldMkLst>
        <pc:picChg chg="add del">
          <ac:chgData name="EBY, Ehounoud Pascal" userId="ccc05fd7-08ed-4ef4-bae5-17d70c2ff906" providerId="ADAL" clId="{15D3BF2A-850D-4506-B1FA-989D40E1FC7C}" dt="2021-12-02T10:48:21.364" v="11" actId="478"/>
          <ac:picMkLst>
            <pc:docMk/>
            <pc:sldMk cId="1538289749" sldId="259"/>
            <ac:picMk id="7" creationId="{F86603CD-6FAF-4F11-B2F7-5DC002585AA7}"/>
          </ac:picMkLst>
        </pc:picChg>
        <pc:picChg chg="del">
          <ac:chgData name="EBY, Ehounoud Pascal" userId="ccc05fd7-08ed-4ef4-bae5-17d70c2ff906" providerId="ADAL" clId="{15D3BF2A-850D-4506-B1FA-989D40E1FC7C}" dt="2021-12-02T10:48:37.589" v="13"/>
          <ac:picMkLst>
            <pc:docMk/>
            <pc:sldMk cId="1538289749" sldId="259"/>
            <ac:picMk id="10" creationId="{3375C6F1-B7F4-4821-998D-36E97E237318}"/>
          </ac:picMkLst>
        </pc:picChg>
      </pc:sldChg>
      <pc:sldChg chg="delSp modTransition modAnim">
        <pc:chgData name="EBY, Ehounoud Pascal" userId="ccc05fd7-08ed-4ef4-bae5-17d70c2ff906" providerId="ADAL" clId="{15D3BF2A-850D-4506-B1FA-989D40E1FC7C}" dt="2021-12-02T10:48:37.589" v="13"/>
        <pc:sldMkLst>
          <pc:docMk/>
          <pc:sldMk cId="3172810326" sldId="260"/>
        </pc:sldMkLst>
        <pc:picChg chg="del">
          <ac:chgData name="EBY, Ehounoud Pascal" userId="ccc05fd7-08ed-4ef4-bae5-17d70c2ff906" providerId="ADAL" clId="{15D3BF2A-850D-4506-B1FA-989D40E1FC7C}" dt="2021-12-02T10:48:37.589" v="13"/>
          <ac:picMkLst>
            <pc:docMk/>
            <pc:sldMk cId="3172810326" sldId="260"/>
            <ac:picMk id="4" creationId="{2875D116-07E3-4620-9327-771F7D9B5DE2}"/>
          </ac:picMkLst>
        </pc:picChg>
      </pc:sldChg>
      <pc:sldChg chg="addSp delSp mod modTransition modAnim">
        <pc:chgData name="EBY, Ehounoud Pascal" userId="ccc05fd7-08ed-4ef4-bae5-17d70c2ff906" providerId="ADAL" clId="{15D3BF2A-850D-4506-B1FA-989D40E1FC7C}" dt="2021-12-02T10:48:37.589" v="13"/>
        <pc:sldMkLst>
          <pc:docMk/>
          <pc:sldMk cId="1884410304" sldId="261"/>
        </pc:sldMkLst>
        <pc:picChg chg="add del">
          <ac:chgData name="EBY, Ehounoud Pascal" userId="ccc05fd7-08ed-4ef4-bae5-17d70c2ff906" providerId="ADAL" clId="{15D3BF2A-850D-4506-B1FA-989D40E1FC7C}" dt="2021-12-02T10:47:30.924" v="3" actId="478"/>
          <ac:picMkLst>
            <pc:docMk/>
            <pc:sldMk cId="1884410304" sldId="261"/>
            <ac:picMk id="9" creationId="{57776C50-E657-44BE-AB18-F48C66588060}"/>
          </ac:picMkLst>
        </pc:picChg>
        <pc:picChg chg="del">
          <ac:chgData name="EBY, Ehounoud Pascal" userId="ccc05fd7-08ed-4ef4-bae5-17d70c2ff906" providerId="ADAL" clId="{15D3BF2A-850D-4506-B1FA-989D40E1FC7C}" dt="2021-12-02T10:48:37.589" v="13"/>
          <ac:picMkLst>
            <pc:docMk/>
            <pc:sldMk cId="1884410304" sldId="261"/>
            <ac:picMk id="13" creationId="{91FD416E-D8C7-49CF-9A47-605479078BC0}"/>
          </ac:picMkLst>
        </pc:picChg>
      </pc:sldChg>
      <pc:sldChg chg="delSp modTransition modAnim">
        <pc:chgData name="EBY, Ehounoud Pascal" userId="ccc05fd7-08ed-4ef4-bae5-17d70c2ff906" providerId="ADAL" clId="{15D3BF2A-850D-4506-B1FA-989D40E1FC7C}" dt="2021-12-02T10:48:37.589" v="13"/>
        <pc:sldMkLst>
          <pc:docMk/>
          <pc:sldMk cId="4009856432" sldId="262"/>
        </pc:sldMkLst>
        <pc:picChg chg="del">
          <ac:chgData name="EBY, Ehounoud Pascal" userId="ccc05fd7-08ed-4ef4-bae5-17d70c2ff906" providerId="ADAL" clId="{15D3BF2A-850D-4506-B1FA-989D40E1FC7C}" dt="2021-12-02T10:48:37.589" v="13"/>
          <ac:picMkLst>
            <pc:docMk/>
            <pc:sldMk cId="4009856432" sldId="262"/>
            <ac:picMk id="7" creationId="{AC58D8E4-A484-422C-B606-5F5D2D687B0E}"/>
          </ac:picMkLst>
        </pc:picChg>
      </pc:sldChg>
      <pc:sldChg chg="delSp modTransition modAnim">
        <pc:chgData name="EBY, Ehounoud Pascal" userId="ccc05fd7-08ed-4ef4-bae5-17d70c2ff906" providerId="ADAL" clId="{15D3BF2A-850D-4506-B1FA-989D40E1FC7C}" dt="2021-12-02T10:48:37.589" v="13"/>
        <pc:sldMkLst>
          <pc:docMk/>
          <pc:sldMk cId="431869908" sldId="263"/>
        </pc:sldMkLst>
        <pc:picChg chg="del">
          <ac:chgData name="EBY, Ehounoud Pascal" userId="ccc05fd7-08ed-4ef4-bae5-17d70c2ff906" providerId="ADAL" clId="{15D3BF2A-850D-4506-B1FA-989D40E1FC7C}" dt="2021-12-02T10:48:37.589" v="13"/>
          <ac:picMkLst>
            <pc:docMk/>
            <pc:sldMk cId="431869908" sldId="263"/>
            <ac:picMk id="4" creationId="{421395DF-4A1C-4A46-9FB6-2137211E14D0}"/>
          </ac:picMkLst>
        </pc:picChg>
      </pc:sldChg>
      <pc:sldChg chg="delSp modTransition modAnim">
        <pc:chgData name="EBY, Ehounoud Pascal" userId="ccc05fd7-08ed-4ef4-bae5-17d70c2ff906" providerId="ADAL" clId="{15D3BF2A-850D-4506-B1FA-989D40E1FC7C}" dt="2021-12-02T10:48:37.589" v="13"/>
        <pc:sldMkLst>
          <pc:docMk/>
          <pc:sldMk cId="4209626515" sldId="264"/>
        </pc:sldMkLst>
        <pc:picChg chg="del">
          <ac:chgData name="EBY, Ehounoud Pascal" userId="ccc05fd7-08ed-4ef4-bae5-17d70c2ff906" providerId="ADAL" clId="{15D3BF2A-850D-4506-B1FA-989D40E1FC7C}" dt="2021-12-02T10:48:37.589" v="13"/>
          <ac:picMkLst>
            <pc:docMk/>
            <pc:sldMk cId="4209626515" sldId="264"/>
            <ac:picMk id="4" creationId="{E81A8C86-691F-4F12-B310-E3BCC8C1B6DB}"/>
          </ac:picMkLst>
        </pc:picChg>
      </pc:sldChg>
    </pc:docChg>
  </pc:docChgLst>
</pc:chgInfo>
</file>

<file path=ppt/notesMasters/_rels/notesMaster11.xml.rels>&#65279;<?xml version="1.0" encoding="utf-8"?><Relationships xmlns="http://schemas.openxmlformats.org/package/2006/relationships"><Relationship Type="http://schemas.openxmlformats.org/officeDocument/2006/relationships/theme" Target="/ppt/theme/theme22.xml" Id="rId1" /></Relationships>
</file>

<file path=ppt/notesMasters/notesMaster1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0091E-D476-47E6-92AF-6BBB5388788B}" type="datetimeFigureOut">
              <a:rPr lang="en-CH" smtClean="0"/>
              <a:t>12/02/2021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 </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73DF6-27F7-4A27-A441-A0E6D5D53336}" type="slidenum">
              <a:rPr lang="en-CH" smtClean="0"/>
              <a:t>'#'</a:t>
            </a:fld>
            <a:endParaRPr lang="en-CH"/>
          </a:p>
        </p:txBody>
      </p:sp>
    </p:spTree>
    <p:extLst>
      <p:ext uri="{BB962C8B-B14F-4D97-AF65-F5344CB8AC3E}">
        <p14:creationId xmlns:p14="http://schemas.microsoft.com/office/powerpoint/2010/main" val="172852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2.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1.xml" Id="rId1" /></Relationships>
</file>

<file path=ppt/notesSlides/_rels/notesSlide21.xml.rels>&#65279;<?xml version="1.0" encoding="utf-8"?><Relationships xmlns="http://schemas.openxmlformats.org/package/2006/relationships"><Relationship Type="http://schemas.openxmlformats.org/officeDocument/2006/relationships/slide" Target="/ppt/slides/slide25.xml" Id="rId2" /><Relationship Type="http://schemas.openxmlformats.org/officeDocument/2006/relationships/notesMaster" Target="/ppt/notesMasters/notesMaster11.xml" Id="rId1" /></Relationships>
</file>

<file path=ppt/notesSlides/_rels/notesSlide34.xml.rels>&#65279;<?xml version="1.0" encoding="utf-8"?><Relationships xmlns="http://schemas.openxmlformats.org/package/2006/relationships"><Relationship Type="http://schemas.openxmlformats.org/officeDocument/2006/relationships/slide" Target="/ppt/slides/slide59.xml" Id="rId2" /><Relationship Type="http://schemas.openxmlformats.org/officeDocument/2006/relationships/notesMaster" Target="/ppt/notesMasters/notesMaster11.xml" Id="rId1" /></Relationships>
</file>

<file path=ppt/notesSlides/_rels/notesSlide43.xml.rels>&#65279;<?xml version="1.0" encoding="utf-8"?><Relationships xmlns="http://schemas.openxmlformats.org/package/2006/relationships"><Relationship Type="http://schemas.openxmlformats.org/officeDocument/2006/relationships/slide" Target="/ppt/slides/slide68.xml" Id="rId2" /><Relationship Type="http://schemas.openxmlformats.org/officeDocument/2006/relationships/notesMaster" Target="/ppt/notesMasters/notesMaster11.xml" Id="rId1" /></Relationship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Cette présentation constitue une introduction au processus d'estimation du VIH et s'adresse aux personnes ayant une très faible connaissance des estimations. </a:t>
            </a:r>
            <a:endParaRPr lang="en-CH" dirty="0"/>
          </a:p>
        </p:txBody>
      </p:sp>
      <p:sp>
        <p:nvSpPr>
          <p:cNvPr id="4" name="Slide Number Placeholder 3"/>
          <p:cNvSpPr>
            <a:spLocks noGrp="1"/>
          </p:cNvSpPr>
          <p:nvPr>
            <p:ph type="sldNum" sz="quarter" idx="5"/>
          </p:nvPr>
        </p:nvSpPr>
        <p:spPr/>
        <p:txBody>
          <a:bodyPr/>
          <a:lstStyle/>
          <a:p>
            <a:fld id="{6DA73DF6-27F7-4A27-A441-A0E6D5D53336}" type="slidenum">
              <a:rPr lang="en-CH" smtClean="0"/>
              <a:t>1</a:t>
            </a:fld>
            <a:endParaRPr lang="en-CH"/>
          </a:p>
        </p:txBody>
      </p:sp>
    </p:spTree>
    <p:extLst>
      <p:ext uri="{BB962C8B-B14F-4D97-AF65-F5344CB8AC3E}">
        <p14:creationId xmlns:p14="http://schemas.microsoft.com/office/powerpoint/2010/main" val="2104811993"/>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Après la présentation, vous comprendrez le contexte dans lequel l'ONUSIDA aide les pays à produire ces estimations, son mandat et les raisons pour lesquelles il le fait.</a:t>
            </a:r>
          </a:p>
          <a:p>
            <a:r>
              <a:rPr lang="en-US" dirty="0"/>
              <a:t>Quels sont les indicateurs calculés</a:t>
            </a:r>
          </a:p>
          <a:p>
            <a:endParaRPr lang="en-CH" dirty="0"/>
          </a:p>
        </p:txBody>
      </p:sp>
      <p:sp>
        <p:nvSpPr>
          <p:cNvPr id="4" name="Slide Number Placeholder 3"/>
          <p:cNvSpPr>
            <a:spLocks noGrp="1"/>
          </p:cNvSpPr>
          <p:nvPr>
            <p:ph type="sldNum" sz="quarter" idx="5"/>
          </p:nvPr>
        </p:nvSpPr>
        <p:spPr/>
        <p:txBody>
          <a:bodyPr/>
          <a:lstStyle/>
          <a:p>
            <a:fld id="{6DA73DF6-27F7-4A27-A441-A0E6D5D53336}" type="slidenum">
              <a:rPr lang="en-CH" smtClean="0"/>
              <a:t>2</a:t>
            </a:fld>
            <a:endParaRPr lang="en-CH"/>
          </a:p>
        </p:txBody>
      </p:sp>
    </p:spTree>
    <p:extLst>
      <p:ext uri="{BB962C8B-B14F-4D97-AF65-F5344CB8AC3E}">
        <p14:creationId xmlns:p14="http://schemas.microsoft.com/office/powerpoint/2010/main" val="348334065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L'ONUSIDA aide environ 170 pays, représentant 99% de la population mondiale, à produire des estimations à l'aide du logiciel Spectrum.</a:t>
            </a:r>
          </a:p>
          <a:p>
            <a:r>
              <a:rPr lang="en-US" dirty="0"/>
              <a:t>Les indicateurs produits pour ces estimations comprennent les personnes vivant avec le VIH, les nouvelles infections, les décès dus au SIDA, la couverture du traitement et bien d'autres. Les modèles produisent des tendances historiques de ces indicateurs.</a:t>
            </a:r>
          </a:p>
          <a:p>
            <a:r>
              <a:rPr lang="en-US" dirty="0"/>
              <a:t>Les données qui entrent dans le modèle varient en fonction des sources de données existantes dans le pays. </a:t>
            </a:r>
          </a:p>
          <a:p>
            <a:r>
              <a:rPr lang="en-US" dirty="0"/>
              <a:t>L'exemple de droite montre les données utilisées dans un pays à épidémie généralisée avec des données robustes provenant de la population générale.  Les lignes vertes sont les données disponibles historiquement à partir des sites sentinelles de soins prénatals, les lignes roses sont les données collectées de manière routinière auprès de tous les participants aux soins prénatals dans le pays sur la prévalence - capturant des données en temps réel pour informer les dernières tendances dans le pays et les diamants rouges sont les données des enquêtes sur les ménages qui apportent les données de la population en dehors des cliniques prénatales. </a:t>
            </a:r>
            <a:endParaRPr lang="en-CH" dirty="0"/>
          </a:p>
        </p:txBody>
      </p:sp>
      <p:sp>
        <p:nvSpPr>
          <p:cNvPr id="4" name="Slide Number Placeholder 3"/>
          <p:cNvSpPr>
            <a:spLocks noGrp="1"/>
          </p:cNvSpPr>
          <p:nvPr>
            <p:ph type="sldNum" sz="quarter" idx="5"/>
          </p:nvPr>
        </p:nvSpPr>
        <p:spPr/>
        <p:txBody>
          <a:bodyPr/>
          <a:lstStyle/>
          <a:p>
            <a:fld id="{6DA73DF6-27F7-4A27-A441-A0E6D5D53336}" type="slidenum">
              <a:rPr lang="en-CH" smtClean="0"/>
              <a:t>5</a:t>
            </a:fld>
            <a:endParaRPr lang="en-CH"/>
          </a:p>
        </p:txBody>
      </p:sp>
    </p:spTree>
    <p:extLst>
      <p:ext uri="{BB962C8B-B14F-4D97-AF65-F5344CB8AC3E}">
        <p14:creationId xmlns:p14="http://schemas.microsoft.com/office/powerpoint/2010/main" val="2520612263"/>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Alors qui produit ces estimations. </a:t>
            </a:r>
          </a:p>
          <a:p>
            <a:r>
              <a:rPr lang="en-US" dirty="0"/>
              <a:t>L'ONUSIDA s'est engagé à faire en sorte que les pays soient en mesure de produire ces estimations. Des équipes existent donc dans chaque pays et sont soutenues par l'ONUSIDA. </a:t>
            </a:r>
          </a:p>
          <a:p>
            <a:r>
              <a:rPr lang="en-US" dirty="0"/>
              <a:t>Ces équipes comprennent généralement des responsables nationaux du suivi et de l'évaluation, des épidémiologistes, des gestionnaires de programmes de PTME ou de TAR, et sont soutenues par le bureau national de l'ONUSIDA et d'autres partenaires multilatéraux et bilatéraux.</a:t>
            </a:r>
          </a:p>
          <a:p>
            <a:r>
              <a:rPr lang="en-US" dirty="0"/>
              <a:t>Ces équipes présentent un certain nombre d'avantages pour le processus :</a:t>
            </a:r>
          </a:p>
          <a:p>
            <a:r>
              <a:rPr lang="en-US" dirty="0"/>
              <a:t>1. S'assurer que le pays possède ces estimations et les utilise pour sa planification et ses rapports.</a:t>
            </a:r>
          </a:p>
          <a:p>
            <a:r>
              <a:rPr lang="en-US" dirty="0"/>
              <a:t>2. Renforce la capacité des ressortissants et des partenaires à utiliser les modèles pour aider à répondre aux questions. Quel serait l'impact sur les décès dus au sida si le traitement antirétroviral était étendu plus rapidement, ou l'impact sur les infections infantiles si les femmes enceintes étaient maintenues sous traitement ?</a:t>
            </a:r>
          </a:p>
          <a:p>
            <a:r>
              <a:rPr lang="en-US" dirty="0"/>
              <a:t>3. Les personnes qui entrent les données dans les modèles ont la meilleure connaissance de ces données et des systèmes de collecte de ces données. Cela garantit que la connaissance du pays est utilisée pour construire les estimations. </a:t>
            </a:r>
          </a:p>
          <a:p>
            <a:r>
              <a:rPr lang="en-US" dirty="0"/>
              <a:t>4. Enfin, le processus renforce la collaboration dans le pays et signifie que toutes les parties prenantes utilisent les mêmes données. </a:t>
            </a:r>
          </a:p>
          <a:p>
            <a:r>
              <a:rPr lang="en-US" dirty="0"/>
              <a:t>Le renforcement des capacités est un processus continu.  Tous les deux ans, l'ONUSIDA organise des formations régionales en personne sur la manière d'utiliser les modèles.  Pendant les années intermédiaires, l'ONUSIDA soutient les pays par l'intermédiaire des bureaux nationaux et à distance. </a:t>
            </a:r>
          </a:p>
          <a:p>
            <a:r>
              <a:rPr lang="en-US" dirty="0"/>
              <a:t>Enfin, l'ONUSIDA demande aux dirigeants des pays d'approuver les estimations finales pour s'assurer qu'ils les reconnaissent et les utilisent dans leur travail. </a:t>
            </a:r>
          </a:p>
        </p:txBody>
      </p:sp>
      <p:sp>
        <p:nvSpPr>
          <p:cNvPr id="4" name="Slide Number Placeholder 3"/>
          <p:cNvSpPr>
            <a:spLocks noGrp="1"/>
          </p:cNvSpPr>
          <p:nvPr>
            <p:ph type="sldNum" sz="quarter" idx="5"/>
          </p:nvPr>
        </p:nvSpPr>
        <p:spPr/>
        <p:txBody>
          <a:bodyPr/>
          <a:lstStyle/>
          <a:p>
            <a:fld id="{6DA73DF6-27F7-4A27-A441-A0E6D5D53336}" type="slidenum">
              <a:rPr lang="en-CH" smtClean="0"/>
              <a:t>6</a:t>
            </a:fld>
            <a:endParaRPr lang="en-CH"/>
          </a:p>
        </p:txBody>
      </p:sp>
    </p:spTree>
    <p:extLst>
      <p:ext uri="{BB962C8B-B14F-4D97-AF65-F5344CB8AC3E}">
        <p14:creationId xmlns:p14="http://schemas.microsoft.com/office/powerpoint/2010/main" val="3628586593"/>
      </p:ext>
    </p:extLst>
  </p:cSld>
  <p:clrMapOvr>
    <a:masterClrMapping/>
  </p:clrMapOvr>
</p:notes>
</file>

<file path=ppt/slideLayouts/_rels/slideLayout10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xml.rels>&#65279;<?xml version="1.0" encoding="utf-8"?><Relationships xmlns="http://schemas.openxmlformats.org/package/2006/relationships"><Relationship Type="http://schemas.openxmlformats.org/officeDocument/2006/relationships/image" Target="/ppt/media/image12.png" Id="rId2" /><Relationship Type="http://schemas.openxmlformats.org/officeDocument/2006/relationships/slideMaster" Target="/ppt/slideMasters/slideMaster11.xml" Id="rId1" /></Relationships>
</file>

<file path=ppt/slideLayouts/_rels/slideLayout21.xml.rels>&#65279;<?xml version="1.0" encoding="utf-8"?><Relationships xmlns="http://schemas.openxmlformats.org/package/2006/relationships"><Relationship Type="http://schemas.openxmlformats.org/officeDocument/2006/relationships/image" Target="/ppt/media/image12.png" Id="rId2" /><Relationship Type="http://schemas.openxmlformats.org/officeDocument/2006/relationships/slideMaster" Target="/ppt/slideMasters/slideMaster11.xml" Id="rId1" /></Relationships>
</file>

<file path=ppt/slideLayouts/_rels/slideLayout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dirty="0"/>
              <a:t>27 October 2020</a:t>
            </a:r>
          </a:p>
        </p:txBody>
      </p:sp>
      <p:sp>
        <p:nvSpPr>
          <p:cNvPr id="5" name="Footer Placeholder 4"/>
          <p:cNvSpPr>
            <a:spLocks noGrp="1"/>
          </p:cNvSpPr>
          <p:nvPr>
            <p:ph type="ftr" sz="quarter" idx="11"/>
          </p:nvPr>
        </p:nvSpPr>
        <p:spPr/>
        <p:txBody>
          <a:bodyPr/>
          <a:lstStyle>
            <a:lvl1pPr>
              <a:defRPr/>
            </a:lvl1pPr>
          </a:lstStyle>
          <a:p>
            <a:r>
              <a:rPr lang="en-US" dirty="0"/>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02/12/2021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33.xml" Id="rId3" /><Relationship Type="http://schemas.openxmlformats.org/officeDocument/2006/relationships/slideLayout" Target="/ppt/slideLayouts/slideLayout74.xml" Id="rId7" /><Relationship Type="http://schemas.openxmlformats.org/officeDocument/2006/relationships/theme" Target="/ppt/theme/theme11.xml" Id="rId12" /><Relationship Type="http://schemas.openxmlformats.org/officeDocument/2006/relationships/slideLayout" Target="/ppt/slideLayouts/slideLayout21.xml" Id="rId2" /><Relationship Type="http://schemas.openxmlformats.org/officeDocument/2006/relationships/slideLayout" Target="/ppt/slideLayouts/slideLayout15.xml" Id="rId1" /><Relationship Type="http://schemas.openxmlformats.org/officeDocument/2006/relationships/slideLayout" Target="/ppt/slideLayouts/slideLayout66.xml" Id="rId6" /><Relationship Type="http://schemas.openxmlformats.org/officeDocument/2006/relationships/slideLayout" Target="/ppt/slideLayouts/slideLayout117.xml" Id="rId11" /><Relationship Type="http://schemas.openxmlformats.org/officeDocument/2006/relationships/slideLayout" Target="/ppt/slideLayouts/slideLayout58.xml" Id="rId5" /><Relationship Type="http://schemas.openxmlformats.org/officeDocument/2006/relationships/slideLayout" Target="/ppt/slideLayouts/slideLayout109.xml" Id="rId10" /><Relationship Type="http://schemas.openxmlformats.org/officeDocument/2006/relationships/slideLayout" Target="/ppt/slideLayouts/slideLayout410.xml" Id="rId4" /><Relationship Type="http://schemas.openxmlformats.org/officeDocument/2006/relationships/slideLayout" Target="/ppt/slideLayouts/slideLayout911.xml" Id="rId9"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 </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 </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t>02/12/2021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7.xml.rels>&#65279;<?xml version="1.0" encoding="utf-8"?><Relationships xmlns="http://schemas.openxmlformats.org/package/2006/relationships"><Relationship Type="http://schemas.openxmlformats.org/officeDocument/2006/relationships/notesSlide" Target="/ppt/notesSlides/notesSlide12.xml" Id="rId2" /><Relationship Type="http://schemas.openxmlformats.org/officeDocument/2006/relationships/slideLayout" Target="/ppt/slideLayouts/slideLayout15.xml" Id="rId1" /></Relationships>
</file>

<file path=ppt/slides/_rels/slide25.xml.rels>&#65279;<?xml version="1.0" encoding="utf-8"?><Relationships xmlns="http://schemas.openxmlformats.org/package/2006/relationships"><Relationship Type="http://schemas.openxmlformats.org/officeDocument/2006/relationships/notesSlide" Target="/ppt/notesSlides/notesSlide21.xml" Id="rId2" /><Relationship Type="http://schemas.openxmlformats.org/officeDocument/2006/relationships/slideLayout" Target="/ppt/slideLayouts/slideLayout21.xml" Id="rId1"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1.xml.rels>&#65279;<?xml version="1.0" encoding="utf-8"?><Relationships xmlns="http://schemas.openxmlformats.org/package/2006/relationships"><Relationship Type="http://schemas.microsoft.com/office/2007/relationships/hdphoto" Target="/ppt/media/hdphoto1.wdp" Id="rId3" /><Relationship Type="http://schemas.openxmlformats.org/officeDocument/2006/relationships/image" Target="/ppt/media/image2.png" Id="rId2" /><Relationship Type="http://schemas.openxmlformats.org/officeDocument/2006/relationships/slideLayout" Target="/ppt/slideLayouts/slideLayout21.xml" Id="rId1" /><Relationship Type="http://schemas.microsoft.com/office/2007/relationships/hdphoto" Target="/ppt/media/hdphoto22.wdp" Id="rId5" /><Relationship Type="http://schemas.openxmlformats.org/officeDocument/2006/relationships/image" Target="/ppt/media/image33.png" Id="rId4" /></Relationships>
</file>

<file path=ppt/slides/_rels/slide59.xml.rels>&#65279;<?xml version="1.0" encoding="utf-8"?><Relationships xmlns="http://schemas.openxmlformats.org/package/2006/relationships"><Relationship Type="http://schemas.openxmlformats.org/officeDocument/2006/relationships/image" Target="/ppt/media/image45.png" Id="rId3" /><Relationship Type="http://schemas.openxmlformats.org/officeDocument/2006/relationships/notesSlide" Target="/ppt/notesSlides/notesSlide34.xml" Id="rId2" /><Relationship Type="http://schemas.openxmlformats.org/officeDocument/2006/relationships/slideLayout" Target="/ppt/slideLayouts/slideLayout21.xml" Id="rId1" /></Relationships>
</file>

<file path=ppt/slides/_rels/slide68.xml.rels>&#65279;<?xml version="1.0" encoding="utf-8"?><Relationships xmlns="http://schemas.openxmlformats.org/package/2006/relationships"><Relationship Type="http://schemas.openxmlformats.org/officeDocument/2006/relationships/image" Target="/ppt/media/image54.png" Id="rId3" /><Relationship Type="http://schemas.openxmlformats.org/officeDocument/2006/relationships/notesSlide" Target="/ppt/notesSlides/notesSlide43.xml" Id="rId2" /><Relationship Type="http://schemas.openxmlformats.org/officeDocument/2006/relationships/slideLayout" Target="/ppt/slideLayouts/slideLayout21.xml" Id="rId1" /></Relationships>
</file>

<file path=ppt/slides/_rels/slide7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2.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www.epidem.org/" TargetMode="External" Id="rId2" /></Relationships>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p:txBody>
          <a:bodyPr/>
          <a:lstStyle/>
          <a:p>
            <a:r>
              <a:rPr lang="en-US" dirty="0"/>
              <a:t>Introduction au processus d'estimation du VIH </a:t>
            </a:r>
            <a:endParaRPr lang="en-CH"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p:txBody>
          <a:bodyPr>
            <a:normAutofit/>
          </a:bodyPr>
          <a:lstStyle/>
          <a:p>
            <a:endParaRPr lang="en-US" dirty="0"/>
          </a:p>
          <a:p>
            <a:r>
              <a:rPr lang="en-US" dirty="0"/>
              <a:t>ONUSIDA, Genève </a:t>
            </a:r>
            <a:endParaRPr lang="en-CH" dirty="0"/>
          </a:p>
        </p:txBody>
      </p:sp>
    </p:spTree>
    <p:extLst>
      <p:ext uri="{BB962C8B-B14F-4D97-AF65-F5344CB8AC3E}">
        <p14:creationId xmlns:p14="http://schemas.microsoft.com/office/powerpoint/2010/main" val="100137037"/>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CD14-6A73-49D8-9E3F-27006685A221}"/>
              </a:ext>
            </a:extLst>
          </p:cNvPr>
          <p:cNvSpPr>
            <a:spLocks noGrp="1"/>
          </p:cNvSpPr>
          <p:nvPr>
            <p:ph type="title"/>
          </p:nvPr>
        </p:nvSpPr>
        <p:spPr>
          <a:xfrm>
            <a:off x="252918" y="1123837"/>
            <a:ext cx="3068779" cy="4601183"/>
          </a:xfrm>
        </p:spPr>
        <p:txBody>
          <a:bodyPr/>
          <a:lstStyle/>
          <a:p>
            <a:r>
              <a:rPr lang="en-US" dirty="0"/>
              <a:t>Objectifs de la présentation </a:t>
            </a:r>
            <a:endParaRPr lang="en-CH" dirty="0"/>
          </a:p>
        </p:txBody>
      </p:sp>
      <p:sp>
        <p:nvSpPr>
          <p:cNvPr id="3" name="Content Placeholder 2">
            <a:extLst>
              <a:ext uri="{FF2B5EF4-FFF2-40B4-BE49-F238E27FC236}">
                <a16:creationId xmlns:a16="http://schemas.microsoft.com/office/drawing/2014/main" id="{51B3A397-4F85-4899-AA6E-EDC7CE0CA1AE}"/>
              </a:ext>
            </a:extLst>
          </p:cNvPr>
          <p:cNvSpPr>
            <a:spLocks noGrp="1"/>
          </p:cNvSpPr>
          <p:nvPr>
            <p:ph idx="1"/>
          </p:nvPr>
        </p:nvSpPr>
        <p:spPr/>
        <p:txBody>
          <a:bodyPr/>
          <a:lstStyle/>
          <a:p>
            <a:r>
              <a:rPr lang="en-US" dirty="0"/>
              <a:t>Pour fournir le contexte autour des estimations</a:t>
            </a:r>
          </a:p>
          <a:p>
            <a:r>
              <a:rPr lang="en-US" b="1" dirty="0"/>
              <a:t>Pourquoi </a:t>
            </a:r>
            <a:r>
              <a:rPr lang="en-US" dirty="0"/>
              <a:t>l'ONUSIDA aide-t-il les pays à produire des estimations ?</a:t>
            </a:r>
          </a:p>
          <a:p>
            <a:r>
              <a:rPr lang="en-US" b="1" dirty="0"/>
              <a:t>Quels </a:t>
            </a:r>
            <a:r>
              <a:rPr lang="en-US" dirty="0"/>
              <a:t>indicateurs sont calculés ?</a:t>
            </a:r>
          </a:p>
          <a:p>
            <a:r>
              <a:rPr lang="en-US" b="1" dirty="0"/>
              <a:t>Comment les </a:t>
            </a:r>
            <a:r>
              <a:rPr lang="en-US" dirty="0"/>
              <a:t>modèles sont produits, quelles données sont utilisées ?</a:t>
            </a:r>
          </a:p>
          <a:p>
            <a:r>
              <a:rPr lang="en-US" b="1" dirty="0"/>
              <a:t>Qui </a:t>
            </a:r>
            <a:r>
              <a:rPr lang="en-US" dirty="0"/>
              <a:t>élabore les estimations par pays et les modèles ?</a:t>
            </a:r>
          </a:p>
          <a:p>
            <a:r>
              <a:rPr lang="en-US" b="1" dirty="0"/>
              <a:t>Quand </a:t>
            </a:r>
            <a:r>
              <a:rPr lang="en-US" dirty="0"/>
              <a:t>les estimations sont-elles dues, quels sont les délais ? </a:t>
            </a:r>
            <a:endParaRPr lang="en-CH" dirty="0"/>
          </a:p>
        </p:txBody>
      </p:sp>
    </p:spTree>
    <p:extLst>
      <p:ext uri="{BB962C8B-B14F-4D97-AF65-F5344CB8AC3E}">
        <p14:creationId xmlns:p14="http://schemas.microsoft.com/office/powerpoint/2010/main" val="4009856432"/>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7B6A-C22E-418C-9F3C-E152EFC93CA4}"/>
              </a:ext>
            </a:extLst>
          </p:cNvPr>
          <p:cNvSpPr>
            <a:spLocks noGrp="1"/>
          </p:cNvSpPr>
          <p:nvPr>
            <p:ph type="title"/>
          </p:nvPr>
        </p:nvSpPr>
        <p:spPr/>
        <p:txBody>
          <a:bodyPr/>
          <a:lstStyle/>
          <a:p>
            <a:r>
              <a:rPr lang="en-US" dirty="0"/>
              <a:t>Pourquoi l'ONUSIDA aide-t-il les pays à produire des estimations ? </a:t>
            </a:r>
            <a:endParaRPr lang="en-CH" dirty="0"/>
          </a:p>
        </p:txBody>
      </p:sp>
      <p:sp>
        <p:nvSpPr>
          <p:cNvPr id="3" name="Content Placeholder 2">
            <a:extLst>
              <a:ext uri="{FF2B5EF4-FFF2-40B4-BE49-F238E27FC236}">
                <a16:creationId xmlns:a16="http://schemas.microsoft.com/office/drawing/2014/main" id="{19C03DFD-D7D4-49D6-933C-CFED723B1B53}"/>
              </a:ext>
            </a:extLst>
          </p:cNvPr>
          <p:cNvSpPr>
            <a:spLocks noGrp="1"/>
          </p:cNvSpPr>
          <p:nvPr>
            <p:ph idx="1"/>
          </p:nvPr>
        </p:nvSpPr>
        <p:spPr/>
        <p:txBody>
          <a:bodyPr/>
          <a:lstStyle/>
          <a:p>
            <a:r>
              <a:rPr lang="en-US" dirty="0"/>
              <a:t>Depuis 2001, l'ONUSIDA a été mandaté par des déclarations politiques pour aider les pays à surveiller et à rendre compte de leurs épidémies de VIH.</a:t>
            </a:r>
          </a:p>
          <a:p>
            <a:r>
              <a:rPr lang="en-US" dirty="0"/>
              <a:t>Objectif de développement durable 3.3.1 : incidence du VIH pour 1 000 habitants non infectés. </a:t>
            </a:r>
          </a:p>
          <a:p>
            <a:r>
              <a:rPr lang="en-US" dirty="0"/>
              <a:t>Déclarations politiques des Nations unies sur le VIH/sida 2016 : objectifs spécifiques sur l'incidence du VIH et la mortalité liée au sida.</a:t>
            </a:r>
          </a:p>
          <a:p>
            <a:endParaRPr lang="en-US" dirty="0"/>
          </a:p>
          <a:p>
            <a:r>
              <a:rPr lang="en-US" dirty="0"/>
              <a:t>Il n'est pas possible de mesurer directement ces indicateurs à intervalles fréquents. Nous utilisons donc des modèles pour estimer ces valeurs.</a:t>
            </a:r>
          </a:p>
          <a:p>
            <a:endParaRPr lang="en-CH" dirty="0"/>
          </a:p>
        </p:txBody>
      </p:sp>
    </p:spTree>
    <p:extLst>
      <p:ext uri="{BB962C8B-B14F-4D97-AF65-F5344CB8AC3E}">
        <p14:creationId xmlns:p14="http://schemas.microsoft.com/office/powerpoint/2010/main" val="431869908"/>
      </p:ext>
    </p:extLst>
  </p:cSld>
  <p:clrMapOvr>
    <a:masterClrMapping/>
  </p:clrMapOvr>
</p:sld>
</file>

<file path=ppt/slides/slide4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338234" y="3991900"/>
            <a:ext cx="4070480" cy="1883228"/>
          </a:xfrm>
        </p:spPr>
        <p:txBody>
          <a:bodyPr>
            <a:normAutofit/>
          </a:bodyPr>
          <a:lstStyle/>
          <a:p>
            <a:pPr algn="r"/>
            <a:r>
              <a:rPr lang="en-US" sz="4400" dirty="0"/>
              <a:t>Utilisations des estimations par pays </a:t>
            </a:r>
            <a:endParaRPr lang="en-CH" sz="4400" dirty="0"/>
          </a:p>
        </p:txBody>
      </p:sp>
      <p:pic>
        <p:nvPicPr>
          <p:cNvPr id="5" name="Picture 4">
            <a:extLst>
              <a:ext uri="{FF2B5EF4-FFF2-40B4-BE49-F238E27FC236}">
                <a16:creationId xmlns:a16="http://schemas.microsoft.com/office/drawing/2014/main" id="{9F2EDF49-5952-4571-B624-3DCF6663EE5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41687" y="737118"/>
            <a:ext cx="6752835" cy="2380373"/>
          </a:xfrm>
          <a:prstGeom prst="rect">
            <a:avLst/>
          </a:prstGeom>
        </p:spPr>
      </p:pic>
      <p:pic>
        <p:nvPicPr>
          <p:cNvPr id="7" name="Picture 6">
            <a:extLst>
              <a:ext uri="{FF2B5EF4-FFF2-40B4-BE49-F238E27FC236}">
                <a16:creationId xmlns:a16="http://schemas.microsoft.com/office/drawing/2014/main" id="{52710383-172C-4223-A5FE-9A96402B6EB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799807" y="302083"/>
            <a:ext cx="3583859" cy="3126917"/>
          </a:xfrm>
          <a:prstGeom prst="rect">
            <a:avLst/>
          </a:prstGeom>
        </p:spPr>
      </p:pic>
      <p:sp>
        <p:nvSpPr>
          <p:cNvPr id="3" name="Content Placeholder 2">
            <a:extLst>
              <a:ext uri="{FF2B5EF4-FFF2-40B4-BE49-F238E27FC236}">
                <a16:creationId xmlns:a16="http://schemas.microsoft.com/office/drawing/2014/main" id="{0656480A-8617-45EB-8873-5267D9F83CEB}"/>
              </a:ext>
            </a:extLst>
          </p:cNvPr>
          <p:cNvSpPr>
            <a:spLocks noGrp="1"/>
          </p:cNvSpPr>
          <p:nvPr>
            <p:ph idx="1"/>
          </p:nvPr>
        </p:nvSpPr>
        <p:spPr>
          <a:xfrm>
            <a:off x="4070480" y="4049485"/>
            <a:ext cx="7636887" cy="1883229"/>
          </a:xfrm>
        </p:spPr>
        <p:txBody>
          <a:bodyPr>
            <a:normAutofit/>
          </a:bodyPr>
          <a:lstStyle/>
          <a:p>
            <a:r>
              <a:rPr lang="en-US" sz="1800" dirty="0">
                <a:solidFill>
                  <a:srgbClr val="FFFFFF"/>
                </a:solidFill>
              </a:rPr>
              <a:t>Comprendre la trajectoire de leur épidémie de VIH</a:t>
            </a:r>
          </a:p>
          <a:p>
            <a:r>
              <a:rPr lang="en-US" sz="1800" dirty="0">
                <a:solidFill>
                  <a:srgbClr val="FFFFFF"/>
                </a:solidFill>
              </a:rPr>
              <a:t>Pour suivre et améliorer leur réponse au VIH</a:t>
            </a:r>
          </a:p>
          <a:p>
            <a:r>
              <a:rPr lang="en-US" sz="1800" dirty="0">
                <a:solidFill>
                  <a:srgbClr val="FFFFFF"/>
                </a:solidFill>
              </a:rPr>
              <a:t>Informer les objectifs des cadres stratégiques nationaux et des accords avec les donateurs.</a:t>
            </a:r>
          </a:p>
          <a:p>
            <a:r>
              <a:rPr lang="en-US" sz="1800" dirty="0">
                <a:solidFill>
                  <a:srgbClr val="FFFFFF"/>
                </a:solidFill>
              </a:rPr>
              <a:t>Trianguler toutes les données disponibles, de haute qualité, pour calculer la meilleure estimation.</a:t>
            </a:r>
            <a:endParaRPr lang="en-CH" sz="1800" dirty="0">
              <a:solidFill>
                <a:srgbClr val="FFFFFF"/>
              </a:solidFill>
            </a:endParaRPr>
          </a:p>
        </p:txBody>
      </p:sp>
      <p:sp>
        <p:nvSpPr>
          <p:cNvPr id="4" name="TextBox 3">
            <a:extLst>
              <a:ext uri="{FF2B5EF4-FFF2-40B4-BE49-F238E27FC236}">
                <a16:creationId xmlns:a16="http://schemas.microsoft.com/office/drawing/2014/main" id="{1828B3DB-7898-40D8-9EFB-6D29342E6819}"/>
              </a:ext>
            </a:extLst>
          </p:cNvPr>
          <p:cNvSpPr txBox="1"/>
          <p:nvPr/>
        </p:nvSpPr>
        <p:spPr>
          <a:xfrm>
            <a:off x="9451457" y="3393287"/>
            <a:ext cx="2005677" cy="253916"/>
          </a:xfrm>
          <a:prstGeom prst="rect">
            <a:avLst/>
          </a:prstGeom>
          <a:noFill/>
        </p:spPr>
        <p:txBody>
          <a:bodyPr wrap="none" rtlCol="0">
            <a:spAutoFit/>
          </a:bodyPr>
          <a:lstStyle/>
          <a:p>
            <a:r>
              <a:rPr lang="en-US" sz="1050" dirty="0"/>
              <a:t>Source : Livre de données de l'ONUSIDA 2020 </a:t>
            </a:r>
            <a:endParaRPr lang="en-CH" sz="1050" dirty="0"/>
          </a:p>
        </p:txBody>
      </p:sp>
    </p:spTree>
    <p:extLst>
      <p:ext uri="{BB962C8B-B14F-4D97-AF65-F5344CB8AC3E}">
        <p14:creationId xmlns:p14="http://schemas.microsoft.com/office/powerpoint/2010/main" val="549158076"/>
      </p:ext>
    </p:extLst>
  </p:cSld>
  <p:clrMapOvr>
    <a:masterClrMapping/>
  </p:clrMapOvr>
</p:sld>
</file>

<file path=ppt/slides/slide59.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13B6605-D8CB-4D02-A002-9B1550AFBFA4}"/>
              </a:ext>
            </a:extLst>
          </p:cNvPr>
          <p:cNvSpPr>
            <a:spLocks noGrp="1"/>
          </p:cNvSpPr>
          <p:nvPr>
            <p:ph type="title"/>
          </p:nvPr>
        </p:nvSpPr>
        <p:spPr>
          <a:xfrm>
            <a:off x="289248" y="1123837"/>
            <a:ext cx="6451110" cy="1255469"/>
          </a:xfrm>
        </p:spPr>
        <p:txBody>
          <a:bodyPr>
            <a:normAutofit/>
          </a:bodyPr>
          <a:lstStyle/>
          <a:p>
            <a:r>
              <a:rPr lang="en-US" dirty="0"/>
              <a:t>Comment les estimations sont-elles produites ? </a:t>
            </a:r>
            <a:endParaRPr lang="en-CH" dirty="0"/>
          </a:p>
        </p:txBody>
      </p:sp>
      <p:sp>
        <p:nvSpPr>
          <p:cNvPr id="3" name="Content Placeholder 2">
            <a:extLst>
              <a:ext uri="{FF2B5EF4-FFF2-40B4-BE49-F238E27FC236}">
                <a16:creationId xmlns:a16="http://schemas.microsoft.com/office/drawing/2014/main" id="{EB0CB6FA-9322-4865-A79E-876DEF1F4696}"/>
              </a:ext>
            </a:extLst>
          </p:cNvPr>
          <p:cNvSpPr>
            <a:spLocks noGrp="1"/>
          </p:cNvSpPr>
          <p:nvPr>
            <p:ph idx="1"/>
          </p:nvPr>
        </p:nvSpPr>
        <p:spPr>
          <a:xfrm>
            <a:off x="289248" y="2248348"/>
            <a:ext cx="6624736" cy="3536633"/>
          </a:xfrm>
        </p:spPr>
        <p:txBody>
          <a:bodyPr anchor="t">
            <a:normAutofit/>
          </a:bodyPr>
          <a:lstStyle/>
          <a:p>
            <a:r>
              <a:rPr lang="en-US" sz="1800" dirty="0">
                <a:solidFill>
                  <a:srgbClr val="FFFFFF"/>
                </a:solidFill>
              </a:rPr>
              <a:t>Chaque année, l'ONUSIDA aide 170 pays à établir des estimations du VIH à l'aide du logiciel Spectrum.</a:t>
            </a:r>
          </a:p>
          <a:p>
            <a:r>
              <a:rPr lang="en-US" sz="1800" dirty="0">
                <a:solidFill>
                  <a:srgbClr val="FFFFFF"/>
                </a:solidFill>
              </a:rPr>
              <a:t>Les indicateurs comprennent les tendances historiques des personnes vivant avec le VIH, les nouvelles infections au VIH et les décès liés au SIDA, </a:t>
            </a:r>
            <a:r>
              <a:rPr lang="en-US" sz="1800" dirty="0" err="1">
                <a:solidFill>
                  <a:srgbClr val="FFFFFF"/>
                </a:solidFill>
              </a:rPr>
              <a:t>etc.</a:t>
            </a:r>
            <a:endParaRPr lang="en-US" sz="1800" dirty="0">
              <a:solidFill>
                <a:srgbClr val="FFFFFF"/>
              </a:solidFill>
            </a:endParaRPr>
          </a:p>
          <a:p>
            <a:r>
              <a:rPr lang="en-US" sz="1800" dirty="0">
                <a:solidFill>
                  <a:srgbClr val="FFFFFF"/>
                </a:solidFill>
              </a:rPr>
              <a:t>Les modèles intègrent les données disponibles dans chaque pays et utilisent plusieurs sources de données afin de créer la meilleure estimation pour suivre l'épidémie. </a:t>
            </a:r>
          </a:p>
          <a:p>
            <a:pPr lvl="1"/>
            <a:r>
              <a:rPr lang="en-US" sz="1600" dirty="0">
                <a:solidFill>
                  <a:srgbClr val="FFFFFF"/>
                </a:solidFill>
              </a:rPr>
              <a:t>Exemples de données incluses dans les modèles : prévalence de la surveillance sentinelle, personnes recevant un traitement antirétroviral, prévalence et incidence des enquêtes sur les ménages, surveillance des cas, estimations de la taille de la population clé.</a:t>
            </a:r>
          </a:p>
          <a:p>
            <a:r>
              <a:rPr lang="en-US" sz="1800" dirty="0">
                <a:solidFill>
                  <a:srgbClr val="FFFFFF"/>
                </a:solidFill>
              </a:rPr>
              <a:t>Dans certains pays, avec des données solides, des estimations modélisées sont produites au niveau du district pour mieux cibler les réponses au VIH.</a:t>
            </a:r>
          </a:p>
        </p:txBody>
      </p:sp>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54369615-5857-4E19-9C48-7ED12C8D20E6}"/>
              </a:ext>
            </a:extLst>
          </p:cNvPr>
          <p:cNvSpPr txBox="1"/>
          <p:nvPr/>
        </p:nvSpPr>
        <p:spPr>
          <a:xfrm>
            <a:off x="7794900" y="996227"/>
            <a:ext cx="3937519" cy="307777"/>
          </a:xfrm>
          <a:prstGeom prst="rect">
            <a:avLst/>
          </a:prstGeom>
          <a:noFill/>
        </p:spPr>
        <p:txBody>
          <a:bodyPr wrap="square" rtlCol="0">
            <a:spAutoFit/>
          </a:bodyPr>
          <a:lstStyle/>
          <a:p>
            <a:r>
              <a:rPr lang="en-US" sz="1400" dirty="0"/>
              <a:t>Prévalence du VIH dans le temps, sources de données multiples </a:t>
            </a:r>
            <a:endParaRPr lang="en-CH" sz="1400" dirty="0"/>
          </a:p>
        </p:txBody>
      </p:sp>
      <p:sp>
        <p:nvSpPr>
          <p:cNvPr id="7" name="TextBox 6">
            <a:extLst>
              <a:ext uri="{FF2B5EF4-FFF2-40B4-BE49-F238E27FC236}">
                <a16:creationId xmlns:a16="http://schemas.microsoft.com/office/drawing/2014/main" id="{C303AC8F-EFA1-4368-831B-4DD7BCA07FC9}"/>
              </a:ext>
            </a:extLst>
          </p:cNvPr>
          <p:cNvSpPr txBox="1"/>
          <p:nvPr/>
        </p:nvSpPr>
        <p:spPr>
          <a:xfrm>
            <a:off x="7884522" y="5365981"/>
            <a:ext cx="3706464" cy="1200329"/>
          </a:xfrm>
          <a:prstGeom prst="rect">
            <a:avLst/>
          </a:prstGeom>
          <a:noFill/>
        </p:spPr>
        <p:txBody>
          <a:bodyPr wrap="none" rtlCol="0">
            <a:spAutoFit/>
          </a:bodyPr>
          <a:lstStyle/>
          <a:p>
            <a:r>
              <a:rPr lang="en-US" sz="1200" dirty="0"/>
              <a:t>Exemple de données utilisées dans un pays à épidémie généralisée</a:t>
            </a:r>
          </a:p>
          <a:p>
            <a:r>
              <a:rPr lang="en-US" sz="1200" dirty="0"/>
              <a:t>Les lignes vertes correspondent à la surveillance sentinelle de la CPN</a:t>
            </a:r>
          </a:p>
          <a:p>
            <a:r>
              <a:rPr lang="en-US" sz="1200" dirty="0"/>
              <a:t>Les lignes roses sont un test de routine parmi les participants aux CPN</a:t>
            </a:r>
          </a:p>
          <a:p>
            <a:r>
              <a:rPr lang="en-US" sz="1200" dirty="0"/>
              <a:t>Les diamants rouges sont des enquêtes sur les ménages</a:t>
            </a:r>
          </a:p>
          <a:p>
            <a:r>
              <a:rPr lang="en-US" sz="1200" dirty="0"/>
              <a:t>Les lignes grises sont les lignes qui correspondent à ces données</a:t>
            </a:r>
          </a:p>
          <a:p>
            <a:r>
              <a:rPr lang="en-US" sz="1200" dirty="0"/>
              <a:t>La ligne rouge est la moyenne des lignes grises </a:t>
            </a:r>
            <a:endParaRPr lang="en-CH" sz="1200" dirty="0"/>
          </a:p>
        </p:txBody>
      </p:sp>
      <p:pic>
        <p:nvPicPr>
          <p:cNvPr id="9" name="Picture 8">
            <a:extLst>
              <a:ext uri="{FF2B5EF4-FFF2-40B4-BE49-F238E27FC236}">
                <a16:creationId xmlns:a16="http://schemas.microsoft.com/office/drawing/2014/main" id="{57776C50-E657-44BE-AB18-F48C66588060}"/>
              </a:ext>
            </a:extLst>
          </p:cNvPr>
          <p:cNvPicPr>
            <a:picLocks noChangeAspect="1"/>
          </p:cNvPicPr>
          <p:nvPr/>
        </p:nvPicPr>
        <p:blipFill>
          <a:blip r:embed="rId3"/>
          <a:stretch>
            <a:fillRect/>
          </a:stretch>
        </p:blipFill>
        <p:spPr>
          <a:xfrm>
            <a:off x="7645571" y="1379794"/>
            <a:ext cx="3792514" cy="3890296"/>
          </a:xfrm>
          <a:prstGeom prst="rect">
            <a:avLst/>
          </a:prstGeom>
        </p:spPr>
      </p:pic>
    </p:spTree>
    <p:extLst>
      <p:ext uri="{BB962C8B-B14F-4D97-AF65-F5344CB8AC3E}">
        <p14:creationId xmlns:p14="http://schemas.microsoft.com/office/powerpoint/2010/main" val="1884410304"/>
      </p:ext>
    </p:extLst>
  </p:cSld>
  <p:clrMapOvr>
    <a:masterClrMapping/>
  </p:clrMapOvr>
</p:sld>
</file>

<file path=ppt/slides/slide68.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0DF076-1B83-4522-89FC-2448EAB82443}"/>
              </a:ext>
            </a:extLst>
          </p:cNvPr>
          <p:cNvSpPr>
            <a:spLocks noGrp="1"/>
          </p:cNvSpPr>
          <p:nvPr>
            <p:ph type="title"/>
          </p:nvPr>
        </p:nvSpPr>
        <p:spPr>
          <a:xfrm>
            <a:off x="5451643" y="858416"/>
            <a:ext cx="6451110" cy="919566"/>
          </a:xfrm>
        </p:spPr>
        <p:txBody>
          <a:bodyPr>
            <a:normAutofit/>
          </a:bodyPr>
          <a:lstStyle/>
          <a:p>
            <a:r>
              <a:rPr lang="en-US" dirty="0"/>
              <a:t>Équipes par pays </a:t>
            </a:r>
            <a:endParaRPr lang="en-CH" dirty="0"/>
          </a:p>
        </p:txBody>
      </p:sp>
      <p:sp>
        <p:nvSpPr>
          <p:cNvPr id="36" name="Rectangle 3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group of people posing for a photo&#10;&#10;Description automatically generated">
            <a:extLst>
              <a:ext uri="{FF2B5EF4-FFF2-40B4-BE49-F238E27FC236}">
                <a16:creationId xmlns:a16="http://schemas.microsoft.com/office/drawing/2014/main" id="{F86603CD-6FAF-4F11-B2F7-5DC002585AA7}"/>
              </a:ext>
            </a:extLst>
          </p:cNvPr>
          <p:cNvPicPr>
            <a:picLocks noChangeAspect="1"/>
          </p:cNvPicPr>
          <p:nvPr/>
        </p:nvPicPr>
        <p:blipFill rotWithShape="1">
          <a:blip r:embed="rId3"/>
          <a:srcRect l="17766" r="9519" b="9092"/>
          <a:stretch/>
        </p:blipFill>
        <p:spPr>
          <a:xfrm>
            <a:off x="940281" y="1897627"/>
            <a:ext cx="3698776" cy="2589564"/>
          </a:xfrm>
          <a:prstGeom prst="rect">
            <a:avLst/>
          </a:prstGeom>
        </p:spPr>
      </p:pic>
      <p:sp>
        <p:nvSpPr>
          <p:cNvPr id="3" name="Content Placeholder 2">
            <a:extLst>
              <a:ext uri="{FF2B5EF4-FFF2-40B4-BE49-F238E27FC236}">
                <a16:creationId xmlns:a16="http://schemas.microsoft.com/office/drawing/2014/main" id="{1CD67477-480D-4CFC-8B1D-D5E0B54B2240}"/>
              </a:ext>
            </a:extLst>
          </p:cNvPr>
          <p:cNvSpPr>
            <a:spLocks noGrp="1"/>
          </p:cNvSpPr>
          <p:nvPr>
            <p:ph idx="1"/>
          </p:nvPr>
        </p:nvSpPr>
        <p:spPr>
          <a:xfrm>
            <a:off x="5451644" y="1777982"/>
            <a:ext cx="6524456" cy="3956180"/>
          </a:xfrm>
        </p:spPr>
        <p:txBody>
          <a:bodyPr anchor="t">
            <a:normAutofit lnSpcReduction="10000"/>
          </a:bodyPr>
          <a:lstStyle/>
          <a:p>
            <a:r>
              <a:rPr lang="en-US" sz="1600" dirty="0">
                <a:solidFill>
                  <a:srgbClr val="FFFFFF"/>
                </a:solidFill>
              </a:rPr>
              <a:t>Les équipes dans les pays élaborent ces estimations avec le soutien de l'ONUSIDA.</a:t>
            </a:r>
          </a:p>
          <a:p>
            <a:r>
              <a:rPr lang="en-US" sz="1600" dirty="0">
                <a:solidFill>
                  <a:srgbClr val="FFFFFF"/>
                </a:solidFill>
              </a:rPr>
              <a:t>Les équipes sont généralement composées d'un responsable national du suivi et de l'évaluation, d'épidémiologistes, de gestionnaires de programmes, de conseillers en information stratégique de l'ONUSIDA et de partenaires multilatéraux et bilatéraux.</a:t>
            </a:r>
          </a:p>
          <a:p>
            <a:r>
              <a:rPr lang="en-US" sz="1600" dirty="0">
                <a:solidFill>
                  <a:srgbClr val="FFFFFF"/>
                </a:solidFill>
              </a:rPr>
              <a:t>En s'appuyant sur ces équipes nationales, ce processus : </a:t>
            </a:r>
          </a:p>
          <a:p>
            <a:pPr lvl="1"/>
            <a:r>
              <a:rPr lang="en-US" sz="1300" dirty="0">
                <a:solidFill>
                  <a:srgbClr val="FFFFFF"/>
                </a:solidFill>
              </a:rPr>
              <a:t>Assurer l'appropriation des résultats par le pays</a:t>
            </a:r>
          </a:p>
          <a:p>
            <a:pPr lvl="1"/>
            <a:r>
              <a:rPr lang="en-US" sz="1300" dirty="0">
                <a:solidFill>
                  <a:srgbClr val="FFFFFF"/>
                </a:solidFill>
              </a:rPr>
              <a:t>Renforcer la capacité à utiliser les modèles</a:t>
            </a:r>
          </a:p>
          <a:p>
            <a:pPr lvl="1"/>
            <a:r>
              <a:rPr lang="en-US" sz="1300" dirty="0">
                <a:solidFill>
                  <a:srgbClr val="FFFFFF"/>
                </a:solidFill>
              </a:rPr>
              <a:t>Garantir que les connaissances essentielles du pays sont utilisées pour établir les estimations du pays.</a:t>
            </a:r>
          </a:p>
          <a:p>
            <a:pPr lvl="1"/>
            <a:r>
              <a:rPr lang="en-US" sz="1300" dirty="0">
                <a:solidFill>
                  <a:srgbClr val="FFFFFF"/>
                </a:solidFill>
              </a:rPr>
              <a:t>Il favorise également la collaboration au sein de l'équipe et veille à ce que toutes les parties prenantes utilisent les mêmes données.</a:t>
            </a:r>
          </a:p>
          <a:p>
            <a:r>
              <a:rPr lang="en-US" sz="1500" dirty="0">
                <a:solidFill>
                  <a:srgbClr val="FFFFFF"/>
                </a:solidFill>
              </a:rPr>
              <a:t>Le renforcement des capacités est en cours : tous les deux ans, l'ONUSIDA organise des ateliers régionaux pour renforcer les capacités d'utilisation des modèles, pendant les années creuses, l'ONUSIDA soutient les équipes par l'intermédiaire des bureaux nationaux de l'ONUSIDA et à distance. </a:t>
            </a:r>
          </a:p>
          <a:p>
            <a:r>
              <a:rPr lang="en-US" sz="1500" dirty="0">
                <a:solidFill>
                  <a:srgbClr val="FFFFFF"/>
                </a:solidFill>
              </a:rPr>
              <a:t>Les résultats sont approuvés par le ministre de la santé ou le directeur de la commission nationale du sida avant d'être publiés par l'ONUSIDA.</a:t>
            </a:r>
            <a:endParaRPr lang="en-CH" sz="1500" dirty="0">
              <a:solidFill>
                <a:srgbClr val="FFFFFF"/>
              </a:solidFill>
            </a:endParaRPr>
          </a:p>
        </p:txBody>
      </p:sp>
    </p:spTree>
    <p:extLst>
      <p:ext uri="{BB962C8B-B14F-4D97-AF65-F5344CB8AC3E}">
        <p14:creationId xmlns:p14="http://schemas.microsoft.com/office/powerpoint/2010/main" val="1538289749"/>
      </p:ext>
    </p:extLst>
  </p:cSld>
  <p:clrMapOvr>
    <a:masterClrMapping/>
  </p:clrMapOvr>
</p:sld>
</file>

<file path=ppt/slides/slide7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ECAC-B18E-4108-8229-79CEC9DB54FA}"/>
              </a:ext>
            </a:extLst>
          </p:cNvPr>
          <p:cNvSpPr>
            <a:spLocks noGrp="1"/>
          </p:cNvSpPr>
          <p:nvPr>
            <p:ph type="title"/>
          </p:nvPr>
        </p:nvSpPr>
        <p:spPr/>
        <p:txBody>
          <a:bodyPr/>
          <a:lstStyle/>
          <a:p>
            <a:r>
              <a:rPr lang="en-US" dirty="0"/>
              <a:t>Le groupe de référence donne des conseils sur le développement de logiciels </a:t>
            </a:r>
            <a:endParaRPr lang="en-CH" dirty="0"/>
          </a:p>
        </p:txBody>
      </p:sp>
      <p:sp>
        <p:nvSpPr>
          <p:cNvPr id="3" name="Content Placeholder 2">
            <a:extLst>
              <a:ext uri="{FF2B5EF4-FFF2-40B4-BE49-F238E27FC236}">
                <a16:creationId xmlns:a16="http://schemas.microsoft.com/office/drawing/2014/main" id="{FDE003EA-B0BF-47A7-AFFD-6D9EE4799CAA}"/>
              </a:ext>
            </a:extLst>
          </p:cNvPr>
          <p:cNvSpPr>
            <a:spLocks noGrp="1"/>
          </p:cNvSpPr>
          <p:nvPr>
            <p:ph idx="1"/>
          </p:nvPr>
        </p:nvSpPr>
        <p:spPr/>
        <p:txBody>
          <a:bodyPr/>
          <a:lstStyle/>
          <a:p>
            <a:r>
              <a:rPr lang="en-US" dirty="0"/>
              <a:t>Les modèles sont alimentés par le Groupe de référence de l'ONUSIDA sur les estimations, la modélisation et les projections.</a:t>
            </a:r>
          </a:p>
          <a:p>
            <a:pPr lvl="1"/>
            <a:r>
              <a:rPr lang="en-US" dirty="0"/>
              <a:t>Groupe d'experts composé d'épidémiologistes, de démographes, de statisticiens, d'experts en santé publique et de gestionnaires de programmes.</a:t>
            </a:r>
          </a:p>
          <a:p>
            <a:pPr lvl="1"/>
            <a:r>
              <a:rPr lang="en-US" dirty="0"/>
              <a:t>Se réunit deux fois par an pour améliorer les modèles et intégrer les dernières recherches</a:t>
            </a:r>
          </a:p>
          <a:p>
            <a:pPr lvl="1"/>
            <a:r>
              <a:rPr lang="en-US" dirty="0"/>
              <a:t>Vous trouverez des informations sur ce groupe, les notes de réunion et les membres sur le site www.epidem.org.</a:t>
            </a:r>
          </a:p>
          <a:p>
            <a:r>
              <a:rPr lang="en-US" dirty="0"/>
              <a:t>Le modèle Spectrum actuel est développé par Avenir Health, une organisation à but non lucratif basée aux États-Unis (avenirhealth.org). </a:t>
            </a:r>
            <a:endParaRPr lang="en-CH" dirty="0"/>
          </a:p>
        </p:txBody>
      </p:sp>
    </p:spTree>
    <p:extLst>
      <p:ext uri="{BB962C8B-B14F-4D97-AF65-F5344CB8AC3E}">
        <p14:creationId xmlns:p14="http://schemas.microsoft.com/office/powerpoint/2010/main" val="3172810326"/>
      </p:ext>
    </p:extLst>
  </p:cSld>
  <p:clrMapOvr>
    <a:masterClrMapping/>
  </p:clrMapOvr>
</p:sld>
</file>

<file path=ppt/slides/slide8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1948-B781-451A-AF67-876E748B13FB}"/>
              </a:ext>
            </a:extLst>
          </p:cNvPr>
          <p:cNvSpPr>
            <a:spLocks noGrp="1"/>
          </p:cNvSpPr>
          <p:nvPr>
            <p:ph type="title"/>
          </p:nvPr>
        </p:nvSpPr>
        <p:spPr/>
        <p:txBody>
          <a:bodyPr/>
          <a:lstStyle/>
          <a:p>
            <a:r>
              <a:rPr lang="en-US" dirty="0"/>
              <a:t>Calendrier de production des estimations :</a:t>
            </a:r>
            <a:br>
              <a:rPr lang="en-US" dirty="0"/>
            </a:br>
            <a:r>
              <a:rPr lang="en-US" sz="2800" dirty="0"/>
              <a:t>Mise à jour chaque année </a:t>
            </a:r>
            <a:endParaRPr lang="en-CH" dirty="0"/>
          </a:p>
        </p:txBody>
      </p:sp>
      <p:sp>
        <p:nvSpPr>
          <p:cNvPr id="3" name="Content Placeholder 2">
            <a:extLst>
              <a:ext uri="{FF2B5EF4-FFF2-40B4-BE49-F238E27FC236}">
                <a16:creationId xmlns:a16="http://schemas.microsoft.com/office/drawing/2014/main" id="{CB1DB8A6-C38A-4C0D-8E26-8062F12B0392}"/>
              </a:ext>
            </a:extLst>
          </p:cNvPr>
          <p:cNvSpPr>
            <a:spLocks noGrp="1"/>
          </p:cNvSpPr>
          <p:nvPr>
            <p:ph idx="1"/>
          </p:nvPr>
        </p:nvSpPr>
        <p:spPr/>
        <p:txBody>
          <a:bodyPr/>
          <a:lstStyle/>
          <a:p>
            <a:r>
              <a:rPr lang="en-US" dirty="0"/>
              <a:t>Décembre : Publication du logiciel avec tout changement d'hypothèses</a:t>
            </a:r>
          </a:p>
          <a:p>
            <a:r>
              <a:rPr lang="en-US" dirty="0"/>
              <a:t>Janvier - mars : les équipes des pays saisissent les données actualisées, réexécutent les modèles, examinent les résultats et les partagent avec les parties prenantes du pays.</a:t>
            </a:r>
          </a:p>
          <a:p>
            <a:r>
              <a:rPr lang="en-US" dirty="0"/>
              <a:t>Mars - Avril : L'ONUSIDA examine les résultats</a:t>
            </a:r>
          </a:p>
          <a:p>
            <a:r>
              <a:rPr lang="en-US" dirty="0"/>
              <a:t>Mai : L'ONUSIDA demande aux ministres de la santé ou aux chefs des CNA d'approuver les résultats produits par les équipes nationales.</a:t>
            </a:r>
          </a:p>
          <a:p>
            <a:r>
              <a:rPr lang="en-US" dirty="0"/>
              <a:t>Juillet : les résultats sont publiés sur AIDSinfo.unaids.org et dans les rapports de l'ONUSIDA (également dans les rapports de l'UNICEF, de l'OMS et d'autres partenaires).</a:t>
            </a:r>
          </a:p>
          <a:p>
            <a:pPr lvl="1"/>
            <a:endParaRPr lang="en-US" dirty="0"/>
          </a:p>
          <a:p>
            <a:pPr lvl="1"/>
            <a:r>
              <a:rPr lang="en-US" dirty="0"/>
              <a:t>Un processus plus rapide est disponible pour les pays dont les délais sont plus courts. </a:t>
            </a:r>
            <a:endParaRPr lang="en-CH" dirty="0"/>
          </a:p>
        </p:txBody>
      </p:sp>
    </p:spTree>
    <p:extLst>
      <p:ext uri="{BB962C8B-B14F-4D97-AF65-F5344CB8AC3E}">
        <p14:creationId xmlns:p14="http://schemas.microsoft.com/office/powerpoint/2010/main" val="4165376616"/>
      </p:ext>
    </p:extLst>
  </p:cSld>
  <p:clrMapOvr>
    <a:masterClrMapping/>
  </p:clrMapOvr>
</p:sld>
</file>

<file path=ppt/slides/slide9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1ACA-F1D2-4564-B210-B185A5636293}"/>
              </a:ext>
            </a:extLst>
          </p:cNvPr>
          <p:cNvSpPr>
            <a:spLocks noGrp="1"/>
          </p:cNvSpPr>
          <p:nvPr>
            <p:ph type="title"/>
          </p:nvPr>
        </p:nvSpPr>
        <p:spPr/>
        <p:txBody>
          <a:bodyPr/>
          <a:lstStyle/>
          <a:p>
            <a:r>
              <a:rPr lang="en-US" dirty="0"/>
              <a:t>Plus d'informations </a:t>
            </a:r>
            <a:endParaRPr lang="en-CH" dirty="0"/>
          </a:p>
        </p:txBody>
      </p:sp>
      <p:sp>
        <p:nvSpPr>
          <p:cNvPr id="3" name="Content Placeholder 2">
            <a:extLst>
              <a:ext uri="{FF2B5EF4-FFF2-40B4-BE49-F238E27FC236}">
                <a16:creationId xmlns:a16="http://schemas.microsoft.com/office/drawing/2014/main" id="{DC57B263-BCB6-491F-A19D-4FEF03951ECD}"/>
              </a:ext>
            </a:extLst>
          </p:cNvPr>
          <p:cNvSpPr>
            <a:spLocks noGrp="1"/>
          </p:cNvSpPr>
          <p:nvPr>
            <p:ph idx="1"/>
          </p:nvPr>
        </p:nvSpPr>
        <p:spPr/>
        <p:txBody>
          <a:bodyPr/>
          <a:lstStyle/>
          <a:p>
            <a:r>
              <a:rPr lang="en-US" dirty="0"/>
              <a:t>Pour voir les résultats, rendez-vous sur aidsinfo.unaids.org.</a:t>
            </a:r>
          </a:p>
          <a:p>
            <a:r>
              <a:rPr lang="en-US" dirty="0"/>
              <a:t>Pour une vue d'ensemble des méthodes, voir l'annexe du dernier rapport de l'ONUSIDA sur le sida dans le monde, qui est publié chaque année en juillet et peut être consulté sur unaids.org.</a:t>
            </a:r>
          </a:p>
          <a:p>
            <a:r>
              <a:rPr lang="en-US" dirty="0"/>
              <a:t>Pour en savoir plus sur le Groupe de référence de l'ONUSIDA sur les estimations, la modélisation et les projections, qui donne des conseils sur les modèles, consultez le site </a:t>
            </a:r>
            <a:r>
              <a:rPr lang="en-US" dirty="0">
                <a:hlinkClick r:id="rId2"/>
              </a:rPr>
              <a:t>www.epidem.org. </a:t>
            </a:r>
            <a:r>
              <a:rPr lang="en-US" dirty="0"/>
              <a:t/>
            </a:r>
            <a:endParaRPr lang="en-US" dirty="0"/>
          </a:p>
        </p:txBody>
      </p:sp>
    </p:spTree>
    <p:extLst>
      <p:ext uri="{BB962C8B-B14F-4D97-AF65-F5344CB8AC3E}">
        <p14:creationId xmlns:p14="http://schemas.microsoft.com/office/powerpoint/2010/main" val="4209626515"/>
      </p:ext>
    </p:extLst>
  </p:cSld>
  <p:clrMapOvr>
    <a:masterClrMapping/>
  </p:clrMapOvr>
</p:sld>
</file>

<file path=ppt/theme/theme1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3.xml.rels>&#65279;<?xml version="1.0" encoding="utf-8"?><Relationships xmlns="http://schemas.openxmlformats.org/package/2006/relationships"><Relationship Type="http://schemas.openxmlformats.org/officeDocument/2006/relationships/customXmlProps" Target="/customXml/itemProps13.xml" Id="rId1" /></Relationships>
</file>

<file path=customXml/_rels/item22.xml.rels>&#65279;<?xml version="1.0" encoding="utf-8"?><Relationships xmlns="http://schemas.openxmlformats.org/package/2006/relationships"><Relationship Type="http://schemas.openxmlformats.org/officeDocument/2006/relationships/customXmlProps" Target="/customXml/itemProps2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1.xml" Id="rId1" /></Relationships>
</file>

<file path=customXml/item13.xml><?xml version="1.0" encoding="utf-8"?>
<?mso-contentType ?>
<FormTemplates xmlns="http://schemas.microsoft.com/sharepoint/v3/contenttype/forms">
  <Display>DocumentLibraryForm</Display>
  <Edit>DocumentLibraryForm</Edit>
  <New>DocumentLibraryForm</New>
</FormTemplates>
</file>

<file path=customXml/item2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3" ma:contentTypeDescription="Create a new document." ma:contentTypeScope="" ma:versionID="aad6ef840ac3b3de4a374c051bb21667">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e636b5a1e1f7d510d79a4b4cd0d8626f"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3.xml><?xml version="1.0" encoding="utf-8"?>
<ds:datastoreItem xmlns:ds="http://schemas.openxmlformats.org/officeDocument/2006/customXml" ds:itemID="{1BAA4269-59A1-49AB-8F62-AC4FE8394A5D}">
  <ds:schemaRefs>
    <ds:schemaRef ds:uri="http://schemas.microsoft.com/sharepoint/v3/contenttype/forms"/>
  </ds:schemaRefs>
</ds:datastoreItem>
</file>

<file path=customXml/itemProps22.xml><?xml version="1.0" encoding="utf-8"?>
<ds:datastoreItem xmlns:ds="http://schemas.openxmlformats.org/officeDocument/2006/customXml" ds:itemID="{5AE26E52-762F-4BC4-870C-41B4AFC8E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1.xml><?xml version="1.0" encoding="utf-8"?>
<ds:datastoreItem xmlns:ds="http://schemas.openxmlformats.org/officeDocument/2006/customXml" ds:itemID="{03BBC9BA-1667-4F09-B812-8D350C81AEBF}">
  <ds:schemaRefs>
    <ds:schemaRef ds:uri="http://schemas.microsoft.com/office/2006/metadata/properties"/>
    <ds:schemaRef ds:uri="http://schemas.microsoft.com/office/infopath/2007/PartnerControls"/>
  </ds:schemaRefs>
</ds:datastoreItem>
</file>

<file path=docProps/app.xml><?xml version="1.0" encoding="utf-8"?>
<ap:Properties xmlns:vt="http://schemas.openxmlformats.org/officeDocument/2006/docPropsVTypes" xmlns:ap="http://schemas.openxmlformats.org/officeDocument/2006/extended-properties">
  <ap:TotalTime>514</ap:TotalTime>
  <ap:Words>1216</ap:Words>
  <ap:Application>Microsoft Office PowerPoint</ap:Application>
  <ap:PresentationFormat>Widescreen</ap:PresentationFormat>
  <ap:Paragraphs>84</ap:Paragraphs>
  <ap:Slides>9</ap:Slides>
  <ap:Notes>4</ap:Notes>
  <ap:HiddenSlides>0</ap:HiddenSlides>
  <ap:MMClips>0</ap:MMClips>
  <ap:ScaleCrop>false</ap:ScaleCrop>
  <ap:HeadingPairs>
    <vt:vector baseType="variant" size="6">
      <vt:variant>
        <vt:lpstr>Fonts Used</vt:lpstr>
      </vt:variant>
      <vt:variant>
        <vt:i4>3</vt:i4>
      </vt:variant>
      <vt:variant>
        <vt:lpstr>Theme</vt:lpstr>
      </vt:variant>
      <vt:variant>
        <vt:i4>1</vt:i4>
      </vt:variant>
      <vt:variant>
        <vt:lpstr>Slide Titles</vt:lpstr>
      </vt:variant>
      <vt:variant>
        <vt:i4>9</vt:i4>
      </vt:variant>
    </vt:vector>
  </ap:HeadingPairs>
  <ap:TitlesOfParts>
    <vt:vector baseType="lpstr" size="13">
      <vt:lpstr>Calibri</vt:lpstr>
      <vt:lpstr>Corbel</vt:lpstr>
      <vt:lpstr>Wingdings 2</vt:lpstr>
      <vt:lpstr>Frame</vt:lpstr>
      <vt:lpstr>Introduction to the HIV estimates process</vt:lpstr>
      <vt:lpstr>Objectives of presentation</vt:lpstr>
      <vt:lpstr>Why does UNAIDS support countries to produce estimates?</vt:lpstr>
      <vt:lpstr>Country uses of the estimates</vt:lpstr>
      <vt:lpstr>How are the estimates produced? </vt:lpstr>
      <vt:lpstr>Country teams</vt:lpstr>
      <vt:lpstr>Reference Group advises on software development</vt:lpstr>
      <vt:lpstr>Timeline for producing estimates: Updated every year</vt:lpstr>
      <vt:lpstr>More information</vt:lpstr>
    </vt:vector>
  </ap:TitlesOfParts>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estimates process</dc:title>
  <dc:creator>MAHY, Mary</dc:creator>
  <cp:lastModifiedBy>EBY, Ehounoud Pascal</cp:lastModifiedBy>
  <cp:revision>2</cp:revision>
  <dcterms:created xsi:type="dcterms:W3CDTF">2020-11-26T12:12:55Z</dcterms:created>
  <dcterms:modified xsi:type="dcterms:W3CDTF">2021-12-02T10:48:40Z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ies>
</file>