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14"/>
  </p:notesMasterIdLst>
  <p:sldIdLst>
    <p:sldId id="256" r:id="rId5"/>
    <p:sldId id="262" r:id="rId6"/>
    <p:sldId id="263" r:id="rId7"/>
    <p:sldId id="257" r:id="rId8"/>
    <p:sldId id="261" r:id="rId9"/>
    <p:sldId id="259" r:id="rId10"/>
    <p:sldId id="260" r:id="rId11"/>
    <p:sldId id="258" r:id="rId12"/>
    <p:sldId id="26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9B4977-35D9-42DD-A0CC-D632F91269CF}" v="1" dt="2021-11-14T14:11:55.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5955" autoAdjust="0"/>
  </p:normalViewPr>
  <p:slideViewPr>
    <p:cSldViewPr snapToGrid="0">
      <p:cViewPr varScale="1">
        <p:scale>
          <a:sx n="42" d="100"/>
          <a:sy n="42" d="100"/>
        </p:scale>
        <p:origin x="1604" y="4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HY, Mary" userId="0afd4db8-d624-4195-ad74-d950010a3c7a" providerId="ADAL" clId="{3BC0E33C-474A-4EC4-BDA8-73FB8A22C568}"/>
    <pc:docChg chg="undo redo custSel mod addSld modSld sldOrd modMainMaster">
      <pc:chgData name="MAHY, Mary" userId="0afd4db8-d624-4195-ad74-d950010a3c7a" providerId="ADAL" clId="{3BC0E33C-474A-4EC4-BDA8-73FB8A22C568}" dt="2020-11-29T10:52:48.461" v="12251"/>
      <pc:docMkLst>
        <pc:docMk/>
      </pc:docMkLst>
      <pc:sldChg chg="addSp delSp modSp mod modTransition delAnim modAnim modNotesTx">
        <pc:chgData name="MAHY, Mary" userId="0afd4db8-d624-4195-ad74-d950010a3c7a" providerId="ADAL" clId="{3BC0E33C-474A-4EC4-BDA8-73FB8A22C568}" dt="2020-11-27T17:57:13.291" v="7140"/>
        <pc:sldMkLst>
          <pc:docMk/>
          <pc:sldMk cId="100137037" sldId="256"/>
        </pc:sldMkLst>
        <pc:spChg chg="mod">
          <ac:chgData name="MAHY, Mary" userId="0afd4db8-d624-4195-ad74-d950010a3c7a" providerId="ADAL" clId="{3BC0E33C-474A-4EC4-BDA8-73FB8A22C568}" dt="2020-11-27T14:40:43.733" v="5048" actId="20577"/>
          <ac:spMkLst>
            <pc:docMk/>
            <pc:sldMk cId="100137037" sldId="256"/>
            <ac:spMk id="2" creationId="{FBF8752D-0820-4F35-9D5D-B9D345CC6D3E}"/>
          </ac:spMkLst>
        </pc:spChg>
        <pc:spChg chg="mod">
          <ac:chgData name="MAHY, Mary" userId="0afd4db8-d624-4195-ad74-d950010a3c7a" providerId="ADAL" clId="{3BC0E33C-474A-4EC4-BDA8-73FB8A22C568}" dt="2020-11-26T11:11:26.323" v="1099" actId="20577"/>
          <ac:spMkLst>
            <pc:docMk/>
            <pc:sldMk cId="100137037" sldId="256"/>
            <ac:spMk id="3" creationId="{39C97AB2-D1E8-48E1-B9C2-6E6C1698B16B}"/>
          </ac:spMkLst>
        </pc:spChg>
        <pc:picChg chg="add del mod">
          <ac:chgData name="MAHY, Mary" userId="0afd4db8-d624-4195-ad74-d950010a3c7a" providerId="ADAL" clId="{3BC0E33C-474A-4EC4-BDA8-73FB8A22C568}" dt="2020-11-27T17:40:37.603" v="6590"/>
          <ac:picMkLst>
            <pc:docMk/>
            <pc:sldMk cId="100137037" sldId="256"/>
            <ac:picMk id="4" creationId="{01C65FE2-8B8D-45FF-A85D-29CD7740662B}"/>
          </ac:picMkLst>
        </pc:picChg>
        <pc:picChg chg="add del mod">
          <ac:chgData name="MAHY, Mary" userId="0afd4db8-d624-4195-ad74-d950010a3c7a" providerId="ADAL" clId="{3BC0E33C-474A-4EC4-BDA8-73FB8A22C568}" dt="2020-11-27T16:02:10.355" v="6567" actId="478"/>
          <ac:picMkLst>
            <pc:docMk/>
            <pc:sldMk cId="100137037" sldId="256"/>
            <ac:picMk id="4" creationId="{F01F358A-633A-447E-A600-674388EAD7FF}"/>
          </ac:picMkLst>
        </pc:picChg>
        <pc:picChg chg="add del mod">
          <ac:chgData name="MAHY, Mary" userId="0afd4db8-d624-4195-ad74-d950010a3c7a" providerId="ADAL" clId="{3BC0E33C-474A-4EC4-BDA8-73FB8A22C568}" dt="2020-11-27T17:46:32.310" v="6592"/>
          <ac:picMkLst>
            <pc:docMk/>
            <pc:sldMk cId="100137037" sldId="256"/>
            <ac:picMk id="5" creationId="{4EAF113C-6CBA-4360-90A7-1F1CA6403EDE}"/>
          </ac:picMkLst>
        </pc:picChg>
        <pc:picChg chg="add del mod">
          <ac:chgData name="MAHY, Mary" userId="0afd4db8-d624-4195-ad74-d950010a3c7a" providerId="ADAL" clId="{3BC0E33C-474A-4EC4-BDA8-73FB8A22C568}" dt="2020-11-27T16:06:57.023" v="6586"/>
          <ac:picMkLst>
            <pc:docMk/>
            <pc:sldMk cId="100137037" sldId="256"/>
            <ac:picMk id="5" creationId="{B52275C3-1DF0-41EA-8708-BC9BB99C8106}"/>
          </ac:picMkLst>
        </pc:picChg>
        <pc:picChg chg="add del mod">
          <ac:chgData name="MAHY, Mary" userId="0afd4db8-d624-4195-ad74-d950010a3c7a" providerId="ADAL" clId="{3BC0E33C-474A-4EC4-BDA8-73FB8A22C568}" dt="2020-11-27T17:03:09.903" v="6588"/>
          <ac:picMkLst>
            <pc:docMk/>
            <pc:sldMk cId="100137037" sldId="256"/>
            <ac:picMk id="6" creationId="{88A259B0-BA4F-46F4-8FA0-EE140B291F4E}"/>
          </ac:picMkLst>
        </pc:picChg>
        <pc:picChg chg="add del mod">
          <ac:chgData name="MAHY, Mary" userId="0afd4db8-d624-4195-ad74-d950010a3c7a" providerId="ADAL" clId="{3BC0E33C-474A-4EC4-BDA8-73FB8A22C568}" dt="2020-11-27T17:52:07.257" v="7124"/>
          <ac:picMkLst>
            <pc:docMk/>
            <pc:sldMk cId="100137037" sldId="256"/>
            <ac:picMk id="6" creationId="{A4CDB862-3BE0-4EAC-8AF7-530F50F0B091}"/>
          </ac:picMkLst>
        </pc:picChg>
        <pc:picChg chg="add del mod">
          <ac:chgData name="MAHY, Mary" userId="0afd4db8-d624-4195-ad74-d950010a3c7a" providerId="ADAL" clId="{3BC0E33C-474A-4EC4-BDA8-73FB8A22C568}" dt="2020-11-27T17:55:46.862" v="7139"/>
          <ac:picMkLst>
            <pc:docMk/>
            <pc:sldMk cId="100137037" sldId="256"/>
            <ac:picMk id="7" creationId="{4074F0C9-C565-4A6F-9DC6-24B044CB04F2}"/>
          </ac:picMkLst>
        </pc:picChg>
        <pc:picChg chg="add mod">
          <ac:chgData name="MAHY, Mary" userId="0afd4db8-d624-4195-ad74-d950010a3c7a" providerId="ADAL" clId="{3BC0E33C-474A-4EC4-BDA8-73FB8A22C568}" dt="2020-11-27T17:57:13.291" v="7140"/>
          <ac:picMkLst>
            <pc:docMk/>
            <pc:sldMk cId="100137037" sldId="256"/>
            <ac:picMk id="8" creationId="{B08A98FD-4643-438D-B03B-670CEDAB39E3}"/>
          </ac:picMkLst>
        </pc:picChg>
      </pc:sldChg>
      <pc:sldChg chg="addSp delSp modSp mod modTransition setBg delAnim modAnim">
        <pc:chgData name="MAHY, Mary" userId="0afd4db8-d624-4195-ad74-d950010a3c7a" providerId="ADAL" clId="{3BC0E33C-474A-4EC4-BDA8-73FB8A22C568}" dt="2020-11-27T18:08:46.707" v="7145"/>
        <pc:sldMkLst>
          <pc:docMk/>
          <pc:sldMk cId="549158076" sldId="257"/>
        </pc:sldMkLst>
        <pc:spChg chg="mod">
          <ac:chgData name="MAHY, Mary" userId="0afd4db8-d624-4195-ad74-d950010a3c7a" providerId="ADAL" clId="{3BC0E33C-474A-4EC4-BDA8-73FB8A22C568}" dt="2020-11-27T16:04:08.125" v="6582" actId="1076"/>
          <ac:spMkLst>
            <pc:docMk/>
            <pc:sldMk cId="549158076" sldId="257"/>
            <ac:spMk id="2" creationId="{57AB3176-701D-400D-AD07-5EC591B16680}"/>
          </ac:spMkLst>
        </pc:spChg>
        <pc:spChg chg="mod ord">
          <ac:chgData name="MAHY, Mary" userId="0afd4db8-d624-4195-ad74-d950010a3c7a" providerId="ADAL" clId="{3BC0E33C-474A-4EC4-BDA8-73FB8A22C568}" dt="2020-11-27T14:36:23.489" v="4986" actId="27636"/>
          <ac:spMkLst>
            <pc:docMk/>
            <pc:sldMk cId="549158076" sldId="257"/>
            <ac:spMk id="3" creationId="{0656480A-8617-45EB-8873-5267D9F83CEB}"/>
          </ac:spMkLst>
        </pc:spChg>
        <pc:spChg chg="add mod">
          <ac:chgData name="MAHY, Mary" userId="0afd4db8-d624-4195-ad74-d950010a3c7a" providerId="ADAL" clId="{3BC0E33C-474A-4EC4-BDA8-73FB8A22C568}" dt="2020-11-27T14:37:59.237" v="5028" actId="1076"/>
          <ac:spMkLst>
            <pc:docMk/>
            <pc:sldMk cId="549158076" sldId="257"/>
            <ac:spMk id="4" creationId="{1828B3DB-7898-40D8-9EFB-6D29342E6819}"/>
          </ac:spMkLst>
        </pc:spChg>
        <pc:spChg chg="add">
          <ac:chgData name="MAHY, Mary" userId="0afd4db8-d624-4195-ad74-d950010a3c7a" providerId="ADAL" clId="{3BC0E33C-474A-4EC4-BDA8-73FB8A22C568}" dt="2020-11-26T12:19:30.766" v="2831" actId="26606"/>
          <ac:spMkLst>
            <pc:docMk/>
            <pc:sldMk cId="549158076" sldId="257"/>
            <ac:spMk id="12" creationId="{A1DFCBE5-52C1-48A9-89CF-E7D68CCA1620}"/>
          </ac:spMkLst>
        </pc:spChg>
        <pc:spChg chg="add">
          <ac:chgData name="MAHY, Mary" userId="0afd4db8-d624-4195-ad74-d950010a3c7a" providerId="ADAL" clId="{3BC0E33C-474A-4EC4-BDA8-73FB8A22C568}" dt="2020-11-26T12:19:30.766" v="2831" actId="26606"/>
          <ac:spMkLst>
            <pc:docMk/>
            <pc:sldMk cId="549158076" sldId="257"/>
            <ac:spMk id="14" creationId="{EB17C8F6-D357-4254-BBAC-96B01EEBE162}"/>
          </ac:spMkLst>
        </pc:spChg>
        <pc:picChg chg="add del mod">
          <ac:chgData name="MAHY, Mary" userId="0afd4db8-d624-4195-ad74-d950010a3c7a" providerId="ADAL" clId="{3BC0E33C-474A-4EC4-BDA8-73FB8A22C568}" dt="2020-11-27T14:37:29.419" v="4990"/>
          <ac:picMkLst>
            <pc:docMk/>
            <pc:sldMk cId="549158076" sldId="257"/>
            <ac:picMk id="5" creationId="{9F2EDF49-5952-4571-B624-3DCF6663EE58}"/>
          </ac:picMkLst>
        </pc:picChg>
        <pc:picChg chg="add del mod">
          <ac:chgData name="MAHY, Mary" userId="0afd4db8-d624-4195-ad74-d950010a3c7a" providerId="ADAL" clId="{3BC0E33C-474A-4EC4-BDA8-73FB8A22C568}" dt="2020-11-27T16:01:02.547" v="6562" actId="478"/>
          <ac:picMkLst>
            <pc:docMk/>
            <pc:sldMk cId="549158076" sldId="257"/>
            <ac:picMk id="6" creationId="{5CC8C591-A5B8-4CAC-870C-A2EE593AD266}"/>
          </ac:picMkLst>
        </pc:picChg>
        <pc:picChg chg="add del mod">
          <ac:chgData name="MAHY, Mary" userId="0afd4db8-d624-4195-ad74-d950010a3c7a" providerId="ADAL" clId="{3BC0E33C-474A-4EC4-BDA8-73FB8A22C568}" dt="2020-11-27T18:00:55.817" v="7142"/>
          <ac:picMkLst>
            <pc:docMk/>
            <pc:sldMk cId="549158076" sldId="257"/>
            <ac:picMk id="6" creationId="{66177F18-DFF1-450E-90BD-1B2AA075530E}"/>
          </ac:picMkLst>
        </pc:picChg>
        <pc:picChg chg="add mod">
          <ac:chgData name="MAHY, Mary" userId="0afd4db8-d624-4195-ad74-d950010a3c7a" providerId="ADAL" clId="{3BC0E33C-474A-4EC4-BDA8-73FB8A22C568}" dt="2020-11-27T14:38:11.146" v="5030" actId="1076"/>
          <ac:picMkLst>
            <pc:docMk/>
            <pc:sldMk cId="549158076" sldId="257"/>
            <ac:picMk id="7" creationId="{52710383-172C-4223-A5FE-9A96402B6EB4}"/>
          </ac:picMkLst>
        </pc:picChg>
        <pc:picChg chg="add del mod">
          <ac:chgData name="MAHY, Mary" userId="0afd4db8-d624-4195-ad74-d950010a3c7a" providerId="ADAL" clId="{3BC0E33C-474A-4EC4-BDA8-73FB8A22C568}" dt="2020-11-27T18:03:51.369" v="7144"/>
          <ac:picMkLst>
            <pc:docMk/>
            <pc:sldMk cId="549158076" sldId="257"/>
            <ac:picMk id="8" creationId="{309D6E1E-F79D-4A0B-BAFD-2229113BB8A7}"/>
          </ac:picMkLst>
        </pc:picChg>
        <pc:picChg chg="add del mod">
          <ac:chgData name="MAHY, Mary" userId="0afd4db8-d624-4195-ad74-d950010a3c7a" providerId="ADAL" clId="{3BC0E33C-474A-4EC4-BDA8-73FB8A22C568}" dt="2020-11-27T17:03:09.903" v="6588"/>
          <ac:picMkLst>
            <pc:docMk/>
            <pc:sldMk cId="549158076" sldId="257"/>
            <ac:picMk id="8" creationId="{8E8E2917-4237-4C45-A056-AB8EB5A09941}"/>
          </ac:picMkLst>
        </pc:picChg>
        <pc:picChg chg="add mod">
          <ac:chgData name="MAHY, Mary" userId="0afd4db8-d624-4195-ad74-d950010a3c7a" providerId="ADAL" clId="{3BC0E33C-474A-4EC4-BDA8-73FB8A22C568}" dt="2020-11-27T18:08:46.707" v="7145"/>
          <ac:picMkLst>
            <pc:docMk/>
            <pc:sldMk cId="549158076" sldId="257"/>
            <ac:picMk id="9" creationId="{979803ED-A774-4CF1-A6AA-78E8A0D33AFE}"/>
          </ac:picMkLst>
        </pc:picChg>
      </pc:sldChg>
      <pc:sldChg chg="addSp delSp modSp new mod ord modTransition delAnim modAnim">
        <pc:chgData name="MAHY, Mary" userId="0afd4db8-d624-4195-ad74-d950010a3c7a" providerId="ADAL" clId="{3BC0E33C-474A-4EC4-BDA8-73FB8A22C568}" dt="2020-11-29T10:52:48.461" v="12251"/>
        <pc:sldMkLst>
          <pc:docMk/>
          <pc:sldMk cId="4165376616" sldId="258"/>
        </pc:sldMkLst>
        <pc:spChg chg="mod">
          <ac:chgData name="MAHY, Mary" userId="0afd4db8-d624-4195-ad74-d950010a3c7a" providerId="ADAL" clId="{3BC0E33C-474A-4EC4-BDA8-73FB8A22C568}" dt="2020-11-27T14:38:35.453" v="5044" actId="20577"/>
          <ac:spMkLst>
            <pc:docMk/>
            <pc:sldMk cId="4165376616" sldId="258"/>
            <ac:spMk id="2" creationId="{AE791948-B781-451A-AF67-876E748B13FB}"/>
          </ac:spMkLst>
        </pc:spChg>
        <pc:spChg chg="mod">
          <ac:chgData name="MAHY, Mary" userId="0afd4db8-d624-4195-ad74-d950010a3c7a" providerId="ADAL" clId="{3BC0E33C-474A-4EC4-BDA8-73FB8A22C568}" dt="2020-11-27T15:20:34.371" v="5691" actId="20577"/>
          <ac:spMkLst>
            <pc:docMk/>
            <pc:sldMk cId="4165376616" sldId="258"/>
            <ac:spMk id="3" creationId="{CB1DB8A6-C38A-4C0D-8E26-8062F12B0392}"/>
          </ac:spMkLst>
        </pc:spChg>
        <pc:picChg chg="add del mod">
          <ac:chgData name="MAHY, Mary" userId="0afd4db8-d624-4195-ad74-d950010a3c7a" providerId="ADAL" clId="{3BC0E33C-474A-4EC4-BDA8-73FB8A22C568}" dt="2020-11-27T16:02:07.598" v="6566" actId="478"/>
          <ac:picMkLst>
            <pc:docMk/>
            <pc:sldMk cId="4165376616" sldId="258"/>
            <ac:picMk id="4" creationId="{532D6F02-609D-44D7-A39E-B35A64CAB445}"/>
          </ac:picMkLst>
        </pc:picChg>
        <pc:picChg chg="add del mod">
          <ac:chgData name="MAHY, Mary" userId="0afd4db8-d624-4195-ad74-d950010a3c7a" providerId="ADAL" clId="{3BC0E33C-474A-4EC4-BDA8-73FB8A22C568}" dt="2020-11-29T10:51:18.366" v="12250"/>
          <ac:picMkLst>
            <pc:docMk/>
            <pc:sldMk cId="4165376616" sldId="258"/>
            <ac:picMk id="4" creationId="{B56E0E10-FA0B-4FB7-902B-EF3D1B44F765}"/>
          </ac:picMkLst>
        </pc:picChg>
        <pc:picChg chg="add mod">
          <ac:chgData name="MAHY, Mary" userId="0afd4db8-d624-4195-ad74-d950010a3c7a" providerId="ADAL" clId="{3BC0E33C-474A-4EC4-BDA8-73FB8A22C568}" dt="2020-11-29T10:52:48.461" v="12251"/>
          <ac:picMkLst>
            <pc:docMk/>
            <pc:sldMk cId="4165376616" sldId="258"/>
            <ac:picMk id="5" creationId="{64F70BB8-F185-4DE5-A4D3-8632D4F12A9F}"/>
          </ac:picMkLst>
        </pc:picChg>
        <pc:picChg chg="add del mod">
          <ac:chgData name="MAHY, Mary" userId="0afd4db8-d624-4195-ad74-d950010a3c7a" providerId="ADAL" clId="{3BC0E33C-474A-4EC4-BDA8-73FB8A22C568}" dt="2020-11-27T17:03:09.903" v="6588"/>
          <ac:picMkLst>
            <pc:docMk/>
            <pc:sldMk cId="4165376616" sldId="258"/>
            <ac:picMk id="5" creationId="{B6912848-29D5-4BFA-8623-5C6E3A3DFB4C}"/>
          </ac:picMkLst>
        </pc:picChg>
      </pc:sldChg>
      <pc:sldChg chg="addSp delSp modSp new mod modTransition setBg delAnim modAnim modNotesTx">
        <pc:chgData name="MAHY, Mary" userId="0afd4db8-d624-4195-ad74-d950010a3c7a" providerId="ADAL" clId="{3BC0E33C-474A-4EC4-BDA8-73FB8A22C568}" dt="2020-11-29T10:50:56.069" v="12249"/>
        <pc:sldMkLst>
          <pc:docMk/>
          <pc:sldMk cId="1538289749" sldId="259"/>
        </pc:sldMkLst>
        <pc:spChg chg="mod">
          <ac:chgData name="MAHY, Mary" userId="0afd4db8-d624-4195-ad74-d950010a3c7a" providerId="ADAL" clId="{3BC0E33C-474A-4EC4-BDA8-73FB8A22C568}" dt="2020-11-27T14:33:51.152" v="4917" actId="1076"/>
          <ac:spMkLst>
            <pc:docMk/>
            <pc:sldMk cId="1538289749" sldId="259"/>
            <ac:spMk id="2" creationId="{1B0DF076-1B83-4522-89FC-2448EAB82443}"/>
          </ac:spMkLst>
        </pc:spChg>
        <pc:spChg chg="mod">
          <ac:chgData name="MAHY, Mary" userId="0afd4db8-d624-4195-ad74-d950010a3c7a" providerId="ADAL" clId="{3BC0E33C-474A-4EC4-BDA8-73FB8A22C568}" dt="2020-11-29T09:47:22.406" v="8038" actId="14100"/>
          <ac:spMkLst>
            <pc:docMk/>
            <pc:sldMk cId="1538289749" sldId="259"/>
            <ac:spMk id="3" creationId="{1CD67477-480D-4CFC-8B1D-D5E0B54B2240}"/>
          </ac:spMkLst>
        </pc:spChg>
        <pc:spChg chg="add del">
          <ac:chgData name="MAHY, Mary" userId="0afd4db8-d624-4195-ad74-d950010a3c7a" providerId="ADAL" clId="{3BC0E33C-474A-4EC4-BDA8-73FB8A22C568}" dt="2020-11-26T12:12:50.558" v="2804" actId="26606"/>
          <ac:spMkLst>
            <pc:docMk/>
            <pc:sldMk cId="1538289749" sldId="259"/>
            <ac:spMk id="10" creationId="{1FCF8D96-ACCE-4A38-BFE7-4D631184D16A}"/>
          </ac:spMkLst>
        </pc:spChg>
        <pc:spChg chg="add del">
          <ac:chgData name="MAHY, Mary" userId="0afd4db8-d624-4195-ad74-d950010a3c7a" providerId="ADAL" clId="{3BC0E33C-474A-4EC4-BDA8-73FB8A22C568}" dt="2020-11-26T12:12:52.314" v="2806" actId="26606"/>
          <ac:spMkLst>
            <pc:docMk/>
            <pc:sldMk cId="1538289749" sldId="259"/>
            <ac:spMk id="12" creationId="{13577A01-3DD8-4E33-BEE1-3065F7E6FB2F}"/>
          </ac:spMkLst>
        </pc:spChg>
        <pc:spChg chg="add del">
          <ac:chgData name="MAHY, Mary" userId="0afd4db8-d624-4195-ad74-d950010a3c7a" providerId="ADAL" clId="{3BC0E33C-474A-4EC4-BDA8-73FB8A22C568}" dt="2020-11-26T12:12:55.309" v="2808" actId="26606"/>
          <ac:spMkLst>
            <pc:docMk/>
            <pc:sldMk cId="1538289749" sldId="259"/>
            <ac:spMk id="14" creationId="{1FCF8D96-ACCE-4A38-BFE7-4D631184D16A}"/>
          </ac:spMkLst>
        </pc:spChg>
        <pc:spChg chg="add del">
          <ac:chgData name="MAHY, Mary" userId="0afd4db8-d624-4195-ad74-d950010a3c7a" providerId="ADAL" clId="{3BC0E33C-474A-4EC4-BDA8-73FB8A22C568}" dt="2020-11-26T12:14:16.515" v="2816" actId="26606"/>
          <ac:spMkLst>
            <pc:docMk/>
            <pc:sldMk cId="1538289749" sldId="259"/>
            <ac:spMk id="16" creationId="{886D4068-D045-48B0-9A00-198F2FE4B57C}"/>
          </ac:spMkLst>
        </pc:spChg>
        <pc:spChg chg="add del">
          <ac:chgData name="MAHY, Mary" userId="0afd4db8-d624-4195-ad74-d950010a3c7a" providerId="ADAL" clId="{3BC0E33C-474A-4EC4-BDA8-73FB8A22C568}" dt="2020-11-26T12:14:16.515" v="2816" actId="26606"/>
          <ac:spMkLst>
            <pc:docMk/>
            <pc:sldMk cId="1538289749" sldId="259"/>
            <ac:spMk id="17" creationId="{12664C4B-AAE2-4AA0-8918-134E8086F37E}"/>
          </ac:spMkLst>
        </pc:spChg>
        <pc:spChg chg="add del">
          <ac:chgData name="MAHY, Mary" userId="0afd4db8-d624-4195-ad74-d950010a3c7a" providerId="ADAL" clId="{3BC0E33C-474A-4EC4-BDA8-73FB8A22C568}" dt="2020-11-26T12:14:16.515" v="2816" actId="26606"/>
          <ac:spMkLst>
            <pc:docMk/>
            <pc:sldMk cId="1538289749" sldId="259"/>
            <ac:spMk id="18" creationId="{616F9FD8-4CFE-4C77-8F29-5D801C57E2AB}"/>
          </ac:spMkLst>
        </pc:spChg>
        <pc:spChg chg="add del">
          <ac:chgData name="MAHY, Mary" userId="0afd4db8-d624-4195-ad74-d950010a3c7a" providerId="ADAL" clId="{3BC0E33C-474A-4EC4-BDA8-73FB8A22C568}" dt="2020-11-26T12:15:10.330" v="2819" actId="26606"/>
          <ac:spMkLst>
            <pc:docMk/>
            <pc:sldMk cId="1538289749" sldId="259"/>
            <ac:spMk id="23" creationId="{886D4068-D045-48B0-9A00-198F2FE4B57C}"/>
          </ac:spMkLst>
        </pc:spChg>
        <pc:spChg chg="add del">
          <ac:chgData name="MAHY, Mary" userId="0afd4db8-d624-4195-ad74-d950010a3c7a" providerId="ADAL" clId="{3BC0E33C-474A-4EC4-BDA8-73FB8A22C568}" dt="2020-11-26T12:15:10.330" v="2819" actId="26606"/>
          <ac:spMkLst>
            <pc:docMk/>
            <pc:sldMk cId="1538289749" sldId="259"/>
            <ac:spMk id="25" creationId="{12664C4B-AAE2-4AA0-8918-134E8086F37E}"/>
          </ac:spMkLst>
        </pc:spChg>
        <pc:spChg chg="add del">
          <ac:chgData name="MAHY, Mary" userId="0afd4db8-d624-4195-ad74-d950010a3c7a" providerId="ADAL" clId="{3BC0E33C-474A-4EC4-BDA8-73FB8A22C568}" dt="2020-11-26T12:15:10.330" v="2819" actId="26606"/>
          <ac:spMkLst>
            <pc:docMk/>
            <pc:sldMk cId="1538289749" sldId="259"/>
            <ac:spMk id="27" creationId="{616F9FD8-4CFE-4C77-8F29-5D801C57E2AB}"/>
          </ac:spMkLst>
        </pc:spChg>
        <pc:spChg chg="add">
          <ac:chgData name="MAHY, Mary" userId="0afd4db8-d624-4195-ad74-d950010a3c7a" providerId="ADAL" clId="{3BC0E33C-474A-4EC4-BDA8-73FB8A22C568}" dt="2020-11-26T12:15:10.330" v="2819" actId="26606"/>
          <ac:spMkLst>
            <pc:docMk/>
            <pc:sldMk cId="1538289749" sldId="259"/>
            <ac:spMk id="32" creationId="{EE9F5D7F-1BBC-4096-ADA7-AA9C9E4D2868}"/>
          </ac:spMkLst>
        </pc:spChg>
        <pc:spChg chg="add">
          <ac:chgData name="MAHY, Mary" userId="0afd4db8-d624-4195-ad74-d950010a3c7a" providerId="ADAL" clId="{3BC0E33C-474A-4EC4-BDA8-73FB8A22C568}" dt="2020-11-26T12:15:10.330" v="2819" actId="26606"/>
          <ac:spMkLst>
            <pc:docMk/>
            <pc:sldMk cId="1538289749" sldId="259"/>
            <ac:spMk id="34" creationId="{06D370DD-716B-4528-B475-331F84CEA5A1}"/>
          </ac:spMkLst>
        </pc:spChg>
        <pc:spChg chg="add">
          <ac:chgData name="MAHY, Mary" userId="0afd4db8-d624-4195-ad74-d950010a3c7a" providerId="ADAL" clId="{3BC0E33C-474A-4EC4-BDA8-73FB8A22C568}" dt="2020-11-26T12:15:10.330" v="2819" actId="26606"/>
          <ac:spMkLst>
            <pc:docMk/>
            <pc:sldMk cId="1538289749" sldId="259"/>
            <ac:spMk id="36" creationId="{E79D076F-656A-4CD9-83AD-AF8F4B28CA49}"/>
          </ac:spMkLst>
        </pc:spChg>
        <pc:picChg chg="add del mod">
          <ac:chgData name="MAHY, Mary" userId="0afd4db8-d624-4195-ad74-d950010a3c7a" providerId="ADAL" clId="{3BC0E33C-474A-4EC4-BDA8-73FB8A22C568}" dt="2020-11-27T16:01:09.515" v="6564" actId="478"/>
          <ac:picMkLst>
            <pc:docMk/>
            <pc:sldMk cId="1538289749" sldId="259"/>
            <ac:picMk id="4" creationId="{079C56CE-19B9-431E-99E3-994AF6635443}"/>
          </ac:picMkLst>
        </pc:picChg>
        <pc:picChg chg="add del mod">
          <ac:chgData name="MAHY, Mary" userId="0afd4db8-d624-4195-ad74-d950010a3c7a" providerId="ADAL" clId="{3BC0E33C-474A-4EC4-BDA8-73FB8A22C568}" dt="2020-11-27T18:08:50.834" v="7146"/>
          <ac:picMkLst>
            <pc:docMk/>
            <pc:sldMk cId="1538289749" sldId="259"/>
            <ac:picMk id="4" creationId="{2CED3468-D59B-445B-8957-42021C866111}"/>
          </ac:picMkLst>
        </pc:picChg>
        <pc:picChg chg="add del mod">
          <ac:chgData name="MAHY, Mary" userId="0afd4db8-d624-4195-ad74-d950010a3c7a" providerId="ADAL" clId="{3BC0E33C-474A-4EC4-BDA8-73FB8A22C568}" dt="2020-11-29T10:28:10.023" v="9636"/>
          <ac:picMkLst>
            <pc:docMk/>
            <pc:sldMk cId="1538289749" sldId="259"/>
            <ac:picMk id="4" creationId="{7810E023-2243-485A-9C76-F3D265E3F743}"/>
          </ac:picMkLst>
        </pc:picChg>
        <pc:picChg chg="add del mod">
          <ac:chgData name="MAHY, Mary" userId="0afd4db8-d624-4195-ad74-d950010a3c7a" providerId="ADAL" clId="{3BC0E33C-474A-4EC4-BDA8-73FB8A22C568}" dt="2020-11-27T17:03:09.903" v="6588"/>
          <ac:picMkLst>
            <pc:docMk/>
            <pc:sldMk cId="1538289749" sldId="259"/>
            <ac:picMk id="5" creationId="{464D41CD-1E2A-4A37-B6E1-5CB6DC44B5BD}"/>
          </ac:picMkLst>
        </pc:picChg>
        <pc:picChg chg="add del mod">
          <ac:chgData name="MAHY, Mary" userId="0afd4db8-d624-4195-ad74-d950010a3c7a" providerId="ADAL" clId="{3BC0E33C-474A-4EC4-BDA8-73FB8A22C568}" dt="2020-11-29T10:16:24.674" v="9633"/>
          <ac:picMkLst>
            <pc:docMk/>
            <pc:sldMk cId="1538289749" sldId="259"/>
            <ac:picMk id="5" creationId="{A8A25A8B-8D67-481C-901A-22DA0450A147}"/>
          </ac:picMkLst>
        </pc:picChg>
        <pc:picChg chg="add del mod ord">
          <ac:chgData name="MAHY, Mary" userId="0afd4db8-d624-4195-ad74-d950010a3c7a" providerId="ADAL" clId="{3BC0E33C-474A-4EC4-BDA8-73FB8A22C568}" dt="2020-11-26T12:14:10.185" v="2814" actId="478"/>
          <ac:picMkLst>
            <pc:docMk/>
            <pc:sldMk cId="1538289749" sldId="259"/>
            <ac:picMk id="5" creationId="{E8BE59C9-AC71-45AA-B3B8-64D626A6DE93}"/>
          </ac:picMkLst>
        </pc:picChg>
        <pc:picChg chg="add del mod">
          <ac:chgData name="MAHY, Mary" userId="0afd4db8-d624-4195-ad74-d950010a3c7a" providerId="ADAL" clId="{3BC0E33C-474A-4EC4-BDA8-73FB8A22C568}" dt="2020-11-29T10:44:16.132" v="12175"/>
          <ac:picMkLst>
            <pc:docMk/>
            <pc:sldMk cId="1538289749" sldId="259"/>
            <ac:picMk id="6" creationId="{A3D1EF7C-630C-4E7D-B1D1-7AAE67679656}"/>
          </ac:picMkLst>
        </pc:picChg>
        <pc:picChg chg="add mod ord modCrop">
          <ac:chgData name="MAHY, Mary" userId="0afd4db8-d624-4195-ad74-d950010a3c7a" providerId="ADAL" clId="{3BC0E33C-474A-4EC4-BDA8-73FB8A22C568}" dt="2020-11-26T12:15:48.482" v="2821" actId="14100"/>
          <ac:picMkLst>
            <pc:docMk/>
            <pc:sldMk cId="1538289749" sldId="259"/>
            <ac:picMk id="7" creationId="{F86603CD-6FAF-4F11-B2F7-5DC002585AA7}"/>
          </ac:picMkLst>
        </pc:picChg>
        <pc:picChg chg="add del mod">
          <ac:chgData name="MAHY, Mary" userId="0afd4db8-d624-4195-ad74-d950010a3c7a" providerId="ADAL" clId="{3BC0E33C-474A-4EC4-BDA8-73FB8A22C568}" dt="2020-11-29T10:47:09.365" v="12246"/>
          <ac:picMkLst>
            <pc:docMk/>
            <pc:sldMk cId="1538289749" sldId="259"/>
            <ac:picMk id="8" creationId="{BC9185F7-6903-4BD7-888E-064E54732EE8}"/>
          </ac:picMkLst>
        </pc:picChg>
        <pc:picChg chg="add del mod">
          <ac:chgData name="MAHY, Mary" userId="0afd4db8-d624-4195-ad74-d950010a3c7a" providerId="ADAL" clId="{3BC0E33C-474A-4EC4-BDA8-73FB8A22C568}" dt="2020-11-29T10:48:56.428" v="12248"/>
          <ac:picMkLst>
            <pc:docMk/>
            <pc:sldMk cId="1538289749" sldId="259"/>
            <ac:picMk id="9" creationId="{1AE75A7D-D994-40B0-B2FC-0A23C065E6DC}"/>
          </ac:picMkLst>
        </pc:picChg>
        <pc:picChg chg="add mod">
          <ac:chgData name="MAHY, Mary" userId="0afd4db8-d624-4195-ad74-d950010a3c7a" providerId="ADAL" clId="{3BC0E33C-474A-4EC4-BDA8-73FB8A22C568}" dt="2020-11-29T10:50:56.069" v="12249"/>
          <ac:picMkLst>
            <pc:docMk/>
            <pc:sldMk cId="1538289749" sldId="259"/>
            <ac:picMk id="10" creationId="{3375C6F1-B7F4-4821-998D-36E97E237318}"/>
          </ac:picMkLst>
        </pc:picChg>
      </pc:sldChg>
      <pc:sldChg chg="addSp delSp modSp new mod ord modTransition delAnim modAnim">
        <pc:chgData name="MAHY, Mary" userId="0afd4db8-d624-4195-ad74-d950010a3c7a" providerId="ADAL" clId="{3BC0E33C-474A-4EC4-BDA8-73FB8A22C568}" dt="2020-11-27T18:13:04.516" v="7147"/>
        <pc:sldMkLst>
          <pc:docMk/>
          <pc:sldMk cId="3172810326" sldId="260"/>
        </pc:sldMkLst>
        <pc:spChg chg="mod">
          <ac:chgData name="MAHY, Mary" userId="0afd4db8-d624-4195-ad74-d950010a3c7a" providerId="ADAL" clId="{3BC0E33C-474A-4EC4-BDA8-73FB8A22C568}" dt="2020-11-27T15:09:21.362" v="5572" actId="20577"/>
          <ac:spMkLst>
            <pc:docMk/>
            <pc:sldMk cId="3172810326" sldId="260"/>
            <ac:spMk id="2" creationId="{A4D4ECAC-B18E-4108-8229-79CEC9DB54FA}"/>
          </ac:spMkLst>
        </pc:spChg>
        <pc:spChg chg="mod">
          <ac:chgData name="MAHY, Mary" userId="0afd4db8-d624-4195-ad74-d950010a3c7a" providerId="ADAL" clId="{3BC0E33C-474A-4EC4-BDA8-73FB8A22C568}" dt="2020-11-27T15:23:09.147" v="5931" actId="20577"/>
          <ac:spMkLst>
            <pc:docMk/>
            <pc:sldMk cId="3172810326" sldId="260"/>
            <ac:spMk id="3" creationId="{FDE003EA-B0BF-47A7-AFFD-6D9EE4799CAA}"/>
          </ac:spMkLst>
        </pc:spChg>
        <pc:picChg chg="add mod">
          <ac:chgData name="MAHY, Mary" userId="0afd4db8-d624-4195-ad74-d950010a3c7a" providerId="ADAL" clId="{3BC0E33C-474A-4EC4-BDA8-73FB8A22C568}" dt="2020-11-27T18:13:04.516" v="7147"/>
          <ac:picMkLst>
            <pc:docMk/>
            <pc:sldMk cId="3172810326" sldId="260"/>
            <ac:picMk id="4" creationId="{2875D116-07E3-4620-9327-771F7D9B5DE2}"/>
          </ac:picMkLst>
        </pc:picChg>
        <pc:picChg chg="add del mod">
          <ac:chgData name="MAHY, Mary" userId="0afd4db8-d624-4195-ad74-d950010a3c7a" providerId="ADAL" clId="{3BC0E33C-474A-4EC4-BDA8-73FB8A22C568}" dt="2020-11-27T16:02:05.797" v="6565" actId="478"/>
          <ac:picMkLst>
            <pc:docMk/>
            <pc:sldMk cId="3172810326" sldId="260"/>
            <ac:picMk id="4" creationId="{40385846-F58C-4CBA-B10D-A546DA0E85C7}"/>
          </ac:picMkLst>
        </pc:picChg>
        <pc:picChg chg="add del mod">
          <ac:chgData name="MAHY, Mary" userId="0afd4db8-d624-4195-ad74-d950010a3c7a" providerId="ADAL" clId="{3BC0E33C-474A-4EC4-BDA8-73FB8A22C568}" dt="2020-11-27T17:03:09.903" v="6588"/>
          <ac:picMkLst>
            <pc:docMk/>
            <pc:sldMk cId="3172810326" sldId="260"/>
            <ac:picMk id="5" creationId="{AA013EBB-30FE-49C3-8E7A-1E1B1CA9E051}"/>
          </ac:picMkLst>
        </pc:picChg>
      </pc:sldChg>
      <pc:sldChg chg="addSp delSp modSp new mod ord modTransition setBg delAnim modAnim modNotesTx">
        <pc:chgData name="MAHY, Mary" userId="0afd4db8-d624-4195-ad74-d950010a3c7a" providerId="ADAL" clId="{3BC0E33C-474A-4EC4-BDA8-73FB8A22C568}" dt="2020-11-29T10:27:51.905" v="9635"/>
        <pc:sldMkLst>
          <pc:docMk/>
          <pc:sldMk cId="1884410304" sldId="261"/>
        </pc:sldMkLst>
        <pc:spChg chg="mod">
          <ac:chgData name="MAHY, Mary" userId="0afd4db8-d624-4195-ad74-d950010a3c7a" providerId="ADAL" clId="{3BC0E33C-474A-4EC4-BDA8-73FB8A22C568}" dt="2020-11-27T14:26:56.668" v="4420" actId="20577"/>
          <ac:spMkLst>
            <pc:docMk/>
            <pc:sldMk cId="1884410304" sldId="261"/>
            <ac:spMk id="2" creationId="{A13B6605-D8CB-4D02-A002-9B1550AFBFA4}"/>
          </ac:spMkLst>
        </pc:spChg>
        <pc:spChg chg="mod">
          <ac:chgData name="MAHY, Mary" userId="0afd4db8-d624-4195-ad74-d950010a3c7a" providerId="ADAL" clId="{3BC0E33C-474A-4EC4-BDA8-73FB8A22C568}" dt="2020-11-29T10:00:00.656" v="8356" actId="20577"/>
          <ac:spMkLst>
            <pc:docMk/>
            <pc:sldMk cId="1884410304" sldId="261"/>
            <ac:spMk id="3" creationId="{EB0CB6FA-9322-4865-A79E-876DEF1F4696}"/>
          </ac:spMkLst>
        </pc:spChg>
        <pc:spChg chg="add mod">
          <ac:chgData name="MAHY, Mary" userId="0afd4db8-d624-4195-ad74-d950010a3c7a" providerId="ADAL" clId="{3BC0E33C-474A-4EC4-BDA8-73FB8A22C568}" dt="2020-11-29T09:53:46.347" v="8271" actId="1076"/>
          <ac:spMkLst>
            <pc:docMk/>
            <pc:sldMk cId="1884410304" sldId="261"/>
            <ac:spMk id="6" creationId="{54369615-5857-4E19-9C48-7ED12C8D20E6}"/>
          </ac:spMkLst>
        </pc:spChg>
        <pc:spChg chg="add mod">
          <ac:chgData name="MAHY, Mary" userId="0afd4db8-d624-4195-ad74-d950010a3c7a" providerId="ADAL" clId="{3BC0E33C-474A-4EC4-BDA8-73FB8A22C568}" dt="2020-11-29T10:04:21.594" v="9411" actId="20577"/>
          <ac:spMkLst>
            <pc:docMk/>
            <pc:sldMk cId="1884410304" sldId="261"/>
            <ac:spMk id="7" creationId="{C303AC8F-EFA1-4368-831B-4DD7BCA07FC9}"/>
          </ac:spMkLst>
        </pc:spChg>
        <pc:spChg chg="add">
          <ac:chgData name="MAHY, Mary" userId="0afd4db8-d624-4195-ad74-d950010a3c7a" providerId="ADAL" clId="{3BC0E33C-474A-4EC4-BDA8-73FB8A22C568}" dt="2020-11-26T15:00:21.467" v="3292" actId="26606"/>
          <ac:spMkLst>
            <pc:docMk/>
            <pc:sldMk cId="1884410304" sldId="261"/>
            <ac:spMk id="10" creationId="{EE9F5D7F-1BBC-4096-ADA7-AA9C9E4D2868}"/>
          </ac:spMkLst>
        </pc:spChg>
        <pc:spChg chg="add">
          <ac:chgData name="MAHY, Mary" userId="0afd4db8-d624-4195-ad74-d950010a3c7a" providerId="ADAL" clId="{3BC0E33C-474A-4EC4-BDA8-73FB8A22C568}" dt="2020-11-26T15:00:21.467" v="3292" actId="26606"/>
          <ac:spMkLst>
            <pc:docMk/>
            <pc:sldMk cId="1884410304" sldId="261"/>
            <ac:spMk id="12" creationId="{06D370DD-716B-4528-B475-331F84CEA5A1}"/>
          </ac:spMkLst>
        </pc:spChg>
        <pc:spChg chg="add">
          <ac:chgData name="MAHY, Mary" userId="0afd4db8-d624-4195-ad74-d950010a3c7a" providerId="ADAL" clId="{3BC0E33C-474A-4EC4-BDA8-73FB8A22C568}" dt="2020-11-26T15:00:21.467" v="3292" actId="26606"/>
          <ac:spMkLst>
            <pc:docMk/>
            <pc:sldMk cId="1884410304" sldId="261"/>
            <ac:spMk id="14" creationId="{E79D076F-656A-4CD9-83AD-AF8F4B28CA49}"/>
          </ac:spMkLst>
        </pc:spChg>
        <pc:picChg chg="add del mod">
          <ac:chgData name="MAHY, Mary" userId="0afd4db8-d624-4195-ad74-d950010a3c7a" providerId="ADAL" clId="{3BC0E33C-474A-4EC4-BDA8-73FB8A22C568}" dt="2020-11-27T16:01:05.739" v="6563" actId="478"/>
          <ac:picMkLst>
            <pc:docMk/>
            <pc:sldMk cId="1884410304" sldId="261"/>
            <ac:picMk id="4" creationId="{0236CC88-6EE5-47EC-A687-6C2199FF3B96}"/>
          </ac:picMkLst>
        </pc:picChg>
        <pc:picChg chg="add del mod">
          <ac:chgData name="MAHY, Mary" userId="0afd4db8-d624-4195-ad74-d950010a3c7a" providerId="ADAL" clId="{3BC0E33C-474A-4EC4-BDA8-73FB8A22C568}" dt="2020-11-29T09:55:00.870" v="8276"/>
          <ac:picMkLst>
            <pc:docMk/>
            <pc:sldMk cId="1884410304" sldId="261"/>
            <ac:picMk id="4" creationId="{892C6F04-C111-4790-8EB3-13AAEB2C793F}"/>
          </ac:picMkLst>
        </pc:picChg>
        <pc:picChg chg="add del mod">
          <ac:chgData name="MAHY, Mary" userId="0afd4db8-d624-4195-ad74-d950010a3c7a" providerId="ADAL" clId="{3BC0E33C-474A-4EC4-BDA8-73FB8A22C568}" dt="2020-11-26T15:03:38.557" v="3688" actId="478"/>
          <ac:picMkLst>
            <pc:docMk/>
            <pc:sldMk cId="1884410304" sldId="261"/>
            <ac:picMk id="5" creationId="{161B7B19-75CB-4AC7-88D1-DF0CD3F814EE}"/>
          </ac:picMkLst>
        </pc:picChg>
        <pc:picChg chg="add del mod">
          <ac:chgData name="MAHY, Mary" userId="0afd4db8-d624-4195-ad74-d950010a3c7a" providerId="ADAL" clId="{3BC0E33C-474A-4EC4-BDA8-73FB8A22C568}" dt="2020-11-29T09:56:18.062" v="8278"/>
          <ac:picMkLst>
            <pc:docMk/>
            <pc:sldMk cId="1884410304" sldId="261"/>
            <ac:picMk id="5" creationId="{5315CC93-EC4E-4B60-9ABE-19CA9D3E5749}"/>
          </ac:picMkLst>
        </pc:picChg>
        <pc:picChg chg="add del mod">
          <ac:chgData name="MAHY, Mary" userId="0afd4db8-d624-4195-ad74-d950010a3c7a" providerId="ADAL" clId="{3BC0E33C-474A-4EC4-BDA8-73FB8A22C568}" dt="2020-11-27T17:03:09.903" v="6588"/>
          <ac:picMkLst>
            <pc:docMk/>
            <pc:sldMk cId="1884410304" sldId="261"/>
            <ac:picMk id="5" creationId="{B6BA307B-482E-47A1-BAC3-E9AB58C6C730}"/>
          </ac:picMkLst>
        </pc:picChg>
        <pc:picChg chg="add del mod">
          <ac:chgData name="MAHY, Mary" userId="0afd4db8-d624-4195-ad74-d950010a3c7a" providerId="ADAL" clId="{3BC0E33C-474A-4EC4-BDA8-73FB8A22C568}" dt="2020-11-29T10:07:55.433" v="9632"/>
          <ac:picMkLst>
            <pc:docMk/>
            <pc:sldMk cId="1884410304" sldId="261"/>
            <ac:picMk id="8" creationId="{74E6F85C-8026-4D1D-BEC8-7183E9332CA6}"/>
          </ac:picMkLst>
        </pc:picChg>
        <pc:picChg chg="add mod">
          <ac:chgData name="MAHY, Mary" userId="0afd4db8-d624-4195-ad74-d950010a3c7a" providerId="ADAL" clId="{3BC0E33C-474A-4EC4-BDA8-73FB8A22C568}" dt="2020-11-26T15:03:50.931" v="3695" actId="1076"/>
          <ac:picMkLst>
            <pc:docMk/>
            <pc:sldMk cId="1884410304" sldId="261"/>
            <ac:picMk id="9" creationId="{57776C50-E657-44BE-AB18-F48C66588060}"/>
          </ac:picMkLst>
        </pc:picChg>
        <pc:picChg chg="add del mod">
          <ac:chgData name="MAHY, Mary" userId="0afd4db8-d624-4195-ad74-d950010a3c7a" providerId="ADAL" clId="{3BC0E33C-474A-4EC4-BDA8-73FB8A22C568}" dt="2020-11-29T10:25:11.879" v="9634"/>
          <ac:picMkLst>
            <pc:docMk/>
            <pc:sldMk cId="1884410304" sldId="261"/>
            <ac:picMk id="11" creationId="{04296230-BE33-43C2-B5F8-7309AED295A6}"/>
          </ac:picMkLst>
        </pc:picChg>
        <pc:picChg chg="add mod">
          <ac:chgData name="MAHY, Mary" userId="0afd4db8-d624-4195-ad74-d950010a3c7a" providerId="ADAL" clId="{3BC0E33C-474A-4EC4-BDA8-73FB8A22C568}" dt="2020-11-29T10:27:51.905" v="9635"/>
          <ac:picMkLst>
            <pc:docMk/>
            <pc:sldMk cId="1884410304" sldId="261"/>
            <ac:picMk id="13" creationId="{91FD416E-D8C7-49CF-9A47-605479078BC0}"/>
          </ac:picMkLst>
        </pc:picChg>
      </pc:sldChg>
      <pc:sldChg chg="addSp delSp modSp mod modTransition delAnim modAnim modNotesTx">
        <pc:chgData name="MAHY, Mary" userId="0afd4db8-d624-4195-ad74-d950010a3c7a" providerId="ADAL" clId="{3BC0E33C-474A-4EC4-BDA8-73FB8A22C568}" dt="2020-11-27T18:00:52.047" v="7141"/>
        <pc:sldMkLst>
          <pc:docMk/>
          <pc:sldMk cId="4009856432" sldId="262"/>
        </pc:sldMkLst>
        <pc:spChg chg="mod">
          <ac:chgData name="MAHY, Mary" userId="0afd4db8-d624-4195-ad74-d950010a3c7a" providerId="ADAL" clId="{3BC0E33C-474A-4EC4-BDA8-73FB8A22C568}" dt="2020-11-27T16:03:57.943" v="6581" actId="6549"/>
          <ac:spMkLst>
            <pc:docMk/>
            <pc:sldMk cId="4009856432" sldId="262"/>
            <ac:spMk id="2" creationId="{1F50CD14-6A73-49D8-9E3F-27006685A221}"/>
          </ac:spMkLst>
        </pc:spChg>
        <pc:spChg chg="mod">
          <ac:chgData name="MAHY, Mary" userId="0afd4db8-d624-4195-ad74-d950010a3c7a" providerId="ADAL" clId="{3BC0E33C-474A-4EC4-BDA8-73FB8A22C568}" dt="2020-11-27T17:50:04.333" v="7120" actId="20577"/>
          <ac:spMkLst>
            <pc:docMk/>
            <pc:sldMk cId="4009856432" sldId="262"/>
            <ac:spMk id="3" creationId="{51B3A397-4F85-4899-AA6E-EDC7CE0CA1AE}"/>
          </ac:spMkLst>
        </pc:spChg>
        <pc:picChg chg="add del mod">
          <ac:chgData name="MAHY, Mary" userId="0afd4db8-d624-4195-ad74-d950010a3c7a" providerId="ADAL" clId="{3BC0E33C-474A-4EC4-BDA8-73FB8A22C568}" dt="2020-11-27T17:40:37.603" v="6590"/>
          <ac:picMkLst>
            <pc:docMk/>
            <pc:sldMk cId="4009856432" sldId="262"/>
            <ac:picMk id="4" creationId="{969D2983-1770-4F1D-A7EC-757B2BC298B3}"/>
          </ac:picMkLst>
        </pc:picChg>
        <pc:picChg chg="add del mod">
          <ac:chgData name="MAHY, Mary" userId="0afd4db8-d624-4195-ad74-d950010a3c7a" providerId="ADAL" clId="{3BC0E33C-474A-4EC4-BDA8-73FB8A22C568}" dt="2020-11-27T16:00:58.746" v="6561" actId="478"/>
          <ac:picMkLst>
            <pc:docMk/>
            <pc:sldMk cId="4009856432" sldId="262"/>
            <ac:picMk id="4" creationId="{E2B388E0-2314-44FF-B6E8-F25DE6E312DF}"/>
          </ac:picMkLst>
        </pc:picChg>
        <pc:picChg chg="add del mod">
          <ac:chgData name="MAHY, Mary" userId="0afd4db8-d624-4195-ad74-d950010a3c7a" providerId="ADAL" clId="{3BC0E33C-474A-4EC4-BDA8-73FB8A22C568}" dt="2020-11-27T17:46:32.310" v="6592"/>
          <ac:picMkLst>
            <pc:docMk/>
            <pc:sldMk cId="4009856432" sldId="262"/>
            <ac:picMk id="5" creationId="{1EC330F1-D1D5-424C-B1EE-F01D77EAD5E8}"/>
          </ac:picMkLst>
        </pc:picChg>
        <pc:picChg chg="add del mod">
          <ac:chgData name="MAHY, Mary" userId="0afd4db8-d624-4195-ad74-d950010a3c7a" providerId="ADAL" clId="{3BC0E33C-474A-4EC4-BDA8-73FB8A22C568}" dt="2020-11-27T17:03:09.903" v="6588"/>
          <ac:picMkLst>
            <pc:docMk/>
            <pc:sldMk cId="4009856432" sldId="262"/>
            <ac:picMk id="5" creationId="{2DDA01B3-FEA8-48C4-A766-8378FBACC48C}"/>
          </ac:picMkLst>
        </pc:picChg>
        <pc:picChg chg="add del mod">
          <ac:chgData name="MAHY, Mary" userId="0afd4db8-d624-4195-ad74-d950010a3c7a" providerId="ADAL" clId="{3BC0E33C-474A-4EC4-BDA8-73FB8A22C568}" dt="2020-11-27T17:52:07.257" v="7124"/>
          <ac:picMkLst>
            <pc:docMk/>
            <pc:sldMk cId="4009856432" sldId="262"/>
            <ac:picMk id="6" creationId="{F05A66AF-B6E5-4ACB-96E8-1F8FE6D14975}"/>
          </ac:picMkLst>
        </pc:picChg>
        <pc:picChg chg="add mod">
          <ac:chgData name="MAHY, Mary" userId="0afd4db8-d624-4195-ad74-d950010a3c7a" providerId="ADAL" clId="{3BC0E33C-474A-4EC4-BDA8-73FB8A22C568}" dt="2020-11-27T18:00:52.047" v="7141"/>
          <ac:picMkLst>
            <pc:docMk/>
            <pc:sldMk cId="4009856432" sldId="262"/>
            <ac:picMk id="7" creationId="{AC58D8E4-A484-422C-B606-5F5D2D687B0E}"/>
          </ac:picMkLst>
        </pc:picChg>
      </pc:sldChg>
      <pc:sldChg chg="addSp delSp modSp new mod modTransition delAnim modAnim">
        <pc:chgData name="MAHY, Mary" userId="0afd4db8-d624-4195-ad74-d950010a3c7a" providerId="ADAL" clId="{3BC0E33C-474A-4EC4-BDA8-73FB8A22C568}" dt="2020-11-29T09:52:31.213" v="8207" actId="20577"/>
        <pc:sldMkLst>
          <pc:docMk/>
          <pc:sldMk cId="431869908" sldId="263"/>
        </pc:sldMkLst>
        <pc:spChg chg="mod">
          <ac:chgData name="MAHY, Mary" userId="0afd4db8-d624-4195-ad74-d950010a3c7a" providerId="ADAL" clId="{3BC0E33C-474A-4EC4-BDA8-73FB8A22C568}" dt="2020-11-27T14:26:39.794" v="4387" actId="20577"/>
          <ac:spMkLst>
            <pc:docMk/>
            <pc:sldMk cId="431869908" sldId="263"/>
            <ac:spMk id="2" creationId="{54987B6A-C22E-418C-9F3C-E152EFC93CA4}"/>
          </ac:spMkLst>
        </pc:spChg>
        <pc:spChg chg="mod">
          <ac:chgData name="MAHY, Mary" userId="0afd4db8-d624-4195-ad74-d950010a3c7a" providerId="ADAL" clId="{3BC0E33C-474A-4EC4-BDA8-73FB8A22C568}" dt="2020-11-29T09:52:31.213" v="8207" actId="20577"/>
          <ac:spMkLst>
            <pc:docMk/>
            <pc:sldMk cId="431869908" sldId="263"/>
            <ac:spMk id="3" creationId="{19C03DFD-D7D4-49D6-933C-CFED723B1B53}"/>
          </ac:spMkLst>
        </pc:spChg>
        <pc:picChg chg="add mod">
          <ac:chgData name="MAHY, Mary" userId="0afd4db8-d624-4195-ad74-d950010a3c7a" providerId="ADAL" clId="{3BC0E33C-474A-4EC4-BDA8-73FB8A22C568}" dt="2020-11-27T18:00:52.047" v="7141"/>
          <ac:picMkLst>
            <pc:docMk/>
            <pc:sldMk cId="431869908" sldId="263"/>
            <ac:picMk id="4" creationId="{421395DF-4A1C-4A46-9FB6-2137211E14D0}"/>
          </ac:picMkLst>
        </pc:picChg>
        <pc:picChg chg="add del mod">
          <ac:chgData name="MAHY, Mary" userId="0afd4db8-d624-4195-ad74-d950010a3c7a" providerId="ADAL" clId="{3BC0E33C-474A-4EC4-BDA8-73FB8A22C568}" dt="2020-11-27T16:00:53.739" v="6560" actId="478"/>
          <ac:picMkLst>
            <pc:docMk/>
            <pc:sldMk cId="431869908" sldId="263"/>
            <ac:picMk id="4" creationId="{6357BDA6-1456-462E-BD04-1782F72A8AD1}"/>
          </ac:picMkLst>
        </pc:picChg>
        <pc:picChg chg="add del mod">
          <ac:chgData name="MAHY, Mary" userId="0afd4db8-d624-4195-ad74-d950010a3c7a" providerId="ADAL" clId="{3BC0E33C-474A-4EC4-BDA8-73FB8A22C568}" dt="2020-11-27T17:03:09.903" v="6588"/>
          <ac:picMkLst>
            <pc:docMk/>
            <pc:sldMk cId="431869908" sldId="263"/>
            <ac:picMk id="5" creationId="{879C864E-C5F8-48D2-9FD8-953B672BAF68}"/>
          </ac:picMkLst>
        </pc:picChg>
      </pc:sldChg>
      <pc:sldChg chg="addSp modSp new mod">
        <pc:chgData name="MAHY, Mary" userId="0afd4db8-d624-4195-ad74-d950010a3c7a" providerId="ADAL" clId="{3BC0E33C-474A-4EC4-BDA8-73FB8A22C568}" dt="2020-11-29T10:52:48.461" v="12251"/>
        <pc:sldMkLst>
          <pc:docMk/>
          <pc:sldMk cId="4209626515" sldId="264"/>
        </pc:sldMkLst>
        <pc:spChg chg="mod">
          <ac:chgData name="MAHY, Mary" userId="0afd4db8-d624-4195-ad74-d950010a3c7a" providerId="ADAL" clId="{3BC0E33C-474A-4EC4-BDA8-73FB8A22C568}" dt="2020-11-29T09:40:01.513" v="7181" actId="20577"/>
          <ac:spMkLst>
            <pc:docMk/>
            <pc:sldMk cId="4209626515" sldId="264"/>
            <ac:spMk id="2" creationId="{63311ACA-F1D2-4564-B210-B185A5636293}"/>
          </ac:spMkLst>
        </pc:spChg>
        <pc:spChg chg="mod">
          <ac:chgData name="MAHY, Mary" userId="0afd4db8-d624-4195-ad74-d950010a3c7a" providerId="ADAL" clId="{3BC0E33C-474A-4EC4-BDA8-73FB8A22C568}" dt="2020-11-29T09:42:08.207" v="7672" actId="20577"/>
          <ac:spMkLst>
            <pc:docMk/>
            <pc:sldMk cId="4209626515" sldId="264"/>
            <ac:spMk id="3" creationId="{DC57B263-BCB6-491F-A19D-4FEF03951ECD}"/>
          </ac:spMkLst>
        </pc:spChg>
        <pc:picChg chg="add mod">
          <ac:chgData name="MAHY, Mary" userId="0afd4db8-d624-4195-ad74-d950010a3c7a" providerId="ADAL" clId="{3BC0E33C-474A-4EC4-BDA8-73FB8A22C568}" dt="2020-11-29T10:52:48.461" v="12251"/>
          <ac:picMkLst>
            <pc:docMk/>
            <pc:sldMk cId="4209626515" sldId="264"/>
            <ac:picMk id="4" creationId="{E81A8C86-691F-4F12-B310-E3BCC8C1B6DB}"/>
          </ac:picMkLst>
        </pc:picChg>
      </pc:sldChg>
      <pc:sldMasterChg chg="modSldLayout">
        <pc:chgData name="MAHY, Mary" userId="0afd4db8-d624-4195-ad74-d950010a3c7a" providerId="ADAL" clId="{3BC0E33C-474A-4EC4-BDA8-73FB8A22C568}" dt="2020-11-23T14:22:34.422" v="1" actId="478"/>
        <pc:sldMasterMkLst>
          <pc:docMk/>
          <pc:sldMasterMk cId="0" sldId="2147483840"/>
        </pc:sldMasterMkLst>
        <pc:sldLayoutChg chg="delSp mod">
          <pc:chgData name="MAHY, Mary" userId="0afd4db8-d624-4195-ad74-d950010a3c7a" providerId="ADAL" clId="{3BC0E33C-474A-4EC4-BDA8-73FB8A22C568}" dt="2020-11-23T14:22:32.590" v="0" actId="478"/>
          <pc:sldLayoutMkLst>
            <pc:docMk/>
            <pc:sldMasterMk cId="0" sldId="2147483840"/>
            <pc:sldLayoutMk cId="0" sldId="2147483841"/>
          </pc:sldLayoutMkLst>
          <pc:picChg chg="del">
            <ac:chgData name="MAHY, Mary" userId="0afd4db8-d624-4195-ad74-d950010a3c7a" providerId="ADAL" clId="{3BC0E33C-474A-4EC4-BDA8-73FB8A22C568}" dt="2020-11-23T14:22:32.590" v="0" actId="478"/>
            <ac:picMkLst>
              <pc:docMk/>
              <pc:sldMasterMk cId="0" sldId="2147483840"/>
              <pc:sldLayoutMk cId="0" sldId="2147483841"/>
              <ac:picMk id="12" creationId="{1185AAC3-23AF-4C83-A6C4-E518F947A114}"/>
            </ac:picMkLst>
          </pc:picChg>
        </pc:sldLayoutChg>
        <pc:sldLayoutChg chg="delSp mod">
          <pc:chgData name="MAHY, Mary" userId="0afd4db8-d624-4195-ad74-d950010a3c7a" providerId="ADAL" clId="{3BC0E33C-474A-4EC4-BDA8-73FB8A22C568}" dt="2020-11-23T14:22:34.422" v="1" actId="478"/>
          <pc:sldLayoutMkLst>
            <pc:docMk/>
            <pc:sldMasterMk cId="0" sldId="2147483840"/>
            <pc:sldLayoutMk cId="0" sldId="2147483842"/>
          </pc:sldLayoutMkLst>
          <pc:picChg chg="del">
            <ac:chgData name="MAHY, Mary" userId="0afd4db8-d624-4195-ad74-d950010a3c7a" providerId="ADAL" clId="{3BC0E33C-474A-4EC4-BDA8-73FB8A22C568}" dt="2020-11-23T14:22:34.422" v="1" actId="478"/>
            <ac:picMkLst>
              <pc:docMk/>
              <pc:sldMasterMk cId="0" sldId="2147483840"/>
              <pc:sldLayoutMk cId="0" sldId="2147483842"/>
              <ac:picMk id="10" creationId="{75B05365-4E6F-46E3-B4DE-458780BF88A7}"/>
            </ac:picMkLst>
          </pc:picChg>
        </pc:sldLayoutChg>
      </pc:sldMasterChg>
    </pc:docChg>
  </pc:docChgLst>
  <pc:docChgLst>
    <pc:chgData name="MAHY, Mary" userId="0afd4db8-d624-4195-ad74-d950010a3c7a" providerId="ADAL" clId="{749B4977-35D9-42DD-A0CC-D632F91269CF}"/>
    <pc:docChg chg="custSel modSld">
      <pc:chgData name="MAHY, Mary" userId="0afd4db8-d624-4195-ad74-d950010a3c7a" providerId="ADAL" clId="{749B4977-35D9-42DD-A0CC-D632F91269CF}" dt="2021-11-26T10:37:14.713" v="24" actId="6549"/>
      <pc:docMkLst>
        <pc:docMk/>
      </pc:docMkLst>
      <pc:sldChg chg="delSp modSp mod modTransition modAnim">
        <pc:chgData name="MAHY, Mary" userId="0afd4db8-d624-4195-ad74-d950010a3c7a" providerId="ADAL" clId="{749B4977-35D9-42DD-A0CC-D632F91269CF}" dt="2021-11-26T10:37:14.713" v="24" actId="6549"/>
        <pc:sldMkLst>
          <pc:docMk/>
          <pc:sldMk cId="100137037" sldId="256"/>
        </pc:sldMkLst>
        <pc:spChg chg="mod">
          <ac:chgData name="MAHY, Mary" userId="0afd4db8-d624-4195-ad74-d950010a3c7a" providerId="ADAL" clId="{749B4977-35D9-42DD-A0CC-D632F91269CF}" dt="2021-11-26T10:37:09.597" v="20" actId="6549"/>
          <ac:spMkLst>
            <pc:docMk/>
            <pc:sldMk cId="100137037" sldId="256"/>
            <ac:spMk id="2" creationId="{FBF8752D-0820-4F35-9D5D-B9D345CC6D3E}"/>
          </ac:spMkLst>
        </pc:spChg>
        <pc:spChg chg="mod">
          <ac:chgData name="MAHY, Mary" userId="0afd4db8-d624-4195-ad74-d950010a3c7a" providerId="ADAL" clId="{749B4977-35D9-42DD-A0CC-D632F91269CF}" dt="2021-11-26T10:37:14.713" v="24" actId="6549"/>
          <ac:spMkLst>
            <pc:docMk/>
            <pc:sldMk cId="100137037" sldId="256"/>
            <ac:spMk id="3" creationId="{39C97AB2-D1E8-48E1-B9C2-6E6C1698B16B}"/>
          </ac:spMkLst>
        </pc:spChg>
        <pc:picChg chg="del">
          <ac:chgData name="MAHY, Mary" userId="0afd4db8-d624-4195-ad74-d950010a3c7a" providerId="ADAL" clId="{749B4977-35D9-42DD-A0CC-D632F91269CF}" dt="2021-11-14T14:11:55.569" v="0"/>
          <ac:picMkLst>
            <pc:docMk/>
            <pc:sldMk cId="100137037" sldId="256"/>
            <ac:picMk id="8" creationId="{B08A98FD-4643-438D-B03B-670CEDAB39E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40091E-D476-47E6-92AF-6BBB5388788B}" type="datetimeFigureOut">
              <a:rPr lang="en-CH" smtClean="0"/>
              <a:t>11/10/2022</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A73DF6-27F7-4A27-A441-A0E6D5D53336}" type="slidenum">
              <a:rPr lang="en-CH" smtClean="0"/>
              <a:t>‹#›</a:t>
            </a:fld>
            <a:endParaRPr lang="en-CH"/>
          </a:p>
        </p:txBody>
      </p:sp>
    </p:spTree>
    <p:extLst>
      <p:ext uri="{BB962C8B-B14F-4D97-AF65-F5344CB8AC3E}">
        <p14:creationId xmlns:p14="http://schemas.microsoft.com/office/powerpoint/2010/main" val="1728529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provides an introduction to the HIV estimates process and is intended for people with very little familiarity with the estimates. </a:t>
            </a:r>
            <a:endParaRPr lang="en-CH" dirty="0"/>
          </a:p>
        </p:txBody>
      </p:sp>
      <p:sp>
        <p:nvSpPr>
          <p:cNvPr id="4" name="Slide Number Placeholder 3"/>
          <p:cNvSpPr>
            <a:spLocks noGrp="1"/>
          </p:cNvSpPr>
          <p:nvPr>
            <p:ph type="sldNum" sz="quarter" idx="5"/>
          </p:nvPr>
        </p:nvSpPr>
        <p:spPr/>
        <p:txBody>
          <a:bodyPr/>
          <a:lstStyle/>
          <a:p>
            <a:fld id="{6DA73DF6-27F7-4A27-A441-A0E6D5D53336}" type="slidenum">
              <a:rPr lang="en-CH" smtClean="0"/>
              <a:t>1</a:t>
            </a:fld>
            <a:endParaRPr lang="en-CH"/>
          </a:p>
        </p:txBody>
      </p:sp>
    </p:spTree>
    <p:extLst>
      <p:ext uri="{BB962C8B-B14F-4D97-AF65-F5344CB8AC3E}">
        <p14:creationId xmlns:p14="http://schemas.microsoft.com/office/powerpoint/2010/main" val="2104811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presentation you will understand the background of why UNAIDS supports countries to produce these estimates, their mandate</a:t>
            </a:r>
          </a:p>
          <a:p>
            <a:r>
              <a:rPr lang="en-US" dirty="0"/>
              <a:t>What are some of the indicators calculated</a:t>
            </a:r>
          </a:p>
          <a:p>
            <a:endParaRPr lang="en-CH" dirty="0"/>
          </a:p>
        </p:txBody>
      </p:sp>
      <p:sp>
        <p:nvSpPr>
          <p:cNvPr id="4" name="Slide Number Placeholder 3"/>
          <p:cNvSpPr>
            <a:spLocks noGrp="1"/>
          </p:cNvSpPr>
          <p:nvPr>
            <p:ph type="sldNum" sz="quarter" idx="5"/>
          </p:nvPr>
        </p:nvSpPr>
        <p:spPr/>
        <p:txBody>
          <a:bodyPr/>
          <a:lstStyle/>
          <a:p>
            <a:fld id="{6DA73DF6-27F7-4A27-A441-A0E6D5D53336}" type="slidenum">
              <a:rPr lang="en-CH" smtClean="0"/>
              <a:t>2</a:t>
            </a:fld>
            <a:endParaRPr lang="en-CH"/>
          </a:p>
        </p:txBody>
      </p:sp>
    </p:spTree>
    <p:extLst>
      <p:ext uri="{BB962C8B-B14F-4D97-AF65-F5344CB8AC3E}">
        <p14:creationId xmlns:p14="http://schemas.microsoft.com/office/powerpoint/2010/main" val="3483340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UNAIDS supports about 170 countries, representing 99% of the global population, to produce estimates using Spectrum software.</a:t>
            </a:r>
          </a:p>
          <a:p>
            <a:r>
              <a:rPr lang="en-US" dirty="0"/>
              <a:t>The indicators produced for these estimates include PLHIV, New infections, AIDS deaths, treatment coverage and many more. The models produce historical trends of these indicators.</a:t>
            </a:r>
          </a:p>
          <a:p>
            <a:r>
              <a:rPr lang="en-US" dirty="0"/>
              <a:t>The data going into the model vary depending on what data sources exist in the country. </a:t>
            </a:r>
          </a:p>
          <a:p>
            <a:r>
              <a:rPr lang="en-US" dirty="0"/>
              <a:t>The example on the right shows the data used in a generalized epidemic country with robust data from the general population.  The green lines are the data available historically from ANC sentinel sites, the pink lines are the routinely collected data from all ANC attendees in the country on prevalence – capturing real time data to inform the latest trends in the country and the red diamonds are household survey data which bring in the data from the population outside of antenatal clinics. </a:t>
            </a:r>
            <a:endParaRPr lang="en-CH" dirty="0"/>
          </a:p>
        </p:txBody>
      </p:sp>
      <p:sp>
        <p:nvSpPr>
          <p:cNvPr id="4" name="Slide Number Placeholder 3"/>
          <p:cNvSpPr>
            <a:spLocks noGrp="1"/>
          </p:cNvSpPr>
          <p:nvPr>
            <p:ph type="sldNum" sz="quarter" idx="5"/>
          </p:nvPr>
        </p:nvSpPr>
        <p:spPr/>
        <p:txBody>
          <a:bodyPr/>
          <a:lstStyle/>
          <a:p>
            <a:fld id="{6DA73DF6-27F7-4A27-A441-A0E6D5D53336}" type="slidenum">
              <a:rPr lang="en-CH" smtClean="0"/>
              <a:t>5</a:t>
            </a:fld>
            <a:endParaRPr lang="en-CH"/>
          </a:p>
        </p:txBody>
      </p:sp>
    </p:spTree>
    <p:extLst>
      <p:ext uri="{BB962C8B-B14F-4D97-AF65-F5344CB8AC3E}">
        <p14:creationId xmlns:p14="http://schemas.microsoft.com/office/powerpoint/2010/main" val="2520612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 produces these estimates. </a:t>
            </a:r>
          </a:p>
          <a:p>
            <a:r>
              <a:rPr lang="en-US" dirty="0"/>
              <a:t>UNAIDS has committed to ensure that countries are able to produce these estimates and so teams exist in each country and are supported by UNAIDS. </a:t>
            </a:r>
          </a:p>
          <a:p>
            <a:r>
              <a:rPr lang="en-US" dirty="0"/>
              <a:t>These teams typically include national M&amp;E officers, epidemiologists, programme managers from PMTCT or ART, and are supported by UNAIDS country office, and other multilateral and bilateral partners</a:t>
            </a:r>
          </a:p>
          <a:p>
            <a:r>
              <a:rPr lang="en-US" dirty="0"/>
              <a:t>These teams have a number of advantages to the process:</a:t>
            </a:r>
          </a:p>
          <a:p>
            <a:r>
              <a:rPr lang="en-US" dirty="0"/>
              <a:t>1. Ensures that the country owns these estimates and uses them for their planning and reporting</a:t>
            </a:r>
          </a:p>
          <a:p>
            <a:r>
              <a:rPr lang="en-US" dirty="0"/>
              <a:t>2. Builds the capacity of nationals and partners to use the models to help answer questions. What would be the impact on AIDS deaths if ART were scaled up faster, or the impact on infant infections if pregnant women were retained on treatment</a:t>
            </a:r>
          </a:p>
          <a:p>
            <a:r>
              <a:rPr lang="en-US" dirty="0"/>
              <a:t>3. The people entering data into the models have the best knowledge of those data and systems to collect those data. This ensures that the country knowledge is used to build the estimates. </a:t>
            </a:r>
          </a:p>
          <a:p>
            <a:r>
              <a:rPr lang="en-US" dirty="0"/>
              <a:t>4. Finally the process builds collaboration in the country and means that all stakeholders are using the same data. </a:t>
            </a:r>
          </a:p>
          <a:p>
            <a:r>
              <a:rPr lang="en-US" dirty="0"/>
              <a:t>Capacity building is an ongoing process.  Every two years UNAIDS holds in person regional trainings on how to use the models.  During the intervening years UNAIDS supports countries through country offices and remotely. </a:t>
            </a:r>
          </a:p>
          <a:p>
            <a:r>
              <a:rPr lang="en-US" dirty="0"/>
              <a:t>Finally UNAIDS requests sign off on the final estimates from country leadership to ensure they recognize and use those estimates in their work. </a:t>
            </a:r>
          </a:p>
        </p:txBody>
      </p:sp>
      <p:sp>
        <p:nvSpPr>
          <p:cNvPr id="4" name="Slide Number Placeholder 3"/>
          <p:cNvSpPr>
            <a:spLocks noGrp="1"/>
          </p:cNvSpPr>
          <p:nvPr>
            <p:ph type="sldNum" sz="quarter" idx="5"/>
          </p:nvPr>
        </p:nvSpPr>
        <p:spPr/>
        <p:txBody>
          <a:bodyPr/>
          <a:lstStyle/>
          <a:p>
            <a:fld id="{6DA73DF6-27F7-4A27-A441-A0E6D5D53336}" type="slidenum">
              <a:rPr lang="en-CH" smtClean="0"/>
              <a:t>6</a:t>
            </a:fld>
            <a:endParaRPr lang="en-CH"/>
          </a:p>
        </p:txBody>
      </p:sp>
    </p:spTree>
    <p:extLst>
      <p:ext uri="{BB962C8B-B14F-4D97-AF65-F5344CB8AC3E}">
        <p14:creationId xmlns:p14="http://schemas.microsoft.com/office/powerpoint/2010/main" val="36285865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2411215" y="6356349"/>
            <a:ext cx="1371600" cy="365125"/>
          </a:xfrm>
        </p:spPr>
        <p:txBody>
          <a:bodyPr/>
          <a:lstStyle>
            <a:lvl1pPr algn="r">
              <a:defRPr/>
            </a:lvl1pPr>
          </a:lstStyle>
          <a:p>
            <a:pPr algn="r"/>
            <a:r>
              <a:rPr lang="en-US" dirty="0"/>
              <a:t>27 October 2020</a:t>
            </a:r>
          </a:p>
        </p:txBody>
      </p:sp>
      <p:sp>
        <p:nvSpPr>
          <p:cNvPr id="5" name="Footer Placeholder 4"/>
          <p:cNvSpPr>
            <a:spLocks noGrp="1"/>
          </p:cNvSpPr>
          <p:nvPr>
            <p:ph type="ftr" sz="quarter" idx="11"/>
          </p:nvPr>
        </p:nvSpPr>
        <p:spPr/>
        <p:txBody>
          <a:bodyPr/>
          <a:lstStyle>
            <a:lvl1pPr>
              <a:defRPr/>
            </a:lvl1pPr>
          </a:lstStyle>
          <a:p>
            <a:r>
              <a:rPr lang="en-US" dirty="0"/>
              <a:t>2021 HIV Estimates</a:t>
            </a: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pic>
        <p:nvPicPr>
          <p:cNvPr id="9" name="Picture 8" descr="A drawing of a person&#10;&#10;Description automatically generated">
            <a:extLst>
              <a:ext uri="{FF2B5EF4-FFF2-40B4-BE49-F238E27FC236}">
                <a16:creationId xmlns:a16="http://schemas.microsoft.com/office/drawing/2014/main" id="{6B19407E-735D-4378-94C5-F2663C5558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2253" y="6453896"/>
            <a:ext cx="1540764" cy="228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pic>
        <p:nvPicPr>
          <p:cNvPr id="4" name="Picture 3" descr="A drawing of a person&#10;&#10;Description automatically generated">
            <a:extLst>
              <a:ext uri="{FF2B5EF4-FFF2-40B4-BE49-F238E27FC236}">
                <a16:creationId xmlns:a16="http://schemas.microsoft.com/office/drawing/2014/main" id="{58C094B6-EE20-4452-A30A-57A26827F7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2253" y="6453896"/>
            <a:ext cx="1540764" cy="2286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10/11/2022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10/11/2022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10/11/2022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10/11/2022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10/11/2022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10/11/2022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10/11/2022</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10/11/2022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hyperlink" Target="http://www.epidem.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8752D-0820-4F35-9D5D-B9D345CC6D3E}"/>
              </a:ext>
            </a:extLst>
          </p:cNvPr>
          <p:cNvSpPr>
            <a:spLocks noGrp="1"/>
          </p:cNvSpPr>
          <p:nvPr>
            <p:ph type="ctrTitle"/>
          </p:nvPr>
        </p:nvSpPr>
        <p:spPr/>
        <p:txBody>
          <a:bodyPr/>
          <a:lstStyle/>
          <a:p>
            <a:r>
              <a:rPr lang="en-US" dirty="0"/>
              <a:t>Introduction to the HIV estimates process</a:t>
            </a:r>
            <a:endParaRPr lang="en-CH" dirty="0"/>
          </a:p>
        </p:txBody>
      </p:sp>
      <p:sp>
        <p:nvSpPr>
          <p:cNvPr id="3" name="Subtitle 2">
            <a:extLst>
              <a:ext uri="{FF2B5EF4-FFF2-40B4-BE49-F238E27FC236}">
                <a16:creationId xmlns:a16="http://schemas.microsoft.com/office/drawing/2014/main" id="{39C97AB2-D1E8-48E1-B9C2-6E6C1698B16B}"/>
              </a:ext>
            </a:extLst>
          </p:cNvPr>
          <p:cNvSpPr>
            <a:spLocks noGrp="1"/>
          </p:cNvSpPr>
          <p:nvPr>
            <p:ph type="subTitle" idx="1"/>
          </p:nvPr>
        </p:nvSpPr>
        <p:spPr/>
        <p:txBody>
          <a:bodyPr>
            <a:normAutofit fontScale="70000" lnSpcReduction="20000"/>
          </a:bodyPr>
          <a:lstStyle/>
          <a:p>
            <a:endParaRPr lang="en-US" dirty="0"/>
          </a:p>
          <a:p>
            <a:r>
              <a:rPr lang="en-US" dirty="0"/>
              <a:t>UNAIDS, Geneva</a:t>
            </a:r>
          </a:p>
          <a:p>
            <a:r>
              <a:rPr lang="en-US" dirty="0"/>
              <a:t>October 2022 </a:t>
            </a:r>
            <a:endParaRPr lang="en-CH" dirty="0"/>
          </a:p>
        </p:txBody>
      </p:sp>
    </p:spTree>
    <p:extLst>
      <p:ext uri="{BB962C8B-B14F-4D97-AF65-F5344CB8AC3E}">
        <p14:creationId xmlns:p14="http://schemas.microsoft.com/office/powerpoint/2010/main" val="100137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0CD14-6A73-49D8-9E3F-27006685A221}"/>
              </a:ext>
            </a:extLst>
          </p:cNvPr>
          <p:cNvSpPr>
            <a:spLocks noGrp="1"/>
          </p:cNvSpPr>
          <p:nvPr>
            <p:ph type="title"/>
          </p:nvPr>
        </p:nvSpPr>
        <p:spPr>
          <a:xfrm>
            <a:off x="252918" y="1123837"/>
            <a:ext cx="3068779" cy="4601183"/>
          </a:xfrm>
        </p:spPr>
        <p:txBody>
          <a:bodyPr/>
          <a:lstStyle/>
          <a:p>
            <a:r>
              <a:rPr lang="en-US" dirty="0"/>
              <a:t>Objectives of presentation</a:t>
            </a:r>
            <a:endParaRPr lang="en-CH" dirty="0"/>
          </a:p>
        </p:txBody>
      </p:sp>
      <p:sp>
        <p:nvSpPr>
          <p:cNvPr id="3" name="Content Placeholder 2">
            <a:extLst>
              <a:ext uri="{FF2B5EF4-FFF2-40B4-BE49-F238E27FC236}">
                <a16:creationId xmlns:a16="http://schemas.microsoft.com/office/drawing/2014/main" id="{51B3A397-4F85-4899-AA6E-EDC7CE0CA1AE}"/>
              </a:ext>
            </a:extLst>
          </p:cNvPr>
          <p:cNvSpPr>
            <a:spLocks noGrp="1"/>
          </p:cNvSpPr>
          <p:nvPr>
            <p:ph idx="1"/>
          </p:nvPr>
        </p:nvSpPr>
        <p:spPr/>
        <p:txBody>
          <a:bodyPr/>
          <a:lstStyle/>
          <a:p>
            <a:r>
              <a:rPr lang="en-US" dirty="0"/>
              <a:t>To provide the background around the estimates</a:t>
            </a:r>
          </a:p>
          <a:p>
            <a:r>
              <a:rPr lang="en-US" b="1" dirty="0"/>
              <a:t>Why</a:t>
            </a:r>
            <a:r>
              <a:rPr lang="en-US" dirty="0"/>
              <a:t> UNAIDS supports countries to produce estimates?</a:t>
            </a:r>
          </a:p>
          <a:p>
            <a:r>
              <a:rPr lang="en-US" b="1" dirty="0"/>
              <a:t>What </a:t>
            </a:r>
            <a:r>
              <a:rPr lang="en-US" dirty="0"/>
              <a:t>indicators are calculated?</a:t>
            </a:r>
          </a:p>
          <a:p>
            <a:r>
              <a:rPr lang="en-US" b="1" dirty="0"/>
              <a:t>How</a:t>
            </a:r>
            <a:r>
              <a:rPr lang="en-US" dirty="0"/>
              <a:t> the models are produced, what data are used?</a:t>
            </a:r>
          </a:p>
          <a:p>
            <a:r>
              <a:rPr lang="en-US" b="1" dirty="0"/>
              <a:t>Who</a:t>
            </a:r>
            <a:r>
              <a:rPr lang="en-US" dirty="0"/>
              <a:t> develops the country estimates and the models?</a:t>
            </a:r>
          </a:p>
          <a:p>
            <a:r>
              <a:rPr lang="en-US" b="1" dirty="0"/>
              <a:t>When</a:t>
            </a:r>
            <a:r>
              <a:rPr lang="en-US" dirty="0"/>
              <a:t> are the estimates due, what are the timelines?</a:t>
            </a:r>
            <a:endParaRPr lang="en-CH" dirty="0"/>
          </a:p>
        </p:txBody>
      </p:sp>
      <p:pic>
        <p:nvPicPr>
          <p:cNvPr id="7" name="Audio 6">
            <a:hlinkClick r:id="" action="ppaction://media"/>
            <a:extLst>
              <a:ext uri="{FF2B5EF4-FFF2-40B4-BE49-F238E27FC236}">
                <a16:creationId xmlns:a16="http://schemas.microsoft.com/office/drawing/2014/main" id="{AC58D8E4-A484-422C-B606-5F5D2D687B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09856432"/>
      </p:ext>
    </p:extLst>
  </p:cSld>
  <p:clrMapOvr>
    <a:masterClrMapping/>
  </p:clrMapOvr>
  <mc:AlternateContent xmlns:mc="http://schemas.openxmlformats.org/markup-compatibility/2006" xmlns:p14="http://schemas.microsoft.com/office/powerpoint/2010/main">
    <mc:Choice Requires="p14">
      <p:transition spd="slow" p14:dur="2000" advTm="29851"/>
    </mc:Choice>
    <mc:Fallback xmlns="">
      <p:transition spd="slow" advTm="29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87B6A-C22E-418C-9F3C-E152EFC93CA4}"/>
              </a:ext>
            </a:extLst>
          </p:cNvPr>
          <p:cNvSpPr>
            <a:spLocks noGrp="1"/>
          </p:cNvSpPr>
          <p:nvPr>
            <p:ph type="title"/>
          </p:nvPr>
        </p:nvSpPr>
        <p:spPr/>
        <p:txBody>
          <a:bodyPr/>
          <a:lstStyle/>
          <a:p>
            <a:r>
              <a:rPr lang="en-US" dirty="0"/>
              <a:t>Why does UNAIDS support countries to produce estimates?</a:t>
            </a:r>
            <a:endParaRPr lang="en-CH" dirty="0"/>
          </a:p>
        </p:txBody>
      </p:sp>
      <p:sp>
        <p:nvSpPr>
          <p:cNvPr id="3" name="Content Placeholder 2">
            <a:extLst>
              <a:ext uri="{FF2B5EF4-FFF2-40B4-BE49-F238E27FC236}">
                <a16:creationId xmlns:a16="http://schemas.microsoft.com/office/drawing/2014/main" id="{19C03DFD-D7D4-49D6-933C-CFED723B1B53}"/>
              </a:ext>
            </a:extLst>
          </p:cNvPr>
          <p:cNvSpPr>
            <a:spLocks noGrp="1"/>
          </p:cNvSpPr>
          <p:nvPr>
            <p:ph idx="1"/>
          </p:nvPr>
        </p:nvSpPr>
        <p:spPr/>
        <p:txBody>
          <a:bodyPr/>
          <a:lstStyle/>
          <a:p>
            <a:r>
              <a:rPr lang="en-US" dirty="0"/>
              <a:t>Since 2001 UNAIDS has been mandated through political declarations to support countries to monitor and report on their HIV epidemics</a:t>
            </a:r>
          </a:p>
          <a:p>
            <a:r>
              <a:rPr lang="en-US" dirty="0"/>
              <a:t>Sustainable Development Goal 3.3.1: HIV incidence per 1,000 uninfected population </a:t>
            </a:r>
          </a:p>
          <a:p>
            <a:r>
              <a:rPr lang="en-US" dirty="0"/>
              <a:t>UN Political Declarations on HIV/AIDS 2016: specific targets on HIV incidence and AIDS-related mortality</a:t>
            </a:r>
          </a:p>
          <a:p>
            <a:endParaRPr lang="en-US" dirty="0"/>
          </a:p>
          <a:p>
            <a:r>
              <a:rPr lang="en-US" dirty="0"/>
              <a:t>These indicators are not possible to measure directly over frequent intervals – so we use models to estimate these values</a:t>
            </a:r>
          </a:p>
          <a:p>
            <a:endParaRPr lang="en-CH" dirty="0"/>
          </a:p>
        </p:txBody>
      </p:sp>
      <p:pic>
        <p:nvPicPr>
          <p:cNvPr id="4" name="Audio 3">
            <a:hlinkClick r:id="" action="ppaction://media"/>
            <a:extLst>
              <a:ext uri="{FF2B5EF4-FFF2-40B4-BE49-F238E27FC236}">
                <a16:creationId xmlns:a16="http://schemas.microsoft.com/office/drawing/2014/main" id="{421395DF-4A1C-4A46-9FB6-2137211E14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31869908"/>
      </p:ext>
    </p:extLst>
  </p:cSld>
  <p:clrMapOvr>
    <a:masterClrMapping/>
  </p:clrMapOvr>
  <mc:AlternateContent xmlns:mc="http://schemas.openxmlformats.org/markup-compatibility/2006" xmlns:p14="http://schemas.microsoft.com/office/powerpoint/2010/main">
    <mc:Choice Requires="p14">
      <p:transition spd="slow" p14:dur="2000" advTm="56620"/>
    </mc:Choice>
    <mc:Fallback xmlns="">
      <p:transition spd="slow" advTm="56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1DFCBE5-52C1-48A9-89CF-E7D68CCA1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17C8F6-D357-4254-BBAC-96B01EEBE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11707367" cy="2572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a:xfrm>
            <a:off x="-338234" y="3991900"/>
            <a:ext cx="4070480" cy="1883228"/>
          </a:xfrm>
        </p:spPr>
        <p:txBody>
          <a:bodyPr>
            <a:normAutofit/>
          </a:bodyPr>
          <a:lstStyle/>
          <a:p>
            <a:pPr algn="r"/>
            <a:r>
              <a:rPr lang="en-US" sz="4400" dirty="0"/>
              <a:t>Country uses of the estimates</a:t>
            </a:r>
            <a:endParaRPr lang="en-CH" sz="4400" dirty="0"/>
          </a:p>
        </p:txBody>
      </p:sp>
      <p:pic>
        <p:nvPicPr>
          <p:cNvPr id="5" name="Picture 4">
            <a:extLst>
              <a:ext uri="{FF2B5EF4-FFF2-40B4-BE49-F238E27FC236}">
                <a16:creationId xmlns:a16="http://schemas.microsoft.com/office/drawing/2014/main" id="{9F2EDF49-5952-4571-B624-3DCF6663EE5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41687" y="737118"/>
            <a:ext cx="6752835" cy="2380373"/>
          </a:xfrm>
          <a:prstGeom prst="rect">
            <a:avLst/>
          </a:prstGeom>
        </p:spPr>
      </p:pic>
      <p:pic>
        <p:nvPicPr>
          <p:cNvPr id="7" name="Picture 6">
            <a:extLst>
              <a:ext uri="{FF2B5EF4-FFF2-40B4-BE49-F238E27FC236}">
                <a16:creationId xmlns:a16="http://schemas.microsoft.com/office/drawing/2014/main" id="{52710383-172C-4223-A5FE-9A96402B6EB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7799807" y="302083"/>
            <a:ext cx="3583859" cy="3126917"/>
          </a:xfrm>
          <a:prstGeom prst="rect">
            <a:avLst/>
          </a:prstGeom>
        </p:spPr>
      </p:pic>
      <p:sp>
        <p:nvSpPr>
          <p:cNvPr id="3" name="Content Placeholder 2">
            <a:extLst>
              <a:ext uri="{FF2B5EF4-FFF2-40B4-BE49-F238E27FC236}">
                <a16:creationId xmlns:a16="http://schemas.microsoft.com/office/drawing/2014/main" id="{0656480A-8617-45EB-8873-5267D9F83CEB}"/>
              </a:ext>
            </a:extLst>
          </p:cNvPr>
          <p:cNvSpPr>
            <a:spLocks noGrp="1"/>
          </p:cNvSpPr>
          <p:nvPr>
            <p:ph idx="1"/>
          </p:nvPr>
        </p:nvSpPr>
        <p:spPr>
          <a:xfrm>
            <a:off x="4070480" y="4049485"/>
            <a:ext cx="7636887" cy="1883229"/>
          </a:xfrm>
        </p:spPr>
        <p:txBody>
          <a:bodyPr>
            <a:normAutofit/>
          </a:bodyPr>
          <a:lstStyle/>
          <a:p>
            <a:r>
              <a:rPr lang="en-US" sz="1800" dirty="0">
                <a:solidFill>
                  <a:srgbClr val="FFFFFF"/>
                </a:solidFill>
              </a:rPr>
              <a:t>To understand the trajectory of their HIV epidemic</a:t>
            </a:r>
          </a:p>
          <a:p>
            <a:r>
              <a:rPr lang="en-US" sz="1800" dirty="0">
                <a:solidFill>
                  <a:srgbClr val="FFFFFF"/>
                </a:solidFill>
              </a:rPr>
              <a:t>To monitor and improve their HIV response</a:t>
            </a:r>
          </a:p>
          <a:p>
            <a:r>
              <a:rPr lang="en-US" sz="1800" dirty="0">
                <a:solidFill>
                  <a:srgbClr val="FFFFFF"/>
                </a:solidFill>
              </a:rPr>
              <a:t>To inform targets for national strategic frameworks and donor agreements</a:t>
            </a:r>
          </a:p>
          <a:p>
            <a:r>
              <a:rPr lang="en-US" sz="1800" dirty="0">
                <a:solidFill>
                  <a:srgbClr val="FFFFFF"/>
                </a:solidFill>
              </a:rPr>
              <a:t>Triangulates all available, high quality, data to calculate the best estimate</a:t>
            </a:r>
            <a:endParaRPr lang="en-CH" sz="1800" dirty="0">
              <a:solidFill>
                <a:srgbClr val="FFFFFF"/>
              </a:solidFill>
            </a:endParaRPr>
          </a:p>
        </p:txBody>
      </p:sp>
      <p:sp>
        <p:nvSpPr>
          <p:cNvPr id="4" name="TextBox 3">
            <a:extLst>
              <a:ext uri="{FF2B5EF4-FFF2-40B4-BE49-F238E27FC236}">
                <a16:creationId xmlns:a16="http://schemas.microsoft.com/office/drawing/2014/main" id="{1828B3DB-7898-40D8-9EFB-6D29342E6819}"/>
              </a:ext>
            </a:extLst>
          </p:cNvPr>
          <p:cNvSpPr txBox="1"/>
          <p:nvPr/>
        </p:nvSpPr>
        <p:spPr>
          <a:xfrm>
            <a:off x="9451457" y="3393287"/>
            <a:ext cx="2005677" cy="253916"/>
          </a:xfrm>
          <a:prstGeom prst="rect">
            <a:avLst/>
          </a:prstGeom>
          <a:noFill/>
        </p:spPr>
        <p:txBody>
          <a:bodyPr wrap="none" rtlCol="0">
            <a:spAutoFit/>
          </a:bodyPr>
          <a:lstStyle/>
          <a:p>
            <a:r>
              <a:rPr lang="en-US" sz="1050" dirty="0"/>
              <a:t>Source: UNAIDS 2020 Data book</a:t>
            </a:r>
            <a:endParaRPr lang="en-CH" sz="1050" dirty="0"/>
          </a:p>
        </p:txBody>
      </p:sp>
      <p:pic>
        <p:nvPicPr>
          <p:cNvPr id="9" name="Audio 8">
            <a:hlinkClick r:id="" action="ppaction://media"/>
            <a:extLst>
              <a:ext uri="{FF2B5EF4-FFF2-40B4-BE49-F238E27FC236}">
                <a16:creationId xmlns:a16="http://schemas.microsoft.com/office/drawing/2014/main" id="{979803ED-A774-4CF1-A6AA-78E8A0D33AF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49158076"/>
      </p:ext>
    </p:extLst>
  </p:cSld>
  <p:clrMapOvr>
    <a:masterClrMapping/>
  </p:clrMapOvr>
  <mc:AlternateContent xmlns:mc="http://schemas.openxmlformats.org/markup-compatibility/2006" xmlns:p14="http://schemas.microsoft.com/office/powerpoint/2010/main">
    <mc:Choice Requires="p14">
      <p:transition spd="slow" p14:dur="2000" advTm="82731"/>
    </mc:Choice>
    <mc:Fallback xmlns="">
      <p:transition spd="slow" advTm="82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13B6605-D8CB-4D02-A002-9B1550AFBFA4}"/>
              </a:ext>
            </a:extLst>
          </p:cNvPr>
          <p:cNvSpPr>
            <a:spLocks noGrp="1"/>
          </p:cNvSpPr>
          <p:nvPr>
            <p:ph type="title"/>
          </p:nvPr>
        </p:nvSpPr>
        <p:spPr>
          <a:xfrm>
            <a:off x="289248" y="1123837"/>
            <a:ext cx="6451110" cy="1255469"/>
          </a:xfrm>
        </p:spPr>
        <p:txBody>
          <a:bodyPr>
            <a:normAutofit/>
          </a:bodyPr>
          <a:lstStyle/>
          <a:p>
            <a:r>
              <a:rPr lang="en-US" dirty="0"/>
              <a:t>How are the estimates produced? </a:t>
            </a:r>
            <a:endParaRPr lang="en-CH" dirty="0"/>
          </a:p>
        </p:txBody>
      </p:sp>
      <p:sp>
        <p:nvSpPr>
          <p:cNvPr id="3" name="Content Placeholder 2">
            <a:extLst>
              <a:ext uri="{FF2B5EF4-FFF2-40B4-BE49-F238E27FC236}">
                <a16:creationId xmlns:a16="http://schemas.microsoft.com/office/drawing/2014/main" id="{EB0CB6FA-9322-4865-A79E-876DEF1F4696}"/>
              </a:ext>
            </a:extLst>
          </p:cNvPr>
          <p:cNvSpPr>
            <a:spLocks noGrp="1"/>
          </p:cNvSpPr>
          <p:nvPr>
            <p:ph idx="1"/>
          </p:nvPr>
        </p:nvSpPr>
        <p:spPr>
          <a:xfrm>
            <a:off x="289248" y="2248348"/>
            <a:ext cx="6624736" cy="3536633"/>
          </a:xfrm>
        </p:spPr>
        <p:txBody>
          <a:bodyPr anchor="t">
            <a:normAutofit/>
          </a:bodyPr>
          <a:lstStyle/>
          <a:p>
            <a:r>
              <a:rPr lang="en-US" sz="1800" dirty="0">
                <a:solidFill>
                  <a:srgbClr val="FFFFFF"/>
                </a:solidFill>
              </a:rPr>
              <a:t>Every year UNAIDS supports 170 countries to develop HIV estimates using Spectrum software</a:t>
            </a:r>
          </a:p>
          <a:p>
            <a:r>
              <a:rPr lang="en-US" sz="1800" dirty="0">
                <a:solidFill>
                  <a:srgbClr val="FFFFFF"/>
                </a:solidFill>
              </a:rPr>
              <a:t>Indicators include historical trends of people living with HIV, new HIV infections and AIDS related deaths, </a:t>
            </a:r>
            <a:r>
              <a:rPr lang="en-US" sz="1800" dirty="0" err="1">
                <a:solidFill>
                  <a:srgbClr val="FFFFFF"/>
                </a:solidFill>
              </a:rPr>
              <a:t>etc</a:t>
            </a:r>
            <a:endParaRPr lang="en-US" sz="1800" dirty="0">
              <a:solidFill>
                <a:srgbClr val="FFFFFF"/>
              </a:solidFill>
            </a:endParaRPr>
          </a:p>
          <a:p>
            <a:r>
              <a:rPr lang="en-US" sz="1800" dirty="0">
                <a:solidFill>
                  <a:srgbClr val="FFFFFF"/>
                </a:solidFill>
              </a:rPr>
              <a:t>Models incorporate data available in each country and use multiple data sources to create the best estimate to track the epidemic </a:t>
            </a:r>
          </a:p>
          <a:p>
            <a:pPr lvl="1"/>
            <a:r>
              <a:rPr lang="en-US" sz="1600" dirty="0">
                <a:solidFill>
                  <a:srgbClr val="FFFFFF"/>
                </a:solidFill>
              </a:rPr>
              <a:t>Examples of data included in the models: prevalence from sentinel surveillance, people receiving ART, prevalence and incidence from household surveys, case surveillance, key population size estimates</a:t>
            </a:r>
          </a:p>
          <a:p>
            <a:r>
              <a:rPr lang="en-US" sz="1800" dirty="0">
                <a:solidFill>
                  <a:srgbClr val="FFFFFF"/>
                </a:solidFill>
              </a:rPr>
              <a:t>In some countries, with robust data, modeled estimates are produced at the district level to better focus HIV responses</a:t>
            </a:r>
          </a:p>
        </p:txBody>
      </p:sp>
      <p:sp>
        <p:nvSpPr>
          <p:cNvPr id="14" name="Rectangle 13">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54369615-5857-4E19-9C48-7ED12C8D20E6}"/>
              </a:ext>
            </a:extLst>
          </p:cNvPr>
          <p:cNvSpPr txBox="1"/>
          <p:nvPr/>
        </p:nvSpPr>
        <p:spPr>
          <a:xfrm>
            <a:off x="7794900" y="996227"/>
            <a:ext cx="3937519" cy="307777"/>
          </a:xfrm>
          <a:prstGeom prst="rect">
            <a:avLst/>
          </a:prstGeom>
          <a:noFill/>
        </p:spPr>
        <p:txBody>
          <a:bodyPr wrap="square" rtlCol="0">
            <a:spAutoFit/>
          </a:bodyPr>
          <a:lstStyle/>
          <a:p>
            <a:r>
              <a:rPr lang="en-US" sz="1400" dirty="0"/>
              <a:t>HIV prevalence over time, multiple data sources</a:t>
            </a:r>
            <a:endParaRPr lang="en-CH" sz="1400" dirty="0"/>
          </a:p>
        </p:txBody>
      </p:sp>
      <p:sp>
        <p:nvSpPr>
          <p:cNvPr id="7" name="TextBox 6">
            <a:extLst>
              <a:ext uri="{FF2B5EF4-FFF2-40B4-BE49-F238E27FC236}">
                <a16:creationId xmlns:a16="http://schemas.microsoft.com/office/drawing/2014/main" id="{C303AC8F-EFA1-4368-831B-4DD7BCA07FC9}"/>
              </a:ext>
            </a:extLst>
          </p:cNvPr>
          <p:cNvSpPr txBox="1"/>
          <p:nvPr/>
        </p:nvSpPr>
        <p:spPr>
          <a:xfrm>
            <a:off x="7884522" y="5365981"/>
            <a:ext cx="3706464" cy="1200329"/>
          </a:xfrm>
          <a:prstGeom prst="rect">
            <a:avLst/>
          </a:prstGeom>
          <a:noFill/>
        </p:spPr>
        <p:txBody>
          <a:bodyPr wrap="none" rtlCol="0">
            <a:spAutoFit/>
          </a:bodyPr>
          <a:lstStyle/>
          <a:p>
            <a:r>
              <a:rPr lang="en-US" sz="1200" dirty="0"/>
              <a:t>Example of data used in a generalized epidemic country</a:t>
            </a:r>
          </a:p>
          <a:p>
            <a:r>
              <a:rPr lang="en-US" sz="1200" dirty="0"/>
              <a:t>Green lines are ANC sentinel surveillance</a:t>
            </a:r>
          </a:p>
          <a:p>
            <a:r>
              <a:rPr lang="en-US" sz="1200" dirty="0"/>
              <a:t>Pink lines are routine testing among ANC attendees</a:t>
            </a:r>
          </a:p>
          <a:p>
            <a:r>
              <a:rPr lang="en-US" sz="1200" dirty="0"/>
              <a:t>Red diamonds are household surveys</a:t>
            </a:r>
          </a:p>
          <a:p>
            <a:r>
              <a:rPr lang="en-US" sz="1200" dirty="0"/>
              <a:t>Grey lines are the lines that fit those data</a:t>
            </a:r>
          </a:p>
          <a:p>
            <a:r>
              <a:rPr lang="en-US" sz="1200" dirty="0"/>
              <a:t>Red line is the average of the grey lines</a:t>
            </a:r>
            <a:endParaRPr lang="en-CH" sz="1200" dirty="0"/>
          </a:p>
        </p:txBody>
      </p:sp>
      <p:pic>
        <p:nvPicPr>
          <p:cNvPr id="9" name="Picture 8">
            <a:extLst>
              <a:ext uri="{FF2B5EF4-FFF2-40B4-BE49-F238E27FC236}">
                <a16:creationId xmlns:a16="http://schemas.microsoft.com/office/drawing/2014/main" id="{57776C50-E657-44BE-AB18-F48C66588060}"/>
              </a:ext>
            </a:extLst>
          </p:cNvPr>
          <p:cNvPicPr>
            <a:picLocks noChangeAspect="1"/>
          </p:cNvPicPr>
          <p:nvPr/>
        </p:nvPicPr>
        <p:blipFill>
          <a:blip r:embed="rId5"/>
          <a:stretch>
            <a:fillRect/>
          </a:stretch>
        </p:blipFill>
        <p:spPr>
          <a:xfrm>
            <a:off x="7645571" y="1379794"/>
            <a:ext cx="3792514" cy="3890296"/>
          </a:xfrm>
          <a:prstGeom prst="rect">
            <a:avLst/>
          </a:prstGeom>
        </p:spPr>
      </p:pic>
      <p:pic>
        <p:nvPicPr>
          <p:cNvPr id="13" name="Audio 12">
            <a:hlinkClick r:id="" action="ppaction://media"/>
            <a:extLst>
              <a:ext uri="{FF2B5EF4-FFF2-40B4-BE49-F238E27FC236}">
                <a16:creationId xmlns:a16="http://schemas.microsoft.com/office/drawing/2014/main" id="{91FD416E-D8C7-49CF-9A47-605479078B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84410304"/>
      </p:ext>
    </p:extLst>
  </p:cSld>
  <p:clrMapOvr>
    <a:masterClrMapping/>
  </p:clrMapOvr>
  <mc:AlternateContent xmlns:mc="http://schemas.openxmlformats.org/markup-compatibility/2006" xmlns:p14="http://schemas.microsoft.com/office/powerpoint/2010/main">
    <mc:Choice Requires="p14">
      <p:transition spd="slow" p14:dur="2000" advTm="115413"/>
    </mc:Choice>
    <mc:Fallback xmlns="">
      <p:transition spd="slow" advTm="115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0DF076-1B83-4522-89FC-2448EAB82443}"/>
              </a:ext>
            </a:extLst>
          </p:cNvPr>
          <p:cNvSpPr>
            <a:spLocks noGrp="1"/>
          </p:cNvSpPr>
          <p:nvPr>
            <p:ph type="title"/>
          </p:nvPr>
        </p:nvSpPr>
        <p:spPr>
          <a:xfrm>
            <a:off x="5451643" y="858416"/>
            <a:ext cx="6451110" cy="919566"/>
          </a:xfrm>
        </p:spPr>
        <p:txBody>
          <a:bodyPr>
            <a:normAutofit/>
          </a:bodyPr>
          <a:lstStyle/>
          <a:p>
            <a:r>
              <a:rPr lang="en-US" dirty="0"/>
              <a:t>Country teams</a:t>
            </a:r>
            <a:endParaRPr lang="en-CH" dirty="0"/>
          </a:p>
        </p:txBody>
      </p:sp>
      <p:sp>
        <p:nvSpPr>
          <p:cNvPr id="36" name="Rectangle 35">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A group of people posing for a photo&#10;&#10;Description automatically generated">
            <a:extLst>
              <a:ext uri="{FF2B5EF4-FFF2-40B4-BE49-F238E27FC236}">
                <a16:creationId xmlns:a16="http://schemas.microsoft.com/office/drawing/2014/main" id="{F86603CD-6FAF-4F11-B2F7-5DC002585AA7}"/>
              </a:ext>
            </a:extLst>
          </p:cNvPr>
          <p:cNvPicPr>
            <a:picLocks noChangeAspect="1"/>
          </p:cNvPicPr>
          <p:nvPr/>
        </p:nvPicPr>
        <p:blipFill rotWithShape="1">
          <a:blip r:embed="rId5"/>
          <a:srcRect l="17766" r="9519" b="9092"/>
          <a:stretch/>
        </p:blipFill>
        <p:spPr>
          <a:xfrm>
            <a:off x="940281" y="1897627"/>
            <a:ext cx="3698776" cy="2589564"/>
          </a:xfrm>
          <a:prstGeom prst="rect">
            <a:avLst/>
          </a:prstGeom>
        </p:spPr>
      </p:pic>
      <p:sp>
        <p:nvSpPr>
          <p:cNvPr id="3" name="Content Placeholder 2">
            <a:extLst>
              <a:ext uri="{FF2B5EF4-FFF2-40B4-BE49-F238E27FC236}">
                <a16:creationId xmlns:a16="http://schemas.microsoft.com/office/drawing/2014/main" id="{1CD67477-480D-4CFC-8B1D-D5E0B54B2240}"/>
              </a:ext>
            </a:extLst>
          </p:cNvPr>
          <p:cNvSpPr>
            <a:spLocks noGrp="1"/>
          </p:cNvSpPr>
          <p:nvPr>
            <p:ph idx="1"/>
          </p:nvPr>
        </p:nvSpPr>
        <p:spPr>
          <a:xfrm>
            <a:off x="5451644" y="1777982"/>
            <a:ext cx="6524456" cy="3956180"/>
          </a:xfrm>
        </p:spPr>
        <p:txBody>
          <a:bodyPr anchor="t">
            <a:normAutofit lnSpcReduction="10000"/>
          </a:bodyPr>
          <a:lstStyle/>
          <a:p>
            <a:r>
              <a:rPr lang="en-US" sz="1600" dirty="0">
                <a:solidFill>
                  <a:srgbClr val="FFFFFF"/>
                </a:solidFill>
              </a:rPr>
              <a:t>In-country teams develop these estimates with support from UNAIDS</a:t>
            </a:r>
          </a:p>
          <a:p>
            <a:r>
              <a:rPr lang="en-US" sz="1600" dirty="0">
                <a:solidFill>
                  <a:srgbClr val="FFFFFF"/>
                </a:solidFill>
              </a:rPr>
              <a:t>Teams usually consist of national M&amp;E focal person, epidemiologists, programme managers, UNAIDS Strategic Information Advisers, multilateral and bilateral partners</a:t>
            </a:r>
          </a:p>
          <a:p>
            <a:r>
              <a:rPr lang="en-US" sz="1600" dirty="0">
                <a:solidFill>
                  <a:srgbClr val="FFFFFF"/>
                </a:solidFill>
              </a:rPr>
              <a:t>By relying on these country teams, this process: </a:t>
            </a:r>
          </a:p>
          <a:p>
            <a:pPr lvl="1"/>
            <a:r>
              <a:rPr lang="en-US" sz="1300" dirty="0">
                <a:solidFill>
                  <a:srgbClr val="FFFFFF"/>
                </a:solidFill>
              </a:rPr>
              <a:t>Ensures country ownership of results</a:t>
            </a:r>
          </a:p>
          <a:p>
            <a:pPr lvl="1"/>
            <a:r>
              <a:rPr lang="en-US" sz="1300" dirty="0">
                <a:solidFill>
                  <a:srgbClr val="FFFFFF"/>
                </a:solidFill>
              </a:rPr>
              <a:t>Builds capacity to use models</a:t>
            </a:r>
          </a:p>
          <a:p>
            <a:pPr lvl="1"/>
            <a:r>
              <a:rPr lang="en-US" sz="1300" dirty="0">
                <a:solidFill>
                  <a:srgbClr val="FFFFFF"/>
                </a:solidFill>
              </a:rPr>
              <a:t>Guarantees that critical country knowledge is used to build the country’s estimates</a:t>
            </a:r>
          </a:p>
          <a:p>
            <a:pPr lvl="1"/>
            <a:r>
              <a:rPr lang="en-US" sz="1300" dirty="0">
                <a:solidFill>
                  <a:srgbClr val="FFFFFF"/>
                </a:solidFill>
              </a:rPr>
              <a:t>Also builds collaboration among the team and ensures that all stakeholders are using the same data</a:t>
            </a:r>
          </a:p>
          <a:p>
            <a:r>
              <a:rPr lang="en-US" sz="1500" dirty="0">
                <a:solidFill>
                  <a:srgbClr val="FFFFFF"/>
                </a:solidFill>
              </a:rPr>
              <a:t>Capacity building is ongoing: every other year UNAIDS holds regional workshops to build capacity to use the models, during the off years UNAIDS supports teams through UNAIDS country offices and remotely </a:t>
            </a:r>
          </a:p>
          <a:p>
            <a:r>
              <a:rPr lang="en-US" sz="1500" dirty="0">
                <a:solidFill>
                  <a:srgbClr val="FFFFFF"/>
                </a:solidFill>
              </a:rPr>
              <a:t>Sign off of the results is provided by Minister of Health or Director of National AIDS Commission before being published by UNAIDS</a:t>
            </a:r>
            <a:endParaRPr lang="en-CH" sz="1500" dirty="0">
              <a:solidFill>
                <a:srgbClr val="FFFFFF"/>
              </a:solidFill>
            </a:endParaRPr>
          </a:p>
        </p:txBody>
      </p:sp>
      <p:pic>
        <p:nvPicPr>
          <p:cNvPr id="10" name="Audio 9">
            <a:hlinkClick r:id="" action="ppaction://media"/>
            <a:extLst>
              <a:ext uri="{FF2B5EF4-FFF2-40B4-BE49-F238E27FC236}">
                <a16:creationId xmlns:a16="http://schemas.microsoft.com/office/drawing/2014/main" id="{3375C6F1-B7F4-4821-998D-36E97E2373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38289749"/>
      </p:ext>
    </p:extLst>
  </p:cSld>
  <p:clrMapOvr>
    <a:masterClrMapping/>
  </p:clrMapOvr>
  <mc:AlternateContent xmlns:mc="http://schemas.openxmlformats.org/markup-compatibility/2006" xmlns:p14="http://schemas.microsoft.com/office/powerpoint/2010/main">
    <mc:Choice Requires="p14">
      <p:transition spd="slow" p14:dur="2000" advTm="111266"/>
    </mc:Choice>
    <mc:Fallback xmlns="">
      <p:transition spd="slow" advTm="111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4ECAC-B18E-4108-8229-79CEC9DB54FA}"/>
              </a:ext>
            </a:extLst>
          </p:cNvPr>
          <p:cNvSpPr>
            <a:spLocks noGrp="1"/>
          </p:cNvSpPr>
          <p:nvPr>
            <p:ph type="title"/>
          </p:nvPr>
        </p:nvSpPr>
        <p:spPr/>
        <p:txBody>
          <a:bodyPr/>
          <a:lstStyle/>
          <a:p>
            <a:r>
              <a:rPr lang="en-US" dirty="0"/>
              <a:t>Reference Group advises on software development</a:t>
            </a:r>
            <a:endParaRPr lang="en-CH" dirty="0"/>
          </a:p>
        </p:txBody>
      </p:sp>
      <p:sp>
        <p:nvSpPr>
          <p:cNvPr id="3" name="Content Placeholder 2">
            <a:extLst>
              <a:ext uri="{FF2B5EF4-FFF2-40B4-BE49-F238E27FC236}">
                <a16:creationId xmlns:a16="http://schemas.microsoft.com/office/drawing/2014/main" id="{FDE003EA-B0BF-47A7-AFFD-6D9EE4799CAA}"/>
              </a:ext>
            </a:extLst>
          </p:cNvPr>
          <p:cNvSpPr>
            <a:spLocks noGrp="1"/>
          </p:cNvSpPr>
          <p:nvPr>
            <p:ph idx="1"/>
          </p:nvPr>
        </p:nvSpPr>
        <p:spPr/>
        <p:txBody>
          <a:bodyPr/>
          <a:lstStyle/>
          <a:p>
            <a:r>
              <a:rPr lang="en-US" dirty="0"/>
              <a:t>The models are informed by the UNAIDS Reference Group on Estimates, Modeling and Projections</a:t>
            </a:r>
          </a:p>
          <a:p>
            <a:pPr lvl="1"/>
            <a:r>
              <a:rPr lang="en-US" dirty="0"/>
              <a:t>Group of experts from epidemiologists, demographers, statisticians, public health experts and programme managers</a:t>
            </a:r>
          </a:p>
          <a:p>
            <a:pPr lvl="1"/>
            <a:r>
              <a:rPr lang="en-US" dirty="0"/>
              <a:t>Meets twice a year to improve models and incorporate the latest research</a:t>
            </a:r>
          </a:p>
          <a:p>
            <a:pPr lvl="1"/>
            <a:r>
              <a:rPr lang="en-US" dirty="0"/>
              <a:t>Information on this group, the meeting notes and members can be found at www.epidem.org</a:t>
            </a:r>
          </a:p>
          <a:p>
            <a:r>
              <a:rPr lang="en-US" dirty="0"/>
              <a:t>The actual Spectrum model is developed by Avenir Health, a non-profit organization based in the United States (avenirhealth.org)</a:t>
            </a:r>
            <a:endParaRPr lang="en-CH" dirty="0"/>
          </a:p>
        </p:txBody>
      </p:sp>
      <p:pic>
        <p:nvPicPr>
          <p:cNvPr id="4" name="Audio 3">
            <a:hlinkClick r:id="" action="ppaction://media"/>
            <a:extLst>
              <a:ext uri="{FF2B5EF4-FFF2-40B4-BE49-F238E27FC236}">
                <a16:creationId xmlns:a16="http://schemas.microsoft.com/office/drawing/2014/main" id="{2875D116-07E3-4620-9327-771F7D9B5D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72810326"/>
      </p:ext>
    </p:extLst>
  </p:cSld>
  <p:clrMapOvr>
    <a:masterClrMapping/>
  </p:clrMapOvr>
  <mc:AlternateContent xmlns:mc="http://schemas.openxmlformats.org/markup-compatibility/2006" xmlns:p14="http://schemas.microsoft.com/office/powerpoint/2010/main">
    <mc:Choice Requires="p14">
      <p:transition spd="slow" p14:dur="2000" advTm="56457"/>
    </mc:Choice>
    <mc:Fallback xmlns="">
      <p:transition spd="slow" advTm="56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1948-B781-451A-AF67-876E748B13FB}"/>
              </a:ext>
            </a:extLst>
          </p:cNvPr>
          <p:cNvSpPr>
            <a:spLocks noGrp="1"/>
          </p:cNvSpPr>
          <p:nvPr>
            <p:ph type="title"/>
          </p:nvPr>
        </p:nvSpPr>
        <p:spPr/>
        <p:txBody>
          <a:bodyPr/>
          <a:lstStyle/>
          <a:p>
            <a:r>
              <a:rPr lang="en-US" dirty="0"/>
              <a:t>Timeline for producing estimates:</a:t>
            </a:r>
            <a:br>
              <a:rPr lang="en-US" dirty="0"/>
            </a:br>
            <a:r>
              <a:rPr lang="en-US" sz="2800" dirty="0"/>
              <a:t>Updated every year</a:t>
            </a:r>
            <a:endParaRPr lang="en-CH" dirty="0"/>
          </a:p>
        </p:txBody>
      </p:sp>
      <p:sp>
        <p:nvSpPr>
          <p:cNvPr id="3" name="Content Placeholder 2">
            <a:extLst>
              <a:ext uri="{FF2B5EF4-FFF2-40B4-BE49-F238E27FC236}">
                <a16:creationId xmlns:a16="http://schemas.microsoft.com/office/drawing/2014/main" id="{CB1DB8A6-C38A-4C0D-8E26-8062F12B0392}"/>
              </a:ext>
            </a:extLst>
          </p:cNvPr>
          <p:cNvSpPr>
            <a:spLocks noGrp="1"/>
          </p:cNvSpPr>
          <p:nvPr>
            <p:ph idx="1"/>
          </p:nvPr>
        </p:nvSpPr>
        <p:spPr/>
        <p:txBody>
          <a:bodyPr/>
          <a:lstStyle/>
          <a:p>
            <a:r>
              <a:rPr lang="en-US" dirty="0"/>
              <a:t>December: Release of software with any change to assumptions</a:t>
            </a:r>
          </a:p>
          <a:p>
            <a:r>
              <a:rPr lang="en-US" dirty="0"/>
              <a:t>January – March: countries teams enter updated data, rerun models review results, share with country stakeholders</a:t>
            </a:r>
          </a:p>
          <a:p>
            <a:r>
              <a:rPr lang="en-US" dirty="0"/>
              <a:t>March – April: UNAIDS reviews results</a:t>
            </a:r>
          </a:p>
          <a:p>
            <a:r>
              <a:rPr lang="en-US" dirty="0"/>
              <a:t>May: UNAIDS requests Ministers of Health or Heads of NACs to approve the results produced by the country teams</a:t>
            </a:r>
          </a:p>
          <a:p>
            <a:r>
              <a:rPr lang="en-US" dirty="0"/>
              <a:t>July: results are published on AIDSinfo.unaids.org and in UNAIDS reports (also in UNICEF, WHO and other partners’ reports)</a:t>
            </a:r>
          </a:p>
          <a:p>
            <a:pPr lvl="1"/>
            <a:endParaRPr lang="en-US" dirty="0"/>
          </a:p>
          <a:p>
            <a:pPr lvl="1"/>
            <a:r>
              <a:rPr lang="en-US" dirty="0"/>
              <a:t>Faster process available for countries on shorter timelines</a:t>
            </a:r>
            <a:endParaRPr lang="en-CH" dirty="0"/>
          </a:p>
        </p:txBody>
      </p:sp>
      <p:pic>
        <p:nvPicPr>
          <p:cNvPr id="5" name="Audio 4">
            <a:hlinkClick r:id="" action="ppaction://media"/>
            <a:extLst>
              <a:ext uri="{FF2B5EF4-FFF2-40B4-BE49-F238E27FC236}">
                <a16:creationId xmlns:a16="http://schemas.microsoft.com/office/drawing/2014/main" id="{64F70BB8-F185-4DE5-A4D3-8632D4F12A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65376616"/>
      </p:ext>
    </p:extLst>
  </p:cSld>
  <p:clrMapOvr>
    <a:masterClrMapping/>
  </p:clrMapOvr>
  <mc:AlternateContent xmlns:mc="http://schemas.openxmlformats.org/markup-compatibility/2006" xmlns:p14="http://schemas.microsoft.com/office/powerpoint/2010/main">
    <mc:Choice Requires="p14">
      <p:transition spd="slow" p14:dur="2000" advTm="75815"/>
    </mc:Choice>
    <mc:Fallback xmlns="">
      <p:transition spd="slow" advTm="75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11ACA-F1D2-4564-B210-B185A5636293}"/>
              </a:ext>
            </a:extLst>
          </p:cNvPr>
          <p:cNvSpPr>
            <a:spLocks noGrp="1"/>
          </p:cNvSpPr>
          <p:nvPr>
            <p:ph type="title"/>
          </p:nvPr>
        </p:nvSpPr>
        <p:spPr/>
        <p:txBody>
          <a:bodyPr/>
          <a:lstStyle/>
          <a:p>
            <a:r>
              <a:rPr lang="en-US" dirty="0"/>
              <a:t>More information</a:t>
            </a:r>
            <a:endParaRPr lang="en-CH" dirty="0"/>
          </a:p>
        </p:txBody>
      </p:sp>
      <p:sp>
        <p:nvSpPr>
          <p:cNvPr id="3" name="Content Placeholder 2">
            <a:extLst>
              <a:ext uri="{FF2B5EF4-FFF2-40B4-BE49-F238E27FC236}">
                <a16:creationId xmlns:a16="http://schemas.microsoft.com/office/drawing/2014/main" id="{DC57B263-BCB6-491F-A19D-4FEF03951ECD}"/>
              </a:ext>
            </a:extLst>
          </p:cNvPr>
          <p:cNvSpPr>
            <a:spLocks noGrp="1"/>
          </p:cNvSpPr>
          <p:nvPr>
            <p:ph idx="1"/>
          </p:nvPr>
        </p:nvSpPr>
        <p:spPr/>
        <p:txBody>
          <a:bodyPr/>
          <a:lstStyle/>
          <a:p>
            <a:r>
              <a:rPr lang="en-US" dirty="0"/>
              <a:t>To see the results go to aidsinfo.unaids.org</a:t>
            </a:r>
          </a:p>
          <a:p>
            <a:r>
              <a:rPr lang="en-US" dirty="0"/>
              <a:t>To read an overview of the methods see Annex of the latest UNAIDS Global AIDS Update Report which are published every July and can be seen at unaids.org</a:t>
            </a:r>
          </a:p>
          <a:p>
            <a:r>
              <a:rPr lang="en-US" dirty="0"/>
              <a:t>To learn about the UNAIDS Reference Group on Estimates, Modeling and Projections which advises on the models go to </a:t>
            </a:r>
            <a:r>
              <a:rPr lang="en-US" dirty="0">
                <a:hlinkClick r:id="rId4"/>
              </a:rPr>
              <a:t>www.epidem.org</a:t>
            </a:r>
            <a:endParaRPr lang="en-US" dirty="0"/>
          </a:p>
        </p:txBody>
      </p:sp>
      <p:pic>
        <p:nvPicPr>
          <p:cNvPr id="4" name="Audio 3">
            <a:hlinkClick r:id="" action="ppaction://media"/>
            <a:extLst>
              <a:ext uri="{FF2B5EF4-FFF2-40B4-BE49-F238E27FC236}">
                <a16:creationId xmlns:a16="http://schemas.microsoft.com/office/drawing/2014/main" id="{E81A8C86-691F-4F12-B310-E3BCC8C1B6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09626515"/>
      </p:ext>
    </p:extLst>
  </p:cSld>
  <p:clrMapOvr>
    <a:masterClrMapping/>
  </p:clrMapOvr>
  <mc:AlternateContent xmlns:mc="http://schemas.openxmlformats.org/markup-compatibility/2006" xmlns:p14="http://schemas.microsoft.com/office/powerpoint/2010/main">
    <mc:Choice Requires="p14">
      <p:transition spd="slow" p14:dur="2000" advTm="5211"/>
    </mc:Choice>
    <mc:Fallback xmlns="">
      <p:transition spd="slow" advTm="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93E641F549574BB805BD9C73365D4F" ma:contentTypeVersion="17" ma:contentTypeDescription="Create a new document." ma:contentTypeScope="" ma:versionID="8482625136bccad5fea5e68a871e4699">
  <xsd:schema xmlns:xsd="http://www.w3.org/2001/XMLSchema" xmlns:xs="http://www.w3.org/2001/XMLSchema" xmlns:p="http://schemas.microsoft.com/office/2006/metadata/properties" xmlns:ns2="288ef829-98c5-46d1-83dc-c2ef7c814da2" xmlns:ns3="2ddeef39-65d3-4660-94f2-f063f949c57e" targetNamespace="http://schemas.microsoft.com/office/2006/metadata/properties" ma:root="true" ma:fieldsID="99cee5fdab9c537e456a0b77a5796a97" ns2:_="" ns3:_="">
    <xsd:import namespace="288ef829-98c5-46d1-83dc-c2ef7c814da2"/>
    <xsd:import namespace="2ddeef39-65d3-4660-94f2-f063f949c5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8ef829-98c5-46d1-83dc-c2ef7c814d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008808e-a4ff-498b-8b44-8869f1dca9f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ddeef39-65d3-4660-94f2-f063f949c57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1142ec6-8224-48c2-babf-013e8b339833}" ma:internalName="TaxCatchAll" ma:showField="CatchAllData" ma:web="2ddeef39-65d3-4660-94f2-f063f949c5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288ef829-98c5-46d1-83dc-c2ef7c814da2" xsi:nil="true"/>
    <TaxCatchAll xmlns="2ddeef39-65d3-4660-94f2-f063f949c57e" xsi:nil="true"/>
    <lcf76f155ced4ddcb4097134ff3c332f xmlns="288ef829-98c5-46d1-83dc-c2ef7c814da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BAA4269-59A1-49AB-8F62-AC4FE8394A5D}">
  <ds:schemaRefs>
    <ds:schemaRef ds:uri="http://schemas.microsoft.com/sharepoint/v3/contenttype/forms"/>
  </ds:schemaRefs>
</ds:datastoreItem>
</file>

<file path=customXml/itemProps2.xml><?xml version="1.0" encoding="utf-8"?>
<ds:datastoreItem xmlns:ds="http://schemas.openxmlformats.org/officeDocument/2006/customXml" ds:itemID="{9F53A5BE-B616-4160-8E7E-8A3ECC9F5B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8ef829-98c5-46d1-83dc-c2ef7c814da2"/>
    <ds:schemaRef ds:uri="2ddeef39-65d3-4660-94f2-f063f949c5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BBC9BA-1667-4F09-B812-8D350C81AEBF}">
  <ds:schemaRefs>
    <ds:schemaRef ds:uri="http://schemas.microsoft.com/office/2006/metadata/properties"/>
    <ds:schemaRef ds:uri="http://schemas.microsoft.com/office/infopath/2007/PartnerControls"/>
    <ds:schemaRef ds:uri="288ef829-98c5-46d1-83dc-c2ef7c814da2"/>
    <ds:schemaRef ds:uri="2ddeef39-65d3-4660-94f2-f063f949c57e"/>
  </ds:schemaRefs>
</ds:datastoreItem>
</file>

<file path=docProps/app.xml><?xml version="1.0" encoding="utf-8"?>
<Properties xmlns="http://schemas.openxmlformats.org/officeDocument/2006/extended-properties" xmlns:vt="http://schemas.openxmlformats.org/officeDocument/2006/docPropsVTypes">
  <TotalTime>513</TotalTime>
  <Words>1218</Words>
  <Application>Microsoft Office PowerPoint</Application>
  <PresentationFormat>Widescreen</PresentationFormat>
  <Paragraphs>85</Paragraphs>
  <Slides>9</Slides>
  <Notes>4</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Calibri</vt:lpstr>
      <vt:lpstr>Corbel</vt:lpstr>
      <vt:lpstr>Wingdings 2</vt:lpstr>
      <vt:lpstr>Frame</vt:lpstr>
      <vt:lpstr>Introduction to the HIV estimates process</vt:lpstr>
      <vt:lpstr>Objectives of presentation</vt:lpstr>
      <vt:lpstr>Why does UNAIDS support countries to produce estimates?</vt:lpstr>
      <vt:lpstr>Country uses of the estimates</vt:lpstr>
      <vt:lpstr>How are the estimates produced? </vt:lpstr>
      <vt:lpstr>Country teams</vt:lpstr>
      <vt:lpstr>Reference Group advises on software development</vt:lpstr>
      <vt:lpstr>Timeline for producing estimates: Updated every year</vt:lpstr>
      <vt:lpstr>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the estimates process</dc:title>
  <dc:creator>MAHY, Mary</dc:creator>
  <cp:lastModifiedBy>WANYEKI, Ian</cp:lastModifiedBy>
  <cp:revision>3</cp:revision>
  <dcterms:created xsi:type="dcterms:W3CDTF">2020-11-26T12:12:55Z</dcterms:created>
  <dcterms:modified xsi:type="dcterms:W3CDTF">2022-10-11T07:47:52Z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0x0101006893E641F549574BB805BD9C73365D4F</vt:lpwstr>
  </property>
</Properties>
</file>