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5"/>
  </p:notesMasterIdLst>
  <p:sldIdLst>
    <p:sldId id="256" r:id="rId5"/>
    <p:sldId id="1565" r:id="rId6"/>
    <p:sldId id="1550" r:id="rId7"/>
    <p:sldId id="3109" r:id="rId8"/>
    <p:sldId id="3110" r:id="rId9"/>
    <p:sldId id="258" r:id="rId10"/>
    <p:sldId id="3107" r:id="rId11"/>
    <p:sldId id="1540" r:id="rId12"/>
    <p:sldId id="3108" r:id="rId13"/>
    <p:sldId id="481" r:id="rId1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E8EC"/>
    <a:srgbClr val="4141D1"/>
    <a:srgbClr val="30C4C4"/>
    <a:srgbClr val="9CEAEE"/>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05D57C-44CF-FD22-C72F-50A0597B0A7C}" v="13" dt="2025-02-12T17:24:18.896"/>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5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ENROMP, Eline Louise" userId="a44abeb2-aa4e-4d35-a6f5-0d25c352ba16" providerId="ADAL" clId="{7E74450D-4E12-44C4-B1DA-E1397805BBD3}"/>
    <pc:docChg chg="custSel modSld">
      <pc:chgData name="KORENROMP, Eline Louise" userId="a44abeb2-aa4e-4d35-a6f5-0d25c352ba16" providerId="ADAL" clId="{7E74450D-4E12-44C4-B1DA-E1397805BBD3}" dt="2025-01-24T11:14:09.962" v="58" actId="113"/>
      <pc:docMkLst>
        <pc:docMk/>
      </pc:docMkLst>
      <pc:sldChg chg="modSp mod">
        <pc:chgData name="KORENROMP, Eline Louise" userId="a44abeb2-aa4e-4d35-a6f5-0d25c352ba16" providerId="ADAL" clId="{7E74450D-4E12-44C4-B1DA-E1397805BBD3}" dt="2025-01-24T11:14:09.962" v="58" actId="113"/>
        <pc:sldMkLst>
          <pc:docMk/>
          <pc:sldMk cId="100137037" sldId="256"/>
        </pc:sldMkLst>
        <pc:spChg chg="mod">
          <ac:chgData name="KORENROMP, Eline Louise" userId="a44abeb2-aa4e-4d35-a6f5-0d25c352ba16" providerId="ADAL" clId="{7E74450D-4E12-44C4-B1DA-E1397805BBD3}" dt="2025-01-24T11:14:09.962" v="58" actId="113"/>
          <ac:spMkLst>
            <pc:docMk/>
            <pc:sldMk cId="100137037" sldId="256"/>
            <ac:spMk id="2" creationId="{FBF8752D-0820-4F35-9D5D-B9D345CC6D3E}"/>
          </ac:spMkLst>
        </pc:spChg>
        <pc:spChg chg="mod">
          <ac:chgData name="KORENROMP, Eline Louise" userId="a44abeb2-aa4e-4d35-a6f5-0d25c352ba16" providerId="ADAL" clId="{7E74450D-4E12-44C4-B1DA-E1397805BBD3}" dt="2025-01-24T10:52:02.475" v="43" actId="6549"/>
          <ac:spMkLst>
            <pc:docMk/>
            <pc:sldMk cId="100137037" sldId="256"/>
            <ac:spMk id="3" creationId="{39C97AB2-D1E8-48E1-B9C2-6E6C1698B16B}"/>
          </ac:spMkLst>
        </pc:spChg>
      </pc:sldChg>
      <pc:sldChg chg="modSp mod">
        <pc:chgData name="KORENROMP, Eline Louise" userId="a44abeb2-aa4e-4d35-a6f5-0d25c352ba16" providerId="ADAL" clId="{7E74450D-4E12-44C4-B1DA-E1397805BBD3}" dt="2025-01-24T10:52:18.399" v="57" actId="6549"/>
        <pc:sldMkLst>
          <pc:docMk/>
          <pc:sldMk cId="4077375247" sldId="481"/>
        </pc:sldMkLst>
        <pc:spChg chg="mod">
          <ac:chgData name="KORENROMP, Eline Louise" userId="a44abeb2-aa4e-4d35-a6f5-0d25c352ba16" providerId="ADAL" clId="{7E74450D-4E12-44C4-B1DA-E1397805BBD3}" dt="2025-01-24T10:52:18.399" v="57" actId="6549"/>
          <ac:spMkLst>
            <pc:docMk/>
            <pc:sldMk cId="4077375247" sldId="481"/>
            <ac:spMk id="2" creationId="{CF9314BC-677D-45C6-B125-E1496B8E43DF}"/>
          </ac:spMkLst>
        </pc:spChg>
      </pc:sldChg>
    </pc:docChg>
  </pc:docChgLst>
  <pc:docChgLst>
    <pc:chgData name="Utilisateur invité" userId="S::urn:spo:anon#6f95b93131a79add403010faf2a926d68d4e3cdbee6928a9a3f03d1bbfbd9e91::" providerId="AD" clId="Web-{1705D57C-44CF-FD22-C72F-50A0597B0A7C}"/>
    <pc:docChg chg="modSld">
      <pc:chgData name="Utilisateur invité" userId="S::urn:spo:anon#6f95b93131a79add403010faf2a926d68d4e3cdbee6928a9a3f03d1bbfbd9e91::" providerId="AD" clId="Web-{1705D57C-44CF-FD22-C72F-50A0597B0A7C}" dt="2025-02-12T17:24:17.990" v="8" actId="20577"/>
      <pc:docMkLst>
        <pc:docMk/>
      </pc:docMkLst>
      <pc:sldChg chg="modSp">
        <pc:chgData name="Utilisateur invité" userId="S::urn:spo:anon#6f95b93131a79add403010faf2a926d68d4e3cdbee6928a9a3f03d1bbfbd9e91::" providerId="AD" clId="Web-{1705D57C-44CF-FD22-C72F-50A0597B0A7C}" dt="2025-02-12T17:24:17.990" v="8" actId="20577"/>
        <pc:sldMkLst>
          <pc:docMk/>
          <pc:sldMk cId="3520420856" sldId="3107"/>
        </pc:sldMkLst>
        <pc:spChg chg="mod">
          <ac:chgData name="Utilisateur invité" userId="S::urn:spo:anon#6f95b93131a79add403010faf2a926d68d4e3cdbee6928a9a3f03d1bbfbd9e91::" providerId="AD" clId="Web-{1705D57C-44CF-FD22-C72F-50A0597B0A7C}" dt="2025-02-12T17:24:17.990" v="8" actId="20577"/>
          <ac:spMkLst>
            <pc:docMk/>
            <pc:sldMk cId="3520420856" sldId="3107"/>
            <ac:spMk id="9" creationId="{3829E4DA-89CA-7EA5-5072-437C0617A06C}"/>
          </ac:spMkLst>
        </pc:spChg>
      </pc:sldChg>
    </pc:docChg>
  </pc:docChgLst>
  <pc:docChgLst>
    <pc:chgData name="KORENROMP, Eline Louise" userId="a44abeb2-aa4e-4d35-a6f5-0d25c352ba16" providerId="ADAL" clId="{A689BE37-AB67-4F06-BC3F-393D54CB8483}"/>
    <pc:docChg chg="custSel modSld">
      <pc:chgData name="KORENROMP, Eline Louise" userId="a44abeb2-aa4e-4d35-a6f5-0d25c352ba16" providerId="ADAL" clId="{A689BE37-AB67-4F06-BC3F-393D54CB8483}" dt="2025-01-14T15:01:13.078" v="170" actId="20577"/>
      <pc:docMkLst>
        <pc:docMk/>
      </pc:docMkLst>
      <pc:sldChg chg="modSp mod">
        <pc:chgData name="KORENROMP, Eline Louise" userId="a44abeb2-aa4e-4d35-a6f5-0d25c352ba16" providerId="ADAL" clId="{A689BE37-AB67-4F06-BC3F-393D54CB8483}" dt="2025-01-14T15:01:13.078" v="170" actId="20577"/>
        <pc:sldMkLst>
          <pc:docMk/>
          <pc:sldMk cId="100137037" sldId="256"/>
        </pc:sldMkLst>
        <pc:spChg chg="mod">
          <ac:chgData name="KORENROMP, Eline Louise" userId="a44abeb2-aa4e-4d35-a6f5-0d25c352ba16" providerId="ADAL" clId="{A689BE37-AB67-4F06-BC3F-393D54CB8483}" dt="2025-01-14T15:01:13.078" v="170" actId="20577"/>
          <ac:spMkLst>
            <pc:docMk/>
            <pc:sldMk cId="100137037" sldId="256"/>
            <ac:spMk id="3" creationId="{39C97AB2-D1E8-48E1-B9C2-6E6C1698B16B}"/>
          </ac:spMkLst>
        </pc:spChg>
      </pc:sldChg>
    </pc:docChg>
  </pc:docChgLst>
  <pc:docChgLst>
    <pc:chgData name="NZE-EYO'O, Rodrigue" userId="S::nzeeyor@unaids.org::19a486e2-c61a-4c1c-bca8-0bd8a8938043" providerId="AD" clId="Web-{7EAC94AC-E713-DDBD-1744-6EC6D8D181B4}"/>
    <pc:docChg chg="modSld">
      <pc:chgData name="NZE-EYO'O, Rodrigue" userId="S::nzeeyor@unaids.org::19a486e2-c61a-4c1c-bca8-0bd8a8938043" providerId="AD" clId="Web-{7EAC94AC-E713-DDBD-1744-6EC6D8D181B4}" dt="2025-02-10T15:44:45.134" v="51" actId="20577"/>
      <pc:docMkLst>
        <pc:docMk/>
      </pc:docMkLst>
      <pc:sldChg chg="modSp">
        <pc:chgData name="NZE-EYO'O, Rodrigue" userId="S::nzeeyor@unaids.org::19a486e2-c61a-4c1c-bca8-0bd8a8938043" providerId="AD" clId="Web-{7EAC94AC-E713-DDBD-1744-6EC6D8D181B4}" dt="2025-02-10T15:44:45.134" v="51" actId="20577"/>
        <pc:sldMkLst>
          <pc:docMk/>
          <pc:sldMk cId="4077375247" sldId="481"/>
        </pc:sldMkLst>
        <pc:spChg chg="mod">
          <ac:chgData name="NZE-EYO'O, Rodrigue" userId="S::nzeeyor@unaids.org::19a486e2-c61a-4c1c-bca8-0bd8a8938043" providerId="AD" clId="Web-{7EAC94AC-E713-DDBD-1744-6EC6D8D181B4}" dt="2025-02-10T15:44:45.134" v="51" actId="20577"/>
          <ac:spMkLst>
            <pc:docMk/>
            <pc:sldMk cId="4077375247" sldId="481"/>
            <ac:spMk id="4" creationId="{C2FEF825-B1A4-1F45-4E91-9427D602CE8F}"/>
          </ac:spMkLst>
        </pc:spChg>
      </pc:sldChg>
      <pc:sldChg chg="modSp">
        <pc:chgData name="NZE-EYO'O, Rodrigue" userId="S::nzeeyor@unaids.org::19a486e2-c61a-4c1c-bca8-0bd8a8938043" providerId="AD" clId="Web-{7EAC94AC-E713-DDBD-1744-6EC6D8D181B4}" dt="2025-02-10T15:39:20.474" v="14" actId="14100"/>
        <pc:sldMkLst>
          <pc:docMk/>
          <pc:sldMk cId="134191081" sldId="1540"/>
        </pc:sldMkLst>
        <pc:spChg chg="mod">
          <ac:chgData name="NZE-EYO'O, Rodrigue" userId="S::nzeeyor@unaids.org::19a486e2-c61a-4c1c-bca8-0bd8a8938043" providerId="AD" clId="Web-{7EAC94AC-E713-DDBD-1744-6EC6D8D181B4}" dt="2025-02-10T15:39:20.474" v="14" actId="14100"/>
          <ac:spMkLst>
            <pc:docMk/>
            <pc:sldMk cId="134191081" sldId="1540"/>
            <ac:spMk id="3" creationId="{9A0DC9E1-6409-E998-ED77-26E3D4288057}"/>
          </ac:spMkLst>
        </pc:spChg>
        <pc:spChg chg="mod">
          <ac:chgData name="NZE-EYO'O, Rodrigue" userId="S::nzeeyor@unaids.org::19a486e2-c61a-4c1c-bca8-0bd8a8938043" providerId="AD" clId="Web-{7EAC94AC-E713-DDBD-1744-6EC6D8D181B4}" dt="2025-02-10T15:38:43.675" v="13" actId="20577"/>
          <ac:spMkLst>
            <pc:docMk/>
            <pc:sldMk cId="134191081" sldId="1540"/>
            <ac:spMk id="4" creationId="{30519FBC-3F2B-C023-EB27-963E9FB9C8A0}"/>
          </ac:spMkLst>
        </pc:spChg>
      </pc:sldChg>
      <pc:sldChg chg="modSp">
        <pc:chgData name="NZE-EYO'O, Rodrigue" userId="S::nzeeyor@unaids.org::19a486e2-c61a-4c1c-bca8-0bd8a8938043" providerId="AD" clId="Web-{7EAC94AC-E713-DDBD-1744-6EC6D8D181B4}" dt="2025-02-10T15:42:55.753" v="28" actId="20577"/>
        <pc:sldMkLst>
          <pc:docMk/>
          <pc:sldMk cId="31282999" sldId="3108"/>
        </pc:sldMkLst>
        <pc:spChg chg="mod">
          <ac:chgData name="NZE-EYO'O, Rodrigue" userId="S::nzeeyor@unaids.org::19a486e2-c61a-4c1c-bca8-0bd8a8938043" providerId="AD" clId="Web-{7EAC94AC-E713-DDBD-1744-6EC6D8D181B4}" dt="2025-02-10T15:42:55.753" v="28" actId="20577"/>
          <ac:spMkLst>
            <pc:docMk/>
            <pc:sldMk cId="31282999" sldId="3108"/>
            <ac:spMk id="3" creationId="{0A4FCDE3-BBD5-1D87-82ED-EE71A9717B84}"/>
          </ac:spMkLst>
        </pc:spChg>
        <pc:spChg chg="mod">
          <ac:chgData name="NZE-EYO'O, Rodrigue" userId="S::nzeeyor@unaids.org::19a486e2-c61a-4c1c-bca8-0bd8a8938043" providerId="AD" clId="Web-{7EAC94AC-E713-DDBD-1744-6EC6D8D181B4}" dt="2025-02-10T15:40:12.727" v="20" actId="20577"/>
          <ac:spMkLst>
            <pc:docMk/>
            <pc:sldMk cId="31282999" sldId="3108"/>
            <ac:spMk id="4" creationId="{5FE95CC3-2C2F-745E-717C-FF8C78D7C7FD}"/>
          </ac:spMkLst>
        </pc:spChg>
      </pc:sldChg>
    </pc:docChg>
  </pc:docChgLst>
  <pc:docChgLst>
    <pc:chgData name="NZE-EYO'O, Rodrigue" userId="S::nzeeyor@unaids.org::19a486e2-c61a-4c1c-bca8-0bd8a8938043" providerId="AD" clId="Web-{5B7D1FA4-155B-2A73-D336-94ED0E703551}"/>
    <pc:docChg chg="modSld">
      <pc:chgData name="NZE-EYO'O, Rodrigue" userId="S::nzeeyor@unaids.org::19a486e2-c61a-4c1c-bca8-0bd8a8938043" providerId="AD" clId="Web-{5B7D1FA4-155B-2A73-D336-94ED0E703551}" dt="2025-02-10T15:29:42.482" v="71" actId="20577"/>
      <pc:docMkLst>
        <pc:docMk/>
      </pc:docMkLst>
      <pc:sldChg chg="modSp">
        <pc:chgData name="NZE-EYO'O, Rodrigue" userId="S::nzeeyor@unaids.org::19a486e2-c61a-4c1c-bca8-0bd8a8938043" providerId="AD" clId="Web-{5B7D1FA4-155B-2A73-D336-94ED0E703551}" dt="2025-02-10T15:26:08.319" v="44" actId="20577"/>
        <pc:sldMkLst>
          <pc:docMk/>
          <pc:sldMk cId="670719479" sldId="258"/>
        </pc:sldMkLst>
        <pc:spChg chg="mod">
          <ac:chgData name="NZE-EYO'O, Rodrigue" userId="S::nzeeyor@unaids.org::19a486e2-c61a-4c1c-bca8-0bd8a8938043" providerId="AD" clId="Web-{5B7D1FA4-155B-2A73-D336-94ED0E703551}" dt="2025-02-10T15:26:08.319" v="44" actId="20577"/>
          <ac:spMkLst>
            <pc:docMk/>
            <pc:sldMk cId="670719479" sldId="258"/>
            <ac:spMk id="16" creationId="{F5555A09-ABF4-860A-A34B-E9658B7E5E62}"/>
          </ac:spMkLst>
        </pc:spChg>
      </pc:sldChg>
      <pc:sldChg chg="modSp">
        <pc:chgData name="NZE-EYO'O, Rodrigue" userId="S::nzeeyor@unaids.org::19a486e2-c61a-4c1c-bca8-0bd8a8938043" providerId="AD" clId="Web-{5B7D1FA4-155B-2A73-D336-94ED0E703551}" dt="2025-02-10T15:17:23.303" v="22" actId="20577"/>
        <pc:sldMkLst>
          <pc:docMk/>
          <pc:sldMk cId="1792933428" sldId="1565"/>
        </pc:sldMkLst>
        <pc:spChg chg="mod">
          <ac:chgData name="NZE-EYO'O, Rodrigue" userId="S::nzeeyor@unaids.org::19a486e2-c61a-4c1c-bca8-0bd8a8938043" providerId="AD" clId="Web-{5B7D1FA4-155B-2A73-D336-94ED0E703551}" dt="2025-02-10T15:17:23.303" v="22" actId="20577"/>
          <ac:spMkLst>
            <pc:docMk/>
            <pc:sldMk cId="1792933428" sldId="1565"/>
            <ac:spMk id="9" creationId="{B361A2E7-D689-207E-77A1-523E86F2A449}"/>
          </ac:spMkLst>
        </pc:spChg>
      </pc:sldChg>
      <pc:sldChg chg="modSp">
        <pc:chgData name="NZE-EYO'O, Rodrigue" userId="S::nzeeyor@unaids.org::19a486e2-c61a-4c1c-bca8-0bd8a8938043" providerId="AD" clId="Web-{5B7D1FA4-155B-2A73-D336-94ED0E703551}" dt="2025-02-10T15:29:42.482" v="71" actId="20577"/>
        <pc:sldMkLst>
          <pc:docMk/>
          <pc:sldMk cId="3520420856" sldId="3107"/>
        </pc:sldMkLst>
        <pc:spChg chg="mod">
          <ac:chgData name="NZE-EYO'O, Rodrigue" userId="S::nzeeyor@unaids.org::19a486e2-c61a-4c1c-bca8-0bd8a8938043" providerId="AD" clId="Web-{5B7D1FA4-155B-2A73-D336-94ED0E703551}" dt="2025-02-10T15:29:42.482" v="71" actId="20577"/>
          <ac:spMkLst>
            <pc:docMk/>
            <pc:sldMk cId="3520420856" sldId="3107"/>
            <ac:spMk id="9" creationId="{3829E4DA-89CA-7EA5-5072-437C0617A06C}"/>
          </ac:spMkLst>
        </pc:spChg>
      </pc:sldChg>
      <pc:sldChg chg="modSp">
        <pc:chgData name="NZE-EYO'O, Rodrigue" userId="S::nzeeyor@unaids.org::19a486e2-c61a-4c1c-bca8-0bd8a8938043" providerId="AD" clId="Web-{5B7D1FA4-155B-2A73-D336-94ED0E703551}" dt="2025-02-10T15:21:51.374" v="34" actId="1076"/>
        <pc:sldMkLst>
          <pc:docMk/>
          <pc:sldMk cId="1306116881" sldId="3110"/>
        </pc:sldMkLst>
        <pc:spChg chg="mod">
          <ac:chgData name="NZE-EYO'O, Rodrigue" userId="S::nzeeyor@unaids.org::19a486e2-c61a-4c1c-bca8-0bd8a8938043" providerId="AD" clId="Web-{5B7D1FA4-155B-2A73-D336-94ED0E703551}" dt="2025-02-10T15:21:51.374" v="34" actId="1076"/>
          <ac:spMkLst>
            <pc:docMk/>
            <pc:sldMk cId="1306116881" sldId="3110"/>
            <ac:spMk id="2" creationId="{88913B21-0EB5-A046-E4A8-E77DDF9951C1}"/>
          </ac:spMkLst>
        </pc:spChg>
      </pc:sldChg>
    </pc:docChg>
  </pc:docChgLst>
  <pc:docChgLst>
    <pc:chgData name="RWODZI, Desire Tarwireyi" userId="f2e414da-657a-4eae-9cb2-9d4947cf517c" providerId="ADAL" clId="{6FAB5882-1CC8-42BB-BDE7-408179D0B89F}"/>
    <pc:docChg chg="custSel modSld">
      <pc:chgData name="RWODZI, Desire Tarwireyi" userId="f2e414da-657a-4eae-9cb2-9d4947cf517c" providerId="ADAL" clId="{6FAB5882-1CC8-42BB-BDE7-408179D0B89F}" dt="2025-01-29T06:22:44.789" v="45" actId="404"/>
      <pc:docMkLst>
        <pc:docMk/>
      </pc:docMkLst>
      <pc:sldChg chg="modSp mod">
        <pc:chgData name="RWODZI, Desire Tarwireyi" userId="f2e414da-657a-4eae-9cb2-9d4947cf517c" providerId="ADAL" clId="{6FAB5882-1CC8-42BB-BDE7-408179D0B89F}" dt="2025-01-29T06:21:34.509" v="1" actId="27636"/>
        <pc:sldMkLst>
          <pc:docMk/>
          <pc:sldMk cId="100137037" sldId="256"/>
        </pc:sldMkLst>
        <pc:spChg chg="mod">
          <ac:chgData name="RWODZI, Desire Tarwireyi" userId="f2e414da-657a-4eae-9cb2-9d4947cf517c" providerId="ADAL" clId="{6FAB5882-1CC8-42BB-BDE7-408179D0B89F}" dt="2025-01-29T06:21:34.509" v="1" actId="27636"/>
          <ac:spMkLst>
            <pc:docMk/>
            <pc:sldMk cId="100137037" sldId="256"/>
            <ac:spMk id="3" creationId="{39C97AB2-D1E8-48E1-B9C2-6E6C1698B16B}"/>
          </ac:spMkLst>
        </pc:spChg>
      </pc:sldChg>
      <pc:sldChg chg="modSp mod">
        <pc:chgData name="RWODZI, Desire Tarwireyi" userId="f2e414da-657a-4eae-9cb2-9d4947cf517c" providerId="ADAL" clId="{6FAB5882-1CC8-42BB-BDE7-408179D0B89F}" dt="2025-01-29T06:21:52.510" v="2" actId="404"/>
        <pc:sldMkLst>
          <pc:docMk/>
          <pc:sldMk cId="670719479" sldId="258"/>
        </pc:sldMkLst>
        <pc:spChg chg="mod">
          <ac:chgData name="RWODZI, Desire Tarwireyi" userId="f2e414da-657a-4eae-9cb2-9d4947cf517c" providerId="ADAL" clId="{6FAB5882-1CC8-42BB-BDE7-408179D0B89F}" dt="2025-01-29T06:21:52.510" v="2" actId="404"/>
          <ac:spMkLst>
            <pc:docMk/>
            <pc:sldMk cId="670719479" sldId="258"/>
            <ac:spMk id="19" creationId="{4E99E1F7-53DD-E8AB-B3EB-CB2CDD0F0B33}"/>
          </ac:spMkLst>
        </pc:spChg>
      </pc:sldChg>
      <pc:sldChg chg="modSp mod">
        <pc:chgData name="RWODZI, Desire Tarwireyi" userId="f2e414da-657a-4eae-9cb2-9d4947cf517c" providerId="ADAL" clId="{6FAB5882-1CC8-42BB-BDE7-408179D0B89F}" dt="2025-01-29T06:22:28.045" v="26" actId="1036"/>
        <pc:sldMkLst>
          <pc:docMk/>
          <pc:sldMk cId="134191081" sldId="1540"/>
        </pc:sldMkLst>
        <pc:spChg chg="mod">
          <ac:chgData name="RWODZI, Desire Tarwireyi" userId="f2e414da-657a-4eae-9cb2-9d4947cf517c" providerId="ADAL" clId="{6FAB5882-1CC8-42BB-BDE7-408179D0B89F}" dt="2025-01-29T06:22:28.045" v="26" actId="1036"/>
          <ac:spMkLst>
            <pc:docMk/>
            <pc:sldMk cId="134191081" sldId="1540"/>
            <ac:spMk id="3" creationId="{9A0DC9E1-6409-E998-ED77-26E3D4288057}"/>
          </ac:spMkLst>
        </pc:spChg>
      </pc:sldChg>
      <pc:sldChg chg="modSp mod">
        <pc:chgData name="RWODZI, Desire Tarwireyi" userId="f2e414da-657a-4eae-9cb2-9d4947cf517c" providerId="ADAL" clId="{6FAB5882-1CC8-42BB-BDE7-408179D0B89F}" dt="2025-01-29T06:22:17.327" v="12" actId="255"/>
        <pc:sldMkLst>
          <pc:docMk/>
          <pc:sldMk cId="3520420856" sldId="3107"/>
        </pc:sldMkLst>
        <pc:spChg chg="mod">
          <ac:chgData name="RWODZI, Desire Tarwireyi" userId="f2e414da-657a-4eae-9cb2-9d4947cf517c" providerId="ADAL" clId="{6FAB5882-1CC8-42BB-BDE7-408179D0B89F}" dt="2025-01-29T06:22:06.741" v="10" actId="1036"/>
          <ac:spMkLst>
            <pc:docMk/>
            <pc:sldMk cId="3520420856" sldId="3107"/>
            <ac:spMk id="9" creationId="{3829E4DA-89CA-7EA5-5072-437C0617A06C}"/>
          </ac:spMkLst>
        </pc:spChg>
        <pc:graphicFrameChg chg="modGraphic">
          <ac:chgData name="RWODZI, Desire Tarwireyi" userId="f2e414da-657a-4eae-9cb2-9d4947cf517c" providerId="ADAL" clId="{6FAB5882-1CC8-42BB-BDE7-408179D0B89F}" dt="2025-01-29T06:22:17.327" v="12" actId="255"/>
          <ac:graphicFrameMkLst>
            <pc:docMk/>
            <pc:sldMk cId="3520420856" sldId="3107"/>
            <ac:graphicFrameMk id="6" creationId="{A181771F-1A7E-C98F-FC83-C30C81F67946}"/>
          </ac:graphicFrameMkLst>
        </pc:graphicFrameChg>
      </pc:sldChg>
      <pc:sldChg chg="modSp mod">
        <pc:chgData name="RWODZI, Desire Tarwireyi" userId="f2e414da-657a-4eae-9cb2-9d4947cf517c" providerId="ADAL" clId="{6FAB5882-1CC8-42BB-BDE7-408179D0B89F}" dt="2025-01-29T06:22:44.789" v="45" actId="404"/>
        <pc:sldMkLst>
          <pc:docMk/>
          <pc:sldMk cId="31282999" sldId="3108"/>
        </pc:sldMkLst>
        <pc:spChg chg="mod">
          <ac:chgData name="RWODZI, Desire Tarwireyi" userId="f2e414da-657a-4eae-9cb2-9d4947cf517c" providerId="ADAL" clId="{6FAB5882-1CC8-42BB-BDE7-408179D0B89F}" dt="2025-01-29T06:22:44.789" v="45" actId="404"/>
          <ac:spMkLst>
            <pc:docMk/>
            <pc:sldMk cId="31282999" sldId="3108"/>
            <ac:spMk id="3" creationId="{0A4FCDE3-BBD5-1D87-82ED-EE71A9717B84}"/>
          </ac:spMkLst>
        </pc:spChg>
      </pc:sldChg>
    </pc:docChg>
  </pc:docChgLst>
  <pc:docChgLst>
    <pc:chgData name="KORENROMP, Eline Louise" userId="a44abeb2-aa4e-4d35-a6f5-0d25c352ba16" providerId="ADAL" clId="{B8C1A6C1-4B31-4547-9556-F9771B4E7A6C}"/>
    <pc:docChg chg="custSel modSld">
      <pc:chgData name="KORENROMP, Eline Louise" userId="a44abeb2-aa4e-4d35-a6f5-0d25c352ba16" providerId="ADAL" clId="{B8C1A6C1-4B31-4547-9556-F9771B4E7A6C}" dt="2025-02-11T07:04:31.516" v="113" actId="6549"/>
      <pc:docMkLst>
        <pc:docMk/>
      </pc:docMkLst>
      <pc:sldChg chg="modSp mod">
        <pc:chgData name="KORENROMP, Eline Louise" userId="a44abeb2-aa4e-4d35-a6f5-0d25c352ba16" providerId="ADAL" clId="{B8C1A6C1-4B31-4547-9556-F9771B4E7A6C}" dt="2025-02-11T07:04:31.516" v="113" actId="6549"/>
        <pc:sldMkLst>
          <pc:docMk/>
          <pc:sldMk cId="100137037" sldId="256"/>
        </pc:sldMkLst>
        <pc:spChg chg="mod">
          <ac:chgData name="KORENROMP, Eline Louise" userId="a44abeb2-aa4e-4d35-a6f5-0d25c352ba16" providerId="ADAL" clId="{B8C1A6C1-4B31-4547-9556-F9771B4E7A6C}" dt="2025-02-11T07:02:55.706" v="20" actId="14100"/>
          <ac:spMkLst>
            <pc:docMk/>
            <pc:sldMk cId="100137037" sldId="256"/>
            <ac:spMk id="2" creationId="{FBF8752D-0820-4F35-9D5D-B9D345CC6D3E}"/>
          </ac:spMkLst>
        </pc:spChg>
        <pc:spChg chg="mod">
          <ac:chgData name="KORENROMP, Eline Louise" userId="a44abeb2-aa4e-4d35-a6f5-0d25c352ba16" providerId="ADAL" clId="{B8C1A6C1-4B31-4547-9556-F9771B4E7A6C}" dt="2025-02-11T07:04:31.516" v="113" actId="6549"/>
          <ac:spMkLst>
            <pc:docMk/>
            <pc:sldMk cId="100137037" sldId="256"/>
            <ac:spMk id="3" creationId="{39C97AB2-D1E8-48E1-B9C2-6E6C1698B16B}"/>
          </ac:spMkLst>
        </pc:spChg>
      </pc:sldChg>
    </pc:docChg>
  </pc:docChgLst>
  <pc:docChgLst>
    <pc:chgData name="KORENROMP, Eline Louise" userId="a44abeb2-aa4e-4d35-a6f5-0d25c352ba16" providerId="ADAL" clId="{ECFCDD71-950B-43FC-9BCF-0A971674C805}"/>
    <pc:docChg chg="undo custSel addSld delSld modSld sldOrd">
      <pc:chgData name="KORENROMP, Eline Louise" userId="a44abeb2-aa4e-4d35-a6f5-0d25c352ba16" providerId="ADAL" clId="{ECFCDD71-950B-43FC-9BCF-0A971674C805}" dt="2025-01-10T14:47:43.909" v="5189" actId="6549"/>
      <pc:docMkLst>
        <pc:docMk/>
      </pc:docMkLst>
      <pc:sldChg chg="modSp mod">
        <pc:chgData name="KORENROMP, Eline Louise" userId="a44abeb2-aa4e-4d35-a6f5-0d25c352ba16" providerId="ADAL" clId="{ECFCDD71-950B-43FC-9BCF-0A971674C805}" dt="2025-01-07T07:42:57.875" v="355" actId="113"/>
        <pc:sldMkLst>
          <pc:docMk/>
          <pc:sldMk cId="100137037" sldId="256"/>
        </pc:sldMkLst>
        <pc:spChg chg="mod">
          <ac:chgData name="KORENROMP, Eline Louise" userId="a44abeb2-aa4e-4d35-a6f5-0d25c352ba16" providerId="ADAL" clId="{ECFCDD71-950B-43FC-9BCF-0A971674C805}" dt="2025-01-07T07:42:53.852" v="354" actId="14100"/>
          <ac:spMkLst>
            <pc:docMk/>
            <pc:sldMk cId="100137037" sldId="256"/>
            <ac:spMk id="2" creationId="{FBF8752D-0820-4F35-9D5D-B9D345CC6D3E}"/>
          </ac:spMkLst>
        </pc:spChg>
        <pc:spChg chg="mod">
          <ac:chgData name="KORENROMP, Eline Louise" userId="a44abeb2-aa4e-4d35-a6f5-0d25c352ba16" providerId="ADAL" clId="{ECFCDD71-950B-43FC-9BCF-0A971674C805}" dt="2025-01-07T07:42:57.875" v="355" actId="113"/>
          <ac:spMkLst>
            <pc:docMk/>
            <pc:sldMk cId="100137037" sldId="256"/>
            <ac:spMk id="3" creationId="{39C97AB2-D1E8-48E1-B9C2-6E6C1698B16B}"/>
          </ac:spMkLst>
        </pc:spChg>
      </pc:sldChg>
      <pc:sldChg chg="delSp modSp add mod modNotesTx">
        <pc:chgData name="KORENROMP, Eline Louise" userId="a44abeb2-aa4e-4d35-a6f5-0d25c352ba16" providerId="ADAL" clId="{ECFCDD71-950B-43FC-9BCF-0A971674C805}" dt="2025-01-08T13:00:24.414" v="5095" actId="20577"/>
        <pc:sldMkLst>
          <pc:docMk/>
          <pc:sldMk cId="670719479" sldId="258"/>
        </pc:sldMkLst>
        <pc:spChg chg="mod">
          <ac:chgData name="KORENROMP, Eline Louise" userId="a44abeb2-aa4e-4d35-a6f5-0d25c352ba16" providerId="ADAL" clId="{ECFCDD71-950B-43FC-9BCF-0A971674C805}" dt="2025-01-07T08:12:51.842" v="1918" actId="1076"/>
          <ac:spMkLst>
            <pc:docMk/>
            <pc:sldMk cId="670719479" sldId="258"/>
            <ac:spMk id="4" creationId="{FB5A33A4-6BF2-218A-02C7-F85A047ED10E}"/>
          </ac:spMkLst>
        </pc:spChg>
        <pc:spChg chg="mod">
          <ac:chgData name="KORENROMP, Eline Louise" userId="a44abeb2-aa4e-4d35-a6f5-0d25c352ba16" providerId="ADAL" clId="{ECFCDD71-950B-43FC-9BCF-0A971674C805}" dt="2025-01-07T08:12:51.842" v="1918" actId="1076"/>
          <ac:spMkLst>
            <pc:docMk/>
            <pc:sldMk cId="670719479" sldId="258"/>
            <ac:spMk id="5" creationId="{F4885958-91C1-B3E6-D626-29B46ABB5129}"/>
          </ac:spMkLst>
        </pc:spChg>
        <pc:spChg chg="mod">
          <ac:chgData name="KORENROMP, Eline Louise" userId="a44abeb2-aa4e-4d35-a6f5-0d25c352ba16" providerId="ADAL" clId="{ECFCDD71-950B-43FC-9BCF-0A971674C805}" dt="2025-01-07T08:30:44.022" v="3523" actId="20577"/>
          <ac:spMkLst>
            <pc:docMk/>
            <pc:sldMk cId="670719479" sldId="258"/>
            <ac:spMk id="6" creationId="{4F3BDDB3-B36C-6562-78DD-5D58318B46DF}"/>
          </ac:spMkLst>
        </pc:spChg>
        <pc:spChg chg="mod">
          <ac:chgData name="KORENROMP, Eline Louise" userId="a44abeb2-aa4e-4d35-a6f5-0d25c352ba16" providerId="ADAL" clId="{ECFCDD71-950B-43FC-9BCF-0A971674C805}" dt="2025-01-07T08:12:51.842" v="1918" actId="1076"/>
          <ac:spMkLst>
            <pc:docMk/>
            <pc:sldMk cId="670719479" sldId="258"/>
            <ac:spMk id="7" creationId="{FB1BD6C4-0B71-B017-2995-0F942FFE3FB6}"/>
          </ac:spMkLst>
        </pc:spChg>
        <pc:spChg chg="mod">
          <ac:chgData name="KORENROMP, Eline Louise" userId="a44abeb2-aa4e-4d35-a6f5-0d25c352ba16" providerId="ADAL" clId="{ECFCDD71-950B-43FC-9BCF-0A971674C805}" dt="2025-01-07T08:30:57.498" v="3539" actId="20577"/>
          <ac:spMkLst>
            <pc:docMk/>
            <pc:sldMk cId="670719479" sldId="258"/>
            <ac:spMk id="8" creationId="{B7BD1463-91BB-D000-86EA-429CAD86662B}"/>
          </ac:spMkLst>
        </pc:spChg>
        <pc:spChg chg="mod">
          <ac:chgData name="KORENROMP, Eline Louise" userId="a44abeb2-aa4e-4d35-a6f5-0d25c352ba16" providerId="ADAL" clId="{ECFCDD71-950B-43FC-9BCF-0A971674C805}" dt="2025-01-07T08:12:51.842" v="1918" actId="1076"/>
          <ac:spMkLst>
            <pc:docMk/>
            <pc:sldMk cId="670719479" sldId="258"/>
            <ac:spMk id="9" creationId="{541ECB81-105D-13E1-3985-8B54867D0901}"/>
          </ac:spMkLst>
        </pc:spChg>
        <pc:spChg chg="mod">
          <ac:chgData name="KORENROMP, Eline Louise" userId="a44abeb2-aa4e-4d35-a6f5-0d25c352ba16" providerId="ADAL" clId="{ECFCDD71-950B-43FC-9BCF-0A971674C805}" dt="2025-01-07T08:12:51.842" v="1918" actId="1076"/>
          <ac:spMkLst>
            <pc:docMk/>
            <pc:sldMk cId="670719479" sldId="258"/>
            <ac:spMk id="16" creationId="{F5555A09-ABF4-860A-A34B-E9658B7E5E62}"/>
          </ac:spMkLst>
        </pc:spChg>
        <pc:spChg chg="mod">
          <ac:chgData name="KORENROMP, Eline Louise" userId="a44abeb2-aa4e-4d35-a6f5-0d25c352ba16" providerId="ADAL" clId="{ECFCDD71-950B-43FC-9BCF-0A971674C805}" dt="2025-01-07T08:12:51.842" v="1918" actId="1076"/>
          <ac:spMkLst>
            <pc:docMk/>
            <pc:sldMk cId="670719479" sldId="258"/>
            <ac:spMk id="19" creationId="{4E99E1F7-53DD-E8AB-B3EB-CB2CDD0F0B33}"/>
          </ac:spMkLst>
        </pc:spChg>
        <pc:spChg chg="mod">
          <ac:chgData name="KORENROMP, Eline Louise" userId="a44abeb2-aa4e-4d35-a6f5-0d25c352ba16" providerId="ADAL" clId="{ECFCDD71-950B-43FC-9BCF-0A971674C805}" dt="2025-01-07T08:42:38.273" v="4513" actId="113"/>
          <ac:spMkLst>
            <pc:docMk/>
            <pc:sldMk cId="670719479" sldId="258"/>
            <ac:spMk id="25" creationId="{B89416AF-6E4C-CB87-7775-35A87875C74F}"/>
          </ac:spMkLst>
        </pc:spChg>
        <pc:cxnChg chg="mod">
          <ac:chgData name="KORENROMP, Eline Louise" userId="a44abeb2-aa4e-4d35-a6f5-0d25c352ba16" providerId="ADAL" clId="{ECFCDD71-950B-43FC-9BCF-0A971674C805}" dt="2025-01-07T08:12:51.842" v="1918" actId="1076"/>
          <ac:cxnSpMkLst>
            <pc:docMk/>
            <pc:sldMk cId="670719479" sldId="258"/>
            <ac:cxnSpMk id="10" creationId="{FF63DCD8-675D-45A8-CCB0-E8B408F238A0}"/>
          </ac:cxnSpMkLst>
        </pc:cxnChg>
        <pc:cxnChg chg="mod">
          <ac:chgData name="KORENROMP, Eline Louise" userId="a44abeb2-aa4e-4d35-a6f5-0d25c352ba16" providerId="ADAL" clId="{ECFCDD71-950B-43FC-9BCF-0A971674C805}" dt="2025-01-07T08:12:51.842" v="1918" actId="1076"/>
          <ac:cxnSpMkLst>
            <pc:docMk/>
            <pc:sldMk cId="670719479" sldId="258"/>
            <ac:cxnSpMk id="11" creationId="{A3B53F40-1F2A-E59D-7B31-79216AEAD9B4}"/>
          </ac:cxnSpMkLst>
        </pc:cxnChg>
        <pc:cxnChg chg="mod">
          <ac:chgData name="KORENROMP, Eline Louise" userId="a44abeb2-aa4e-4d35-a6f5-0d25c352ba16" providerId="ADAL" clId="{ECFCDD71-950B-43FC-9BCF-0A971674C805}" dt="2025-01-07T08:12:51.842" v="1918" actId="1076"/>
          <ac:cxnSpMkLst>
            <pc:docMk/>
            <pc:sldMk cId="670719479" sldId="258"/>
            <ac:cxnSpMk id="12" creationId="{CEACB1FA-DB92-DABF-4092-57E1C8511412}"/>
          </ac:cxnSpMkLst>
        </pc:cxnChg>
        <pc:cxnChg chg="mod">
          <ac:chgData name="KORENROMP, Eline Louise" userId="a44abeb2-aa4e-4d35-a6f5-0d25c352ba16" providerId="ADAL" clId="{ECFCDD71-950B-43FC-9BCF-0A971674C805}" dt="2025-01-07T08:12:51.842" v="1918" actId="1076"/>
          <ac:cxnSpMkLst>
            <pc:docMk/>
            <pc:sldMk cId="670719479" sldId="258"/>
            <ac:cxnSpMk id="13" creationId="{878226BD-9B3C-0B41-0372-8ACE696EC05B}"/>
          </ac:cxnSpMkLst>
        </pc:cxnChg>
        <pc:cxnChg chg="mod">
          <ac:chgData name="KORENROMP, Eline Louise" userId="a44abeb2-aa4e-4d35-a6f5-0d25c352ba16" providerId="ADAL" clId="{ECFCDD71-950B-43FC-9BCF-0A971674C805}" dt="2025-01-07T08:12:51.842" v="1918" actId="1076"/>
          <ac:cxnSpMkLst>
            <pc:docMk/>
            <pc:sldMk cId="670719479" sldId="258"/>
            <ac:cxnSpMk id="14" creationId="{ECAFE4A5-7B8B-0331-67FF-E31A1EA8647C}"/>
          </ac:cxnSpMkLst>
        </pc:cxnChg>
        <pc:cxnChg chg="mod">
          <ac:chgData name="KORENROMP, Eline Louise" userId="a44abeb2-aa4e-4d35-a6f5-0d25c352ba16" providerId="ADAL" clId="{ECFCDD71-950B-43FC-9BCF-0A971674C805}" dt="2025-01-07T08:12:51.842" v="1918" actId="1076"/>
          <ac:cxnSpMkLst>
            <pc:docMk/>
            <pc:sldMk cId="670719479" sldId="258"/>
            <ac:cxnSpMk id="15" creationId="{86DAD28D-2583-D318-8EFE-F2ECA85EE55A}"/>
          </ac:cxnSpMkLst>
        </pc:cxnChg>
        <pc:cxnChg chg="mod">
          <ac:chgData name="KORENROMP, Eline Louise" userId="a44abeb2-aa4e-4d35-a6f5-0d25c352ba16" providerId="ADAL" clId="{ECFCDD71-950B-43FC-9BCF-0A971674C805}" dt="2025-01-07T08:12:51.842" v="1918" actId="1076"/>
          <ac:cxnSpMkLst>
            <pc:docMk/>
            <pc:sldMk cId="670719479" sldId="258"/>
            <ac:cxnSpMk id="17" creationId="{B65B81D5-5F30-1606-E62A-571FE6A12F31}"/>
          </ac:cxnSpMkLst>
        </pc:cxnChg>
        <pc:cxnChg chg="mod">
          <ac:chgData name="KORENROMP, Eline Louise" userId="a44abeb2-aa4e-4d35-a6f5-0d25c352ba16" providerId="ADAL" clId="{ECFCDD71-950B-43FC-9BCF-0A971674C805}" dt="2025-01-07T08:12:51.842" v="1918" actId="1076"/>
          <ac:cxnSpMkLst>
            <pc:docMk/>
            <pc:sldMk cId="670719479" sldId="258"/>
            <ac:cxnSpMk id="18" creationId="{D049C84D-FFF8-9D1F-C73F-861C4C1C8717}"/>
          </ac:cxnSpMkLst>
        </pc:cxnChg>
      </pc:sldChg>
      <pc:sldChg chg="modSp add del mod">
        <pc:chgData name="KORENROMP, Eline Louise" userId="a44abeb2-aa4e-4d35-a6f5-0d25c352ba16" providerId="ADAL" clId="{ECFCDD71-950B-43FC-9BCF-0A971674C805}" dt="2025-01-08T09:58:17.766" v="4910" actId="47"/>
        <pc:sldMkLst>
          <pc:docMk/>
          <pc:sldMk cId="3560026176" sldId="322"/>
        </pc:sldMkLst>
      </pc:sldChg>
      <pc:sldChg chg="modSp add del mod modShow">
        <pc:chgData name="KORENROMP, Eline Louise" userId="a44abeb2-aa4e-4d35-a6f5-0d25c352ba16" providerId="ADAL" clId="{ECFCDD71-950B-43FC-9BCF-0A971674C805}" dt="2025-01-08T09:58:16.594" v="4909" actId="47"/>
        <pc:sldMkLst>
          <pc:docMk/>
          <pc:sldMk cId="3702953250" sldId="340"/>
        </pc:sldMkLst>
      </pc:sldChg>
      <pc:sldChg chg="add del mod modShow">
        <pc:chgData name="KORENROMP, Eline Louise" userId="a44abeb2-aa4e-4d35-a6f5-0d25c352ba16" providerId="ADAL" clId="{ECFCDD71-950B-43FC-9BCF-0A971674C805}" dt="2025-01-08T09:58:19.910" v="4911" actId="47"/>
        <pc:sldMkLst>
          <pc:docMk/>
          <pc:sldMk cId="2098600324" sldId="342"/>
        </pc:sldMkLst>
      </pc:sldChg>
      <pc:sldChg chg="add del">
        <pc:chgData name="KORENROMP, Eline Louise" userId="a44abeb2-aa4e-4d35-a6f5-0d25c352ba16" providerId="ADAL" clId="{ECFCDD71-950B-43FC-9BCF-0A971674C805}" dt="2025-01-07T10:48:45.378" v="4752"/>
        <pc:sldMkLst>
          <pc:docMk/>
          <pc:sldMk cId="4077375247" sldId="481"/>
        </pc:sldMkLst>
      </pc:sldChg>
      <pc:sldChg chg="modSp del mod">
        <pc:chgData name="KORENROMP, Eline Louise" userId="a44abeb2-aa4e-4d35-a6f5-0d25c352ba16" providerId="ADAL" clId="{ECFCDD71-950B-43FC-9BCF-0A971674C805}" dt="2025-01-07T07:45:17.674" v="425" actId="47"/>
        <pc:sldMkLst>
          <pc:docMk/>
          <pc:sldMk cId="4114347516" sldId="1536"/>
        </pc:sldMkLst>
      </pc:sldChg>
      <pc:sldChg chg="addSp delSp modSp add mod modNotesTx">
        <pc:chgData name="KORENROMP, Eline Louise" userId="a44abeb2-aa4e-4d35-a6f5-0d25c352ba16" providerId="ADAL" clId="{ECFCDD71-950B-43FC-9BCF-0A971674C805}" dt="2025-01-08T13:09:04.487" v="5122" actId="207"/>
        <pc:sldMkLst>
          <pc:docMk/>
          <pc:sldMk cId="134191081" sldId="1540"/>
        </pc:sldMkLst>
        <pc:spChg chg="mod">
          <ac:chgData name="KORENROMP, Eline Louise" userId="a44abeb2-aa4e-4d35-a6f5-0d25c352ba16" providerId="ADAL" clId="{ECFCDD71-950B-43FC-9BCF-0A971674C805}" dt="2025-01-07T08:58:04.864" v="4739" actId="20577"/>
          <ac:spMkLst>
            <pc:docMk/>
            <pc:sldMk cId="134191081" sldId="1540"/>
            <ac:spMk id="3" creationId="{9A0DC9E1-6409-E998-ED77-26E3D4288057}"/>
          </ac:spMkLst>
        </pc:spChg>
        <pc:spChg chg="mod">
          <ac:chgData name="KORENROMP, Eline Louise" userId="a44abeb2-aa4e-4d35-a6f5-0d25c352ba16" providerId="ADAL" clId="{ECFCDD71-950B-43FC-9BCF-0A971674C805}" dt="2025-01-07T08:43:16.975" v="4520" actId="403"/>
          <ac:spMkLst>
            <pc:docMk/>
            <pc:sldMk cId="134191081" sldId="1540"/>
            <ac:spMk id="4" creationId="{30519FBC-3F2B-C023-EB27-963E9FB9C8A0}"/>
          </ac:spMkLst>
        </pc:spChg>
        <pc:picChg chg="add mod">
          <ac:chgData name="KORENROMP, Eline Louise" userId="a44abeb2-aa4e-4d35-a6f5-0d25c352ba16" providerId="ADAL" clId="{ECFCDD71-950B-43FC-9BCF-0A971674C805}" dt="2025-01-08T13:08:40.700" v="5120" actId="1076"/>
          <ac:picMkLst>
            <pc:docMk/>
            <pc:sldMk cId="134191081" sldId="1540"/>
            <ac:picMk id="5" creationId="{17C7DEAE-91E8-5AFD-E17B-9665BAE48F8C}"/>
          </ac:picMkLst>
        </pc:picChg>
      </pc:sldChg>
      <pc:sldChg chg="addSp delSp modSp add mod modNotesTx">
        <pc:chgData name="KORENROMP, Eline Louise" userId="a44abeb2-aa4e-4d35-a6f5-0d25c352ba16" providerId="ADAL" clId="{ECFCDD71-950B-43FC-9BCF-0A971674C805}" dt="2025-01-08T12:58:58.564" v="4944" actId="6549"/>
        <pc:sldMkLst>
          <pc:docMk/>
          <pc:sldMk cId="3809484236" sldId="1550"/>
        </pc:sldMkLst>
        <pc:spChg chg="mod">
          <ac:chgData name="KORENROMP, Eline Louise" userId="a44abeb2-aa4e-4d35-a6f5-0d25c352ba16" providerId="ADAL" clId="{ECFCDD71-950B-43FC-9BCF-0A971674C805}" dt="2025-01-07T08:42:58.387" v="4516" actId="403"/>
          <ac:spMkLst>
            <pc:docMk/>
            <pc:sldMk cId="3809484236" sldId="1550"/>
            <ac:spMk id="2" creationId="{99C9377E-5CCA-053B-C7DA-904E692A56B7}"/>
          </ac:spMkLst>
        </pc:spChg>
        <pc:spChg chg="add mod">
          <ac:chgData name="KORENROMP, Eline Louise" userId="a44abeb2-aa4e-4d35-a6f5-0d25c352ba16" providerId="ADAL" clId="{ECFCDD71-950B-43FC-9BCF-0A971674C805}" dt="2025-01-07T07:54:41.402" v="1238" actId="1076"/>
          <ac:spMkLst>
            <pc:docMk/>
            <pc:sldMk cId="3809484236" sldId="1550"/>
            <ac:spMk id="8" creationId="{4DCE8C9D-91D3-A9AD-AC48-111C650F0126}"/>
          </ac:spMkLst>
        </pc:spChg>
        <pc:picChg chg="add mod modCrop">
          <ac:chgData name="KORENROMP, Eline Louise" userId="a44abeb2-aa4e-4d35-a6f5-0d25c352ba16" providerId="ADAL" clId="{ECFCDD71-950B-43FC-9BCF-0A971674C805}" dt="2025-01-07T07:54:44.099" v="1239" actId="1076"/>
          <ac:picMkLst>
            <pc:docMk/>
            <pc:sldMk cId="3809484236" sldId="1550"/>
            <ac:picMk id="6" creationId="{9EAEE40B-9FE7-5460-AAA0-03519E49CAF4}"/>
          </ac:picMkLst>
        </pc:picChg>
        <pc:picChg chg="add mod">
          <ac:chgData name="KORENROMP, Eline Louise" userId="a44abeb2-aa4e-4d35-a6f5-0d25c352ba16" providerId="ADAL" clId="{ECFCDD71-950B-43FC-9BCF-0A971674C805}" dt="2025-01-07T07:54:34.940" v="1236" actId="1076"/>
          <ac:picMkLst>
            <pc:docMk/>
            <pc:sldMk cId="3809484236" sldId="1550"/>
            <ac:picMk id="9" creationId="{36E7412E-8BB7-51ED-305D-5AFAFC5B7663}"/>
          </ac:picMkLst>
        </pc:picChg>
      </pc:sldChg>
      <pc:sldChg chg="modSp add del mod modShow modNotesTx">
        <pc:chgData name="KORENROMP, Eline Louise" userId="a44abeb2-aa4e-4d35-a6f5-0d25c352ba16" providerId="ADAL" clId="{ECFCDD71-950B-43FC-9BCF-0A971674C805}" dt="2025-01-08T13:54:57.069" v="5145" actId="47"/>
        <pc:sldMkLst>
          <pc:docMk/>
          <pc:sldMk cId="2179113961" sldId="1561"/>
        </pc:sldMkLst>
      </pc:sldChg>
      <pc:sldChg chg="addSp modSp add del mod modShow modNotesTx">
        <pc:chgData name="KORENROMP, Eline Louise" userId="a44abeb2-aa4e-4d35-a6f5-0d25c352ba16" providerId="ADAL" clId="{ECFCDD71-950B-43FC-9BCF-0A971674C805}" dt="2025-01-08T09:58:20.704" v="4912" actId="47"/>
        <pc:sldMkLst>
          <pc:docMk/>
          <pc:sldMk cId="1592265709" sldId="1564"/>
        </pc:sldMkLst>
      </pc:sldChg>
      <pc:sldChg chg="addSp delSp modSp add mod ord setBg modNotesTx">
        <pc:chgData name="KORENROMP, Eline Louise" userId="a44abeb2-aa4e-4d35-a6f5-0d25c352ba16" providerId="ADAL" clId="{ECFCDD71-950B-43FC-9BCF-0A971674C805}" dt="2025-01-08T12:58:32.411" v="4925" actId="108"/>
        <pc:sldMkLst>
          <pc:docMk/>
          <pc:sldMk cId="1792933428" sldId="1565"/>
        </pc:sldMkLst>
        <pc:spChg chg="mod">
          <ac:chgData name="KORENROMP, Eline Louise" userId="a44abeb2-aa4e-4d35-a6f5-0d25c352ba16" providerId="ADAL" clId="{ECFCDD71-950B-43FC-9BCF-0A971674C805}" dt="2025-01-07T08:43:02.556" v="4518" actId="27636"/>
          <ac:spMkLst>
            <pc:docMk/>
            <pc:sldMk cId="1792933428" sldId="1565"/>
            <ac:spMk id="2" creationId="{57AB3176-701D-400D-AD07-5EC591B16680}"/>
          </ac:spMkLst>
        </pc:spChg>
        <pc:spChg chg="mod">
          <ac:chgData name="KORENROMP, Eline Louise" userId="a44abeb2-aa4e-4d35-a6f5-0d25c352ba16" providerId="ADAL" clId="{ECFCDD71-950B-43FC-9BCF-0A971674C805}" dt="2025-01-07T08:14:06.445" v="2051" actId="21"/>
          <ac:spMkLst>
            <pc:docMk/>
            <pc:sldMk cId="1792933428" sldId="1565"/>
            <ac:spMk id="8" creationId="{F3EB3E4C-8126-D7D2-EB27-41296E745E0A}"/>
          </ac:spMkLst>
        </pc:spChg>
        <pc:spChg chg="add mod">
          <ac:chgData name="KORENROMP, Eline Louise" userId="a44abeb2-aa4e-4d35-a6f5-0d25c352ba16" providerId="ADAL" clId="{ECFCDD71-950B-43FC-9BCF-0A971674C805}" dt="2025-01-08T12:58:32.411" v="4925" actId="108"/>
          <ac:spMkLst>
            <pc:docMk/>
            <pc:sldMk cId="1792933428" sldId="1565"/>
            <ac:spMk id="9" creationId="{B361A2E7-D689-207E-77A1-523E86F2A449}"/>
          </ac:spMkLst>
        </pc:spChg>
        <pc:graphicFrameChg chg="mod modGraphic">
          <ac:chgData name="KORENROMP, Eline Louise" userId="a44abeb2-aa4e-4d35-a6f5-0d25c352ba16" providerId="ADAL" clId="{ECFCDD71-950B-43FC-9BCF-0A971674C805}" dt="2025-01-08T12:58:25.296" v="4924" actId="2711"/>
          <ac:graphicFrameMkLst>
            <pc:docMk/>
            <pc:sldMk cId="1792933428" sldId="1565"/>
            <ac:graphicFrameMk id="6" creationId="{14C0D224-90B7-F719-B568-064782179CF4}"/>
          </ac:graphicFrameMkLst>
        </pc:graphicFrameChg>
        <pc:picChg chg="mod">
          <ac:chgData name="KORENROMP, Eline Louise" userId="a44abeb2-aa4e-4d35-a6f5-0d25c352ba16" providerId="ADAL" clId="{ECFCDD71-950B-43FC-9BCF-0A971674C805}" dt="2025-01-07T08:05:54.617" v="1699" actId="1076"/>
          <ac:picMkLst>
            <pc:docMk/>
            <pc:sldMk cId="1792933428" sldId="1565"/>
            <ac:picMk id="3" creationId="{AB0337D0-F465-B0D2-2944-30F2C452F6F6}"/>
          </ac:picMkLst>
        </pc:picChg>
      </pc:sldChg>
      <pc:sldChg chg="del">
        <pc:chgData name="KORENROMP, Eline Louise" userId="a44abeb2-aa4e-4d35-a6f5-0d25c352ba16" providerId="ADAL" clId="{ECFCDD71-950B-43FC-9BCF-0A971674C805}" dt="2025-01-07T07:43:10.182" v="357" actId="47"/>
        <pc:sldMkLst>
          <pc:docMk/>
          <pc:sldMk cId="4142559381" sldId="1699"/>
        </pc:sldMkLst>
      </pc:sldChg>
      <pc:sldChg chg="modSp del mod ord modShow">
        <pc:chgData name="KORENROMP, Eline Louise" userId="a44abeb2-aa4e-4d35-a6f5-0d25c352ba16" providerId="ADAL" clId="{ECFCDD71-950B-43FC-9BCF-0A971674C805}" dt="2025-01-07T10:46:50.669" v="4751" actId="47"/>
        <pc:sldMkLst>
          <pc:docMk/>
          <pc:sldMk cId="3673016961" sldId="3106"/>
        </pc:sldMkLst>
      </pc:sldChg>
      <pc:sldChg chg="delSp modSp add mod">
        <pc:chgData name="KORENROMP, Eline Louise" userId="a44abeb2-aa4e-4d35-a6f5-0d25c352ba16" providerId="ADAL" clId="{ECFCDD71-950B-43FC-9BCF-0A971674C805}" dt="2025-01-10T14:47:43.909" v="5189" actId="6549"/>
        <pc:sldMkLst>
          <pc:docMk/>
          <pc:sldMk cId="3520420856" sldId="3107"/>
        </pc:sldMkLst>
        <pc:spChg chg="mod">
          <ac:chgData name="KORENROMP, Eline Louise" userId="a44abeb2-aa4e-4d35-a6f5-0d25c352ba16" providerId="ADAL" clId="{ECFCDD71-950B-43FC-9BCF-0A971674C805}" dt="2025-01-07T08:43:11.835" v="4519" actId="403"/>
          <ac:spMkLst>
            <pc:docMk/>
            <pc:sldMk cId="3520420856" sldId="3107"/>
            <ac:spMk id="2" creationId="{DDD96739-39C8-67EB-FD51-2809F82C892A}"/>
          </ac:spMkLst>
        </pc:spChg>
        <pc:spChg chg="mod">
          <ac:chgData name="KORENROMP, Eline Louise" userId="a44abeb2-aa4e-4d35-a6f5-0d25c352ba16" providerId="ADAL" clId="{ECFCDD71-950B-43FC-9BCF-0A971674C805}" dt="2025-01-10T14:47:43.909" v="5189" actId="6549"/>
          <ac:spMkLst>
            <pc:docMk/>
            <pc:sldMk cId="3520420856" sldId="3107"/>
            <ac:spMk id="9" creationId="{3829E4DA-89CA-7EA5-5072-437C0617A06C}"/>
          </ac:spMkLst>
        </pc:spChg>
        <pc:graphicFrameChg chg="mod modGraphic">
          <ac:chgData name="KORENROMP, Eline Louise" userId="a44abeb2-aa4e-4d35-a6f5-0d25c352ba16" providerId="ADAL" clId="{ECFCDD71-950B-43FC-9BCF-0A971674C805}" dt="2025-01-08T13:08:13.208" v="5096" actId="207"/>
          <ac:graphicFrameMkLst>
            <pc:docMk/>
            <pc:sldMk cId="3520420856" sldId="3107"/>
            <ac:graphicFrameMk id="6" creationId="{A181771F-1A7E-C98F-FC83-C30C81F67946}"/>
          </ac:graphicFrameMkLst>
        </pc:graphicFrameChg>
      </pc:sldChg>
      <pc:sldChg chg="delSp modSp add mod modNotesTx">
        <pc:chgData name="KORENROMP, Eline Louise" userId="a44abeb2-aa4e-4d35-a6f5-0d25c352ba16" providerId="ADAL" clId="{ECFCDD71-950B-43FC-9BCF-0A971674C805}" dt="2025-01-08T13:17:00.830" v="5142" actId="313"/>
        <pc:sldMkLst>
          <pc:docMk/>
          <pc:sldMk cId="31282999" sldId="3108"/>
        </pc:sldMkLst>
        <pc:spChg chg="mod">
          <ac:chgData name="KORENROMP, Eline Louise" userId="a44abeb2-aa4e-4d35-a6f5-0d25c352ba16" providerId="ADAL" clId="{ECFCDD71-950B-43FC-9BCF-0A971674C805}" dt="2025-01-08T13:17:00.830" v="5142" actId="313"/>
          <ac:spMkLst>
            <pc:docMk/>
            <pc:sldMk cId="31282999" sldId="3108"/>
            <ac:spMk id="3" creationId="{0A4FCDE3-BBD5-1D87-82ED-EE71A9717B84}"/>
          </ac:spMkLst>
        </pc:spChg>
        <pc:spChg chg="mod">
          <ac:chgData name="KORENROMP, Eline Louise" userId="a44abeb2-aa4e-4d35-a6f5-0d25c352ba16" providerId="ADAL" clId="{ECFCDD71-950B-43FC-9BCF-0A971674C805}" dt="2025-01-07T08:43:25.659" v="4521" actId="403"/>
          <ac:spMkLst>
            <pc:docMk/>
            <pc:sldMk cId="31282999" sldId="3108"/>
            <ac:spMk id="4" creationId="{5FE95CC3-2C2F-745E-717C-FF8C78D7C7FD}"/>
          </ac:spMkLst>
        </pc:spChg>
      </pc:sldChg>
      <pc:sldChg chg="del">
        <pc:chgData name="KORENROMP, Eline Louise" userId="a44abeb2-aa4e-4d35-a6f5-0d25c352ba16" providerId="ADAL" clId="{ECFCDD71-950B-43FC-9BCF-0A971674C805}" dt="2025-01-07T07:45:22.087" v="426" actId="47"/>
        <pc:sldMkLst>
          <pc:docMk/>
          <pc:sldMk cId="3204931726" sldId="3108"/>
        </pc:sldMkLst>
      </pc:sldChg>
      <pc:sldChg chg="addSp modSp add del mod">
        <pc:chgData name="KORENROMP, Eline Louise" userId="a44abeb2-aa4e-4d35-a6f5-0d25c352ba16" providerId="ADAL" clId="{ECFCDD71-950B-43FC-9BCF-0A971674C805}" dt="2025-01-07T12:59:06.634" v="4899" actId="2696"/>
        <pc:sldMkLst>
          <pc:docMk/>
          <pc:sldMk cId="212914531" sldId="3109"/>
        </pc:sldMkLst>
      </pc:sldChg>
      <pc:sldChg chg="del">
        <pc:chgData name="KORENROMP, Eline Louise" userId="a44abeb2-aa4e-4d35-a6f5-0d25c352ba16" providerId="ADAL" clId="{ECFCDD71-950B-43FC-9BCF-0A971674C805}" dt="2025-01-07T07:45:24.140" v="427" actId="47"/>
        <pc:sldMkLst>
          <pc:docMk/>
          <pc:sldMk cId="830199002" sldId="3109"/>
        </pc:sldMkLst>
      </pc:sldChg>
      <pc:sldChg chg="new del">
        <pc:chgData name="KORENROMP, Eline Louise" userId="a44abeb2-aa4e-4d35-a6f5-0d25c352ba16" providerId="ADAL" clId="{ECFCDD71-950B-43FC-9BCF-0A971674C805}" dt="2025-01-07T12:58:00.178" v="4756" actId="680"/>
        <pc:sldMkLst>
          <pc:docMk/>
          <pc:sldMk cId="3161121322" sldId="3109"/>
        </pc:sldMkLst>
      </pc:sldChg>
      <pc:sldChg chg="add modNotesTx">
        <pc:chgData name="KORENROMP, Eline Louise" userId="a44abeb2-aa4e-4d35-a6f5-0d25c352ba16" providerId="ADAL" clId="{ECFCDD71-950B-43FC-9BCF-0A971674C805}" dt="2025-01-08T10:03:37.764" v="4918"/>
        <pc:sldMkLst>
          <pc:docMk/>
          <pc:sldMk cId="3315484268" sldId="3109"/>
        </pc:sldMkLst>
      </pc:sldChg>
      <pc:sldChg chg="del">
        <pc:chgData name="KORENROMP, Eline Louise" userId="a44abeb2-aa4e-4d35-a6f5-0d25c352ba16" providerId="ADAL" clId="{ECFCDD71-950B-43FC-9BCF-0A971674C805}" dt="2025-01-07T07:45:32.439" v="429" actId="47"/>
        <pc:sldMkLst>
          <pc:docMk/>
          <pc:sldMk cId="70546187" sldId="3110"/>
        </pc:sldMkLst>
      </pc:sldChg>
      <pc:sldChg chg="modSp add mod modShow">
        <pc:chgData name="KORENROMP, Eline Louise" userId="a44abeb2-aa4e-4d35-a6f5-0d25c352ba16" providerId="ADAL" clId="{ECFCDD71-950B-43FC-9BCF-0A971674C805}" dt="2025-01-10T14:46:31.861" v="5170" actId="13926"/>
        <pc:sldMkLst>
          <pc:docMk/>
          <pc:sldMk cId="1306116881" sldId="3110"/>
        </pc:sldMkLst>
        <pc:spChg chg="mod">
          <ac:chgData name="KORENROMP, Eline Louise" userId="a44abeb2-aa4e-4d35-a6f5-0d25c352ba16" providerId="ADAL" clId="{ECFCDD71-950B-43FC-9BCF-0A971674C805}" dt="2025-01-10T14:46:13.383" v="5162" actId="13926"/>
          <ac:spMkLst>
            <pc:docMk/>
            <pc:sldMk cId="1306116881" sldId="3110"/>
            <ac:spMk id="4" creationId="{E217895E-E21E-B08B-C8D0-3860F5349E1B}"/>
          </ac:spMkLst>
        </pc:spChg>
        <pc:spChg chg="mod">
          <ac:chgData name="KORENROMP, Eline Louise" userId="a44abeb2-aa4e-4d35-a6f5-0d25c352ba16" providerId="ADAL" clId="{ECFCDD71-950B-43FC-9BCF-0A971674C805}" dt="2025-01-10T14:46:31.861" v="5170" actId="13926"/>
          <ac:spMkLst>
            <pc:docMk/>
            <pc:sldMk cId="1306116881" sldId="3110"/>
            <ac:spMk id="7" creationId="{18D60644-430C-3305-97F9-F28E74EF1EC2}"/>
          </ac:spMkLst>
        </pc:spChg>
      </pc:sldChg>
      <pc:sldChg chg="del">
        <pc:chgData name="KORENROMP, Eline Louise" userId="a44abeb2-aa4e-4d35-a6f5-0d25c352ba16" providerId="ADAL" clId="{ECFCDD71-950B-43FC-9BCF-0A971674C805}" dt="2025-01-07T07:43:11.200" v="358" actId="47"/>
        <pc:sldMkLst>
          <pc:docMk/>
          <pc:sldMk cId="2451849060" sldId="3111"/>
        </pc:sldMkLst>
      </pc:sldChg>
      <pc:sldChg chg="del">
        <pc:chgData name="KORENROMP, Eline Louise" userId="a44abeb2-aa4e-4d35-a6f5-0d25c352ba16" providerId="ADAL" clId="{ECFCDD71-950B-43FC-9BCF-0A971674C805}" dt="2025-01-07T07:43:08.747" v="356" actId="47"/>
        <pc:sldMkLst>
          <pc:docMk/>
          <pc:sldMk cId="268182158" sldId="3112"/>
        </pc:sldMkLst>
      </pc:sldChg>
      <pc:sldMasterChg chg="delSldLayout">
        <pc:chgData name="KORENROMP, Eline Louise" userId="a44abeb2-aa4e-4d35-a6f5-0d25c352ba16" providerId="ADAL" clId="{ECFCDD71-950B-43FC-9BCF-0A971674C805}" dt="2025-01-07T07:43:10.182" v="357" actId="47"/>
        <pc:sldMasterMkLst>
          <pc:docMk/>
          <pc:sldMasterMk cId="0" sldId="2147483840"/>
        </pc:sldMasterMkLst>
        <pc:sldLayoutChg chg="del">
          <pc:chgData name="KORENROMP, Eline Louise" userId="a44abeb2-aa4e-4d35-a6f5-0d25c352ba16" providerId="ADAL" clId="{ECFCDD71-950B-43FC-9BCF-0A971674C805}" dt="2025-01-07T07:43:10.182" v="357" actId="47"/>
          <pc:sldLayoutMkLst>
            <pc:docMk/>
            <pc:sldMasterMk cId="0" sldId="2147483840"/>
            <pc:sldLayoutMk cId="1936569572" sldId="2147483853"/>
          </pc:sldLayoutMkLst>
        </pc:sldLayoutChg>
      </pc:sldMasterChg>
    </pc:docChg>
  </pc:docChgLst>
  <pc:docChgLst>
    <pc:chgData name="WANYEKI, Ian" userId="de6f23d4-e1b7-41d4-acd6-7c622088cf12" providerId="ADAL" clId="{6DB6A23A-0410-491E-AE6D-9BEEF061D2A4}"/>
    <pc:docChg chg="custSel modSld">
      <pc:chgData name="WANYEKI, Ian" userId="de6f23d4-e1b7-41d4-acd6-7c622088cf12" providerId="ADAL" clId="{6DB6A23A-0410-491E-AE6D-9BEEF061D2A4}" dt="2025-02-10T09:23:30.549" v="35" actId="20577"/>
      <pc:docMkLst>
        <pc:docMk/>
      </pc:docMkLst>
      <pc:sldChg chg="modSp mod">
        <pc:chgData name="WANYEKI, Ian" userId="de6f23d4-e1b7-41d4-acd6-7c622088cf12" providerId="ADAL" clId="{6DB6A23A-0410-491E-AE6D-9BEEF061D2A4}" dt="2025-02-10T09:19:45.921" v="1" actId="27636"/>
        <pc:sldMkLst>
          <pc:docMk/>
          <pc:sldMk cId="100137037" sldId="256"/>
        </pc:sldMkLst>
        <pc:spChg chg="mod">
          <ac:chgData name="WANYEKI, Ian" userId="de6f23d4-e1b7-41d4-acd6-7c622088cf12" providerId="ADAL" clId="{6DB6A23A-0410-491E-AE6D-9BEEF061D2A4}" dt="2025-02-10T09:19:45.921" v="1" actId="27636"/>
          <ac:spMkLst>
            <pc:docMk/>
            <pc:sldMk cId="100137037" sldId="256"/>
            <ac:spMk id="3" creationId="{39C97AB2-D1E8-48E1-B9C2-6E6C1698B16B}"/>
          </ac:spMkLst>
        </pc:spChg>
      </pc:sldChg>
      <pc:sldChg chg="modSp mod">
        <pc:chgData name="WANYEKI, Ian" userId="de6f23d4-e1b7-41d4-acd6-7c622088cf12" providerId="ADAL" clId="{6DB6A23A-0410-491E-AE6D-9BEEF061D2A4}" dt="2025-02-10T09:21:52.552" v="12" actId="14100"/>
        <pc:sldMkLst>
          <pc:docMk/>
          <pc:sldMk cId="670719479" sldId="258"/>
        </pc:sldMkLst>
        <pc:spChg chg="mod">
          <ac:chgData name="WANYEKI, Ian" userId="de6f23d4-e1b7-41d4-acd6-7c622088cf12" providerId="ADAL" clId="{6DB6A23A-0410-491E-AE6D-9BEEF061D2A4}" dt="2025-02-10T09:21:52.552" v="12" actId="14100"/>
          <ac:spMkLst>
            <pc:docMk/>
            <pc:sldMk cId="670719479" sldId="258"/>
            <ac:spMk id="9" creationId="{541ECB81-105D-13E1-3985-8B54867D0901}"/>
          </ac:spMkLst>
        </pc:spChg>
        <pc:cxnChg chg="mod">
          <ac:chgData name="WANYEKI, Ian" userId="de6f23d4-e1b7-41d4-acd6-7c622088cf12" providerId="ADAL" clId="{6DB6A23A-0410-491E-AE6D-9BEEF061D2A4}" dt="2025-02-10T09:21:52.552" v="12" actId="14100"/>
          <ac:cxnSpMkLst>
            <pc:docMk/>
            <pc:sldMk cId="670719479" sldId="258"/>
            <ac:cxnSpMk id="15" creationId="{86DAD28D-2583-D318-8EFE-F2ECA85EE55A}"/>
          </ac:cxnSpMkLst>
        </pc:cxnChg>
      </pc:sldChg>
      <pc:sldChg chg="modSp mod">
        <pc:chgData name="WANYEKI, Ian" userId="de6f23d4-e1b7-41d4-acd6-7c622088cf12" providerId="ADAL" clId="{6DB6A23A-0410-491E-AE6D-9BEEF061D2A4}" dt="2025-02-10T09:23:23.453" v="32" actId="20577"/>
        <pc:sldMkLst>
          <pc:docMk/>
          <pc:sldMk cId="4077375247" sldId="481"/>
        </pc:sldMkLst>
        <pc:spChg chg="mod">
          <ac:chgData name="WANYEKI, Ian" userId="de6f23d4-e1b7-41d4-acd6-7c622088cf12" providerId="ADAL" clId="{6DB6A23A-0410-491E-AE6D-9BEEF061D2A4}" dt="2025-02-10T09:23:23.453" v="32" actId="20577"/>
          <ac:spMkLst>
            <pc:docMk/>
            <pc:sldMk cId="4077375247" sldId="481"/>
            <ac:spMk id="4" creationId="{C2FEF825-B1A4-1F45-4E91-9427D602CE8F}"/>
          </ac:spMkLst>
        </pc:spChg>
      </pc:sldChg>
      <pc:sldChg chg="modSp mod">
        <pc:chgData name="WANYEKI, Ian" userId="de6f23d4-e1b7-41d4-acd6-7c622088cf12" providerId="ADAL" clId="{6DB6A23A-0410-491E-AE6D-9BEEF061D2A4}" dt="2025-02-10T09:22:56.517" v="26" actId="20577"/>
        <pc:sldMkLst>
          <pc:docMk/>
          <pc:sldMk cId="134191081" sldId="1540"/>
        </pc:sldMkLst>
        <pc:spChg chg="mod">
          <ac:chgData name="WANYEKI, Ian" userId="de6f23d4-e1b7-41d4-acd6-7c622088cf12" providerId="ADAL" clId="{6DB6A23A-0410-491E-AE6D-9BEEF061D2A4}" dt="2025-02-10T09:22:56.517" v="26" actId="20577"/>
          <ac:spMkLst>
            <pc:docMk/>
            <pc:sldMk cId="134191081" sldId="1540"/>
            <ac:spMk id="3" creationId="{9A0DC9E1-6409-E998-ED77-26E3D4288057}"/>
          </ac:spMkLst>
        </pc:spChg>
        <pc:picChg chg="mod">
          <ac:chgData name="WANYEKI, Ian" userId="de6f23d4-e1b7-41d4-acd6-7c622088cf12" providerId="ADAL" clId="{6DB6A23A-0410-491E-AE6D-9BEEF061D2A4}" dt="2025-02-10T09:22:12.383" v="13" actId="1076"/>
          <ac:picMkLst>
            <pc:docMk/>
            <pc:sldMk cId="134191081" sldId="1540"/>
            <ac:picMk id="5" creationId="{17C7DEAE-91E8-5AFD-E17B-9665BAE48F8C}"/>
          </ac:picMkLst>
        </pc:picChg>
      </pc:sldChg>
      <pc:sldChg chg="modSp mod">
        <pc:chgData name="WANYEKI, Ian" userId="de6f23d4-e1b7-41d4-acd6-7c622088cf12" providerId="ADAL" clId="{6DB6A23A-0410-491E-AE6D-9BEEF061D2A4}" dt="2025-02-10T09:23:30.549" v="35" actId="20577"/>
        <pc:sldMkLst>
          <pc:docMk/>
          <pc:sldMk cId="31282999" sldId="3108"/>
        </pc:sldMkLst>
        <pc:spChg chg="mod">
          <ac:chgData name="WANYEKI, Ian" userId="de6f23d4-e1b7-41d4-acd6-7c622088cf12" providerId="ADAL" clId="{6DB6A23A-0410-491E-AE6D-9BEEF061D2A4}" dt="2025-02-10T09:23:09.962" v="29" actId="20577"/>
          <ac:spMkLst>
            <pc:docMk/>
            <pc:sldMk cId="31282999" sldId="3108"/>
            <ac:spMk id="3" creationId="{0A4FCDE3-BBD5-1D87-82ED-EE71A9717B84}"/>
          </ac:spMkLst>
        </pc:spChg>
        <pc:spChg chg="mod">
          <ac:chgData name="WANYEKI, Ian" userId="de6f23d4-e1b7-41d4-acd6-7c622088cf12" providerId="ADAL" clId="{6DB6A23A-0410-491E-AE6D-9BEEF061D2A4}" dt="2025-02-10T09:23:30.549" v="35" actId="20577"/>
          <ac:spMkLst>
            <pc:docMk/>
            <pc:sldMk cId="31282999" sldId="3108"/>
            <ac:spMk id="4" creationId="{5FE95CC3-2C2F-745E-717C-FF8C78D7C7FD}"/>
          </ac:spMkLst>
        </pc:spChg>
      </pc:sldChg>
      <pc:sldChg chg="modSp mod">
        <pc:chgData name="WANYEKI, Ian" userId="de6f23d4-e1b7-41d4-acd6-7c622088cf12" providerId="ADAL" clId="{6DB6A23A-0410-491E-AE6D-9BEEF061D2A4}" dt="2025-02-10T09:21:41.924" v="11" actId="6549"/>
        <pc:sldMkLst>
          <pc:docMk/>
          <pc:sldMk cId="1306116881" sldId="3110"/>
        </pc:sldMkLst>
        <pc:spChg chg="mod">
          <ac:chgData name="WANYEKI, Ian" userId="de6f23d4-e1b7-41d4-acd6-7c622088cf12" providerId="ADAL" clId="{6DB6A23A-0410-491E-AE6D-9BEEF061D2A4}" dt="2025-02-10T09:21:21.627" v="6" actId="14100"/>
          <ac:spMkLst>
            <pc:docMk/>
            <pc:sldMk cId="1306116881" sldId="3110"/>
            <ac:spMk id="4" creationId="{E217895E-E21E-B08B-C8D0-3860F5349E1B}"/>
          </ac:spMkLst>
        </pc:spChg>
        <pc:spChg chg="mod">
          <ac:chgData name="WANYEKI, Ian" userId="de6f23d4-e1b7-41d4-acd6-7c622088cf12" providerId="ADAL" clId="{6DB6A23A-0410-491E-AE6D-9BEEF061D2A4}" dt="2025-02-10T09:21:41.924" v="11" actId="6549"/>
          <ac:spMkLst>
            <pc:docMk/>
            <pc:sldMk cId="1306116881" sldId="3110"/>
            <ac:spMk id="7" creationId="{18D60644-430C-3305-97F9-F28E74EF1EC2}"/>
          </ac:spMkLst>
        </pc:spChg>
        <pc:picChg chg="mod">
          <ac:chgData name="WANYEKI, Ian" userId="de6f23d4-e1b7-41d4-acd6-7c622088cf12" providerId="ADAL" clId="{6DB6A23A-0410-491E-AE6D-9BEEF061D2A4}" dt="2025-02-10T09:21:18.223" v="5" actId="1076"/>
          <ac:picMkLst>
            <pc:docMk/>
            <pc:sldMk cId="1306116881" sldId="3110"/>
            <ac:picMk id="42" creationId="{C080E1B0-54AF-C5A1-2AF9-58C13462B32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3/17/2025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7659616-E921-41D3-9E36-7E9FC31D8247}" type="slidenum">
              <a:rPr lang="en-US" smtClean="0"/>
              <a:t>10</a:t>
            </a:fld>
            <a:endParaRPr lang="en-US"/>
          </a:p>
        </p:txBody>
      </p:sp>
    </p:spTree>
    <p:extLst>
      <p:ext uri="{BB962C8B-B14F-4D97-AF65-F5344CB8AC3E}">
        <p14:creationId xmlns:p14="http://schemas.microsoft.com/office/powerpoint/2010/main" val="88958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pays où l'épidémie de VIH est concentrée modélisent traditionnellement leur épidémie en générant des courbes épidémiques distinctes pour les principales sous-populations à haut risque, telles que les personnes qui s'injectent des drogues, les hommes qui ont des rapports sexuels avec des hommes et les travailleuses du sexe, parallèlement à la population générale à faible risque. C'est le cas des modèles EPP et AEM, qui s'adaptent tous deux aux données de surveillance et d'enquête de PREVALENCE.</a:t>
            </a:r>
          </a:p>
          <a:p>
            <a:pPr marL="0" marR="0" algn="l" rtl="0" eaLnBrk="1" latinLnBrk="0" hangingPunct="1">
              <a:lnSpc>
                <a:spcPct val="107000"/>
              </a:lnSpc>
              <a:spcBef>
                <a:spcPts val="0"/>
              </a:spcBef>
              <a:spcAft>
                <a:spcPts val="800"/>
              </a:spcAft>
            </a:pPr>
            <a:endParaRPr lang="en-KE" sz="1800">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Inversement, les pays dotés de solides systèmes de déclaration des cas de VIH et d'enregistrement des données d'état civil choisissent d'intégrer les données de surveillance basées sur les cas, les nouveaux </a:t>
            </a:r>
            <a:r>
              <a:rPr lang="en-US" sz="1800" kern="10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diagnostics de </a:t>
            </a: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cas de VIH et les décès dus au sida déclarés dans l'enregistrement des données d'état civil.  C'est le cas des modèles de surveillance des cas et d'enregistrement des données d'état civil (CSAVR) ou du Centre européen de prévention et de contrôle des maladies (ECDC).</a:t>
            </a:r>
            <a:b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KE" sz="1800">
              <a:effectLst/>
            </a:endParaRPr>
          </a:p>
          <a:p>
            <a:pPr defTabSz="942289">
              <a:defRPr/>
            </a:pPr>
            <a:endParaRPr lang="en-US" sz="1800">
              <a:effectLst/>
              <a:latin typeface="Times New Roman" panose="02020603050405020304" pitchFamily="18" charset="0"/>
              <a:ea typeface="Cambria" panose="02040503050406030204" pitchFamily="18" charset="0"/>
            </a:endParaRPr>
          </a:p>
        </p:txBody>
      </p:sp>
      <p:sp>
        <p:nvSpPr>
          <p:cNvPr id="4" name="Slide Number Placeholder 3"/>
          <p:cNvSpPr>
            <a:spLocks noGrp="1"/>
          </p:cNvSpPr>
          <p:nvPr>
            <p:ph type="sldNum" sz="quarter" idx="5"/>
          </p:nvPr>
        </p:nvSpPr>
        <p:spPr/>
        <p:txBody>
          <a:bodyPr/>
          <a:lstStyle/>
          <a:p>
            <a:fld id="{E5F4B4AD-9710-49A7-B214-561577097D0C}" type="slidenum">
              <a:rPr lang="en-US" smtClean="0"/>
              <a:t>2</a:t>
            </a:fld>
            <a:endParaRPr lang="en-US"/>
          </a:p>
        </p:txBody>
      </p:sp>
    </p:spTree>
    <p:extLst>
      <p:ext uri="{BB962C8B-B14F-4D97-AF65-F5344CB8AC3E}">
        <p14:creationId xmlns:p14="http://schemas.microsoft.com/office/powerpoint/2010/main" val="340470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0">
                <a:solidFill>
                  <a:srgbClr val="374151"/>
                </a:solidFill>
                <a:effectLst/>
                <a:latin typeface="Söhne"/>
              </a:rPr>
              <a:t>Dans le cycle 2024, la plupart des pays ayant une épidémie concentrée ont utilisé le modèle CSAVR (71 ; 2 pays à revenu élevé ont utilisé le modèle similaire de l'ECDC), suivi par l'EPP.  </a:t>
            </a:r>
          </a:p>
        </p:txBody>
      </p:sp>
      <p:sp>
        <p:nvSpPr>
          <p:cNvPr id="4" name="Slide Number Placeholder 3"/>
          <p:cNvSpPr>
            <a:spLocks noGrp="1"/>
          </p:cNvSpPr>
          <p:nvPr>
            <p:ph type="sldNum" sz="quarter" idx="5"/>
          </p:nvPr>
        </p:nvSpPr>
        <p:spPr/>
        <p:txBody>
          <a:bodyPr/>
          <a:lstStyle/>
          <a:p>
            <a:fld id="{0A6A75E5-EEA6-4699-9135-78D05B2AA1DC}" type="slidenum">
              <a:rPr lang="en-CH" smtClean="0"/>
              <a:t>3</a:t>
            </a:fld>
            <a:endParaRPr lang="en-CH"/>
          </a:p>
        </p:txBody>
      </p:sp>
    </p:spTree>
    <p:extLst>
      <p:ext uri="{BB962C8B-B14F-4D97-AF65-F5344CB8AC3E}">
        <p14:creationId xmlns:p14="http://schemas.microsoft.com/office/powerpoint/2010/main" val="18555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Voir le </a:t>
            </a:r>
            <a:r>
              <a:rPr lang="en-US" i="1"/>
              <a:t>Guide pour la mise à jour d'une estimation de Spectrum HIV </a:t>
            </a:r>
            <a:r>
              <a:rPr lang="en-US" i="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Arbre de décision Figure 1</a:t>
            </a:r>
            <a:endParaRPr lang="en-CH"/>
          </a:p>
          <a:p>
            <a:endParaRPr lang="en-US" altLang="en-US"/>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t>4</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4 </a:t>
            </a:r>
            <a:br>
              <a:rPr lang="en-US"/>
            </a:br>
            <a:r>
              <a:rPr lang="en-US"/>
              <a:t>Voir le </a:t>
            </a:r>
            <a:r>
              <a:rPr lang="en-US" i="1"/>
              <a:t>Guide pour la mise à jour d'une estimation de Spectrum HIV </a:t>
            </a:r>
            <a:r>
              <a:rPr lang="en-US" i="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Arbre de décision Figure 1</a:t>
            </a:r>
            <a:endParaRPr lang="en-CH"/>
          </a:p>
          <a:p>
            <a:endParaRPr lang="en-CH"/>
          </a:p>
        </p:txBody>
      </p:sp>
      <p:sp>
        <p:nvSpPr>
          <p:cNvPr id="4" name="Slide Number Placeholder 3"/>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2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Tous les modèles utilisent les mêmes hypothèses fondées sur des données probantes concernant l'efficacité des traitements et la progression de la maladie, intégrées dans Spectrum. Ces hypothèses ont été approuvées et sont mises à jour chaque année sous la supervision technique du groupe de référence sur la modélisation et les projections mis en place par l'ONUSIDA.</a:t>
            </a:r>
          </a:p>
          <a:p>
            <a:pPr marL="0" marR="0" algn="l" rtl="0" eaLnBrk="1" latinLnBrk="0" hangingPunct="1">
              <a:lnSpc>
                <a:spcPct val="107000"/>
              </a:lnSpc>
              <a:spcBef>
                <a:spcPts val="0"/>
              </a:spcBef>
              <a:spcAft>
                <a:spcPts val="800"/>
              </a:spcAft>
            </a:pPr>
            <a:endParaRPr lang="en-KE" sz="1200">
              <a:effectLst/>
            </a:endParaRPr>
          </a:p>
          <a:p>
            <a:pPr marL="0" marR="0" algn="l" rtl="0" eaLnBrk="1" latinLnBrk="0" hangingPunct="1">
              <a:lnSpc>
                <a:spcPct val="107000"/>
              </a:lnSpc>
              <a:spcBef>
                <a:spcPts val="0"/>
              </a:spcBef>
              <a:spcAft>
                <a:spcPts val="800"/>
              </a:spcAft>
            </a:pPr>
            <a:r>
              <a:rPr lang="en-US" sz="12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données démographiques proviennent de la Division de la population des Nations unies ou de recensements nationaux récents.</a:t>
            </a:r>
            <a:endParaRPr lang="en-KE" sz="1200">
              <a:effectLst/>
            </a:endParaRPr>
          </a:p>
          <a:p>
            <a:endParaRPr lang="en-CH"/>
          </a:p>
        </p:txBody>
      </p:sp>
      <p:sp>
        <p:nvSpPr>
          <p:cNvPr id="4" name="Slide Number Placeholder 3"/>
          <p:cNvSpPr>
            <a:spLocks noGrp="1"/>
          </p:cNvSpPr>
          <p:nvPr>
            <p:ph type="sldNum" sz="quarter" idx="5"/>
          </p:nvPr>
        </p:nvSpPr>
        <p:spPr/>
        <p:txBody>
          <a:bodyPr/>
          <a:lstStyle/>
          <a:p>
            <a:fld id="{57659616-E921-41D3-9E36-7E9FC31D8247}" type="slidenum">
              <a:rPr lang="en-US" smtClean="0"/>
              <a:t>6</a:t>
            </a:fld>
            <a:endParaRPr lang="en-US"/>
          </a:p>
        </p:txBody>
      </p:sp>
    </p:spTree>
    <p:extLst>
      <p:ext uri="{BB962C8B-B14F-4D97-AF65-F5344CB8AC3E}">
        <p14:creationId xmlns:p14="http://schemas.microsoft.com/office/powerpoint/2010/main" val="4045143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A7EF0-3673-A530-F658-3F4975FBE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3F28D0-B745-BA21-B8F9-BD1BAB3324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CA4CA8-B352-F1CE-4C03-B97FA6873582}"/>
              </a:ext>
            </a:extLst>
          </p:cNvPr>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pays où l'épidémie de VIH est concentrée modélisent traditionnellement leur épidémie en générant des courbes épidémiques distinctes pour les principales sous-populations à haut risque, telles que les personnes qui s'injectent des drogues, les hommes qui ont des rapports sexuels avec des hommes et les travailleuses du sexe, parallèlement à la population générale à plus faible risque. C'est le cas des modèles EPP et AEM, qui s'adaptent tous deux aux données de surveillance et d'enquête de PREVALENCE.</a:t>
            </a:r>
          </a:p>
          <a:p>
            <a:pPr marL="0" marR="0" algn="l" rtl="0" eaLnBrk="1" latinLnBrk="0" hangingPunct="1">
              <a:lnSpc>
                <a:spcPct val="107000"/>
              </a:lnSpc>
              <a:spcBef>
                <a:spcPts val="0"/>
              </a:spcBef>
              <a:spcAft>
                <a:spcPts val="800"/>
              </a:spcAft>
            </a:pPr>
            <a:endParaRPr lang="en-KE" sz="1800">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Inversement, les pays dotés de solides systèmes de déclaration des cas de VIH et d'enregistrement des données d'état civil choisissent d'intégrer les données de surveillance basées sur les cas, les nouveaux </a:t>
            </a:r>
            <a:r>
              <a:rPr lang="en-US" sz="1800" kern="10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diagnostics de </a:t>
            </a: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cas de VIH et les décès dus au sida déclarés dans l'enregistrement des données d'état civil.  C'est le cas des modèles de surveillance des cas et d'enregistrement des données d'état civil (CSAVR) ou du Centre européen de prévention et de contrôle des maladies (ECDC).</a:t>
            </a:r>
            <a:b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KE" sz="1800">
              <a:effectLst/>
            </a:endParaRPr>
          </a:p>
          <a:p>
            <a:pPr defTabSz="942289">
              <a:defRPr/>
            </a:pPr>
            <a:endParaRPr lang="en-US" sz="180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73DE1BC-7497-D7E7-0028-BD3055FFFABD}"/>
              </a:ext>
            </a:extLst>
          </p:cNvPr>
          <p:cNvSpPr>
            <a:spLocks noGrp="1"/>
          </p:cNvSpPr>
          <p:nvPr>
            <p:ph type="sldNum" sz="quarter" idx="5"/>
          </p:nvPr>
        </p:nvSpPr>
        <p:spPr/>
        <p:txBody>
          <a:bodyPr/>
          <a:lstStyle/>
          <a:p>
            <a:fld id="{E5F4B4AD-9710-49A7-B214-561577097D0C}" type="slidenum">
              <a:rPr lang="en-US" smtClean="0"/>
              <a:t>7</a:t>
            </a:fld>
            <a:endParaRPr lang="en-US"/>
          </a:p>
        </p:txBody>
      </p:sp>
    </p:spTree>
    <p:extLst>
      <p:ext uri="{BB962C8B-B14F-4D97-AF65-F5344CB8AC3E}">
        <p14:creationId xmlns:p14="http://schemas.microsoft.com/office/powerpoint/2010/main" val="3034809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7BF8273-7899-9063-8B38-DEECCB3DB5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4E4A6EC-F30B-0CFF-6B29-F52B8D5D56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Comme nous l'avons mentionné, la qualité des données est essentielle pour obtenir de bonnes estimations. Pour faciliter l'examen de la qualité des données, nous vous recommandons de rassembler et d'examiner d'abord les données d'entrée dans un fichier Excel, et de vous assurer qu'elles sont de bonne qualité et cohérentes entre les indicateurs connexes (par exemple, en cascade).</a:t>
            </a:r>
          </a:p>
          <a:p>
            <a:endParaRPr lang="en-US" altLang="en-US"/>
          </a:p>
          <a:p>
            <a:pPr marL="172839" indent="-172839">
              <a:buFontTx/>
              <a:buChar char="•"/>
            </a:pPr>
            <a:r>
              <a:rPr lang="en-US" altLang="en-US"/>
              <a:t>Tout d'abord, veuillez mettre à jour le fichier XLS, vérifier et assurer la qualité et la cohérence des données. </a:t>
            </a:r>
          </a:p>
          <a:p>
            <a:pPr marL="172839" indent="-172839">
              <a:buFontTx/>
              <a:buChar char="•"/>
            </a:pPr>
            <a:r>
              <a:rPr lang="en-US" altLang="en-US"/>
              <a:t>Ensuite, copiez dans le fichier Spectrum et mettez à jour l'estimation.</a:t>
            </a:r>
          </a:p>
        </p:txBody>
      </p:sp>
      <p:sp>
        <p:nvSpPr>
          <p:cNvPr id="30724" name="Slide Number Placeholder 3">
            <a:extLst>
              <a:ext uri="{FF2B5EF4-FFF2-40B4-BE49-F238E27FC236}">
                <a16:creationId xmlns:a16="http://schemas.microsoft.com/office/drawing/2014/main" id="{DD3F7C80-43A1-3C0E-27AD-D900B46CBC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t>8</a:t>
            </a:fld>
            <a:endParaRPr lang="en-US" altLang="en-US"/>
          </a:p>
        </p:txBody>
      </p:sp>
    </p:spTree>
    <p:extLst>
      <p:ext uri="{BB962C8B-B14F-4D97-AF65-F5344CB8AC3E}">
        <p14:creationId xmlns:p14="http://schemas.microsoft.com/office/powerpoint/2010/main" val="2061350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71A07-B4FC-F5ED-86D6-3269312F9E15}"/>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E6A23DAF-60FD-09D3-85E2-C82A4EBDDF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AFA0A6F-C365-725E-F940-E53A1A86266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AAB9D33A-9020-C221-9A70-8D29910FE8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t>9</a:t>
            </a:fld>
            <a:endParaRPr lang="en-US" altLang="en-US"/>
          </a:p>
        </p:txBody>
      </p:sp>
    </p:spTree>
    <p:extLst>
      <p:ext uri="{BB962C8B-B14F-4D97-AF65-F5344CB8AC3E}">
        <p14:creationId xmlns:p14="http://schemas.microsoft.com/office/powerpoint/2010/main" val="741939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Cliquez pour modifier le style du titre principal</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t>3/17/2025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hivtools.unaids.org/hiv-estimates-training-material-en/"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crossroads.unaids.org/wp-content/uploads/2024/07/ANNEX-2.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0" y="1298449"/>
            <a:ext cx="9048466" cy="2130552"/>
          </a:xfrm>
        </p:spPr>
        <p:txBody>
          <a:bodyPr>
            <a:normAutofit/>
          </a:bodyPr>
          <a:lstStyle/>
          <a:p>
            <a:pPr algn="ctr"/>
            <a:r>
              <a:rPr lang="en-US" b="1" dirty="0" err="1"/>
              <a:t>Modèles</a:t>
            </a:r>
            <a:r>
              <a:rPr lang="en-US" b="1" dirty="0"/>
              <a:t> et </a:t>
            </a:r>
            <a:r>
              <a:rPr lang="en-US" b="1" dirty="0" err="1"/>
              <a:t>outils</a:t>
            </a:r>
            <a:r>
              <a:rPr lang="en-US" b="1" dirty="0"/>
              <a:t> pour les estimations relatives au VIH dans les </a:t>
            </a:r>
            <a:r>
              <a:rPr lang="en-US" b="1" dirty="0" err="1"/>
              <a:t>épidémies</a:t>
            </a:r>
            <a:r>
              <a:rPr lang="en-US" b="1" dirty="0"/>
              <a:t> </a:t>
            </a:r>
            <a:r>
              <a:rPr lang="en-US" b="1" dirty="0" err="1"/>
              <a:t>concentrées</a:t>
            </a:r>
            <a:r>
              <a:rPr lang="en-US" b="1" dirty="0"/>
              <a:t>, cycle 2025</a:t>
            </a:r>
            <a:endParaRPr lang="en-CH" b="1" dirty="0"/>
          </a:p>
        </p:txBody>
      </p:sp>
      <p:sp>
        <p:nvSpPr>
          <p:cNvPr id="5" name="Subtitle 4">
            <a:extLst>
              <a:ext uri="{FF2B5EF4-FFF2-40B4-BE49-F238E27FC236}">
                <a16:creationId xmlns:a16="http://schemas.microsoft.com/office/drawing/2014/main" id="{4C15C2E6-1893-50A7-0664-89BDB0D062EF}"/>
              </a:ext>
            </a:extLst>
          </p:cNvPr>
          <p:cNvSpPr>
            <a:spLocks noGrp="1"/>
          </p:cNvSpPr>
          <p:nvPr>
            <p:ph type="subTitle" idx="1"/>
          </p:nvPr>
        </p:nvSpPr>
        <p:spPr/>
        <p:txBody>
          <a:bodyPr/>
          <a:lstStyle/>
          <a:p>
            <a:endParaRPr lang="en-KE"/>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1CAF1B-8FA6-E058-220C-24D4FF50CC40}"/>
              </a:ext>
            </a:extLst>
          </p:cNvPr>
          <p:cNvPicPr>
            <a:picLocks noChangeAspect="1"/>
          </p:cNvPicPr>
          <p:nvPr/>
        </p:nvPicPr>
        <p:blipFill rotWithShape="1">
          <a:blip r:embed="rId3"/>
          <a:srcRect l="19382" t="66"/>
          <a:stretch/>
        </p:blipFill>
        <p:spPr>
          <a:xfrm>
            <a:off x="7225783" y="146462"/>
            <a:ext cx="4966217" cy="6711538"/>
          </a:xfrm>
          <a:prstGeom prst="rect">
            <a:avLst/>
          </a:prstGeom>
        </p:spPr>
      </p:pic>
      <p:sp>
        <p:nvSpPr>
          <p:cNvPr id="2" name="Title 1">
            <a:extLst>
              <a:ext uri="{FF2B5EF4-FFF2-40B4-BE49-F238E27FC236}">
                <a16:creationId xmlns:a16="http://schemas.microsoft.com/office/drawing/2014/main" id="{CF9314BC-677D-45C6-B125-E1496B8E43DF}"/>
              </a:ext>
            </a:extLst>
          </p:cNvPr>
          <p:cNvSpPr>
            <a:spLocks noGrp="1"/>
          </p:cNvSpPr>
          <p:nvPr>
            <p:ph type="title"/>
          </p:nvPr>
        </p:nvSpPr>
        <p:spPr>
          <a:xfrm>
            <a:off x="0" y="1123837"/>
            <a:ext cx="3443287" cy="4601183"/>
          </a:xfrm>
        </p:spPr>
        <p:txBody>
          <a:bodyPr>
            <a:normAutofit/>
          </a:bodyPr>
          <a:lstStyle/>
          <a:p>
            <a:r>
              <a:rPr lang="en-US" sz="2400" b="1">
                <a:latin typeface="Arial" panose="020B0604020202020204" pitchFamily="34" charset="0"/>
                <a:cs typeface="Arial" panose="020B0604020202020204" pitchFamily="34" charset="0"/>
              </a:rPr>
              <a:t>Estimations </a:t>
            </a:r>
            <a:br>
              <a:rPr lang="en-US" sz="2400" b="1">
                <a:latin typeface="Arial" panose="020B0604020202020204" pitchFamily="34" charset="0"/>
                <a:cs typeface="Arial" panose="020B0604020202020204" pitchFamily="34" charset="0"/>
              </a:rPr>
            </a:br>
            <a:r>
              <a:rPr lang="en-US" sz="2400" b="1">
                <a:latin typeface="Arial" panose="020B0604020202020204" pitchFamily="34" charset="0"/>
                <a:cs typeface="Arial" panose="020B0604020202020204" pitchFamily="34" charset="0"/>
              </a:rPr>
              <a:t>Matériel de formation </a:t>
            </a:r>
            <a:r>
              <a:rPr lang="en-US" sz="2400">
                <a:latin typeface="Arial" panose="020B0604020202020204" pitchFamily="34" charset="0"/>
                <a:cs typeface="Arial" panose="020B0604020202020204" pitchFamily="34" charset="0"/>
              </a:rPr>
              <a:t>et d'</a:t>
            </a:r>
            <a:r>
              <a:rPr lang="en-US" sz="2400" b="1">
                <a:latin typeface="Arial" panose="020B0604020202020204" pitchFamily="34" charset="0"/>
                <a:cs typeface="Arial" panose="020B0604020202020204" pitchFamily="34" charset="0"/>
              </a:rPr>
              <a:t>orientation</a:t>
            </a:r>
            <a:br>
              <a:rPr lang="en-US" sz="2400" b="1">
                <a:latin typeface="Arial" panose="020B0604020202020204" pitchFamily="34" charset="0"/>
                <a:cs typeface="Arial" panose="020B0604020202020204" pitchFamily="34" charset="0"/>
              </a:rPr>
            </a:br>
            <a:br>
              <a:rPr lang="en-US" sz="2400" b="1" u="sng">
                <a:latin typeface="Arial" panose="020B0604020202020204" pitchFamily="34" charset="0"/>
                <a:cs typeface="Arial" panose="020B0604020202020204" pitchFamily="34" charset="0"/>
              </a:rPr>
            </a:br>
            <a:r>
              <a:rPr lang="en-US" sz="2400">
                <a:solidFill>
                  <a:schemeClr val="bg1"/>
                </a:solidFill>
                <a:latin typeface="Arial" panose="020B0604020202020204" pitchFamily="34" charset="0"/>
                <a:ea typeface="MS Mincho" panose="02020609040205080304" pitchFamily="49" charset="-128"/>
                <a:cs typeface="Arial" panose="020B0604020202020204" pitchFamily="34" charset="0"/>
                <a:hlinkClick r:id="rId4">
                  <a:extLst>
                    <a:ext uri="{A12FA001-AC4F-418D-AE19-62706E023703}">
                      <ahyp:hlinkClr xmlns:ahyp="http://schemas.microsoft.com/office/drawing/2018/hyperlinkcolor" val="tx"/>
                    </a:ext>
                  </a:extLst>
                </a:hlinkClick>
              </a:rPr>
              <a:t>https://hivtools.unaids.org/hiv-estimates-training-material-en/</a:t>
            </a:r>
            <a:br>
              <a:rPr lang="en-US" sz="2400">
                <a:solidFill>
                  <a:schemeClr val="bg1"/>
                </a:solidFill>
                <a:latin typeface="Arial" panose="020B0604020202020204" pitchFamily="34" charset="0"/>
                <a:ea typeface="MS Mincho" panose="02020609040205080304" pitchFamily="49" charset="-128"/>
                <a:cs typeface="Arial" panose="020B0604020202020204" pitchFamily="34" charset="0"/>
              </a:rPr>
            </a:br>
            <a:br>
              <a:rPr lang="en-US" sz="2400">
                <a:solidFill>
                  <a:schemeClr val="bg1"/>
                </a:solidFill>
                <a:latin typeface="Arial" panose="020B0604020202020204" pitchFamily="34" charset="0"/>
                <a:ea typeface="MS Mincho" panose="02020609040205080304" pitchFamily="49" charset="-128"/>
                <a:cs typeface="Arial" panose="020B0604020202020204" pitchFamily="34" charset="0"/>
              </a:rPr>
            </a:br>
            <a:r>
              <a:rPr lang="en-US" sz="2400">
                <a:solidFill>
                  <a:schemeClr val="bg1"/>
                </a:solidFill>
                <a:latin typeface="Arial" panose="020B0604020202020204" pitchFamily="34" charset="0"/>
                <a:ea typeface="MS Mincho" panose="02020609040205080304" pitchFamily="49" charset="-128"/>
                <a:cs typeface="Arial" panose="020B0604020202020204" pitchFamily="34" charset="0"/>
              </a:rPr>
              <a:t>&amp; dossier SharePoint de l'atelier </a:t>
            </a:r>
            <a:r>
              <a:rPr lang="en-US" sz="2400" i="1">
                <a:solidFill>
                  <a:schemeClr val="bg1"/>
                </a:solidFill>
                <a:latin typeface="Arial" panose="020B0604020202020204" pitchFamily="34" charset="0"/>
                <a:ea typeface="MS Mincho" panose="02020609040205080304" pitchFamily="49" charset="-128"/>
                <a:cs typeface="Arial" panose="020B0604020202020204" pitchFamily="34" charset="0"/>
              </a:rPr>
              <a:t>'...'</a:t>
            </a:r>
            <a:br>
              <a:rPr lang="en-US" sz="2400" i="1">
                <a:solidFill>
                  <a:schemeClr val="bg1"/>
                </a:solidFill>
                <a:latin typeface="Arial" panose="020B0604020202020204" pitchFamily="34" charset="0"/>
                <a:ea typeface="MS Mincho" panose="02020609040205080304" pitchFamily="49" charset="-128"/>
                <a:cs typeface="Arial" panose="020B0604020202020204" pitchFamily="34" charset="0"/>
              </a:rPr>
            </a:br>
            <a:r>
              <a:rPr lang="en-US" sz="2400">
                <a:solidFill>
                  <a:schemeClr val="bg1"/>
                </a:solidFill>
                <a:latin typeface="Arial" panose="020B0604020202020204" pitchFamily="34" charset="0"/>
                <a:ea typeface="MS Mincho" panose="02020609040205080304" pitchFamily="49" charset="-128"/>
                <a:cs typeface="Arial" panose="020B0604020202020204" pitchFamily="34" charset="0"/>
              </a:rPr>
              <a:t>avec toutes les présentations </a:t>
            </a:r>
            <a:r>
              <a:rPr lang="en-US" sz="2400" err="1">
                <a:solidFill>
                  <a:schemeClr val="bg1"/>
                </a:solidFill>
                <a:latin typeface="Arial" panose="020B0604020202020204" pitchFamily="34" charset="0"/>
                <a:ea typeface="MS Mincho" panose="02020609040205080304" pitchFamily="49" charset="-128"/>
                <a:cs typeface="Arial" panose="020B0604020202020204" pitchFamily="34" charset="0"/>
              </a:rPr>
              <a:t>Powerpoint</a:t>
            </a:r>
            <a:br>
              <a:rPr lang="en-US" sz="2400" b="1">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 </a:t>
            </a:r>
            <a:endParaRPr lang="en-CH">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2FEF825-B1A4-1F45-4E91-9427D602CE8F}"/>
              </a:ext>
            </a:extLst>
          </p:cNvPr>
          <p:cNvSpPr txBox="1"/>
          <p:nvPr/>
        </p:nvSpPr>
        <p:spPr>
          <a:xfrm>
            <a:off x="3578772" y="1123837"/>
            <a:ext cx="3957145" cy="5078313"/>
          </a:xfrm>
          <a:prstGeom prst="rect">
            <a:avLst/>
          </a:prstGeom>
          <a:noFill/>
        </p:spPr>
        <p:txBody>
          <a:bodyPr wrap="square" lIns="91440" tIns="45720" rIns="91440" bIns="45720" anchor="t">
            <a:spAutoFit/>
          </a:bodyPr>
          <a:lstStyle/>
          <a:p>
            <a:r>
              <a:rPr lang="en-US" b="1">
                <a:solidFill>
                  <a:srgbClr val="4141D1"/>
                </a:solidFill>
                <a:latin typeface="Arial"/>
                <a:cs typeface="Arial"/>
              </a:rPr>
              <a:t>Étapes de base </a:t>
            </a:r>
            <a:r>
              <a:rPr lang="en-US">
                <a:solidFill>
                  <a:srgbClr val="4141D1"/>
                </a:solidFill>
                <a:latin typeface="Arial"/>
                <a:cs typeface="Arial"/>
              </a:rPr>
              <a:t>pour la mise à jour </a:t>
            </a:r>
            <a:r>
              <a:rPr lang="en-US">
                <a:solidFill>
                  <a:srgbClr val="4141D1"/>
                </a:solidFill>
                <a:highlight>
                  <a:srgbClr val="FFFF00"/>
                </a:highlight>
                <a:latin typeface="Arial"/>
                <a:cs typeface="Arial"/>
              </a:rPr>
              <a:t>de Spectrum</a:t>
            </a:r>
            <a:r>
              <a:rPr lang="en-US">
                <a:solidFill>
                  <a:srgbClr val="4141D1"/>
                </a:solidFill>
                <a:latin typeface="Arial"/>
                <a:cs typeface="Arial"/>
              </a:rPr>
              <a:t> </a:t>
            </a:r>
            <a:br>
              <a:rPr lang="en-US">
                <a:latin typeface="Arial" panose="020B0604020202020204" pitchFamily="34" charset="0"/>
                <a:cs typeface="Arial" panose="020B0604020202020204" pitchFamily="34" charset="0"/>
              </a:rPr>
            </a:br>
            <a:r>
              <a:rPr lang="en-US" i="1">
                <a:latin typeface="Arial"/>
                <a:cs typeface="Arial"/>
              </a:rPr>
              <a:t>Eng, Fr, Esp, Arabic, Port, Rus</a:t>
            </a:r>
          </a:p>
          <a:p>
            <a:endParaRPr lang="en-US">
              <a:latin typeface="Arial" panose="020B0604020202020204" pitchFamily="34" charset="0"/>
              <a:cs typeface="Arial" panose="020B0604020202020204" pitchFamily="34" charset="0"/>
            </a:endParaRPr>
          </a:p>
          <a:p>
            <a:r>
              <a:rPr lang="en-US" b="1">
                <a:solidFill>
                  <a:srgbClr val="4141D1"/>
                </a:solidFill>
                <a:latin typeface="Arial" panose="020B0604020202020204" pitchFamily="34" charset="0"/>
                <a:cs typeface="Arial" panose="020B0604020202020204" pitchFamily="34" charset="0"/>
              </a:rPr>
              <a:t>Quoi de neuf </a:t>
            </a:r>
            <a:r>
              <a:rPr lang="en-US">
                <a:solidFill>
                  <a:srgbClr val="4141D1"/>
                </a:solidFill>
                <a:latin typeface="Arial" panose="020B0604020202020204" pitchFamily="34" charset="0"/>
                <a:cs typeface="Arial" panose="020B0604020202020204" pitchFamily="34" charset="0"/>
              </a:rPr>
              <a:t>dans Spectrum ? </a:t>
            </a:r>
          </a:p>
          <a:p>
            <a:r>
              <a:rPr lang="en-US" i="1">
                <a:latin typeface="Arial" panose="020B0604020202020204" pitchFamily="34" charset="0"/>
                <a:cs typeface="Arial" panose="020B0604020202020204" pitchFamily="34" charset="0"/>
              </a:rPr>
              <a:t>Eng, Fr, Esp, Arabic, </a:t>
            </a:r>
            <a:r>
              <a:rPr lang="en-US" i="1">
                <a:solidFill>
                  <a:schemeClr val="tx1"/>
                </a:solidFill>
                <a:latin typeface="Arial" panose="020B0604020202020204" pitchFamily="34" charset="0"/>
                <a:cs typeface="Arial" panose="020B0604020202020204" pitchFamily="34" charset="0"/>
              </a:rPr>
              <a:t>Port </a:t>
            </a:r>
          </a:p>
          <a:p>
            <a:endParaRPr lang="en-US">
              <a:latin typeface="Arial" panose="020B0604020202020204" pitchFamily="34" charset="0"/>
              <a:cs typeface="Arial" panose="020B0604020202020204" pitchFamily="34" charset="0"/>
            </a:endParaRPr>
          </a:p>
          <a:p>
            <a:r>
              <a:rPr lang="en-US" b="1">
                <a:solidFill>
                  <a:srgbClr val="4141D1"/>
                </a:solidFill>
                <a:latin typeface="Arial"/>
                <a:cs typeface="Arial"/>
              </a:rPr>
              <a:t>Guide </a:t>
            </a:r>
            <a:r>
              <a:rPr lang="en-US">
                <a:solidFill>
                  <a:srgbClr val="4141D1"/>
                </a:solidFill>
                <a:latin typeface="Arial"/>
                <a:cs typeface="Arial"/>
              </a:rPr>
              <a:t>pour la mise à jour </a:t>
            </a:r>
            <a:br>
              <a:rPr lang="en-US">
                <a:latin typeface="Arial" panose="020B0604020202020204" pitchFamily="34" charset="0"/>
                <a:cs typeface="Arial" panose="020B0604020202020204" pitchFamily="34" charset="0"/>
              </a:rPr>
            </a:br>
            <a:r>
              <a:rPr lang="en-US">
                <a:solidFill>
                  <a:srgbClr val="4141D1"/>
                </a:solidFill>
                <a:latin typeface="Arial"/>
                <a:cs typeface="Arial"/>
              </a:rPr>
              <a:t>Estimations </a:t>
            </a:r>
            <a:r>
              <a:rPr lang="en-US">
                <a:solidFill>
                  <a:srgbClr val="4141D1"/>
                </a:solidFill>
                <a:highlight>
                  <a:srgbClr val="FFFF00"/>
                </a:highlight>
                <a:latin typeface="Arial"/>
                <a:cs typeface="Arial"/>
              </a:rPr>
              <a:t>Spectrum</a:t>
            </a:r>
            <a:r>
              <a:rPr lang="en-US">
                <a:solidFill>
                  <a:srgbClr val="4141D1"/>
                </a:solidFill>
                <a:latin typeface="Arial"/>
                <a:cs typeface="Arial"/>
              </a:rPr>
              <a:t> du VIH</a:t>
            </a:r>
          </a:p>
          <a:p>
            <a:r>
              <a:rPr lang="en-US" i="1">
                <a:latin typeface="Arial" panose="020B0604020202020204" pitchFamily="34" charset="0"/>
                <a:cs typeface="Arial" panose="020B0604020202020204" pitchFamily="34" charset="0"/>
              </a:rPr>
              <a:t>Eng, Fr, Esp, Rus</a:t>
            </a:r>
            <a:endParaRPr lang="en-US" i="1">
              <a:solidFill>
                <a:schemeClr val="tx1"/>
              </a:solidFill>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Tous les détails, avec des </a:t>
            </a:r>
            <a:r>
              <a:rPr lang="en-US" b="1">
                <a:latin typeface="Arial" panose="020B0604020202020204" pitchFamily="34" charset="0"/>
                <a:cs typeface="Arial" panose="020B0604020202020204" pitchFamily="34" charset="0"/>
              </a:rPr>
              <a:t>captures d'écran</a:t>
            </a:r>
          </a:p>
          <a:p>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a:p>
            <a:r>
              <a:rPr lang="en-US" b="1">
                <a:solidFill>
                  <a:srgbClr val="4141D1"/>
                </a:solidFill>
                <a:latin typeface="Arial"/>
                <a:cs typeface="Arial"/>
              </a:rPr>
              <a:t>Interface </a:t>
            </a:r>
            <a:r>
              <a:rPr lang="en-US" b="1" err="1">
                <a:solidFill>
                  <a:srgbClr val="4141D1"/>
                </a:solidFill>
                <a:latin typeface="Arial"/>
                <a:cs typeface="Arial"/>
              </a:rPr>
              <a:t>utilisateur</a:t>
            </a:r>
            <a:r>
              <a:rPr lang="en-US" b="1">
                <a:solidFill>
                  <a:srgbClr val="4141D1"/>
                </a:solidFill>
                <a:latin typeface="Arial"/>
                <a:cs typeface="Arial"/>
              </a:rPr>
              <a:t> </a:t>
            </a:r>
            <a:r>
              <a:rPr lang="en-US" b="1">
                <a:solidFill>
                  <a:srgbClr val="4141D1"/>
                </a:solidFill>
                <a:highlight>
                  <a:srgbClr val="FFFF00"/>
                </a:highlight>
                <a:latin typeface="Arial"/>
                <a:cs typeface="Arial"/>
              </a:rPr>
              <a:t>de</a:t>
            </a:r>
            <a:r>
              <a:rPr lang="en-US" b="1">
                <a:solidFill>
                  <a:srgbClr val="4141D1"/>
                </a:solidFill>
                <a:latin typeface="Arial"/>
                <a:cs typeface="Arial"/>
              </a:rPr>
              <a:t> </a:t>
            </a:r>
            <a:r>
              <a:rPr lang="en-US" b="1">
                <a:solidFill>
                  <a:srgbClr val="4141D1"/>
                </a:solidFill>
                <a:highlight>
                  <a:srgbClr val="FFFF00"/>
                </a:highlight>
                <a:latin typeface="Arial"/>
                <a:cs typeface="Arial"/>
              </a:rPr>
              <a:t>Spectrum</a:t>
            </a:r>
          </a:p>
          <a:p>
            <a:r>
              <a:rPr lang="en-US" i="1">
                <a:latin typeface="Arial" panose="020B0604020202020204" pitchFamily="34" charset="0"/>
                <a:cs typeface="Arial" panose="020B0604020202020204" pitchFamily="34" charset="0"/>
              </a:rPr>
              <a:t>Fichier &gt; Options &gt; Langue :</a:t>
            </a:r>
            <a:br>
              <a:rPr lang="en-US" i="1">
                <a:latin typeface="Arial" panose="020B0604020202020204" pitchFamily="34" charset="0"/>
                <a:cs typeface="Arial" panose="020B0604020202020204" pitchFamily="34" charset="0"/>
              </a:rPr>
            </a:br>
            <a:r>
              <a:rPr lang="en-US" i="1">
                <a:latin typeface="Arial" panose="020B0604020202020204" pitchFamily="34" charset="0"/>
                <a:cs typeface="Arial" panose="020B0604020202020204" pitchFamily="34" charset="0"/>
              </a:rPr>
              <a:t>Eng, Fr, Esp, Arabic, Port</a:t>
            </a:r>
            <a:r>
              <a:rPr lang="en-US" i="1">
                <a:solidFill>
                  <a:schemeClr val="tx1"/>
                </a:solidFill>
                <a:latin typeface="Arial" panose="020B0604020202020204" pitchFamily="34" charset="0"/>
                <a:cs typeface="Arial" panose="020B0604020202020204" pitchFamily="34" charset="0"/>
              </a:rPr>
              <a:t>, Rus, Chin</a:t>
            </a: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375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92125" y="173038"/>
            <a:ext cx="11699875" cy="768350"/>
          </a:xfrm>
        </p:spPr>
        <p:txBody>
          <a:bodyPr>
            <a:normAutofit fontScale="90000"/>
          </a:bodyPr>
          <a:lstStyle/>
          <a:p>
            <a:r>
              <a:rPr lang="en-US" sz="3200" b="1">
                <a:solidFill>
                  <a:srgbClr val="0070C0"/>
                </a:solidFill>
                <a:latin typeface="Arial" panose="020B0604020202020204" pitchFamily="34" charset="0"/>
                <a:ea typeface="+mn-ea"/>
                <a:cs typeface="+mn-cs"/>
              </a:rPr>
              <a:t>Options du modèle d'incidence dans Spectrum, Epidémies concentrées</a:t>
            </a:r>
            <a:endParaRPr lang="en-CH" sz="3200" b="1">
              <a:solidFill>
                <a:srgbClr val="0070C0"/>
              </a:solidFill>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AB0337D0-F465-B0D2-2944-30F2C452F6F6}"/>
              </a:ext>
            </a:extLst>
          </p:cNvPr>
          <p:cNvPicPr/>
          <p:nvPr/>
        </p:nvPicPr>
        <p:blipFill rotWithShape="1">
          <a:blip r:embed="rId4">
            <a:extLst>
              <a:ext uri="{28A0092B-C50C-407E-A947-70E740481C1C}">
                <a14:useLocalDpi xmlns:a14="http://schemas.microsoft.com/office/drawing/2010/main" val="0"/>
              </a:ext>
            </a:extLst>
          </a:blip>
          <a:srcRect l="84699" t="-14100" r="3735" b="-1"/>
          <a:stretch/>
        </p:blipFill>
        <p:spPr bwMode="auto">
          <a:xfrm>
            <a:off x="11007793" y="679847"/>
            <a:ext cx="801283" cy="653960"/>
          </a:xfrm>
          <a:prstGeom prst="rect">
            <a:avLst/>
          </a:prstGeom>
          <a:noFill/>
          <a:ln>
            <a:noFill/>
          </a:ln>
        </p:spPr>
      </p:pic>
      <p:graphicFrame>
        <p:nvGraphicFramePr>
          <p:cNvPr id="6" name="Table 5">
            <a:extLst>
              <a:ext uri="{FF2B5EF4-FFF2-40B4-BE49-F238E27FC236}">
                <a16:creationId xmlns:a16="http://schemas.microsoft.com/office/drawing/2014/main" id="{14C0D224-90B7-F719-B568-064782179CF4}"/>
              </a:ext>
            </a:extLst>
          </p:cNvPr>
          <p:cNvGraphicFramePr>
            <a:graphicFrameLocks noGrp="1"/>
          </p:cNvGraphicFramePr>
          <p:nvPr>
            <p:extLst>
              <p:ext uri="{D42A27DB-BD31-4B8C-83A1-F6EECF244321}">
                <p14:modId xmlns:p14="http://schemas.microsoft.com/office/powerpoint/2010/main" val="1874247335"/>
              </p:ext>
            </p:extLst>
          </p:nvPr>
        </p:nvGraphicFramePr>
        <p:xfrm>
          <a:off x="378938" y="1516487"/>
          <a:ext cx="11610096" cy="4151885"/>
        </p:xfrm>
        <a:graphic>
          <a:graphicData uri="http://schemas.openxmlformats.org/drawingml/2006/table">
            <a:tbl>
              <a:tblPr firstRow="1" firstCol="1" bandRow="1">
                <a:tableStyleId>{BC89EF96-8CEA-46FF-86C4-4CE0E7609802}</a:tableStyleId>
              </a:tblPr>
              <a:tblGrid>
                <a:gridCol w="2788047">
                  <a:extLst>
                    <a:ext uri="{9D8B030D-6E8A-4147-A177-3AD203B41FA5}">
                      <a16:colId xmlns:a16="http://schemas.microsoft.com/office/drawing/2014/main" val="395701974"/>
                    </a:ext>
                  </a:extLst>
                </a:gridCol>
                <a:gridCol w="7461601">
                  <a:extLst>
                    <a:ext uri="{9D8B030D-6E8A-4147-A177-3AD203B41FA5}">
                      <a16:colId xmlns:a16="http://schemas.microsoft.com/office/drawing/2014/main" val="4121573992"/>
                    </a:ext>
                  </a:extLst>
                </a:gridCol>
                <a:gridCol w="1360448">
                  <a:extLst>
                    <a:ext uri="{9D8B030D-6E8A-4147-A177-3AD203B41FA5}">
                      <a16:colId xmlns:a16="http://schemas.microsoft.com/office/drawing/2014/main" val="1920398385"/>
                    </a:ext>
                  </a:extLst>
                </a:gridCol>
              </a:tblGrid>
              <a:tr h="548617">
                <a:tc>
                  <a:txBody>
                    <a:bodyPr/>
                    <a:lstStyle/>
                    <a:p>
                      <a:pPr fontAlgn="base">
                        <a:lnSpc>
                          <a:spcPct val="107000"/>
                        </a:lnSpc>
                        <a:spcAft>
                          <a:spcPts val="800"/>
                        </a:spcAft>
                      </a:pPr>
                      <a:r>
                        <a:rPr lang="fr-CH" sz="1800">
                          <a:effectLst/>
                          <a:latin typeface="Calibri" panose="020F0502020204030204" pitchFamily="34" charset="0"/>
                          <a:cs typeface="Calibri" panose="020F0502020204030204" pitchFamily="34" charset="0"/>
                        </a:rPr>
                        <a:t>Modèle d'estimation </a:t>
                      </a:r>
                      <a:br>
                        <a:rPr lang="fr-CH" sz="1800">
                          <a:effectLst/>
                          <a:latin typeface="Calibri" panose="020F0502020204030204" pitchFamily="34" charset="0"/>
                          <a:cs typeface="Calibri" panose="020F0502020204030204" pitchFamily="34" charset="0"/>
                        </a:rPr>
                      </a:br>
                      <a:r>
                        <a:rPr lang="en-US" sz="1800">
                          <a:effectLst/>
                          <a:latin typeface="Calibri" panose="020F0502020204030204" pitchFamily="34" charset="0"/>
                          <a:cs typeface="Calibri" panose="020F0502020204030204" pitchFamily="34" charset="0"/>
                        </a:rPr>
                        <a:t>Incidence chez</a:t>
                      </a:r>
                      <a:r>
                        <a:rPr lang="fr-CH" sz="1800" err="1">
                          <a:effectLst/>
                          <a:latin typeface="Calibri" panose="020F0502020204030204" pitchFamily="34" charset="0"/>
                          <a:cs typeface="Calibri" panose="020F0502020204030204" pitchFamily="34" charset="0"/>
                        </a:rPr>
                        <a:t> l'adulte </a:t>
                      </a:r>
                    </a:p>
                  </a:txBody>
                  <a:tcPr marL="0" marR="0" marT="0" marB="0" anchor="ctr"/>
                </a:tc>
                <a:tc>
                  <a:txBody>
                    <a:bodyPr/>
                    <a:lstStyle/>
                    <a:p>
                      <a:pPr algn="l" fontAlgn="base">
                        <a:lnSpc>
                          <a:spcPct val="107000"/>
                        </a:lnSpc>
                        <a:spcAft>
                          <a:spcPts val="800"/>
                        </a:spcAft>
                      </a:pPr>
                      <a:r>
                        <a:rPr lang="en-US" sz="1800">
                          <a:effectLst/>
                          <a:latin typeface="Calibri" panose="020F0502020204030204" pitchFamily="34" charset="0"/>
                          <a:cs typeface="Calibri" panose="020F0502020204030204" pitchFamily="34" charset="0"/>
                        </a:rPr>
                        <a:t>Données requises*</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a:effectLst/>
                          <a:latin typeface="Calibri" panose="020F0502020204030204" pitchFamily="34" charset="0"/>
                          <a:cs typeface="Calibri" panose="020F0502020204030204" pitchFamily="34" charset="0"/>
                        </a:rPr>
                        <a:t>Fournit-il des estimations clés de la population ?</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fontAlgn="base">
                        <a:lnSpc>
                          <a:spcPct val="107000"/>
                        </a:lnSpc>
                        <a:spcAft>
                          <a:spcPts val="800"/>
                        </a:spcAft>
                      </a:pPr>
                      <a:r>
                        <a:rPr lang="en-US" sz="1800" b="0">
                          <a:effectLst/>
                          <a:latin typeface="Calibri" panose="020F0502020204030204" pitchFamily="34" charset="0"/>
                          <a:cs typeface="Calibri" panose="020F0502020204030204" pitchFamily="34" charset="0"/>
                        </a:rPr>
                        <a:t>Estimation &amp; Projection Package (</a:t>
                      </a:r>
                      <a:r>
                        <a:rPr lang="en-US" sz="1800" b="1">
                          <a:effectLst/>
                          <a:latin typeface="Calibri" panose="020F0502020204030204" pitchFamily="34" charset="0"/>
                          <a:cs typeface="Calibri" panose="020F0502020204030204" pitchFamily="34" charset="0"/>
                        </a:rPr>
                        <a:t>EPP</a:t>
                      </a:r>
                      <a:r>
                        <a:rPr lang="en-US" sz="1800" b="0">
                          <a:effectLst/>
                          <a:latin typeface="Calibri" panose="020F0502020204030204" pitchFamily="34" charset="0"/>
                          <a:cs typeface="Calibri" panose="020F0502020204030204" pitchFamily="34" charset="0"/>
                        </a:rPr>
                        <a:t>) pour les </a:t>
                      </a:r>
                      <a:r>
                        <a:rPr lang="fr-CH" sz="1800" b="0" err="1">
                          <a:effectLst/>
                          <a:latin typeface="Calibri" panose="020F0502020204030204" pitchFamily="34" charset="0"/>
                          <a:cs typeface="Calibri" panose="020F0502020204030204" pitchFamily="34" charset="0"/>
                        </a:rPr>
                        <a:t>épidémies concentrées</a:t>
                      </a:r>
                      <a:endParaRPr lang="en-CH" sz="18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r>
                        <a:rPr lang="en-US" sz="1800" b="1">
                          <a:latin typeface="Calibri" panose="020F0502020204030204" pitchFamily="34" charset="0"/>
                          <a:cs typeface="Calibri" panose="020F0502020204030204" pitchFamily="34" charset="0"/>
                        </a:rPr>
                        <a:t>Prévalence </a:t>
                      </a:r>
                      <a:r>
                        <a:rPr lang="en-US" sz="1800" b="0">
                          <a:latin typeface="Calibri" panose="020F0502020204030204" pitchFamily="34" charset="0"/>
                          <a:cs typeface="Calibri" panose="020F0502020204030204" pitchFamily="34" charset="0"/>
                        </a:rPr>
                        <a:t>dans les </a:t>
                      </a:r>
                      <a:r>
                        <a:rPr lang="en-US" sz="1800" b="1">
                          <a:latin typeface="Calibri" panose="020F0502020204030204" pitchFamily="34" charset="0"/>
                          <a:cs typeface="Calibri" panose="020F0502020204030204" pitchFamily="34" charset="0"/>
                        </a:rPr>
                        <a:t>populations clés </a:t>
                      </a:r>
                      <a:br>
                        <a:rPr lang="en-US" sz="1800">
                          <a:latin typeface="Calibri" panose="020F0502020204030204" pitchFamily="34" charset="0"/>
                          <a:cs typeface="Calibri" panose="020F0502020204030204" pitchFamily="34" charset="0"/>
                        </a:rPr>
                      </a:br>
                      <a:r>
                        <a:rPr lang="en-US" sz="1800">
                          <a:latin typeface="Calibri" panose="020F0502020204030204" pitchFamily="34" charset="0"/>
                          <a:cs typeface="Calibri" panose="020F0502020204030204" pitchFamily="34" charset="0"/>
                        </a:rPr>
                        <a:t>&amp; femmes enceintes bénéficiant de soins prénatals à partir de :</a:t>
                      </a:r>
                    </a:p>
                    <a:p>
                      <a:pPr marL="285750" indent="-285750">
                        <a:buFont typeface="Arial" panose="020B0604020202020204" pitchFamily="34" charset="0"/>
                        <a:buChar char="•"/>
                      </a:pPr>
                      <a:r>
                        <a:rPr lang="en-US" sz="1800">
                          <a:latin typeface="Calibri" panose="020F0502020204030204" pitchFamily="34" charset="0"/>
                          <a:cs typeface="Calibri" panose="020F0502020204030204" pitchFamily="34" charset="0"/>
                        </a:rPr>
                        <a:t>Surveillance sentinelle et IBBS</a:t>
                      </a:r>
                    </a:p>
                    <a:p>
                      <a:pPr marL="285750" indent="-285750">
                        <a:buFont typeface="Arial" panose="020B0604020202020204" pitchFamily="34" charset="0"/>
                        <a:buChar char="•"/>
                      </a:pPr>
                      <a:r>
                        <a:rPr lang="en-US" sz="1800">
                          <a:latin typeface="Calibri" panose="020F0502020204030204" pitchFamily="34" charset="0"/>
                          <a:cs typeface="Calibri" panose="020F0502020204030204" pitchFamily="34" charset="0"/>
                        </a:rPr>
                        <a:t>Tests de routine dans le cadre des soins prénatals</a:t>
                      </a:r>
                      <a:br>
                        <a:rPr lang="en-US" sz="1800">
                          <a:latin typeface="Calibri" panose="020F0502020204030204" pitchFamily="34" charset="0"/>
                          <a:cs typeface="Calibri" panose="020F0502020204030204" pitchFamily="34" charset="0"/>
                        </a:rPr>
                      </a:br>
                      <a:endParaRPr lang="en-US" sz="1800">
                        <a:latin typeface="Calibri" panose="020F0502020204030204" pitchFamily="34" charset="0"/>
                        <a:cs typeface="Calibri" panose="020F0502020204030204" pitchFamily="34" charset="0"/>
                      </a:endParaRPr>
                    </a:p>
                    <a:p>
                      <a:pPr marL="0" indent="0">
                        <a:buFont typeface="Arial" panose="020B0604020202020204" pitchFamily="34" charset="0"/>
                        <a:buNone/>
                      </a:pPr>
                      <a:r>
                        <a:rPr lang="en-US" sz="1800">
                          <a:latin typeface="Calibri" panose="020F0502020204030204" pitchFamily="34" charset="0"/>
                          <a:cs typeface="Calibri" panose="020F0502020204030204" pitchFamily="34" charset="0"/>
                        </a:rPr>
                        <a:t>&amp; </a:t>
                      </a:r>
                      <a:r>
                        <a:rPr lang="en-US" sz="1800" b="1">
                          <a:latin typeface="Calibri" panose="020F0502020204030204" pitchFamily="34" charset="0"/>
                          <a:cs typeface="Calibri" panose="020F0502020204030204" pitchFamily="34" charset="0"/>
                        </a:rPr>
                        <a:t>Estimations de la taille des </a:t>
                      </a:r>
                      <a:r>
                        <a:rPr lang="en-US" sz="1800">
                          <a:latin typeface="Calibri" panose="020F0502020204030204" pitchFamily="34" charset="0"/>
                          <a:cs typeface="Calibri" panose="020F0502020204030204" pitchFamily="34" charset="0"/>
                        </a:rPr>
                        <a:t>principaux </a:t>
                      </a:r>
                      <a:r>
                        <a:rPr lang="en-US" sz="1800" b="1">
                          <a:latin typeface="Calibri" panose="020F0502020204030204" pitchFamily="34" charset="0"/>
                          <a:cs typeface="Calibri" panose="020F0502020204030204" pitchFamily="34" charset="0"/>
                        </a:rPr>
                        <a:t>groupes de population</a:t>
                      </a:r>
                    </a:p>
                    <a:p>
                      <a:pPr marL="0" indent="0">
                        <a:buFont typeface="Arial" panose="020B0604020202020204" pitchFamily="34" charset="0"/>
                        <a:buNone/>
                      </a:pPr>
                      <a:endParaRPr lang="en-US" sz="1800">
                        <a:latin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a:effectLst/>
                          <a:latin typeface="Calibri" panose="020F0502020204030204" pitchFamily="34" charset="0"/>
                          <a:cs typeface="Calibri" panose="020F0502020204030204" pitchFamily="34" charset="0"/>
                        </a:rPr>
                        <a:t>Oui </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fontAlgn="base">
                        <a:lnSpc>
                          <a:spcPct val="107000"/>
                        </a:lnSpc>
                        <a:spcAft>
                          <a:spcPts val="800"/>
                        </a:spcAft>
                      </a:pPr>
                      <a:r>
                        <a:rPr lang="en-US" sz="1800" b="0">
                          <a:effectLst/>
                          <a:latin typeface="Calibri" panose="020F0502020204030204" pitchFamily="34" charset="0"/>
                          <a:cs typeface="Calibri" panose="020F0502020204030204" pitchFamily="34" charset="0"/>
                        </a:rPr>
                        <a:t>Surveillance des cas et enregistrement des données d'état civil (</a:t>
                      </a:r>
                      <a:r>
                        <a:rPr lang="en-US" sz="1800" b="1">
                          <a:effectLst/>
                          <a:latin typeface="Calibri" panose="020F0502020204030204" pitchFamily="34" charset="0"/>
                          <a:cs typeface="Calibri" panose="020F0502020204030204" pitchFamily="34" charset="0"/>
                        </a:rPr>
                        <a:t>CSAVR</a:t>
                      </a:r>
                      <a:r>
                        <a:rPr lang="en-US" sz="1800" b="0">
                          <a:effectLst/>
                          <a:latin typeface="Calibri" panose="020F0502020204030204" pitchFamily="34" charset="0"/>
                          <a:cs typeface="Calibri" panose="020F0502020204030204" pitchFamily="34" charset="0"/>
                        </a:rPr>
                        <a:t>)</a:t>
                      </a:r>
                      <a:endParaRPr lang="en-CH" sz="18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marL="285750" indent="-285750" algn="l" fontAlgn="base">
                        <a:lnSpc>
                          <a:spcPct val="107000"/>
                        </a:lnSpc>
                        <a:spcAft>
                          <a:spcPts val="800"/>
                        </a:spcAft>
                        <a:buFont typeface="Arial" panose="020B0604020202020204" pitchFamily="34" charset="0"/>
                        <a:buChar char="•"/>
                      </a:pPr>
                      <a:r>
                        <a:rPr lang="en-US" sz="1800" kern="1200">
                          <a:solidFill>
                            <a:schemeClr val="dk1"/>
                          </a:solidFill>
                          <a:latin typeface="Calibri" panose="020F0502020204030204" pitchFamily="34" charset="0"/>
                          <a:cs typeface="Calibri" panose="020F0502020204030204" pitchFamily="34" charset="0"/>
                        </a:rPr>
                        <a:t>Nouveaux (= premiers diagnostics de cas de VIH+sida)</a:t>
                      </a:r>
                    </a:p>
                    <a:p>
                      <a:pPr marL="285750" indent="-285750" algn="l" fontAlgn="base">
                        <a:lnSpc>
                          <a:spcPct val="107000"/>
                        </a:lnSpc>
                        <a:spcAft>
                          <a:spcPts val="800"/>
                        </a:spcAft>
                        <a:buFont typeface="Arial" panose="020B0604020202020204" pitchFamily="34" charset="0"/>
                        <a:buChar char="•"/>
                      </a:pPr>
                      <a:r>
                        <a:rPr lang="en-US" sz="1800" kern="1200">
                          <a:solidFill>
                            <a:schemeClr val="dk1"/>
                          </a:solidFill>
                          <a:latin typeface="Calibri" panose="020F0502020204030204" pitchFamily="34" charset="0"/>
                          <a:cs typeface="Calibri" panose="020F0502020204030204" pitchFamily="34" charset="0"/>
                        </a:rPr>
                        <a:t>Décès liés au sida </a:t>
                      </a:r>
                    </a:p>
                    <a:p>
                      <a:pPr marL="285750" indent="-285750" algn="l" fontAlgn="base">
                        <a:lnSpc>
                          <a:spcPct val="107000"/>
                        </a:lnSpc>
                        <a:spcAft>
                          <a:spcPts val="800"/>
                        </a:spcAft>
                        <a:buFont typeface="Arial" panose="020B0604020202020204" pitchFamily="34" charset="0"/>
                        <a:buChar char="•"/>
                      </a:pPr>
                      <a:r>
                        <a:rPr lang="en-US" sz="1800" kern="1200">
                          <a:solidFill>
                            <a:schemeClr val="dk1"/>
                          </a:solidFill>
                          <a:latin typeface="Calibri" panose="020F0502020204030204" pitchFamily="34" charset="0"/>
                          <a:cs typeface="Calibri" panose="020F0502020204030204" pitchFamily="34" charset="0"/>
                        </a:rPr>
                        <a:t>éventuellement, numération des CD4 au moment du diagnostic initial</a:t>
                      </a:r>
                      <a:endParaRPr lang="en-CH" sz="1800" kern="120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a:solidFill>
                            <a:srgbClr val="C00000"/>
                          </a:solidFill>
                          <a:effectLst/>
                          <a:latin typeface="Calibri" panose="020F0502020204030204" pitchFamily="34" charset="0"/>
                          <a:cs typeface="Calibri" panose="020F0502020204030204" pitchFamily="34" charset="0"/>
                        </a:rPr>
                        <a:t>Non</a:t>
                      </a:r>
                      <a:endParaRPr lang="en-CH" sz="180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8" name="TextBox 7">
            <a:extLst>
              <a:ext uri="{FF2B5EF4-FFF2-40B4-BE49-F238E27FC236}">
                <a16:creationId xmlns:a16="http://schemas.microsoft.com/office/drawing/2014/main" id="{F3EB3E4C-8126-D7D2-EB27-41296E745E0A}"/>
              </a:ext>
            </a:extLst>
          </p:cNvPr>
          <p:cNvSpPr txBox="1"/>
          <p:nvPr/>
        </p:nvSpPr>
        <p:spPr>
          <a:xfrm>
            <a:off x="288254" y="679847"/>
            <a:ext cx="10539580" cy="646331"/>
          </a:xfrm>
          <a:prstGeom prst="rect">
            <a:avLst/>
          </a:prstGeom>
          <a:noFill/>
        </p:spPr>
        <p:txBody>
          <a:bodyPr wrap="square">
            <a:spAutoFit/>
          </a:bodyPr>
          <a:lstStyle/>
          <a:p>
            <a:br>
              <a:rPr lang="en-US" u="sng">
                <a:solidFill>
                  <a:srgbClr val="0070C0"/>
                </a:solidFill>
                <a:latin typeface="Arial" panose="020B0604020202020204" pitchFamily="34" charset="0"/>
                <a:cs typeface="Arial" panose="020B0604020202020204" pitchFamily="34" charset="0"/>
              </a:rPr>
            </a:br>
            <a:r>
              <a:rPr lang="en-US" sz="1800">
                <a:solidFill>
                  <a:schemeClr val="tx1"/>
                </a:solidFill>
                <a:latin typeface="Arial" panose="020B0604020202020204" pitchFamily="34" charset="0"/>
                <a:cs typeface="Arial" panose="020B0604020202020204" pitchFamily="34" charset="0"/>
              </a:rPr>
              <a:t>Différents modèles peuvent être utilisés, selon le(s) type(s) de données de surveillance collectées historiquement.</a:t>
            </a:r>
          </a:p>
        </p:txBody>
      </p:sp>
      <p:sp>
        <p:nvSpPr>
          <p:cNvPr id="9" name="TextBox 8">
            <a:extLst>
              <a:ext uri="{FF2B5EF4-FFF2-40B4-BE49-F238E27FC236}">
                <a16:creationId xmlns:a16="http://schemas.microsoft.com/office/drawing/2014/main" id="{B361A2E7-D689-207E-77A1-523E86F2A449}"/>
              </a:ext>
            </a:extLst>
          </p:cNvPr>
          <p:cNvSpPr txBox="1"/>
          <p:nvPr/>
        </p:nvSpPr>
        <p:spPr>
          <a:xfrm>
            <a:off x="378938" y="5765308"/>
            <a:ext cx="11430137" cy="646331"/>
          </a:xfrm>
          <a:prstGeom prst="rect">
            <a:avLst/>
          </a:prstGeom>
          <a:noFill/>
        </p:spPr>
        <p:txBody>
          <a:bodyPr wrap="square" lIns="91440" tIns="45720" rIns="91440" bIns="45720" anchor="t">
            <a:spAutoFit/>
          </a:bodyPr>
          <a:lstStyle/>
          <a:p>
            <a:r>
              <a:rPr lang="en-US">
                <a:latin typeface="Arial"/>
                <a:cs typeface="Arial"/>
              </a:rPr>
              <a:t>* Tous les </a:t>
            </a:r>
            <a:r>
              <a:rPr lang="en-US" err="1">
                <a:latin typeface="Arial"/>
                <a:cs typeface="Arial"/>
              </a:rPr>
              <a:t>modèles</a:t>
            </a:r>
            <a:r>
              <a:rPr lang="en-US">
                <a:latin typeface="Arial"/>
                <a:cs typeface="Arial"/>
              </a:rPr>
              <a:t> </a:t>
            </a:r>
            <a:r>
              <a:rPr lang="en-US" err="1">
                <a:latin typeface="Arial"/>
                <a:cs typeface="Arial"/>
              </a:rPr>
              <a:t>utilisent</a:t>
            </a:r>
            <a:r>
              <a:rPr lang="en-US">
                <a:latin typeface="Arial"/>
                <a:cs typeface="Arial"/>
              </a:rPr>
              <a:t> </a:t>
            </a:r>
            <a:r>
              <a:rPr lang="en-US" err="1">
                <a:latin typeface="Arial"/>
                <a:cs typeface="Arial"/>
              </a:rPr>
              <a:t>également</a:t>
            </a:r>
            <a:r>
              <a:rPr lang="en-US">
                <a:latin typeface="Arial"/>
                <a:cs typeface="Arial"/>
              </a:rPr>
              <a:t> </a:t>
            </a:r>
            <a:r>
              <a:rPr lang="en-US">
                <a:highlight>
                  <a:srgbClr val="FFFF00"/>
                </a:highlight>
                <a:latin typeface="Arial"/>
                <a:cs typeface="Arial"/>
              </a:rPr>
              <a:t>les données de TAR</a:t>
            </a:r>
            <a:r>
              <a:rPr lang="en-US">
                <a:latin typeface="Arial"/>
                <a:cs typeface="Arial"/>
              </a:rPr>
              <a:t> pour les </a:t>
            </a:r>
            <a:r>
              <a:rPr lang="en-US" err="1">
                <a:latin typeface="Arial"/>
                <a:cs typeface="Arial"/>
              </a:rPr>
              <a:t>adultes</a:t>
            </a:r>
            <a:r>
              <a:rPr lang="en-US">
                <a:latin typeface="Arial"/>
                <a:cs typeface="Arial"/>
              </a:rPr>
              <a:t>, la couverture </a:t>
            </a:r>
            <a:r>
              <a:rPr lang="en-US">
                <a:highlight>
                  <a:srgbClr val="FFFF00"/>
                </a:highlight>
                <a:latin typeface="Arial"/>
                <a:cs typeface="Arial"/>
              </a:rPr>
              <a:t>du TAR</a:t>
            </a:r>
            <a:r>
              <a:rPr lang="en-US">
                <a:latin typeface="Arial"/>
                <a:cs typeface="Arial"/>
              </a:rPr>
              <a:t> pour les </a:t>
            </a:r>
            <a:r>
              <a:rPr lang="en-US" err="1">
                <a:latin typeface="Arial"/>
                <a:cs typeface="Arial"/>
              </a:rPr>
              <a:t>adultes</a:t>
            </a:r>
            <a:r>
              <a:rPr lang="en-US">
                <a:latin typeface="Arial"/>
                <a:cs typeface="Arial"/>
              </a:rPr>
              <a:t> </a:t>
            </a:r>
            <a:r>
              <a:rPr lang="en-US" err="1">
                <a:latin typeface="Arial"/>
                <a:cs typeface="Arial"/>
              </a:rPr>
              <a:t>réduisant</a:t>
            </a:r>
            <a:r>
              <a:rPr lang="en-US">
                <a:latin typeface="Arial"/>
                <a:cs typeface="Arial"/>
              </a:rPr>
              <a:t> </a:t>
            </a:r>
            <a:r>
              <a:rPr lang="en-US" err="1">
                <a:latin typeface="Arial"/>
                <a:cs typeface="Arial"/>
              </a:rPr>
              <a:t>l'incidence</a:t>
            </a:r>
            <a:r>
              <a:rPr lang="en-US">
                <a:latin typeface="Arial"/>
                <a:cs typeface="Arial"/>
              </a:rPr>
              <a:t> du VIH pour les adultes.</a:t>
            </a:r>
            <a:endParaRPr lang="en-CH">
              <a:latin typeface="Arial"/>
              <a:cs typeface="Arial"/>
            </a:endParaRPr>
          </a:p>
        </p:txBody>
      </p:sp>
    </p:spTree>
    <p:extLst>
      <p:ext uri="{BB962C8B-B14F-4D97-AF65-F5344CB8AC3E}">
        <p14:creationId xmlns:p14="http://schemas.microsoft.com/office/powerpoint/2010/main" val="179293342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CDDE2F-A34F-D8BB-8BF2-503669AAA49F}"/>
              </a:ext>
            </a:extLst>
          </p:cNvPr>
          <p:cNvSpPr>
            <a:spLocks noGrp="1"/>
          </p:cNvSpPr>
          <p:nvPr>
            <p:ph type="sldNum" sz="quarter" idx="12"/>
          </p:nvPr>
        </p:nvSpPr>
        <p:spPr/>
        <p:txBody>
          <a:bodyPr/>
          <a:lstStyle/>
          <a:p>
            <a:fld id="{4FAB73BC-B049-4115-A692-8D63A059BFB8}" type="slidenum">
              <a:rPr lang="en-KE" smtClean="0"/>
              <a:t>3</a:t>
            </a:fld>
            <a:endParaRPr lang="en-KE"/>
          </a:p>
        </p:txBody>
      </p:sp>
      <p:sp>
        <p:nvSpPr>
          <p:cNvPr id="2" name="Title 1">
            <a:extLst>
              <a:ext uri="{FF2B5EF4-FFF2-40B4-BE49-F238E27FC236}">
                <a16:creationId xmlns:a16="http://schemas.microsoft.com/office/drawing/2014/main" id="{99C9377E-5CCA-053B-C7DA-904E692A56B7}"/>
              </a:ext>
            </a:extLst>
          </p:cNvPr>
          <p:cNvSpPr>
            <a:spLocks noGrp="1"/>
          </p:cNvSpPr>
          <p:nvPr>
            <p:ph type="title" idx="4294967295"/>
          </p:nvPr>
        </p:nvSpPr>
        <p:spPr>
          <a:xfrm>
            <a:off x="838199" y="0"/>
            <a:ext cx="10515600" cy="1325563"/>
          </a:xfrm>
        </p:spPr>
        <p:txBody>
          <a:bodyPr>
            <a:normAutofit/>
          </a:bodyPr>
          <a:lstStyle/>
          <a:p>
            <a:r>
              <a:rPr lang="en-US" sz="3200" b="1">
                <a:solidFill>
                  <a:srgbClr val="0070C0"/>
                </a:solidFill>
                <a:latin typeface="Arial" panose="020B0604020202020204" pitchFamily="34" charset="0"/>
                <a:ea typeface="+mn-ea"/>
                <a:cs typeface="+mn-cs"/>
              </a:rPr>
              <a:t>Options du modèle d'incidence dans Spectrum : </a:t>
            </a:r>
            <a:br>
              <a:rPr lang="en-US" sz="3200" b="1">
                <a:solidFill>
                  <a:srgbClr val="0070C0"/>
                </a:solidFill>
                <a:latin typeface="Arial" panose="020B0604020202020204" pitchFamily="34" charset="0"/>
                <a:ea typeface="+mn-ea"/>
                <a:cs typeface="+mn-cs"/>
              </a:rPr>
            </a:br>
            <a:r>
              <a:rPr lang="en-US" sz="3200" b="1">
                <a:solidFill>
                  <a:srgbClr val="0070C0"/>
                </a:solidFill>
                <a:latin typeface="Arial" panose="020B0604020202020204" pitchFamily="34" charset="0"/>
                <a:ea typeface="+mn-ea"/>
                <a:cs typeface="+mn-cs"/>
              </a:rPr>
              <a:t>Utilisation dans le cycle d'estimation 2024</a:t>
            </a:r>
            <a:endParaRPr lang="en-KE" sz="3200" b="1">
              <a:solidFill>
                <a:srgbClr val="0070C0"/>
              </a:solidFill>
              <a:latin typeface="Arial" panose="020B0604020202020204" pitchFamily="34" charset="0"/>
              <a:ea typeface="+mn-ea"/>
              <a:cs typeface="+mn-cs"/>
            </a:endParaRPr>
          </a:p>
        </p:txBody>
      </p:sp>
      <p:pic>
        <p:nvPicPr>
          <p:cNvPr id="6" name="Picture 5">
            <a:extLst>
              <a:ext uri="{FF2B5EF4-FFF2-40B4-BE49-F238E27FC236}">
                <a16:creationId xmlns:a16="http://schemas.microsoft.com/office/drawing/2014/main" id="{9EAEE40B-9FE7-5460-AAA0-03519E49CAF4}"/>
              </a:ext>
            </a:extLst>
          </p:cNvPr>
          <p:cNvPicPr>
            <a:picLocks noChangeAspect="1"/>
          </p:cNvPicPr>
          <p:nvPr/>
        </p:nvPicPr>
        <p:blipFill>
          <a:blip r:embed="rId3"/>
          <a:srcRect t="10764"/>
          <a:stretch/>
        </p:blipFill>
        <p:spPr>
          <a:xfrm>
            <a:off x="212010" y="1209190"/>
            <a:ext cx="9901774" cy="5648810"/>
          </a:xfrm>
          <a:prstGeom prst="rect">
            <a:avLst/>
          </a:prstGeom>
        </p:spPr>
      </p:pic>
      <p:sp>
        <p:nvSpPr>
          <p:cNvPr id="8" name="TextBox 7">
            <a:extLst>
              <a:ext uri="{FF2B5EF4-FFF2-40B4-BE49-F238E27FC236}">
                <a16:creationId xmlns:a16="http://schemas.microsoft.com/office/drawing/2014/main" id="{4DCE8C9D-91D3-A9AD-AC48-111C650F0126}"/>
              </a:ext>
            </a:extLst>
          </p:cNvPr>
          <p:cNvSpPr txBox="1"/>
          <p:nvPr/>
        </p:nvSpPr>
        <p:spPr>
          <a:xfrm>
            <a:off x="10497498" y="6345327"/>
            <a:ext cx="1530927" cy="369332"/>
          </a:xfrm>
          <a:prstGeom prst="rect">
            <a:avLst/>
          </a:prstGeom>
          <a:noFill/>
        </p:spPr>
        <p:txBody>
          <a:bodyPr wrap="square">
            <a:spAutoFit/>
          </a:bodyPr>
          <a:lstStyle/>
          <a:p>
            <a:r>
              <a:rPr lang="en-US">
                <a:solidFill>
                  <a:srgbClr val="00B0F0"/>
                </a:solidFill>
                <a:hlinkClick r:id="rId4">
                  <a:extLst>
                    <a:ext uri="{A12FA001-AC4F-418D-AE19-62706E023703}">
                      <ahyp:hlinkClr xmlns:ahyp="http://schemas.microsoft.com/office/drawing/2018/hyperlinkcolor" val="tx"/>
                    </a:ext>
                  </a:extLst>
                </a:hlinkClick>
              </a:rPr>
              <a:t>ANNEXE-2.pdf</a:t>
            </a:r>
            <a:endParaRPr lang="en-CH"/>
          </a:p>
        </p:txBody>
      </p:sp>
      <p:pic>
        <p:nvPicPr>
          <p:cNvPr id="9" name="Picture 8">
            <a:extLst>
              <a:ext uri="{FF2B5EF4-FFF2-40B4-BE49-F238E27FC236}">
                <a16:creationId xmlns:a16="http://schemas.microsoft.com/office/drawing/2014/main" id="{36E7412E-8BB7-51ED-305D-5AFAFC5B7663}"/>
              </a:ext>
            </a:extLst>
          </p:cNvPr>
          <p:cNvPicPr>
            <a:picLocks noChangeAspect="1"/>
          </p:cNvPicPr>
          <p:nvPr/>
        </p:nvPicPr>
        <p:blipFill>
          <a:blip r:embed="rId5"/>
          <a:stretch>
            <a:fillRect/>
          </a:stretch>
        </p:blipFill>
        <p:spPr>
          <a:xfrm>
            <a:off x="10250421" y="3328163"/>
            <a:ext cx="2025083" cy="2851188"/>
          </a:xfrm>
          <a:prstGeom prst="rect">
            <a:avLst/>
          </a:prstGeom>
        </p:spPr>
      </p:pic>
    </p:spTree>
    <p:extLst>
      <p:ext uri="{BB962C8B-B14F-4D97-AF65-F5344CB8AC3E}">
        <p14:creationId xmlns:p14="http://schemas.microsoft.com/office/powerpoint/2010/main" val="380948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5954874"/>
            <a:ext cx="11597683" cy="584775"/>
          </a:xfrm>
        </p:spPr>
        <p:txBody>
          <a:bodyPr>
            <a:noAutofit/>
          </a:bodyPr>
          <a:lstStyle/>
          <a:p>
            <a:pPr marL="0" indent="0" defTabSz="411480">
              <a:lnSpc>
                <a:spcPct val="100000"/>
              </a:lnSpc>
              <a:buNone/>
              <a:defRPr/>
            </a:pPr>
            <a:r>
              <a:rPr lang="en-US" i="1">
                <a:solidFill>
                  <a:schemeClr val="tx1"/>
                </a:solidFill>
                <a:latin typeface="Arial" panose="020B0604020202020204" pitchFamily="34" charset="0"/>
                <a:cs typeface="Arial" panose="020B0604020202020204" pitchFamily="34" charset="0"/>
              </a:rPr>
              <a:t>Guide d'utilisation de Spectrum, </a:t>
            </a:r>
            <a:br>
              <a:rPr lang="en-US" i="1">
                <a:solidFill>
                  <a:schemeClr val="tx1"/>
                </a:solidFill>
                <a:latin typeface="Arial" panose="020B0604020202020204" pitchFamily="34" charset="0"/>
                <a:cs typeface="Arial" panose="020B0604020202020204" pitchFamily="34" charset="0"/>
              </a:rPr>
            </a:br>
            <a:r>
              <a:rPr lang="en-US" i="1">
                <a:solidFill>
                  <a:schemeClr val="tx1"/>
                </a:solidFill>
                <a:latin typeface="Arial" panose="020B0604020202020204" pitchFamily="34" charset="0"/>
                <a:cs typeface="Arial" panose="020B0604020202020204" pitchFamily="34" charset="0"/>
              </a:rPr>
              <a:t>Figure 1</a:t>
            </a:r>
          </a:p>
        </p:txBody>
      </p:sp>
      <p:sp>
        <p:nvSpPr>
          <p:cNvPr id="4" name="TextBox 3">
            <a:extLst>
              <a:ext uri="{FF2B5EF4-FFF2-40B4-BE49-F238E27FC236}">
                <a16:creationId xmlns:a16="http://schemas.microsoft.com/office/drawing/2014/main" id="{FD83A5C6-CD78-9745-9A43-4B0FA67B0E09}"/>
              </a:ext>
            </a:extLst>
          </p:cNvPr>
          <p:cNvSpPr txBox="1"/>
          <p:nvPr/>
        </p:nvSpPr>
        <p:spPr>
          <a:xfrm>
            <a:off x="472397" y="318351"/>
            <a:ext cx="10021432" cy="584775"/>
          </a:xfrm>
          <a:prstGeom prst="rect">
            <a:avLst/>
          </a:prstGeom>
          <a:noFill/>
        </p:spPr>
        <p:txBody>
          <a:bodyPr wrap="square">
            <a:spAutoFit/>
          </a:bodyPr>
          <a:lstStyle/>
          <a:p>
            <a:r>
              <a:rPr lang="en-US" sz="3200" b="1" i="0" u="none" strike="noStrike">
                <a:solidFill>
                  <a:srgbClr val="0070C0"/>
                </a:solidFill>
                <a:effectLst/>
                <a:latin typeface="Arial" panose="020B0604020202020204" pitchFamily="34" charset="0"/>
              </a:rPr>
              <a:t>Sélection du modèle d'incidence : CSAVR ou EPP ?</a:t>
            </a:r>
            <a:endParaRPr lang="en-US" sz="3200" b="1">
              <a:solidFill>
                <a:srgbClr val="0070C0"/>
              </a:solidFill>
            </a:endParaRPr>
          </a:p>
        </p:txBody>
      </p:sp>
      <p:pic>
        <p:nvPicPr>
          <p:cNvPr id="2" name="Picture 1">
            <a:extLst>
              <a:ext uri="{FF2B5EF4-FFF2-40B4-BE49-F238E27FC236}">
                <a16:creationId xmlns:a16="http://schemas.microsoft.com/office/drawing/2014/main" id="{3B69D1FD-6535-0505-E7D3-6F8BDC200B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296" y="1147123"/>
            <a:ext cx="8373545" cy="5578793"/>
          </a:xfrm>
          <a:prstGeom prst="rect">
            <a:avLst/>
          </a:prstGeom>
          <a:noFill/>
          <a:ln>
            <a:noFill/>
          </a:ln>
        </p:spPr>
      </p:pic>
    </p:spTree>
    <p:extLst>
      <p:ext uri="{BB962C8B-B14F-4D97-AF65-F5344CB8AC3E}">
        <p14:creationId xmlns:p14="http://schemas.microsoft.com/office/powerpoint/2010/main" val="331548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287983" y="147158"/>
            <a:ext cx="10527302" cy="1384995"/>
          </a:xfrm>
          <a:prstGeom prst="rect">
            <a:avLst/>
          </a:prstGeom>
          <a:noFill/>
        </p:spPr>
        <p:txBody>
          <a:bodyPr wrap="square" lIns="91440" tIns="45720" rIns="91440" bIns="45720" rtlCol="0" anchor="t">
            <a:spAutoFit/>
          </a:bodyPr>
          <a:lstStyle/>
          <a:p>
            <a:r>
              <a:rPr lang="en-US" sz="2800" b="1">
                <a:solidFill>
                  <a:srgbClr val="0070C0"/>
                </a:solidFill>
                <a:latin typeface="Arial"/>
                <a:cs typeface="Arial"/>
              </a:rPr>
              <a:t>Données nécessaires à l'établissement d'une tendance solide en matière d'incidence </a:t>
            </a:r>
            <a:br>
              <a:rPr lang="en-US" sz="2800" b="1">
                <a:latin typeface="Arial" panose="020B0604020202020204" pitchFamily="34" charset="0"/>
              </a:rPr>
            </a:br>
            <a:r>
              <a:rPr lang="en-US" sz="2800" b="1">
                <a:solidFill>
                  <a:srgbClr val="0070C0"/>
                </a:solidFill>
                <a:latin typeface="Arial"/>
                <a:cs typeface="Arial"/>
              </a:rPr>
              <a:t>de </a:t>
            </a:r>
            <a:r>
              <a:rPr lang="en-US" sz="2800" b="1" err="1">
                <a:solidFill>
                  <a:srgbClr val="0070C0"/>
                </a:solidFill>
                <a:latin typeface="Arial"/>
                <a:cs typeface="Arial"/>
              </a:rPr>
              <a:t>l'EPP</a:t>
            </a:r>
            <a:r>
              <a:rPr lang="en-US" sz="2800" b="1">
                <a:solidFill>
                  <a:srgbClr val="0070C0"/>
                </a:solidFill>
                <a:latin typeface="Arial"/>
                <a:cs typeface="Arial"/>
              </a:rPr>
              <a:t> </a:t>
            </a:r>
            <a:r>
              <a:rPr lang="en-US" sz="2800" b="1" err="1">
                <a:solidFill>
                  <a:srgbClr val="0070C0"/>
                </a:solidFill>
                <a:latin typeface="Arial"/>
                <a:cs typeface="Arial"/>
              </a:rPr>
              <a:t>ou</a:t>
            </a:r>
            <a:r>
              <a:rPr lang="en-US" sz="2800" b="1">
                <a:solidFill>
                  <a:srgbClr val="0070C0"/>
                </a:solidFill>
                <a:latin typeface="Arial"/>
                <a:cs typeface="Arial"/>
              </a:rPr>
              <a:t> </a:t>
            </a:r>
            <a:r>
              <a:rPr lang="en-US" sz="2800" b="1">
                <a:solidFill>
                  <a:srgbClr val="0070C0"/>
                </a:solidFill>
                <a:highlight>
                  <a:srgbClr val="FFFF00"/>
                </a:highlight>
                <a:latin typeface="Arial"/>
                <a:cs typeface="Arial"/>
              </a:rPr>
              <a:t>de </a:t>
            </a:r>
            <a:r>
              <a:rPr lang="en-US" sz="2800" b="1">
                <a:solidFill>
                  <a:srgbClr val="0070C0"/>
                </a:solidFill>
                <a:latin typeface="Arial"/>
                <a:cs typeface="Arial"/>
              </a:rPr>
              <a:t>CSAVR</a:t>
            </a:r>
          </a:p>
        </p:txBody>
      </p:sp>
      <p:sp>
        <p:nvSpPr>
          <p:cNvPr id="4" name="TextBox 3">
            <a:extLst>
              <a:ext uri="{FF2B5EF4-FFF2-40B4-BE49-F238E27FC236}">
                <a16:creationId xmlns:a16="http://schemas.microsoft.com/office/drawing/2014/main" id="{E217895E-E21E-B08B-C8D0-3860F5349E1B}"/>
              </a:ext>
            </a:extLst>
          </p:cNvPr>
          <p:cNvSpPr txBox="1"/>
          <p:nvPr/>
        </p:nvSpPr>
        <p:spPr>
          <a:xfrm>
            <a:off x="437788" y="1404081"/>
            <a:ext cx="8317329" cy="3139321"/>
          </a:xfrm>
          <a:prstGeom prst="rect">
            <a:avLst/>
          </a:prstGeom>
          <a:noFill/>
        </p:spPr>
        <p:txBody>
          <a:bodyPr wrap="square">
            <a:spAutoFit/>
          </a:bodyPr>
          <a:lstStyle/>
          <a:p>
            <a:r>
              <a:rPr lang="en-US" b="1" u="sng"/>
              <a:t>EPP-Concentré :</a:t>
            </a:r>
          </a:p>
          <a:p>
            <a:pPr marL="285750" indent="-285750">
              <a:buFont typeface="Arial" panose="020B0604020202020204" pitchFamily="34" charset="0"/>
              <a:buChar char="•"/>
            </a:pPr>
            <a:r>
              <a:rPr lang="en-US"/>
              <a:t>Toutes les </a:t>
            </a:r>
            <a:r>
              <a:rPr lang="en-US" b="1"/>
              <a:t>principales populations clés </a:t>
            </a:r>
            <a:r>
              <a:rPr lang="en-US"/>
              <a:t>sont couvertes</a:t>
            </a:r>
            <a:br>
              <a:rPr lang="en-US"/>
            </a:br>
            <a:endParaRPr lang="en-US"/>
          </a:p>
          <a:p>
            <a:r>
              <a:rPr lang="en-US"/>
              <a:t>La ou les populations clés les plus importantes ont été estimées sur la base des éléments suivants : </a:t>
            </a:r>
          </a:p>
          <a:p>
            <a:pPr marL="285750" indent="-285750">
              <a:buFont typeface="Arial" panose="020B0604020202020204" pitchFamily="34" charset="0"/>
              <a:buChar char="•"/>
            </a:pPr>
            <a:r>
              <a:rPr lang="en-US"/>
              <a:t>Une </a:t>
            </a:r>
            <a:r>
              <a:rPr lang="en-US" b="1">
                <a:highlight>
                  <a:srgbClr val="9EE8EC"/>
                </a:highlight>
              </a:rPr>
              <a:t>estimation de la taille de la population nationale</a:t>
            </a:r>
          </a:p>
          <a:p>
            <a:pPr marL="285750" indent="-285750">
              <a:buFont typeface="Arial" panose="020B0604020202020204" pitchFamily="34" charset="0"/>
              <a:buChar char="•"/>
            </a:pPr>
            <a:r>
              <a:rPr lang="en-US"/>
              <a:t>Une estimation du </a:t>
            </a:r>
            <a:r>
              <a:rPr lang="en-US" b="1"/>
              <a:t>pourcentage d'hommes </a:t>
            </a:r>
            <a:r>
              <a:rPr lang="en-US"/>
              <a:t>dans chaque population</a:t>
            </a:r>
          </a:p>
          <a:p>
            <a:pPr marL="285750" indent="-285750">
              <a:buFont typeface="Arial" panose="020B0604020202020204" pitchFamily="34" charset="0"/>
              <a:buChar char="•"/>
            </a:pPr>
            <a:r>
              <a:rPr lang="en-US"/>
              <a:t>Une estimation de la </a:t>
            </a:r>
            <a:r>
              <a:rPr lang="en-US" b="1"/>
              <a:t>durée </a:t>
            </a:r>
            <a:r>
              <a:rPr lang="en-US"/>
              <a:t>passée dans la population </a:t>
            </a:r>
            <a:br>
              <a:rPr lang="en-US"/>
            </a:br>
            <a:r>
              <a:rPr lang="en-US"/>
              <a:t>(par exemple, nombre d'années passées à travailler dans l'industrie du sexe)</a:t>
            </a:r>
          </a:p>
          <a:p>
            <a:pPr marL="285750" indent="-285750">
              <a:buFont typeface="Arial" panose="020B0604020202020204" pitchFamily="34" charset="0"/>
              <a:buChar char="•"/>
            </a:pPr>
            <a:r>
              <a:rPr lang="en-US"/>
              <a:t>Au moins </a:t>
            </a:r>
            <a:r>
              <a:rPr lang="en-US" b="1">
                <a:highlight>
                  <a:srgbClr val="9EE8EC"/>
                </a:highlight>
              </a:rPr>
              <a:t>3-4 points de données de prévalence dans le temps</a:t>
            </a:r>
            <a:r>
              <a:rPr lang="en-US" b="1"/>
              <a:t>, </a:t>
            </a:r>
            <a:br>
              <a:rPr lang="en-US" b="1"/>
            </a:br>
            <a:r>
              <a:rPr lang="en-US"/>
              <a:t>les plus récentes datant de </a:t>
            </a:r>
            <a:r>
              <a:rPr lang="en-US" b="1"/>
              <a:t>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517770" y="4392944"/>
            <a:ext cx="11156459" cy="2585323"/>
          </a:xfrm>
          <a:prstGeom prst="rect">
            <a:avLst/>
          </a:prstGeom>
          <a:noFill/>
        </p:spPr>
        <p:txBody>
          <a:bodyPr wrap="square">
            <a:spAutoFit/>
          </a:bodyPr>
          <a:lstStyle/>
          <a:p>
            <a:pPr marL="285750" indent="-285750">
              <a:buFont typeface="Arial" panose="020B0604020202020204" pitchFamily="34" charset="0"/>
              <a:buChar char="•"/>
            </a:pPr>
            <a:r>
              <a:rPr lang="en-US"/>
              <a:t>et/ou la </a:t>
            </a:r>
            <a:r>
              <a:rPr lang="en-US" b="1"/>
              <a:t>population restante (à moindre risque) estimée à partir de </a:t>
            </a:r>
            <a:br>
              <a:rPr lang="en-US" b="1"/>
            </a:br>
            <a:r>
              <a:rPr lang="en-US" b="1"/>
              <a:t>≥ 4 points de données sur la </a:t>
            </a:r>
            <a:r>
              <a:rPr lang="en-US" b="1">
                <a:highlight>
                  <a:srgbClr val="9EE8EC"/>
                </a:highlight>
              </a:rPr>
              <a:t>prévalence des CPN (surveillance sentinelle ou programme de routine) </a:t>
            </a:r>
          </a:p>
          <a:p>
            <a:pPr marL="285750" indent="-285750">
              <a:buFont typeface="Arial" panose="020B0604020202020204" pitchFamily="34" charset="0"/>
              <a:buChar char="•"/>
            </a:pPr>
            <a:endParaRPr lang="en-US" b="1">
              <a:highlight>
                <a:srgbClr val="FFFF00"/>
              </a:highlight>
            </a:endParaRPr>
          </a:p>
          <a:p>
            <a:r>
              <a:rPr lang="en-US" b="1" u="sng"/>
              <a:t>CSAVR :</a:t>
            </a:r>
            <a:endParaRPr lang="en-US"/>
          </a:p>
          <a:p>
            <a:pPr marL="285750" indent="-285750">
              <a:buFont typeface="Arial" panose="020B0604020202020204" pitchFamily="34" charset="0"/>
              <a:buChar char="•"/>
            </a:pPr>
            <a:endParaRPr lang="en-US" b="1">
              <a:solidFill>
                <a:schemeClr val="tx1"/>
              </a:solidFill>
              <a:highlight>
                <a:srgbClr val="FFFF00"/>
              </a:highlight>
              <a:cs typeface="Arial" panose="020B0604020202020204" pitchFamily="34" charset="0"/>
            </a:endParaRPr>
          </a:p>
          <a:p>
            <a:pPr marL="285750" indent="-285750">
              <a:buFont typeface="Arial" panose="020B0604020202020204" pitchFamily="34" charset="0"/>
              <a:buChar char="•"/>
            </a:pPr>
            <a:r>
              <a:rPr lang="en-US" b="1">
                <a:solidFill>
                  <a:schemeClr val="tx1"/>
                </a:solidFill>
                <a:cs typeface="Arial" panose="020B0604020202020204" pitchFamily="34" charset="0"/>
              </a:rPr>
              <a:t>8 années de </a:t>
            </a:r>
            <a:r>
              <a:rPr lang="en-US">
                <a:solidFill>
                  <a:schemeClr val="tx1"/>
                </a:solidFill>
                <a:cs typeface="Arial" panose="020B0604020202020204" pitchFamily="34" charset="0"/>
              </a:rPr>
              <a:t>données sur les </a:t>
            </a:r>
            <a:r>
              <a:rPr lang="en-US" b="1">
                <a:solidFill>
                  <a:schemeClr val="tx1"/>
                </a:solidFill>
                <a:highlight>
                  <a:srgbClr val="9EE8EC"/>
                </a:highlight>
                <a:cs typeface="Arial" panose="020B0604020202020204" pitchFamily="34" charset="0"/>
              </a:rPr>
              <a:t>décès dus au VIH/SIDA </a:t>
            </a:r>
            <a:r>
              <a:rPr lang="en-US" i="1">
                <a:solidFill>
                  <a:schemeClr val="tx1"/>
                </a:solidFill>
                <a:cs typeface="Arial" panose="020B0604020202020204" pitchFamily="34" charset="0"/>
              </a:rPr>
              <a:t>et </a:t>
            </a:r>
            <a:r>
              <a:rPr lang="en-US" b="1">
                <a:solidFill>
                  <a:schemeClr val="tx1"/>
                </a:solidFill>
                <a:cs typeface="Arial" panose="020B0604020202020204" pitchFamily="34" charset="0"/>
              </a:rPr>
              <a:t>8 années de </a:t>
            </a:r>
            <a:r>
              <a:rPr lang="en-US" b="1">
                <a:solidFill>
                  <a:schemeClr val="tx1"/>
                </a:solidFill>
                <a:highlight>
                  <a:srgbClr val="9EE8EC"/>
                </a:highlight>
                <a:cs typeface="Arial" panose="020B0604020202020204" pitchFamily="34" charset="0"/>
              </a:rPr>
              <a:t>diagnostics de cas </a:t>
            </a:r>
            <a:r>
              <a:rPr lang="en-US">
                <a:cs typeface="Arial" panose="020B0604020202020204" pitchFamily="34" charset="0"/>
              </a:rPr>
              <a:t>(entre 1990 et 2024)</a:t>
            </a:r>
          </a:p>
          <a:p>
            <a:pPr marL="742950" lvl="1" indent="-285750">
              <a:buFont typeface="Arial" panose="020B0604020202020204" pitchFamily="34" charset="0"/>
              <a:buChar char="•"/>
            </a:pPr>
            <a:r>
              <a:rPr lang="en-US">
                <a:cs typeface="Arial" panose="020B0604020202020204" pitchFamily="34" charset="0"/>
              </a:rPr>
              <a:t>Enregistrement des causes de décès classées par l'IHME comme étant de qualité moyenne ou bonne (groupes 2A et 2B)</a:t>
            </a:r>
          </a:p>
          <a:p>
            <a:pPr marL="285750" indent="-285750">
              <a:buFont typeface="Arial" panose="020B0604020202020204" pitchFamily="34" charset="0"/>
              <a:buChar char="•"/>
            </a:pPr>
            <a:r>
              <a:rPr lang="en-US" err="1">
                <a:cs typeface="Arial" panose="020B0604020202020204" pitchFamily="34" charset="0"/>
              </a:rPr>
              <a:t>Fichier</a:t>
            </a:r>
            <a:r>
              <a:rPr lang="en-US">
                <a:cs typeface="Arial" panose="020B0604020202020204" pitchFamily="34" charset="0"/>
              </a:rPr>
              <a:t> spectrum couvrant l'ensemble de la population </a:t>
            </a:r>
            <a:r>
              <a:rPr lang="en-US" i="1">
                <a:cs typeface="Arial" panose="020B0604020202020204" pitchFamily="34" charset="0"/>
              </a:rPr>
              <a:t>"de facto" </a:t>
            </a:r>
            <a:r>
              <a:rPr lang="en-US">
                <a:cs typeface="Arial" panose="020B0604020202020204" pitchFamily="34" charset="0"/>
              </a:rPr>
              <a:t>: tous les résidents, y compris les non-nationaux.</a:t>
            </a:r>
            <a:endParaRPr lang="en-US">
              <a:solidFill>
                <a:schemeClr val="tx1"/>
              </a:solidFill>
              <a:cs typeface="Arial" panose="020B0604020202020204" pitchFamily="34" charset="0"/>
            </a:endParaRPr>
          </a:p>
        </p:txBody>
      </p:sp>
      <p:pic>
        <p:nvPicPr>
          <p:cNvPr id="42" name="Picture 41">
            <a:extLst>
              <a:ext uri="{FF2B5EF4-FFF2-40B4-BE49-F238E27FC236}">
                <a16:creationId xmlns:a16="http://schemas.microsoft.com/office/drawing/2014/main" id="{C080E1B0-54AF-C5A1-2AF9-58C13462B324}"/>
              </a:ext>
            </a:extLst>
          </p:cNvPr>
          <p:cNvPicPr>
            <a:picLocks noChangeAspect="1"/>
          </p:cNvPicPr>
          <p:nvPr/>
        </p:nvPicPr>
        <p:blipFill rotWithShape="1">
          <a:blip r:embed="rId3"/>
          <a:srcRect l="30837" t="13147" r="21356" b="45485"/>
          <a:stretch/>
        </p:blipFill>
        <p:spPr>
          <a:xfrm>
            <a:off x="8193996" y="816268"/>
            <a:ext cx="3998004" cy="2308324"/>
          </a:xfrm>
          <a:prstGeom prst="rect">
            <a:avLst/>
          </a:prstGeom>
        </p:spPr>
      </p:pic>
    </p:spTree>
    <p:extLst>
      <p:ext uri="{BB962C8B-B14F-4D97-AF65-F5344CB8AC3E}">
        <p14:creationId xmlns:p14="http://schemas.microsoft.com/office/powerpoint/2010/main" val="1306116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FB5A33A4-6BF2-218A-02C7-F85A047ED10E}"/>
              </a:ext>
            </a:extLst>
          </p:cNvPr>
          <p:cNvSpPr/>
          <p:nvPr/>
        </p:nvSpPr>
        <p:spPr>
          <a:xfrm>
            <a:off x="736247" y="1985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Données démographiques</a:t>
            </a:r>
          </a:p>
        </p:txBody>
      </p:sp>
      <p:sp>
        <p:nvSpPr>
          <p:cNvPr id="5" name="Flowchart: Process 4">
            <a:extLst>
              <a:ext uri="{FF2B5EF4-FFF2-40B4-BE49-F238E27FC236}">
                <a16:creationId xmlns:a16="http://schemas.microsoft.com/office/drawing/2014/main" id="{F4885958-91C1-B3E6-D626-29B46ABB5129}"/>
              </a:ext>
            </a:extLst>
          </p:cNvPr>
          <p:cNvSpPr/>
          <p:nvPr/>
        </p:nvSpPr>
        <p:spPr>
          <a:xfrm>
            <a:off x="736247" y="3128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Données du programme</a:t>
            </a:r>
          </a:p>
        </p:txBody>
      </p:sp>
      <p:sp>
        <p:nvSpPr>
          <p:cNvPr id="6" name="Flowchart: Process 5">
            <a:extLst>
              <a:ext uri="{FF2B5EF4-FFF2-40B4-BE49-F238E27FC236}">
                <a16:creationId xmlns:a16="http://schemas.microsoft.com/office/drawing/2014/main" id="{4F3BDDB3-B36C-6562-78DD-5D58318B46DF}"/>
              </a:ext>
            </a:extLst>
          </p:cNvPr>
          <p:cNvSpPr/>
          <p:nvPr/>
        </p:nvSpPr>
        <p:spPr>
          <a:xfrm>
            <a:off x="736247" y="4271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Modèles épidémiques : répartition âge/sexe </a:t>
            </a:r>
            <a:br>
              <a:rPr lang="en-US">
                <a:solidFill>
                  <a:schemeClr val="tx1"/>
                </a:solidFill>
              </a:rPr>
            </a:br>
            <a:r>
              <a:rPr lang="en-US">
                <a:solidFill>
                  <a:schemeClr val="tx1"/>
                </a:solidFill>
              </a:rPr>
              <a:t>de l'incidence </a:t>
            </a:r>
          </a:p>
        </p:txBody>
      </p:sp>
      <p:sp>
        <p:nvSpPr>
          <p:cNvPr id="7" name="Flowchart: Process 6">
            <a:extLst>
              <a:ext uri="{FF2B5EF4-FFF2-40B4-BE49-F238E27FC236}">
                <a16:creationId xmlns:a16="http://schemas.microsoft.com/office/drawing/2014/main" id="{FB1BD6C4-0B71-B017-2995-0F942FFE3FB6}"/>
              </a:ext>
            </a:extLst>
          </p:cNvPr>
          <p:cNvSpPr/>
          <p:nvPr/>
        </p:nvSpPr>
        <p:spPr>
          <a:xfrm>
            <a:off x="736247" y="5414776"/>
            <a:ext cx="2286000" cy="1256188"/>
          </a:xfrm>
          <a:prstGeom prst="flowChartProcess">
            <a:avLst/>
          </a:prstGeom>
          <a:noFill/>
          <a:ln w="44450">
            <a:solidFill>
              <a:srgbClr val="4141D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chemeClr val="tx1"/>
                </a:solidFill>
              </a:rPr>
              <a:t>Données de surveillance, d'enquête et de tests de routine</a:t>
            </a:r>
          </a:p>
        </p:txBody>
      </p:sp>
      <p:sp>
        <p:nvSpPr>
          <p:cNvPr id="8" name="Flowchart: Process 7">
            <a:extLst>
              <a:ext uri="{FF2B5EF4-FFF2-40B4-BE49-F238E27FC236}">
                <a16:creationId xmlns:a16="http://schemas.microsoft.com/office/drawing/2014/main" id="{B7BD1463-91BB-D000-86EA-429CAD86662B}"/>
              </a:ext>
            </a:extLst>
          </p:cNvPr>
          <p:cNvSpPr/>
          <p:nvPr/>
        </p:nvSpPr>
        <p:spPr>
          <a:xfrm>
            <a:off x="4089047" y="2061976"/>
            <a:ext cx="2895600" cy="2971800"/>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u="sng">
                <a:solidFill>
                  <a:schemeClr val="tx1"/>
                </a:solidFill>
              </a:rPr>
              <a:t>Calculs démographiques et épidémiques</a:t>
            </a:r>
          </a:p>
          <a:p>
            <a:pPr algn="ctr">
              <a:defRPr/>
            </a:pPr>
            <a:endParaRPr lang="en-US">
              <a:solidFill>
                <a:schemeClr val="tx1"/>
              </a:solidFill>
            </a:endParaRPr>
          </a:p>
          <a:p>
            <a:pPr algn="ctr">
              <a:buFont typeface="Arial" pitchFamily="34" charset="0"/>
              <a:buChar char="•"/>
              <a:defRPr/>
            </a:pPr>
            <a:r>
              <a:rPr lang="en-US" sz="1600">
                <a:solidFill>
                  <a:schemeClr val="tx1"/>
                </a:solidFill>
              </a:rPr>
              <a:t> Transmission de la mère à l'enfant</a:t>
            </a:r>
            <a:endParaRPr lang="en-US">
              <a:solidFill>
                <a:schemeClr val="tx1"/>
              </a:solidFill>
            </a:endParaRPr>
          </a:p>
          <a:p>
            <a:pPr algn="ctr">
              <a:buFont typeface="Arial" pitchFamily="34" charset="0"/>
              <a:buChar char="•"/>
              <a:defRPr/>
            </a:pPr>
            <a:r>
              <a:rPr lang="en-US">
                <a:solidFill>
                  <a:schemeClr val="tx1"/>
                </a:solidFill>
              </a:rPr>
              <a:t> Modèle de maladie infantile</a:t>
            </a:r>
          </a:p>
          <a:p>
            <a:pPr algn="ctr">
              <a:buFont typeface="Arial" pitchFamily="34" charset="0"/>
              <a:buChar char="•"/>
              <a:defRPr/>
            </a:pPr>
            <a:r>
              <a:rPr lang="en-US">
                <a:solidFill>
                  <a:schemeClr val="tx1"/>
                </a:solidFill>
              </a:rPr>
              <a:t>Modèle de maladie chez l'adulte</a:t>
            </a:r>
          </a:p>
        </p:txBody>
      </p:sp>
      <p:sp>
        <p:nvSpPr>
          <p:cNvPr id="9" name="Flowchart: Process 8">
            <a:extLst>
              <a:ext uri="{FF2B5EF4-FFF2-40B4-BE49-F238E27FC236}">
                <a16:creationId xmlns:a16="http://schemas.microsoft.com/office/drawing/2014/main" id="{541ECB81-105D-13E1-3985-8B54867D0901}"/>
              </a:ext>
            </a:extLst>
          </p:cNvPr>
          <p:cNvSpPr/>
          <p:nvPr/>
        </p:nvSpPr>
        <p:spPr>
          <a:xfrm>
            <a:off x="4393847" y="5414775"/>
            <a:ext cx="2331328" cy="1143675"/>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chemeClr val="tx1"/>
                </a:solidFill>
              </a:rPr>
              <a:t>Tendance de la prévalence / de l'incidence chez les adultes</a:t>
            </a:r>
          </a:p>
        </p:txBody>
      </p:sp>
      <p:cxnSp>
        <p:nvCxnSpPr>
          <p:cNvPr id="10" name="Straight Arrow Connector 9">
            <a:extLst>
              <a:ext uri="{FF2B5EF4-FFF2-40B4-BE49-F238E27FC236}">
                <a16:creationId xmlns:a16="http://schemas.microsoft.com/office/drawing/2014/main" id="{FF63DCD8-675D-45A8-CCB0-E8B408F238A0}"/>
              </a:ext>
            </a:extLst>
          </p:cNvPr>
          <p:cNvCxnSpPr>
            <a:cxnSpLocks/>
          </p:cNvCxnSpPr>
          <p:nvPr/>
        </p:nvCxnSpPr>
        <p:spPr>
          <a:xfrm>
            <a:off x="3022247" y="5979008"/>
            <a:ext cx="1371600" cy="0"/>
          </a:xfrm>
          <a:prstGeom prst="straightConnector1">
            <a:avLst/>
          </a:prstGeom>
          <a:ln w="41275">
            <a:solidFill>
              <a:srgbClr val="4141D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3B53F40-1F2A-E59D-7B31-79216AEAD9B4}"/>
              </a:ext>
            </a:extLst>
          </p:cNvPr>
          <p:cNvCxnSpPr>
            <a:stCxn id="5" idx="3"/>
          </p:cNvCxnSpPr>
          <p:nvPr/>
        </p:nvCxnSpPr>
        <p:spPr>
          <a:xfrm>
            <a:off x="3022247" y="3585976"/>
            <a:ext cx="990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EACB1FA-DB92-DABF-4092-57E1C8511412}"/>
              </a:ext>
            </a:extLst>
          </p:cNvPr>
          <p:cNvCxnSpPr>
            <a:cxnSpLocks/>
          </p:cNvCxnSpPr>
          <p:nvPr/>
        </p:nvCxnSpPr>
        <p:spPr>
          <a:xfrm>
            <a:off x="3555647" y="2442976"/>
            <a:ext cx="0" cy="2362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78226BD-9B3C-0B41-0372-8ACE696EC05B}"/>
              </a:ext>
            </a:extLst>
          </p:cNvPr>
          <p:cNvCxnSpPr>
            <a:stCxn id="4" idx="3"/>
          </p:cNvCxnSpPr>
          <p:nvPr/>
        </p:nvCxnSpPr>
        <p:spPr>
          <a:xfrm>
            <a:off x="3022247" y="24429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CAFE4A5-7B8B-0331-67FF-E31A1EA8647C}"/>
              </a:ext>
            </a:extLst>
          </p:cNvPr>
          <p:cNvCxnSpPr>
            <a:cxnSpLocks/>
          </p:cNvCxnSpPr>
          <p:nvPr/>
        </p:nvCxnSpPr>
        <p:spPr>
          <a:xfrm>
            <a:off x="3022247" y="48051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6DAD28D-2583-D318-8EFE-F2ECA85EE55A}"/>
              </a:ext>
            </a:extLst>
          </p:cNvPr>
          <p:cNvCxnSpPr>
            <a:cxnSpLocks/>
            <a:stCxn id="9" idx="0"/>
            <a:endCxn id="8" idx="2"/>
          </p:cNvCxnSpPr>
          <p:nvPr/>
        </p:nvCxnSpPr>
        <p:spPr>
          <a:xfrm flipH="1" flipV="1">
            <a:off x="5536847" y="5033776"/>
            <a:ext cx="22664" cy="3809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Process 15">
            <a:extLst>
              <a:ext uri="{FF2B5EF4-FFF2-40B4-BE49-F238E27FC236}">
                <a16:creationId xmlns:a16="http://schemas.microsoft.com/office/drawing/2014/main" id="{F5555A09-ABF4-860A-A34B-E9658B7E5E62}"/>
              </a:ext>
            </a:extLst>
          </p:cNvPr>
          <p:cNvSpPr/>
          <p:nvPr/>
        </p:nvSpPr>
        <p:spPr>
          <a:xfrm>
            <a:off x="7594247" y="2138176"/>
            <a:ext cx="4282560" cy="2660648"/>
          </a:xfrm>
          <a:prstGeom prst="flowChartProcess">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r>
              <a:rPr lang="en-US" sz="2000" u="sng">
                <a:solidFill>
                  <a:schemeClr val="tx1"/>
                </a:solidFill>
              </a:rPr>
              <a:t>Résultats</a:t>
            </a:r>
          </a:p>
          <a:p>
            <a:pPr algn="ctr">
              <a:defRPr/>
            </a:pPr>
            <a:endParaRPr lang="en-US" sz="2400">
              <a:solidFill>
                <a:schemeClr val="tx1"/>
              </a:solidFill>
            </a:endParaRPr>
          </a:p>
          <a:p>
            <a:pPr algn="ctr">
              <a:buFont typeface="Arial" pitchFamily="34" charset="0"/>
              <a:buChar char="•"/>
              <a:defRPr/>
            </a:pPr>
            <a:r>
              <a:rPr lang="en-US" sz="2000">
                <a:solidFill>
                  <a:schemeClr val="tx1"/>
                </a:solidFill>
              </a:rPr>
              <a:t> Nombre de personnes séropositives et prévalence</a:t>
            </a:r>
          </a:p>
          <a:p>
            <a:pPr algn="ctr">
              <a:buFont typeface="Arial" pitchFamily="34" charset="0"/>
              <a:buChar char="•"/>
              <a:defRPr/>
            </a:pPr>
            <a:r>
              <a:rPr lang="en-US" sz="2000">
                <a:solidFill>
                  <a:schemeClr val="tx1"/>
                </a:solidFill>
              </a:rPr>
              <a:t>Nouvelles infections et incidence</a:t>
            </a:r>
          </a:p>
          <a:p>
            <a:pPr algn="ctr">
              <a:buFont typeface="Arial" pitchFamily="34" charset="0"/>
              <a:buChar char="•"/>
              <a:defRPr/>
            </a:pPr>
            <a:r>
              <a:rPr lang="en-US" sz="2000">
                <a:solidFill>
                  <a:schemeClr val="tx1"/>
                </a:solidFill>
              </a:rPr>
              <a:t>Décès dus au SIDA</a:t>
            </a:r>
          </a:p>
          <a:p>
            <a:pPr algn="ctr">
              <a:buFont typeface="Arial" pitchFamily="34" charset="0"/>
              <a:buChar char="•"/>
              <a:defRPr/>
            </a:pPr>
            <a:r>
              <a:rPr lang="en-US" sz="2000" err="1">
                <a:solidFill>
                  <a:schemeClr val="tx1"/>
                </a:solidFill>
              </a:rPr>
              <a:t>Besoin</a:t>
            </a:r>
            <a:r>
              <a:rPr lang="en-US" sz="2000">
                <a:solidFill>
                  <a:schemeClr val="tx1"/>
                </a:solidFill>
              </a:rPr>
              <a:t> </a:t>
            </a:r>
            <a:r>
              <a:rPr lang="en-US" sz="2000">
                <a:solidFill>
                  <a:schemeClr val="tx1"/>
                </a:solidFill>
                <a:highlight>
                  <a:srgbClr val="FFFF00"/>
                </a:highlight>
              </a:rPr>
              <a:t>de TAR</a:t>
            </a:r>
            <a:r>
              <a:rPr lang="en-US" sz="2000">
                <a:solidFill>
                  <a:schemeClr val="tx1"/>
                </a:solidFill>
              </a:rPr>
              <a:t> et de la couverture</a:t>
            </a:r>
          </a:p>
          <a:p>
            <a:pPr algn="ctr">
              <a:buFont typeface="Arial" pitchFamily="34" charset="0"/>
              <a:buChar char="•"/>
              <a:defRPr/>
            </a:pPr>
            <a:r>
              <a:rPr lang="en-US" sz="2000" err="1">
                <a:solidFill>
                  <a:schemeClr val="tx1"/>
                </a:solidFill>
                <a:highlight>
                  <a:srgbClr val="FFFF00"/>
                </a:highlight>
              </a:rPr>
              <a:t>Besoin</a:t>
            </a:r>
            <a:r>
              <a:rPr lang="en-US" sz="2000">
                <a:solidFill>
                  <a:schemeClr val="tx1"/>
                </a:solidFill>
              </a:rPr>
              <a:t> de la PTME et de la couverture</a:t>
            </a:r>
            <a:endParaRPr lang="en-US" sz="2400">
              <a:solidFill>
                <a:schemeClr val="tx1"/>
              </a:solidFill>
            </a:endParaRPr>
          </a:p>
        </p:txBody>
      </p:sp>
      <p:cxnSp>
        <p:nvCxnSpPr>
          <p:cNvPr id="17" name="Straight Arrow Connector 16">
            <a:extLst>
              <a:ext uri="{FF2B5EF4-FFF2-40B4-BE49-F238E27FC236}">
                <a16:creationId xmlns:a16="http://schemas.microsoft.com/office/drawing/2014/main" id="{B65B81D5-5F30-1606-E62A-571FE6A12F31}"/>
              </a:ext>
            </a:extLst>
          </p:cNvPr>
          <p:cNvCxnSpPr>
            <a:cxnSpLocks/>
          </p:cNvCxnSpPr>
          <p:nvPr/>
        </p:nvCxnSpPr>
        <p:spPr>
          <a:xfrm>
            <a:off x="6984647" y="3662176"/>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049C84D-FFF8-9D1F-C73F-861C4C1C8717}"/>
              </a:ext>
            </a:extLst>
          </p:cNvPr>
          <p:cNvCxnSpPr>
            <a:cxnSpLocks/>
          </p:cNvCxnSpPr>
          <p:nvPr/>
        </p:nvCxnSpPr>
        <p:spPr>
          <a:xfrm flipH="1">
            <a:off x="6725175" y="5972833"/>
            <a:ext cx="518943" cy="0"/>
          </a:xfrm>
          <a:prstGeom prst="straightConnector1">
            <a:avLst/>
          </a:prstGeom>
          <a:ln w="38100">
            <a:solidFill>
              <a:srgbClr val="4141D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E99E1F7-53DD-E8AB-B3EB-CB2CDD0F0B33}"/>
              </a:ext>
            </a:extLst>
          </p:cNvPr>
          <p:cNvSpPr txBox="1"/>
          <p:nvPr/>
        </p:nvSpPr>
        <p:spPr>
          <a:xfrm>
            <a:off x="7289446" y="5304206"/>
            <a:ext cx="4558747" cy="1569660"/>
          </a:xfrm>
          <a:prstGeom prst="rect">
            <a:avLst/>
          </a:prstGeom>
          <a:noFill/>
          <a:ln w="38100">
            <a:solidFill>
              <a:srgbClr val="4141D1"/>
            </a:solidFill>
          </a:ln>
        </p:spPr>
        <p:txBody>
          <a:bodyPr wrap="square" rtlCol="0">
            <a:spAutoFit/>
          </a:bodyPr>
          <a:lstStyle/>
          <a:p>
            <a:r>
              <a:rPr lang="en-US" sz="1600" b="1"/>
              <a:t>EPP/CSAVR </a:t>
            </a:r>
            <a:r>
              <a:rPr lang="en-US" sz="1600"/>
              <a:t>: ajustement statistique aux données de surveillance</a:t>
            </a:r>
          </a:p>
          <a:p>
            <a:endParaRPr lang="en-US" sz="1600"/>
          </a:p>
          <a:p>
            <a:r>
              <a:rPr lang="en-US" sz="1600" b="1">
                <a:solidFill>
                  <a:schemeClr val="bg1">
                    <a:lumMod val="50000"/>
                  </a:schemeClr>
                </a:solidFill>
              </a:rPr>
              <a:t>AEM </a:t>
            </a:r>
            <a:r>
              <a:rPr lang="en-US" sz="1600">
                <a:solidFill>
                  <a:schemeClr val="bg1">
                    <a:lumMod val="50000"/>
                  </a:schemeClr>
                </a:solidFill>
              </a:rPr>
              <a:t>et </a:t>
            </a:r>
            <a:r>
              <a:rPr lang="en-US" sz="1600" b="1">
                <a:solidFill>
                  <a:schemeClr val="bg1">
                    <a:lumMod val="50000"/>
                  </a:schemeClr>
                </a:solidFill>
              </a:rPr>
              <a:t>objectifs </a:t>
            </a:r>
            <a:r>
              <a:rPr lang="en-US" sz="1600">
                <a:solidFill>
                  <a:schemeClr val="bg1">
                    <a:lumMod val="50000"/>
                  </a:schemeClr>
                </a:solidFill>
              </a:rPr>
              <a:t>: simulation basée sur les comportements à risque et couverture des interventions de prévention et de traitement</a:t>
            </a:r>
          </a:p>
        </p:txBody>
      </p:sp>
      <p:sp>
        <p:nvSpPr>
          <p:cNvPr id="25" name="TextBox 24">
            <a:extLst>
              <a:ext uri="{FF2B5EF4-FFF2-40B4-BE49-F238E27FC236}">
                <a16:creationId xmlns:a16="http://schemas.microsoft.com/office/drawing/2014/main" id="{B89416AF-6E4C-CB87-7775-35A87875C74F}"/>
              </a:ext>
            </a:extLst>
          </p:cNvPr>
          <p:cNvSpPr txBox="1"/>
          <p:nvPr/>
        </p:nvSpPr>
        <p:spPr>
          <a:xfrm>
            <a:off x="758540" y="187036"/>
            <a:ext cx="11118267" cy="1255728"/>
          </a:xfrm>
          <a:prstGeom prst="rect">
            <a:avLst/>
          </a:prstGeom>
          <a:noFill/>
        </p:spPr>
        <p:txBody>
          <a:bodyPr wrap="square" rtlCol="0">
            <a:spAutoFit/>
          </a:bodyPr>
          <a:lstStyle/>
          <a:p>
            <a:pPr defTabSz="914400">
              <a:lnSpc>
                <a:spcPct val="90000"/>
              </a:lnSpc>
              <a:spcBef>
                <a:spcPct val="0"/>
              </a:spcBef>
            </a:pPr>
            <a:r>
              <a:rPr lang="en-US" sz="2800" b="1" spc="-60">
                <a:solidFill>
                  <a:srgbClr val="0070C0"/>
                </a:solidFill>
                <a:latin typeface="Arial" panose="020B0604020202020204" pitchFamily="34" charset="0"/>
              </a:rPr>
              <a:t>EPP, CSAVR </a:t>
            </a:r>
            <a:r>
              <a:rPr lang="en-US" sz="2800" spc="-60">
                <a:solidFill>
                  <a:srgbClr val="0070C0"/>
                </a:solidFill>
                <a:latin typeface="Arial" panose="020B0604020202020204" pitchFamily="34" charset="0"/>
              </a:rPr>
              <a:t>et AEM sont tous mis en œuvre </a:t>
            </a:r>
            <a:r>
              <a:rPr lang="en-US" sz="2800" b="1" spc="-60">
                <a:solidFill>
                  <a:srgbClr val="0070C0"/>
                </a:solidFill>
                <a:latin typeface="Arial" panose="020B0604020202020204" pitchFamily="34" charset="0"/>
              </a:rPr>
              <a:t>dans Spectrum </a:t>
            </a:r>
            <a:br>
              <a:rPr lang="en-US" sz="2800" b="1" spc="-60">
                <a:solidFill>
                  <a:srgbClr val="0070C0"/>
                </a:solidFill>
                <a:latin typeface="Arial" panose="020B0604020202020204" pitchFamily="34" charset="0"/>
              </a:rPr>
            </a:br>
            <a:r>
              <a:rPr lang="en-US" sz="2800" spc="-60">
                <a:solidFill>
                  <a:srgbClr val="0070C0"/>
                </a:solidFill>
                <a:latin typeface="Arial" panose="020B0604020202020204" pitchFamily="34" charset="0"/>
              </a:rPr>
              <a:t>et utilisent la </a:t>
            </a:r>
            <a:r>
              <a:rPr lang="en-US" sz="2800" b="1" spc="-60">
                <a:solidFill>
                  <a:srgbClr val="0070C0"/>
                </a:solidFill>
                <a:latin typeface="Arial" panose="020B0604020202020204" pitchFamily="34" charset="0"/>
              </a:rPr>
              <a:t>même approche de la dynamique du VIH : </a:t>
            </a:r>
            <a:br>
              <a:rPr lang="en-US" sz="2800" b="1" spc="-60">
                <a:solidFill>
                  <a:srgbClr val="0070C0"/>
                </a:solidFill>
                <a:latin typeface="Arial" panose="020B0604020202020204" pitchFamily="34" charset="0"/>
              </a:rPr>
            </a:br>
            <a:r>
              <a:rPr lang="en-US" sz="2800" spc="-60">
                <a:solidFill>
                  <a:srgbClr val="0070C0"/>
                </a:solidFill>
                <a:latin typeface="Arial" panose="020B0604020202020204" pitchFamily="34" charset="0"/>
              </a:rPr>
              <a:t>progression de la maladie, mortalité, effet du traitement antirétroviral sur la réduction de la transmission.</a:t>
            </a:r>
          </a:p>
        </p:txBody>
      </p:sp>
    </p:spTree>
    <p:extLst>
      <p:ext uri="{BB962C8B-B14F-4D97-AF65-F5344CB8AC3E}">
        <p14:creationId xmlns:p14="http://schemas.microsoft.com/office/powerpoint/2010/main" val="67071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481D3-9B96-0767-926C-6AAB78EC94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96739-39C8-67EB-FD51-2809F82C892A}"/>
              </a:ext>
            </a:extLst>
          </p:cNvPr>
          <p:cNvSpPr>
            <a:spLocks noGrp="1"/>
          </p:cNvSpPr>
          <p:nvPr>
            <p:ph type="title" idx="4294967295"/>
          </p:nvPr>
        </p:nvSpPr>
        <p:spPr>
          <a:xfrm>
            <a:off x="288254" y="173777"/>
            <a:ext cx="11700781" cy="768268"/>
          </a:xfrm>
        </p:spPr>
        <p:txBody>
          <a:bodyPr>
            <a:normAutofit/>
          </a:bodyPr>
          <a:lstStyle/>
          <a:p>
            <a:r>
              <a:rPr lang="en-US" sz="3200" b="1">
                <a:solidFill>
                  <a:srgbClr val="0070C0"/>
                </a:solidFill>
                <a:latin typeface="Arial" panose="020B0604020202020204" pitchFamily="34" charset="0"/>
                <a:ea typeface="+mn-ea"/>
                <a:cs typeface="+mn-cs"/>
              </a:rPr>
              <a:t>Estimations pour les populations clés</a:t>
            </a:r>
            <a:endParaRPr lang="en-CH" sz="3200" b="1">
              <a:solidFill>
                <a:srgbClr val="0070C0"/>
              </a:solidFill>
              <a:latin typeface="Arial" panose="020B0604020202020204" pitchFamily="34" charset="0"/>
              <a:ea typeface="+mn-ea"/>
              <a:cs typeface="+mn-cs"/>
            </a:endParaRPr>
          </a:p>
        </p:txBody>
      </p:sp>
      <p:graphicFrame>
        <p:nvGraphicFramePr>
          <p:cNvPr id="6" name="Table 5">
            <a:extLst>
              <a:ext uri="{FF2B5EF4-FFF2-40B4-BE49-F238E27FC236}">
                <a16:creationId xmlns:a16="http://schemas.microsoft.com/office/drawing/2014/main" id="{A181771F-1A7E-C98F-FC83-C30C81F67946}"/>
              </a:ext>
            </a:extLst>
          </p:cNvPr>
          <p:cNvGraphicFramePr>
            <a:graphicFrameLocks noGrp="1"/>
          </p:cNvGraphicFramePr>
          <p:nvPr>
            <p:extLst>
              <p:ext uri="{D42A27DB-BD31-4B8C-83A1-F6EECF244321}">
                <p14:modId xmlns:p14="http://schemas.microsoft.com/office/powerpoint/2010/main" val="268898655"/>
              </p:ext>
            </p:extLst>
          </p:nvPr>
        </p:nvGraphicFramePr>
        <p:xfrm>
          <a:off x="378939" y="985228"/>
          <a:ext cx="11339452" cy="2457323"/>
        </p:xfrm>
        <a:graphic>
          <a:graphicData uri="http://schemas.openxmlformats.org/drawingml/2006/table">
            <a:tbl>
              <a:tblPr firstRow="1" firstCol="1" bandRow="1">
                <a:tableStyleId>{BC89EF96-8CEA-46FF-86C4-4CE0E7609802}</a:tableStyleId>
              </a:tblPr>
              <a:tblGrid>
                <a:gridCol w="5380416">
                  <a:extLst>
                    <a:ext uri="{9D8B030D-6E8A-4147-A177-3AD203B41FA5}">
                      <a16:colId xmlns:a16="http://schemas.microsoft.com/office/drawing/2014/main" val="395701974"/>
                    </a:ext>
                  </a:extLst>
                </a:gridCol>
                <a:gridCol w="5959036">
                  <a:extLst>
                    <a:ext uri="{9D8B030D-6E8A-4147-A177-3AD203B41FA5}">
                      <a16:colId xmlns:a16="http://schemas.microsoft.com/office/drawing/2014/main" val="1920398385"/>
                    </a:ext>
                  </a:extLst>
                </a:gridCol>
              </a:tblGrid>
              <a:tr h="548617">
                <a:tc>
                  <a:txBody>
                    <a:bodyPr/>
                    <a:lstStyle/>
                    <a:p>
                      <a:pPr fontAlgn="base">
                        <a:lnSpc>
                          <a:spcPct val="107000"/>
                        </a:lnSpc>
                        <a:spcAft>
                          <a:spcPts val="800"/>
                        </a:spcAft>
                      </a:pPr>
                      <a:r>
                        <a:rPr lang="fr-CH" sz="2200">
                          <a:effectLst/>
                        </a:rPr>
                        <a:t>Modèle d'</a:t>
                      </a:r>
                      <a:r>
                        <a:rPr lang="fr-CH" sz="2200" err="1">
                          <a:effectLst/>
                        </a:rPr>
                        <a:t>estimation de l'</a:t>
                      </a:r>
                      <a:r>
                        <a:rPr lang="en-US" sz="2200">
                          <a:effectLst/>
                        </a:rPr>
                        <a:t>incidence chez </a:t>
                      </a:r>
                      <a:r>
                        <a:rPr lang="fr-CH" sz="2200" err="1">
                          <a:effectLst/>
                        </a:rPr>
                        <a:t>l'adulte </a:t>
                      </a:r>
                      <a:endParaRPr lang="en-US" sz="2200">
                        <a:effectLst/>
                        <a:latin typeface="Arial" panose="020B060402020202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200">
                          <a:effectLst/>
                        </a:rPr>
                        <a:t>Fournit-il des estimations clés de la population ?</a:t>
                      </a:r>
                      <a:endParaRPr lang="en-CH" sz="22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fontAlgn="base">
                        <a:lnSpc>
                          <a:spcPct val="107000"/>
                        </a:lnSpc>
                        <a:spcAft>
                          <a:spcPts val="800"/>
                        </a:spcAft>
                      </a:pPr>
                      <a:r>
                        <a:rPr lang="en-US" sz="2200" b="0">
                          <a:effectLst/>
                        </a:rPr>
                        <a:t>Estimation &amp; Projection Package (</a:t>
                      </a:r>
                      <a:r>
                        <a:rPr lang="en-US" sz="2200" b="1">
                          <a:effectLst/>
                        </a:rPr>
                        <a:t>EPP</a:t>
                      </a:r>
                      <a:r>
                        <a:rPr lang="en-US" sz="2200" b="0">
                          <a:effectLst/>
                        </a:rPr>
                        <a:t>) </a:t>
                      </a:r>
                      <a:br>
                        <a:rPr lang="en-US" sz="2200" b="0">
                          <a:effectLst/>
                        </a:rPr>
                      </a:br>
                      <a:r>
                        <a:rPr lang="en-US" sz="2200" b="0">
                          <a:effectLst/>
                        </a:rPr>
                        <a:t>pour les </a:t>
                      </a:r>
                      <a:r>
                        <a:rPr lang="fr-CH" sz="2200" b="0" err="1">
                          <a:effectLst/>
                        </a:rPr>
                        <a:t>épidémies concentrées</a:t>
                      </a:r>
                      <a:endParaRPr lang="en-CH" sz="2200" b="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200">
                          <a:effectLst/>
                        </a:rPr>
                        <a:t>Oui </a:t>
                      </a:r>
                      <a:r>
                        <a:rPr lang="en-US" sz="2200">
                          <a:effectLst/>
                          <a:latin typeface="Arial" panose="020B0604020202020204" pitchFamily="34" charset="0"/>
                          <a:ea typeface="Calibri" panose="020F0502020204030204" pitchFamily="34" charset="0"/>
                          <a:cs typeface="Arial" panose="020B0604020202020204" pitchFamily="34" charset="0"/>
                        </a:rPr>
                        <a:t>- </a:t>
                      </a:r>
                      <a:r>
                        <a:rPr lang="en-US" sz="2200">
                          <a:solidFill>
                            <a:srgbClr val="C00000"/>
                          </a:solidFill>
                          <a:effectLst/>
                        </a:rPr>
                        <a:t>populations clés sélectionnées (et autres sous-groupes) avec </a:t>
                      </a:r>
                      <a:r>
                        <a:rPr lang="en-US" sz="2200" b="1">
                          <a:solidFill>
                            <a:srgbClr val="C00000"/>
                          </a:solidFill>
                          <a:effectLst/>
                        </a:rPr>
                        <a:t>&gt;=3 points de données de prévalence</a:t>
                      </a:r>
                      <a:endParaRPr lang="en-CH" sz="2200" b="1">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fontAlgn="base">
                        <a:lnSpc>
                          <a:spcPct val="107000"/>
                        </a:lnSpc>
                        <a:spcAft>
                          <a:spcPts val="800"/>
                        </a:spcAft>
                      </a:pPr>
                      <a:r>
                        <a:rPr lang="en-US" sz="2200" b="0">
                          <a:effectLst/>
                        </a:rPr>
                        <a:t> Surveillance des cas et enregistrement des données d'état civil (</a:t>
                      </a:r>
                      <a:r>
                        <a:rPr lang="en-US" sz="2200" b="1">
                          <a:effectLst/>
                        </a:rPr>
                        <a:t>CSAVR</a:t>
                      </a:r>
                      <a:r>
                        <a:rPr lang="en-US" sz="2200" b="0">
                          <a:effectLst/>
                        </a:rPr>
                        <a:t>)</a:t>
                      </a:r>
                      <a:endParaRPr lang="en-CH" sz="2200" b="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200">
                          <a:solidFill>
                            <a:srgbClr val="C00000"/>
                          </a:solidFill>
                          <a:effectLst/>
                        </a:rPr>
                        <a:t>Non</a:t>
                      </a:r>
                      <a:endParaRPr lang="en-CH" sz="220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9" name="TextBox 8">
            <a:extLst>
              <a:ext uri="{FF2B5EF4-FFF2-40B4-BE49-F238E27FC236}">
                <a16:creationId xmlns:a16="http://schemas.microsoft.com/office/drawing/2014/main" id="{3829E4DA-89CA-7EA5-5072-437C0617A06C}"/>
              </a:ext>
            </a:extLst>
          </p:cNvPr>
          <p:cNvSpPr txBox="1"/>
          <p:nvPr/>
        </p:nvSpPr>
        <p:spPr>
          <a:xfrm>
            <a:off x="423575" y="3497580"/>
            <a:ext cx="11430137" cy="3046988"/>
          </a:xfrm>
          <a:prstGeom prst="rect">
            <a:avLst/>
          </a:prstGeom>
          <a:noFill/>
        </p:spPr>
        <p:txBody>
          <a:bodyPr wrap="square" lIns="91440" tIns="45720" rIns="91440" bIns="45720" anchor="t">
            <a:spAutoFit/>
          </a:bodyPr>
          <a:lstStyle/>
          <a:p>
            <a:r>
              <a:rPr lang="en-US" sz="1600" i="1" dirty="0">
                <a:latin typeface="Arial"/>
                <a:cs typeface="Arial"/>
              </a:rPr>
              <a:t>Tous les </a:t>
            </a:r>
            <a:r>
              <a:rPr lang="en-US" sz="1600" dirty="0">
                <a:latin typeface="Arial"/>
                <a:cs typeface="Arial"/>
              </a:rPr>
              <a:t>pays </a:t>
            </a:r>
            <a:r>
              <a:rPr lang="en-US" sz="1600" dirty="0" err="1">
                <a:latin typeface="Arial"/>
                <a:cs typeface="Arial"/>
              </a:rPr>
              <a:t>sont</a:t>
            </a:r>
            <a:r>
              <a:rPr lang="en-US" sz="1600" dirty="0">
                <a:latin typeface="Arial"/>
                <a:cs typeface="Arial"/>
              </a:rPr>
              <a:t> </a:t>
            </a:r>
            <a:r>
              <a:rPr lang="en-US" sz="1600" dirty="0" err="1">
                <a:latin typeface="Arial"/>
                <a:cs typeface="Arial"/>
              </a:rPr>
              <a:t>invités</a:t>
            </a:r>
            <a:r>
              <a:rPr lang="en-US" sz="1600" dirty="0">
                <a:latin typeface="Arial"/>
                <a:cs typeface="Arial"/>
              </a:rPr>
              <a:t> à examiner et à </a:t>
            </a:r>
            <a:r>
              <a:rPr lang="en-US" sz="1600" dirty="0" err="1">
                <a:latin typeface="Arial"/>
                <a:cs typeface="Arial"/>
              </a:rPr>
              <a:t>rassembler</a:t>
            </a:r>
            <a:r>
              <a:rPr lang="en-US" sz="1600" dirty="0">
                <a:latin typeface="Arial"/>
                <a:cs typeface="Arial"/>
              </a:rPr>
              <a:t>/</a:t>
            </a:r>
            <a:r>
              <a:rPr lang="en-US" sz="1600" dirty="0" err="1">
                <a:latin typeface="Arial"/>
                <a:cs typeface="Arial"/>
              </a:rPr>
              <a:t>mettre</a:t>
            </a:r>
            <a:r>
              <a:rPr lang="en-US" sz="1600" dirty="0">
                <a:latin typeface="Arial"/>
                <a:cs typeface="Arial"/>
              </a:rPr>
              <a:t> à jour les données relatives aux populations </a:t>
            </a:r>
            <a:r>
              <a:rPr lang="en-US" sz="1600" dirty="0" err="1">
                <a:latin typeface="Arial"/>
                <a:cs typeface="Arial"/>
              </a:rPr>
              <a:t>clés</a:t>
            </a:r>
            <a:r>
              <a:rPr lang="en-US" sz="1600" dirty="0">
                <a:latin typeface="Arial"/>
                <a:cs typeface="Arial"/>
              </a:rPr>
              <a:t>, </a:t>
            </a:r>
            <a:r>
              <a:rPr lang="en-US" sz="1600" dirty="0" err="1">
                <a:latin typeface="Arial"/>
                <a:cs typeface="Arial"/>
              </a:rPr>
              <a:t>afin</a:t>
            </a:r>
            <a:r>
              <a:rPr lang="en-US" sz="1600" dirty="0">
                <a:latin typeface="Arial"/>
                <a:cs typeface="Arial"/>
              </a:rPr>
              <a:t> </a:t>
            </a:r>
            <a:r>
              <a:rPr lang="en-US" sz="1600" dirty="0" err="1">
                <a:latin typeface="Arial"/>
                <a:cs typeface="Arial"/>
              </a:rPr>
              <a:t>d'estimer</a:t>
            </a:r>
            <a:r>
              <a:rPr lang="en-US" sz="1600" dirty="0">
                <a:latin typeface="Arial"/>
                <a:cs typeface="Arial"/>
              </a:rPr>
              <a:t> le </a:t>
            </a:r>
            <a:r>
              <a:rPr lang="en-US" sz="1600" dirty="0" err="1">
                <a:latin typeface="Arial"/>
                <a:cs typeface="Arial"/>
              </a:rPr>
              <a:t>nombre</a:t>
            </a:r>
            <a:r>
              <a:rPr lang="en-US" sz="1600" dirty="0">
                <a:latin typeface="Arial"/>
                <a:cs typeface="Arial"/>
              </a:rPr>
              <a:t> </a:t>
            </a:r>
            <a:r>
              <a:rPr lang="en-US" sz="1600" dirty="0" err="1">
                <a:latin typeface="Arial"/>
                <a:cs typeface="Arial"/>
              </a:rPr>
              <a:t>d'infections</a:t>
            </a:r>
            <a:r>
              <a:rPr lang="en-US" sz="1600" dirty="0">
                <a:latin typeface="Arial"/>
                <a:cs typeface="Arial"/>
              </a:rPr>
              <a:t> par </a:t>
            </a:r>
            <a:r>
              <a:rPr lang="en-US" sz="1600" b="1" dirty="0">
                <a:latin typeface="Arial"/>
                <a:cs typeface="Arial"/>
              </a:rPr>
              <a:t>mode de </a:t>
            </a:r>
            <a:r>
              <a:rPr lang="en-US" sz="1600" dirty="0">
                <a:latin typeface="Arial"/>
                <a:cs typeface="Arial"/>
              </a:rPr>
              <a:t>transmission et de </a:t>
            </a:r>
            <a:r>
              <a:rPr lang="en-US" sz="1600" dirty="0" err="1">
                <a:latin typeface="Arial"/>
                <a:cs typeface="Arial"/>
              </a:rPr>
              <a:t>définir</a:t>
            </a:r>
            <a:r>
              <a:rPr lang="en-US" sz="1600" dirty="0">
                <a:latin typeface="Arial"/>
                <a:cs typeface="Arial"/>
              </a:rPr>
              <a:t> les </a:t>
            </a:r>
            <a:r>
              <a:rPr lang="en-US" sz="1600" dirty="0" err="1">
                <a:latin typeface="Arial"/>
                <a:cs typeface="Arial"/>
              </a:rPr>
              <a:t>objectifs</a:t>
            </a:r>
            <a:r>
              <a:rPr lang="en-US" sz="1600" dirty="0">
                <a:latin typeface="Arial"/>
                <a:cs typeface="Arial"/>
              </a:rPr>
              <a:t> des </a:t>
            </a:r>
            <a:r>
              <a:rPr lang="en-US" sz="1600" dirty="0" err="1">
                <a:latin typeface="Arial"/>
                <a:cs typeface="Arial"/>
              </a:rPr>
              <a:t>programmes</a:t>
            </a:r>
            <a:r>
              <a:rPr lang="en-US" sz="1600" dirty="0">
                <a:latin typeface="Arial"/>
                <a:cs typeface="Arial"/>
              </a:rPr>
              <a:t>, les </a:t>
            </a:r>
            <a:r>
              <a:rPr lang="en-US" sz="1600" dirty="0" err="1">
                <a:latin typeface="Arial"/>
                <a:cs typeface="Arial"/>
              </a:rPr>
              <a:t>coûts</a:t>
            </a:r>
            <a:r>
              <a:rPr lang="en-US" sz="1600" dirty="0">
                <a:latin typeface="Arial"/>
                <a:cs typeface="Arial"/>
              </a:rPr>
              <a:t> et la planification de la </a:t>
            </a:r>
            <a:r>
              <a:rPr lang="en-US" sz="1600" dirty="0" err="1">
                <a:latin typeface="Arial"/>
                <a:cs typeface="Arial"/>
              </a:rPr>
              <a:t>durabilité</a:t>
            </a:r>
            <a:r>
              <a:rPr lang="en-US" sz="1600" dirty="0">
                <a:latin typeface="Arial"/>
                <a:cs typeface="Arial"/>
              </a:rPr>
              <a:t>. </a:t>
            </a:r>
            <a:br>
              <a:rPr lang="en-US" sz="1600" b="1" dirty="0">
                <a:latin typeface="Arial" panose="020B0604020202020204" pitchFamily="34" charset="0"/>
                <a:cs typeface="Arial" panose="020B0604020202020204" pitchFamily="34" charset="0"/>
              </a:rPr>
            </a:br>
            <a:r>
              <a:rPr lang="en-US" sz="1600" b="1" dirty="0">
                <a:latin typeface="Arial"/>
                <a:cs typeface="Arial"/>
              </a:rPr>
              <a:t>mode de transmission </a:t>
            </a:r>
            <a:r>
              <a:rPr lang="en-US" sz="1600" dirty="0">
                <a:latin typeface="Arial"/>
                <a:cs typeface="Arial"/>
              </a:rPr>
              <a:t>et pour la </a:t>
            </a:r>
            <a:r>
              <a:rPr lang="en-US" sz="1600" dirty="0" err="1">
                <a:latin typeface="Arial"/>
                <a:cs typeface="Arial"/>
              </a:rPr>
              <a:t>définition</a:t>
            </a:r>
            <a:r>
              <a:rPr lang="en-US" sz="1600" dirty="0">
                <a:latin typeface="Arial"/>
                <a:cs typeface="Arial"/>
              </a:rPr>
              <a:t> des </a:t>
            </a:r>
            <a:r>
              <a:rPr lang="en-US" sz="1600" dirty="0" err="1">
                <a:latin typeface="Arial"/>
                <a:cs typeface="Arial"/>
              </a:rPr>
              <a:t>objectifs</a:t>
            </a:r>
            <a:r>
              <a:rPr lang="en-US" sz="1600" dirty="0">
                <a:latin typeface="Arial"/>
                <a:cs typeface="Arial"/>
              </a:rPr>
              <a:t> du </a:t>
            </a:r>
            <a:r>
              <a:rPr lang="en-US" sz="1600" dirty="0" err="1">
                <a:latin typeface="Arial"/>
                <a:cs typeface="Arial"/>
              </a:rPr>
              <a:t>programme</a:t>
            </a:r>
            <a:r>
              <a:rPr lang="en-US" sz="1600" dirty="0">
                <a:latin typeface="Arial"/>
                <a:cs typeface="Arial"/>
              </a:rPr>
              <a:t>, le </a:t>
            </a:r>
            <a:r>
              <a:rPr lang="en-US" sz="1600" dirty="0" err="1">
                <a:latin typeface="Arial"/>
                <a:cs typeface="Arial"/>
              </a:rPr>
              <a:t>calcul</a:t>
            </a:r>
            <a:r>
              <a:rPr lang="en-US" sz="1600" dirty="0">
                <a:latin typeface="Arial"/>
                <a:cs typeface="Arial"/>
              </a:rPr>
              <a:t> des </a:t>
            </a:r>
            <a:r>
              <a:rPr lang="en-US" sz="1600" dirty="0" err="1">
                <a:latin typeface="Arial"/>
                <a:cs typeface="Arial"/>
              </a:rPr>
              <a:t>coûts</a:t>
            </a:r>
            <a:r>
              <a:rPr lang="en-US" sz="1600" dirty="0">
                <a:latin typeface="Arial"/>
                <a:cs typeface="Arial"/>
              </a:rPr>
              <a:t> et la planification de la </a:t>
            </a:r>
            <a:r>
              <a:rPr lang="en-US" sz="1600" dirty="0" err="1">
                <a:latin typeface="Arial"/>
                <a:cs typeface="Arial"/>
              </a:rPr>
              <a:t>viabilité</a:t>
            </a:r>
            <a:r>
              <a:rPr lang="en-US" sz="1600" dirty="0">
                <a:latin typeface="Arial"/>
                <a:cs typeface="Arial"/>
              </a:rPr>
              <a:t>.</a:t>
            </a:r>
          </a:p>
          <a:p>
            <a:pPr marL="285750" indent="-285750">
              <a:buFont typeface="Arial" panose="020B0604020202020204" pitchFamily="34" charset="0"/>
              <a:buChar char="•"/>
            </a:pPr>
            <a:r>
              <a:rPr lang="en-US" sz="1600" dirty="0">
                <a:latin typeface="Arial"/>
                <a:cs typeface="Arial"/>
              </a:rPr>
              <a:t>Y </a:t>
            </a:r>
            <a:r>
              <a:rPr lang="en-US" sz="1600" dirty="0" err="1">
                <a:latin typeface="Arial"/>
                <a:cs typeface="Arial"/>
              </a:rPr>
              <a:t>compris</a:t>
            </a:r>
            <a:r>
              <a:rPr lang="en-US" sz="1600" dirty="0">
                <a:latin typeface="Arial"/>
                <a:cs typeface="Arial"/>
              </a:rPr>
              <a:t> les pays du PPE, qui </a:t>
            </a:r>
            <a:r>
              <a:rPr lang="en-US" sz="1600" dirty="0" err="1">
                <a:latin typeface="Arial"/>
                <a:cs typeface="Arial"/>
              </a:rPr>
              <a:t>ont</a:t>
            </a:r>
            <a:r>
              <a:rPr lang="en-US" sz="1600" dirty="0">
                <a:latin typeface="Arial"/>
                <a:cs typeface="Arial"/>
              </a:rPr>
              <a:t> </a:t>
            </a:r>
            <a:r>
              <a:rPr lang="en-US" sz="1600" i="1" dirty="0" err="1">
                <a:latin typeface="Arial"/>
                <a:cs typeface="Arial"/>
              </a:rPr>
              <a:t>une</a:t>
            </a:r>
            <a:r>
              <a:rPr lang="en-US" sz="1600" i="1" dirty="0">
                <a:latin typeface="Arial"/>
                <a:cs typeface="Arial"/>
              </a:rPr>
              <a:t> </a:t>
            </a:r>
            <a:r>
              <a:rPr lang="en-US" sz="1600" i="1" dirty="0" err="1">
                <a:latin typeface="Arial"/>
                <a:cs typeface="Arial"/>
              </a:rPr>
              <a:t>partie</a:t>
            </a:r>
            <a:r>
              <a:rPr lang="en-US" sz="1600" i="1" dirty="0">
                <a:latin typeface="Arial"/>
                <a:cs typeface="Arial"/>
              </a:rPr>
              <a:t> </a:t>
            </a:r>
            <a:r>
              <a:rPr lang="en-US" sz="1600" i="1" dirty="0" err="1">
                <a:latin typeface="Arial"/>
                <a:cs typeface="Arial"/>
              </a:rPr>
              <a:t>ou</a:t>
            </a:r>
            <a:r>
              <a:rPr lang="en-US" sz="1600" i="1" dirty="0">
                <a:latin typeface="Arial"/>
                <a:cs typeface="Arial"/>
              </a:rPr>
              <a:t> la </a:t>
            </a:r>
            <a:r>
              <a:rPr lang="en-US" sz="1600" i="1" dirty="0" err="1">
                <a:latin typeface="Arial"/>
                <a:cs typeface="Arial"/>
              </a:rPr>
              <a:t>totalité</a:t>
            </a:r>
            <a:r>
              <a:rPr lang="en-US" sz="1600" i="1" dirty="0">
                <a:latin typeface="Arial"/>
                <a:cs typeface="Arial"/>
              </a:rPr>
              <a:t> des </a:t>
            </a:r>
            <a:r>
              <a:rPr lang="en-US" sz="1600" dirty="0">
                <a:highlight>
                  <a:srgbClr val="FFFF00"/>
                </a:highlight>
                <a:latin typeface="Arial"/>
                <a:cs typeface="Arial"/>
              </a:rPr>
              <a:t>Populations </a:t>
            </a:r>
            <a:r>
              <a:rPr lang="en-US" sz="1600" dirty="0" err="1">
                <a:highlight>
                  <a:srgbClr val="FFFF00"/>
                </a:highlight>
                <a:latin typeface="Arial"/>
                <a:cs typeface="Arial"/>
              </a:rPr>
              <a:t>Clés</a:t>
            </a:r>
            <a:r>
              <a:rPr lang="en-US" sz="1600" dirty="0">
                <a:latin typeface="Arial"/>
                <a:cs typeface="Arial"/>
              </a:rPr>
              <a:t> </a:t>
            </a:r>
            <a:r>
              <a:rPr lang="en-US" sz="1600" dirty="0" err="1">
                <a:latin typeface="Arial"/>
                <a:cs typeface="Arial"/>
              </a:rPr>
              <a:t>également</a:t>
            </a:r>
            <a:r>
              <a:rPr lang="en-US" sz="1600" dirty="0">
                <a:latin typeface="Arial"/>
                <a:cs typeface="Arial"/>
              </a:rPr>
              <a:t> dans </a:t>
            </a:r>
            <a:r>
              <a:rPr lang="en-US" sz="1600" dirty="0" err="1">
                <a:latin typeface="Arial"/>
                <a:cs typeface="Arial"/>
              </a:rPr>
              <a:t>leur</a:t>
            </a:r>
            <a:r>
              <a:rPr lang="en-US" sz="1600" dirty="0">
                <a:latin typeface="Arial"/>
                <a:cs typeface="Arial"/>
              </a:rPr>
              <a:t> estimation du PPE.</a:t>
            </a:r>
            <a:endParaRPr lang="en-US" sz="1600" dirty="0">
              <a:latin typeface="Arial" panose="020B0604020202020204" pitchFamily="34" charset="0"/>
              <a:cs typeface="Arial" panose="020B0604020202020204" pitchFamily="34" charset="0"/>
            </a:endParaRPr>
          </a:p>
          <a:p>
            <a:r>
              <a:rPr lang="en-US" sz="1600" dirty="0">
                <a:latin typeface="Arial"/>
                <a:cs typeface="Arial"/>
              </a:rPr>
              <a:t>Jour 4 : Examiner les données de </a:t>
            </a:r>
            <a:r>
              <a:rPr lang="en-US" sz="1600" dirty="0" err="1">
                <a:latin typeface="Arial"/>
                <a:cs typeface="Arial"/>
              </a:rPr>
              <a:t>prévalence</a:t>
            </a:r>
            <a:r>
              <a:rPr lang="en-US" sz="1600" dirty="0">
                <a:latin typeface="Arial"/>
                <a:cs typeface="Arial"/>
              </a:rPr>
              <a:t> et les estimations de la taille de la population </a:t>
            </a:r>
            <a:r>
              <a:rPr lang="en-US" sz="1600" dirty="0" err="1">
                <a:highlight>
                  <a:srgbClr val="FFFF00"/>
                </a:highlight>
                <a:latin typeface="Arial"/>
                <a:cs typeface="Arial"/>
              </a:rPr>
              <a:t>clé</a:t>
            </a:r>
            <a:r>
              <a:rPr lang="en-US" sz="1600" dirty="0">
                <a:highlight>
                  <a:srgbClr val="FFFF00"/>
                </a:highlight>
                <a:latin typeface="Arial"/>
                <a:cs typeface="Arial"/>
              </a:rPr>
              <a:t>,</a:t>
            </a:r>
            <a:r>
              <a:rPr lang="en-US" sz="1600" dirty="0">
                <a:latin typeface="Arial"/>
                <a:cs typeface="Arial"/>
              </a:rPr>
              <a:t> dans un </a:t>
            </a:r>
            <a:r>
              <a:rPr lang="en-US" sz="1600" dirty="0" err="1">
                <a:latin typeface="Arial"/>
                <a:cs typeface="Arial"/>
              </a:rPr>
              <a:t>fichier</a:t>
            </a:r>
            <a:r>
              <a:rPr lang="en-US" sz="1600" dirty="0">
                <a:latin typeface="Arial"/>
                <a:cs typeface="Arial"/>
              </a:rPr>
              <a:t> Excel</a:t>
            </a:r>
          </a:p>
          <a:p>
            <a:r>
              <a:rPr lang="en-US" sz="1600" dirty="0" err="1">
                <a:latin typeface="Arial"/>
                <a:cs typeface="Arial"/>
              </a:rPr>
              <a:t>rempli</a:t>
            </a:r>
            <a:r>
              <a:rPr lang="en-US" sz="1600" dirty="0">
                <a:latin typeface="Arial"/>
                <a:cs typeface="Arial"/>
              </a:rPr>
              <a:t> par Avenir Health, à </a:t>
            </a:r>
            <a:r>
              <a:rPr lang="en-US" sz="1600" dirty="0" err="1">
                <a:latin typeface="Arial"/>
                <a:cs typeface="Arial"/>
              </a:rPr>
              <a:t>partir</a:t>
            </a:r>
            <a:r>
              <a:rPr lang="en-US" sz="1600" dirty="0">
                <a:latin typeface="Arial"/>
                <a:cs typeface="Arial"/>
              </a:rPr>
              <a:t> des données du </a:t>
            </a:r>
            <a:r>
              <a:rPr lang="en-US" sz="1600" i="1" dirty="0">
                <a:latin typeface="Arial"/>
                <a:cs typeface="Arial"/>
              </a:rPr>
              <a:t>Global AIDS Monitoring (GAM) </a:t>
            </a:r>
            <a:r>
              <a:rPr lang="en-US" sz="1600" dirty="0">
                <a:latin typeface="Arial"/>
                <a:cs typeface="Arial"/>
              </a:rPr>
              <a:t>et de </a:t>
            </a:r>
            <a:r>
              <a:rPr lang="en-US" sz="1600" dirty="0" err="1">
                <a:latin typeface="Arial"/>
                <a:cs typeface="Arial"/>
              </a:rPr>
              <a:t>l'</a:t>
            </a:r>
            <a:r>
              <a:rPr lang="en-US" sz="1600" i="1" dirty="0" err="1">
                <a:latin typeface="Arial"/>
                <a:cs typeface="Arial"/>
              </a:rPr>
              <a:t>Atlas</a:t>
            </a:r>
            <a:r>
              <a:rPr lang="en-US" sz="1600" i="1" dirty="0">
                <a:latin typeface="Arial"/>
                <a:cs typeface="Arial"/>
              </a:rPr>
              <a:t> des populations </a:t>
            </a:r>
            <a:r>
              <a:rPr lang="en-US" sz="1600" i="1" dirty="0" err="1">
                <a:latin typeface="Arial"/>
                <a:cs typeface="Arial"/>
              </a:rPr>
              <a:t>clés</a:t>
            </a:r>
            <a:r>
              <a:rPr lang="en-US" sz="1600" i="1" dirty="0">
                <a:latin typeface="Arial"/>
                <a:cs typeface="Arial"/>
              </a:rPr>
              <a:t>. </a:t>
            </a:r>
          </a:p>
          <a:p>
            <a:pPr marL="285750" indent="-285750">
              <a:buFont typeface="Arial" panose="020B0604020202020204" pitchFamily="34" charset="0"/>
              <a:buChar char="•"/>
            </a:pPr>
            <a:r>
              <a:rPr lang="en-US" sz="1600" dirty="0" err="1">
                <a:latin typeface="Arial"/>
                <a:cs typeface="Arial"/>
              </a:rPr>
              <a:t>Présentation</a:t>
            </a:r>
            <a:r>
              <a:rPr lang="en-US" sz="1600" dirty="0">
                <a:latin typeface="Arial"/>
                <a:cs typeface="Arial"/>
              </a:rPr>
              <a:t> #14, </a:t>
            </a:r>
            <a:r>
              <a:rPr lang="en-US" sz="1600" i="1" kern="1200" dirty="0">
                <a:solidFill>
                  <a:srgbClr val="0070C0"/>
                </a:solidFill>
                <a:effectLst/>
                <a:latin typeface="Arial"/>
                <a:ea typeface="Calibri"/>
                <a:cs typeface="Arial"/>
              </a:rPr>
              <a:t>Populations </a:t>
            </a:r>
            <a:r>
              <a:rPr lang="en-US" sz="1600" i="1" kern="1200" dirty="0" err="1">
                <a:solidFill>
                  <a:srgbClr val="0070C0"/>
                </a:solidFill>
                <a:effectLst/>
                <a:latin typeface="Arial"/>
                <a:ea typeface="Calibri"/>
                <a:cs typeface="Arial"/>
              </a:rPr>
              <a:t>clés</a:t>
            </a:r>
            <a:r>
              <a:rPr lang="en-US" sz="1600" i="1" kern="1200" dirty="0">
                <a:solidFill>
                  <a:srgbClr val="0070C0"/>
                </a:solidFill>
                <a:effectLst/>
                <a:latin typeface="Arial"/>
                <a:ea typeface="Calibri"/>
                <a:cs typeface="Arial"/>
              </a:rPr>
              <a:t> : estimations de la </a:t>
            </a:r>
            <a:r>
              <a:rPr lang="en-US" sz="1600" i="1" kern="1200" dirty="0" err="1">
                <a:solidFill>
                  <a:srgbClr val="0070C0"/>
                </a:solidFill>
                <a:effectLst/>
                <a:latin typeface="Arial"/>
                <a:ea typeface="Calibri"/>
                <a:cs typeface="Arial"/>
              </a:rPr>
              <a:t>prévalence</a:t>
            </a:r>
            <a:r>
              <a:rPr lang="en-US" sz="1600" i="1" kern="1200" dirty="0">
                <a:solidFill>
                  <a:srgbClr val="0070C0"/>
                </a:solidFill>
                <a:effectLst/>
                <a:latin typeface="Arial"/>
                <a:ea typeface="Calibri"/>
                <a:cs typeface="Arial"/>
              </a:rPr>
              <a:t> et de la taille des </a:t>
            </a:r>
            <a:r>
              <a:rPr lang="en-US" sz="1600" i="1" kern="1200" dirty="0" err="1">
                <a:solidFill>
                  <a:srgbClr val="0070C0"/>
                </a:solidFill>
                <a:effectLst/>
                <a:latin typeface="Arial"/>
                <a:ea typeface="Calibri"/>
                <a:cs typeface="Arial"/>
              </a:rPr>
              <a:t>groupes</a:t>
            </a:r>
            <a:r>
              <a:rPr lang="en-US" sz="1600" i="1" kern="1200" dirty="0">
                <a:solidFill>
                  <a:srgbClr val="0070C0"/>
                </a:solidFill>
                <a:effectLst/>
                <a:latin typeface="Arial"/>
                <a:ea typeface="Calibri"/>
                <a:cs typeface="Arial"/>
              </a:rPr>
              <a:t> de </a:t>
            </a:r>
            <a:r>
              <a:rPr lang="en-US" sz="1600" i="1" dirty="0">
                <a:solidFill>
                  <a:srgbClr val="0070C0"/>
                </a:solidFill>
                <a:highlight>
                  <a:srgbClr val="FFFF00"/>
                </a:highlight>
                <a:latin typeface="Arial"/>
                <a:ea typeface="Calibri"/>
                <a:cs typeface="Arial"/>
              </a:rPr>
              <a:t>populations</a:t>
            </a:r>
            <a:r>
              <a:rPr lang="en-US" sz="1600" i="1" kern="1200" dirty="0">
                <a:solidFill>
                  <a:srgbClr val="0070C0"/>
                </a:solidFill>
                <a:effectLst/>
                <a:highlight>
                  <a:srgbClr val="FFFF00"/>
                </a:highlight>
                <a:latin typeface="Arial"/>
                <a:ea typeface="Calibri"/>
                <a:cs typeface="Arial"/>
              </a:rPr>
              <a:t> </a:t>
            </a:r>
            <a:r>
              <a:rPr lang="en-US" sz="1600" i="1" dirty="0" err="1">
                <a:solidFill>
                  <a:srgbClr val="0070C0"/>
                </a:solidFill>
                <a:highlight>
                  <a:srgbClr val="FFFF00"/>
                </a:highlight>
                <a:latin typeface="Arial"/>
                <a:ea typeface="Calibri"/>
                <a:cs typeface="Arial"/>
              </a:rPr>
              <a:t>clés</a:t>
            </a:r>
            <a:br>
              <a:rPr lang="en-US" sz="1600" i="1" kern="1200" dirty="0">
                <a:effectLst/>
                <a:highlight>
                  <a:srgbClr val="FFFF00"/>
                </a:highlight>
                <a:latin typeface="Arial" panose="020B0604020202020204" pitchFamily="34" charset="0"/>
                <a:ea typeface="Calibri" panose="020F0502020204030204" pitchFamily="34" charset="0"/>
              </a:rPr>
            </a:br>
            <a:r>
              <a:rPr lang="en-US" sz="1600" i="1" kern="1200" dirty="0">
                <a:solidFill>
                  <a:srgbClr val="0070C0"/>
                </a:solidFill>
                <a:effectLst/>
                <a:latin typeface="Arial"/>
                <a:ea typeface="Calibri"/>
                <a:cs typeface="Arial"/>
              </a:rPr>
              <a:t>- Rassemblement des données (dans Excel) pour les </a:t>
            </a:r>
            <a:r>
              <a:rPr lang="en-US" sz="1600" i="1" kern="1200" dirty="0" err="1">
                <a:solidFill>
                  <a:srgbClr val="0070C0"/>
                </a:solidFill>
                <a:effectLst/>
                <a:latin typeface="Arial"/>
                <a:ea typeface="Calibri"/>
                <a:cs typeface="Arial"/>
              </a:rPr>
              <a:t>scénarios</a:t>
            </a:r>
            <a:r>
              <a:rPr lang="en-US" sz="1600" i="1" kern="1200" dirty="0">
                <a:solidFill>
                  <a:srgbClr val="0070C0"/>
                </a:solidFill>
                <a:effectLst/>
                <a:latin typeface="Arial"/>
                <a:ea typeface="Calibri"/>
                <a:cs typeface="Arial"/>
              </a:rPr>
              <a:t> du </a:t>
            </a:r>
            <a:r>
              <a:rPr lang="en-US" sz="1600" i="1" kern="1200" dirty="0" err="1">
                <a:solidFill>
                  <a:srgbClr val="0070C0"/>
                </a:solidFill>
                <a:effectLst/>
                <a:latin typeface="Arial"/>
                <a:ea typeface="Calibri"/>
                <a:cs typeface="Arial"/>
              </a:rPr>
              <a:t>programme</a:t>
            </a:r>
            <a:r>
              <a:rPr lang="en-US" sz="1600" i="1" kern="1200" dirty="0">
                <a:solidFill>
                  <a:srgbClr val="0070C0"/>
                </a:solidFill>
                <a:effectLst/>
                <a:latin typeface="Arial"/>
                <a:ea typeface="Calibri"/>
                <a:cs typeface="Arial"/>
              </a:rPr>
              <a:t> GOALS </a:t>
            </a:r>
            <a:endParaRPr lang="en-CH" sz="1600" i="1" dirty="0">
              <a:solidFill>
                <a:srgbClr val="0070C0"/>
              </a:solidFill>
              <a:latin typeface="Arial"/>
              <a:ea typeface="Calibri"/>
              <a:cs typeface="Arial"/>
            </a:endParaRPr>
          </a:p>
          <a:p>
            <a:br>
              <a:rPr lang="en-US" sz="1600" dirty="0">
                <a:latin typeface="Arial" panose="020B0604020202020204" pitchFamily="34" charset="0"/>
                <a:cs typeface="Arial" panose="020B0604020202020204" pitchFamily="34" charset="0"/>
              </a:rPr>
            </a:br>
            <a:r>
              <a:rPr lang="en-US" sz="1600" dirty="0">
                <a:latin typeface="Arial"/>
                <a:cs typeface="Arial"/>
              </a:rPr>
              <a:t>Jour 5 : Examen de </a:t>
            </a:r>
            <a:r>
              <a:rPr lang="en-US" sz="1600" dirty="0" err="1">
                <a:latin typeface="Arial"/>
                <a:cs typeface="Arial"/>
              </a:rPr>
              <a:t>l'étalonnage</a:t>
            </a:r>
            <a:r>
              <a:rPr lang="en-US" sz="1600" dirty="0">
                <a:latin typeface="Arial"/>
                <a:cs typeface="Arial"/>
              </a:rPr>
              <a:t> </a:t>
            </a:r>
            <a:r>
              <a:rPr lang="en-US" sz="1600" dirty="0" err="1">
                <a:latin typeface="Arial"/>
                <a:cs typeface="Arial"/>
              </a:rPr>
              <a:t>épidémiologique</a:t>
            </a:r>
            <a:r>
              <a:rPr lang="en-US" sz="1600" dirty="0">
                <a:latin typeface="Arial"/>
                <a:cs typeface="Arial"/>
              </a:rPr>
              <a:t> du </a:t>
            </a:r>
            <a:r>
              <a:rPr lang="en-US" sz="1600" b="1" dirty="0" err="1">
                <a:solidFill>
                  <a:srgbClr val="0070C0"/>
                </a:solidFill>
                <a:latin typeface="Arial"/>
                <a:cs typeface="Arial"/>
              </a:rPr>
              <a:t>modèle</a:t>
            </a:r>
            <a:r>
              <a:rPr lang="en-US" sz="1600" b="1" dirty="0">
                <a:solidFill>
                  <a:srgbClr val="0070C0"/>
                </a:solidFill>
                <a:latin typeface="Arial"/>
                <a:cs typeface="Arial"/>
              </a:rPr>
              <a:t> </a:t>
            </a:r>
            <a:r>
              <a:rPr lang="en-US" sz="1600" b="1" i="1" dirty="0">
                <a:solidFill>
                  <a:srgbClr val="0070C0"/>
                </a:solidFill>
                <a:latin typeface="Arial"/>
                <a:cs typeface="Arial"/>
              </a:rPr>
              <a:t>GOALS </a:t>
            </a:r>
            <a:r>
              <a:rPr lang="en-US" sz="1600" dirty="0" err="1">
                <a:latin typeface="Arial"/>
                <a:cs typeface="Arial"/>
              </a:rPr>
              <a:t>en</a:t>
            </a:r>
            <a:r>
              <a:rPr lang="en-US" sz="1600" dirty="0">
                <a:latin typeface="Arial"/>
                <a:cs typeface="Arial"/>
              </a:rPr>
              <a:t> </a:t>
            </a:r>
            <a:r>
              <a:rPr lang="en-US" sz="1600" dirty="0" err="1">
                <a:latin typeface="Arial"/>
                <a:cs typeface="Arial"/>
              </a:rPr>
              <a:t>fonction</a:t>
            </a:r>
            <a:r>
              <a:rPr lang="en-US" sz="1600" dirty="0">
                <a:latin typeface="Arial"/>
                <a:cs typeface="Arial"/>
              </a:rPr>
              <a:t> de </a:t>
            </a:r>
            <a:r>
              <a:rPr lang="en-US" sz="1600" dirty="0" err="1">
                <a:latin typeface="Arial"/>
                <a:cs typeface="Arial"/>
              </a:rPr>
              <a:t>ces</a:t>
            </a:r>
            <a:r>
              <a:rPr lang="en-US" sz="1600" dirty="0">
                <a:latin typeface="Arial"/>
                <a:cs typeface="Arial"/>
              </a:rPr>
              <a:t> données et exploration des </a:t>
            </a:r>
            <a:r>
              <a:rPr lang="en-US" sz="1600" dirty="0" err="1">
                <a:latin typeface="Arial"/>
                <a:cs typeface="Arial"/>
              </a:rPr>
              <a:t>scénarios</a:t>
            </a:r>
            <a:r>
              <a:rPr lang="en-US" sz="1600" dirty="0">
                <a:latin typeface="Arial"/>
                <a:cs typeface="Arial"/>
              </a:rPr>
              <a:t> du </a:t>
            </a:r>
            <a:r>
              <a:rPr lang="en-US" sz="1600" dirty="0" err="1">
                <a:latin typeface="Arial"/>
                <a:cs typeface="Arial"/>
              </a:rPr>
              <a:t>programme</a:t>
            </a:r>
          </a:p>
        </p:txBody>
      </p:sp>
    </p:spTree>
    <p:extLst>
      <p:ext uri="{BB962C8B-B14F-4D97-AF65-F5344CB8AC3E}">
        <p14:creationId xmlns:p14="http://schemas.microsoft.com/office/powerpoint/2010/main" val="35204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DC9E1-6409-E998-ED77-26E3D4288057}"/>
              </a:ext>
            </a:extLst>
          </p:cNvPr>
          <p:cNvSpPr>
            <a:spLocks noGrp="1"/>
          </p:cNvSpPr>
          <p:nvPr>
            <p:ph idx="4294967295"/>
          </p:nvPr>
        </p:nvSpPr>
        <p:spPr>
          <a:xfrm>
            <a:off x="297158" y="1741804"/>
            <a:ext cx="11597683" cy="2943275"/>
          </a:xfrm>
        </p:spPr>
        <p:txBody>
          <a:bodyPr>
            <a:noAutofit/>
          </a:bodyPr>
          <a:lstStyle/>
          <a:p>
            <a:pPr marL="0" indent="0" defTabSz="411480">
              <a:lnSpc>
                <a:spcPct val="100000"/>
              </a:lnSpc>
              <a:buNone/>
              <a:defRPr/>
            </a:pPr>
            <a:r>
              <a:rPr lang="en-US" b="1">
                <a:solidFill>
                  <a:schemeClr val="tx1"/>
                </a:solidFill>
                <a:latin typeface="Arial" panose="020B0604020202020204" pitchFamily="34" charset="0"/>
                <a:cs typeface="Arial" panose="020B0604020202020204" pitchFamily="34" charset="0"/>
              </a:rPr>
              <a:t>Fichier Excel </a:t>
            </a:r>
            <a:r>
              <a:rPr lang="en-US">
                <a:solidFill>
                  <a:schemeClr val="tx1"/>
                </a:solidFill>
                <a:latin typeface="Arial" panose="020B0604020202020204" pitchFamily="34" charset="0"/>
                <a:cs typeface="Arial" panose="020B0604020202020204" pitchFamily="34" charset="0"/>
              </a:rPr>
              <a:t>pour mettre à jour, réviser et assurer la qualité des </a:t>
            </a:r>
            <a:r>
              <a:rPr lang="en-US" b="1">
                <a:solidFill>
                  <a:schemeClr val="tx1"/>
                </a:solidFill>
                <a:latin typeface="Arial" panose="020B0604020202020204" pitchFamily="34" charset="0"/>
                <a:cs typeface="Arial" panose="020B0604020202020204" pitchFamily="34" charset="0"/>
              </a:rPr>
              <a:t>données </a:t>
            </a:r>
            <a:r>
              <a:rPr lang="en-US">
                <a:solidFill>
                  <a:schemeClr val="tx1"/>
                </a:solidFill>
                <a:latin typeface="Arial" panose="020B0604020202020204" pitchFamily="34" charset="0"/>
                <a:cs typeface="Arial" panose="020B0604020202020204" pitchFamily="34" charset="0"/>
              </a:rPr>
              <a:t>et leur cohérence</a:t>
            </a:r>
          </a:p>
          <a:p>
            <a:pPr marL="342900" indent="-342900" defTabSz="411480">
              <a:lnSpc>
                <a:spcPct val="100000"/>
              </a:lnSpc>
              <a:defRPr/>
            </a:pPr>
            <a:r>
              <a:rPr lang="en-US" sz="2200">
                <a:solidFill>
                  <a:schemeClr val="tx1"/>
                </a:solidFill>
                <a:latin typeface="Arial" panose="020B0604020202020204" pitchFamily="34" charset="0"/>
                <a:cs typeface="Arial" panose="020B0604020202020204" pitchFamily="34" charset="0"/>
              </a:rPr>
              <a:t>Onglets TAR</a:t>
            </a:r>
            <a:r>
              <a:rPr lang="en-US" sz="2200" i="1">
                <a:solidFill>
                  <a:schemeClr val="tx1"/>
                </a:solidFill>
                <a:latin typeface="Arial" panose="020B0604020202020204" pitchFamily="34" charset="0"/>
                <a:cs typeface="Arial" panose="020B0604020202020204" pitchFamily="34" charset="0"/>
              </a:rPr>
              <a:t>, état des connaissances et suppression de la CV ; PTME, tests de routine des CPN</a:t>
            </a:r>
          </a:p>
          <a:p>
            <a:pPr marL="342900" indent="-342900" defTabSz="411480">
              <a:lnSpc>
                <a:spcPct val="100000"/>
              </a:lnSpc>
              <a:defRPr/>
            </a:pPr>
            <a:r>
              <a:rPr lang="en-US" sz="2200">
                <a:solidFill>
                  <a:schemeClr val="tx1"/>
                </a:solidFill>
                <a:latin typeface="Arial" panose="020B0604020202020204" pitchFamily="34" charset="0"/>
                <a:cs typeface="Arial" panose="020B0604020202020204" pitchFamily="34" charset="0"/>
              </a:rPr>
              <a:t>Pays du EPP: feuille </a:t>
            </a:r>
            <a:r>
              <a:rPr lang="en-US" sz="2200" i="1">
                <a:solidFill>
                  <a:schemeClr val="tx1"/>
                </a:solidFill>
                <a:latin typeface="Arial" panose="020B0604020202020204" pitchFamily="34" charset="0"/>
                <a:cs typeface="Arial" panose="020B0604020202020204" pitchFamily="34" charset="0"/>
              </a:rPr>
              <a:t>GraphEPP </a:t>
            </a:r>
          </a:p>
          <a:p>
            <a:pPr marL="342900" indent="-342900" defTabSz="411480">
              <a:lnSpc>
                <a:spcPct val="100000"/>
              </a:lnSpc>
              <a:defRPr/>
            </a:pPr>
            <a:r>
              <a:rPr lang="en-US" sz="2200">
                <a:solidFill>
                  <a:schemeClr val="tx1"/>
                </a:solidFill>
                <a:latin typeface="Arial" panose="020B0604020202020204" pitchFamily="34" charset="0"/>
                <a:cs typeface="Arial" panose="020B0604020202020204" pitchFamily="34" charset="0"/>
              </a:rPr>
              <a:t>Pays CSAVR : feuilles </a:t>
            </a:r>
            <a:r>
              <a:rPr lang="en-US" sz="2200" i="1">
                <a:solidFill>
                  <a:schemeClr val="tx1"/>
                </a:solidFill>
                <a:latin typeface="Arial" panose="020B0604020202020204" pitchFamily="34" charset="0"/>
                <a:cs typeface="Arial" panose="020B0604020202020204" pitchFamily="34" charset="0"/>
              </a:rPr>
              <a:t>Cas, Décès, CD4</a:t>
            </a:r>
          </a:p>
          <a:p>
            <a:pPr marL="342900" indent="-342900" defTabSz="411480">
              <a:lnSpc>
                <a:spcPct val="100000"/>
              </a:lnSpc>
              <a:defRPr/>
            </a:pPr>
            <a:r>
              <a:rPr lang="en-US" sz="2200">
                <a:solidFill>
                  <a:schemeClr val="tx1"/>
                </a:solidFill>
                <a:latin typeface="Arial" panose="020B0604020202020204" pitchFamily="34" charset="0"/>
                <a:cs typeface="Arial" panose="020B0604020202020204" pitchFamily="34" charset="0"/>
              </a:rPr>
              <a:t>Onglet </a:t>
            </a:r>
            <a:r>
              <a:rPr lang="en-US" sz="2200" i="1">
                <a:solidFill>
                  <a:schemeClr val="tx1"/>
                </a:solidFill>
                <a:latin typeface="Arial" panose="020B0604020202020204" pitchFamily="34" charset="0"/>
                <a:cs typeface="Arial" panose="020B0604020202020204" pitchFamily="34" charset="0"/>
              </a:rPr>
              <a:t>"Rec(commendation)s" </a:t>
            </a:r>
            <a:r>
              <a:rPr lang="en-US" sz="2200">
                <a:solidFill>
                  <a:schemeClr val="tx1"/>
                </a:solidFill>
                <a:latin typeface="Arial" panose="020B0604020202020204" pitchFamily="34" charset="0"/>
                <a:cs typeface="Arial" panose="020B0604020202020204" pitchFamily="34" charset="0"/>
              </a:rPr>
              <a:t>avec des recommandations spécifiques au pays, </a:t>
            </a:r>
            <a:br>
              <a:rPr lang="en-US" sz="2200">
                <a:solidFill>
                  <a:schemeClr val="tx1"/>
                </a:solidFill>
                <a:latin typeface="Arial" panose="020B0604020202020204" pitchFamily="34" charset="0"/>
                <a:cs typeface="Arial" panose="020B0604020202020204" pitchFamily="34" charset="0"/>
              </a:rPr>
            </a:br>
            <a:r>
              <a:rPr lang="en-US" sz="2200">
                <a:solidFill>
                  <a:schemeClr val="tx1"/>
                </a:solidFill>
                <a:latin typeface="Arial" panose="020B0604020202020204" pitchFamily="34" charset="0"/>
                <a:cs typeface="Arial" panose="020B0604020202020204" pitchFamily="34" charset="0"/>
              </a:rPr>
              <a:t>en attente ou mises à jour à partir du cycle 2024</a:t>
            </a:r>
          </a:p>
        </p:txBody>
      </p:sp>
      <p:sp>
        <p:nvSpPr>
          <p:cNvPr id="4" name="TextBox 3">
            <a:extLst>
              <a:ext uri="{FF2B5EF4-FFF2-40B4-BE49-F238E27FC236}">
                <a16:creationId xmlns:a16="http://schemas.microsoft.com/office/drawing/2014/main" id="{30519FBC-3F2B-C023-EB27-963E9FB9C8A0}"/>
              </a:ext>
            </a:extLst>
          </p:cNvPr>
          <p:cNvSpPr txBox="1"/>
          <p:nvPr/>
        </p:nvSpPr>
        <p:spPr>
          <a:xfrm>
            <a:off x="472397" y="318351"/>
            <a:ext cx="10021432" cy="1077218"/>
          </a:xfrm>
          <a:prstGeom prst="rect">
            <a:avLst/>
          </a:prstGeom>
          <a:noFill/>
        </p:spPr>
        <p:txBody>
          <a:bodyPr wrap="square" lIns="91440" tIns="45720" rIns="91440" bIns="45720" anchor="t">
            <a:spAutoFit/>
          </a:bodyPr>
          <a:lstStyle/>
          <a:p>
            <a:r>
              <a:rPr lang="en-US" sz="3200" b="1" i="0" u="none" strike="noStrike">
                <a:solidFill>
                  <a:srgbClr val="0070C0"/>
                </a:solidFill>
                <a:effectLst/>
                <a:latin typeface="Arial"/>
                <a:cs typeface="Arial"/>
              </a:rPr>
              <a:t>Examen de la qualité des données ! </a:t>
            </a:r>
            <a:r>
              <a:rPr lang="en-US" sz="3200" b="1" i="0" u="none" strike="noStrike" err="1">
                <a:solidFill>
                  <a:srgbClr val="0070C0"/>
                </a:solidFill>
                <a:effectLst/>
                <a:latin typeface="Arial"/>
                <a:cs typeface="Arial"/>
              </a:rPr>
              <a:t>avant</a:t>
            </a:r>
            <a:r>
              <a:rPr lang="en-US" sz="3200" b="1" i="0" u="none" strike="noStrike">
                <a:solidFill>
                  <a:srgbClr val="0070C0"/>
                </a:solidFill>
                <a:effectLst/>
                <a:latin typeface="Arial"/>
                <a:cs typeface="Arial"/>
              </a:rPr>
              <a:t> </a:t>
            </a:r>
            <a:r>
              <a:rPr lang="en-US" sz="3200" b="1" err="1">
                <a:solidFill>
                  <a:srgbClr val="0070C0"/>
                </a:solidFill>
                <a:latin typeface="Arial"/>
                <a:cs typeface="Arial"/>
              </a:rPr>
              <a:t>l'</a:t>
            </a:r>
            <a:r>
              <a:rPr lang="en-US" sz="3200" b="1" err="1">
                <a:solidFill>
                  <a:srgbClr val="0070C0"/>
                </a:solidFill>
                <a:highlight>
                  <a:srgbClr val="FFFF00"/>
                </a:highlight>
                <a:latin typeface="Arial"/>
                <a:cs typeface="Arial"/>
              </a:rPr>
              <a:t>ajustement</a:t>
            </a:r>
            <a:r>
              <a:rPr lang="en-US" sz="3200" b="1" i="0" u="none" strike="noStrike">
                <a:solidFill>
                  <a:srgbClr val="0070C0"/>
                </a:solidFill>
                <a:effectLst/>
                <a:highlight>
                  <a:srgbClr val="FFFF00"/>
                </a:highlight>
                <a:latin typeface="Arial"/>
                <a:cs typeface="Arial"/>
              </a:rPr>
              <a:t> </a:t>
            </a:r>
            <a:r>
              <a:rPr lang="en-US" sz="3200" b="1">
                <a:solidFill>
                  <a:srgbClr val="0070C0"/>
                </a:solidFill>
                <a:highlight>
                  <a:srgbClr val="FFFF00"/>
                </a:highlight>
                <a:latin typeface="Arial"/>
                <a:cs typeface="Arial"/>
              </a:rPr>
              <a:t>Spectrum</a:t>
            </a:r>
            <a:r>
              <a:rPr lang="en-US" sz="3200" b="1" i="0" u="none" strike="noStrike">
                <a:solidFill>
                  <a:srgbClr val="0070C0"/>
                </a:solidFill>
                <a:effectLst/>
                <a:latin typeface="Arial"/>
                <a:cs typeface="Arial"/>
              </a:rPr>
              <a:t> (I)</a:t>
            </a:r>
            <a:endParaRPr lang="en-US" sz="3200" b="1">
              <a:solidFill>
                <a:srgbClr val="0070C0"/>
              </a:solidFill>
              <a:latin typeface="Arial"/>
              <a:cs typeface="Arial"/>
            </a:endParaRPr>
          </a:p>
        </p:txBody>
      </p:sp>
      <p:pic>
        <p:nvPicPr>
          <p:cNvPr id="5" name="Picture 4">
            <a:extLst>
              <a:ext uri="{FF2B5EF4-FFF2-40B4-BE49-F238E27FC236}">
                <a16:creationId xmlns:a16="http://schemas.microsoft.com/office/drawing/2014/main" id="{17C7DEAE-91E8-5AFD-E17B-9665BAE48F8C}"/>
              </a:ext>
            </a:extLst>
          </p:cNvPr>
          <p:cNvPicPr>
            <a:picLocks noChangeAspect="1"/>
          </p:cNvPicPr>
          <p:nvPr/>
        </p:nvPicPr>
        <p:blipFill>
          <a:blip r:embed="rId3"/>
          <a:srcRect t="78499"/>
          <a:stretch/>
        </p:blipFill>
        <p:spPr>
          <a:xfrm>
            <a:off x="-121920" y="5381518"/>
            <a:ext cx="12192000" cy="584776"/>
          </a:xfrm>
          <a:prstGeom prst="rect">
            <a:avLst/>
          </a:prstGeom>
        </p:spPr>
      </p:pic>
    </p:spTree>
    <p:extLst>
      <p:ext uri="{BB962C8B-B14F-4D97-AF65-F5344CB8AC3E}">
        <p14:creationId xmlns:p14="http://schemas.microsoft.com/office/powerpoint/2010/main" val="13419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1A937-66B7-F45D-0C1A-EEFE12C56E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4FCDE3-BBD5-1D87-82ED-EE71A9717B84}"/>
              </a:ext>
            </a:extLst>
          </p:cNvPr>
          <p:cNvSpPr>
            <a:spLocks noGrp="1"/>
          </p:cNvSpPr>
          <p:nvPr>
            <p:ph idx="4294967295"/>
          </p:nvPr>
        </p:nvSpPr>
        <p:spPr>
          <a:xfrm>
            <a:off x="472397" y="1818096"/>
            <a:ext cx="11597683" cy="4918610"/>
          </a:xfrm>
        </p:spPr>
        <p:txBody>
          <a:bodyPr>
            <a:noAutofit/>
          </a:bodyPr>
          <a:lstStyle/>
          <a:p>
            <a:pPr marL="0" indent="0" defTabSz="411480">
              <a:lnSpc>
                <a:spcPct val="100000"/>
              </a:lnSpc>
              <a:buNone/>
              <a:defRPr/>
            </a:pPr>
            <a:r>
              <a:rPr lang="en-US" sz="1600">
                <a:solidFill>
                  <a:schemeClr val="tx1"/>
                </a:solidFill>
                <a:latin typeface="Arial" panose="020B0604020202020204" pitchFamily="34" charset="0"/>
                <a:cs typeface="Arial" panose="020B0604020202020204" pitchFamily="34" charset="0"/>
              </a:rPr>
              <a:t>Contrôles - pour chaque année de données et chaque sous-groupe : </a:t>
            </a:r>
            <a:br>
              <a:rPr lang="en-US" sz="1600">
                <a:solidFill>
                  <a:schemeClr val="tx1"/>
                </a:solidFill>
                <a:latin typeface="Arial" panose="020B0604020202020204" pitchFamily="34" charset="0"/>
                <a:cs typeface="Arial" panose="020B0604020202020204" pitchFamily="34" charset="0"/>
              </a:rPr>
            </a:br>
            <a:endParaRPr lang="en-US" sz="1600">
              <a:solidFill>
                <a:schemeClr val="tx1"/>
              </a:solidFill>
              <a:latin typeface="Arial" panose="020B0604020202020204" pitchFamily="34" charset="0"/>
              <a:cs typeface="Arial" panose="020B0604020202020204" pitchFamily="34" charset="0"/>
            </a:endParaRPr>
          </a:p>
          <a:p>
            <a:pPr marL="342900" indent="-342900" defTabSz="411480">
              <a:lnSpc>
                <a:spcPct val="100000"/>
              </a:lnSpc>
              <a:defRPr/>
            </a:pPr>
            <a:r>
              <a:rPr lang="en-US" sz="1600">
                <a:solidFill>
                  <a:schemeClr val="tx1"/>
                </a:solidFill>
                <a:latin typeface="Arial" panose="020B0604020202020204" pitchFamily="34" charset="0"/>
                <a:cs typeface="Arial" panose="020B0604020202020204" pitchFamily="34" charset="0"/>
              </a:rPr>
              <a:t>TAR : La </a:t>
            </a:r>
            <a:r>
              <a:rPr lang="en-US" sz="1600" b="1">
                <a:solidFill>
                  <a:schemeClr val="tx1"/>
                </a:solidFill>
                <a:latin typeface="Arial" panose="020B0604020202020204" pitchFamily="34" charset="0"/>
                <a:cs typeface="Arial" panose="020B0604020202020204" pitchFamily="34" charset="0"/>
              </a:rPr>
              <a:t>somme des sous-groupes d'âge </a:t>
            </a:r>
            <a:r>
              <a:rPr lang="en-US" sz="1600">
                <a:solidFill>
                  <a:schemeClr val="tx1"/>
                </a:solidFill>
                <a:latin typeface="Arial" panose="020B0604020202020204" pitchFamily="34" charset="0"/>
                <a:cs typeface="Arial" panose="020B0604020202020204" pitchFamily="34" charset="0"/>
              </a:rPr>
              <a:t>correspond au total des adultes ou des enfants</a:t>
            </a:r>
          </a:p>
          <a:p>
            <a:pPr marL="342900" indent="-342900" defTabSz="411480">
              <a:lnSpc>
                <a:spcPct val="100000"/>
              </a:lnSpc>
              <a:defRPr/>
            </a:pPr>
            <a:r>
              <a:rPr lang="en-US" sz="1600" b="1">
                <a:solidFill>
                  <a:schemeClr val="tx1"/>
                </a:solidFill>
                <a:latin typeface="Arial"/>
                <a:cs typeface="Arial"/>
              </a:rPr>
              <a:t>Les tests de charge virale concernent moins de 100 % </a:t>
            </a:r>
            <a:r>
              <a:rPr lang="en-US" sz="1600">
                <a:solidFill>
                  <a:schemeClr val="tx1"/>
                </a:solidFill>
                <a:latin typeface="Arial"/>
                <a:cs typeface="Arial"/>
              </a:rPr>
              <a:t>des patients sous </a:t>
            </a:r>
            <a:r>
              <a:rPr lang="en-US" sz="1600" err="1">
                <a:solidFill>
                  <a:schemeClr val="tx1"/>
                </a:solidFill>
                <a:latin typeface="Arial"/>
                <a:cs typeface="Arial"/>
              </a:rPr>
              <a:t>traitement</a:t>
            </a:r>
            <a:r>
              <a:rPr lang="en-US" sz="1600">
                <a:solidFill>
                  <a:schemeClr val="tx1"/>
                </a:solidFill>
                <a:latin typeface="Arial"/>
                <a:cs typeface="Arial"/>
              </a:rPr>
              <a:t> </a:t>
            </a:r>
            <a:r>
              <a:rPr lang="en-US" sz="1600" err="1">
                <a:solidFill>
                  <a:schemeClr val="tx1"/>
                </a:solidFill>
                <a:latin typeface="Arial"/>
                <a:cs typeface="Arial"/>
              </a:rPr>
              <a:t>antirétroviral</a:t>
            </a:r>
            <a:r>
              <a:rPr lang="en-US" sz="1600">
                <a:solidFill>
                  <a:schemeClr val="tx1"/>
                </a:solidFill>
                <a:latin typeface="Arial"/>
                <a:cs typeface="Arial"/>
              </a:rPr>
              <a:t> ; la suppression de la </a:t>
            </a:r>
            <a:r>
              <a:rPr lang="en-US" sz="1600">
                <a:solidFill>
                  <a:schemeClr val="tx1"/>
                </a:solidFill>
                <a:highlight>
                  <a:srgbClr val="FFFF00"/>
                </a:highlight>
                <a:latin typeface="Arial"/>
                <a:cs typeface="Arial"/>
              </a:rPr>
              <a:t>CV</a:t>
            </a:r>
            <a:r>
              <a:rPr lang="en-US" sz="1600">
                <a:solidFill>
                  <a:schemeClr val="tx1"/>
                </a:solidFill>
                <a:latin typeface="Arial"/>
                <a:cs typeface="Arial"/>
              </a:rPr>
              <a:t> </a:t>
            </a:r>
            <a:r>
              <a:rPr lang="en-US" sz="1600" err="1">
                <a:solidFill>
                  <a:schemeClr val="tx1"/>
                </a:solidFill>
                <a:latin typeface="Arial"/>
                <a:cs typeface="Arial"/>
              </a:rPr>
              <a:t>est</a:t>
            </a:r>
            <a:r>
              <a:rPr lang="en-US" sz="1600">
                <a:solidFill>
                  <a:schemeClr val="tx1"/>
                </a:solidFill>
                <a:latin typeface="Arial"/>
                <a:cs typeface="Arial"/>
              </a:rPr>
              <a:t> au maximum </a:t>
            </a:r>
            <a:r>
              <a:rPr lang="en-US" sz="1600">
                <a:solidFill>
                  <a:schemeClr val="tx1"/>
                </a:solidFill>
                <a:highlight>
                  <a:srgbClr val="FFFF00"/>
                </a:highlight>
                <a:latin typeface="Arial"/>
                <a:cs typeface="Arial"/>
              </a:rPr>
              <a:t>à</a:t>
            </a:r>
            <a:r>
              <a:rPr lang="en-US" sz="1600">
                <a:solidFill>
                  <a:schemeClr val="tx1"/>
                </a:solidFill>
                <a:latin typeface="Arial"/>
                <a:cs typeface="Arial"/>
              </a:rPr>
              <a:t> 100 %.</a:t>
            </a:r>
          </a:p>
          <a:p>
            <a:pPr marL="342900" indent="-342900" defTabSz="411480">
              <a:lnSpc>
                <a:spcPct val="100000"/>
              </a:lnSpc>
              <a:defRPr/>
            </a:pPr>
            <a:r>
              <a:rPr lang="en-US" sz="1600">
                <a:solidFill>
                  <a:schemeClr val="tx1"/>
                </a:solidFill>
                <a:latin typeface="Arial" panose="020B0604020202020204" pitchFamily="34" charset="0"/>
                <a:cs typeface="Arial" panose="020B0604020202020204" pitchFamily="34" charset="0"/>
              </a:rPr>
              <a:t>Les chiffres déclarés par le programme concernant la connaissance du statut VIH sont supérieurs aux chiffres du TAR.</a:t>
            </a:r>
          </a:p>
          <a:p>
            <a:pPr marL="342900" indent="-342900" defTabSz="411480">
              <a:lnSpc>
                <a:spcPct val="100000"/>
              </a:lnSpc>
              <a:defRPr/>
            </a:pPr>
            <a:r>
              <a:rPr lang="en-US" sz="1600">
                <a:solidFill>
                  <a:schemeClr val="tx1"/>
                </a:solidFill>
                <a:latin typeface="Arial" panose="020B0604020202020204" pitchFamily="34" charset="0"/>
                <a:cs typeface="Arial" panose="020B0604020202020204" pitchFamily="34" charset="0"/>
              </a:rPr>
              <a:t>Les tests VIH+ dans le cadre des soins prénatals (</a:t>
            </a:r>
            <a:r>
              <a:rPr lang="en-US" sz="1600" i="1">
                <a:solidFill>
                  <a:schemeClr val="tx1"/>
                </a:solidFill>
                <a:latin typeface="Arial" panose="020B0604020202020204" pitchFamily="34" charset="0"/>
                <a:cs typeface="Arial" panose="020B0604020202020204" pitchFamily="34" charset="0"/>
              </a:rPr>
              <a:t>nouvellement diagnostiqués et séropositifs connus avant la </a:t>
            </a:r>
            <a:r>
              <a:rPr lang="en-US" sz="1600">
                <a:solidFill>
                  <a:schemeClr val="tx1"/>
                </a:solidFill>
                <a:latin typeface="Arial" panose="020B0604020202020204" pitchFamily="34" charset="0"/>
                <a:cs typeface="Arial" panose="020B0604020202020204" pitchFamily="34" charset="0"/>
              </a:rPr>
              <a:t>grossesse en cours) sont équivalents ou supérieurs à ceux des femmes séropositives dans le cadre de la PTME (commencée </a:t>
            </a:r>
            <a:r>
              <a:rPr lang="en-US" sz="1600" i="1">
                <a:solidFill>
                  <a:schemeClr val="tx1"/>
                </a:solidFill>
                <a:latin typeface="Arial" panose="020B0604020202020204" pitchFamily="34" charset="0"/>
                <a:cs typeface="Arial" panose="020B0604020202020204" pitchFamily="34" charset="0"/>
              </a:rPr>
              <a:t>pendant et avant la </a:t>
            </a:r>
            <a:r>
              <a:rPr lang="en-US" sz="1600">
                <a:solidFill>
                  <a:schemeClr val="tx1"/>
                </a:solidFill>
                <a:latin typeface="Arial" panose="020B0604020202020204" pitchFamily="34" charset="0"/>
                <a:cs typeface="Arial" panose="020B0604020202020204" pitchFamily="34" charset="0"/>
              </a:rPr>
              <a:t>grossesse en cours).</a:t>
            </a:r>
            <a:br>
              <a:rPr lang="en-US" sz="1600">
                <a:solidFill>
                  <a:schemeClr val="tx1"/>
                </a:solidFill>
                <a:latin typeface="Arial" panose="020B0604020202020204" pitchFamily="34" charset="0"/>
                <a:cs typeface="Arial" panose="020B0604020202020204" pitchFamily="34" charset="0"/>
              </a:rPr>
            </a:br>
            <a:endParaRPr lang="en-US" sz="1600">
              <a:solidFill>
                <a:schemeClr val="tx1"/>
              </a:solidFill>
              <a:latin typeface="Arial" panose="020B0604020202020204" pitchFamily="34" charset="0"/>
              <a:cs typeface="Arial" panose="020B0604020202020204" pitchFamily="34" charset="0"/>
            </a:endParaRPr>
          </a:p>
          <a:p>
            <a:pPr marL="0" indent="0" defTabSz="411480">
              <a:lnSpc>
                <a:spcPct val="100000"/>
              </a:lnSpc>
              <a:buNone/>
              <a:defRPr/>
            </a:pPr>
            <a:r>
              <a:rPr lang="en-US" sz="1600">
                <a:solidFill>
                  <a:schemeClr val="bg1">
                    <a:lumMod val="50000"/>
                  </a:schemeClr>
                </a:solidFill>
                <a:latin typeface="Arial" panose="020B0604020202020204" pitchFamily="34" charset="0"/>
                <a:cs typeface="Arial" panose="020B0604020202020204" pitchFamily="34" charset="0"/>
              </a:rPr>
              <a:t>Facultatif - utilisé par les conseillers de l'ONUSIDA</a:t>
            </a:r>
          </a:p>
          <a:p>
            <a:pPr marL="342900" indent="-342900" defTabSz="411480">
              <a:lnSpc>
                <a:spcPct val="100000"/>
              </a:lnSpc>
              <a:defRPr/>
            </a:pPr>
            <a:r>
              <a:rPr lang="en-US" sz="1600">
                <a:solidFill>
                  <a:schemeClr val="bg1">
                    <a:lumMod val="50000"/>
                  </a:schemeClr>
                </a:solidFill>
                <a:latin typeface="Arial" panose="020B0604020202020204" pitchFamily="34" charset="0"/>
                <a:cs typeface="Arial" panose="020B0604020202020204" pitchFamily="34" charset="0"/>
              </a:rPr>
              <a:t>Onglet 'IRR-by-sex' : hypothèses alternatives ou ajustements des ratios de taux d'incidence par sexe, et leur effet sur la fécondité des personnes séropositives (facteur d'ajustement local ajusté)</a:t>
            </a:r>
          </a:p>
          <a:p>
            <a:pPr marL="342900" indent="-342900" defTabSz="411480">
              <a:lnSpc>
                <a:spcPct val="100000"/>
              </a:lnSpc>
              <a:defRPr/>
            </a:pPr>
            <a:r>
              <a:rPr lang="en-US" sz="1600">
                <a:solidFill>
                  <a:schemeClr val="bg1">
                    <a:lumMod val="50000"/>
                  </a:schemeClr>
                </a:solidFill>
                <a:latin typeface="Arial"/>
                <a:cs typeface="Arial"/>
              </a:rPr>
              <a:t>Onglets </a:t>
            </a:r>
            <a:r>
              <a:rPr lang="en-US" sz="1600" i="1">
                <a:solidFill>
                  <a:schemeClr val="bg1">
                    <a:lumMod val="50000"/>
                  </a:schemeClr>
                </a:solidFill>
                <a:latin typeface="Arial"/>
                <a:cs typeface="Arial"/>
              </a:rPr>
              <a:t>GraphEPP, </a:t>
            </a:r>
            <a:r>
              <a:rPr lang="en-US" sz="1600" i="1" err="1">
                <a:solidFill>
                  <a:schemeClr val="bg1">
                    <a:lumMod val="50000"/>
                  </a:schemeClr>
                </a:solidFill>
                <a:latin typeface="Arial"/>
                <a:cs typeface="Arial"/>
              </a:rPr>
              <a:t>GraphCSAVR</a:t>
            </a:r>
            <a:r>
              <a:rPr lang="en-US" sz="1600" i="1">
                <a:solidFill>
                  <a:schemeClr val="bg1">
                    <a:lumMod val="50000"/>
                  </a:schemeClr>
                </a:solidFill>
                <a:latin typeface="Arial"/>
                <a:cs typeface="Arial"/>
              </a:rPr>
              <a:t>, </a:t>
            </a:r>
            <a:r>
              <a:rPr lang="en-US" sz="1600" i="1" err="1">
                <a:solidFill>
                  <a:schemeClr val="bg1">
                    <a:lumMod val="50000"/>
                  </a:schemeClr>
                </a:solidFill>
                <a:latin typeface="Arial"/>
                <a:cs typeface="Arial"/>
              </a:rPr>
              <a:t>GraphAIM</a:t>
            </a:r>
            <a:r>
              <a:rPr lang="en-US" sz="1600" i="1">
                <a:solidFill>
                  <a:schemeClr val="bg1">
                    <a:lumMod val="50000"/>
                  </a:schemeClr>
                </a:solidFill>
                <a:latin typeface="Arial"/>
                <a:cs typeface="Arial"/>
              </a:rPr>
              <a:t> </a:t>
            </a:r>
            <a:r>
              <a:rPr lang="en-US" sz="1600">
                <a:solidFill>
                  <a:schemeClr val="bg1">
                    <a:lumMod val="50000"/>
                  </a:schemeClr>
                </a:solidFill>
                <a:latin typeface="Arial"/>
                <a:cs typeface="Arial"/>
              </a:rPr>
              <a:t>: </a:t>
            </a:r>
            <a:br>
              <a:rPr lang="en-US" sz="1600">
                <a:latin typeface="Arial" panose="020B0604020202020204" pitchFamily="34" charset="0"/>
                <a:cs typeface="Arial" panose="020B0604020202020204" pitchFamily="34" charset="0"/>
              </a:rPr>
            </a:br>
            <a:r>
              <a:rPr lang="en-US" sz="1600">
                <a:solidFill>
                  <a:schemeClr val="bg1">
                    <a:lumMod val="50000"/>
                  </a:schemeClr>
                </a:solidFill>
                <a:latin typeface="Arial"/>
                <a:cs typeface="Arial"/>
              </a:rPr>
              <a:t>Comparaison des ajustements passés (cycle 2024) et entre les modèles alternatifs "triangulés".</a:t>
            </a:r>
          </a:p>
        </p:txBody>
      </p:sp>
      <p:sp>
        <p:nvSpPr>
          <p:cNvPr id="4" name="TextBox 3">
            <a:extLst>
              <a:ext uri="{FF2B5EF4-FFF2-40B4-BE49-F238E27FC236}">
                <a16:creationId xmlns:a16="http://schemas.microsoft.com/office/drawing/2014/main" id="{5FE95CC3-2C2F-745E-717C-FF8C78D7C7FD}"/>
              </a:ext>
            </a:extLst>
          </p:cNvPr>
          <p:cNvSpPr txBox="1"/>
          <p:nvPr/>
        </p:nvSpPr>
        <p:spPr>
          <a:xfrm>
            <a:off x="472397" y="318351"/>
            <a:ext cx="10021432" cy="1077218"/>
          </a:xfrm>
          <a:prstGeom prst="rect">
            <a:avLst/>
          </a:prstGeom>
          <a:noFill/>
        </p:spPr>
        <p:txBody>
          <a:bodyPr wrap="square" lIns="91440" tIns="45720" rIns="91440" bIns="45720" anchor="t">
            <a:spAutoFit/>
          </a:bodyPr>
          <a:lstStyle/>
          <a:p>
            <a:r>
              <a:rPr lang="en-US" sz="3200" b="1" i="0" u="none" strike="noStrike">
                <a:solidFill>
                  <a:srgbClr val="0070C0"/>
                </a:solidFill>
                <a:effectLst/>
                <a:latin typeface="Arial"/>
                <a:cs typeface="Arial"/>
              </a:rPr>
              <a:t>Examen de la qualité des données ! </a:t>
            </a:r>
            <a:r>
              <a:rPr lang="en-US" sz="3200" b="1" i="0" u="none" strike="noStrike" err="1">
                <a:solidFill>
                  <a:srgbClr val="0070C0"/>
                </a:solidFill>
                <a:effectLst/>
                <a:latin typeface="Arial"/>
                <a:cs typeface="Arial"/>
              </a:rPr>
              <a:t>avant</a:t>
            </a:r>
            <a:r>
              <a:rPr lang="en-US" sz="3200" b="1" i="0" u="none" strike="noStrike">
                <a:solidFill>
                  <a:srgbClr val="0070C0"/>
                </a:solidFill>
                <a:effectLst/>
                <a:latin typeface="Arial"/>
                <a:cs typeface="Arial"/>
              </a:rPr>
              <a:t> </a:t>
            </a:r>
            <a:r>
              <a:rPr lang="en-US" sz="3200" b="1" i="0" u="none" strike="noStrike" err="1">
                <a:solidFill>
                  <a:srgbClr val="0070C0"/>
                </a:solidFill>
                <a:effectLst/>
                <a:latin typeface="Arial"/>
                <a:cs typeface="Arial"/>
              </a:rPr>
              <a:t>l'ajustement</a:t>
            </a:r>
            <a:r>
              <a:rPr lang="en-US" sz="3200" b="1">
                <a:solidFill>
                  <a:srgbClr val="0070C0"/>
                </a:solidFill>
                <a:latin typeface="Arial"/>
                <a:cs typeface="Arial"/>
              </a:rPr>
              <a:t> </a:t>
            </a:r>
            <a:r>
              <a:rPr lang="en-US" sz="3200" b="1">
                <a:solidFill>
                  <a:srgbClr val="0070C0"/>
                </a:solidFill>
                <a:highlight>
                  <a:srgbClr val="FFFF00"/>
                </a:highlight>
                <a:latin typeface="Arial"/>
                <a:cs typeface="Arial"/>
              </a:rPr>
              <a:t>Spectrum</a:t>
            </a:r>
            <a:r>
              <a:rPr lang="en-US" sz="3200" b="1" i="0" u="none" strike="noStrike">
                <a:solidFill>
                  <a:srgbClr val="0070C0"/>
                </a:solidFill>
                <a:effectLst/>
                <a:latin typeface="Arial"/>
                <a:cs typeface="Arial"/>
              </a:rPr>
              <a:t> : Excel</a:t>
            </a:r>
            <a:endParaRPr lang="en-US" sz="3200" b="1">
              <a:solidFill>
                <a:srgbClr val="0070C0"/>
              </a:solidFill>
              <a:latin typeface="Arial"/>
              <a:cs typeface="Arial"/>
            </a:endParaRPr>
          </a:p>
        </p:txBody>
      </p:sp>
    </p:spTree>
    <p:extLst>
      <p:ext uri="{BB962C8B-B14F-4D97-AF65-F5344CB8AC3E}">
        <p14:creationId xmlns:p14="http://schemas.microsoft.com/office/powerpoint/2010/main" val="31282999"/>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E8C118-C8EC-49B1-A66F-B9ADAA399884}">
  <ds:schemaRefs>
    <ds:schemaRef ds:uri="288ef829-98c5-46d1-83dc-c2ef7c814da2"/>
    <ds:schemaRef ds:uri="2ddeef39-65d3-4660-94f2-f063f949c57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2.xml><?xml version="1.0" encoding="utf-8"?>
<ds:datastoreItem xmlns:ds="http://schemas.openxmlformats.org/officeDocument/2006/customXml" ds:itemID="{BAA1F273-B21D-4216-880D-072C171C1C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88ef829-98c5-46d1-83dc-c2ef7c814da2"/>
    <ds:schemaRef ds:uri="2ddeef39-65d3-4660-94f2-f063f949c5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68826C-7F49-4255-84DF-FB18152B947A}">
  <ds:schemaRefs>
    <ds:schemaRef ds:uri="http://schemas.microsoft.com/sharepoint/v3/contenttype/forms"/>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0</TotalTime>
  <Words>1889</Words>
  <Application>Microsoft Office PowerPoint</Application>
  <PresentationFormat>Widescreen</PresentationFormat>
  <Paragraphs>128</Paragraphs>
  <Slides>10</Slides>
  <Notes>10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Corbel</vt:lpstr>
      <vt:lpstr>Segoe UI</vt:lpstr>
      <vt:lpstr>Söhne</vt:lpstr>
      <vt:lpstr>Times New Roman</vt:lpstr>
      <vt:lpstr>Wingdings 2</vt:lpstr>
      <vt:lpstr>Frame</vt:lpstr>
      <vt:lpstr>Modèles et outils pour les estimations relatives au VIH dans les épidémies concentrées, cycle 2025</vt:lpstr>
      <vt:lpstr>Options du modèle d'incidence dans Spectrum, Epidémies concentrées</vt:lpstr>
      <vt:lpstr>Options du modèle d'incidence dans Spectrum :  Utilisation dans le cycle d'estimation 2024</vt:lpstr>
      <vt:lpstr>PowerPoint Presentation</vt:lpstr>
      <vt:lpstr>PowerPoint Presentation</vt:lpstr>
      <vt:lpstr>PowerPoint Presentation</vt:lpstr>
      <vt:lpstr>Estimations pour les populations clés</vt:lpstr>
      <vt:lpstr>PowerPoint Presentation</vt:lpstr>
      <vt:lpstr>PowerPoint Presentation</vt:lpstr>
      <vt:lpstr>Estimations  Matériel de formation et d'orientation  https://hivtools.unaids.org/hiv-estimates-training-material-en/  &amp; dossier SharePoint de l'atelier '...' avec toutes les présentations Powerpoint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keywords>, docId:FD72662FECD533528C218825AF51C59B</cp:keywords>
  <cp:lastModifiedBy>RWODZI, Desire Tarwireyi</cp:lastModifiedBy>
  <cp:revision>4</cp:revision>
  <cp:lastPrinted>2024-11-18T10:34:46Z</cp:lastPrinted>
  <dcterms:created xsi:type="dcterms:W3CDTF">2020-12-01T17:29:59Z</dcterms:created>
  <dcterms:modified xsi:type="dcterms:W3CDTF">2025-03-17T08:29:15Z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