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5"/>
  </p:notesMasterIdLst>
  <p:sldIdLst>
    <p:sldId id="256" r:id="rId5"/>
    <p:sldId id="1565" r:id="rId6"/>
    <p:sldId id="1550" r:id="rId7"/>
    <p:sldId id="3109" r:id="rId8"/>
    <p:sldId id="3110" r:id="rId9"/>
    <p:sldId id="258" r:id="rId10"/>
    <p:sldId id="3107" r:id="rId11"/>
    <p:sldId id="1540" r:id="rId12"/>
    <p:sldId id="3108" r:id="rId13"/>
    <p:sldId id="481" r:id="rId14"/>
  </p:sldIdLst>
  <p:sldSz cx="12192000" cy="6858000"/>
  <p:notesSz cx="7023100" cy="9309100"/>
  <p:defaultTextStyle>
    <a:defPPr>
      <a:defRPr lang="a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E8EC"/>
    <a:srgbClr val="4141D1"/>
    <a:srgbClr val="30C4C4"/>
    <a:srgbClr val="9CEAEE"/>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306B5-D063-DBBD-7F38-4BAEDF0E0130}" v="5" dt="2025-02-11T07:16:34.520"/>
    <p1510:client id="{6928CCD2-3607-7CCC-A700-274AAF715D42}" v="35" dt="2025-02-10T21:09:38.126"/>
    <p1510:client id="{8A54045D-6D9A-AF96-70A6-A412A91AB0CA}" v="57" dt="2025-02-10T18:56:54.663"/>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5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ma Fany Ferzli" userId="S::drferzli_hotmail.com#ext#@unaids.onmicrosoft.com::76ffa6bf-804e-4a81-8b29-c5c6b9fdc6bd" providerId="AD" clId="Web-{8A54045D-6D9A-AF96-70A6-A412A91AB0CA}"/>
    <pc:docChg chg="modSld">
      <pc:chgData name="Rima Fany Ferzli" userId="S::drferzli_hotmail.com#ext#@unaids.onmicrosoft.com::76ffa6bf-804e-4a81-8b29-c5c6b9fdc6bd" providerId="AD" clId="Web-{8A54045D-6D9A-AF96-70A6-A412A91AB0CA}" dt="2025-02-10T18:56:54.663" v="51" actId="20577"/>
      <pc:docMkLst>
        <pc:docMk/>
      </pc:docMkLst>
      <pc:sldChg chg="modSp">
        <pc:chgData name="Rima Fany Ferzli" userId="S::drferzli_hotmail.com#ext#@unaids.onmicrosoft.com::76ffa6bf-804e-4a81-8b29-c5c6b9fdc6bd" providerId="AD" clId="Web-{8A54045D-6D9A-AF96-70A6-A412A91AB0CA}" dt="2025-02-10T18:52:11.117" v="13" actId="20577"/>
        <pc:sldMkLst>
          <pc:docMk/>
          <pc:sldMk cId="100137037" sldId="256"/>
        </pc:sldMkLst>
        <pc:spChg chg="mod">
          <ac:chgData name="Rima Fany Ferzli" userId="S::drferzli_hotmail.com#ext#@unaids.onmicrosoft.com::76ffa6bf-804e-4a81-8b29-c5c6b9fdc6bd" providerId="AD" clId="Web-{8A54045D-6D9A-AF96-70A6-A412A91AB0CA}" dt="2025-02-10T18:51:44.601" v="7" actId="20577"/>
          <ac:spMkLst>
            <pc:docMk/>
            <pc:sldMk cId="100137037" sldId="256"/>
            <ac:spMk id="2" creationId="{FBF8752D-0820-4F35-9D5D-B9D345CC6D3E}"/>
          </ac:spMkLst>
        </pc:spChg>
        <pc:spChg chg="mod">
          <ac:chgData name="Rima Fany Ferzli" userId="S::drferzli_hotmail.com#ext#@unaids.onmicrosoft.com::76ffa6bf-804e-4a81-8b29-c5c6b9fdc6bd" providerId="AD" clId="Web-{8A54045D-6D9A-AF96-70A6-A412A91AB0CA}" dt="2025-02-10T18:52:11.117" v="13" actId="20577"/>
          <ac:spMkLst>
            <pc:docMk/>
            <pc:sldMk cId="100137037" sldId="256"/>
            <ac:spMk id="3" creationId="{39C97AB2-D1E8-48E1-B9C2-6E6C1698B16B}"/>
          </ac:spMkLst>
        </pc:spChg>
      </pc:sldChg>
      <pc:sldChg chg="modSp">
        <pc:chgData name="Rima Fany Ferzli" userId="S::drferzli_hotmail.com#ext#@unaids.onmicrosoft.com::76ffa6bf-804e-4a81-8b29-c5c6b9fdc6bd" providerId="AD" clId="Web-{8A54045D-6D9A-AF96-70A6-A412A91AB0CA}" dt="2025-02-10T18:54:56.205" v="35" actId="20577"/>
        <pc:sldMkLst>
          <pc:docMk/>
          <pc:sldMk cId="670719479" sldId="258"/>
        </pc:sldMkLst>
        <pc:spChg chg="mod">
          <ac:chgData name="Rima Fany Ferzli" userId="S::drferzli_hotmail.com#ext#@unaids.onmicrosoft.com::76ffa6bf-804e-4a81-8b29-c5c6b9fdc6bd" providerId="AD" clId="Web-{8A54045D-6D9A-AF96-70A6-A412A91AB0CA}" dt="2025-02-10T18:54:56.205" v="35" actId="20577"/>
          <ac:spMkLst>
            <pc:docMk/>
            <pc:sldMk cId="670719479" sldId="258"/>
            <ac:spMk id="25" creationId="{B89416AF-6E4C-CB87-7775-35A87875C74F}"/>
          </ac:spMkLst>
        </pc:spChg>
      </pc:sldChg>
      <pc:sldChg chg="modSp">
        <pc:chgData name="Rima Fany Ferzli" userId="S::drferzli_hotmail.com#ext#@unaids.onmicrosoft.com::76ffa6bf-804e-4a81-8b29-c5c6b9fdc6bd" providerId="AD" clId="Web-{8A54045D-6D9A-AF96-70A6-A412A91AB0CA}" dt="2025-02-10T18:56:54.663" v="51" actId="20577"/>
        <pc:sldMkLst>
          <pc:docMk/>
          <pc:sldMk cId="4077375247" sldId="481"/>
        </pc:sldMkLst>
        <pc:spChg chg="mod">
          <ac:chgData name="Rima Fany Ferzli" userId="S::drferzli_hotmail.com#ext#@unaids.onmicrosoft.com::76ffa6bf-804e-4a81-8b29-c5c6b9fdc6bd" providerId="AD" clId="Web-{8A54045D-6D9A-AF96-70A6-A412A91AB0CA}" dt="2025-02-10T18:56:54.663" v="51" actId="20577"/>
          <ac:spMkLst>
            <pc:docMk/>
            <pc:sldMk cId="4077375247" sldId="481"/>
            <ac:spMk id="2" creationId="{CF9314BC-677D-45C6-B125-E1496B8E43DF}"/>
          </ac:spMkLst>
        </pc:spChg>
      </pc:sldChg>
      <pc:sldChg chg="modSp">
        <pc:chgData name="Rima Fany Ferzli" userId="S::drferzli_hotmail.com#ext#@unaids.onmicrosoft.com::76ffa6bf-804e-4a81-8b29-c5c6b9fdc6bd" providerId="AD" clId="Web-{8A54045D-6D9A-AF96-70A6-A412A91AB0CA}" dt="2025-02-10T18:53:07.295" v="22" actId="1076"/>
        <pc:sldMkLst>
          <pc:docMk/>
          <pc:sldMk cId="3809484236" sldId="1550"/>
        </pc:sldMkLst>
        <pc:spChg chg="mod">
          <ac:chgData name="Rima Fany Ferzli" userId="S::drferzli_hotmail.com#ext#@unaids.onmicrosoft.com::76ffa6bf-804e-4a81-8b29-c5c6b9fdc6bd" providerId="AD" clId="Web-{8A54045D-6D9A-AF96-70A6-A412A91AB0CA}" dt="2025-02-10T18:53:07.295" v="22" actId="1076"/>
          <ac:spMkLst>
            <pc:docMk/>
            <pc:sldMk cId="3809484236" sldId="1550"/>
            <ac:spMk id="2" creationId="{99C9377E-5CCA-053B-C7DA-904E692A56B7}"/>
          </ac:spMkLst>
        </pc:spChg>
      </pc:sldChg>
      <pc:sldChg chg="modSp">
        <pc:chgData name="Rima Fany Ferzli" userId="S::drferzli_hotmail.com#ext#@unaids.onmicrosoft.com::76ffa6bf-804e-4a81-8b29-c5c6b9fdc6bd" providerId="AD" clId="Web-{8A54045D-6D9A-AF96-70A6-A412A91AB0CA}" dt="2025-02-10T18:52:33.809" v="17"/>
        <pc:sldMkLst>
          <pc:docMk/>
          <pc:sldMk cId="1792933428" sldId="1565"/>
        </pc:sldMkLst>
        <pc:graphicFrameChg chg="mod modGraphic">
          <ac:chgData name="Rima Fany Ferzli" userId="S::drferzli_hotmail.com#ext#@unaids.onmicrosoft.com::76ffa6bf-804e-4a81-8b29-c5c6b9fdc6bd" providerId="AD" clId="Web-{8A54045D-6D9A-AF96-70A6-A412A91AB0CA}" dt="2025-02-10T18:52:33.809" v="17"/>
          <ac:graphicFrameMkLst>
            <pc:docMk/>
            <pc:sldMk cId="1792933428" sldId="1565"/>
            <ac:graphicFrameMk id="6" creationId="{14C0D224-90B7-F719-B568-064782179CF4}"/>
          </ac:graphicFrameMkLst>
        </pc:graphicFrameChg>
      </pc:sldChg>
      <pc:sldChg chg="modSp">
        <pc:chgData name="Rima Fany Ferzli" userId="S::drferzli_hotmail.com#ext#@unaids.onmicrosoft.com::76ffa6bf-804e-4a81-8b29-c5c6b9fdc6bd" providerId="AD" clId="Web-{8A54045D-6D9A-AF96-70A6-A412A91AB0CA}" dt="2025-02-10T18:55:53.520" v="48"/>
        <pc:sldMkLst>
          <pc:docMk/>
          <pc:sldMk cId="3520420856" sldId="3107"/>
        </pc:sldMkLst>
        <pc:graphicFrameChg chg="mod modGraphic">
          <ac:chgData name="Rima Fany Ferzli" userId="S::drferzli_hotmail.com#ext#@unaids.onmicrosoft.com::76ffa6bf-804e-4a81-8b29-c5c6b9fdc6bd" providerId="AD" clId="Web-{8A54045D-6D9A-AF96-70A6-A412A91AB0CA}" dt="2025-02-10T18:55:53.520" v="48"/>
          <ac:graphicFrameMkLst>
            <pc:docMk/>
            <pc:sldMk cId="3520420856" sldId="3107"/>
            <ac:graphicFrameMk id="6" creationId="{A181771F-1A7E-C98F-FC83-C30C81F67946}"/>
          </ac:graphicFrameMkLst>
        </pc:graphicFrameChg>
      </pc:sldChg>
      <pc:sldChg chg="modSp">
        <pc:chgData name="Rima Fany Ferzli" userId="S::drferzli_hotmail.com#ext#@unaids.onmicrosoft.com::76ffa6bf-804e-4a81-8b29-c5c6b9fdc6bd" providerId="AD" clId="Web-{8A54045D-6D9A-AF96-70A6-A412A91AB0CA}" dt="2025-02-10T18:53:17.030" v="24" actId="1076"/>
        <pc:sldMkLst>
          <pc:docMk/>
          <pc:sldMk cId="3315484268" sldId="3109"/>
        </pc:sldMkLst>
        <pc:spChg chg="mod">
          <ac:chgData name="Rima Fany Ferzli" userId="S::drferzli_hotmail.com#ext#@unaids.onmicrosoft.com::76ffa6bf-804e-4a81-8b29-c5c6b9fdc6bd" providerId="AD" clId="Web-{8A54045D-6D9A-AF96-70A6-A412A91AB0CA}" dt="2025-02-10T18:53:17.030" v="24" actId="1076"/>
          <ac:spMkLst>
            <pc:docMk/>
            <pc:sldMk cId="3315484268" sldId="3109"/>
            <ac:spMk id="4" creationId="{FD83A5C6-CD78-9745-9A43-4B0FA67B0E09}"/>
          </ac:spMkLst>
        </pc:spChg>
      </pc:sldChg>
      <pc:sldChg chg="modSp">
        <pc:chgData name="Rima Fany Ferzli" userId="S::drferzli_hotmail.com#ext#@unaids.onmicrosoft.com::76ffa6bf-804e-4a81-8b29-c5c6b9fdc6bd" providerId="AD" clId="Web-{8A54045D-6D9A-AF96-70A6-A412A91AB0CA}" dt="2025-02-10T18:54:23.079" v="33" actId="20577"/>
        <pc:sldMkLst>
          <pc:docMk/>
          <pc:sldMk cId="1306116881" sldId="3110"/>
        </pc:sldMkLst>
        <pc:spChg chg="mod">
          <ac:chgData name="Rima Fany Ferzli" userId="S::drferzli_hotmail.com#ext#@unaids.onmicrosoft.com::76ffa6bf-804e-4a81-8b29-c5c6b9fdc6bd" providerId="AD" clId="Web-{8A54045D-6D9A-AF96-70A6-A412A91AB0CA}" dt="2025-02-10T18:54:23.079" v="33" actId="20577"/>
          <ac:spMkLst>
            <pc:docMk/>
            <pc:sldMk cId="1306116881" sldId="3110"/>
            <ac:spMk id="2" creationId="{88913B21-0EB5-A046-E4A8-E77DDF9951C1}"/>
          </ac:spMkLst>
        </pc:spChg>
      </pc:sldChg>
    </pc:docChg>
  </pc:docChgLst>
  <pc:docChgLst>
    <pc:chgData name="Rima Fany Ferzli" userId="S::drferzli_hotmail.com#ext#@unaids.onmicrosoft.com::76ffa6bf-804e-4a81-8b29-c5c6b9fdc6bd" providerId="AD" clId="Web-{067306B5-D063-DBBD-7F38-4BAEDF0E0130}"/>
    <pc:docChg chg="modSld">
      <pc:chgData name="Rima Fany Ferzli" userId="S::drferzli_hotmail.com#ext#@unaids.onmicrosoft.com::76ffa6bf-804e-4a81-8b29-c5c6b9fdc6bd" providerId="AD" clId="Web-{067306B5-D063-DBBD-7F38-4BAEDF0E0130}" dt="2025-02-11T07:16:34.520" v="6" actId="20577"/>
      <pc:docMkLst>
        <pc:docMk/>
      </pc:docMkLst>
      <pc:sldChg chg="modSp">
        <pc:chgData name="Rima Fany Ferzli" userId="S::drferzli_hotmail.com#ext#@unaids.onmicrosoft.com::76ffa6bf-804e-4a81-8b29-c5c6b9fdc6bd" providerId="AD" clId="Web-{067306B5-D063-DBBD-7F38-4BAEDF0E0130}" dt="2025-02-11T07:16:34.520" v="6" actId="20577"/>
        <pc:sldMkLst>
          <pc:docMk/>
          <pc:sldMk cId="100137037" sldId="256"/>
        </pc:sldMkLst>
        <pc:spChg chg="mod">
          <ac:chgData name="Rima Fany Ferzli" userId="S::drferzli_hotmail.com#ext#@unaids.onmicrosoft.com::76ffa6bf-804e-4a81-8b29-c5c6b9fdc6bd" providerId="AD" clId="Web-{067306B5-D063-DBBD-7F38-4BAEDF0E0130}" dt="2025-02-11T07:16:34.520" v="6" actId="20577"/>
          <ac:spMkLst>
            <pc:docMk/>
            <pc:sldMk cId="100137037" sldId="256"/>
            <ac:spMk id="3" creationId="{39C97AB2-D1E8-48E1-B9C2-6E6C1698B16B}"/>
          </ac:spMkLst>
        </pc:spChg>
      </pc:sldChg>
    </pc:docChg>
  </pc:docChgLst>
  <pc:docChgLst>
    <pc:chgData name="Rima Fany Ferzli" userId="S::drferzli_hotmail.com#ext#@unaids.onmicrosoft.com::76ffa6bf-804e-4a81-8b29-c5c6b9fdc6bd" providerId="AD" clId="Web-{6928CCD2-3607-7CCC-A700-274AAF715D42}"/>
    <pc:docChg chg="modSld">
      <pc:chgData name="Rima Fany Ferzli" userId="S::drferzli_hotmail.com#ext#@unaids.onmicrosoft.com::76ffa6bf-804e-4a81-8b29-c5c6b9fdc6bd" providerId="AD" clId="Web-{6928CCD2-3607-7CCC-A700-274AAF715D42}" dt="2025-02-10T21:09:38.126" v="32"/>
      <pc:docMkLst>
        <pc:docMk/>
      </pc:docMkLst>
      <pc:sldChg chg="modSp">
        <pc:chgData name="Rima Fany Ferzli" userId="S::drferzli_hotmail.com#ext#@unaids.onmicrosoft.com::76ffa6bf-804e-4a81-8b29-c5c6b9fdc6bd" providerId="AD" clId="Web-{6928CCD2-3607-7CCC-A700-274AAF715D42}" dt="2025-02-10T21:08:36.765" v="10" actId="20577"/>
        <pc:sldMkLst>
          <pc:docMk/>
          <pc:sldMk cId="670719479" sldId="258"/>
        </pc:sldMkLst>
        <pc:spChg chg="mod">
          <ac:chgData name="Rima Fany Ferzli" userId="S::drferzli_hotmail.com#ext#@unaids.onmicrosoft.com::76ffa6bf-804e-4a81-8b29-c5c6b9fdc6bd" providerId="AD" clId="Web-{6928CCD2-3607-7CCC-A700-274AAF715D42}" dt="2025-02-10T21:08:36.765" v="10" actId="20577"/>
          <ac:spMkLst>
            <pc:docMk/>
            <pc:sldMk cId="670719479" sldId="258"/>
            <ac:spMk id="25" creationId="{B89416AF-6E4C-CB87-7775-35A87875C74F}"/>
          </ac:spMkLst>
        </pc:spChg>
      </pc:sldChg>
      <pc:sldChg chg="addSp delSp modSp">
        <pc:chgData name="Rima Fany Ferzli" userId="S::drferzli_hotmail.com#ext#@unaids.onmicrosoft.com::76ffa6bf-804e-4a81-8b29-c5c6b9fdc6bd" providerId="AD" clId="Web-{6928CCD2-3607-7CCC-A700-274AAF715D42}" dt="2025-02-10T21:09:17.672" v="28" actId="14100"/>
        <pc:sldMkLst>
          <pc:docMk/>
          <pc:sldMk cId="3809484236" sldId="1550"/>
        </pc:sldMkLst>
        <pc:spChg chg="mod">
          <ac:chgData name="Rima Fany Ferzli" userId="S::drferzli_hotmail.com#ext#@unaids.onmicrosoft.com::76ffa6bf-804e-4a81-8b29-c5c6b9fdc6bd" providerId="AD" clId="Web-{6928CCD2-3607-7CCC-A700-274AAF715D42}" dt="2025-02-10T21:09:10.922" v="27" actId="20577"/>
          <ac:spMkLst>
            <pc:docMk/>
            <pc:sldMk cId="3809484236" sldId="1550"/>
            <ac:spMk id="2" creationId="{99C9377E-5CCA-053B-C7DA-904E692A56B7}"/>
          </ac:spMkLst>
        </pc:spChg>
        <pc:picChg chg="add del mod">
          <ac:chgData name="Rima Fany Ferzli" userId="S::drferzli_hotmail.com#ext#@unaids.onmicrosoft.com::76ffa6bf-804e-4a81-8b29-c5c6b9fdc6bd" providerId="AD" clId="Web-{6928CCD2-3607-7CCC-A700-274AAF715D42}" dt="2025-02-10T21:08:59.766" v="24"/>
          <ac:picMkLst>
            <pc:docMk/>
            <pc:sldMk cId="3809484236" sldId="1550"/>
            <ac:picMk id="3" creationId="{541CDF85-0469-4402-8A23-37A7FC127162}"/>
          </ac:picMkLst>
        </pc:picChg>
        <pc:picChg chg="mod">
          <ac:chgData name="Rima Fany Ferzli" userId="S::drferzli_hotmail.com#ext#@unaids.onmicrosoft.com::76ffa6bf-804e-4a81-8b29-c5c6b9fdc6bd" providerId="AD" clId="Web-{6928CCD2-3607-7CCC-A700-274AAF715D42}" dt="2025-02-10T21:09:17.672" v="28" actId="14100"/>
          <ac:picMkLst>
            <pc:docMk/>
            <pc:sldMk cId="3809484236" sldId="1550"/>
            <ac:picMk id="6" creationId="{9EAEE40B-9FE7-5460-AAA0-03519E49CAF4}"/>
          </ac:picMkLst>
        </pc:picChg>
      </pc:sldChg>
      <pc:sldChg chg="modSp">
        <pc:chgData name="Rima Fany Ferzli" userId="S::drferzli_hotmail.com#ext#@unaids.onmicrosoft.com::76ffa6bf-804e-4a81-8b29-c5c6b9fdc6bd" providerId="AD" clId="Web-{6928CCD2-3607-7CCC-A700-274AAF715D42}" dt="2025-02-10T21:05:14.382" v="0"/>
        <pc:sldMkLst>
          <pc:docMk/>
          <pc:sldMk cId="1792933428" sldId="1565"/>
        </pc:sldMkLst>
        <pc:graphicFrameChg chg="modGraphic">
          <ac:chgData name="Rima Fany Ferzli" userId="S::drferzli_hotmail.com#ext#@unaids.onmicrosoft.com::76ffa6bf-804e-4a81-8b29-c5c6b9fdc6bd" providerId="AD" clId="Web-{6928CCD2-3607-7CCC-A700-274AAF715D42}" dt="2025-02-10T21:05:14.382" v="0"/>
          <ac:graphicFrameMkLst>
            <pc:docMk/>
            <pc:sldMk cId="1792933428" sldId="1565"/>
            <ac:graphicFrameMk id="6" creationId="{14C0D224-90B7-F719-B568-064782179CF4}"/>
          </ac:graphicFrameMkLst>
        </pc:graphicFrameChg>
      </pc:sldChg>
      <pc:sldChg chg="modSp">
        <pc:chgData name="Rima Fany Ferzli" userId="S::drferzli_hotmail.com#ext#@unaids.onmicrosoft.com::76ffa6bf-804e-4a81-8b29-c5c6b9fdc6bd" providerId="AD" clId="Web-{6928CCD2-3607-7CCC-A700-274AAF715D42}" dt="2025-02-10T21:09:38.126" v="32"/>
        <pc:sldMkLst>
          <pc:docMk/>
          <pc:sldMk cId="3520420856" sldId="3107"/>
        </pc:sldMkLst>
        <pc:graphicFrameChg chg="mod modGraphic">
          <ac:chgData name="Rima Fany Ferzli" userId="S::drferzli_hotmail.com#ext#@unaids.onmicrosoft.com::76ffa6bf-804e-4a81-8b29-c5c6b9fdc6bd" providerId="AD" clId="Web-{6928CCD2-3607-7CCC-A700-274AAF715D42}" dt="2025-02-10T21:09:38.126" v="32"/>
          <ac:graphicFrameMkLst>
            <pc:docMk/>
            <pc:sldMk cId="3520420856" sldId="3107"/>
            <ac:graphicFrameMk id="6" creationId="{A181771F-1A7E-C98F-FC83-C30C81F67946}"/>
          </ac:graphicFrameMkLst>
        </pc:graphicFrameChg>
      </pc:sldChg>
    </pc:docChg>
  </pc:docChgLst>
  <pc:docChgLst>
    <pc:chgData name="Rima Fany Ferzli" userId="S::drferzli_hotmail.com#ext#@unaids.onmicrosoft.com::76ffa6bf-804e-4a81-8b29-c5c6b9fdc6bd" providerId="AD" clId="Web-{2DD84D34-620E-F05A-5359-4EAD7EFD6652}"/>
    <pc:docChg chg="modSld">
      <pc:chgData name="Rima Fany Ferzli" userId="S::drferzli_hotmail.com#ext#@unaids.onmicrosoft.com::76ffa6bf-804e-4a81-8b29-c5c6b9fdc6bd" providerId="AD" clId="Web-{2DD84D34-620E-F05A-5359-4EAD7EFD6652}" dt="2025-02-05T19:21:57.455" v="997" actId="20577"/>
      <pc:docMkLst>
        <pc:docMk/>
      </pc:docMkLst>
      <pc:sldChg chg="modSp">
        <pc:chgData name="Rima Fany Ferzli" userId="S::drferzli_hotmail.com#ext#@unaids.onmicrosoft.com::76ffa6bf-804e-4a81-8b29-c5c6b9fdc6bd" providerId="AD" clId="Web-{2DD84D34-620E-F05A-5359-4EAD7EFD6652}" dt="2025-02-05T11:07:04.118" v="69" actId="14100"/>
        <pc:sldMkLst>
          <pc:docMk/>
          <pc:sldMk cId="670719479" sldId="258"/>
        </pc:sldMkLst>
        <pc:spChg chg="mod">
          <ac:chgData name="Rima Fany Ferzli" userId="S::drferzli_hotmail.com#ext#@unaids.onmicrosoft.com::76ffa6bf-804e-4a81-8b29-c5c6b9fdc6bd" providerId="AD" clId="Web-{2DD84D34-620E-F05A-5359-4EAD7EFD6652}" dt="2025-02-05T11:06:54.946" v="67" actId="14100"/>
          <ac:spMkLst>
            <pc:docMk/>
            <pc:sldMk cId="670719479" sldId="258"/>
            <ac:spMk id="16" creationId="{F5555A09-ABF4-860A-A34B-E9658B7E5E62}"/>
          </ac:spMkLst>
        </pc:spChg>
        <pc:spChg chg="mod">
          <ac:chgData name="Rima Fany Ferzli" userId="S::drferzli_hotmail.com#ext#@unaids.onmicrosoft.com::76ffa6bf-804e-4a81-8b29-c5c6b9fdc6bd" providerId="AD" clId="Web-{2DD84D34-620E-F05A-5359-4EAD7EFD6652}" dt="2025-02-05T11:07:04.118" v="69" actId="14100"/>
          <ac:spMkLst>
            <pc:docMk/>
            <pc:sldMk cId="670719479" sldId="258"/>
            <ac:spMk id="19" creationId="{4E99E1F7-53DD-E8AB-B3EB-CB2CDD0F0B33}"/>
          </ac:spMkLst>
        </pc:spChg>
      </pc:sldChg>
      <pc:sldChg chg="modSp">
        <pc:chgData name="Rima Fany Ferzli" userId="S::drferzli_hotmail.com#ext#@unaids.onmicrosoft.com::76ffa6bf-804e-4a81-8b29-c5c6b9fdc6bd" providerId="AD" clId="Web-{2DD84D34-620E-F05A-5359-4EAD7EFD6652}" dt="2025-02-05T18:45:26.835" v="101" actId="20577"/>
        <pc:sldMkLst>
          <pc:docMk/>
          <pc:sldMk cId="4077375247" sldId="481"/>
        </pc:sldMkLst>
        <pc:spChg chg="mod">
          <ac:chgData name="Rima Fany Ferzli" userId="S::drferzli_hotmail.com#ext#@unaids.onmicrosoft.com::76ffa6bf-804e-4a81-8b29-c5c6b9fdc6bd" providerId="AD" clId="Web-{2DD84D34-620E-F05A-5359-4EAD7EFD6652}" dt="2025-02-05T18:44:44.474" v="97" actId="20577"/>
          <ac:spMkLst>
            <pc:docMk/>
            <pc:sldMk cId="4077375247" sldId="481"/>
            <ac:spMk id="2" creationId="{CF9314BC-677D-45C6-B125-E1496B8E43DF}"/>
          </ac:spMkLst>
        </pc:spChg>
        <pc:spChg chg="mod">
          <ac:chgData name="Rima Fany Ferzli" userId="S::drferzli_hotmail.com#ext#@unaids.onmicrosoft.com::76ffa6bf-804e-4a81-8b29-c5c6b9fdc6bd" providerId="AD" clId="Web-{2DD84D34-620E-F05A-5359-4EAD7EFD6652}" dt="2025-02-05T18:45:26.835" v="101" actId="20577"/>
          <ac:spMkLst>
            <pc:docMk/>
            <pc:sldMk cId="4077375247" sldId="481"/>
            <ac:spMk id="4" creationId="{C2FEF825-B1A4-1F45-4E91-9427D602CE8F}"/>
          </ac:spMkLst>
        </pc:spChg>
        <pc:picChg chg="mod">
          <ac:chgData name="Rima Fany Ferzli" userId="S::drferzli_hotmail.com#ext#@unaids.onmicrosoft.com::76ffa6bf-804e-4a81-8b29-c5c6b9fdc6bd" providerId="AD" clId="Web-{2DD84D34-620E-F05A-5359-4EAD7EFD6652}" dt="2025-02-05T18:44:04.442" v="91" actId="1076"/>
          <ac:picMkLst>
            <pc:docMk/>
            <pc:sldMk cId="4077375247" sldId="481"/>
            <ac:picMk id="5" creationId="{061CAF1B-8FA6-E058-220C-24D4FF50CC40}"/>
          </ac:picMkLst>
        </pc:picChg>
      </pc:sldChg>
      <pc:sldChg chg="addSp delSp modSp">
        <pc:chgData name="Rima Fany Ferzli" userId="S::drferzli_hotmail.com#ext#@unaids.onmicrosoft.com::76ffa6bf-804e-4a81-8b29-c5c6b9fdc6bd" providerId="AD" clId="Web-{2DD84D34-620E-F05A-5359-4EAD7EFD6652}" dt="2025-02-05T19:09:28.042" v="821" actId="20577"/>
        <pc:sldMkLst>
          <pc:docMk/>
          <pc:sldMk cId="134191081" sldId="1540"/>
        </pc:sldMkLst>
        <pc:spChg chg="mod">
          <ac:chgData name="Rima Fany Ferzli" userId="S::drferzli_hotmail.com#ext#@unaids.onmicrosoft.com::76ffa6bf-804e-4a81-8b29-c5c6b9fdc6bd" providerId="AD" clId="Web-{2DD84D34-620E-F05A-5359-4EAD7EFD6652}" dt="2025-02-05T19:09:28.042" v="821" actId="20577"/>
          <ac:spMkLst>
            <pc:docMk/>
            <pc:sldMk cId="134191081" sldId="1540"/>
            <ac:spMk id="3" creationId="{9A0DC9E1-6409-E998-ED77-26E3D4288057}"/>
          </ac:spMkLst>
        </pc:spChg>
        <pc:spChg chg="del mod">
          <ac:chgData name="Rima Fany Ferzli" userId="S::drferzli_hotmail.com#ext#@unaids.onmicrosoft.com::76ffa6bf-804e-4a81-8b29-c5c6b9fdc6bd" providerId="AD" clId="Web-{2DD84D34-620E-F05A-5359-4EAD7EFD6652}" dt="2025-02-05T18:51:19.002" v="141"/>
          <ac:spMkLst>
            <pc:docMk/>
            <pc:sldMk cId="134191081" sldId="1540"/>
            <ac:spMk id="4" creationId="{30519FBC-3F2B-C023-EB27-963E9FB9C8A0}"/>
          </ac:spMkLst>
        </pc:spChg>
        <pc:spChg chg="add mod">
          <ac:chgData name="Rima Fany Ferzli" userId="S::drferzli_hotmail.com#ext#@unaids.onmicrosoft.com::76ffa6bf-804e-4a81-8b29-c5c6b9fdc6bd" providerId="AD" clId="Web-{2DD84D34-620E-F05A-5359-4EAD7EFD6652}" dt="2025-02-05T19:06:43.083" v="712" actId="1076"/>
          <ac:spMkLst>
            <pc:docMk/>
            <pc:sldMk cId="134191081" sldId="1540"/>
            <ac:spMk id="6" creationId="{4EEE771C-D373-11FA-DF28-9D9ECA328582}"/>
          </ac:spMkLst>
        </pc:spChg>
      </pc:sldChg>
      <pc:sldChg chg="modSp">
        <pc:chgData name="Rima Fany Ferzli" userId="S::drferzli_hotmail.com#ext#@unaids.onmicrosoft.com::76ffa6bf-804e-4a81-8b29-c5c6b9fdc6bd" providerId="AD" clId="Web-{2DD84D34-620E-F05A-5359-4EAD7EFD6652}" dt="2025-02-05T10:59:43.884" v="39"/>
        <pc:sldMkLst>
          <pc:docMk/>
          <pc:sldMk cId="1792933428" sldId="1565"/>
        </pc:sldMkLst>
        <pc:graphicFrameChg chg="mod modGraphic">
          <ac:chgData name="Rima Fany Ferzli" userId="S::drferzli_hotmail.com#ext#@unaids.onmicrosoft.com::76ffa6bf-804e-4a81-8b29-c5c6b9fdc6bd" providerId="AD" clId="Web-{2DD84D34-620E-F05A-5359-4EAD7EFD6652}" dt="2025-02-05T10:59:43.884" v="39"/>
          <ac:graphicFrameMkLst>
            <pc:docMk/>
            <pc:sldMk cId="1792933428" sldId="1565"/>
            <ac:graphicFrameMk id="6" creationId="{14C0D224-90B7-F719-B568-064782179CF4}"/>
          </ac:graphicFrameMkLst>
        </pc:graphicFrameChg>
      </pc:sldChg>
      <pc:sldChg chg="modSp">
        <pc:chgData name="Rima Fany Ferzli" userId="S::drferzli_hotmail.com#ext#@unaids.onmicrosoft.com::76ffa6bf-804e-4a81-8b29-c5c6b9fdc6bd" providerId="AD" clId="Web-{2DD84D34-620E-F05A-5359-4EAD7EFD6652}" dt="2025-02-05T19:21:57.455" v="997" actId="20577"/>
        <pc:sldMkLst>
          <pc:docMk/>
          <pc:sldMk cId="3520420856" sldId="3107"/>
        </pc:sldMkLst>
        <pc:spChg chg="mod">
          <ac:chgData name="Rima Fany Ferzli" userId="S::drferzli_hotmail.com#ext#@unaids.onmicrosoft.com::76ffa6bf-804e-4a81-8b29-c5c6b9fdc6bd" providerId="AD" clId="Web-{2DD84D34-620E-F05A-5359-4EAD7EFD6652}" dt="2025-02-05T19:21:57.455" v="997" actId="20577"/>
          <ac:spMkLst>
            <pc:docMk/>
            <pc:sldMk cId="3520420856" sldId="3107"/>
            <ac:spMk id="9" creationId="{3829E4DA-89CA-7EA5-5072-437C0617A06C}"/>
          </ac:spMkLst>
        </pc:spChg>
        <pc:graphicFrameChg chg="mod modGraphic">
          <ac:chgData name="Rima Fany Ferzli" userId="S::drferzli_hotmail.com#ext#@unaids.onmicrosoft.com::76ffa6bf-804e-4a81-8b29-c5c6b9fdc6bd" providerId="AD" clId="Web-{2DD84D34-620E-F05A-5359-4EAD7EFD6652}" dt="2025-02-05T19:12:30.937" v="889"/>
          <ac:graphicFrameMkLst>
            <pc:docMk/>
            <pc:sldMk cId="3520420856" sldId="3107"/>
            <ac:graphicFrameMk id="6" creationId="{A181771F-1A7E-C98F-FC83-C30C81F67946}"/>
          </ac:graphicFrameMkLst>
        </pc:graphicFrameChg>
      </pc:sldChg>
      <pc:sldChg chg="modSp">
        <pc:chgData name="Rima Fany Ferzli" userId="S::drferzli_hotmail.com#ext#@unaids.onmicrosoft.com::76ffa6bf-804e-4a81-8b29-c5c6b9fdc6bd" providerId="AD" clId="Web-{2DD84D34-620E-F05A-5359-4EAD7EFD6652}" dt="2025-02-05T18:49:50.093" v="137" actId="14100"/>
        <pc:sldMkLst>
          <pc:docMk/>
          <pc:sldMk cId="31282999" sldId="3108"/>
        </pc:sldMkLst>
        <pc:spChg chg="mod">
          <ac:chgData name="Rima Fany Ferzli" userId="S::drferzli_hotmail.com#ext#@unaids.onmicrosoft.com::76ffa6bf-804e-4a81-8b29-c5c6b9fdc6bd" providerId="AD" clId="Web-{2DD84D34-620E-F05A-5359-4EAD7EFD6652}" dt="2025-02-05T18:49:20.467" v="130" actId="20577"/>
          <ac:spMkLst>
            <pc:docMk/>
            <pc:sldMk cId="31282999" sldId="3108"/>
            <ac:spMk id="3" creationId="{0A4FCDE3-BBD5-1D87-82ED-EE71A9717B84}"/>
          </ac:spMkLst>
        </pc:spChg>
        <pc:spChg chg="mod">
          <ac:chgData name="Rima Fany Ferzli" userId="S::drferzli_hotmail.com#ext#@unaids.onmicrosoft.com::76ffa6bf-804e-4a81-8b29-c5c6b9fdc6bd" providerId="AD" clId="Web-{2DD84D34-620E-F05A-5359-4EAD7EFD6652}" dt="2025-02-05T18:49:50.093" v="137" actId="14100"/>
          <ac:spMkLst>
            <pc:docMk/>
            <pc:sldMk cId="31282999" sldId="3108"/>
            <ac:spMk id="4" creationId="{5FE95CC3-2C2F-745E-717C-FF8C78D7C7FD}"/>
          </ac:spMkLst>
        </pc:spChg>
      </pc:sldChg>
      <pc:sldChg chg="modSp">
        <pc:chgData name="Rima Fany Ferzli" userId="S::drferzli_hotmail.com#ext#@unaids.onmicrosoft.com::76ffa6bf-804e-4a81-8b29-c5c6b9fdc6bd" providerId="AD" clId="Web-{2DD84D34-620E-F05A-5359-4EAD7EFD6652}" dt="2025-02-05T11:06:29.804" v="66" actId="20577"/>
        <pc:sldMkLst>
          <pc:docMk/>
          <pc:sldMk cId="1306116881" sldId="3110"/>
        </pc:sldMkLst>
        <pc:spChg chg="mod">
          <ac:chgData name="Rima Fany Ferzli" userId="S::drferzli_hotmail.com#ext#@unaids.onmicrosoft.com::76ffa6bf-804e-4a81-8b29-c5c6b9fdc6bd" providerId="AD" clId="Web-{2DD84D34-620E-F05A-5359-4EAD7EFD6652}" dt="2025-02-05T11:06:29.804" v="66" actId="20577"/>
          <ac:spMkLst>
            <pc:docMk/>
            <pc:sldMk cId="1306116881" sldId="3110"/>
            <ac:spMk id="7" creationId="{18D60644-430C-3305-97F9-F28E74EF1EC2}"/>
          </ac:spMkLst>
        </pc:spChg>
      </pc:sldChg>
    </pc:docChg>
  </pc:docChgLst>
  <pc:docChgLst>
    <pc:chgData name="RACHA HOUMMADY" userId="af9d1d8e97962770" providerId="LiveId" clId="{C70ED3F9-2A26-8B44-86F5-2141ACD208BF}"/>
    <pc:docChg chg="undo custSel modSld">
      <pc:chgData name="RACHA HOUMMADY" userId="af9d1d8e97962770" providerId="LiveId" clId="{C70ED3F9-2A26-8B44-86F5-2141ACD208BF}" dt="2025-02-03T11:48:06.452" v="29" actId="121"/>
      <pc:docMkLst>
        <pc:docMk/>
      </pc:docMkLst>
      <pc:sldChg chg="modSp">
        <pc:chgData name="RACHA HOUMMADY" userId="af9d1d8e97962770" providerId="LiveId" clId="{C70ED3F9-2A26-8B44-86F5-2141ACD208BF}" dt="2025-02-03T11:44:42.890" v="2" actId="27636"/>
        <pc:sldMkLst>
          <pc:docMk/>
          <pc:sldMk cId="100137037" sldId="256"/>
        </pc:sldMkLst>
        <pc:spChg chg="mod">
          <ac:chgData name="RACHA HOUMMADY" userId="af9d1d8e97962770" providerId="LiveId" clId="{C70ED3F9-2A26-8B44-86F5-2141ACD208BF}" dt="2025-02-03T11:44:42.890" v="2" actId="27636"/>
          <ac:spMkLst>
            <pc:docMk/>
            <pc:sldMk cId="100137037" sldId="256"/>
            <ac:spMk id="3" creationId="{39C97AB2-D1E8-48E1-B9C2-6E6C1698B16B}"/>
          </ac:spMkLst>
        </pc:spChg>
      </pc:sldChg>
      <pc:sldChg chg="modSp">
        <pc:chgData name="RACHA HOUMMADY" userId="af9d1d8e97962770" providerId="LiveId" clId="{C70ED3F9-2A26-8B44-86F5-2141ACD208BF}" dt="2025-02-03T11:46:35.439" v="19" actId="121"/>
        <pc:sldMkLst>
          <pc:docMk/>
          <pc:sldMk cId="670719479" sldId="258"/>
        </pc:sldMkLst>
        <pc:spChg chg="mod">
          <ac:chgData name="RACHA HOUMMADY" userId="af9d1d8e97962770" providerId="LiveId" clId="{C70ED3F9-2A26-8B44-86F5-2141ACD208BF}" dt="2025-02-03T11:46:35.439" v="19" actId="121"/>
          <ac:spMkLst>
            <pc:docMk/>
            <pc:sldMk cId="670719479" sldId="258"/>
            <ac:spMk id="25" creationId="{B89416AF-6E4C-CB87-7775-35A87875C74F}"/>
          </ac:spMkLst>
        </pc:spChg>
      </pc:sldChg>
      <pc:sldChg chg="modSp">
        <pc:chgData name="RACHA HOUMMADY" userId="af9d1d8e97962770" providerId="LiveId" clId="{C70ED3F9-2A26-8B44-86F5-2141ACD208BF}" dt="2025-02-03T11:48:06.452" v="29" actId="121"/>
        <pc:sldMkLst>
          <pc:docMk/>
          <pc:sldMk cId="4077375247" sldId="481"/>
        </pc:sldMkLst>
        <pc:spChg chg="mod">
          <ac:chgData name="RACHA HOUMMADY" userId="af9d1d8e97962770" providerId="LiveId" clId="{C70ED3F9-2A26-8B44-86F5-2141ACD208BF}" dt="2025-02-03T11:48:06.452" v="29" actId="121"/>
          <ac:spMkLst>
            <pc:docMk/>
            <pc:sldMk cId="4077375247" sldId="481"/>
            <ac:spMk id="4" creationId="{C2FEF825-B1A4-1F45-4E91-9427D602CE8F}"/>
          </ac:spMkLst>
        </pc:spChg>
      </pc:sldChg>
      <pc:sldChg chg="modSp">
        <pc:chgData name="RACHA HOUMMADY" userId="af9d1d8e97962770" providerId="LiveId" clId="{C70ED3F9-2A26-8B44-86F5-2141ACD208BF}" dt="2025-02-03T11:47:27.202" v="25" actId="121"/>
        <pc:sldMkLst>
          <pc:docMk/>
          <pc:sldMk cId="134191081" sldId="1540"/>
        </pc:sldMkLst>
        <pc:spChg chg="mod">
          <ac:chgData name="RACHA HOUMMADY" userId="af9d1d8e97962770" providerId="LiveId" clId="{C70ED3F9-2A26-8B44-86F5-2141ACD208BF}" dt="2025-02-03T11:47:27.202" v="25" actId="121"/>
          <ac:spMkLst>
            <pc:docMk/>
            <pc:sldMk cId="134191081" sldId="1540"/>
            <ac:spMk id="3" creationId="{9A0DC9E1-6409-E998-ED77-26E3D4288057}"/>
          </ac:spMkLst>
        </pc:spChg>
        <pc:spChg chg="mod">
          <ac:chgData name="RACHA HOUMMADY" userId="af9d1d8e97962770" providerId="LiveId" clId="{C70ED3F9-2A26-8B44-86F5-2141ACD208BF}" dt="2025-02-03T11:47:17.330" v="24" actId="1076"/>
          <ac:spMkLst>
            <pc:docMk/>
            <pc:sldMk cId="134191081" sldId="1540"/>
            <ac:spMk id="4" creationId="{30519FBC-3F2B-C023-EB27-963E9FB9C8A0}"/>
          </ac:spMkLst>
        </pc:spChg>
      </pc:sldChg>
      <pc:sldChg chg="modSp">
        <pc:chgData name="RACHA HOUMMADY" userId="af9d1d8e97962770" providerId="LiveId" clId="{C70ED3F9-2A26-8B44-86F5-2141ACD208BF}" dt="2025-02-03T11:45:13.253" v="6" actId="121"/>
        <pc:sldMkLst>
          <pc:docMk/>
          <pc:sldMk cId="1792933428" sldId="1565"/>
        </pc:sldMkLst>
        <pc:spChg chg="mod">
          <ac:chgData name="RACHA HOUMMADY" userId="af9d1d8e97962770" providerId="LiveId" clId="{C70ED3F9-2A26-8B44-86F5-2141ACD208BF}" dt="2025-02-03T11:44:42.746" v="1" actId="121"/>
          <ac:spMkLst>
            <pc:docMk/>
            <pc:sldMk cId="1792933428" sldId="1565"/>
            <ac:spMk id="9" creationId="{B361A2E7-D689-207E-77A1-523E86F2A449}"/>
          </ac:spMkLst>
        </pc:spChg>
        <pc:graphicFrameChg chg="modGraphic">
          <ac:chgData name="RACHA HOUMMADY" userId="af9d1d8e97962770" providerId="LiveId" clId="{C70ED3F9-2A26-8B44-86F5-2141ACD208BF}" dt="2025-02-03T11:45:13.253" v="6" actId="121"/>
          <ac:graphicFrameMkLst>
            <pc:docMk/>
            <pc:sldMk cId="1792933428" sldId="1565"/>
            <ac:graphicFrameMk id="6" creationId="{14C0D224-90B7-F719-B568-064782179CF4}"/>
          </ac:graphicFrameMkLst>
        </pc:graphicFrameChg>
      </pc:sldChg>
      <pc:sldChg chg="addSp delSp modSp">
        <pc:chgData name="RACHA HOUMMADY" userId="af9d1d8e97962770" providerId="LiveId" clId="{C70ED3F9-2A26-8B44-86F5-2141ACD208BF}" dt="2025-02-03T11:47:08.985" v="23" actId="121"/>
        <pc:sldMkLst>
          <pc:docMk/>
          <pc:sldMk cId="3520420856" sldId="3107"/>
        </pc:sldMkLst>
        <pc:spChg chg="mod">
          <ac:chgData name="RACHA HOUMMADY" userId="af9d1d8e97962770" providerId="LiveId" clId="{C70ED3F9-2A26-8B44-86F5-2141ACD208BF}" dt="2025-02-03T11:46:51.148" v="20" actId="121"/>
          <ac:spMkLst>
            <pc:docMk/>
            <pc:sldMk cId="3520420856" sldId="3107"/>
            <ac:spMk id="2" creationId="{DDD96739-39C8-67EB-FD51-2809F82C892A}"/>
          </ac:spMkLst>
        </pc:spChg>
        <pc:spChg chg="add del">
          <ac:chgData name="RACHA HOUMMADY" userId="af9d1d8e97962770" providerId="LiveId" clId="{C70ED3F9-2A26-8B44-86F5-2141ACD208BF}" dt="2025-02-03T11:46:59.619" v="22" actId="22"/>
          <ac:spMkLst>
            <pc:docMk/>
            <pc:sldMk cId="3520420856" sldId="3107"/>
            <ac:spMk id="7" creationId="{1218B087-A3D4-ED1A-6D39-4E78F18B1EA7}"/>
          </ac:spMkLst>
        </pc:spChg>
        <pc:spChg chg="mod">
          <ac:chgData name="RACHA HOUMMADY" userId="af9d1d8e97962770" providerId="LiveId" clId="{C70ED3F9-2A26-8B44-86F5-2141ACD208BF}" dt="2025-02-03T11:47:08.985" v="23" actId="121"/>
          <ac:spMkLst>
            <pc:docMk/>
            <pc:sldMk cId="3520420856" sldId="3107"/>
            <ac:spMk id="9" creationId="{3829E4DA-89CA-7EA5-5072-437C0617A06C}"/>
          </ac:spMkLst>
        </pc:spChg>
      </pc:sldChg>
      <pc:sldChg chg="modSp">
        <pc:chgData name="RACHA HOUMMADY" userId="af9d1d8e97962770" providerId="LiveId" clId="{C70ED3F9-2A26-8B44-86F5-2141ACD208BF}" dt="2025-02-03T11:47:55.037" v="28" actId="1076"/>
        <pc:sldMkLst>
          <pc:docMk/>
          <pc:sldMk cId="31282999" sldId="3108"/>
        </pc:sldMkLst>
        <pc:spChg chg="mod">
          <ac:chgData name="RACHA HOUMMADY" userId="af9d1d8e97962770" providerId="LiveId" clId="{C70ED3F9-2A26-8B44-86F5-2141ACD208BF}" dt="2025-02-03T11:47:52.464" v="27" actId="1076"/>
          <ac:spMkLst>
            <pc:docMk/>
            <pc:sldMk cId="31282999" sldId="3108"/>
            <ac:spMk id="3" creationId="{0A4FCDE3-BBD5-1D87-82ED-EE71A9717B84}"/>
          </ac:spMkLst>
        </pc:spChg>
        <pc:spChg chg="mod">
          <ac:chgData name="RACHA HOUMMADY" userId="af9d1d8e97962770" providerId="LiveId" clId="{C70ED3F9-2A26-8B44-86F5-2141ACD208BF}" dt="2025-02-03T11:47:55.037" v="28" actId="1076"/>
          <ac:spMkLst>
            <pc:docMk/>
            <pc:sldMk cId="31282999" sldId="3108"/>
            <ac:spMk id="4" creationId="{5FE95CC3-2C2F-745E-717C-FF8C78D7C7FD}"/>
          </ac:spMkLst>
        </pc:spChg>
      </pc:sldChg>
      <pc:sldChg chg="modSp">
        <pc:chgData name="RACHA HOUMMADY" userId="af9d1d8e97962770" providerId="LiveId" clId="{C70ED3F9-2A26-8B44-86F5-2141ACD208BF}" dt="2025-02-03T11:45:23.516" v="7" actId="1076"/>
        <pc:sldMkLst>
          <pc:docMk/>
          <pc:sldMk cId="3315484268" sldId="3109"/>
        </pc:sldMkLst>
        <pc:spChg chg="mod">
          <ac:chgData name="RACHA HOUMMADY" userId="af9d1d8e97962770" providerId="LiveId" clId="{C70ED3F9-2A26-8B44-86F5-2141ACD208BF}" dt="2025-02-03T11:45:23.516" v="7" actId="1076"/>
          <ac:spMkLst>
            <pc:docMk/>
            <pc:sldMk cId="3315484268" sldId="3109"/>
            <ac:spMk id="4" creationId="{FD83A5C6-CD78-9745-9A43-4B0FA67B0E09}"/>
          </ac:spMkLst>
        </pc:spChg>
      </pc:sldChg>
      <pc:sldChg chg="modSp">
        <pc:chgData name="RACHA HOUMMADY" userId="af9d1d8e97962770" providerId="LiveId" clId="{C70ED3F9-2A26-8B44-86F5-2141ACD208BF}" dt="2025-02-03T11:46:20.381" v="18" actId="1076"/>
        <pc:sldMkLst>
          <pc:docMk/>
          <pc:sldMk cId="1306116881" sldId="3110"/>
        </pc:sldMkLst>
        <pc:spChg chg="mod">
          <ac:chgData name="RACHA HOUMMADY" userId="af9d1d8e97962770" providerId="LiveId" clId="{C70ED3F9-2A26-8B44-86F5-2141ACD208BF}" dt="2025-02-03T11:46:20.381" v="18" actId="1076"/>
          <ac:spMkLst>
            <pc:docMk/>
            <pc:sldMk cId="1306116881" sldId="3110"/>
            <ac:spMk id="2" creationId="{88913B21-0EB5-A046-E4A8-E77DDF9951C1}"/>
          </ac:spMkLst>
        </pc:spChg>
        <pc:spChg chg="mod">
          <ac:chgData name="RACHA HOUMMADY" userId="af9d1d8e97962770" providerId="LiveId" clId="{C70ED3F9-2A26-8B44-86F5-2141ACD208BF}" dt="2025-02-03T11:45:47.778" v="14" actId="121"/>
          <ac:spMkLst>
            <pc:docMk/>
            <pc:sldMk cId="1306116881" sldId="3110"/>
            <ac:spMk id="4" creationId="{E217895E-E21E-B08B-C8D0-3860F5349E1B}"/>
          </ac:spMkLst>
        </pc:spChg>
        <pc:spChg chg="mod">
          <ac:chgData name="RACHA HOUMMADY" userId="af9d1d8e97962770" providerId="LiveId" clId="{C70ED3F9-2A26-8B44-86F5-2141ACD208BF}" dt="2025-02-03T11:46:13.938" v="16" actId="121"/>
          <ac:spMkLst>
            <pc:docMk/>
            <pc:sldMk cId="1306116881" sldId="3110"/>
            <ac:spMk id="7" creationId="{18D60644-430C-3305-97F9-F28E74EF1EC2}"/>
          </ac:spMkLst>
        </pc:spChg>
        <pc:picChg chg="mod">
          <ac:chgData name="RACHA HOUMMADY" userId="af9d1d8e97962770" providerId="LiveId" clId="{C70ED3F9-2A26-8B44-86F5-2141ACD208BF}" dt="2025-02-03T11:46:17.023" v="17" actId="1076"/>
          <ac:picMkLst>
            <pc:docMk/>
            <pc:sldMk cId="1306116881" sldId="3110"/>
            <ac:picMk id="42" creationId="{C080E1B0-54AF-C5A1-2AF9-58C13462B324}"/>
          </ac:picMkLst>
        </pc:picChg>
      </pc:sldChg>
    </pc:docChg>
  </pc:docChgLst>
  <pc:docChgLst>
    <pc:chgData name="Rima Fany Ferzli" userId="S::drferzli_hotmail.com#ext#@unaids.onmicrosoft.com::76ffa6bf-804e-4a81-8b29-c5c6b9fdc6bd" providerId="AD" clId="Web-{C9837219-98EB-123A-C9DB-513CD271E3E6}"/>
    <pc:docChg chg="modSld">
      <pc:chgData name="Rima Fany Ferzli" userId="S::drferzli_hotmail.com#ext#@unaids.onmicrosoft.com::76ffa6bf-804e-4a81-8b29-c5c6b9fdc6bd" providerId="AD" clId="Web-{C9837219-98EB-123A-C9DB-513CD271E3E6}" dt="2025-02-07T15:10:26.339" v="170"/>
      <pc:docMkLst>
        <pc:docMk/>
      </pc:docMkLst>
      <pc:sldChg chg="modSp">
        <pc:chgData name="Rima Fany Ferzli" userId="S::drferzli_hotmail.com#ext#@unaids.onmicrosoft.com::76ffa6bf-804e-4a81-8b29-c5c6b9fdc6bd" providerId="AD" clId="Web-{C9837219-98EB-123A-C9DB-513CD271E3E6}" dt="2025-02-07T15:02:17.916" v="87"/>
        <pc:sldMkLst>
          <pc:docMk/>
          <pc:sldMk cId="1792933428" sldId="1565"/>
        </pc:sldMkLst>
        <pc:graphicFrameChg chg="mod modGraphic">
          <ac:chgData name="Rima Fany Ferzli" userId="S::drferzli_hotmail.com#ext#@unaids.onmicrosoft.com::76ffa6bf-804e-4a81-8b29-c5c6b9fdc6bd" providerId="AD" clId="Web-{C9837219-98EB-123A-C9DB-513CD271E3E6}" dt="2025-02-07T15:02:17.916" v="87"/>
          <ac:graphicFrameMkLst>
            <pc:docMk/>
            <pc:sldMk cId="1792933428" sldId="1565"/>
            <ac:graphicFrameMk id="6" creationId="{14C0D224-90B7-F719-B568-064782179CF4}"/>
          </ac:graphicFrameMkLst>
        </pc:graphicFrameChg>
      </pc:sldChg>
      <pc:sldChg chg="addSp modSp">
        <pc:chgData name="Rima Fany Ferzli" userId="S::drferzli_hotmail.com#ext#@unaids.onmicrosoft.com::76ffa6bf-804e-4a81-8b29-c5c6b9fdc6bd" providerId="AD" clId="Web-{C9837219-98EB-123A-C9DB-513CD271E3E6}" dt="2025-02-07T15:10:26.339" v="170"/>
        <pc:sldMkLst>
          <pc:docMk/>
          <pc:sldMk cId="3520420856" sldId="3107"/>
        </pc:sldMkLst>
        <pc:spChg chg="add mod">
          <ac:chgData name="Rima Fany Ferzli" userId="S::drferzli_hotmail.com#ext#@unaids.onmicrosoft.com::76ffa6bf-804e-4a81-8b29-c5c6b9fdc6bd" providerId="AD" clId="Web-{C9837219-98EB-123A-C9DB-513CD271E3E6}" dt="2025-02-07T15:09:18.587" v="142" actId="20577"/>
          <ac:spMkLst>
            <pc:docMk/>
            <pc:sldMk cId="3520420856" sldId="3107"/>
            <ac:spMk id="3" creationId="{7C50DCE8-2376-26C3-1568-8A9671EB9444}"/>
          </ac:spMkLst>
        </pc:spChg>
        <pc:spChg chg="mod">
          <ac:chgData name="Rima Fany Ferzli" userId="S::drferzli_hotmail.com#ext#@unaids.onmicrosoft.com::76ffa6bf-804e-4a81-8b29-c5c6b9fdc6bd" providerId="AD" clId="Web-{C9837219-98EB-123A-C9DB-513CD271E3E6}" dt="2025-02-07T15:08:33.085" v="107" actId="20577"/>
          <ac:spMkLst>
            <pc:docMk/>
            <pc:sldMk cId="3520420856" sldId="3107"/>
            <ac:spMk id="9" creationId="{3829E4DA-89CA-7EA5-5072-437C0617A06C}"/>
          </ac:spMkLst>
        </pc:spChg>
        <pc:graphicFrameChg chg="mod modGraphic">
          <ac:chgData name="Rima Fany Ferzli" userId="S::drferzli_hotmail.com#ext#@unaids.onmicrosoft.com::76ffa6bf-804e-4a81-8b29-c5c6b9fdc6bd" providerId="AD" clId="Web-{C9837219-98EB-123A-C9DB-513CD271E3E6}" dt="2025-02-07T15:10:26.339" v="170"/>
          <ac:graphicFrameMkLst>
            <pc:docMk/>
            <pc:sldMk cId="3520420856" sldId="3107"/>
            <ac:graphicFrameMk id="6" creationId="{A181771F-1A7E-C98F-FC83-C30C81F67946}"/>
          </ac:graphicFrameMkLst>
        </pc:graphicFrameChg>
      </pc:sldChg>
      <pc:sldChg chg="modSp">
        <pc:chgData name="Rima Fany Ferzli" userId="S::drferzli_hotmail.com#ext#@unaids.onmicrosoft.com::76ffa6bf-804e-4a81-8b29-c5c6b9fdc6bd" providerId="AD" clId="Web-{C9837219-98EB-123A-C9DB-513CD271E3E6}" dt="2025-02-07T15:06:46.222" v="101" actId="20577"/>
        <pc:sldMkLst>
          <pc:docMk/>
          <pc:sldMk cId="1306116881" sldId="3110"/>
        </pc:sldMkLst>
        <pc:spChg chg="mod">
          <ac:chgData name="Rima Fany Ferzli" userId="S::drferzli_hotmail.com#ext#@unaids.onmicrosoft.com::76ffa6bf-804e-4a81-8b29-c5c6b9fdc6bd" providerId="AD" clId="Web-{C9837219-98EB-123A-C9DB-513CD271E3E6}" dt="2025-02-07T15:06:46.222" v="101" actId="20577"/>
          <ac:spMkLst>
            <pc:docMk/>
            <pc:sldMk cId="1306116881" sldId="3110"/>
            <ac:spMk id="4" creationId="{E217895E-E21E-B08B-C8D0-3860F5349E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3/17/2025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7659616-E921-41D3-9E36-7E9FC31D8247}" type="slidenum">
              <a:rPr lang="en-US" smtClean="0"/>
              <a:t>10</a:t>
            </a:fld>
            <a:endParaRPr lang="en-US"/>
          </a:p>
        </p:txBody>
      </p:sp>
    </p:spTree>
    <p:extLst>
      <p:ext uri="{BB962C8B-B14F-4D97-AF65-F5344CB8AC3E}">
        <p14:creationId xmlns:p14="http://schemas.microsoft.com/office/powerpoint/2010/main" val="88958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البلدان التي تنتشر فيها أوبئة فيروس نقص المناعة البشرية بشكل مكثف تعتمد تقليديا على إنشاء منحنيات وبائية منفصلة للفئات السكانية الرئيسية الأكثر عرضة للخطر، مثل الأشخاص الذين يحقنون المخدرات، والرجال الذين يمارسون الجنس مع الرجال، والعاملات في مجال الجنس، إلى جانب السكان العامين الأقل عرضة للخطر. وهذا هو الحال بالنسبة للنموذجين EPP وAEM، اللذين يتناسبان مع بيانات مراقبة ومسح انتشار المرض.</a:t>
            </a:r>
          </a:p>
          <a:p>
            <a:pPr marL="0" marR="0" algn="l" rtl="0" eaLnBrk="1" latinLnBrk="0" hangingPunct="1">
              <a:lnSpc>
                <a:spcPct val="107000"/>
              </a:lnSpc>
              <a:spcBef>
                <a:spcPts val="0"/>
              </a:spcBef>
              <a:spcAft>
                <a:spcPts val="800"/>
              </a:spcAft>
            </a:pPr>
            <a:endParaRPr lang="en-KE" sz="1800">
              <a:effectLst/>
            </a:endParaRPr>
          </a:p>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وعلى العكس من ذلك، تختار البلدان التي لديها أنظمة قوية للإبلاغ عن حالات الإصابة بفيروس نقص المناعة البشرية وتسجيل الحالات الحيوية أن تدرج بيانات المراقبة القائمة على الحالات، من تشخيصات حالات الإصابة بفيروس نقص المناعة البشرية الجديدة </a:t>
            </a:r>
            <a:r>
              <a:rPr lang="ar" sz="1800" kern="10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ووفيات </a:t>
            </a: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الإيدز المبلغ عنها في التسجيل الحيوي. وهذا هو الحال بالنسبة لنماذج مراقبة الحالات والتسجيل الحيوي (CSAVR) أو المركز الأوروبي للوقاية من الأمراض ومكافحتها (ECDC).</a:t>
            </a:r>
            <a:b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KE" sz="1800">
              <a:effectLst/>
            </a:endParaRPr>
          </a:p>
          <a:p>
            <a:pPr defTabSz="942289">
              <a:defRPr/>
            </a:pPr>
            <a:endParaRPr lang="en-US" sz="1800">
              <a:effectLst/>
              <a:latin typeface="Times New Roman" panose="02020603050405020304" pitchFamily="18" charset="0"/>
              <a:ea typeface="Cambria" panose="02040503050406030204" pitchFamily="18" charset="0"/>
            </a:endParaRPr>
          </a:p>
        </p:txBody>
      </p:sp>
      <p:sp>
        <p:nvSpPr>
          <p:cNvPr id="4" name="Slide Number Placeholder 3"/>
          <p:cNvSpPr>
            <a:spLocks noGrp="1"/>
          </p:cNvSpPr>
          <p:nvPr>
            <p:ph type="sldNum" sz="quarter" idx="5"/>
          </p:nvPr>
        </p:nvSpPr>
        <p:spPr/>
        <p:txBody>
          <a:bodyPr/>
          <a:lstStyle/>
          <a:p>
            <a:fld id="{E5F4B4AD-9710-49A7-B214-561577097D0C}" type="slidenum">
              <a:rPr lang="en-US" smtClean="0"/>
              <a:t>2</a:t>
            </a:fld>
            <a:endParaRPr lang="en-US"/>
          </a:p>
        </p:txBody>
      </p:sp>
    </p:spTree>
    <p:extLst>
      <p:ext uri="{BB962C8B-B14F-4D97-AF65-F5344CB8AC3E}">
        <p14:creationId xmlns:p14="http://schemas.microsoft.com/office/powerpoint/2010/main" val="340470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r" b="0" i="0">
                <a:solidFill>
                  <a:srgbClr val="374151"/>
                </a:solidFill>
                <a:effectLst/>
                <a:latin typeface="Söhne"/>
              </a:rPr>
              <a:t>في جولة عام 2024، استخدمت معظم البلدان التي تعاني من وباء مركّز نموذج CSAVR (71؛ واستخدمت دولتان من البلدان المرتفعة الدخل نموذج ECDC المماثل)، يليه نموذج EPP.</a:t>
            </a:r>
          </a:p>
        </p:txBody>
      </p:sp>
      <p:sp>
        <p:nvSpPr>
          <p:cNvPr id="4" name="Slide Number Placeholder 3"/>
          <p:cNvSpPr>
            <a:spLocks noGrp="1"/>
          </p:cNvSpPr>
          <p:nvPr>
            <p:ph type="sldNum" sz="quarter" idx="5"/>
          </p:nvPr>
        </p:nvSpPr>
        <p:spPr/>
        <p:txBody>
          <a:bodyPr/>
          <a:lstStyle/>
          <a:p>
            <a:fld id="{0A6A75E5-EEA6-4699-9135-78D05B2AA1DC}" type="slidenum">
              <a:rPr lang="en-CH" smtClean="0"/>
              <a:t>3</a:t>
            </a:fld>
            <a:endParaRPr lang="en-CH"/>
          </a:p>
        </p:txBody>
      </p:sp>
    </p:spTree>
    <p:extLst>
      <p:ext uri="{BB962C8B-B14F-4D97-AF65-F5344CB8AC3E}">
        <p14:creationId xmlns:p14="http://schemas.microsoft.com/office/powerpoint/2010/main" val="18555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a:t>راجع </a:t>
            </a:r>
            <a:r>
              <a:rPr lang="ar" i="1"/>
              <a:t>دليل تحديث تقدير طيف فيروس نقص المناعة البشرية </a:t>
            </a:r>
            <a:r>
              <a:rPr lang="ar" i="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a:t>شجرة القرار الشكل 1</a:t>
            </a:r>
            <a:endParaRPr lang="en-CH"/>
          </a:p>
          <a:p>
            <a:endParaRPr lang="en-US" altLang="en-US"/>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pPr defTabSz="358480"/>
              <a:t>4</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a:t>4 </a:t>
            </a:r>
            <a:br>
              <a:rPr lang="en-US"/>
            </a:br>
            <a:r>
              <a:rPr lang="ar"/>
              <a:t>راجع </a:t>
            </a:r>
            <a:r>
              <a:rPr lang="ar" i="1"/>
              <a:t>دليل تحديث تقدير طيف فيروس نقص المناعة البشرية </a:t>
            </a:r>
            <a:r>
              <a:rPr lang="ar" i="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a:t>شجرة القرار الشكل 1</a:t>
            </a:r>
            <a:endParaRPr lang="en-CH"/>
          </a:p>
          <a:p>
            <a:endParaRPr lang="en-CH"/>
          </a:p>
        </p:txBody>
      </p:sp>
      <p:sp>
        <p:nvSpPr>
          <p:cNvPr id="4" name="Slide Number Placeholder 3"/>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ar" sz="12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تستخدم جميع النماذج نفس الافتراضات المستندة إلى الأدلة حول فعالية العلاج وتطور المرض، والتي تم تضمينها في Spectrum. وقد تم الاتفاق على هذه الافتراضات ويتم تحديثها سنويًا تحت الإشراف الفني من قبل المجموعة المرجعية التابعة لبرنامج الأمم المتحدة المشترك لمكافحة الإيدز والمختصة بالنمذجة والتوقعات.</a:t>
            </a:r>
          </a:p>
          <a:p>
            <a:pPr marL="0" marR="0" algn="l" rtl="0" eaLnBrk="1" latinLnBrk="0" hangingPunct="1">
              <a:lnSpc>
                <a:spcPct val="107000"/>
              </a:lnSpc>
              <a:spcBef>
                <a:spcPts val="0"/>
              </a:spcBef>
              <a:spcAft>
                <a:spcPts val="800"/>
              </a:spcAft>
            </a:pPr>
            <a:endParaRPr lang="en-KE" sz="1200">
              <a:effectLst/>
            </a:endParaRPr>
          </a:p>
          <a:p>
            <a:pPr marL="0" marR="0" algn="l" rtl="0" eaLnBrk="1" latinLnBrk="0" hangingPunct="1">
              <a:lnSpc>
                <a:spcPct val="107000"/>
              </a:lnSpc>
              <a:spcBef>
                <a:spcPts val="0"/>
              </a:spcBef>
              <a:spcAft>
                <a:spcPts val="800"/>
              </a:spcAft>
            </a:pPr>
            <a:r>
              <a:rPr lang="ar" sz="12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يتم الحصول على البيانات الديموغرافية من شعبة السكان التابعة للأمم المتحدة أو من التعدادات الوطنية الأخيرة.</a:t>
            </a:r>
            <a:endParaRPr lang="en-KE" sz="1200">
              <a:effectLst/>
            </a:endParaRPr>
          </a:p>
          <a:p>
            <a:endParaRPr lang="en-CH"/>
          </a:p>
        </p:txBody>
      </p:sp>
      <p:sp>
        <p:nvSpPr>
          <p:cNvPr id="4" name="Slide Number Placeholder 3"/>
          <p:cNvSpPr>
            <a:spLocks noGrp="1"/>
          </p:cNvSpPr>
          <p:nvPr>
            <p:ph type="sldNum" sz="quarter" idx="5"/>
          </p:nvPr>
        </p:nvSpPr>
        <p:spPr/>
        <p:txBody>
          <a:bodyPr/>
          <a:lstStyle/>
          <a:p>
            <a:fld id="{57659616-E921-41D3-9E36-7E9FC31D8247}" type="slidenum">
              <a:rPr lang="en-US" smtClean="0"/>
              <a:t>6</a:t>
            </a:fld>
            <a:endParaRPr lang="en-US"/>
          </a:p>
        </p:txBody>
      </p:sp>
    </p:spTree>
    <p:extLst>
      <p:ext uri="{BB962C8B-B14F-4D97-AF65-F5344CB8AC3E}">
        <p14:creationId xmlns:p14="http://schemas.microsoft.com/office/powerpoint/2010/main" val="4045143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A7EF0-3673-A530-F658-3F4975FBE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3F28D0-B745-BA21-B8F9-BD1BAB3324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CA4CA8-B352-F1CE-4C03-B97FA6873582}"/>
              </a:ext>
            </a:extLst>
          </p:cNvPr>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البلدان التي تنتشر فيها أوبئة فيروس نقص المناعة البشرية بشكل مكثف تعتمد تقليديا على إنشاء منحنيات وبائية منفصلة للفئات السكانية الرئيسية الأكثر عرضة للخطر، مثل الأشخاص الذين يحقنون المخدرات، والرجال الذين يمارسون الجنس مع الرجال، والعاملات في مجال الجنس، إلى جانب السكان العامين الأقل عرضة للخطر. وهذا هو الحال بالنسبة للنموذجين EPP وAEM، اللذين يتناسبان مع بيانات مراقبة ومسح انتشار المرض.</a:t>
            </a:r>
          </a:p>
          <a:p>
            <a:pPr marL="0" marR="0" algn="l" rtl="0" eaLnBrk="1" latinLnBrk="0" hangingPunct="1">
              <a:lnSpc>
                <a:spcPct val="107000"/>
              </a:lnSpc>
              <a:spcBef>
                <a:spcPts val="0"/>
              </a:spcBef>
              <a:spcAft>
                <a:spcPts val="800"/>
              </a:spcAft>
            </a:pPr>
            <a:endParaRPr lang="en-KE" sz="1800">
              <a:effectLst/>
            </a:endParaRPr>
          </a:p>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وعلى العكس من ذلك، تختار البلدان التي لديها أنظمة قوية للإبلاغ عن حالات الإصابة بفيروس نقص المناعة البشرية وتسجيل الحالات الحيوية أن تدرج بيانات المراقبة القائمة على الحالات، من تشخيصات حالات الإصابة بفيروس نقص المناعة البشرية الجديدة </a:t>
            </a:r>
            <a:r>
              <a:rPr lang="ar" sz="1800" kern="10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ووفيات </a:t>
            </a: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الإيدز المبلغ عنها في التسجيل الحيوي. وهذا هو الحال بالنسبة لنماذج مراقبة الحالات والتسجيل الحيوي (CSAVR) أو المركز الأوروبي للوقاية من الأمراض ومكافحتها (ECDC).</a:t>
            </a:r>
            <a:b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KE" sz="1800">
              <a:effectLst/>
            </a:endParaRPr>
          </a:p>
          <a:p>
            <a:pPr defTabSz="942289">
              <a:defRPr/>
            </a:pPr>
            <a:endParaRPr lang="en-US" sz="180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73DE1BC-7497-D7E7-0028-BD3055FFFABD}"/>
              </a:ext>
            </a:extLst>
          </p:cNvPr>
          <p:cNvSpPr>
            <a:spLocks noGrp="1"/>
          </p:cNvSpPr>
          <p:nvPr>
            <p:ph type="sldNum" sz="quarter" idx="5"/>
          </p:nvPr>
        </p:nvSpPr>
        <p:spPr/>
        <p:txBody>
          <a:bodyPr/>
          <a:lstStyle/>
          <a:p>
            <a:fld id="{E5F4B4AD-9710-49A7-B214-561577097D0C}" type="slidenum">
              <a:rPr lang="en-US" smtClean="0"/>
              <a:t>7</a:t>
            </a:fld>
            <a:endParaRPr lang="en-US"/>
          </a:p>
        </p:txBody>
      </p:sp>
    </p:spTree>
    <p:extLst>
      <p:ext uri="{BB962C8B-B14F-4D97-AF65-F5344CB8AC3E}">
        <p14:creationId xmlns:p14="http://schemas.microsoft.com/office/powerpoint/2010/main" val="3034809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7BF8273-7899-9063-8B38-DEECCB3DB5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4E4A6EC-F30B-0CFF-6B29-F52B8D5D56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ar" altLang="en-US"/>
              <a:t>كما ذكرنا، فإن جودة البيانات أمر بالغ الأهمية للحصول على تقديرات جيدة. لتسهيل مراجعة جودة البيانات، نوصيك بجمع بيانات الإدخال ومراجعتها أولاً في برنامج Excel، والتأكد من أنها ذات جودة جيدة ومتسقة عبر المؤشرات ذات الصلة (على سبيل المثال، المتتالية).</a:t>
            </a:r>
          </a:p>
          <a:p>
            <a:endParaRPr lang="en-US" altLang="en-US"/>
          </a:p>
          <a:p>
            <a:pPr marL="172839" indent="-172839">
              <a:buFontTx/>
              <a:buChar char="•"/>
            </a:pPr>
            <a:r>
              <a:rPr lang="ar" altLang="en-US"/>
              <a:t>أولاً، يرجى تحديث XLS ومراجعة البيانات والتأكد من جودتها وتناسقها.</a:t>
            </a:r>
          </a:p>
          <a:p>
            <a:pPr marL="172839" indent="-172839">
              <a:buFontTx/>
              <a:buChar char="•"/>
            </a:pPr>
            <a:r>
              <a:rPr lang="ar" altLang="en-US"/>
              <a:t>بعد ذلك، قم بالنسخ إلى ملف Spectrum وقم بتحديث التقدير.</a:t>
            </a:r>
          </a:p>
        </p:txBody>
      </p:sp>
      <p:sp>
        <p:nvSpPr>
          <p:cNvPr id="30724" name="Slide Number Placeholder 3">
            <a:extLst>
              <a:ext uri="{FF2B5EF4-FFF2-40B4-BE49-F238E27FC236}">
                <a16:creationId xmlns:a16="http://schemas.microsoft.com/office/drawing/2014/main" id="{DD3F7C80-43A1-3C0E-27AD-D900B46CBC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pPr defTabSz="358480"/>
              <a:t>8</a:t>
            </a:fld>
            <a:endParaRPr lang="en-US" altLang="en-US"/>
          </a:p>
        </p:txBody>
      </p:sp>
    </p:spTree>
    <p:extLst>
      <p:ext uri="{BB962C8B-B14F-4D97-AF65-F5344CB8AC3E}">
        <p14:creationId xmlns:p14="http://schemas.microsoft.com/office/powerpoint/2010/main" val="2061350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71A07-B4FC-F5ED-86D6-3269312F9E15}"/>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E6A23DAF-60FD-09D3-85E2-C82A4EBDDF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AFA0A6F-C365-725E-F940-E53A1A86266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AAB9D33A-9020-C221-9A70-8D29910FE8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pPr defTabSz="358480"/>
              <a:t>9</a:t>
            </a:fld>
            <a:endParaRPr lang="en-US" altLang="en-US"/>
          </a:p>
        </p:txBody>
      </p:sp>
    </p:spTree>
    <p:extLst>
      <p:ext uri="{BB962C8B-B14F-4D97-AF65-F5344CB8AC3E}">
        <p14:creationId xmlns:p14="http://schemas.microsoft.com/office/powerpoint/2010/main" val="741939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3/17/2025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hivtools.unaids.org/hiv-estimates-training-material-en/"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crossroads.unaids.org/wp-content/uploads/2024/07/ANNEX-2.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1069848" y="1298448"/>
            <a:ext cx="7502769" cy="2544503"/>
          </a:xfrm>
        </p:spPr>
        <p:txBody>
          <a:bodyPr>
            <a:normAutofit/>
          </a:bodyPr>
          <a:lstStyle/>
          <a:p>
            <a:pPr algn="ctr"/>
            <a:r>
              <a:rPr lang="ar" sz="3600" b="1">
                <a:latin typeface="Arial"/>
                <a:cs typeface="Arial"/>
              </a:rPr>
              <a:t>نموذج وأدوات </a:t>
            </a:r>
            <a:br>
              <a:rPr lang="en-US" sz="3600" b="1"/>
            </a:br>
            <a:r>
              <a:rPr lang="ar" sz="3600" b="1">
                <a:latin typeface="Arial"/>
                <a:cs typeface="Arial"/>
              </a:rPr>
              <a:t>لتقديرات الإصابة بفيروس نقص المناعة البشرية في الأوبئة المركزة </a:t>
            </a:r>
            <a:br>
              <a:rPr lang="en-US" sz="3600" b="1"/>
            </a:br>
            <a:r>
              <a:rPr lang="ar" sz="3600" b="1">
                <a:latin typeface="Arial"/>
                <a:cs typeface="Arial"/>
              </a:rPr>
              <a:t>جولة 2025</a:t>
            </a:r>
            <a:endParaRPr lang="en-US" sz="3600" b="1">
              <a:latin typeface="Arial"/>
              <a:cs typeface="Arial"/>
            </a:endParaRPr>
          </a:p>
        </p:txBody>
      </p:sp>
      <p:sp>
        <p:nvSpPr>
          <p:cNvPr id="5" name="Subtitle 4">
            <a:extLst>
              <a:ext uri="{FF2B5EF4-FFF2-40B4-BE49-F238E27FC236}">
                <a16:creationId xmlns:a16="http://schemas.microsoft.com/office/drawing/2014/main" id="{52538A35-5DEC-97B0-E237-F3050E96A56A}"/>
              </a:ext>
            </a:extLst>
          </p:cNvPr>
          <p:cNvSpPr>
            <a:spLocks noGrp="1"/>
          </p:cNvSpPr>
          <p:nvPr>
            <p:ph type="subTitle" idx="1"/>
          </p:nvPr>
        </p:nvSpPr>
        <p:spPr/>
        <p:txBody>
          <a:bodyPr/>
          <a:lstStyle/>
          <a:p>
            <a:endParaRPr lang="en-KE"/>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1CAF1B-8FA6-E058-220C-24D4FF50CC40}"/>
              </a:ext>
            </a:extLst>
          </p:cNvPr>
          <p:cNvPicPr>
            <a:picLocks noChangeAspect="1"/>
          </p:cNvPicPr>
          <p:nvPr/>
        </p:nvPicPr>
        <p:blipFill rotWithShape="1">
          <a:blip r:embed="rId3"/>
          <a:srcRect l="19382" t="66"/>
          <a:stretch/>
        </p:blipFill>
        <p:spPr>
          <a:xfrm>
            <a:off x="7225783" y="2688"/>
            <a:ext cx="4966217" cy="6711538"/>
          </a:xfrm>
          <a:prstGeom prst="rect">
            <a:avLst/>
          </a:prstGeom>
        </p:spPr>
      </p:pic>
      <p:sp>
        <p:nvSpPr>
          <p:cNvPr id="2" name="Title 1">
            <a:extLst>
              <a:ext uri="{FF2B5EF4-FFF2-40B4-BE49-F238E27FC236}">
                <a16:creationId xmlns:a16="http://schemas.microsoft.com/office/drawing/2014/main" id="{CF9314BC-677D-45C6-B125-E1496B8E43DF}"/>
              </a:ext>
            </a:extLst>
          </p:cNvPr>
          <p:cNvSpPr>
            <a:spLocks noGrp="1"/>
          </p:cNvSpPr>
          <p:nvPr>
            <p:ph type="title"/>
          </p:nvPr>
        </p:nvSpPr>
        <p:spPr>
          <a:xfrm>
            <a:off x="0" y="1123837"/>
            <a:ext cx="3443287" cy="4601183"/>
          </a:xfrm>
        </p:spPr>
        <p:txBody>
          <a:bodyPr>
            <a:normAutofit/>
          </a:bodyPr>
          <a:lstStyle/>
          <a:p>
            <a:pPr algn="r"/>
            <a:r>
              <a:rPr lang="ar" sz="2400" b="1">
                <a:latin typeface="Arial"/>
                <a:cs typeface="Arial"/>
              </a:rPr>
              <a:t>مواد </a:t>
            </a:r>
            <a:br>
              <a:rPr lang="en-US" sz="2400" b="1">
                <a:latin typeface="Arial" panose="020B0604020202020204" pitchFamily="34" charset="0"/>
                <a:cs typeface="Arial" panose="020B0604020202020204" pitchFamily="34" charset="0"/>
              </a:rPr>
            </a:br>
            <a:r>
              <a:rPr lang="ar" sz="2400" b="1">
                <a:latin typeface="Arial"/>
                <a:cs typeface="Arial"/>
              </a:rPr>
              <a:t>التدريب </a:t>
            </a:r>
            <a:r>
              <a:rPr lang="ar" sz="2400">
                <a:latin typeface="Arial"/>
                <a:cs typeface="Arial"/>
              </a:rPr>
              <a:t>والتوجيه </a:t>
            </a:r>
            <a:r>
              <a:rPr lang="ar" sz="2400" b="1">
                <a:latin typeface="Arial"/>
                <a:cs typeface="Arial"/>
              </a:rPr>
              <a:t>الخاصة بالتقديرات </a:t>
            </a:r>
            <a:br>
              <a:rPr lang="en-US" sz="2400" b="1">
                <a:latin typeface="Arial" panose="020B0604020202020204" pitchFamily="34" charset="0"/>
                <a:cs typeface="Arial" panose="020B0604020202020204" pitchFamily="34" charset="0"/>
              </a:rPr>
            </a:br>
            <a:r>
              <a:rPr lang="ar" sz="2400">
                <a:solidFill>
                  <a:schemeClr val="bg1"/>
                </a:solidFill>
                <a:latin typeface="Arial"/>
                <a:ea typeface="MS Mincho"/>
                <a:cs typeface="Arial"/>
                <a:hlinkClick r:id="rId4">
                  <a:extLst>
                    <a:ext uri="{A12FA001-AC4F-418D-AE19-62706E023703}">
                      <ahyp:hlinkClr xmlns:ahyp="http://schemas.microsoft.com/office/drawing/2018/hyperlinkcolor" val="tx"/>
                    </a:ext>
                  </a:extLst>
                </a:hlinkClick>
              </a:rPr>
              <a:t>https://hivtools.unaids.org/hiv-estimates-training-material-en/ </a:t>
            </a:r>
            <a:br>
              <a:rPr lang="en-US" sz="2400">
                <a:latin typeface="Arial" panose="020B0604020202020204" pitchFamily="34" charset="0"/>
                <a:ea typeface="MS Mincho" panose="02020609040205080304" pitchFamily="49" charset="-128"/>
                <a:cs typeface="Arial" panose="020B0604020202020204" pitchFamily="34" charset="0"/>
              </a:rPr>
            </a:br>
            <a:br>
              <a:rPr lang="en-US" sz="2400">
                <a:latin typeface="Arial" panose="020B0604020202020204" pitchFamily="34" charset="0"/>
                <a:ea typeface="MS Mincho" panose="02020609040205080304" pitchFamily="49" charset="-128"/>
                <a:cs typeface="Arial" panose="020B0604020202020204" pitchFamily="34" charset="0"/>
              </a:rPr>
            </a:br>
            <a:r>
              <a:rPr lang="ar" sz="2400">
                <a:solidFill>
                  <a:schemeClr val="bg1"/>
                </a:solidFill>
                <a:latin typeface="Arial"/>
                <a:ea typeface="MS Mincho"/>
                <a:cs typeface="Arial"/>
              </a:rPr>
              <a:t>ومجلد الخاص بورشة العمل </a:t>
            </a:r>
            <a:r>
              <a:rPr lang="ar" sz="2400" err="1">
                <a:solidFill>
                  <a:schemeClr val="bg1"/>
                </a:solidFill>
                <a:latin typeface="Arial"/>
                <a:ea typeface="MS Mincho"/>
                <a:cs typeface="Arial"/>
              </a:rPr>
              <a:t>SharePoint</a:t>
            </a:r>
            <a:r>
              <a:rPr lang="ar" sz="2400">
                <a:solidFill>
                  <a:schemeClr val="bg1"/>
                </a:solidFill>
                <a:latin typeface="Arial"/>
                <a:ea typeface="MS Mincho"/>
                <a:cs typeface="Arial"/>
              </a:rPr>
              <a:t>  </a:t>
            </a:r>
            <a:r>
              <a:rPr lang="ar" sz="2400" i="1">
                <a:solidFill>
                  <a:schemeClr val="bg1"/>
                </a:solidFill>
                <a:latin typeface="Arial"/>
                <a:ea typeface="MS Mincho"/>
                <a:cs typeface="Arial"/>
              </a:rPr>
              <a:t>'…' </a:t>
            </a:r>
            <a:br>
              <a:rPr lang="en-US" sz="2400" i="1">
                <a:latin typeface="Arial" panose="020B0604020202020204" pitchFamily="34" charset="0"/>
                <a:ea typeface="MS Mincho" panose="02020609040205080304" pitchFamily="49" charset="-128"/>
                <a:cs typeface="Arial" panose="020B0604020202020204" pitchFamily="34" charset="0"/>
              </a:rPr>
            </a:br>
            <a:r>
              <a:rPr lang="ar" sz="2400">
                <a:solidFill>
                  <a:schemeClr val="bg1"/>
                </a:solidFill>
                <a:latin typeface="Arial"/>
                <a:ea typeface="MS Mincho"/>
                <a:cs typeface="Arial"/>
              </a:rPr>
              <a:t>مع جميع عروض </a:t>
            </a:r>
            <a:br>
              <a:rPr lang="en-US" sz="2400" b="1">
                <a:latin typeface="Arial" panose="020B0604020202020204" pitchFamily="34" charset="0"/>
                <a:cs typeface="Arial" panose="020B0604020202020204" pitchFamily="34" charset="0"/>
              </a:rPr>
            </a:br>
            <a:r>
              <a:rPr lang="ar" sz="2400" err="1">
                <a:solidFill>
                  <a:schemeClr val="bg1"/>
                </a:solidFill>
                <a:latin typeface="Arial"/>
                <a:ea typeface="MS Mincho"/>
                <a:cs typeface="Arial"/>
              </a:rPr>
              <a:t>PowerPoint</a:t>
            </a:r>
            <a:r>
              <a:rPr lang="ar">
                <a:latin typeface="Arial"/>
                <a:cs typeface="Arial"/>
              </a:rPr>
              <a:t> </a:t>
            </a:r>
            <a:endParaRPr lang="en-US">
              <a:latin typeface="Arial"/>
              <a:cs typeface="Arial"/>
            </a:endParaRPr>
          </a:p>
        </p:txBody>
      </p:sp>
      <p:sp>
        <p:nvSpPr>
          <p:cNvPr id="4" name="TextBox 3">
            <a:extLst>
              <a:ext uri="{FF2B5EF4-FFF2-40B4-BE49-F238E27FC236}">
                <a16:creationId xmlns:a16="http://schemas.microsoft.com/office/drawing/2014/main" id="{C2FEF825-B1A4-1F45-4E91-9427D602CE8F}"/>
              </a:ext>
            </a:extLst>
          </p:cNvPr>
          <p:cNvSpPr txBox="1"/>
          <p:nvPr/>
        </p:nvSpPr>
        <p:spPr>
          <a:xfrm>
            <a:off x="3578772" y="1123837"/>
            <a:ext cx="3957145" cy="5078313"/>
          </a:xfrm>
          <a:prstGeom prst="rect">
            <a:avLst/>
          </a:prstGeom>
          <a:noFill/>
        </p:spPr>
        <p:txBody>
          <a:bodyPr wrap="square" lIns="91440" tIns="45720" rIns="91440" bIns="45720" anchor="t">
            <a:spAutoFit/>
          </a:bodyPr>
          <a:lstStyle/>
          <a:p>
            <a:pPr algn="r"/>
            <a:r>
              <a:rPr lang="ar" b="1">
                <a:solidFill>
                  <a:srgbClr val="4141D1"/>
                </a:solidFill>
                <a:latin typeface="Arial"/>
                <a:cs typeface="Arial"/>
              </a:rPr>
              <a:t>الخطوات الأساسية </a:t>
            </a:r>
            <a:r>
              <a:rPr lang="ar">
                <a:solidFill>
                  <a:srgbClr val="4141D1"/>
                </a:solidFill>
                <a:latin typeface="Arial"/>
                <a:cs typeface="Arial"/>
              </a:rPr>
              <a:t>لتحديث الطيف </a:t>
            </a:r>
            <a:br>
              <a:rPr lang="en-US">
                <a:latin typeface="Arial" panose="020B0604020202020204" pitchFamily="34" charset="0"/>
                <a:cs typeface="Arial" panose="020B0604020202020204" pitchFamily="34" charset="0"/>
              </a:rPr>
            </a:br>
            <a:r>
              <a:rPr lang="ar" i="1">
                <a:latin typeface="Arial"/>
                <a:cs typeface="Arial"/>
              </a:rPr>
              <a:t>باللغات الإنجليزية والفرنسية والإسبانية والعربية والماليزية والروسية</a:t>
            </a:r>
          </a:p>
          <a:p>
            <a:pPr algn="r"/>
            <a:endParaRPr lang="en-US">
              <a:latin typeface="Arial" panose="020B0604020202020204" pitchFamily="34" charset="0"/>
              <a:cs typeface="Arial" panose="020B0604020202020204" pitchFamily="34" charset="0"/>
            </a:endParaRPr>
          </a:p>
          <a:p>
            <a:pPr algn="r"/>
            <a:r>
              <a:rPr lang="ar">
                <a:solidFill>
                  <a:srgbClr val="4141D1"/>
                </a:solidFill>
                <a:latin typeface="Arial"/>
                <a:cs typeface="Arial"/>
              </a:rPr>
              <a:t>؟ </a:t>
            </a:r>
            <a:r>
              <a:rPr lang="ar" err="1">
                <a:solidFill>
                  <a:srgbClr val="4141D1"/>
                </a:solidFill>
                <a:latin typeface="Arial"/>
                <a:cs typeface="Arial"/>
              </a:rPr>
              <a:t>Spectrum</a:t>
            </a:r>
            <a:r>
              <a:rPr lang="ar">
                <a:solidFill>
                  <a:srgbClr val="4141D1"/>
                </a:solidFill>
                <a:latin typeface="Arial"/>
                <a:cs typeface="Arial"/>
              </a:rPr>
              <a:t> </a:t>
            </a:r>
            <a:r>
              <a:rPr lang="ar" b="1">
                <a:solidFill>
                  <a:srgbClr val="4141D1"/>
                </a:solidFill>
                <a:latin typeface="Arial"/>
                <a:cs typeface="Arial"/>
              </a:rPr>
              <a:t>ما الجديد </a:t>
            </a:r>
            <a:r>
              <a:rPr lang="ar">
                <a:solidFill>
                  <a:srgbClr val="4141D1"/>
                </a:solidFill>
                <a:latin typeface="Arial"/>
                <a:cs typeface="Arial"/>
              </a:rPr>
              <a:t>في</a:t>
            </a:r>
          </a:p>
          <a:p>
            <a:pPr algn="r"/>
            <a:r>
              <a:rPr lang="ar" i="1">
                <a:latin typeface="Arial"/>
                <a:cs typeface="Arial"/>
              </a:rPr>
              <a:t>الإنجليزية، الفرنسية، الإسبانية، العربية، البرتغالية </a:t>
            </a:r>
            <a:endParaRPr lang="ar"/>
          </a:p>
          <a:p>
            <a:pPr algn="r"/>
            <a:endParaRPr lang="en-US">
              <a:latin typeface="Arial" panose="020B0604020202020204" pitchFamily="34" charset="0"/>
              <a:cs typeface="Arial" panose="020B0604020202020204" pitchFamily="34" charset="0"/>
            </a:endParaRPr>
          </a:p>
          <a:p>
            <a:pPr algn="r"/>
            <a:r>
              <a:rPr lang="ar" b="1">
                <a:solidFill>
                  <a:srgbClr val="4141D1"/>
                </a:solidFill>
                <a:latin typeface="Arial"/>
                <a:cs typeface="Arial"/>
              </a:rPr>
              <a:t>دليل </a:t>
            </a:r>
            <a:r>
              <a:rPr lang="ar">
                <a:solidFill>
                  <a:srgbClr val="4141D1"/>
                </a:solidFill>
                <a:latin typeface="Arial"/>
                <a:cs typeface="Arial"/>
              </a:rPr>
              <a:t>لتحديث </a:t>
            </a:r>
            <a:br>
              <a:rPr lang="en-US">
                <a:latin typeface="Arial" panose="020B0604020202020204" pitchFamily="34" charset="0"/>
                <a:cs typeface="Arial" panose="020B0604020202020204" pitchFamily="34" charset="0"/>
              </a:rPr>
            </a:br>
            <a:r>
              <a:rPr lang="ar">
                <a:solidFill>
                  <a:srgbClr val="4141D1"/>
                </a:solidFill>
                <a:latin typeface="Arial"/>
                <a:cs typeface="Arial"/>
              </a:rPr>
              <a:t>تقديرات الطيف لفيروس نقص المناعة البشرية</a:t>
            </a:r>
          </a:p>
          <a:p>
            <a:pPr algn="r"/>
            <a:r>
              <a:rPr lang="ar" i="1">
                <a:latin typeface="Arial" panose="020B0604020202020204" pitchFamily="34" charset="0"/>
                <a:cs typeface="Arial" panose="020B0604020202020204" pitchFamily="34" charset="0"/>
              </a:rPr>
              <a:t>الإنجليزية والفرنسية والإسبانية والروسية</a:t>
            </a:r>
            <a:endParaRPr lang="en-US" i="1">
              <a:solidFill>
                <a:schemeClr val="tx1"/>
              </a:solidFill>
              <a:latin typeface="Arial" panose="020B0604020202020204" pitchFamily="34" charset="0"/>
              <a:cs typeface="Arial" panose="020B0604020202020204" pitchFamily="34" charset="0"/>
            </a:endParaRPr>
          </a:p>
          <a:p>
            <a:pPr algn="r"/>
            <a:r>
              <a:rPr lang="ar">
                <a:latin typeface="Arial" panose="020B0604020202020204" pitchFamily="34" charset="0"/>
                <a:cs typeface="Arial" panose="020B0604020202020204" pitchFamily="34" charset="0"/>
              </a:rPr>
              <a:t>كل التفاصيل مع </a:t>
            </a:r>
            <a:r>
              <a:rPr lang="ar" b="1">
                <a:latin typeface="Arial" panose="020B0604020202020204" pitchFamily="34" charset="0"/>
                <a:cs typeface="Arial" panose="020B0604020202020204" pitchFamily="34" charset="0"/>
              </a:rPr>
              <a:t>لقطات الشاشة</a:t>
            </a:r>
          </a:p>
          <a:p>
            <a:pPr algn="r"/>
            <a:endParaRPr lang="en-US">
              <a:latin typeface="Arial" panose="020B0604020202020204" pitchFamily="34" charset="0"/>
              <a:cs typeface="Arial" panose="020B0604020202020204" pitchFamily="34" charset="0"/>
            </a:endParaRPr>
          </a:p>
          <a:p>
            <a:pPr algn="r"/>
            <a:endParaRPr lang="en-US">
              <a:latin typeface="Arial" panose="020B0604020202020204" pitchFamily="34" charset="0"/>
              <a:cs typeface="Arial" panose="020B0604020202020204" pitchFamily="34" charset="0"/>
            </a:endParaRPr>
          </a:p>
          <a:p>
            <a:pPr algn="r"/>
            <a:r>
              <a:rPr lang="ar" b="1">
                <a:solidFill>
                  <a:srgbClr val="4141D1"/>
                </a:solidFill>
                <a:latin typeface="Arial" panose="020B0604020202020204" pitchFamily="34" charset="0"/>
                <a:cs typeface="Arial" panose="020B0604020202020204" pitchFamily="34" charset="0"/>
              </a:rPr>
              <a:t>واجهة مستخدم الطيف</a:t>
            </a:r>
          </a:p>
          <a:p>
            <a:pPr algn="r"/>
            <a:r>
              <a:rPr lang="ar" i="1">
                <a:latin typeface="Arial" panose="020B0604020202020204" pitchFamily="34" charset="0"/>
                <a:cs typeface="Arial" panose="020B0604020202020204" pitchFamily="34" charset="0"/>
              </a:rPr>
              <a:t>ملف &gt; خيارات &gt; اللغة: </a:t>
            </a:r>
            <a:br>
              <a:rPr lang="en-US" i="1">
                <a:latin typeface="Arial" panose="020B0604020202020204" pitchFamily="34" charset="0"/>
                <a:cs typeface="Arial" panose="020B0604020202020204" pitchFamily="34" charset="0"/>
              </a:rPr>
            </a:br>
            <a:r>
              <a:rPr lang="ar" i="1">
                <a:latin typeface="Arial" panose="020B0604020202020204" pitchFamily="34" charset="0"/>
                <a:cs typeface="Arial" panose="020B0604020202020204" pitchFamily="34" charset="0"/>
              </a:rPr>
              <a:t>الإنجليزية، الفرنسية، الإسبانية، العربية، البرتغالية </a:t>
            </a:r>
            <a:r>
              <a:rPr lang="ar" i="1">
                <a:solidFill>
                  <a:schemeClr val="tx1"/>
                </a:solidFill>
                <a:latin typeface="Arial" panose="020B0604020202020204" pitchFamily="34" charset="0"/>
                <a:cs typeface="Arial" panose="020B0604020202020204" pitchFamily="34" charset="0"/>
              </a:rPr>
              <a:t>، الروسية، الصينية</a:t>
            </a: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375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92125" y="173038"/>
            <a:ext cx="11699875" cy="768350"/>
          </a:xfrm>
        </p:spPr>
        <p:txBody>
          <a:bodyPr>
            <a:normAutofit fontScale="90000"/>
          </a:bodyPr>
          <a:lstStyle/>
          <a:p>
            <a:r>
              <a:rPr lang="ar" sz="3200" b="1">
                <a:solidFill>
                  <a:srgbClr val="0070C0"/>
                </a:solidFill>
                <a:latin typeface="Arial" panose="020B0604020202020204" pitchFamily="34" charset="0"/>
                <a:ea typeface="+mn-ea"/>
                <a:cs typeface="+mn-cs"/>
              </a:rPr>
              <a:t>خيارات نموذج الإصابة في الطيف والأوبئة المركزة</a:t>
            </a:r>
            <a:endParaRPr lang="en-CH" sz="3200" b="1">
              <a:solidFill>
                <a:srgbClr val="0070C0"/>
              </a:solidFill>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AB0337D0-F465-B0D2-2944-30F2C452F6F6}"/>
              </a:ext>
            </a:extLst>
          </p:cNvPr>
          <p:cNvPicPr/>
          <p:nvPr/>
        </p:nvPicPr>
        <p:blipFill rotWithShape="1">
          <a:blip r:embed="rId4">
            <a:extLst>
              <a:ext uri="{28A0092B-C50C-407E-A947-70E740481C1C}">
                <a14:useLocalDpi xmlns:a14="http://schemas.microsoft.com/office/drawing/2010/main" val="0"/>
              </a:ext>
            </a:extLst>
          </a:blip>
          <a:srcRect l="84699" t="-14100" r="3735" b="-1"/>
          <a:stretch/>
        </p:blipFill>
        <p:spPr bwMode="auto">
          <a:xfrm>
            <a:off x="11007793" y="679847"/>
            <a:ext cx="801283" cy="653960"/>
          </a:xfrm>
          <a:prstGeom prst="rect">
            <a:avLst/>
          </a:prstGeom>
          <a:noFill/>
          <a:ln>
            <a:noFill/>
          </a:ln>
        </p:spPr>
      </p:pic>
      <p:graphicFrame>
        <p:nvGraphicFramePr>
          <p:cNvPr id="6" name="Table 5">
            <a:extLst>
              <a:ext uri="{FF2B5EF4-FFF2-40B4-BE49-F238E27FC236}">
                <a16:creationId xmlns:a16="http://schemas.microsoft.com/office/drawing/2014/main" id="{14C0D224-90B7-F719-B568-064782179CF4}"/>
              </a:ext>
            </a:extLst>
          </p:cNvPr>
          <p:cNvGraphicFramePr>
            <a:graphicFrameLocks noGrp="1"/>
          </p:cNvGraphicFramePr>
          <p:nvPr>
            <p:extLst>
              <p:ext uri="{D42A27DB-BD31-4B8C-83A1-F6EECF244321}">
                <p14:modId xmlns:p14="http://schemas.microsoft.com/office/powerpoint/2010/main" val="2270735727"/>
              </p:ext>
            </p:extLst>
          </p:nvPr>
        </p:nvGraphicFramePr>
        <p:xfrm>
          <a:off x="378938" y="1516487"/>
          <a:ext cx="11610095" cy="3564891"/>
        </p:xfrm>
        <a:graphic>
          <a:graphicData uri="http://schemas.openxmlformats.org/drawingml/2006/table">
            <a:tbl>
              <a:tblPr firstRow="1" firstCol="1" bandRow="1">
                <a:tableStyleId>{BC89EF96-8CEA-46FF-86C4-4CE0E7609802}</a:tableStyleId>
              </a:tblPr>
              <a:tblGrid>
                <a:gridCol w="2788047">
                  <a:extLst>
                    <a:ext uri="{9D8B030D-6E8A-4147-A177-3AD203B41FA5}">
                      <a16:colId xmlns:a16="http://schemas.microsoft.com/office/drawing/2014/main" val="395701974"/>
                    </a:ext>
                  </a:extLst>
                </a:gridCol>
                <a:gridCol w="7056120">
                  <a:extLst>
                    <a:ext uri="{9D8B030D-6E8A-4147-A177-3AD203B41FA5}">
                      <a16:colId xmlns:a16="http://schemas.microsoft.com/office/drawing/2014/main" val="4121573992"/>
                    </a:ext>
                  </a:extLst>
                </a:gridCol>
                <a:gridCol w="1765928">
                  <a:extLst>
                    <a:ext uri="{9D8B030D-6E8A-4147-A177-3AD203B41FA5}">
                      <a16:colId xmlns:a16="http://schemas.microsoft.com/office/drawing/2014/main" val="1920398385"/>
                    </a:ext>
                  </a:extLst>
                </a:gridCol>
              </a:tblGrid>
              <a:tr h="548617">
                <a:tc>
                  <a:txBody>
                    <a:bodyPr/>
                    <a:lstStyle/>
                    <a:p>
                      <a:pPr algn="r" fontAlgn="base">
                        <a:lnSpc>
                          <a:spcPct val="107000"/>
                        </a:lnSpc>
                        <a:spcAft>
                          <a:spcPts val="800"/>
                        </a:spcAft>
                      </a:pPr>
                      <a:r>
                        <a:rPr lang="ar" sz="1800">
                          <a:effectLst/>
                          <a:latin typeface="Calibri"/>
                          <a:cs typeface="Calibri"/>
                        </a:rPr>
                        <a:t>تقدير النموذج </a:t>
                      </a:r>
                      <a:br>
                        <a:rPr lang="fr-CH" sz="1800">
                          <a:effectLst/>
                          <a:latin typeface="Calibri"/>
                          <a:cs typeface="Calibri"/>
                        </a:rPr>
                      </a:br>
                      <a:r>
                        <a:rPr lang="ar" sz="1800">
                          <a:effectLst/>
                          <a:latin typeface="Calibri"/>
                          <a:cs typeface="Calibri"/>
                        </a:rPr>
                        <a:t>الإصابة عند البالغين </a:t>
                      </a:r>
                    </a:p>
                  </a:txBody>
                  <a:tcPr marL="0" marR="0" marT="0" marB="0" anchor="ctr"/>
                </a:tc>
                <a:tc>
                  <a:txBody>
                    <a:bodyPr/>
                    <a:lstStyle/>
                    <a:p>
                      <a:pPr algn="r" fontAlgn="base">
                        <a:lnSpc>
                          <a:spcPct val="107000"/>
                        </a:lnSpc>
                        <a:spcAft>
                          <a:spcPts val="800"/>
                        </a:spcAft>
                      </a:pPr>
                      <a:r>
                        <a:rPr lang="ar" sz="1800">
                          <a:effectLst/>
                          <a:latin typeface="Calibri" panose="020F0502020204030204" pitchFamily="34" charset="0"/>
                          <a:cs typeface="Calibri" panose="020F0502020204030204" pitchFamily="34" charset="0"/>
                        </a:rPr>
                        <a:t>البيانات المطلوبة*</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ar" sz="1800">
                          <a:effectLst/>
                          <a:latin typeface="Calibri" panose="020F0502020204030204" pitchFamily="34" charset="0"/>
                          <a:cs typeface="Calibri" panose="020F0502020204030204" pitchFamily="34" charset="0"/>
                        </a:rPr>
                        <a:t>هل يوفر تقديرات السكان الرئيسية؟</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algn="r" fontAlgn="base">
                        <a:lnSpc>
                          <a:spcPct val="107000"/>
                        </a:lnSpc>
                        <a:spcAft>
                          <a:spcPts val="800"/>
                        </a:spcAft>
                      </a:pPr>
                      <a:r>
                        <a:rPr lang="ar" sz="1800" b="0">
                          <a:effectLst/>
                          <a:latin typeface="Calibri"/>
                          <a:cs typeface="Calibri"/>
                        </a:rPr>
                        <a:t>حزمة التقدير والتوقعات للأوبئة المركزة </a:t>
                      </a:r>
                      <a:r>
                        <a:rPr lang="ar" sz="1800" b="0" i="0" u="none" strike="noStrike" noProof="0">
                          <a:solidFill>
                            <a:srgbClr val="000000"/>
                          </a:solidFill>
                          <a:effectLst/>
                          <a:latin typeface="Calibri"/>
                          <a:cs typeface="Calibri"/>
                        </a:rPr>
                        <a:t>( </a:t>
                      </a:r>
                      <a:r>
                        <a:rPr lang="ar" sz="1800" b="1" i="0" u="none" strike="noStrike" noProof="0">
                          <a:solidFill>
                            <a:srgbClr val="000000"/>
                          </a:solidFill>
                          <a:effectLst/>
                          <a:latin typeface="Calibri"/>
                          <a:cs typeface="Calibri"/>
                        </a:rPr>
                        <a:t>EPP </a:t>
                      </a:r>
                      <a:r>
                        <a:rPr lang="ar" sz="1800" b="0" i="0" u="none" strike="noStrike" noProof="0">
                          <a:solidFill>
                            <a:srgbClr val="000000"/>
                          </a:solidFill>
                          <a:effectLst/>
                          <a:latin typeface="Calibri"/>
                          <a:cs typeface="Calibri"/>
                        </a:rPr>
                        <a:t>) </a:t>
                      </a:r>
                      <a:endParaRPr lang="en-CH" sz="1800" b="0">
                        <a:effectLst/>
                        <a:latin typeface="Calibri"/>
                        <a:ea typeface="Calibri" panose="020F0502020204030204" pitchFamily="34" charset="0"/>
                        <a:cs typeface="Calibri"/>
                      </a:endParaRPr>
                    </a:p>
                  </a:txBody>
                  <a:tcPr marL="0" marR="0" marT="0" marB="0" anchor="ctr"/>
                </a:tc>
                <a:tc>
                  <a:txBody>
                    <a:bodyPr/>
                    <a:lstStyle/>
                    <a:p>
                      <a:pPr algn="r"/>
                      <a:r>
                        <a:rPr lang="ar" sz="1800" b="1">
                          <a:latin typeface="Calibri" panose="020F0502020204030204" pitchFamily="34" charset="0"/>
                          <a:cs typeface="Calibri" panose="020F0502020204030204" pitchFamily="34" charset="0"/>
                        </a:rPr>
                        <a:t>معدل الانتشار </a:t>
                      </a:r>
                      <a:r>
                        <a:rPr lang="ar" sz="1800" b="0">
                          <a:latin typeface="Calibri" panose="020F0502020204030204" pitchFamily="34" charset="0"/>
                          <a:cs typeface="Calibri" panose="020F0502020204030204" pitchFamily="34" charset="0"/>
                        </a:rPr>
                        <a:t>بين </a:t>
                      </a:r>
                      <a:r>
                        <a:rPr lang="ar" sz="1800" b="1">
                          <a:latin typeface="Calibri" panose="020F0502020204030204" pitchFamily="34" charset="0"/>
                          <a:cs typeface="Calibri" panose="020F0502020204030204" pitchFamily="34" charset="0"/>
                        </a:rPr>
                        <a:t>الفئات السكانية الرئيسية </a:t>
                      </a:r>
                      <a:br>
                        <a:rPr lang="en-US" sz="1800">
                          <a:latin typeface="Calibri" panose="020F0502020204030204" pitchFamily="34" charset="0"/>
                          <a:cs typeface="Calibri" panose="020F0502020204030204" pitchFamily="34" charset="0"/>
                        </a:rPr>
                      </a:br>
                      <a:r>
                        <a:rPr lang="ar" sz="1800">
                          <a:latin typeface="Calibri" panose="020F0502020204030204" pitchFamily="34" charset="0"/>
                          <a:cs typeface="Calibri" panose="020F0502020204030204" pitchFamily="34" charset="0"/>
                        </a:rPr>
                        <a:t>والنساء الحوامل اللاتي يتابعن رعاية ما قبل الولادة من:</a:t>
                      </a:r>
                    </a:p>
                    <a:p>
                      <a:pPr marL="285750" indent="-285750" algn="r">
                        <a:buFont typeface="Arial" panose="020B0604020202020204" pitchFamily="34" charset="0"/>
                        <a:buChar char="•"/>
                      </a:pPr>
                      <a:r>
                        <a:rPr lang="ar" sz="1800" b="0" i="0" u="none" strike="noStrike" noProof="0">
                          <a:solidFill>
                            <a:srgbClr val="000000"/>
                          </a:solidFill>
                          <a:latin typeface="Calibri"/>
                          <a:cs typeface="Calibri"/>
                        </a:rPr>
                        <a:t>و</a:t>
                      </a:r>
                      <a:r>
                        <a:rPr lang="ar" sz="1800">
                          <a:latin typeface="Calibri"/>
                          <a:cs typeface="Calibri"/>
                        </a:rPr>
                        <a:t>المراقبة الحارسة IBBS </a:t>
                      </a:r>
                    </a:p>
                    <a:p>
                      <a:pPr marL="285750" indent="-285750" algn="r">
                        <a:buFont typeface="Arial" panose="020B0604020202020204" pitchFamily="34" charset="0"/>
                        <a:buChar char="•"/>
                      </a:pPr>
                      <a:r>
                        <a:rPr lang="ar" sz="1800">
                          <a:latin typeface="Calibri" panose="020F0502020204030204" pitchFamily="34" charset="0"/>
                          <a:cs typeface="Calibri" panose="020F0502020204030204" pitchFamily="34" charset="0"/>
                        </a:rPr>
                        <a:t>الاختبارات الروتينية في رعاية ما قبل الولادة</a:t>
                      </a:r>
                      <a:br>
                        <a:rPr lang="en-US" sz="1800">
                          <a:latin typeface="Calibri" panose="020F0502020204030204" pitchFamily="34" charset="0"/>
                          <a:cs typeface="Calibri" panose="020F0502020204030204" pitchFamily="34" charset="0"/>
                        </a:rPr>
                      </a:br>
                      <a:endParaRPr lang="en-US" sz="1800">
                        <a:latin typeface="Calibri" panose="020F0502020204030204" pitchFamily="34" charset="0"/>
                        <a:cs typeface="Calibri" panose="020F0502020204030204" pitchFamily="34" charset="0"/>
                      </a:endParaRPr>
                    </a:p>
                    <a:p>
                      <a:pPr marL="0" indent="0" algn="r">
                        <a:buFont typeface="Arial" panose="020B0604020202020204" pitchFamily="34" charset="0"/>
                        <a:buNone/>
                      </a:pPr>
                      <a:r>
                        <a:rPr lang="ar" sz="1800">
                          <a:latin typeface="Calibri" panose="020F0502020204030204" pitchFamily="34" charset="0"/>
                          <a:cs typeface="Calibri" panose="020F0502020204030204" pitchFamily="34" charset="0"/>
                        </a:rPr>
                        <a:t>&amp; </a:t>
                      </a:r>
                      <a:r>
                        <a:rPr lang="ar" sz="1800" b="1">
                          <a:latin typeface="Calibri" panose="020F0502020204030204" pitchFamily="34" charset="0"/>
                          <a:cs typeface="Calibri" panose="020F0502020204030204" pitchFamily="34" charset="0"/>
                        </a:rPr>
                        <a:t>تقديرات حجم المجموعة السكانية الرئيسية</a:t>
                      </a:r>
                    </a:p>
                    <a:p>
                      <a:pPr marL="0" indent="0">
                        <a:buFont typeface="Arial" panose="020B0604020202020204" pitchFamily="34" charset="0"/>
                        <a:buNone/>
                      </a:pPr>
                      <a:endParaRPr lang="en-US" sz="1800">
                        <a:latin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ar" sz="1800">
                          <a:effectLst/>
                          <a:latin typeface="Calibri" panose="020F0502020204030204" pitchFamily="34" charset="0"/>
                          <a:cs typeface="Calibri" panose="020F0502020204030204" pitchFamily="34" charset="0"/>
                        </a:rPr>
                        <a:t>نعم</a:t>
                      </a:r>
                      <a:endParaRPr lang="en-CH" sz="18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algn="r" fontAlgn="base">
                        <a:lnSpc>
                          <a:spcPct val="107000"/>
                        </a:lnSpc>
                        <a:spcAft>
                          <a:spcPts val="800"/>
                        </a:spcAft>
                      </a:pPr>
                      <a:r>
                        <a:rPr lang="ar" sz="1800" b="0">
                          <a:effectLst/>
                          <a:latin typeface="Calibri" panose="020F0502020204030204" pitchFamily="34" charset="0"/>
                          <a:cs typeface="Calibri" panose="020F0502020204030204" pitchFamily="34" charset="0"/>
                        </a:rPr>
                        <a:t>مراقبة الحالات وتسجيل الأحوال المدنية ( </a:t>
                      </a:r>
                      <a:r>
                        <a:rPr lang="ar" sz="1800" b="1">
                          <a:effectLst/>
                          <a:latin typeface="Calibri" panose="020F0502020204030204" pitchFamily="34" charset="0"/>
                          <a:cs typeface="Calibri" panose="020F0502020204030204" pitchFamily="34" charset="0"/>
                        </a:rPr>
                        <a:t>CSAVR </a:t>
                      </a:r>
                      <a:r>
                        <a:rPr lang="ar" sz="1800" b="0">
                          <a:effectLst/>
                          <a:latin typeface="Calibri" panose="020F0502020204030204" pitchFamily="34" charset="0"/>
                          <a:cs typeface="Calibri" panose="020F0502020204030204" pitchFamily="34" charset="0"/>
                        </a:rPr>
                        <a:t>)</a:t>
                      </a:r>
                      <a:endParaRPr lang="en-CH" sz="1800" b="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marL="285750" indent="-285750" algn="r" fontAlgn="base">
                        <a:lnSpc>
                          <a:spcPct val="107000"/>
                        </a:lnSpc>
                        <a:spcAft>
                          <a:spcPts val="800"/>
                        </a:spcAft>
                        <a:buFont typeface="Arial" panose="020B0604020202020204" pitchFamily="34" charset="0"/>
                        <a:buChar char="•"/>
                      </a:pPr>
                      <a:r>
                        <a:rPr lang="ar" sz="1800" kern="1200">
                          <a:solidFill>
                            <a:schemeClr val="dk1"/>
                          </a:solidFill>
                          <a:latin typeface="Calibri" panose="020F0502020204030204" pitchFamily="34" charset="0"/>
                          <a:cs typeface="Calibri" panose="020F0502020204030204" pitchFamily="34" charset="0"/>
                        </a:rPr>
                        <a:t>تشخيص حالات جديدة (= لأول مرة) للإصابة بفيروس نقص المناعة البشرية/الإيدز</a:t>
                      </a:r>
                    </a:p>
                    <a:p>
                      <a:pPr marL="285750" indent="-285750" algn="r" fontAlgn="base">
                        <a:lnSpc>
                          <a:spcPct val="107000"/>
                        </a:lnSpc>
                        <a:spcAft>
                          <a:spcPts val="800"/>
                        </a:spcAft>
                        <a:buFont typeface="Arial" panose="020B0604020202020204" pitchFamily="34" charset="0"/>
                        <a:buChar char="•"/>
                      </a:pPr>
                      <a:r>
                        <a:rPr lang="ar" sz="1800" kern="1200">
                          <a:solidFill>
                            <a:schemeClr val="dk1"/>
                          </a:solidFill>
                          <a:latin typeface="Calibri" panose="020F0502020204030204" pitchFamily="34" charset="0"/>
                          <a:cs typeface="Calibri" panose="020F0502020204030204" pitchFamily="34" charset="0"/>
                        </a:rPr>
                        <a:t>الوفيات المرتبطة بالإيدز</a:t>
                      </a:r>
                    </a:p>
                    <a:p>
                      <a:pPr marL="285750" indent="-285750" algn="r" fontAlgn="base">
                        <a:lnSpc>
                          <a:spcPct val="107000"/>
                        </a:lnSpc>
                        <a:spcAft>
                          <a:spcPts val="800"/>
                        </a:spcAft>
                        <a:buFont typeface="Arial" panose="020B0604020202020204" pitchFamily="34" charset="0"/>
                        <a:buChar char="•"/>
                      </a:pPr>
                      <a:r>
                        <a:rPr lang="ar" sz="1800" kern="1200">
                          <a:solidFill>
                            <a:schemeClr val="dk1"/>
                          </a:solidFill>
                          <a:latin typeface="Calibri" panose="020F0502020204030204" pitchFamily="34" charset="0"/>
                          <a:cs typeface="Calibri" panose="020F0502020204030204" pitchFamily="34" charset="0"/>
                        </a:rPr>
                        <a:t>اختياريا عدد خلايا CD4 عند التشخيص الأولي</a:t>
                      </a:r>
                      <a:endParaRPr lang="en-CH" sz="1800" kern="120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base">
                        <a:lnSpc>
                          <a:spcPct val="107000"/>
                        </a:lnSpc>
                        <a:spcAft>
                          <a:spcPts val="800"/>
                        </a:spcAft>
                      </a:pPr>
                      <a:r>
                        <a:rPr lang="ar" sz="1800">
                          <a:solidFill>
                            <a:srgbClr val="C00000"/>
                          </a:solidFill>
                          <a:effectLst/>
                          <a:latin typeface="Calibri" panose="020F0502020204030204" pitchFamily="34" charset="0"/>
                          <a:cs typeface="Calibri" panose="020F0502020204030204" pitchFamily="34" charset="0"/>
                        </a:rPr>
                        <a:t>لا</a:t>
                      </a:r>
                      <a:endParaRPr lang="en-CH" sz="180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8" name="TextBox 7">
            <a:extLst>
              <a:ext uri="{FF2B5EF4-FFF2-40B4-BE49-F238E27FC236}">
                <a16:creationId xmlns:a16="http://schemas.microsoft.com/office/drawing/2014/main" id="{F3EB3E4C-8126-D7D2-EB27-41296E745E0A}"/>
              </a:ext>
            </a:extLst>
          </p:cNvPr>
          <p:cNvSpPr txBox="1"/>
          <p:nvPr/>
        </p:nvSpPr>
        <p:spPr>
          <a:xfrm>
            <a:off x="288254" y="679847"/>
            <a:ext cx="10539580" cy="646331"/>
          </a:xfrm>
          <a:prstGeom prst="rect">
            <a:avLst/>
          </a:prstGeom>
          <a:noFill/>
        </p:spPr>
        <p:txBody>
          <a:bodyPr wrap="square">
            <a:spAutoFit/>
          </a:bodyPr>
          <a:lstStyle/>
          <a:p>
            <a:br>
              <a:rPr lang="en-US" u="sng">
                <a:solidFill>
                  <a:srgbClr val="0070C0"/>
                </a:solidFill>
                <a:latin typeface="Arial" panose="020B0604020202020204" pitchFamily="34" charset="0"/>
                <a:cs typeface="Arial" panose="020B0604020202020204" pitchFamily="34" charset="0"/>
              </a:rPr>
            </a:br>
            <a:r>
              <a:rPr lang="ar" sz="1800">
                <a:solidFill>
                  <a:schemeClr val="tx1"/>
                </a:solidFill>
                <a:latin typeface="Arial" panose="020B0604020202020204" pitchFamily="34" charset="0"/>
                <a:cs typeface="Arial" panose="020B0604020202020204" pitchFamily="34" charset="0"/>
              </a:rPr>
              <a:t>يمكن استخدام نماذج مختلفة، اعتمادًا على نوع (أنواع) بيانات المراقبة التي تم جمعها تاريخيًا</a:t>
            </a:r>
          </a:p>
        </p:txBody>
      </p:sp>
      <p:sp>
        <p:nvSpPr>
          <p:cNvPr id="9" name="TextBox 8">
            <a:extLst>
              <a:ext uri="{FF2B5EF4-FFF2-40B4-BE49-F238E27FC236}">
                <a16:creationId xmlns:a16="http://schemas.microsoft.com/office/drawing/2014/main" id="{B361A2E7-D689-207E-77A1-523E86F2A449}"/>
              </a:ext>
            </a:extLst>
          </p:cNvPr>
          <p:cNvSpPr txBox="1"/>
          <p:nvPr/>
        </p:nvSpPr>
        <p:spPr>
          <a:xfrm>
            <a:off x="378938" y="5765308"/>
            <a:ext cx="11430137" cy="646331"/>
          </a:xfrm>
          <a:prstGeom prst="rect">
            <a:avLst/>
          </a:prstGeom>
          <a:noFill/>
        </p:spPr>
        <p:txBody>
          <a:bodyPr wrap="square">
            <a:spAutoFit/>
          </a:bodyPr>
          <a:lstStyle/>
          <a:p>
            <a:pPr algn="r"/>
            <a:r>
              <a:rPr lang="ar">
                <a:latin typeface="Arial" panose="020B0604020202020204" pitchFamily="34" charset="0"/>
                <a:cs typeface="Arial" panose="020B0604020202020204" pitchFamily="34" charset="0"/>
              </a:rPr>
              <a:t>* تستخدم جميع الموديلات أيضًا أرقام العلاج المضاد للفيروسات القهقرية للبالغين، حيث تعمل تغطية العلاج المضاد للفيروسات القهقرية للبالغين على تقليل الإصابة بفيروس نقص المناعة البشرية بين البالغين</a:t>
            </a:r>
            <a:endParaRPr lang="en-CH">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93342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CDDE2F-A34F-D8BB-8BF2-503669AAA49F}"/>
              </a:ext>
            </a:extLst>
          </p:cNvPr>
          <p:cNvSpPr>
            <a:spLocks noGrp="1"/>
          </p:cNvSpPr>
          <p:nvPr>
            <p:ph type="sldNum" sz="quarter" idx="12"/>
          </p:nvPr>
        </p:nvSpPr>
        <p:spPr/>
        <p:txBody>
          <a:bodyPr/>
          <a:lstStyle/>
          <a:p>
            <a:fld id="{4FAB73BC-B049-4115-A692-8D63A059BFB8}" type="slidenum">
              <a:rPr lang="en-KE" smtClean="0"/>
              <a:t>3</a:t>
            </a:fld>
            <a:endParaRPr lang="en-KE"/>
          </a:p>
        </p:txBody>
      </p:sp>
      <p:sp>
        <p:nvSpPr>
          <p:cNvPr id="2" name="Title 1">
            <a:extLst>
              <a:ext uri="{FF2B5EF4-FFF2-40B4-BE49-F238E27FC236}">
                <a16:creationId xmlns:a16="http://schemas.microsoft.com/office/drawing/2014/main" id="{99C9377E-5CCA-053B-C7DA-904E692A56B7}"/>
              </a:ext>
            </a:extLst>
          </p:cNvPr>
          <p:cNvSpPr>
            <a:spLocks noGrp="1"/>
          </p:cNvSpPr>
          <p:nvPr>
            <p:ph type="title" idx="4294967295"/>
          </p:nvPr>
        </p:nvSpPr>
        <p:spPr>
          <a:xfrm>
            <a:off x="1579879" y="0"/>
            <a:ext cx="5842000" cy="1345883"/>
          </a:xfrm>
        </p:spPr>
        <p:txBody>
          <a:bodyPr>
            <a:normAutofit/>
          </a:bodyPr>
          <a:lstStyle/>
          <a:p>
            <a:pPr algn="r"/>
            <a:r>
              <a:rPr lang="ar" sz="2400" b="1">
                <a:solidFill>
                  <a:srgbClr val="0070C0"/>
                </a:solidFill>
                <a:latin typeface="Arial"/>
                <a:ea typeface="+mn-ea"/>
                <a:cs typeface="Tahoma"/>
              </a:rPr>
              <a:t>خيارات نموذج الحدوث في</a:t>
            </a:r>
            <a:br>
              <a:rPr lang="ar" sz="2400" b="1">
                <a:latin typeface="Arial"/>
                <a:ea typeface="+mn-ea"/>
                <a:cs typeface="Tahoma"/>
              </a:rPr>
            </a:br>
            <a:r>
              <a:rPr lang="ar" sz="2400" b="1" err="1">
                <a:solidFill>
                  <a:srgbClr val="0070C0"/>
                </a:solidFill>
                <a:latin typeface="Arial"/>
                <a:ea typeface="+mn-ea"/>
                <a:cs typeface="Tahoma"/>
              </a:rPr>
              <a:t>Spectrum</a:t>
            </a:r>
            <a:r>
              <a:rPr lang="ar" sz="2400" b="1">
                <a:solidFill>
                  <a:srgbClr val="0070C0"/>
                </a:solidFill>
                <a:latin typeface="Arial"/>
                <a:ea typeface="+mn-ea"/>
                <a:cs typeface="Tahoma"/>
              </a:rPr>
              <a:t> : </a:t>
            </a:r>
            <a:br>
              <a:rPr lang="en-US" sz="2400" b="1">
                <a:latin typeface="Arial" panose="020B0604020202020204" pitchFamily="34" charset="0"/>
                <a:ea typeface="+mn-ea"/>
                <a:cs typeface="+mn-cs"/>
              </a:rPr>
            </a:br>
            <a:r>
              <a:rPr lang="ar" sz="2400" b="1">
                <a:solidFill>
                  <a:srgbClr val="0070C0"/>
                </a:solidFill>
                <a:latin typeface="Arial"/>
                <a:ea typeface="+mn-ea"/>
                <a:cs typeface="Tahoma"/>
              </a:rPr>
              <a:t>الاستخدام في جولة التقدير لعام 2024</a:t>
            </a:r>
            <a:endParaRPr lang="en-US" sz="2400" b="1">
              <a:solidFill>
                <a:srgbClr val="0070C0"/>
              </a:solidFill>
              <a:latin typeface="Arial"/>
              <a:ea typeface="+mn-ea"/>
              <a:cs typeface="Tahoma"/>
            </a:endParaRPr>
          </a:p>
        </p:txBody>
      </p:sp>
      <p:pic>
        <p:nvPicPr>
          <p:cNvPr id="6" name="Picture 5">
            <a:extLst>
              <a:ext uri="{FF2B5EF4-FFF2-40B4-BE49-F238E27FC236}">
                <a16:creationId xmlns:a16="http://schemas.microsoft.com/office/drawing/2014/main" id="{9EAEE40B-9FE7-5460-AAA0-03519E49CAF4}"/>
              </a:ext>
            </a:extLst>
          </p:cNvPr>
          <p:cNvPicPr>
            <a:picLocks noChangeAspect="1"/>
          </p:cNvPicPr>
          <p:nvPr/>
        </p:nvPicPr>
        <p:blipFill>
          <a:blip r:embed="rId3"/>
          <a:srcRect t="10764"/>
          <a:stretch/>
        </p:blipFill>
        <p:spPr>
          <a:xfrm>
            <a:off x="212010" y="1564790"/>
            <a:ext cx="9901774" cy="5293210"/>
          </a:xfrm>
          <a:prstGeom prst="rect">
            <a:avLst/>
          </a:prstGeom>
        </p:spPr>
      </p:pic>
      <p:sp>
        <p:nvSpPr>
          <p:cNvPr id="8" name="TextBox 7">
            <a:extLst>
              <a:ext uri="{FF2B5EF4-FFF2-40B4-BE49-F238E27FC236}">
                <a16:creationId xmlns:a16="http://schemas.microsoft.com/office/drawing/2014/main" id="{4DCE8C9D-91D3-A9AD-AC48-111C650F0126}"/>
              </a:ext>
            </a:extLst>
          </p:cNvPr>
          <p:cNvSpPr txBox="1"/>
          <p:nvPr/>
        </p:nvSpPr>
        <p:spPr>
          <a:xfrm>
            <a:off x="10497498" y="6345327"/>
            <a:ext cx="1530927" cy="369332"/>
          </a:xfrm>
          <a:prstGeom prst="rect">
            <a:avLst/>
          </a:prstGeom>
          <a:noFill/>
        </p:spPr>
        <p:txBody>
          <a:bodyPr wrap="square">
            <a:spAutoFit/>
          </a:bodyPr>
          <a:lstStyle/>
          <a:p>
            <a:r>
              <a:rPr lang="ar">
                <a:solidFill>
                  <a:srgbClr val="00B0F0"/>
                </a:solidFill>
                <a:hlinkClick r:id="rId4">
                  <a:extLst>
                    <a:ext uri="{A12FA001-AC4F-418D-AE19-62706E023703}">
                      <ahyp:hlinkClr xmlns:ahyp="http://schemas.microsoft.com/office/drawing/2018/hyperlinkcolor" val="tx"/>
                    </a:ext>
                  </a:extLst>
                </a:hlinkClick>
              </a:rPr>
              <a:t>الملحق رقم 2.pdf</a:t>
            </a:r>
            <a:endParaRPr lang="en-CH"/>
          </a:p>
        </p:txBody>
      </p:sp>
      <p:pic>
        <p:nvPicPr>
          <p:cNvPr id="9" name="Picture 8">
            <a:extLst>
              <a:ext uri="{FF2B5EF4-FFF2-40B4-BE49-F238E27FC236}">
                <a16:creationId xmlns:a16="http://schemas.microsoft.com/office/drawing/2014/main" id="{36E7412E-8BB7-51ED-305D-5AFAFC5B7663}"/>
              </a:ext>
            </a:extLst>
          </p:cNvPr>
          <p:cNvPicPr>
            <a:picLocks noChangeAspect="1"/>
          </p:cNvPicPr>
          <p:nvPr/>
        </p:nvPicPr>
        <p:blipFill>
          <a:blip r:embed="rId5"/>
          <a:stretch>
            <a:fillRect/>
          </a:stretch>
        </p:blipFill>
        <p:spPr>
          <a:xfrm>
            <a:off x="10250421" y="3328163"/>
            <a:ext cx="2025083" cy="2851188"/>
          </a:xfrm>
          <a:prstGeom prst="rect">
            <a:avLst/>
          </a:prstGeom>
        </p:spPr>
      </p:pic>
    </p:spTree>
    <p:extLst>
      <p:ext uri="{BB962C8B-B14F-4D97-AF65-F5344CB8AC3E}">
        <p14:creationId xmlns:p14="http://schemas.microsoft.com/office/powerpoint/2010/main" val="380948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5954874"/>
            <a:ext cx="11597683" cy="584775"/>
          </a:xfrm>
        </p:spPr>
        <p:txBody>
          <a:bodyPr>
            <a:noAutofit/>
          </a:bodyPr>
          <a:lstStyle/>
          <a:p>
            <a:pPr marL="0" indent="0" defTabSz="411480">
              <a:lnSpc>
                <a:spcPct val="100000"/>
              </a:lnSpc>
              <a:buNone/>
              <a:defRPr/>
            </a:pPr>
            <a:r>
              <a:rPr lang="ar" i="1">
                <a:solidFill>
                  <a:schemeClr val="tx1"/>
                </a:solidFill>
                <a:latin typeface="Arial" panose="020B0604020202020204" pitchFamily="34" charset="0"/>
                <a:cs typeface="Arial" panose="020B0604020202020204" pitchFamily="34" charset="0"/>
              </a:rPr>
              <a:t>دليل مستخدم Spectrum، </a:t>
            </a:r>
            <a:br>
              <a:rPr lang="en-US" i="1">
                <a:solidFill>
                  <a:schemeClr val="tx1"/>
                </a:solidFill>
                <a:latin typeface="Arial" panose="020B0604020202020204" pitchFamily="34" charset="0"/>
                <a:cs typeface="Arial" panose="020B0604020202020204" pitchFamily="34" charset="0"/>
              </a:rPr>
            </a:br>
            <a:r>
              <a:rPr lang="ar" i="1">
                <a:solidFill>
                  <a:schemeClr val="tx1"/>
                </a:solidFill>
                <a:latin typeface="Arial" panose="020B0604020202020204" pitchFamily="34" charset="0"/>
                <a:cs typeface="Arial" panose="020B0604020202020204" pitchFamily="34" charset="0"/>
              </a:rPr>
              <a:t>الشكل 1</a:t>
            </a:r>
          </a:p>
        </p:txBody>
      </p:sp>
      <p:sp>
        <p:nvSpPr>
          <p:cNvPr id="4" name="TextBox 3">
            <a:extLst>
              <a:ext uri="{FF2B5EF4-FFF2-40B4-BE49-F238E27FC236}">
                <a16:creationId xmlns:a16="http://schemas.microsoft.com/office/drawing/2014/main" id="{FD83A5C6-CD78-9745-9A43-4B0FA67B0E09}"/>
              </a:ext>
            </a:extLst>
          </p:cNvPr>
          <p:cNvSpPr txBox="1"/>
          <p:nvPr/>
        </p:nvSpPr>
        <p:spPr>
          <a:xfrm>
            <a:off x="4019136" y="308191"/>
            <a:ext cx="7369672" cy="584775"/>
          </a:xfrm>
          <a:prstGeom prst="rect">
            <a:avLst/>
          </a:prstGeom>
          <a:noFill/>
        </p:spPr>
        <p:txBody>
          <a:bodyPr wrap="square">
            <a:spAutoFit/>
          </a:bodyPr>
          <a:lstStyle/>
          <a:p>
            <a:r>
              <a:rPr lang="ar" sz="3200" b="1" i="0" u="none" strike="noStrike">
                <a:solidFill>
                  <a:srgbClr val="0070C0"/>
                </a:solidFill>
                <a:effectLst/>
                <a:latin typeface="Arial" panose="020B0604020202020204" pitchFamily="34" charset="0"/>
              </a:rPr>
              <a:t>اختيار نموذج الإصابة: CSAVR أو EPP؟</a:t>
            </a:r>
            <a:endParaRPr lang="en-US" sz="3200" b="1">
              <a:solidFill>
                <a:srgbClr val="0070C0"/>
              </a:solidFill>
            </a:endParaRPr>
          </a:p>
        </p:txBody>
      </p:sp>
      <p:pic>
        <p:nvPicPr>
          <p:cNvPr id="2" name="Picture 1">
            <a:extLst>
              <a:ext uri="{FF2B5EF4-FFF2-40B4-BE49-F238E27FC236}">
                <a16:creationId xmlns:a16="http://schemas.microsoft.com/office/drawing/2014/main" id="{3B69D1FD-6535-0505-E7D3-6F8BDC200B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296" y="1147123"/>
            <a:ext cx="8373545" cy="5578793"/>
          </a:xfrm>
          <a:prstGeom prst="rect">
            <a:avLst/>
          </a:prstGeom>
          <a:noFill/>
          <a:ln>
            <a:noFill/>
          </a:ln>
        </p:spPr>
      </p:pic>
    </p:spTree>
    <p:extLst>
      <p:ext uri="{BB962C8B-B14F-4D97-AF65-F5344CB8AC3E}">
        <p14:creationId xmlns:p14="http://schemas.microsoft.com/office/powerpoint/2010/main" val="331548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369263" y="157318"/>
            <a:ext cx="11502662" cy="954107"/>
          </a:xfrm>
          <a:prstGeom prst="rect">
            <a:avLst/>
          </a:prstGeom>
          <a:noFill/>
        </p:spPr>
        <p:txBody>
          <a:bodyPr wrap="square" lIns="91440" tIns="45720" rIns="91440" bIns="45720" rtlCol="0" anchor="t">
            <a:spAutoFit/>
          </a:bodyPr>
          <a:lstStyle/>
          <a:p>
            <a:pPr algn="r"/>
            <a:r>
              <a:rPr lang="ar" sz="2800" b="1">
                <a:solidFill>
                  <a:srgbClr val="0070C0"/>
                </a:solidFill>
                <a:latin typeface="Arial"/>
                <a:cs typeface="Tahoma"/>
              </a:rPr>
              <a:t>متطلبات البيانات لاتجاه حدوث قوي </a:t>
            </a:r>
            <a:br>
              <a:rPr lang="en-US" sz="2800" b="1">
                <a:latin typeface="Arial" panose="020B0604020202020204" pitchFamily="34" charset="0"/>
              </a:rPr>
            </a:br>
            <a:r>
              <a:rPr lang="ar" sz="2800" b="1">
                <a:solidFill>
                  <a:srgbClr val="0070C0"/>
                </a:solidFill>
                <a:latin typeface="Arial"/>
                <a:cs typeface="Tahoma"/>
              </a:rPr>
              <a:t>من EPP أو CSAVR</a:t>
            </a:r>
            <a:endParaRPr lang="en-US"/>
          </a:p>
        </p:txBody>
      </p:sp>
      <p:sp>
        <p:nvSpPr>
          <p:cNvPr id="4" name="TextBox 3">
            <a:extLst>
              <a:ext uri="{FF2B5EF4-FFF2-40B4-BE49-F238E27FC236}">
                <a16:creationId xmlns:a16="http://schemas.microsoft.com/office/drawing/2014/main" id="{E217895E-E21E-B08B-C8D0-3860F5349E1B}"/>
              </a:ext>
            </a:extLst>
          </p:cNvPr>
          <p:cNvSpPr txBox="1"/>
          <p:nvPr/>
        </p:nvSpPr>
        <p:spPr>
          <a:xfrm>
            <a:off x="5311713" y="1234536"/>
            <a:ext cx="6880287" cy="2631490"/>
          </a:xfrm>
          <a:prstGeom prst="rect">
            <a:avLst/>
          </a:prstGeom>
          <a:noFill/>
        </p:spPr>
        <p:txBody>
          <a:bodyPr wrap="square" lIns="91440" tIns="45720" rIns="91440" bIns="45720" anchor="t">
            <a:spAutoFit/>
          </a:bodyPr>
          <a:lstStyle/>
          <a:p>
            <a:pPr algn="r"/>
            <a:r>
              <a:rPr lang="ar" b="1" u="sng">
                <a:cs typeface="Tahoma"/>
              </a:rPr>
              <a:t>مُركّز  EPP:</a:t>
            </a:r>
          </a:p>
          <a:p>
            <a:pPr marL="285750" indent="-285750" algn="r">
              <a:buFont typeface="Arial" panose="020B0604020202020204" pitchFamily="34" charset="0"/>
              <a:buChar char="•"/>
            </a:pPr>
            <a:r>
              <a:rPr lang="ar">
                <a:latin typeface="Consolas"/>
                <a:cs typeface="Tahoma"/>
              </a:rPr>
              <a:t>تمت تغطية جميع المجموعات السكانية الرئيسية</a:t>
            </a:r>
            <a:endParaRPr lang="en-US"/>
          </a:p>
          <a:p>
            <a:pPr algn="r"/>
            <a:r>
              <a:rPr lang="ar">
                <a:cs typeface="Tahoma"/>
              </a:rPr>
              <a:t>أهم السكان الرئيسيين الذين تم تقديرهم بناءً على</a:t>
            </a:r>
          </a:p>
          <a:p>
            <a:pPr marL="285750" indent="-285750" algn="r">
              <a:buFont typeface="Arial"/>
              <a:buChar char="•"/>
            </a:pPr>
            <a:r>
              <a:rPr lang="ar"/>
              <a:t>تقدير </a:t>
            </a:r>
            <a:r>
              <a:rPr lang="ar" b="1">
                <a:highlight>
                  <a:srgbClr val="9EE8EC"/>
                </a:highlight>
              </a:rPr>
              <a:t>حجم السكان على المستوى الوطني</a:t>
            </a:r>
          </a:p>
          <a:p>
            <a:pPr marL="285750" indent="-285750" algn="r">
              <a:buFont typeface="Arial" panose="020B0604020202020204" pitchFamily="34" charset="0"/>
              <a:buChar char="•"/>
            </a:pPr>
            <a:r>
              <a:rPr lang="ar"/>
              <a:t>تقدير </a:t>
            </a:r>
            <a:r>
              <a:rPr lang="ar" b="1"/>
              <a:t>نسبة الذكور </a:t>
            </a:r>
            <a:r>
              <a:rPr lang="ar"/>
              <a:t>في كل مجموعة سكانية</a:t>
            </a:r>
          </a:p>
          <a:p>
            <a:pPr marL="285750" indent="-285750" algn="r">
              <a:buFont typeface="Arial" panose="020B0604020202020204" pitchFamily="34" charset="0"/>
              <a:buChar char="•"/>
            </a:pPr>
            <a:r>
              <a:rPr lang="ar"/>
              <a:t>تقدير </a:t>
            </a:r>
            <a:r>
              <a:rPr lang="ar" b="1"/>
              <a:t>المدة </a:t>
            </a:r>
            <a:r>
              <a:rPr lang="ar"/>
              <a:t>التي قضاها في السكان </a:t>
            </a:r>
            <a:br>
              <a:rPr lang="en-US"/>
            </a:br>
            <a:r>
              <a:rPr lang="ar"/>
              <a:t>(على سبيل المثال، سنوات العمل في مجال الجنس)</a:t>
            </a:r>
          </a:p>
          <a:p>
            <a:pPr marL="285750" indent="-285750" algn="r">
              <a:buFont typeface="Arial" panose="020B0604020202020204" pitchFamily="34" charset="0"/>
              <a:buChar char="•"/>
            </a:pPr>
            <a:r>
              <a:rPr lang="ar"/>
              <a:t>على الأقل </a:t>
            </a:r>
            <a:r>
              <a:rPr lang="ar" b="1">
                <a:highlight>
                  <a:srgbClr val="9EE8EC"/>
                </a:highlight>
              </a:rPr>
              <a:t>3-4 نقاط بيانات انتشار بمرور الوقت </a:t>
            </a:r>
            <a:r>
              <a:rPr lang="ar" b="1"/>
              <a:t>، </a:t>
            </a:r>
            <a:br>
              <a:rPr lang="en-US" b="1"/>
            </a:br>
            <a:r>
              <a:rPr lang="ar"/>
              <a:t>الأحدث من </a:t>
            </a:r>
            <a:r>
              <a:rPr lang="ar" b="1"/>
              <a:t>عام 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910925" y="4299757"/>
            <a:ext cx="11156459" cy="2092881"/>
          </a:xfrm>
          <a:prstGeom prst="rect">
            <a:avLst/>
          </a:prstGeom>
          <a:noFill/>
        </p:spPr>
        <p:txBody>
          <a:bodyPr wrap="square" lIns="91440" tIns="45720" rIns="91440" bIns="45720" anchor="t">
            <a:spAutoFit/>
          </a:bodyPr>
          <a:lstStyle/>
          <a:p>
            <a:pPr marL="285750" indent="-285750" algn="r">
              <a:buFont typeface="Arial" panose="020B0604020202020204" pitchFamily="34" charset="0"/>
              <a:buChar char="•"/>
            </a:pPr>
            <a:r>
              <a:rPr lang="ar"/>
              <a:t>و</a:t>
            </a:r>
            <a:r>
              <a:rPr lang="ar" sz="1600"/>
              <a:t>/أو عدد </a:t>
            </a:r>
            <a:r>
              <a:rPr lang="ar" sz="1600" b="1"/>
              <a:t>السكان المتبقي (الأقل خطورة) المقدر على </a:t>
            </a:r>
            <a:br>
              <a:rPr lang="en-US" sz="1600" b="1"/>
            </a:br>
            <a:r>
              <a:rPr lang="ar" sz="1600" b="1"/>
              <a:t>≥ 4 نقاط بيانات </a:t>
            </a:r>
            <a:r>
              <a:rPr lang="ar" sz="1600" b="1">
                <a:highlight>
                  <a:srgbClr val="9EE8EC"/>
                </a:highlight>
              </a:rPr>
              <a:t>انتشار رعاية ما قبل الولادة (مراقبة الحارس أو البرنامج الروتيني)</a:t>
            </a:r>
          </a:p>
          <a:p>
            <a:pPr marL="285750" indent="-285750" algn="r">
              <a:buFont typeface="Arial" panose="020B0604020202020204" pitchFamily="34" charset="0"/>
              <a:buChar char="•"/>
            </a:pPr>
            <a:endParaRPr lang="en-US" sz="1600" b="1">
              <a:highlight>
                <a:srgbClr val="FFFF00"/>
              </a:highlight>
            </a:endParaRPr>
          </a:p>
          <a:p>
            <a:pPr algn="r"/>
            <a:r>
              <a:rPr lang="ar" sz="1600" b="1" u="sng"/>
              <a:t>CSAVR:</a:t>
            </a:r>
            <a:endParaRPr lang="en-US" sz="1600"/>
          </a:p>
          <a:p>
            <a:pPr marL="285750" indent="-285750" algn="r">
              <a:buFont typeface="Arial" panose="020B0604020202020204" pitchFamily="34" charset="0"/>
              <a:buChar char="•"/>
            </a:pPr>
            <a:endParaRPr lang="en-US" sz="1600" b="1">
              <a:solidFill>
                <a:schemeClr val="tx1"/>
              </a:solidFill>
              <a:highlight>
                <a:srgbClr val="FFFF00"/>
              </a:highlight>
              <a:cs typeface="Arial" panose="020B0604020202020204" pitchFamily="34" charset="0"/>
            </a:endParaRPr>
          </a:p>
          <a:p>
            <a:pPr marL="285750" indent="-285750" algn="r">
              <a:buFont typeface="Arial" panose="020B0604020202020204" pitchFamily="34" charset="0"/>
              <a:buChar char="•"/>
            </a:pPr>
            <a:r>
              <a:rPr lang="ar" sz="1600" i="1">
                <a:cs typeface="Arial"/>
              </a:rPr>
              <a:t>ـ</a:t>
            </a:r>
            <a:r>
              <a:rPr lang="ar" sz="1600">
                <a:cs typeface="Arial"/>
              </a:rPr>
              <a:t> </a:t>
            </a:r>
            <a:r>
              <a:rPr lang="ar" sz="1600" b="1">
                <a:cs typeface="Arial"/>
              </a:rPr>
              <a:t>8 سنوات  </a:t>
            </a:r>
            <a:r>
              <a:rPr lang="ar" sz="1600">
                <a:cs typeface="Arial"/>
              </a:rPr>
              <a:t>من</a:t>
            </a:r>
            <a:r>
              <a:rPr lang="ar" sz="1600" b="1">
                <a:cs typeface="Arial"/>
              </a:rPr>
              <a:t> </a:t>
            </a:r>
            <a:r>
              <a:rPr lang="ar" sz="1600" b="1">
                <a:highlight>
                  <a:srgbClr val="9EE8EC"/>
                </a:highlight>
                <a:cs typeface="Arial"/>
              </a:rPr>
              <a:t>وفيات بسبب فيروس نقص المناعة البشرية/الإيدز</a:t>
            </a:r>
            <a:r>
              <a:rPr lang="ar" sz="1600">
                <a:highlight>
                  <a:srgbClr val="9EE8EC"/>
                </a:highlight>
                <a:cs typeface="Arial"/>
              </a:rPr>
              <a:t> </a:t>
            </a:r>
            <a:r>
              <a:rPr lang="ar" sz="1600">
                <a:cs typeface="Arial"/>
              </a:rPr>
              <a:t>البيانات </a:t>
            </a:r>
            <a:r>
              <a:rPr lang="ar" sz="1600" i="1">
                <a:cs typeface="Arial"/>
              </a:rPr>
              <a:t>و</a:t>
            </a:r>
            <a:r>
              <a:rPr lang="ar" sz="1600">
                <a:cs typeface="Arial"/>
              </a:rPr>
              <a:t> </a:t>
            </a:r>
            <a:r>
              <a:rPr lang="ar" sz="1600" b="1">
                <a:cs typeface="Arial"/>
              </a:rPr>
              <a:t>8 سنوات </a:t>
            </a:r>
            <a:r>
              <a:rPr lang="ar" sz="1600">
                <a:cs typeface="Arial"/>
              </a:rPr>
              <a:t>من </a:t>
            </a:r>
            <a:r>
              <a:rPr lang="ar" sz="1600" b="1">
                <a:highlight>
                  <a:srgbClr val="9EE8EC"/>
                </a:highlight>
                <a:cs typeface="Arial"/>
              </a:rPr>
              <a:t>تشخيص الحالات </a:t>
            </a:r>
            <a:r>
              <a:rPr lang="ar" sz="1600">
                <a:cs typeface="Arial"/>
              </a:rPr>
              <a:t>(في الفترة من 1990 إلى 2024)</a:t>
            </a:r>
          </a:p>
          <a:p>
            <a:pPr marL="742950" lvl="1" indent="-285750" algn="r">
              <a:buFont typeface="Arial" panose="020B0604020202020204" pitchFamily="34" charset="0"/>
              <a:buChar char="•"/>
            </a:pPr>
            <a:r>
              <a:rPr lang="ar" sz="1600">
                <a:cs typeface="Arial"/>
              </a:rPr>
              <a:t>التسجيل الحيوي لأسباب الوفيات التي صنفها معهد القياسات الصحية والتقييم على أنها متوسطة أو جيدة الجودة (المجموعتان 2أ و2ب)</a:t>
            </a:r>
          </a:p>
          <a:p>
            <a:pPr marL="285750" indent="-285750" algn="r">
              <a:buFont typeface="Arial" panose="020B0604020202020204" pitchFamily="34" charset="0"/>
              <a:buChar char="•"/>
            </a:pPr>
            <a:r>
              <a:rPr lang="ar" sz="1600">
                <a:cs typeface="Arial" panose="020B0604020202020204" pitchFamily="34" charset="0"/>
              </a:rPr>
              <a:t>ملف الطيف الذي يغطي كامل السكان </a:t>
            </a:r>
            <a:r>
              <a:rPr lang="ar" sz="1600" i="1">
                <a:cs typeface="Arial" panose="020B0604020202020204" pitchFamily="34" charset="0"/>
              </a:rPr>
              <a:t>"الأمر الواقع" </a:t>
            </a:r>
            <a:r>
              <a:rPr lang="ar" sz="1600">
                <a:cs typeface="Arial" panose="020B0604020202020204" pitchFamily="34" charset="0"/>
              </a:rPr>
              <a:t>: جميع المقيمين بما في ذلك غير المواطنين.</a:t>
            </a:r>
            <a:endParaRPr lang="en-US" sz="1600">
              <a:solidFill>
                <a:schemeClr val="tx1"/>
              </a:solidFill>
              <a:cs typeface="Arial" panose="020B0604020202020204" pitchFamily="34" charset="0"/>
            </a:endParaRPr>
          </a:p>
        </p:txBody>
      </p:sp>
      <p:pic>
        <p:nvPicPr>
          <p:cNvPr id="42" name="Picture 41">
            <a:extLst>
              <a:ext uri="{FF2B5EF4-FFF2-40B4-BE49-F238E27FC236}">
                <a16:creationId xmlns:a16="http://schemas.microsoft.com/office/drawing/2014/main" id="{C080E1B0-54AF-C5A1-2AF9-58C13462B324}"/>
              </a:ext>
            </a:extLst>
          </p:cNvPr>
          <p:cNvPicPr>
            <a:picLocks noChangeAspect="1"/>
          </p:cNvPicPr>
          <p:nvPr/>
        </p:nvPicPr>
        <p:blipFill rotWithShape="1">
          <a:blip r:embed="rId3"/>
          <a:srcRect l="30837" t="13147" r="21356" b="45485"/>
          <a:stretch/>
        </p:blipFill>
        <p:spPr>
          <a:xfrm>
            <a:off x="910925" y="1437435"/>
            <a:ext cx="5164183" cy="2981640"/>
          </a:xfrm>
          <a:prstGeom prst="rect">
            <a:avLst/>
          </a:prstGeom>
        </p:spPr>
      </p:pic>
    </p:spTree>
    <p:extLst>
      <p:ext uri="{BB962C8B-B14F-4D97-AF65-F5344CB8AC3E}">
        <p14:creationId xmlns:p14="http://schemas.microsoft.com/office/powerpoint/2010/main" val="1306116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FB5A33A4-6BF2-218A-02C7-F85A047ED10E}"/>
              </a:ext>
            </a:extLst>
          </p:cNvPr>
          <p:cNvSpPr/>
          <p:nvPr/>
        </p:nvSpPr>
        <p:spPr>
          <a:xfrm>
            <a:off x="736247" y="1985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a:solidFill>
                  <a:schemeClr val="tx1"/>
                </a:solidFill>
              </a:rPr>
              <a:t>البيانات الديموغرافية</a:t>
            </a:r>
          </a:p>
        </p:txBody>
      </p:sp>
      <p:sp>
        <p:nvSpPr>
          <p:cNvPr id="5" name="Flowchart: Process 4">
            <a:extLst>
              <a:ext uri="{FF2B5EF4-FFF2-40B4-BE49-F238E27FC236}">
                <a16:creationId xmlns:a16="http://schemas.microsoft.com/office/drawing/2014/main" id="{F4885958-91C1-B3E6-D626-29B46ABB5129}"/>
              </a:ext>
            </a:extLst>
          </p:cNvPr>
          <p:cNvSpPr/>
          <p:nvPr/>
        </p:nvSpPr>
        <p:spPr>
          <a:xfrm>
            <a:off x="736247" y="3128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a:solidFill>
                  <a:schemeClr val="tx1"/>
                </a:solidFill>
              </a:rPr>
              <a:t>بيانات البرنامج</a:t>
            </a:r>
          </a:p>
        </p:txBody>
      </p:sp>
      <p:sp>
        <p:nvSpPr>
          <p:cNvPr id="6" name="Flowchart: Process 5">
            <a:extLst>
              <a:ext uri="{FF2B5EF4-FFF2-40B4-BE49-F238E27FC236}">
                <a16:creationId xmlns:a16="http://schemas.microsoft.com/office/drawing/2014/main" id="{4F3BDDB3-B36C-6562-78DD-5D58318B46DF}"/>
              </a:ext>
            </a:extLst>
          </p:cNvPr>
          <p:cNvSpPr/>
          <p:nvPr/>
        </p:nvSpPr>
        <p:spPr>
          <a:xfrm>
            <a:off x="736247" y="4271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a:solidFill>
                  <a:schemeClr val="tx1"/>
                </a:solidFill>
              </a:rPr>
              <a:t>الأنماط الوبائية: توزيع العمر/الجنس </a:t>
            </a:r>
            <a:br>
              <a:rPr lang="en-US">
                <a:solidFill>
                  <a:schemeClr val="tx1"/>
                </a:solidFill>
              </a:rPr>
            </a:br>
            <a:r>
              <a:rPr lang="ar">
                <a:solidFill>
                  <a:schemeClr val="tx1"/>
                </a:solidFill>
              </a:rPr>
              <a:t>في حالات الإصابة</a:t>
            </a:r>
          </a:p>
        </p:txBody>
      </p:sp>
      <p:sp>
        <p:nvSpPr>
          <p:cNvPr id="7" name="Flowchart: Process 6">
            <a:extLst>
              <a:ext uri="{FF2B5EF4-FFF2-40B4-BE49-F238E27FC236}">
                <a16:creationId xmlns:a16="http://schemas.microsoft.com/office/drawing/2014/main" id="{FB1BD6C4-0B71-B017-2995-0F942FFE3FB6}"/>
              </a:ext>
            </a:extLst>
          </p:cNvPr>
          <p:cNvSpPr/>
          <p:nvPr/>
        </p:nvSpPr>
        <p:spPr>
          <a:xfrm>
            <a:off x="736247" y="5414776"/>
            <a:ext cx="2286000" cy="1256188"/>
          </a:xfrm>
          <a:prstGeom prst="flowChartProcess">
            <a:avLst/>
          </a:prstGeom>
          <a:noFill/>
          <a:ln w="44450">
            <a:solidFill>
              <a:srgbClr val="4141D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sz="2000">
                <a:solidFill>
                  <a:schemeClr val="tx1"/>
                </a:solidFill>
              </a:rPr>
              <a:t>بيانات المراقبة والمسح والاختبار الروتيني</a:t>
            </a:r>
          </a:p>
        </p:txBody>
      </p:sp>
      <p:sp>
        <p:nvSpPr>
          <p:cNvPr id="8" name="Flowchart: Process 7">
            <a:extLst>
              <a:ext uri="{FF2B5EF4-FFF2-40B4-BE49-F238E27FC236}">
                <a16:creationId xmlns:a16="http://schemas.microsoft.com/office/drawing/2014/main" id="{B7BD1463-91BB-D000-86EA-429CAD86662B}"/>
              </a:ext>
            </a:extLst>
          </p:cNvPr>
          <p:cNvSpPr/>
          <p:nvPr/>
        </p:nvSpPr>
        <p:spPr>
          <a:xfrm>
            <a:off x="4089047" y="2061976"/>
            <a:ext cx="2895600" cy="2971800"/>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u="sng">
                <a:solidFill>
                  <a:schemeClr val="tx1"/>
                </a:solidFill>
              </a:rPr>
              <a:t>الحسابات الديموغرافية والوبائية</a:t>
            </a:r>
          </a:p>
          <a:p>
            <a:pPr algn="ctr">
              <a:defRPr/>
            </a:pPr>
            <a:endParaRPr lang="en-US">
              <a:solidFill>
                <a:schemeClr val="tx1"/>
              </a:solidFill>
            </a:endParaRPr>
          </a:p>
          <a:p>
            <a:pPr algn="ctr">
              <a:buFont typeface="Arial" pitchFamily="34" charset="0"/>
              <a:buChar char="•"/>
              <a:defRPr/>
            </a:pPr>
            <a:r>
              <a:rPr lang="ar">
                <a:solidFill>
                  <a:schemeClr val="tx1"/>
                </a:solidFill>
              </a:rPr>
              <a:t> </a:t>
            </a:r>
            <a:r>
              <a:rPr lang="ar" sz="1600">
                <a:solidFill>
                  <a:schemeClr val="tx1"/>
                </a:solidFill>
              </a:rPr>
              <a:t>انتقال المرض من الأم إلى الطفل</a:t>
            </a:r>
            <a:endParaRPr lang="en-US">
              <a:solidFill>
                <a:schemeClr val="tx1"/>
              </a:solidFill>
            </a:endParaRPr>
          </a:p>
          <a:p>
            <a:pPr algn="ctr">
              <a:buFont typeface="Arial" pitchFamily="34" charset="0"/>
              <a:buChar char="•"/>
              <a:defRPr/>
            </a:pPr>
            <a:r>
              <a:rPr lang="ar">
                <a:solidFill>
                  <a:schemeClr val="tx1"/>
                </a:solidFill>
              </a:rPr>
              <a:t>نموذج أمراض الأطفال</a:t>
            </a:r>
          </a:p>
          <a:p>
            <a:pPr algn="ctr">
              <a:buFont typeface="Arial" pitchFamily="34" charset="0"/>
              <a:buChar char="•"/>
              <a:defRPr/>
            </a:pPr>
            <a:r>
              <a:rPr lang="ar">
                <a:solidFill>
                  <a:schemeClr val="tx1"/>
                </a:solidFill>
              </a:rPr>
              <a:t>نموذج أمراض البالغين</a:t>
            </a:r>
          </a:p>
        </p:txBody>
      </p:sp>
      <p:sp>
        <p:nvSpPr>
          <p:cNvPr id="9" name="Flowchart: Process 8">
            <a:extLst>
              <a:ext uri="{FF2B5EF4-FFF2-40B4-BE49-F238E27FC236}">
                <a16:creationId xmlns:a16="http://schemas.microsoft.com/office/drawing/2014/main" id="{541ECB81-105D-13E1-3985-8B54867D0901}"/>
              </a:ext>
            </a:extLst>
          </p:cNvPr>
          <p:cNvSpPr/>
          <p:nvPr/>
        </p:nvSpPr>
        <p:spPr>
          <a:xfrm>
            <a:off x="4393847" y="5414776"/>
            <a:ext cx="2286000" cy="914400"/>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sz="2000">
                <a:solidFill>
                  <a:schemeClr val="tx1"/>
                </a:solidFill>
              </a:rPr>
              <a:t>انتشار/اتجاه الإصابة بين البالغين</a:t>
            </a:r>
          </a:p>
        </p:txBody>
      </p:sp>
      <p:cxnSp>
        <p:nvCxnSpPr>
          <p:cNvPr id="10" name="Straight Arrow Connector 9">
            <a:extLst>
              <a:ext uri="{FF2B5EF4-FFF2-40B4-BE49-F238E27FC236}">
                <a16:creationId xmlns:a16="http://schemas.microsoft.com/office/drawing/2014/main" id="{FF63DCD8-675D-45A8-CCB0-E8B408F238A0}"/>
              </a:ext>
            </a:extLst>
          </p:cNvPr>
          <p:cNvCxnSpPr>
            <a:cxnSpLocks/>
          </p:cNvCxnSpPr>
          <p:nvPr/>
        </p:nvCxnSpPr>
        <p:spPr>
          <a:xfrm>
            <a:off x="3022247" y="5979008"/>
            <a:ext cx="1371600" cy="0"/>
          </a:xfrm>
          <a:prstGeom prst="straightConnector1">
            <a:avLst/>
          </a:prstGeom>
          <a:ln w="41275">
            <a:solidFill>
              <a:srgbClr val="4141D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3B53F40-1F2A-E59D-7B31-79216AEAD9B4}"/>
              </a:ext>
            </a:extLst>
          </p:cNvPr>
          <p:cNvCxnSpPr>
            <a:stCxn id="5" idx="3"/>
          </p:cNvCxnSpPr>
          <p:nvPr/>
        </p:nvCxnSpPr>
        <p:spPr>
          <a:xfrm>
            <a:off x="3022247" y="3585976"/>
            <a:ext cx="990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EACB1FA-DB92-DABF-4092-57E1C8511412}"/>
              </a:ext>
            </a:extLst>
          </p:cNvPr>
          <p:cNvCxnSpPr>
            <a:cxnSpLocks/>
          </p:cNvCxnSpPr>
          <p:nvPr/>
        </p:nvCxnSpPr>
        <p:spPr>
          <a:xfrm>
            <a:off x="3555647" y="2442976"/>
            <a:ext cx="0" cy="2362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78226BD-9B3C-0B41-0372-8ACE696EC05B}"/>
              </a:ext>
            </a:extLst>
          </p:cNvPr>
          <p:cNvCxnSpPr>
            <a:stCxn id="4" idx="3"/>
          </p:cNvCxnSpPr>
          <p:nvPr/>
        </p:nvCxnSpPr>
        <p:spPr>
          <a:xfrm>
            <a:off x="3022247" y="24429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CAFE4A5-7B8B-0331-67FF-E31A1EA8647C}"/>
              </a:ext>
            </a:extLst>
          </p:cNvPr>
          <p:cNvCxnSpPr>
            <a:cxnSpLocks/>
          </p:cNvCxnSpPr>
          <p:nvPr/>
        </p:nvCxnSpPr>
        <p:spPr>
          <a:xfrm>
            <a:off x="3022247" y="48051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6DAD28D-2583-D318-8EFE-F2ECA85EE55A}"/>
              </a:ext>
            </a:extLst>
          </p:cNvPr>
          <p:cNvCxnSpPr>
            <a:stCxn id="9" idx="0"/>
            <a:endCxn id="8" idx="2"/>
          </p:cNvCxnSpPr>
          <p:nvPr/>
        </p:nvCxnSpPr>
        <p:spPr>
          <a:xfrm rot="5400000" flipH="1" flipV="1">
            <a:off x="5346348" y="5224277"/>
            <a:ext cx="381000" cy="31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Process 15">
            <a:extLst>
              <a:ext uri="{FF2B5EF4-FFF2-40B4-BE49-F238E27FC236}">
                <a16:creationId xmlns:a16="http://schemas.microsoft.com/office/drawing/2014/main" id="{F5555A09-ABF4-860A-A34B-E9658B7E5E62}"/>
              </a:ext>
            </a:extLst>
          </p:cNvPr>
          <p:cNvSpPr/>
          <p:nvPr/>
        </p:nvSpPr>
        <p:spPr>
          <a:xfrm>
            <a:off x="7594247" y="1708015"/>
            <a:ext cx="4270270" cy="3103099"/>
          </a:xfrm>
          <a:prstGeom prst="flowChartProcess">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 sz="2000" u="sng">
                <a:solidFill>
                  <a:schemeClr val="tx1"/>
                </a:solidFill>
              </a:rPr>
              <a:t>نتائج</a:t>
            </a:r>
          </a:p>
          <a:p>
            <a:pPr algn="ctr">
              <a:defRPr/>
            </a:pPr>
            <a:endParaRPr lang="en-US" sz="2400">
              <a:solidFill>
                <a:schemeClr val="tx1"/>
              </a:solidFill>
            </a:endParaRPr>
          </a:p>
          <a:p>
            <a:pPr algn="ctr">
              <a:buFont typeface="Arial" pitchFamily="34" charset="0"/>
              <a:buChar char="•"/>
              <a:defRPr/>
            </a:pPr>
            <a:r>
              <a:rPr lang="ar" sz="2400">
                <a:solidFill>
                  <a:schemeClr val="tx1"/>
                </a:solidFill>
              </a:rPr>
              <a:t> </a:t>
            </a:r>
            <a:r>
              <a:rPr lang="ar" sz="2000">
                <a:solidFill>
                  <a:schemeClr val="tx1"/>
                </a:solidFill>
              </a:rPr>
              <a:t>عدد المصابين بفيروس نقص المناعة البشرية ومعدل انتشاره</a:t>
            </a:r>
          </a:p>
          <a:p>
            <a:pPr algn="ctr">
              <a:buFont typeface="Arial" pitchFamily="34" charset="0"/>
              <a:buChar char="•"/>
              <a:defRPr/>
            </a:pPr>
            <a:r>
              <a:rPr lang="ar" sz="2000">
                <a:solidFill>
                  <a:schemeClr val="tx1"/>
                </a:solidFill>
              </a:rPr>
              <a:t>الإصابات الجديدة ومعدلات الإصابة</a:t>
            </a:r>
          </a:p>
          <a:p>
            <a:pPr algn="ctr">
              <a:buFont typeface="Arial" pitchFamily="34" charset="0"/>
              <a:buChar char="•"/>
              <a:defRPr/>
            </a:pPr>
            <a:r>
              <a:rPr lang="ar" sz="2000">
                <a:solidFill>
                  <a:schemeClr val="tx1"/>
                </a:solidFill>
              </a:rPr>
              <a:t>وفيات الايدز</a:t>
            </a:r>
          </a:p>
          <a:p>
            <a:pPr algn="ctr">
              <a:buFont typeface="Arial" pitchFamily="34" charset="0"/>
              <a:buChar char="•"/>
              <a:defRPr/>
            </a:pPr>
            <a:r>
              <a:rPr lang="ar" sz="2000">
                <a:solidFill>
                  <a:schemeClr val="tx1"/>
                </a:solidFill>
              </a:rPr>
              <a:t>الحاجة إلى الفن والتغطية</a:t>
            </a:r>
          </a:p>
          <a:p>
            <a:pPr algn="ctr">
              <a:buFont typeface="Arial" pitchFamily="34" charset="0"/>
              <a:buChar char="•"/>
              <a:defRPr/>
            </a:pPr>
            <a:r>
              <a:rPr lang="ar" sz="2000">
                <a:solidFill>
                  <a:schemeClr val="tx1"/>
                </a:solidFill>
              </a:rPr>
              <a:t>الحاجة إلى الوقاية من انتقال الفيروس من الأم إلى الطفل والتغطية</a:t>
            </a:r>
            <a:endParaRPr lang="en-US" sz="2400">
              <a:solidFill>
                <a:schemeClr val="tx1"/>
              </a:solidFill>
            </a:endParaRPr>
          </a:p>
        </p:txBody>
      </p:sp>
      <p:cxnSp>
        <p:nvCxnSpPr>
          <p:cNvPr id="17" name="Straight Arrow Connector 16">
            <a:extLst>
              <a:ext uri="{FF2B5EF4-FFF2-40B4-BE49-F238E27FC236}">
                <a16:creationId xmlns:a16="http://schemas.microsoft.com/office/drawing/2014/main" id="{B65B81D5-5F30-1606-E62A-571FE6A12F31}"/>
              </a:ext>
            </a:extLst>
          </p:cNvPr>
          <p:cNvCxnSpPr>
            <a:cxnSpLocks/>
          </p:cNvCxnSpPr>
          <p:nvPr/>
        </p:nvCxnSpPr>
        <p:spPr>
          <a:xfrm>
            <a:off x="6984647" y="3662176"/>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049C84D-FFF8-9D1F-C73F-861C4C1C8717}"/>
              </a:ext>
            </a:extLst>
          </p:cNvPr>
          <p:cNvCxnSpPr>
            <a:cxnSpLocks/>
          </p:cNvCxnSpPr>
          <p:nvPr/>
        </p:nvCxnSpPr>
        <p:spPr>
          <a:xfrm flipH="1">
            <a:off x="6725175" y="5972833"/>
            <a:ext cx="518943" cy="0"/>
          </a:xfrm>
          <a:prstGeom prst="straightConnector1">
            <a:avLst/>
          </a:prstGeom>
          <a:ln w="38100">
            <a:solidFill>
              <a:srgbClr val="4141D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E99E1F7-53DD-E8AB-B3EB-CB2CDD0F0B33}"/>
              </a:ext>
            </a:extLst>
          </p:cNvPr>
          <p:cNvSpPr txBox="1"/>
          <p:nvPr/>
        </p:nvSpPr>
        <p:spPr>
          <a:xfrm>
            <a:off x="7596705" y="4935497"/>
            <a:ext cx="4263778" cy="1754326"/>
          </a:xfrm>
          <a:prstGeom prst="rect">
            <a:avLst/>
          </a:prstGeom>
          <a:noFill/>
          <a:ln w="38100">
            <a:solidFill>
              <a:srgbClr val="4141D1"/>
            </a:solidFill>
          </a:ln>
        </p:spPr>
        <p:txBody>
          <a:bodyPr wrap="square" rtlCol="0">
            <a:spAutoFit/>
          </a:bodyPr>
          <a:lstStyle/>
          <a:p>
            <a:r>
              <a:rPr lang="ar" b="1"/>
              <a:t>EPP/CSAVR </a:t>
            </a:r>
            <a:r>
              <a:rPr lang="ar"/>
              <a:t>: الملاءمة الإحصائية لبيانات المراقبة</a:t>
            </a:r>
          </a:p>
          <a:p>
            <a:endParaRPr lang="en-US"/>
          </a:p>
          <a:p>
            <a:r>
              <a:rPr lang="ar" b="1">
                <a:solidFill>
                  <a:schemeClr val="bg1">
                    <a:lumMod val="50000"/>
                  </a:schemeClr>
                </a:solidFill>
              </a:rPr>
              <a:t>AEM </a:t>
            </a:r>
            <a:r>
              <a:rPr lang="ar">
                <a:solidFill>
                  <a:schemeClr val="bg1">
                    <a:lumMod val="50000"/>
                  </a:schemeClr>
                </a:solidFill>
              </a:rPr>
              <a:t>والأهداف : المحاكاة القائمة على السلوكيات المحفوفة بالمخاطر وتغطية التدخلات </a:t>
            </a:r>
            <a:r>
              <a:rPr lang="ar" b="1">
                <a:solidFill>
                  <a:schemeClr val="bg1">
                    <a:lumMod val="50000"/>
                  </a:schemeClr>
                </a:solidFill>
              </a:rPr>
              <a:t>الوقائية </a:t>
            </a:r>
            <a:r>
              <a:rPr lang="ar">
                <a:solidFill>
                  <a:schemeClr val="bg1">
                    <a:lumMod val="50000"/>
                  </a:schemeClr>
                </a:solidFill>
              </a:rPr>
              <a:t>والعلاجية</a:t>
            </a:r>
          </a:p>
        </p:txBody>
      </p:sp>
      <p:sp>
        <p:nvSpPr>
          <p:cNvPr id="25" name="TextBox 24">
            <a:extLst>
              <a:ext uri="{FF2B5EF4-FFF2-40B4-BE49-F238E27FC236}">
                <a16:creationId xmlns:a16="http://schemas.microsoft.com/office/drawing/2014/main" id="{B89416AF-6E4C-CB87-7775-35A87875C74F}"/>
              </a:ext>
            </a:extLst>
          </p:cNvPr>
          <p:cNvSpPr txBox="1"/>
          <p:nvPr/>
        </p:nvSpPr>
        <p:spPr>
          <a:xfrm>
            <a:off x="758540" y="187036"/>
            <a:ext cx="11118267" cy="1754326"/>
          </a:xfrm>
          <a:prstGeom prst="rect">
            <a:avLst/>
          </a:prstGeom>
          <a:noFill/>
        </p:spPr>
        <p:txBody>
          <a:bodyPr wrap="square" lIns="91440" tIns="45720" rIns="91440" bIns="45720" rtlCol="0" anchor="t">
            <a:spAutoFit/>
          </a:bodyPr>
          <a:lstStyle/>
          <a:p>
            <a:pPr algn="r" defTabSz="914400">
              <a:lnSpc>
                <a:spcPct val="90000"/>
              </a:lnSpc>
              <a:spcBef>
                <a:spcPct val="0"/>
              </a:spcBef>
            </a:pPr>
            <a:r>
              <a:rPr lang="ar" sz="2400" spc="-60">
                <a:solidFill>
                  <a:srgbClr val="0070C0"/>
                </a:solidFill>
                <a:latin typeface="Arial"/>
                <a:cs typeface="Tahoma"/>
              </a:rPr>
              <a:t>يتم تنفيذ </a:t>
            </a:r>
            <a:endParaRPr lang="en-US"/>
          </a:p>
          <a:p>
            <a:pPr algn="r" defTabSz="914400">
              <a:lnSpc>
                <a:spcPct val="90000"/>
              </a:lnSpc>
              <a:spcBef>
                <a:spcPct val="0"/>
              </a:spcBef>
            </a:pPr>
            <a:r>
              <a:rPr lang="ar" sz="2400" b="1" spc="-60">
                <a:solidFill>
                  <a:srgbClr val="0070C0"/>
                </a:solidFill>
                <a:latin typeface="Arial"/>
                <a:cs typeface="Tahoma"/>
              </a:rPr>
              <a:t>EPP </a:t>
            </a:r>
            <a:r>
              <a:rPr lang="ar" sz="2400" b="1" spc="-60" err="1">
                <a:solidFill>
                  <a:srgbClr val="0070C0"/>
                </a:solidFill>
                <a:latin typeface="Arial"/>
                <a:cs typeface="Tahoma"/>
              </a:rPr>
              <a:t>وCSAVR</a:t>
            </a:r>
            <a:r>
              <a:rPr lang="ar" sz="2400" b="1" spc="-60">
                <a:solidFill>
                  <a:srgbClr val="0070C0"/>
                </a:solidFill>
                <a:latin typeface="Arial"/>
                <a:cs typeface="Tahoma"/>
              </a:rPr>
              <a:t> </a:t>
            </a:r>
            <a:r>
              <a:rPr lang="ar" sz="2400" b="1" spc="-60" err="1">
                <a:solidFill>
                  <a:srgbClr val="0070C0"/>
                </a:solidFill>
                <a:latin typeface="Arial"/>
                <a:cs typeface="Tahoma"/>
              </a:rPr>
              <a:t>وAEM</a:t>
            </a:r>
            <a:r>
              <a:rPr lang="ar" sz="2400" b="1" spc="-60">
                <a:solidFill>
                  <a:srgbClr val="0070C0"/>
                </a:solidFill>
                <a:latin typeface="Arial"/>
                <a:cs typeface="Tahoma"/>
              </a:rPr>
              <a:t> في </a:t>
            </a:r>
            <a:r>
              <a:rPr lang="ar" sz="2400" b="1" spc="-60" err="1">
                <a:solidFill>
                  <a:srgbClr val="0070C0"/>
                </a:solidFill>
                <a:latin typeface="Arial"/>
                <a:cs typeface="Tahoma"/>
              </a:rPr>
              <a:t>Spectrum</a:t>
            </a:r>
            <a:r>
              <a:rPr lang="ar" sz="2400" b="1" spc="-60">
                <a:solidFill>
                  <a:srgbClr val="0070C0"/>
                </a:solidFill>
                <a:latin typeface="Arial"/>
                <a:cs typeface="Tahoma"/>
              </a:rPr>
              <a:t> </a:t>
            </a:r>
            <a:br>
              <a:rPr lang="en-US" sz="2400" b="1" spc="-60">
                <a:latin typeface="Arial" panose="020B0604020202020204" pitchFamily="34" charset="0"/>
              </a:rPr>
            </a:br>
            <a:r>
              <a:rPr lang="ar" sz="2400" spc="-60">
                <a:solidFill>
                  <a:srgbClr val="0070C0"/>
                </a:solidFill>
                <a:latin typeface="Arial"/>
                <a:cs typeface="Tahoma"/>
              </a:rPr>
              <a:t>وتستخدم </a:t>
            </a:r>
            <a:r>
              <a:rPr lang="ar" sz="2400" b="1" spc="-60">
                <a:solidFill>
                  <a:srgbClr val="0070C0"/>
                </a:solidFill>
                <a:latin typeface="Arial"/>
                <a:cs typeface="Tahoma"/>
              </a:rPr>
              <a:t>نفس النهج لديناميكيات فيروس نقص المناعة البشرية: </a:t>
            </a:r>
            <a:br>
              <a:rPr lang="en-US" sz="2400" b="1" spc="-60">
                <a:latin typeface="Arial" panose="020B0604020202020204" pitchFamily="34" charset="0"/>
              </a:rPr>
            </a:br>
            <a:r>
              <a:rPr lang="ar" sz="2400" spc="-60">
                <a:solidFill>
                  <a:srgbClr val="0070C0"/>
                </a:solidFill>
                <a:latin typeface="Arial"/>
                <a:cs typeface="Tahoma"/>
              </a:rPr>
              <a:t>تطور المرض ومعدل الوفيات وتأثير العلاج المضاد للفيروسات القهقرية في الحد من انتقال العدوى</a:t>
            </a:r>
            <a:endParaRPr lang="ar"/>
          </a:p>
        </p:txBody>
      </p:sp>
    </p:spTree>
    <p:extLst>
      <p:ext uri="{BB962C8B-B14F-4D97-AF65-F5344CB8AC3E}">
        <p14:creationId xmlns:p14="http://schemas.microsoft.com/office/powerpoint/2010/main" val="67071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481D3-9B96-0767-926C-6AAB78EC94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96739-39C8-67EB-FD51-2809F82C892A}"/>
              </a:ext>
            </a:extLst>
          </p:cNvPr>
          <p:cNvSpPr>
            <a:spLocks noGrp="1"/>
          </p:cNvSpPr>
          <p:nvPr>
            <p:ph type="title" idx="4294967295"/>
          </p:nvPr>
        </p:nvSpPr>
        <p:spPr>
          <a:xfrm>
            <a:off x="288254" y="173777"/>
            <a:ext cx="11700781" cy="768268"/>
          </a:xfrm>
        </p:spPr>
        <p:txBody>
          <a:bodyPr>
            <a:normAutofit/>
          </a:bodyPr>
          <a:lstStyle/>
          <a:p>
            <a:pPr algn="r"/>
            <a:r>
              <a:rPr lang="ar" sz="3200" b="1">
                <a:solidFill>
                  <a:srgbClr val="0070C0"/>
                </a:solidFill>
                <a:latin typeface="Arial" panose="020B0604020202020204" pitchFamily="34" charset="0"/>
                <a:ea typeface="+mn-ea"/>
                <a:cs typeface="+mn-cs"/>
              </a:rPr>
              <a:t>تقديرات للسكان الرئيسيين</a:t>
            </a:r>
            <a:endParaRPr lang="en-CH" sz="3200" b="1">
              <a:solidFill>
                <a:srgbClr val="0070C0"/>
              </a:solidFill>
              <a:latin typeface="Arial" panose="020B0604020202020204" pitchFamily="34" charset="0"/>
              <a:ea typeface="+mn-ea"/>
              <a:cs typeface="+mn-cs"/>
            </a:endParaRPr>
          </a:p>
        </p:txBody>
      </p:sp>
      <p:graphicFrame>
        <p:nvGraphicFramePr>
          <p:cNvPr id="6" name="Table 5">
            <a:extLst>
              <a:ext uri="{FF2B5EF4-FFF2-40B4-BE49-F238E27FC236}">
                <a16:creationId xmlns:a16="http://schemas.microsoft.com/office/drawing/2014/main" id="{A181771F-1A7E-C98F-FC83-C30C81F67946}"/>
              </a:ext>
            </a:extLst>
          </p:cNvPr>
          <p:cNvGraphicFramePr>
            <a:graphicFrameLocks noGrp="1"/>
          </p:cNvGraphicFramePr>
          <p:nvPr>
            <p:extLst>
              <p:ext uri="{D42A27DB-BD31-4B8C-83A1-F6EECF244321}">
                <p14:modId xmlns:p14="http://schemas.microsoft.com/office/powerpoint/2010/main" val="841586987"/>
              </p:ext>
            </p:extLst>
          </p:nvPr>
        </p:nvGraphicFramePr>
        <p:xfrm>
          <a:off x="375920" y="1107440"/>
          <a:ext cx="11339452" cy="1941321"/>
        </p:xfrm>
        <a:graphic>
          <a:graphicData uri="http://schemas.openxmlformats.org/drawingml/2006/table">
            <a:tbl>
              <a:tblPr firstRow="1" firstCol="1" bandRow="1">
                <a:tableStyleId>{BC89EF96-8CEA-46FF-86C4-4CE0E7609802}</a:tableStyleId>
              </a:tblPr>
              <a:tblGrid>
                <a:gridCol w="5380416">
                  <a:extLst>
                    <a:ext uri="{9D8B030D-6E8A-4147-A177-3AD203B41FA5}">
                      <a16:colId xmlns:a16="http://schemas.microsoft.com/office/drawing/2014/main" val="395701974"/>
                    </a:ext>
                  </a:extLst>
                </a:gridCol>
                <a:gridCol w="5959036">
                  <a:extLst>
                    <a:ext uri="{9D8B030D-6E8A-4147-A177-3AD203B41FA5}">
                      <a16:colId xmlns:a16="http://schemas.microsoft.com/office/drawing/2014/main" val="1920398385"/>
                    </a:ext>
                  </a:extLst>
                </a:gridCol>
              </a:tblGrid>
              <a:tr h="426719">
                <a:tc>
                  <a:txBody>
                    <a:bodyPr/>
                    <a:lstStyle/>
                    <a:p>
                      <a:pPr algn="r" fontAlgn="base">
                        <a:lnSpc>
                          <a:spcPct val="107000"/>
                        </a:lnSpc>
                        <a:spcAft>
                          <a:spcPts val="800"/>
                        </a:spcAft>
                      </a:pPr>
                      <a:r>
                        <a:rPr lang="ar" sz="2400">
                          <a:effectLst/>
                        </a:rPr>
                        <a:t>تقدير النموذج الإصابة عند البالغين </a:t>
                      </a:r>
                      <a:endParaRPr lang="en-US" sz="2400">
                        <a:effectLst/>
                        <a:latin typeface="Arial" panose="020B0604020202020204" pitchFamily="34" charset="0"/>
                        <a:cs typeface="Arial" panose="020B0604020202020204" pitchFamily="34" charset="0"/>
                      </a:endParaRPr>
                    </a:p>
                  </a:txBody>
                  <a:tcPr marL="0" marR="0" marT="0" marB="0" anchor="ctr"/>
                </a:tc>
                <a:tc>
                  <a:txBody>
                    <a:bodyPr/>
                    <a:lstStyle/>
                    <a:p>
                      <a:pPr algn="r" fontAlgn="base">
                        <a:lnSpc>
                          <a:spcPct val="107000"/>
                        </a:lnSpc>
                        <a:spcAft>
                          <a:spcPts val="800"/>
                        </a:spcAft>
                      </a:pPr>
                      <a:r>
                        <a:rPr lang="ar" sz="2400">
                          <a:effectLst/>
                        </a:rPr>
                        <a:t>هل يوفر تقديرات السكان الرئيسية؟</a:t>
                      </a:r>
                      <a:endParaRPr lang="en-CH" sz="24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algn="r" fontAlgn="base">
                        <a:lnSpc>
                          <a:spcPct val="107000"/>
                        </a:lnSpc>
                        <a:spcAft>
                          <a:spcPts val="800"/>
                        </a:spcAft>
                      </a:pPr>
                      <a:r>
                        <a:rPr lang="ar" sz="2400" b="0">
                          <a:effectLst/>
                        </a:rPr>
                        <a:t>حزمة التقدير والتوقعات  </a:t>
                      </a:r>
                      <a:r>
                        <a:rPr lang="ar" sz="2400" b="1">
                          <a:effectLst/>
                        </a:rPr>
                        <a:t>EPP </a:t>
                      </a:r>
                      <a:r>
                        <a:rPr lang="ar" sz="2400" b="0">
                          <a:effectLst/>
                        </a:rPr>
                        <a:t> </a:t>
                      </a:r>
                      <a:br>
                        <a:rPr lang="en-US" sz="2400" b="0">
                          <a:effectLst/>
                        </a:rPr>
                      </a:br>
                      <a:r>
                        <a:rPr lang="ar" sz="2400" b="0">
                          <a:effectLst/>
                        </a:rPr>
                        <a:t> للأوبئة المركزة</a:t>
                      </a:r>
                      <a:endParaRPr lang="en-CH" sz="2400" b="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r" fontAlgn="base">
                        <a:lnSpc>
                          <a:spcPct val="107000"/>
                        </a:lnSpc>
                        <a:spcAft>
                          <a:spcPts val="800"/>
                        </a:spcAft>
                      </a:pPr>
                      <a:r>
                        <a:rPr lang="ar" sz="2400">
                          <a:effectLst/>
                        </a:rPr>
                        <a:t>نعم </a:t>
                      </a:r>
                      <a:r>
                        <a:rPr lang="ar" sz="2400">
                          <a:effectLst/>
                          <a:latin typeface="Arial" panose="020B0604020202020204" pitchFamily="34" charset="0"/>
                          <a:ea typeface="Calibri" panose="020F0502020204030204" pitchFamily="34" charset="0"/>
                          <a:cs typeface="Arial" panose="020B0604020202020204" pitchFamily="34" charset="0"/>
                        </a:rPr>
                        <a:t>- </a:t>
                      </a:r>
                      <a:r>
                        <a:rPr lang="ar" sz="2400">
                          <a:solidFill>
                            <a:srgbClr val="C00000"/>
                          </a:solidFill>
                          <a:effectLst/>
                        </a:rPr>
                        <a:t>تم اختيار مجموعات رئيسية (ومجموعات فرعية أخرى) مع </a:t>
                      </a:r>
                      <a:r>
                        <a:rPr lang="ar" sz="2400" b="1">
                          <a:solidFill>
                            <a:srgbClr val="C00000"/>
                          </a:solidFill>
                          <a:effectLst/>
                        </a:rPr>
                        <a:t>&gt;=3 نقاط بيانات انتشار</a:t>
                      </a:r>
                      <a:endParaRPr lang="en-CH" sz="2400" b="1">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algn="r" fontAlgn="base">
                        <a:lnSpc>
                          <a:spcPct val="107000"/>
                        </a:lnSpc>
                        <a:spcAft>
                          <a:spcPts val="800"/>
                        </a:spcAft>
                      </a:pPr>
                      <a:r>
                        <a:rPr lang="ar" sz="2400" b="0">
                          <a:effectLst/>
                        </a:rPr>
                        <a:t>مراقبة الحالات وتسجيل الأحوال المدنية  </a:t>
                      </a:r>
                      <a:r>
                        <a:rPr lang="ar" sz="2400" b="1">
                          <a:effectLst/>
                        </a:rPr>
                        <a:t>CSAVR</a:t>
                      </a:r>
                      <a:endParaRPr lang="ar" sz="2400" b="0">
                        <a:effectLst/>
                      </a:endParaRPr>
                    </a:p>
                  </a:txBody>
                  <a:tcPr marL="0" marR="0" marT="0" marB="0" anchor="ctr"/>
                </a:tc>
                <a:tc>
                  <a:txBody>
                    <a:bodyPr/>
                    <a:lstStyle/>
                    <a:p>
                      <a:pPr algn="r" fontAlgn="base">
                        <a:lnSpc>
                          <a:spcPct val="107000"/>
                        </a:lnSpc>
                        <a:spcAft>
                          <a:spcPts val="800"/>
                        </a:spcAft>
                      </a:pPr>
                      <a:r>
                        <a:rPr lang="ar" sz="2400">
                          <a:solidFill>
                            <a:srgbClr val="C00000"/>
                          </a:solidFill>
                          <a:effectLst/>
                        </a:rPr>
                        <a:t>لا</a:t>
                      </a:r>
                      <a:endParaRPr lang="en-CH" sz="240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9" name="TextBox 8">
            <a:extLst>
              <a:ext uri="{FF2B5EF4-FFF2-40B4-BE49-F238E27FC236}">
                <a16:creationId xmlns:a16="http://schemas.microsoft.com/office/drawing/2014/main" id="{3829E4DA-89CA-7EA5-5072-437C0617A06C}"/>
              </a:ext>
            </a:extLst>
          </p:cNvPr>
          <p:cNvSpPr txBox="1"/>
          <p:nvPr/>
        </p:nvSpPr>
        <p:spPr>
          <a:xfrm>
            <a:off x="423575" y="3429000"/>
            <a:ext cx="11430137" cy="3477875"/>
          </a:xfrm>
          <a:prstGeom prst="rect">
            <a:avLst/>
          </a:prstGeom>
          <a:noFill/>
        </p:spPr>
        <p:txBody>
          <a:bodyPr wrap="square" lIns="91440" tIns="45720" rIns="91440" bIns="45720" anchor="t">
            <a:spAutoFit/>
          </a:bodyPr>
          <a:lstStyle/>
          <a:p>
            <a:pPr algn="r"/>
            <a:r>
              <a:rPr lang="ar" sz="2000" i="1">
                <a:latin typeface="Arial" panose="020B0604020202020204" pitchFamily="34" charset="0"/>
                <a:cs typeface="Arial" panose="020B0604020202020204" pitchFamily="34" charset="0"/>
              </a:rPr>
              <a:t>جميع </a:t>
            </a:r>
            <a:r>
              <a:rPr lang="ar" sz="2000">
                <a:latin typeface="Arial" panose="020B0604020202020204" pitchFamily="34" charset="0"/>
                <a:cs typeface="Arial" panose="020B0604020202020204" pitchFamily="34" charset="0"/>
              </a:rPr>
              <a:t>البلدان مراجعة بيانات السكان الرئيسيين وتجميعها/تحديثها، لتقدير الإصابات حسب</a:t>
            </a:r>
            <a:r>
              <a:rPr lang="ar" sz="2000" b="1">
                <a:latin typeface="Arial" panose="020B0604020202020204" pitchFamily="34" charset="0"/>
                <a:cs typeface="Arial" panose="020B0604020202020204" pitchFamily="34" charset="0"/>
              </a:rPr>
              <a:t> </a:t>
            </a:r>
            <a:br>
              <a:rPr lang="en-US" sz="2000" b="1">
                <a:latin typeface="Arial" panose="020B0604020202020204" pitchFamily="34" charset="0"/>
                <a:cs typeface="Arial" panose="020B0604020202020204" pitchFamily="34" charset="0"/>
              </a:rPr>
            </a:br>
            <a:r>
              <a:rPr lang="ar" sz="2000" b="1">
                <a:latin typeface="Arial" panose="020B0604020202020204" pitchFamily="34" charset="0"/>
                <a:cs typeface="Arial" panose="020B0604020202020204" pitchFamily="34" charset="0"/>
              </a:rPr>
              <a:t>طريقة النقل </a:t>
            </a:r>
            <a:r>
              <a:rPr lang="ar" sz="2000">
                <a:latin typeface="Arial" panose="020B0604020202020204" pitchFamily="34" charset="0"/>
                <a:cs typeface="Arial" panose="020B0604020202020204" pitchFamily="34" charset="0"/>
              </a:rPr>
              <a:t>وتحديد أهداف البرنامج والتكاليف والتخطيط للاستدامة</a:t>
            </a:r>
          </a:p>
          <a:p>
            <a:pPr marL="285750" indent="-285750" algn="r">
              <a:buFont typeface="Arial" panose="020B0604020202020204" pitchFamily="34" charset="0"/>
              <a:buChar char="•"/>
            </a:pPr>
            <a:r>
              <a:rPr lang="ar" sz="2000">
                <a:latin typeface="Arial" panose="020B0604020202020204" pitchFamily="34" charset="0"/>
                <a:cs typeface="Arial" panose="020B0604020202020204" pitchFamily="34" charset="0"/>
              </a:rPr>
              <a:t>بما في ذلك بلدان الشراكة الأوروبية، التي لديها </a:t>
            </a:r>
            <a:r>
              <a:rPr lang="ar" sz="2000" i="1">
                <a:latin typeface="Arial" panose="020B0604020202020204" pitchFamily="34" charset="0"/>
                <a:cs typeface="Arial" panose="020B0604020202020204" pitchFamily="34" charset="0"/>
              </a:rPr>
              <a:t>بعض أو كل </a:t>
            </a:r>
            <a:r>
              <a:rPr lang="ar" sz="2000">
                <a:latin typeface="Arial" panose="020B0604020202020204" pitchFamily="34" charset="0"/>
                <a:cs typeface="Arial" panose="020B0604020202020204" pitchFamily="34" charset="0"/>
              </a:rPr>
              <a:t>نقاط المعرفة الأساسية أيضًا في تقديرات الشراكة الأوروبية.</a:t>
            </a:r>
            <a:br>
              <a:rPr lang="en-US" sz="2000">
                <a:latin typeface="Arial" panose="020B0604020202020204" pitchFamily="34" charset="0"/>
                <a:cs typeface="Arial" panose="020B0604020202020204" pitchFamily="34" charset="0"/>
              </a:rPr>
            </a:br>
            <a:endParaRPr lang="en-US" sz="2000">
              <a:latin typeface="Arial" panose="020B0604020202020204" pitchFamily="34" charset="0"/>
              <a:cs typeface="Arial" panose="020B0604020202020204" pitchFamily="34" charset="0"/>
            </a:endParaRPr>
          </a:p>
          <a:p>
            <a:pPr algn="r"/>
            <a:r>
              <a:rPr lang="ar" sz="2000">
                <a:latin typeface="Arial"/>
                <a:cs typeface="Arial"/>
              </a:rPr>
              <a:t>اليوم الرابع: مراجعة بيانات الانتشار وتقديرات حجم السكان، في ملف اكسيل </a:t>
            </a:r>
          </a:p>
          <a:p>
            <a:pPr algn="r"/>
            <a:r>
              <a:rPr lang="ar" sz="2000">
                <a:latin typeface="Arial"/>
                <a:cs typeface="Arial"/>
              </a:rPr>
              <a:t>تم ملء هذه البيانات مسبقًا بواسطة </a:t>
            </a:r>
          </a:p>
          <a:p>
            <a:pPr algn="r"/>
            <a:r>
              <a:rPr lang="ar" sz="2000">
                <a:latin typeface="Arial"/>
                <a:cs typeface="Arial"/>
              </a:rPr>
              <a:t>، استنادًا إلى البيانات الموجودة في </a:t>
            </a:r>
            <a:r>
              <a:rPr lang="ar" sz="2000" i="1">
                <a:latin typeface="Arial"/>
                <a:cs typeface="Arial"/>
              </a:rPr>
              <a:t>مراقبة الإيدز العالمية </a:t>
            </a:r>
            <a:r>
              <a:rPr lang="ar" sz="2000">
                <a:latin typeface="Arial"/>
                <a:cs typeface="Arial"/>
              </a:rPr>
              <a:t>وأطلس </a:t>
            </a:r>
            <a:r>
              <a:rPr lang="ar" sz="2000" i="1">
                <a:latin typeface="Arial"/>
                <a:cs typeface="Arial"/>
              </a:rPr>
              <a:t>السكان الرئيسيين.</a:t>
            </a:r>
            <a:endParaRPr lang="ar">
              <a:latin typeface="Arial"/>
              <a:cs typeface="Arial"/>
            </a:endParaRPr>
          </a:p>
          <a:p>
            <a:pPr marL="285750" indent="-285750" algn="r">
              <a:buFont typeface="Arial" panose="020B0604020202020204" pitchFamily="34" charset="0"/>
              <a:buChar char="•"/>
            </a:pPr>
            <a:r>
              <a:rPr lang="ar" sz="2000">
                <a:latin typeface="Arial"/>
                <a:cs typeface="Arial"/>
              </a:rPr>
              <a:t>العرض التقديمي رقم 14، </a:t>
            </a:r>
            <a:r>
              <a:rPr lang="ar" sz="2000" i="1" kern="1200">
                <a:solidFill>
                  <a:srgbClr val="0070C0"/>
                </a:solidFill>
                <a:effectLst/>
                <a:latin typeface="Arial"/>
                <a:ea typeface="Calibri"/>
                <a:cs typeface="Tahoma"/>
              </a:rPr>
              <a:t>الفئات السكانية الرئيسية: تقديرات انتشار وحجم المجموعة السكانية </a:t>
            </a:r>
            <a:br>
              <a:rPr lang="en-US" sz="2000" i="1" kern="1200">
                <a:effectLst/>
                <a:latin typeface="Arial" panose="020B0604020202020204" pitchFamily="34" charset="0"/>
                <a:ea typeface="Calibri" panose="020F0502020204030204" pitchFamily="34" charset="0"/>
              </a:rPr>
            </a:br>
            <a:r>
              <a:rPr lang="ar" sz="2000" i="1" kern="1200">
                <a:solidFill>
                  <a:srgbClr val="0070C0"/>
                </a:solidFill>
                <a:effectLst/>
                <a:latin typeface="Arial"/>
                <a:ea typeface="Calibri"/>
                <a:cs typeface="Tahoma"/>
              </a:rPr>
              <a:t>- </a:t>
            </a:r>
            <a:r>
              <a:rPr lang="ar" sz="2000" i="1">
                <a:solidFill>
                  <a:srgbClr val="0070C0"/>
                </a:solidFill>
                <a:latin typeface="Arial"/>
                <a:ea typeface="Calibri"/>
                <a:cs typeface="Tahoma"/>
              </a:rPr>
              <a:t>   </a:t>
            </a:r>
            <a:r>
              <a:rPr lang="ar" sz="2000" i="1">
                <a:solidFill>
                  <a:srgbClr val="0070C0"/>
                </a:solidFill>
                <a:latin typeface="Arial"/>
                <a:ea typeface="Calibri"/>
                <a:cs typeface="Arial"/>
              </a:rPr>
              <a:t>GOALS</a:t>
            </a:r>
            <a:r>
              <a:rPr lang="ar" sz="2000" i="1">
                <a:solidFill>
                  <a:srgbClr val="0070C0"/>
                </a:solidFill>
                <a:latin typeface="Arial"/>
                <a:ea typeface="Calibri"/>
                <a:cs typeface="Tahoma"/>
              </a:rPr>
              <a:t> </a:t>
            </a:r>
            <a:r>
              <a:rPr lang="ar" sz="2000" i="1" kern="1200">
                <a:solidFill>
                  <a:srgbClr val="0070C0"/>
                </a:solidFill>
                <a:effectLst/>
                <a:latin typeface="Arial"/>
                <a:ea typeface="Calibri"/>
                <a:cs typeface="Tahoma"/>
              </a:rPr>
              <a:t>لسيناريوهات </a:t>
            </a:r>
            <a:r>
              <a:rPr lang="ar" sz="2000" i="1">
                <a:solidFill>
                  <a:srgbClr val="0070C0"/>
                </a:solidFill>
                <a:latin typeface="Arial"/>
                <a:ea typeface="Calibri"/>
                <a:cs typeface="Tahoma"/>
              </a:rPr>
              <a:t>برنامج  </a:t>
            </a:r>
            <a:r>
              <a:rPr lang="ar" sz="2000" i="1" err="1">
                <a:solidFill>
                  <a:srgbClr val="0070C0"/>
                </a:solidFill>
                <a:latin typeface="Arial"/>
                <a:ea typeface="Calibri"/>
                <a:cs typeface="Arial"/>
              </a:rPr>
              <a:t>Excel</a:t>
            </a:r>
            <a:r>
              <a:rPr lang="ar" sz="2000" i="1">
                <a:solidFill>
                  <a:srgbClr val="0070C0"/>
                </a:solidFill>
                <a:latin typeface="Arial"/>
                <a:ea typeface="Calibri"/>
                <a:cs typeface="Tahoma"/>
              </a:rPr>
              <a:t> تجميع </a:t>
            </a:r>
            <a:r>
              <a:rPr lang="ar" sz="2000" i="1">
                <a:solidFill>
                  <a:srgbClr val="0070C0"/>
                </a:solidFill>
                <a:latin typeface="Arial"/>
                <a:ea typeface="Calibri"/>
                <a:cs typeface="Arial"/>
              </a:rPr>
              <a:t>البيانات </a:t>
            </a:r>
          </a:p>
          <a:p>
            <a:pPr algn="r"/>
            <a:br>
              <a:rPr lang="en-US" sz="2000">
                <a:latin typeface="Arial" panose="020B0604020202020204" pitchFamily="34" charset="0"/>
                <a:cs typeface="Arial" panose="020B0604020202020204" pitchFamily="34" charset="0"/>
              </a:rPr>
            </a:br>
            <a:r>
              <a:rPr lang="ar" sz="2000">
                <a:latin typeface="Arial"/>
                <a:cs typeface="Arial"/>
              </a:rPr>
              <a:t>اليوم الخامس: مراجعة معايرة الأوبئة </a:t>
            </a:r>
            <a:r>
              <a:rPr lang="ar" sz="2000" b="1">
                <a:solidFill>
                  <a:srgbClr val="0070C0"/>
                </a:solidFill>
                <a:latin typeface="Arial"/>
                <a:cs typeface="Arial"/>
              </a:rPr>
              <a:t>لنموذج </a:t>
            </a:r>
            <a:r>
              <a:rPr lang="ar" sz="2000" b="1" i="1">
                <a:solidFill>
                  <a:srgbClr val="0070C0"/>
                </a:solidFill>
                <a:latin typeface="Arial"/>
                <a:cs typeface="Arial"/>
              </a:rPr>
              <a:t>الأهداف </a:t>
            </a:r>
            <a:r>
              <a:rPr lang="ar" sz="2000">
                <a:latin typeface="Arial"/>
                <a:cs typeface="Arial"/>
              </a:rPr>
              <a:t>لهذه البيانات واستكشاف سيناريوهات البرنامج</a:t>
            </a:r>
            <a:endParaRPr lang="en-CH"/>
          </a:p>
        </p:txBody>
      </p:sp>
      <p:sp>
        <p:nvSpPr>
          <p:cNvPr id="3" name="TextBox 2">
            <a:extLst>
              <a:ext uri="{FF2B5EF4-FFF2-40B4-BE49-F238E27FC236}">
                <a16:creationId xmlns:a16="http://schemas.microsoft.com/office/drawing/2014/main" id="{7C50DCE8-2376-26C3-1568-8A9671EB9444}"/>
              </a:ext>
            </a:extLst>
          </p:cNvPr>
          <p:cNvSpPr txBox="1"/>
          <p:nvPr/>
        </p:nvSpPr>
        <p:spPr>
          <a:xfrm>
            <a:off x="7391400" y="4978400"/>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Avenir Health</a:t>
            </a:r>
          </a:p>
        </p:txBody>
      </p:sp>
    </p:spTree>
    <p:extLst>
      <p:ext uri="{BB962C8B-B14F-4D97-AF65-F5344CB8AC3E}">
        <p14:creationId xmlns:p14="http://schemas.microsoft.com/office/powerpoint/2010/main" val="35204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DC9E1-6409-E998-ED77-26E3D4288057}"/>
              </a:ext>
            </a:extLst>
          </p:cNvPr>
          <p:cNvSpPr>
            <a:spLocks noGrp="1"/>
          </p:cNvSpPr>
          <p:nvPr>
            <p:ph idx="4294967295"/>
          </p:nvPr>
        </p:nvSpPr>
        <p:spPr>
          <a:xfrm>
            <a:off x="472397" y="1219200"/>
            <a:ext cx="11597683" cy="2719755"/>
          </a:xfrm>
        </p:spPr>
        <p:txBody>
          <a:bodyPr>
            <a:noAutofit/>
          </a:bodyPr>
          <a:lstStyle/>
          <a:p>
            <a:pPr marL="0" indent="0" algn="r" defTabSz="411480">
              <a:lnSpc>
                <a:spcPct val="100000"/>
              </a:lnSpc>
              <a:buNone/>
              <a:defRPr/>
            </a:pPr>
            <a:r>
              <a:rPr lang="ar" b="1">
                <a:solidFill>
                  <a:schemeClr val="tx1"/>
                </a:solidFill>
                <a:latin typeface="Arial"/>
                <a:cs typeface="Arial"/>
              </a:rPr>
              <a:t>  </a:t>
            </a:r>
            <a:r>
              <a:rPr lang="ar">
                <a:solidFill>
                  <a:schemeClr val="tx1"/>
                </a:solidFill>
                <a:latin typeface="Arial"/>
                <a:cs typeface="Arial"/>
              </a:rPr>
              <a:t>لتحديث </a:t>
            </a:r>
            <a:r>
              <a:rPr lang="ar" b="1">
                <a:solidFill>
                  <a:schemeClr val="tx1"/>
                </a:solidFill>
                <a:latin typeface="Arial"/>
                <a:cs typeface="Arial"/>
              </a:rPr>
              <a:t>ملف</a:t>
            </a:r>
            <a:r>
              <a:rPr lang="ar">
                <a:solidFill>
                  <a:schemeClr val="tx1"/>
                </a:solidFill>
                <a:latin typeface="Arial"/>
                <a:cs typeface="Arial"/>
              </a:rPr>
              <a:t> </a:t>
            </a:r>
            <a:r>
              <a:rPr lang="ar" b="1">
                <a:solidFill>
                  <a:schemeClr val="tx1"/>
                </a:solidFill>
                <a:latin typeface="Arial"/>
                <a:cs typeface="Arial"/>
              </a:rPr>
              <a:t>البيانات اكسيل ومراجعتها وضمان جودتها </a:t>
            </a:r>
            <a:r>
              <a:rPr lang="ar">
                <a:solidFill>
                  <a:schemeClr val="tx1"/>
                </a:solidFill>
                <a:latin typeface="Arial"/>
                <a:cs typeface="Arial"/>
              </a:rPr>
              <a:t>وتناسقها</a:t>
            </a:r>
          </a:p>
          <a:p>
            <a:pPr algn="r" defTabSz="411480">
              <a:lnSpc>
                <a:spcPct val="100000"/>
              </a:lnSpc>
              <a:defRPr/>
            </a:pPr>
            <a:r>
              <a:rPr lang="en-US" sz="2200" i="1">
                <a:solidFill>
                  <a:schemeClr val="tx1"/>
                </a:solidFill>
                <a:latin typeface="Arial"/>
                <a:cs typeface="+mn-lt"/>
              </a:rPr>
              <a:t>ART, Knowing Status &amp; VL Suppression; PMTCT, ANC routine testing </a:t>
            </a:r>
            <a:r>
              <a:rPr lang="ar" sz="2200">
                <a:solidFill>
                  <a:schemeClr val="tx1"/>
                </a:solidFill>
                <a:latin typeface="Arial"/>
                <a:cs typeface="Arial"/>
              </a:rPr>
              <a:t>علامات التبويب</a:t>
            </a:r>
          </a:p>
          <a:p>
            <a:pPr marL="342900" indent="-342900" algn="r" defTabSz="411480">
              <a:lnSpc>
                <a:spcPct val="100000"/>
              </a:lnSpc>
              <a:defRPr/>
            </a:pPr>
            <a:r>
              <a:rPr lang="ar" sz="2200" err="1">
                <a:solidFill>
                  <a:schemeClr val="tx1"/>
                </a:solidFill>
                <a:latin typeface="Arial"/>
                <a:cs typeface="Arial"/>
              </a:rPr>
              <a:t>EPPبلدان</a:t>
            </a:r>
            <a:r>
              <a:rPr lang="ar" sz="2200">
                <a:solidFill>
                  <a:schemeClr val="tx1"/>
                </a:solidFill>
                <a:latin typeface="Arial"/>
                <a:cs typeface="Arial"/>
              </a:rPr>
              <a:t> :</a:t>
            </a:r>
            <a:r>
              <a:rPr lang="ar" sz="2200" i="1">
                <a:solidFill>
                  <a:schemeClr val="tx1"/>
                </a:solidFill>
                <a:latin typeface="Arial"/>
                <a:cs typeface="Arial"/>
              </a:rPr>
              <a:t>GraphEPP</a:t>
            </a:r>
            <a:r>
              <a:rPr lang="ar" sz="2200">
                <a:solidFill>
                  <a:schemeClr val="tx1"/>
                </a:solidFill>
                <a:latin typeface="Arial"/>
                <a:cs typeface="Arial"/>
              </a:rPr>
              <a:t>: ورقة </a:t>
            </a:r>
            <a:endParaRPr lang="ar" sz="2200" i="1">
              <a:solidFill>
                <a:schemeClr val="tx1"/>
              </a:solidFill>
              <a:latin typeface="Arial"/>
              <a:cs typeface="Arial"/>
            </a:endParaRPr>
          </a:p>
          <a:p>
            <a:pPr marL="342900" indent="-342900" algn="r" defTabSz="411480">
              <a:lnSpc>
                <a:spcPct val="100000"/>
              </a:lnSpc>
              <a:defRPr/>
            </a:pPr>
            <a:r>
              <a:rPr lang="ar" sz="2200">
                <a:solidFill>
                  <a:schemeClr val="tx1"/>
                </a:solidFill>
                <a:latin typeface="Arial"/>
                <a:cs typeface="Arial"/>
              </a:rPr>
              <a:t> CSAVR بلدانC :</a:t>
            </a:r>
            <a:r>
              <a:rPr lang="ar" sz="2200" i="1">
                <a:solidFill>
                  <a:schemeClr val="tx1"/>
                </a:solidFill>
                <a:latin typeface="Arial"/>
                <a:cs typeface="Arial"/>
              </a:rPr>
              <a:t>الحالات والوفيات ، CD4 </a:t>
            </a:r>
            <a:r>
              <a:rPr lang="ar" sz="2200">
                <a:solidFill>
                  <a:schemeClr val="tx1"/>
                </a:solidFill>
                <a:latin typeface="Arial"/>
                <a:cs typeface="Arial"/>
              </a:rPr>
              <a:t>أوراق </a:t>
            </a:r>
          </a:p>
          <a:p>
            <a:pPr marL="342900" indent="-342900" algn="r" defTabSz="411480">
              <a:lnSpc>
                <a:spcPct val="100000"/>
              </a:lnSpc>
              <a:defRPr/>
            </a:pPr>
            <a:r>
              <a:rPr lang="ar" sz="2200">
                <a:solidFill>
                  <a:schemeClr val="tx1"/>
                </a:solidFill>
                <a:latin typeface="Arial" panose="020B0604020202020204" pitchFamily="34" charset="0"/>
                <a:cs typeface="Arial" panose="020B0604020202020204" pitchFamily="34" charset="0"/>
              </a:rPr>
              <a:t>علامة التبويب </a:t>
            </a:r>
            <a:r>
              <a:rPr lang="ar" sz="2200" i="1">
                <a:solidFill>
                  <a:schemeClr val="tx1"/>
                </a:solidFill>
                <a:latin typeface="Arial" panose="020B0604020202020204" pitchFamily="34" charset="0"/>
                <a:cs typeface="Arial" panose="020B0604020202020204" pitchFamily="34" charset="0"/>
              </a:rPr>
              <a:t>"التوصيات" </a:t>
            </a:r>
            <a:r>
              <a:rPr lang="ar" sz="2200">
                <a:solidFill>
                  <a:schemeClr val="tx1"/>
                </a:solidFill>
                <a:latin typeface="Arial" panose="020B0604020202020204" pitchFamily="34" charset="0"/>
                <a:cs typeface="Arial" panose="020B0604020202020204" pitchFamily="34" charset="0"/>
              </a:rPr>
              <a:t>مع التوصيات الخاصة بالمقاطعة، </a:t>
            </a:r>
            <a:br>
              <a:rPr lang="en-US" sz="2200">
                <a:solidFill>
                  <a:schemeClr val="tx1"/>
                </a:solidFill>
                <a:latin typeface="Arial" panose="020B0604020202020204" pitchFamily="34" charset="0"/>
                <a:cs typeface="Arial" panose="020B0604020202020204" pitchFamily="34" charset="0"/>
              </a:rPr>
            </a:br>
            <a:r>
              <a:rPr lang="ar" sz="2200">
                <a:solidFill>
                  <a:schemeClr val="tx1"/>
                </a:solidFill>
                <a:latin typeface="Arial" panose="020B0604020202020204" pitchFamily="34" charset="0"/>
                <a:cs typeface="Arial" panose="020B0604020202020204" pitchFamily="34" charset="0"/>
              </a:rPr>
              <a:t>المعلقة أو المحدثة من جولة 2024</a:t>
            </a:r>
          </a:p>
        </p:txBody>
      </p:sp>
      <p:pic>
        <p:nvPicPr>
          <p:cNvPr id="5" name="Picture 4">
            <a:extLst>
              <a:ext uri="{FF2B5EF4-FFF2-40B4-BE49-F238E27FC236}">
                <a16:creationId xmlns:a16="http://schemas.microsoft.com/office/drawing/2014/main" id="{17C7DEAE-91E8-5AFD-E17B-9665BAE48F8C}"/>
              </a:ext>
            </a:extLst>
          </p:cNvPr>
          <p:cNvPicPr>
            <a:picLocks noChangeAspect="1"/>
          </p:cNvPicPr>
          <p:nvPr/>
        </p:nvPicPr>
        <p:blipFill>
          <a:blip r:embed="rId3"/>
          <a:srcRect t="78499"/>
          <a:stretch/>
        </p:blipFill>
        <p:spPr>
          <a:xfrm>
            <a:off x="-121920" y="4446097"/>
            <a:ext cx="12192000" cy="584776"/>
          </a:xfrm>
          <a:prstGeom prst="rect">
            <a:avLst/>
          </a:prstGeom>
        </p:spPr>
      </p:pic>
      <p:sp>
        <p:nvSpPr>
          <p:cNvPr id="6" name="TextBox 5">
            <a:extLst>
              <a:ext uri="{FF2B5EF4-FFF2-40B4-BE49-F238E27FC236}">
                <a16:creationId xmlns:a16="http://schemas.microsoft.com/office/drawing/2014/main" id="{4EEE771C-D373-11FA-DF28-9D9ECA328582}"/>
              </a:ext>
            </a:extLst>
          </p:cNvPr>
          <p:cNvSpPr txBox="1"/>
          <p:nvPr/>
        </p:nvSpPr>
        <p:spPr>
          <a:xfrm>
            <a:off x="4312794" y="-1663"/>
            <a:ext cx="4903095" cy="1446550"/>
          </a:xfrm>
          <a:prstGeom prst="rect">
            <a:avLst/>
          </a:prstGeom>
          <a:noFill/>
        </p:spPr>
        <p:txBody>
          <a:bodyPr wrap="square" lIns="91440" tIns="45720" rIns="91440" bIns="45720" anchor="t">
            <a:spAutoFit/>
          </a:bodyPr>
          <a:lstStyle/>
          <a:p>
            <a:r>
              <a:rPr lang="ar" sz="2800" b="1" i="0" u="none" strike="noStrike">
                <a:solidFill>
                  <a:srgbClr val="0070C0"/>
                </a:solidFill>
                <a:effectLst/>
                <a:latin typeface="Arial"/>
                <a:cs typeface="Tahoma"/>
              </a:rPr>
              <a:t>مراجعة جودة البيانات</a:t>
            </a:r>
            <a:r>
              <a:rPr lang="ar" sz="2800" b="1">
                <a:solidFill>
                  <a:srgbClr val="0070C0"/>
                </a:solidFill>
                <a:latin typeface="Arial"/>
                <a:cs typeface="Tahoma"/>
              </a:rPr>
              <a:t> </a:t>
            </a:r>
            <a:r>
              <a:rPr lang="ar" sz="2800" b="1" i="0" u="none" strike="noStrike">
                <a:solidFill>
                  <a:srgbClr val="0070C0"/>
                </a:solidFill>
                <a:effectLst/>
                <a:latin typeface="Arial"/>
                <a:cs typeface="Tahoma"/>
              </a:rPr>
              <a:t>قبل </a:t>
            </a:r>
            <a:r>
              <a:rPr lang="ar" sz="2800" b="1">
                <a:solidFill>
                  <a:srgbClr val="0070C0"/>
                </a:solidFill>
                <a:latin typeface="Arial"/>
                <a:cs typeface="Tahoma"/>
              </a:rPr>
              <a:t>تركيب </a:t>
            </a:r>
            <a:r>
              <a:rPr lang="ar" sz="2800" b="1" err="1">
                <a:solidFill>
                  <a:srgbClr val="0070C0"/>
                </a:solidFill>
                <a:latin typeface="Arial"/>
                <a:cs typeface="Arial"/>
              </a:rPr>
              <a:t>Spectrum</a:t>
            </a:r>
            <a:r>
              <a:rPr lang="ar" sz="2800" b="1">
                <a:solidFill>
                  <a:srgbClr val="0070C0"/>
                </a:solidFill>
                <a:latin typeface="Arial"/>
                <a:cs typeface="Arial"/>
              </a:rPr>
              <a:t>: </a:t>
            </a:r>
            <a:r>
              <a:rPr lang="ar" sz="2800" b="1" err="1">
                <a:solidFill>
                  <a:srgbClr val="0070C0"/>
                </a:solidFill>
                <a:latin typeface="Arial"/>
                <a:cs typeface="Arial"/>
              </a:rPr>
              <a:t>Excel</a:t>
            </a:r>
            <a:endParaRPr lang="ar" sz="2800" err="1">
              <a:solidFill>
                <a:srgbClr val="000000"/>
              </a:solidFill>
              <a:latin typeface="Arial"/>
              <a:cs typeface="Arial"/>
            </a:endParaRPr>
          </a:p>
          <a:p>
            <a:endParaRPr lang="ar" sz="3200" b="1">
              <a:solidFill>
                <a:srgbClr val="0070C0"/>
              </a:solidFill>
              <a:latin typeface="Arial"/>
              <a:cs typeface="Tahoma"/>
            </a:endParaRPr>
          </a:p>
        </p:txBody>
      </p:sp>
    </p:spTree>
    <p:extLst>
      <p:ext uri="{BB962C8B-B14F-4D97-AF65-F5344CB8AC3E}">
        <p14:creationId xmlns:p14="http://schemas.microsoft.com/office/powerpoint/2010/main" val="13419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1A937-66B7-F45D-0C1A-EEFE12C56E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4FCDE3-BBD5-1D87-82ED-EE71A9717B84}"/>
              </a:ext>
            </a:extLst>
          </p:cNvPr>
          <p:cNvSpPr>
            <a:spLocks noGrp="1"/>
          </p:cNvSpPr>
          <p:nvPr>
            <p:ph idx="4294967295"/>
          </p:nvPr>
        </p:nvSpPr>
        <p:spPr>
          <a:xfrm>
            <a:off x="472397" y="1310271"/>
            <a:ext cx="11597683" cy="4918610"/>
          </a:xfrm>
        </p:spPr>
        <p:txBody>
          <a:bodyPr>
            <a:noAutofit/>
          </a:bodyPr>
          <a:lstStyle/>
          <a:p>
            <a:pPr marL="0" indent="0" algn="r" defTabSz="411480">
              <a:lnSpc>
                <a:spcPct val="100000"/>
              </a:lnSpc>
              <a:buNone/>
              <a:defRPr/>
            </a:pPr>
            <a:r>
              <a:rPr lang="ar">
                <a:solidFill>
                  <a:schemeClr val="tx1"/>
                </a:solidFill>
                <a:latin typeface="Arial"/>
                <a:cs typeface="Arial"/>
              </a:rPr>
              <a:t>الفحوصات - لكل سنة بيانات ومجموعات فرعية:</a:t>
            </a:r>
            <a:endParaRPr lang="en-US">
              <a:solidFill>
                <a:schemeClr val="tx1"/>
              </a:solidFill>
              <a:latin typeface="Arial"/>
              <a:cs typeface="Arial"/>
            </a:endParaRPr>
          </a:p>
          <a:p>
            <a:pPr marL="342900" indent="-342900" algn="r" defTabSz="411480">
              <a:lnSpc>
                <a:spcPct val="100000"/>
              </a:lnSpc>
              <a:defRPr/>
            </a:pPr>
            <a:r>
              <a:rPr lang="ar">
                <a:solidFill>
                  <a:schemeClr val="tx1"/>
                </a:solidFill>
                <a:latin typeface="Arial"/>
                <a:cs typeface="Arial"/>
              </a:rPr>
              <a:t>الفن: </a:t>
            </a:r>
            <a:r>
              <a:rPr lang="ar" b="1">
                <a:solidFill>
                  <a:schemeClr val="tx1"/>
                </a:solidFill>
                <a:latin typeface="Arial"/>
                <a:cs typeface="Arial"/>
              </a:rPr>
              <a:t>مجموع الفئات العمرية الفرعية </a:t>
            </a:r>
            <a:r>
              <a:rPr lang="ar">
                <a:solidFill>
                  <a:schemeClr val="tx1"/>
                </a:solidFill>
                <a:latin typeface="Arial"/>
                <a:cs typeface="Arial"/>
              </a:rPr>
              <a:t>يطابق إجمالي البالغين أو الأطفال</a:t>
            </a:r>
            <a:endParaRPr lang="en-US">
              <a:solidFill>
                <a:schemeClr val="tx1"/>
              </a:solidFill>
            </a:endParaRPr>
          </a:p>
          <a:p>
            <a:pPr marL="342900" indent="-342900" algn="r" defTabSz="411480">
              <a:lnSpc>
                <a:spcPct val="100000"/>
              </a:lnSpc>
              <a:defRPr/>
            </a:pPr>
            <a:r>
              <a:rPr lang="ar" b="1">
                <a:solidFill>
                  <a:schemeClr val="tx1"/>
                </a:solidFill>
                <a:latin typeface="Arial" panose="020B0604020202020204" pitchFamily="34" charset="0"/>
                <a:cs typeface="Arial" panose="020B0604020202020204" pitchFamily="34" charset="0"/>
              </a:rPr>
              <a:t>يغطي اختبار الحمل الفيروسي أقل من </a:t>
            </a:r>
            <a:r>
              <a:rPr lang="ar">
                <a:solidFill>
                  <a:schemeClr val="tx1"/>
                </a:solidFill>
                <a:latin typeface="Arial" panose="020B0604020202020204" pitchFamily="34" charset="0"/>
                <a:cs typeface="Arial" panose="020B0604020202020204" pitchFamily="34" charset="0"/>
              </a:rPr>
              <a:t>100% من مرضى العلاج المضاد للفيروسات القهقرية؛ ويبلغ الحد الأقصى لقمع الحمل الفيروسي 100%</a:t>
            </a:r>
          </a:p>
          <a:p>
            <a:pPr marL="342900" indent="-342900" algn="r" defTabSz="411480">
              <a:lnSpc>
                <a:spcPct val="100000"/>
              </a:lnSpc>
              <a:defRPr/>
            </a:pPr>
            <a:r>
              <a:rPr lang="ar">
                <a:solidFill>
                  <a:schemeClr val="tx1"/>
                </a:solidFill>
                <a:latin typeface="Arial" panose="020B0604020202020204" pitchFamily="34" charset="0"/>
                <a:cs typeface="Arial" panose="020B0604020202020204" pitchFamily="34" charset="0"/>
              </a:rPr>
              <a:t>الأرقام التي تم الإبلاغ عنها من قبل البرنامج معرفة حالة الإصابة بفيروس نقص المناعة البشرية أعلى من أرقام العلاج المضاد للفيروسات القهقرية</a:t>
            </a:r>
          </a:p>
          <a:p>
            <a:pPr marL="342900" indent="-342900" algn="r" defTabSz="411480">
              <a:lnSpc>
                <a:spcPct val="100000"/>
              </a:lnSpc>
              <a:defRPr/>
            </a:pPr>
            <a:r>
              <a:rPr lang="ar">
                <a:solidFill>
                  <a:schemeClr val="tx1"/>
                </a:solidFill>
                <a:latin typeface="Arial" panose="020B0604020202020204" pitchFamily="34" charset="0"/>
                <a:cs typeface="Arial" panose="020B0604020202020204" pitchFamily="34" charset="0"/>
              </a:rPr>
              <a:t>اختبارات فيروس نقص المناعة البشرية في حالات الحمل السابقة للولادة (اختبارات </a:t>
            </a:r>
            <a:r>
              <a:rPr lang="ar" i="1">
                <a:solidFill>
                  <a:schemeClr val="tx1"/>
                </a:solidFill>
                <a:latin typeface="Arial" panose="020B0604020202020204" pitchFamily="34" charset="0"/>
                <a:cs typeface="Arial" panose="020B0604020202020204" pitchFamily="34" charset="0"/>
              </a:rPr>
              <a:t>فيروس نقص المناعة البشرية التي تم تشخيصها حديثًا والمعروفة قبل </a:t>
            </a:r>
            <a:r>
              <a:rPr lang="ar">
                <a:solidFill>
                  <a:schemeClr val="tx1"/>
                </a:solidFill>
                <a:latin typeface="Arial" panose="020B0604020202020204" pitchFamily="34" charset="0"/>
                <a:cs typeface="Arial" panose="020B0604020202020204" pitchFamily="34" charset="0"/>
              </a:rPr>
              <a:t>الحمل الحالي) تطابق أو تتجاوز النساء المصابات بفيروس نقص المناعة البشرية في اختبارات منع انتقال الفيروس من الأم إلى الطفل (التي بدأت </a:t>
            </a:r>
            <a:r>
              <a:rPr lang="ar" i="1">
                <a:solidFill>
                  <a:schemeClr val="tx1"/>
                </a:solidFill>
                <a:latin typeface="Arial" panose="020B0604020202020204" pitchFamily="34" charset="0"/>
                <a:cs typeface="Arial" panose="020B0604020202020204" pitchFamily="34" charset="0"/>
              </a:rPr>
              <a:t>أثناء الحمل الحالي وقبله </a:t>
            </a:r>
            <a:r>
              <a:rPr lang="ar">
                <a:solidFill>
                  <a:schemeClr val="tx1"/>
                </a:solidFill>
                <a:latin typeface="Arial" panose="020B0604020202020204" pitchFamily="34" charset="0"/>
                <a:cs typeface="Arial" panose="020B0604020202020204" pitchFamily="34" charset="0"/>
              </a:rPr>
              <a:t>).</a:t>
            </a:r>
            <a:br>
              <a:rPr lang="en-US">
                <a:solidFill>
                  <a:schemeClr val="tx1"/>
                </a:solidFill>
                <a:latin typeface="Arial" panose="020B0604020202020204" pitchFamily="34" charset="0"/>
                <a:cs typeface="Arial" panose="020B0604020202020204" pitchFamily="34" charset="0"/>
              </a:rPr>
            </a:br>
            <a:endParaRPr lang="en-US">
              <a:solidFill>
                <a:schemeClr val="tx1"/>
              </a:solidFill>
              <a:latin typeface="Arial" panose="020B0604020202020204" pitchFamily="34" charset="0"/>
              <a:cs typeface="Arial" panose="020B0604020202020204" pitchFamily="34" charset="0"/>
            </a:endParaRPr>
          </a:p>
          <a:p>
            <a:pPr marL="0" indent="0" algn="r" defTabSz="411480">
              <a:lnSpc>
                <a:spcPct val="100000"/>
              </a:lnSpc>
              <a:buNone/>
              <a:defRPr/>
            </a:pPr>
            <a:r>
              <a:rPr lang="ar">
                <a:solidFill>
                  <a:schemeClr val="bg1">
                    <a:lumMod val="50000"/>
                  </a:schemeClr>
                </a:solidFill>
                <a:latin typeface="Arial" panose="020B0604020202020204" pitchFamily="34" charset="0"/>
                <a:cs typeface="Arial" panose="020B0604020202020204" pitchFamily="34" charset="0"/>
              </a:rPr>
              <a:t>اختياري – يستخدمه مستشارو برنامج الأمم المتحدة المشترك لمكافحة الإيدز</a:t>
            </a:r>
          </a:p>
          <a:p>
            <a:pPr marL="342900" indent="-342900" algn="r" defTabSz="411480">
              <a:lnSpc>
                <a:spcPct val="100000"/>
              </a:lnSpc>
              <a:defRPr/>
            </a:pPr>
            <a:r>
              <a:rPr lang="ar">
                <a:solidFill>
                  <a:schemeClr val="bg1">
                    <a:lumMod val="50000"/>
                  </a:schemeClr>
                </a:solidFill>
                <a:latin typeface="Arial" panose="020B0604020202020204" pitchFamily="34" charset="0"/>
                <a:cs typeface="Arial" panose="020B0604020202020204" pitchFamily="34" charset="0"/>
              </a:rPr>
              <a:t>علامة التبويب "معدل الإصابة حسب الجنس": افتراضات أو بدائل لنسب الإصابة حسب الجنس، وتأثيرها على الخصوبة لدى المصابين بفيروس نقص المناعة البشرية (عامل التعديل المحلي الملائم)</a:t>
            </a:r>
          </a:p>
          <a:p>
            <a:pPr marL="342900" indent="-342900" algn="r" defTabSz="411480">
              <a:lnSpc>
                <a:spcPct val="100000"/>
              </a:lnSpc>
              <a:defRPr/>
            </a:pPr>
            <a:r>
              <a:rPr lang="ar">
                <a:solidFill>
                  <a:schemeClr val="bg1">
                    <a:lumMod val="50000"/>
                  </a:schemeClr>
                </a:solidFill>
                <a:latin typeface="Arial"/>
                <a:cs typeface="Arial"/>
              </a:rPr>
              <a:t>علامات التبويب </a:t>
            </a:r>
            <a:r>
              <a:rPr lang="ar" i="1">
                <a:solidFill>
                  <a:schemeClr val="bg1">
                    <a:lumMod val="50000"/>
                  </a:schemeClr>
                </a:solidFill>
                <a:latin typeface="Arial"/>
                <a:cs typeface="Arial"/>
              </a:rPr>
              <a:t>GraphEPP و </a:t>
            </a:r>
            <a:r>
              <a:rPr lang="ar" i="1" err="1">
                <a:solidFill>
                  <a:schemeClr val="bg1">
                    <a:lumMod val="50000"/>
                  </a:schemeClr>
                </a:solidFill>
                <a:latin typeface="Arial"/>
                <a:cs typeface="Arial"/>
              </a:rPr>
              <a:t>GraphCSAVR</a:t>
            </a:r>
            <a:r>
              <a:rPr lang="ar" i="1">
                <a:solidFill>
                  <a:schemeClr val="bg1">
                    <a:lumMod val="50000"/>
                  </a:schemeClr>
                </a:solidFill>
                <a:latin typeface="Arial"/>
                <a:cs typeface="Arial"/>
              </a:rPr>
              <a:t> و </a:t>
            </a:r>
            <a:r>
              <a:rPr lang="ar" i="1" err="1">
                <a:solidFill>
                  <a:schemeClr val="bg1">
                    <a:lumMod val="50000"/>
                  </a:schemeClr>
                </a:solidFill>
                <a:latin typeface="Arial"/>
                <a:cs typeface="Arial"/>
              </a:rPr>
              <a:t>GraphAIM</a:t>
            </a:r>
            <a:r>
              <a:rPr lang="ar" i="1">
                <a:solidFill>
                  <a:schemeClr val="bg1">
                    <a:lumMod val="50000"/>
                  </a:schemeClr>
                </a:solidFill>
                <a:latin typeface="Arial"/>
                <a:cs typeface="Arial"/>
              </a:rPr>
              <a:t> </a:t>
            </a:r>
            <a:r>
              <a:rPr lang="ar">
                <a:solidFill>
                  <a:schemeClr val="bg1">
                    <a:lumMod val="50000"/>
                  </a:schemeClr>
                </a:solidFill>
                <a:latin typeface="Arial"/>
                <a:cs typeface="Arial"/>
              </a:rPr>
              <a:t>: </a:t>
            </a:r>
            <a:br>
              <a:rPr lang="en-US">
                <a:latin typeface="Arial" panose="020B0604020202020204" pitchFamily="34" charset="0"/>
                <a:cs typeface="Arial" panose="020B0604020202020204" pitchFamily="34" charset="0"/>
              </a:rPr>
            </a:br>
            <a:r>
              <a:rPr lang="ar">
                <a:solidFill>
                  <a:schemeClr val="bg1">
                    <a:lumMod val="50000"/>
                  </a:schemeClr>
                </a:solidFill>
                <a:latin typeface="Arial"/>
                <a:cs typeface="Arial"/>
              </a:rPr>
              <a:t>مقارنة بين النماذج البديلة "المثلثة" (جولة 2024)</a:t>
            </a:r>
          </a:p>
        </p:txBody>
      </p:sp>
      <p:sp>
        <p:nvSpPr>
          <p:cNvPr id="4" name="TextBox 3">
            <a:extLst>
              <a:ext uri="{FF2B5EF4-FFF2-40B4-BE49-F238E27FC236}">
                <a16:creationId xmlns:a16="http://schemas.microsoft.com/office/drawing/2014/main" id="{5FE95CC3-2C2F-745E-717C-FF8C78D7C7FD}"/>
              </a:ext>
            </a:extLst>
          </p:cNvPr>
          <p:cNvSpPr txBox="1"/>
          <p:nvPr/>
        </p:nvSpPr>
        <p:spPr>
          <a:xfrm>
            <a:off x="4327171" y="-1663"/>
            <a:ext cx="5420679" cy="1446550"/>
          </a:xfrm>
          <a:prstGeom prst="rect">
            <a:avLst/>
          </a:prstGeom>
          <a:noFill/>
        </p:spPr>
        <p:txBody>
          <a:bodyPr wrap="square" lIns="91440" tIns="45720" rIns="91440" bIns="45720" anchor="t">
            <a:spAutoFit/>
          </a:bodyPr>
          <a:lstStyle/>
          <a:p>
            <a:r>
              <a:rPr lang="ar" sz="2800" b="1" i="0" u="none" strike="noStrike">
                <a:solidFill>
                  <a:srgbClr val="0070C0"/>
                </a:solidFill>
                <a:effectLst/>
                <a:latin typeface="Arial"/>
                <a:cs typeface="Tahoma"/>
              </a:rPr>
              <a:t>مراجعة جودة البيانات</a:t>
            </a:r>
            <a:r>
              <a:rPr lang="ar" sz="2800" b="1">
                <a:solidFill>
                  <a:srgbClr val="0070C0"/>
                </a:solidFill>
                <a:latin typeface="Arial"/>
                <a:cs typeface="Tahoma"/>
              </a:rPr>
              <a:t> </a:t>
            </a:r>
            <a:r>
              <a:rPr lang="ar" sz="2800" b="1" i="0" u="none" strike="noStrike">
                <a:solidFill>
                  <a:srgbClr val="0070C0"/>
                </a:solidFill>
                <a:effectLst/>
                <a:latin typeface="Arial"/>
                <a:cs typeface="Tahoma"/>
              </a:rPr>
              <a:t>قبل </a:t>
            </a:r>
            <a:r>
              <a:rPr lang="ar" sz="2800" b="1">
                <a:solidFill>
                  <a:srgbClr val="0070C0"/>
                </a:solidFill>
                <a:latin typeface="Arial"/>
                <a:cs typeface="Tahoma"/>
              </a:rPr>
              <a:t>تركيب </a:t>
            </a:r>
            <a:r>
              <a:rPr lang="ar" sz="2800" b="1" err="1">
                <a:solidFill>
                  <a:srgbClr val="0070C0"/>
                </a:solidFill>
                <a:latin typeface="Arial"/>
                <a:cs typeface="Arial"/>
              </a:rPr>
              <a:t>Spectrum</a:t>
            </a:r>
            <a:r>
              <a:rPr lang="ar" sz="2800" b="1">
                <a:solidFill>
                  <a:srgbClr val="0070C0"/>
                </a:solidFill>
                <a:latin typeface="Arial"/>
                <a:cs typeface="Arial"/>
              </a:rPr>
              <a:t>: </a:t>
            </a:r>
            <a:r>
              <a:rPr lang="ar" sz="2800" b="1" err="1">
                <a:solidFill>
                  <a:srgbClr val="0070C0"/>
                </a:solidFill>
                <a:latin typeface="Arial"/>
                <a:cs typeface="Arial"/>
              </a:rPr>
              <a:t>Excel</a:t>
            </a:r>
            <a:endParaRPr lang="ar" sz="2800" err="1">
              <a:solidFill>
                <a:srgbClr val="000000"/>
              </a:solidFill>
              <a:latin typeface="Arial"/>
              <a:cs typeface="Arial"/>
            </a:endParaRPr>
          </a:p>
          <a:p>
            <a:endParaRPr lang="ar" sz="3200" b="1">
              <a:solidFill>
                <a:srgbClr val="0070C0"/>
              </a:solidFill>
              <a:latin typeface="Arial"/>
              <a:cs typeface="Tahoma"/>
            </a:endParaRPr>
          </a:p>
        </p:txBody>
      </p:sp>
    </p:spTree>
    <p:extLst>
      <p:ext uri="{BB962C8B-B14F-4D97-AF65-F5344CB8AC3E}">
        <p14:creationId xmlns:p14="http://schemas.microsoft.com/office/powerpoint/2010/main" val="31282999"/>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E8C118-C8EC-49B1-A66F-B9ADAA399884}">
  <ds:schemaRefs>
    <ds:schemaRef ds:uri="288ef829-98c5-46d1-83dc-c2ef7c814da2"/>
    <ds:schemaRef ds:uri="2ddeef39-65d3-4660-94f2-f063f949c57e"/>
    <ds:schemaRef ds:uri="http://schemas.microsoft.com/office/2006/metadata/properties"/>
    <ds:schemaRef ds:uri="http://schemas.microsoft.com/office/infopath/2007/PartnerControls"/>
    <ds:schemaRef ds:uri="http://www.w3.org/2000/xmlns/"/>
    <ds:schemaRef ds:uri="http://www.w3.org/2001/XMLSchema-instance"/>
    <ds:schemaRef ds:uri="http://schemas.microsoft.com/sharepoint/v3"/>
  </ds:schemaRefs>
</ds:datastoreItem>
</file>

<file path=customXml/itemProps2.xml><?xml version="1.0" encoding="utf-8"?>
<ds:datastoreItem xmlns:ds="http://schemas.openxmlformats.org/officeDocument/2006/customXml" ds:itemID="{2D9AAFA6-9838-45EE-A761-88512D94EA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88ef829-98c5-46d1-83dc-c2ef7c814da2"/>
    <ds:schemaRef ds:uri="2ddeef39-65d3-4660-94f2-f063f949c5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68826C-7F49-4255-84DF-FB18152B947A}">
  <ds:schemaRefs>
    <ds:schemaRef ds:uri="http://schemas.microsoft.com/sharepoint/v3/contenttype/forms"/>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0</TotalTime>
  <Words>1511</Words>
  <Application>Microsoft Office PowerPoint</Application>
  <PresentationFormat>Widescreen</PresentationFormat>
  <Paragraphs>131</Paragraphs>
  <Slides>10</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Consolas</vt:lpstr>
      <vt:lpstr>Corbel</vt:lpstr>
      <vt:lpstr>Segoe UI</vt:lpstr>
      <vt:lpstr>Söhne</vt:lpstr>
      <vt:lpstr>Tahoma</vt:lpstr>
      <vt:lpstr>Times New Roman</vt:lpstr>
      <vt:lpstr>Wingdings 2</vt:lpstr>
      <vt:lpstr>Frame</vt:lpstr>
      <vt:lpstr>نموذج وأدوات  لتقديرات الإصابة بفيروس نقص المناعة البشرية في الأوبئة المركزة  جولة 2025</vt:lpstr>
      <vt:lpstr>خيارات نموذج الإصابة في الطيف والأوبئة المركزة</vt:lpstr>
      <vt:lpstr>خيارات نموذج الحدوث في Spectrum :  الاستخدام في جولة التقدير لعام 2024</vt:lpstr>
      <vt:lpstr>PowerPoint Presentation</vt:lpstr>
      <vt:lpstr>PowerPoint Presentation</vt:lpstr>
      <vt:lpstr>PowerPoint Presentation</vt:lpstr>
      <vt:lpstr>تقديرات للسكان الرئيسيين</vt:lpstr>
      <vt:lpstr>PowerPoint Presentation</vt:lpstr>
      <vt:lpstr>PowerPoint Presentation</vt:lpstr>
      <vt:lpstr>مواد  التدريب والتوجيه الخاصة بالتقديرات  https://hivtools.unaids.org/hiv-estimates-training-material-en/   ومجلد الخاص بورشة العمل SharePoint  '…'  مع جميع عروض  PowerPoint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lastModifiedBy>RWODZI, Desire Tarwireyi</cp:lastModifiedBy>
  <cp:revision>2</cp:revision>
  <cp:lastPrinted>2024-11-18T10:34:46Z</cp:lastPrinted>
  <dcterms:created xsi:type="dcterms:W3CDTF">2020-12-01T17:29:59Z</dcterms:created>
  <dcterms:modified xsi:type="dcterms:W3CDTF">2025-03-17T08:48:35Z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