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 id="2147483660" r:id="rId5"/>
  </p:sldMasterIdLst>
  <p:notesMasterIdLst>
    <p:notesMasterId r:id="rId19"/>
  </p:notesMasterIdLst>
  <p:sldIdLst>
    <p:sldId id="256" r:id="rId6"/>
    <p:sldId id="262" r:id="rId7"/>
    <p:sldId id="263" r:id="rId8"/>
    <p:sldId id="264" r:id="rId9"/>
    <p:sldId id="275" r:id="rId10"/>
    <p:sldId id="276" r:id="rId11"/>
    <p:sldId id="277" r:id="rId12"/>
    <p:sldId id="265" r:id="rId13"/>
    <p:sldId id="266" r:id="rId14"/>
    <p:sldId id="267" r:id="rId15"/>
    <p:sldId id="278" r:id="rId16"/>
    <p:sldId id="271" r:id="rId17"/>
    <p:sldId id="272" r:id="rId18"/>
  </p:sldIdLst>
  <p:sldSz cx="12192000" cy="6858000"/>
  <p:notesSz cx="6858000" cy="9144000"/>
  <p:defaultTextStyle>
    <a:defPPr>
      <a:defRPr lang="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3B4970-DA43-C9EB-9F95-5A546B8F60C8}" name="KORENROMP, Eline Louise" initials="EK" userId="S::KorenrompE@unaids.org::a44abeb2-aa4e-4d35-a6f5-0d25c352ba16" providerId="AD"/>
  <p188:author id="{26F2377C-C6D7-1955-B181-C334F16C25DA}" name="Robert Glaubius" initials="RG" userId="S::RGlaubius@avenirhealth.org::c74bf380-7616-4260-89c8-67b05f06cd2a" providerId="AD"/>
  <p188:author id="{533D1E9D-59B8-62D1-1A8B-624C14EEDC41}" name="Robert Glaubius" initials="RG" userId="S::rglaubius_avenirhealth.org#ext#@unaids.onmicrosoft.com::ce50593f-0189-4cf2-864a-de0991ebb9c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1315"/>
    <a:srgbClr val="32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4706F2-BD14-4005-97A6-819497719A95}" v="1" dt="2025-02-11T09:24:07.862"/>
    <p1510:client id="{5687FE18-4ED2-4F14-8367-1BAFB4DACFC0}" v="1" dt="2025-02-10T13:44:18.622"/>
    <p1510:client id="{C57C76E4-25B0-4494-4141-0BDF11597BE4}" v="305" dt="2025-02-10T19:09:27.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214" autoAdjust="0"/>
  </p:normalViewPr>
  <p:slideViewPr>
    <p:cSldViewPr snapToGrid="0">
      <p:cViewPr varScale="1">
        <p:scale>
          <a:sx n="52" d="100"/>
          <a:sy n="52" d="100"/>
        </p:scale>
        <p:origin x="113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ENROMP, Eline Louise" userId="a44abeb2-aa4e-4d35-a6f5-0d25c352ba16" providerId="ADAL" clId="{524706F2-BD14-4005-97A6-819497719A95}"/>
    <pc:docChg chg="modSld">
      <pc:chgData name="KORENROMP, Eline Louise" userId="a44abeb2-aa4e-4d35-a6f5-0d25c352ba16" providerId="ADAL" clId="{524706F2-BD14-4005-97A6-819497719A95}" dt="2025-02-11T09:24:07.862" v="0"/>
      <pc:docMkLst>
        <pc:docMk/>
      </pc:docMkLst>
      <pc:sldChg chg="addSp modSp">
        <pc:chgData name="KORENROMP, Eline Louise" userId="a44abeb2-aa4e-4d35-a6f5-0d25c352ba16" providerId="ADAL" clId="{524706F2-BD14-4005-97A6-819497719A95}" dt="2025-02-11T09:24:07.862" v="0"/>
        <pc:sldMkLst>
          <pc:docMk/>
          <pc:sldMk cId="2888350398" sldId="262"/>
        </pc:sldMkLst>
        <pc:spChg chg="add mod">
          <ac:chgData name="KORENROMP, Eline Louise" userId="a44abeb2-aa4e-4d35-a6f5-0d25c352ba16" providerId="ADAL" clId="{524706F2-BD14-4005-97A6-819497719A95}" dt="2025-02-11T09:24:07.862" v="0"/>
          <ac:spMkLst>
            <pc:docMk/>
            <pc:sldMk cId="2888350398" sldId="262"/>
            <ac:spMk id="3" creationId="{DE8C0787-302D-9CF2-0B30-9AC724131E89}"/>
          </ac:spMkLst>
        </pc:spChg>
      </pc:sldChg>
    </pc:docChg>
  </pc:docChgLst>
  <pc:docChgLst>
    <pc:chgData name="KORENROMP, Eline Louise" userId="a44abeb2-aa4e-4d35-a6f5-0d25c352ba16" providerId="ADAL" clId="{C4F8F943-D30F-45C9-8D75-56CCA37A9097}"/>
    <pc:docChg chg="undo custSel addSld modSld">
      <pc:chgData name="KORENROMP, Eline Louise" userId="a44abeb2-aa4e-4d35-a6f5-0d25c352ba16" providerId="ADAL" clId="{C4F8F943-D30F-45C9-8D75-56CCA37A9097}" dt="2025-02-10T08:22:58.333" v="1000" actId="20577"/>
      <pc:docMkLst>
        <pc:docMk/>
      </pc:docMkLst>
      <pc:sldChg chg="modSp mod">
        <pc:chgData name="KORENROMP, Eline Louise" userId="a44abeb2-aa4e-4d35-a6f5-0d25c352ba16" providerId="ADAL" clId="{C4F8F943-D30F-45C9-8D75-56CCA37A9097}" dt="2025-02-10T08:11:05.576" v="64" actId="207"/>
        <pc:sldMkLst>
          <pc:docMk/>
          <pc:sldMk cId="2888350398" sldId="262"/>
        </pc:sldMkLst>
        <pc:spChg chg="mod">
          <ac:chgData name="KORENROMP, Eline Louise" userId="a44abeb2-aa4e-4d35-a6f5-0d25c352ba16" providerId="ADAL" clId="{C4F8F943-D30F-45C9-8D75-56CCA37A9097}" dt="2025-02-10T08:10:49.558" v="61" actId="27636"/>
          <ac:spMkLst>
            <pc:docMk/>
            <pc:sldMk cId="2888350398" sldId="262"/>
            <ac:spMk id="5" creationId="{FD5313FB-CB98-8ABC-6D50-0EC4756A3E42}"/>
          </ac:spMkLst>
        </pc:spChg>
        <pc:spChg chg="mod">
          <ac:chgData name="KORENROMP, Eline Louise" userId="a44abeb2-aa4e-4d35-a6f5-0d25c352ba16" providerId="ADAL" clId="{C4F8F943-D30F-45C9-8D75-56CCA37A9097}" dt="2025-02-10T08:11:05.576" v="64" actId="207"/>
          <ac:spMkLst>
            <pc:docMk/>
            <pc:sldMk cId="2888350398" sldId="262"/>
            <ac:spMk id="6" creationId="{8BDBA89C-E819-8E5C-C27E-8D43B3C575B8}"/>
          </ac:spMkLst>
        </pc:spChg>
      </pc:sldChg>
      <pc:sldChg chg="addSp delSp modSp add mod">
        <pc:chgData name="KORENROMP, Eline Louise" userId="a44abeb2-aa4e-4d35-a6f5-0d25c352ba16" providerId="ADAL" clId="{C4F8F943-D30F-45C9-8D75-56CCA37A9097}" dt="2025-02-10T08:18:20.774" v="997" actId="1076"/>
        <pc:sldMkLst>
          <pc:docMk/>
          <pc:sldMk cId="1618915511" sldId="271"/>
        </pc:sldMkLst>
        <pc:spChg chg="add mod">
          <ac:chgData name="KORENROMP, Eline Louise" userId="a44abeb2-aa4e-4d35-a6f5-0d25c352ba16" providerId="ADAL" clId="{C4F8F943-D30F-45C9-8D75-56CCA37A9097}" dt="2025-02-10T08:18:20.774" v="997" actId="1076"/>
          <ac:spMkLst>
            <pc:docMk/>
            <pc:sldMk cId="1618915511" sldId="271"/>
            <ac:spMk id="4" creationId="{7D3FCDD5-7C8F-67EF-4A1A-6094828B9566}"/>
          </ac:spMkLst>
        </pc:spChg>
        <pc:spChg chg="mod">
          <ac:chgData name="KORENROMP, Eline Louise" userId="a44abeb2-aa4e-4d35-a6f5-0d25c352ba16" providerId="ADAL" clId="{C4F8F943-D30F-45C9-8D75-56CCA37A9097}" dt="2025-02-10T08:11:49.093" v="114" actId="6549"/>
          <ac:spMkLst>
            <pc:docMk/>
            <pc:sldMk cId="1618915511" sldId="271"/>
            <ac:spMk id="5" creationId="{BDDBD984-F7B1-5BAB-2C9F-7A355444E2C1}"/>
          </ac:spMkLst>
        </pc:spChg>
        <pc:spChg chg="mod">
          <ac:chgData name="KORENROMP, Eline Louise" userId="a44abeb2-aa4e-4d35-a6f5-0d25c352ba16" providerId="ADAL" clId="{C4F8F943-D30F-45C9-8D75-56CCA37A9097}" dt="2025-02-10T08:12:55.063" v="282" actId="20577"/>
          <ac:spMkLst>
            <pc:docMk/>
            <pc:sldMk cId="1618915511" sldId="271"/>
            <ac:spMk id="7" creationId="{6819D358-895B-A56D-EA73-517933E3E504}"/>
          </ac:spMkLst>
        </pc:spChg>
        <pc:graphicFrameChg chg="add mod">
          <ac:chgData name="KORENROMP, Eline Louise" userId="a44abeb2-aa4e-4d35-a6f5-0d25c352ba16" providerId="ADAL" clId="{C4F8F943-D30F-45C9-8D75-56CCA37A9097}" dt="2025-02-10T08:17:35.210" v="970" actId="14100"/>
          <ac:graphicFrameMkLst>
            <pc:docMk/>
            <pc:sldMk cId="1618915511" sldId="271"/>
            <ac:graphicFrameMk id="2" creationId="{D9255B18-B05C-1422-793F-C84C5A45DCD2}"/>
          </ac:graphicFrameMkLst>
        </pc:graphicFrameChg>
        <pc:graphicFrameChg chg="del">
          <ac:chgData name="KORENROMP, Eline Louise" userId="a44abeb2-aa4e-4d35-a6f5-0d25c352ba16" providerId="ADAL" clId="{C4F8F943-D30F-45C9-8D75-56CCA37A9097}" dt="2025-02-10T08:17:22.504" v="966" actId="478"/>
          <ac:graphicFrameMkLst>
            <pc:docMk/>
            <pc:sldMk cId="1618915511" sldId="271"/>
            <ac:graphicFrameMk id="6" creationId="{204FD4D7-AA9B-1DF8-A762-84232CA2DD07}"/>
          </ac:graphicFrameMkLst>
        </pc:graphicFrameChg>
      </pc:sldChg>
      <pc:sldChg chg="addSp delSp modSp add mod">
        <pc:chgData name="KORENROMP, Eline Louise" userId="a44abeb2-aa4e-4d35-a6f5-0d25c352ba16" providerId="ADAL" clId="{C4F8F943-D30F-45C9-8D75-56CCA37A9097}" dt="2025-02-10T08:22:58.333" v="1000" actId="20577"/>
        <pc:sldMkLst>
          <pc:docMk/>
          <pc:sldMk cId="2626394546" sldId="272"/>
        </pc:sldMkLst>
        <pc:spChg chg="mod">
          <ac:chgData name="KORENROMP, Eline Louise" userId="a44abeb2-aa4e-4d35-a6f5-0d25c352ba16" providerId="ADAL" clId="{C4F8F943-D30F-45C9-8D75-56CCA37A9097}" dt="2025-02-10T08:13:04.616" v="310" actId="20577"/>
          <ac:spMkLst>
            <pc:docMk/>
            <pc:sldMk cId="2626394546" sldId="272"/>
            <ac:spMk id="2" creationId="{78CAF7A3-1943-86CB-B0E6-D3EF8964935B}"/>
          </ac:spMkLst>
        </pc:spChg>
        <pc:spChg chg="mod">
          <ac:chgData name="KORENROMP, Eline Louise" userId="a44abeb2-aa4e-4d35-a6f5-0d25c352ba16" providerId="ADAL" clId="{C4F8F943-D30F-45C9-8D75-56CCA37A9097}" dt="2025-02-10T08:22:58.333" v="1000" actId="20577"/>
          <ac:spMkLst>
            <pc:docMk/>
            <pc:sldMk cId="2626394546" sldId="272"/>
            <ac:spMk id="3" creationId="{17E85809-0047-764F-409C-CB90DCD17EE5}"/>
          </ac:spMkLst>
        </pc:spChg>
        <pc:spChg chg="mod">
          <ac:chgData name="KORENROMP, Eline Louise" userId="a44abeb2-aa4e-4d35-a6f5-0d25c352ba16" providerId="ADAL" clId="{C4F8F943-D30F-45C9-8D75-56CCA37A9097}" dt="2025-02-10T08:14:05.480" v="605" actId="14100"/>
          <ac:spMkLst>
            <pc:docMk/>
            <pc:sldMk cId="2626394546" sldId="272"/>
            <ac:spMk id="6" creationId="{8C9AE0A3-2432-6F82-2F26-DB61858A0E14}"/>
          </ac:spMkLst>
        </pc:spChg>
        <pc:graphicFrameChg chg="del">
          <ac:chgData name="KORENROMP, Eline Louise" userId="a44abeb2-aa4e-4d35-a6f5-0d25c352ba16" providerId="ADAL" clId="{C4F8F943-D30F-45C9-8D75-56CCA37A9097}" dt="2025-02-10T08:16:06.899" v="960" actId="478"/>
          <ac:graphicFrameMkLst>
            <pc:docMk/>
            <pc:sldMk cId="2626394546" sldId="272"/>
            <ac:graphicFrameMk id="5" creationId="{6DB90888-018B-B050-EA0B-8A796C0C253C}"/>
          </ac:graphicFrameMkLst>
        </pc:graphicFrameChg>
        <pc:picChg chg="add mod">
          <ac:chgData name="KORENROMP, Eline Louise" userId="a44abeb2-aa4e-4d35-a6f5-0d25c352ba16" providerId="ADAL" clId="{C4F8F943-D30F-45C9-8D75-56CCA37A9097}" dt="2025-02-10T08:16:21.904" v="965" actId="1076"/>
          <ac:picMkLst>
            <pc:docMk/>
            <pc:sldMk cId="2626394546" sldId="272"/>
            <ac:picMk id="4" creationId="{DC067754-E99B-6B30-FF25-6C6A4F49B72C}"/>
          </ac:picMkLst>
        </pc:picChg>
      </pc:sldChg>
    </pc:docChg>
  </pc:docChgLst>
  <pc:docChgLst>
    <pc:chgData name="Rima Fany Ferzli" userId="S::drferzli_hotmail.com#ext#@unaids.onmicrosoft.com::76ffa6bf-804e-4a81-8b29-c5c6b9fdc6bd" providerId="AD" clId="Web-{C57C76E4-25B0-4494-4141-0BDF11597BE4}"/>
    <pc:docChg chg="modSld">
      <pc:chgData name="Rima Fany Ferzli" userId="S::drferzli_hotmail.com#ext#@unaids.onmicrosoft.com::76ffa6bf-804e-4a81-8b29-c5c6b9fdc6bd" providerId="AD" clId="Web-{C57C76E4-25B0-4494-4141-0BDF11597BE4}" dt="2025-02-10T19:09:27.718" v="294" actId="20577"/>
      <pc:docMkLst>
        <pc:docMk/>
      </pc:docMkLst>
      <pc:sldChg chg="addSp delSp modSp">
        <pc:chgData name="Rima Fany Ferzli" userId="S::drferzli_hotmail.com#ext#@unaids.onmicrosoft.com::76ffa6bf-804e-4a81-8b29-c5c6b9fdc6bd" providerId="AD" clId="Web-{C57C76E4-25B0-4494-4141-0BDF11597BE4}" dt="2025-02-10T18:57:29.942" v="113" actId="20577"/>
        <pc:sldMkLst>
          <pc:docMk/>
          <pc:sldMk cId="484929057" sldId="256"/>
        </pc:sldMkLst>
        <pc:spChg chg="mod">
          <ac:chgData name="Rima Fany Ferzli" userId="S::drferzli_hotmail.com#ext#@unaids.onmicrosoft.com::76ffa6bf-804e-4a81-8b29-c5c6b9fdc6bd" providerId="AD" clId="Web-{C57C76E4-25B0-4494-4141-0BDF11597BE4}" dt="2025-02-10T18:45:16.576" v="101" actId="1076"/>
          <ac:spMkLst>
            <pc:docMk/>
            <pc:sldMk cId="484929057" sldId="256"/>
            <ac:spMk id="2" creationId="{C7742055-955B-4A5E-9178-C1AE8BCD69B0}"/>
          </ac:spMkLst>
        </pc:spChg>
        <pc:spChg chg="del mod">
          <ac:chgData name="Rima Fany Ferzli" userId="S::drferzli_hotmail.com#ext#@unaids.onmicrosoft.com::76ffa6bf-804e-4a81-8b29-c5c6b9fdc6bd" providerId="AD" clId="Web-{C57C76E4-25B0-4494-4141-0BDF11597BE4}" dt="2025-02-10T18:42:10.429" v="85"/>
          <ac:spMkLst>
            <pc:docMk/>
            <pc:sldMk cId="484929057" sldId="256"/>
            <ac:spMk id="3" creationId="{7616CA50-EB45-431E-9626-8C2D43650B39}"/>
          </ac:spMkLst>
        </pc:spChg>
        <pc:spChg chg="add del mod">
          <ac:chgData name="Rima Fany Ferzli" userId="S::drferzli_hotmail.com#ext#@unaids.onmicrosoft.com::76ffa6bf-804e-4a81-8b29-c5c6b9fdc6bd" providerId="AD" clId="Web-{C57C76E4-25B0-4494-4141-0BDF11597BE4}" dt="2025-02-10T18:44:53.919" v="98"/>
          <ac:spMkLst>
            <pc:docMk/>
            <pc:sldMk cId="484929057" sldId="256"/>
            <ac:spMk id="4" creationId="{39C97AB2-D1E8-48E1-B9C2-6E6C1698B16B}"/>
          </ac:spMkLst>
        </pc:spChg>
        <pc:spChg chg="add del mod">
          <ac:chgData name="Rima Fany Ferzli" userId="S::drferzli_hotmail.com#ext#@unaids.onmicrosoft.com::76ffa6bf-804e-4a81-8b29-c5c6b9fdc6bd" providerId="AD" clId="Web-{C57C76E4-25B0-4494-4141-0BDF11597BE4}" dt="2025-02-10T18:42:18.226" v="87"/>
          <ac:spMkLst>
            <pc:docMk/>
            <pc:sldMk cId="484929057" sldId="256"/>
            <ac:spMk id="6" creationId="{57DF58BF-2BD2-E88E-5242-D936D7C866EE}"/>
          </ac:spMkLst>
        </pc:spChg>
        <pc:spChg chg="add mod">
          <ac:chgData name="Rima Fany Ferzli" userId="S::drferzli_hotmail.com#ext#@unaids.onmicrosoft.com::76ffa6bf-804e-4a81-8b29-c5c6b9fdc6bd" providerId="AD" clId="Web-{C57C76E4-25B0-4494-4141-0BDF11597BE4}" dt="2025-02-10T18:57:29.942" v="113" actId="20577"/>
          <ac:spMkLst>
            <pc:docMk/>
            <pc:sldMk cId="484929057" sldId="256"/>
            <ac:spMk id="7" creationId="{39C97AB2-D1E8-48E1-B9C2-6E6C1698B16B}"/>
          </ac:spMkLst>
        </pc:spChg>
      </pc:sldChg>
      <pc:sldChg chg="modSp">
        <pc:chgData name="Rima Fany Ferzli" userId="S::drferzli_hotmail.com#ext#@unaids.onmicrosoft.com::76ffa6bf-804e-4a81-8b29-c5c6b9fdc6bd" providerId="AD" clId="Web-{C57C76E4-25B0-4494-4141-0BDF11597BE4}" dt="2025-02-10T18:57:46.881" v="115" actId="20577"/>
        <pc:sldMkLst>
          <pc:docMk/>
          <pc:sldMk cId="2888350398" sldId="262"/>
        </pc:sldMkLst>
        <pc:spChg chg="mod">
          <ac:chgData name="Rima Fany Ferzli" userId="S::drferzli_hotmail.com#ext#@unaids.onmicrosoft.com::76ffa6bf-804e-4a81-8b29-c5c6b9fdc6bd" providerId="AD" clId="Web-{C57C76E4-25B0-4494-4141-0BDF11597BE4}" dt="2025-02-10T18:57:46.881" v="115" actId="20577"/>
          <ac:spMkLst>
            <pc:docMk/>
            <pc:sldMk cId="2888350398" sldId="262"/>
            <ac:spMk id="2" creationId="{FEEFD5E8-B46A-FE12-5DC3-D8E8A55FC8D3}"/>
          </ac:spMkLst>
        </pc:spChg>
      </pc:sldChg>
      <pc:sldChg chg="modSp">
        <pc:chgData name="Rima Fany Ferzli" userId="S::drferzli_hotmail.com#ext#@unaids.onmicrosoft.com::76ffa6bf-804e-4a81-8b29-c5c6b9fdc6bd" providerId="AD" clId="Web-{C57C76E4-25B0-4494-4141-0BDF11597BE4}" dt="2025-02-10T18:58:11.600" v="120" actId="1076"/>
        <pc:sldMkLst>
          <pc:docMk/>
          <pc:sldMk cId="2526069901" sldId="264"/>
        </pc:sldMkLst>
        <pc:spChg chg="mod">
          <ac:chgData name="Rima Fany Ferzli" userId="S::drferzli_hotmail.com#ext#@unaids.onmicrosoft.com::76ffa6bf-804e-4a81-8b29-c5c6b9fdc6bd" providerId="AD" clId="Web-{C57C76E4-25B0-4494-4141-0BDF11597BE4}" dt="2025-02-10T18:58:11.600" v="120" actId="1076"/>
          <ac:spMkLst>
            <pc:docMk/>
            <pc:sldMk cId="2526069901" sldId="264"/>
            <ac:spMk id="2" creationId="{96A9C377-CBF7-E090-A112-8E30C039DF21}"/>
          </ac:spMkLst>
        </pc:spChg>
      </pc:sldChg>
      <pc:sldChg chg="modSp">
        <pc:chgData name="Rima Fany Ferzli" userId="S::drferzli_hotmail.com#ext#@unaids.onmicrosoft.com::76ffa6bf-804e-4a81-8b29-c5c6b9fdc6bd" providerId="AD" clId="Web-{C57C76E4-25B0-4494-4141-0BDF11597BE4}" dt="2025-02-10T18:59:40.853" v="131" actId="20577"/>
        <pc:sldMkLst>
          <pc:docMk/>
          <pc:sldMk cId="3201517536" sldId="265"/>
        </pc:sldMkLst>
        <pc:spChg chg="mod">
          <ac:chgData name="Rima Fany Ferzli" userId="S::drferzli_hotmail.com#ext#@unaids.onmicrosoft.com::76ffa6bf-804e-4a81-8b29-c5c6b9fdc6bd" providerId="AD" clId="Web-{C57C76E4-25B0-4494-4141-0BDF11597BE4}" dt="2025-02-10T18:59:40.853" v="131" actId="20577"/>
          <ac:spMkLst>
            <pc:docMk/>
            <pc:sldMk cId="3201517536" sldId="265"/>
            <ac:spMk id="2" creationId="{4564F116-DE1D-3801-EE66-3C0B22FCA44F}"/>
          </ac:spMkLst>
        </pc:spChg>
      </pc:sldChg>
      <pc:sldChg chg="modSp">
        <pc:chgData name="Rima Fany Ferzli" userId="S::drferzli_hotmail.com#ext#@unaids.onmicrosoft.com::76ffa6bf-804e-4a81-8b29-c5c6b9fdc6bd" providerId="AD" clId="Web-{C57C76E4-25B0-4494-4141-0BDF11597BE4}" dt="2025-02-10T19:01:11.262" v="200" actId="1076"/>
        <pc:sldMkLst>
          <pc:docMk/>
          <pc:sldMk cId="1644427865" sldId="266"/>
        </pc:sldMkLst>
        <pc:spChg chg="mod">
          <ac:chgData name="Rima Fany Ferzli" userId="S::drferzli_hotmail.com#ext#@unaids.onmicrosoft.com::76ffa6bf-804e-4a81-8b29-c5c6b9fdc6bd" providerId="AD" clId="Web-{C57C76E4-25B0-4494-4141-0BDF11597BE4}" dt="2025-02-10T19:01:11.262" v="200" actId="1076"/>
          <ac:spMkLst>
            <pc:docMk/>
            <pc:sldMk cId="1644427865" sldId="266"/>
            <ac:spMk id="5" creationId="{4DC8D514-289C-DB0F-05A8-92D9ABCF4D00}"/>
          </ac:spMkLst>
        </pc:spChg>
      </pc:sldChg>
      <pc:sldChg chg="modSp">
        <pc:chgData name="Rima Fany Ferzli" userId="S::drferzli_hotmail.com#ext#@unaids.onmicrosoft.com::76ffa6bf-804e-4a81-8b29-c5c6b9fdc6bd" providerId="AD" clId="Web-{C57C76E4-25B0-4494-4141-0BDF11597BE4}" dt="2025-02-10T19:01:44.247" v="206" actId="20577"/>
        <pc:sldMkLst>
          <pc:docMk/>
          <pc:sldMk cId="3059376585" sldId="267"/>
        </pc:sldMkLst>
        <pc:spChg chg="mod">
          <ac:chgData name="Rima Fany Ferzli" userId="S::drferzli_hotmail.com#ext#@unaids.onmicrosoft.com::76ffa6bf-804e-4a81-8b29-c5c6b9fdc6bd" providerId="AD" clId="Web-{C57C76E4-25B0-4494-4141-0BDF11597BE4}" dt="2025-02-10T19:01:44.247" v="206" actId="20577"/>
          <ac:spMkLst>
            <pc:docMk/>
            <pc:sldMk cId="3059376585" sldId="267"/>
            <ac:spMk id="2" creationId="{0945D224-3DD6-1559-C91D-8916E471708F}"/>
          </ac:spMkLst>
        </pc:spChg>
      </pc:sldChg>
      <pc:sldChg chg="modSp">
        <pc:chgData name="Rima Fany Ferzli" userId="S::drferzli_hotmail.com#ext#@unaids.onmicrosoft.com::76ffa6bf-804e-4a81-8b29-c5c6b9fdc6bd" providerId="AD" clId="Web-{C57C76E4-25B0-4494-4141-0BDF11597BE4}" dt="2025-02-10T19:06:35.900" v="279" actId="1076"/>
        <pc:sldMkLst>
          <pc:docMk/>
          <pc:sldMk cId="1618915511" sldId="271"/>
        </pc:sldMkLst>
        <pc:spChg chg="mod">
          <ac:chgData name="Rima Fany Ferzli" userId="S::drferzli_hotmail.com#ext#@unaids.onmicrosoft.com::76ffa6bf-804e-4a81-8b29-c5c6b9fdc6bd" providerId="AD" clId="Web-{C57C76E4-25B0-4494-4141-0BDF11597BE4}" dt="2025-02-10T19:06:15.368" v="275" actId="20577"/>
          <ac:spMkLst>
            <pc:docMk/>
            <pc:sldMk cId="1618915511" sldId="271"/>
            <ac:spMk id="7" creationId="{6819D358-895B-A56D-EA73-517933E3E504}"/>
          </ac:spMkLst>
        </pc:spChg>
        <pc:graphicFrameChg chg="mod">
          <ac:chgData name="Rima Fany Ferzli" userId="S::drferzli_hotmail.com#ext#@unaids.onmicrosoft.com::76ffa6bf-804e-4a81-8b29-c5c6b9fdc6bd" providerId="AD" clId="Web-{C57C76E4-25B0-4494-4141-0BDF11597BE4}" dt="2025-02-10T19:06:35.900" v="279" actId="1076"/>
          <ac:graphicFrameMkLst>
            <pc:docMk/>
            <pc:sldMk cId="1618915511" sldId="271"/>
            <ac:graphicFrameMk id="2" creationId="{D9255B18-B05C-1422-793F-C84C5A45DCD2}"/>
          </ac:graphicFrameMkLst>
        </pc:graphicFrameChg>
      </pc:sldChg>
      <pc:sldChg chg="modSp">
        <pc:chgData name="Rima Fany Ferzli" userId="S::drferzli_hotmail.com#ext#@unaids.onmicrosoft.com::76ffa6bf-804e-4a81-8b29-c5c6b9fdc6bd" providerId="AD" clId="Web-{C57C76E4-25B0-4494-4141-0BDF11597BE4}" dt="2025-02-10T19:09:27.718" v="294" actId="20577"/>
        <pc:sldMkLst>
          <pc:docMk/>
          <pc:sldMk cId="2626394546" sldId="272"/>
        </pc:sldMkLst>
        <pc:spChg chg="mod">
          <ac:chgData name="Rima Fany Ferzli" userId="S::drferzli_hotmail.com#ext#@unaids.onmicrosoft.com::76ffa6bf-804e-4a81-8b29-c5c6b9fdc6bd" providerId="AD" clId="Web-{C57C76E4-25B0-4494-4141-0BDF11597BE4}" dt="2025-02-10T19:06:56.573" v="280" actId="20577"/>
          <ac:spMkLst>
            <pc:docMk/>
            <pc:sldMk cId="2626394546" sldId="272"/>
            <ac:spMk id="2" creationId="{78CAF7A3-1943-86CB-B0E6-D3EF8964935B}"/>
          </ac:spMkLst>
        </pc:spChg>
        <pc:spChg chg="mod">
          <ac:chgData name="Rima Fany Ferzli" userId="S::drferzli_hotmail.com#ext#@unaids.onmicrosoft.com::76ffa6bf-804e-4a81-8b29-c5c6b9fdc6bd" providerId="AD" clId="Web-{C57C76E4-25B0-4494-4141-0BDF11597BE4}" dt="2025-02-10T19:09:08.858" v="291" actId="14100"/>
          <ac:spMkLst>
            <pc:docMk/>
            <pc:sldMk cId="2626394546" sldId="272"/>
            <ac:spMk id="3" creationId="{17E85809-0047-764F-409C-CB90DCD17EE5}"/>
          </ac:spMkLst>
        </pc:spChg>
        <pc:spChg chg="mod">
          <ac:chgData name="Rima Fany Ferzli" userId="S::drferzli_hotmail.com#ext#@unaids.onmicrosoft.com::76ffa6bf-804e-4a81-8b29-c5c6b9fdc6bd" providerId="AD" clId="Web-{C57C76E4-25B0-4494-4141-0BDF11597BE4}" dt="2025-02-10T19:09:27.718" v="294" actId="20577"/>
          <ac:spMkLst>
            <pc:docMk/>
            <pc:sldMk cId="2626394546" sldId="272"/>
            <ac:spMk id="6" creationId="{8C9AE0A3-2432-6F82-2F26-DB61858A0E14}"/>
          </ac:spMkLst>
        </pc:spChg>
      </pc:sldChg>
      <pc:sldChg chg="modSp">
        <pc:chgData name="Rima Fany Ferzli" userId="S::drferzli_hotmail.com#ext#@unaids.onmicrosoft.com::76ffa6bf-804e-4a81-8b29-c5c6b9fdc6bd" providerId="AD" clId="Web-{C57C76E4-25B0-4494-4141-0BDF11597BE4}" dt="2025-02-10T18:59:19.883" v="125" actId="1076"/>
        <pc:sldMkLst>
          <pc:docMk/>
          <pc:sldMk cId="3574017426" sldId="275"/>
        </pc:sldMkLst>
        <pc:spChg chg="mod">
          <ac:chgData name="Rima Fany Ferzli" userId="S::drferzli_hotmail.com#ext#@unaids.onmicrosoft.com::76ffa6bf-804e-4a81-8b29-c5c6b9fdc6bd" providerId="AD" clId="Web-{C57C76E4-25B0-4494-4141-0BDF11597BE4}" dt="2025-02-10T18:58:48.601" v="122" actId="20577"/>
          <ac:spMkLst>
            <pc:docMk/>
            <pc:sldMk cId="3574017426" sldId="275"/>
            <ac:spMk id="2" creationId="{53165105-D79D-7334-F21C-31EBDDA1A7D8}"/>
          </ac:spMkLst>
        </pc:spChg>
        <pc:graphicFrameChg chg="mod">
          <ac:chgData name="Rima Fany Ferzli" userId="S::drferzli_hotmail.com#ext#@unaids.onmicrosoft.com::76ffa6bf-804e-4a81-8b29-c5c6b9fdc6bd" providerId="AD" clId="Web-{C57C76E4-25B0-4494-4141-0BDF11597BE4}" dt="2025-02-10T18:59:19.883" v="125" actId="1076"/>
          <ac:graphicFrameMkLst>
            <pc:docMk/>
            <pc:sldMk cId="3574017426" sldId="275"/>
            <ac:graphicFrameMk id="6" creationId="{1D5A1FFB-BE51-0364-034A-941852117860}"/>
          </ac:graphicFrameMkLst>
        </pc:graphicFrameChg>
      </pc:sldChg>
      <pc:sldChg chg="modSp">
        <pc:chgData name="Rima Fany Ferzli" userId="S::drferzli_hotmail.com#ext#@unaids.onmicrosoft.com::76ffa6bf-804e-4a81-8b29-c5c6b9fdc6bd" providerId="AD" clId="Web-{C57C76E4-25B0-4494-4141-0BDF11597BE4}" dt="2025-02-10T18:59:22.868" v="126" actId="20577"/>
        <pc:sldMkLst>
          <pc:docMk/>
          <pc:sldMk cId="238914130" sldId="276"/>
        </pc:sldMkLst>
        <pc:spChg chg="mod">
          <ac:chgData name="Rima Fany Ferzli" userId="S::drferzli_hotmail.com#ext#@unaids.onmicrosoft.com::76ffa6bf-804e-4a81-8b29-c5c6b9fdc6bd" providerId="AD" clId="Web-{C57C76E4-25B0-4494-4141-0BDF11597BE4}" dt="2025-02-10T18:59:22.868" v="126" actId="20577"/>
          <ac:spMkLst>
            <pc:docMk/>
            <pc:sldMk cId="238914130" sldId="276"/>
            <ac:spMk id="2" creationId="{308A2466-166E-E36A-869D-4BA073B24D54}"/>
          </ac:spMkLst>
        </pc:spChg>
        <pc:graphicFrameChg chg="mod">
          <ac:chgData name="Rima Fany Ferzli" userId="S::drferzli_hotmail.com#ext#@unaids.onmicrosoft.com::76ffa6bf-804e-4a81-8b29-c5c6b9fdc6bd" providerId="AD" clId="Web-{C57C76E4-25B0-4494-4141-0BDF11597BE4}" dt="2025-02-10T18:58:58.430" v="123" actId="1076"/>
          <ac:graphicFrameMkLst>
            <pc:docMk/>
            <pc:sldMk cId="238914130" sldId="276"/>
            <ac:graphicFrameMk id="6" creationId="{A4F22693-DA2E-2DA2-9471-0501497CF6C7}"/>
          </ac:graphicFrameMkLst>
        </pc:graphicFrameChg>
      </pc:sldChg>
      <pc:sldChg chg="modSp">
        <pc:chgData name="Rima Fany Ferzli" userId="S::drferzli_hotmail.com#ext#@unaids.onmicrosoft.com::76ffa6bf-804e-4a81-8b29-c5c6b9fdc6bd" providerId="AD" clId="Web-{C57C76E4-25B0-4494-4141-0BDF11597BE4}" dt="2025-02-10T18:59:28.024" v="128" actId="20577"/>
        <pc:sldMkLst>
          <pc:docMk/>
          <pc:sldMk cId="4280885228" sldId="277"/>
        </pc:sldMkLst>
        <pc:spChg chg="mod">
          <ac:chgData name="Rima Fany Ferzli" userId="S::drferzli_hotmail.com#ext#@unaids.onmicrosoft.com::76ffa6bf-804e-4a81-8b29-c5c6b9fdc6bd" providerId="AD" clId="Web-{C57C76E4-25B0-4494-4141-0BDF11597BE4}" dt="2025-02-10T18:59:28.024" v="128" actId="20577"/>
          <ac:spMkLst>
            <pc:docMk/>
            <pc:sldMk cId="4280885228" sldId="277"/>
            <ac:spMk id="2" creationId="{7D167BF0-2DFE-3232-E8AF-CEADA66CFBF0}"/>
          </ac:spMkLst>
        </pc:spChg>
      </pc:sldChg>
    </pc:docChg>
  </pc:docChgLst>
  <pc:docChgLst>
    <pc:chgData name="EL RHILANI, Houssine" userId="4ea5c58f-57b6-47a8-bcd0-23895fcf092b" providerId="ADAL" clId="{5687FE18-4ED2-4F14-8367-1BAFB4DACFC0}"/>
    <pc:docChg chg="undo custSel modSld">
      <pc:chgData name="EL RHILANI, Houssine" userId="4ea5c58f-57b6-47a8-bcd0-23895fcf092b" providerId="ADAL" clId="{5687FE18-4ED2-4F14-8367-1BAFB4DACFC0}" dt="2025-02-10T13:46:24.410" v="37" actId="1076"/>
      <pc:docMkLst>
        <pc:docMk/>
      </pc:docMkLst>
      <pc:sldChg chg="modSp mod">
        <pc:chgData name="EL RHILANI, Houssine" userId="4ea5c58f-57b6-47a8-bcd0-23895fcf092b" providerId="ADAL" clId="{5687FE18-4ED2-4F14-8367-1BAFB4DACFC0}" dt="2025-02-10T13:44:18.705" v="15" actId="27636"/>
        <pc:sldMkLst>
          <pc:docMk/>
          <pc:sldMk cId="484929057" sldId="256"/>
        </pc:sldMkLst>
        <pc:spChg chg="mod">
          <ac:chgData name="EL RHILANI, Houssine" userId="4ea5c58f-57b6-47a8-bcd0-23895fcf092b" providerId="ADAL" clId="{5687FE18-4ED2-4F14-8367-1BAFB4DACFC0}" dt="2025-02-10T13:44:18.622" v="14" actId="20578"/>
          <ac:spMkLst>
            <pc:docMk/>
            <pc:sldMk cId="484929057" sldId="256"/>
            <ac:spMk id="2" creationId="{C7742055-955B-4A5E-9178-C1AE8BCD69B0}"/>
          </ac:spMkLst>
        </pc:spChg>
        <pc:spChg chg="mod">
          <ac:chgData name="EL RHILANI, Houssine" userId="4ea5c58f-57b6-47a8-bcd0-23895fcf092b" providerId="ADAL" clId="{5687FE18-4ED2-4F14-8367-1BAFB4DACFC0}" dt="2025-02-10T13:44:18.705" v="15" actId="27636"/>
          <ac:spMkLst>
            <pc:docMk/>
            <pc:sldMk cId="484929057" sldId="256"/>
            <ac:spMk id="3" creationId="{7616CA50-EB45-431E-9626-8C2D43650B39}"/>
          </ac:spMkLst>
        </pc:spChg>
      </pc:sldChg>
      <pc:sldChg chg="modSp mod">
        <pc:chgData name="EL RHILANI, Houssine" userId="4ea5c58f-57b6-47a8-bcd0-23895fcf092b" providerId="ADAL" clId="{5687FE18-4ED2-4F14-8367-1BAFB4DACFC0}" dt="2025-02-10T13:44:34.860" v="19" actId="782"/>
        <pc:sldMkLst>
          <pc:docMk/>
          <pc:sldMk cId="2888350398" sldId="262"/>
        </pc:sldMkLst>
        <pc:spChg chg="mod">
          <ac:chgData name="EL RHILANI, Houssine" userId="4ea5c58f-57b6-47a8-bcd0-23895fcf092b" providerId="ADAL" clId="{5687FE18-4ED2-4F14-8367-1BAFB4DACFC0}" dt="2025-02-10T13:44:30.983" v="18" actId="782"/>
          <ac:spMkLst>
            <pc:docMk/>
            <pc:sldMk cId="2888350398" sldId="262"/>
            <ac:spMk id="5" creationId="{FD5313FB-CB98-8ABC-6D50-0EC4756A3E42}"/>
          </ac:spMkLst>
        </pc:spChg>
        <pc:spChg chg="mod">
          <ac:chgData name="EL RHILANI, Houssine" userId="4ea5c58f-57b6-47a8-bcd0-23895fcf092b" providerId="ADAL" clId="{5687FE18-4ED2-4F14-8367-1BAFB4DACFC0}" dt="2025-02-10T13:44:34.860" v="19" actId="782"/>
          <ac:spMkLst>
            <pc:docMk/>
            <pc:sldMk cId="2888350398" sldId="262"/>
            <ac:spMk id="6" creationId="{8BDBA89C-E819-8E5C-C27E-8D43B3C575B8}"/>
          </ac:spMkLst>
        </pc:spChg>
      </pc:sldChg>
      <pc:sldChg chg="modSp mod">
        <pc:chgData name="EL RHILANI, Houssine" userId="4ea5c58f-57b6-47a8-bcd0-23895fcf092b" providerId="ADAL" clId="{5687FE18-4ED2-4F14-8367-1BAFB4DACFC0}" dt="2025-02-10T13:44:53.862" v="20" actId="782"/>
        <pc:sldMkLst>
          <pc:docMk/>
          <pc:sldMk cId="3891810522" sldId="263"/>
        </pc:sldMkLst>
        <pc:spChg chg="mod">
          <ac:chgData name="EL RHILANI, Houssine" userId="4ea5c58f-57b6-47a8-bcd0-23895fcf092b" providerId="ADAL" clId="{5687FE18-4ED2-4F14-8367-1BAFB4DACFC0}" dt="2025-02-10T13:44:53.862" v="20" actId="782"/>
          <ac:spMkLst>
            <pc:docMk/>
            <pc:sldMk cId="3891810522" sldId="263"/>
            <ac:spMk id="8" creationId="{3293AECA-59D4-FE13-5E79-12DA7F9A1520}"/>
          </ac:spMkLst>
        </pc:spChg>
      </pc:sldChg>
      <pc:sldChg chg="modSp mod">
        <pc:chgData name="EL RHILANI, Houssine" userId="4ea5c58f-57b6-47a8-bcd0-23895fcf092b" providerId="ADAL" clId="{5687FE18-4ED2-4F14-8367-1BAFB4DACFC0}" dt="2025-02-10T13:45:05.931" v="22" actId="121"/>
        <pc:sldMkLst>
          <pc:docMk/>
          <pc:sldMk cId="2526069901" sldId="264"/>
        </pc:sldMkLst>
        <pc:spChg chg="mod">
          <ac:chgData name="EL RHILANI, Houssine" userId="4ea5c58f-57b6-47a8-bcd0-23895fcf092b" providerId="ADAL" clId="{5687FE18-4ED2-4F14-8367-1BAFB4DACFC0}" dt="2025-02-10T13:45:05.931" v="22" actId="121"/>
          <ac:spMkLst>
            <pc:docMk/>
            <pc:sldMk cId="2526069901" sldId="264"/>
            <ac:spMk id="6" creationId="{C50FF8AC-074A-4124-2A8B-4E1106C63CA8}"/>
          </ac:spMkLst>
        </pc:spChg>
      </pc:sldChg>
      <pc:sldChg chg="modSp mod">
        <pc:chgData name="EL RHILANI, Houssine" userId="4ea5c58f-57b6-47a8-bcd0-23895fcf092b" providerId="ADAL" clId="{5687FE18-4ED2-4F14-8367-1BAFB4DACFC0}" dt="2025-02-10T13:45:54.986" v="29" actId="1076"/>
        <pc:sldMkLst>
          <pc:docMk/>
          <pc:sldMk cId="1618915511" sldId="271"/>
        </pc:sldMkLst>
        <pc:spChg chg="mod">
          <ac:chgData name="EL RHILANI, Houssine" userId="4ea5c58f-57b6-47a8-bcd0-23895fcf092b" providerId="ADAL" clId="{5687FE18-4ED2-4F14-8367-1BAFB4DACFC0}" dt="2025-02-10T13:45:46.934" v="27" actId="121"/>
          <ac:spMkLst>
            <pc:docMk/>
            <pc:sldMk cId="1618915511" sldId="271"/>
            <ac:spMk id="5" creationId="{BDDBD984-F7B1-5BAB-2C9F-7A355444E2C1}"/>
          </ac:spMkLst>
        </pc:spChg>
        <pc:spChg chg="mod">
          <ac:chgData name="EL RHILANI, Houssine" userId="4ea5c58f-57b6-47a8-bcd0-23895fcf092b" providerId="ADAL" clId="{5687FE18-4ED2-4F14-8367-1BAFB4DACFC0}" dt="2025-02-10T13:45:54.986" v="29" actId="1076"/>
          <ac:spMkLst>
            <pc:docMk/>
            <pc:sldMk cId="1618915511" sldId="271"/>
            <ac:spMk id="7" creationId="{6819D358-895B-A56D-EA73-517933E3E504}"/>
          </ac:spMkLst>
        </pc:spChg>
      </pc:sldChg>
      <pc:sldChg chg="modSp mod">
        <pc:chgData name="EL RHILANI, Houssine" userId="4ea5c58f-57b6-47a8-bcd0-23895fcf092b" providerId="ADAL" clId="{5687FE18-4ED2-4F14-8367-1BAFB4DACFC0}" dt="2025-02-10T13:46:24.410" v="37" actId="1076"/>
        <pc:sldMkLst>
          <pc:docMk/>
          <pc:sldMk cId="2626394546" sldId="272"/>
        </pc:sldMkLst>
        <pc:spChg chg="mod">
          <ac:chgData name="EL RHILANI, Houssine" userId="4ea5c58f-57b6-47a8-bcd0-23895fcf092b" providerId="ADAL" clId="{5687FE18-4ED2-4F14-8367-1BAFB4DACFC0}" dt="2025-02-10T13:46:12.627" v="33" actId="404"/>
          <ac:spMkLst>
            <pc:docMk/>
            <pc:sldMk cId="2626394546" sldId="272"/>
            <ac:spMk id="2" creationId="{78CAF7A3-1943-86CB-B0E6-D3EF8964935B}"/>
          </ac:spMkLst>
        </pc:spChg>
        <pc:spChg chg="mod">
          <ac:chgData name="EL RHILANI, Houssine" userId="4ea5c58f-57b6-47a8-bcd0-23895fcf092b" providerId="ADAL" clId="{5687FE18-4ED2-4F14-8367-1BAFB4DACFC0}" dt="2025-02-10T13:46:01.178" v="30" actId="782"/>
          <ac:spMkLst>
            <pc:docMk/>
            <pc:sldMk cId="2626394546" sldId="272"/>
            <ac:spMk id="3" creationId="{17E85809-0047-764F-409C-CB90DCD17EE5}"/>
          </ac:spMkLst>
        </pc:spChg>
        <pc:spChg chg="mod">
          <ac:chgData name="EL RHILANI, Houssine" userId="4ea5c58f-57b6-47a8-bcd0-23895fcf092b" providerId="ADAL" clId="{5687FE18-4ED2-4F14-8367-1BAFB4DACFC0}" dt="2025-02-10T13:46:24.410" v="37" actId="1076"/>
          <ac:spMkLst>
            <pc:docMk/>
            <pc:sldMk cId="2626394546" sldId="272"/>
            <ac:spMk id="6" creationId="{8C9AE0A3-2432-6F82-2F26-DB61858A0E14}"/>
          </ac:spMkLst>
        </pc:spChg>
      </pc:sldChg>
      <pc:sldChg chg="modSp mod">
        <pc:chgData name="EL RHILANI, Houssine" userId="4ea5c58f-57b6-47a8-bcd0-23895fcf092b" providerId="ADAL" clId="{5687FE18-4ED2-4F14-8367-1BAFB4DACFC0}" dt="2025-02-10T13:45:12.300" v="23" actId="121"/>
        <pc:sldMkLst>
          <pc:docMk/>
          <pc:sldMk cId="3574017426" sldId="275"/>
        </pc:sldMkLst>
        <pc:spChg chg="mod">
          <ac:chgData name="EL RHILANI, Houssine" userId="4ea5c58f-57b6-47a8-bcd0-23895fcf092b" providerId="ADAL" clId="{5687FE18-4ED2-4F14-8367-1BAFB4DACFC0}" dt="2025-02-10T13:45:12.300" v="23" actId="121"/>
          <ac:spMkLst>
            <pc:docMk/>
            <pc:sldMk cId="3574017426" sldId="275"/>
            <ac:spMk id="2" creationId="{53165105-D79D-7334-F21C-31EBDDA1A7D8}"/>
          </ac:spMkLst>
        </pc:spChg>
      </pc:sldChg>
      <pc:sldChg chg="modSp mod">
        <pc:chgData name="EL RHILANI, Houssine" userId="4ea5c58f-57b6-47a8-bcd0-23895fcf092b" providerId="ADAL" clId="{5687FE18-4ED2-4F14-8367-1BAFB4DACFC0}" dt="2025-02-10T13:45:18.521" v="24" actId="121"/>
        <pc:sldMkLst>
          <pc:docMk/>
          <pc:sldMk cId="238914130" sldId="276"/>
        </pc:sldMkLst>
        <pc:spChg chg="mod">
          <ac:chgData name="EL RHILANI, Houssine" userId="4ea5c58f-57b6-47a8-bcd0-23895fcf092b" providerId="ADAL" clId="{5687FE18-4ED2-4F14-8367-1BAFB4DACFC0}" dt="2025-02-10T13:45:18.521" v="24" actId="121"/>
          <ac:spMkLst>
            <pc:docMk/>
            <pc:sldMk cId="238914130" sldId="276"/>
            <ac:spMk id="2" creationId="{308A2466-166E-E36A-869D-4BA073B24D54}"/>
          </ac:spMkLst>
        </pc:spChg>
      </pc:sldChg>
      <pc:sldChg chg="modSp mod">
        <pc:chgData name="EL RHILANI, Houssine" userId="4ea5c58f-57b6-47a8-bcd0-23895fcf092b" providerId="ADAL" clId="{5687FE18-4ED2-4F14-8367-1BAFB4DACFC0}" dt="2025-02-10T13:45:39.369" v="26" actId="121"/>
        <pc:sldMkLst>
          <pc:docMk/>
          <pc:sldMk cId="481898420" sldId="278"/>
        </pc:sldMkLst>
        <pc:spChg chg="mod">
          <ac:chgData name="EL RHILANI, Houssine" userId="4ea5c58f-57b6-47a8-bcd0-23895fcf092b" providerId="ADAL" clId="{5687FE18-4ED2-4F14-8367-1BAFB4DACFC0}" dt="2025-02-10T13:45:39.369" v="26" actId="121"/>
          <ac:spMkLst>
            <pc:docMk/>
            <pc:sldMk cId="481898420" sldId="278"/>
            <ac:spMk id="4" creationId="{FDAD92E0-9006-902C-CC56-81C1139DF723}"/>
          </ac:spMkLst>
        </pc:spChg>
        <pc:spChg chg="mod">
          <ac:chgData name="EL RHILANI, Houssine" userId="4ea5c58f-57b6-47a8-bcd0-23895fcf092b" providerId="ADAL" clId="{5687FE18-4ED2-4F14-8367-1BAFB4DACFC0}" dt="2025-02-10T13:45:35.637" v="25" actId="1076"/>
          <ac:spMkLst>
            <pc:docMk/>
            <pc:sldMk cId="481898420" sldId="278"/>
            <ac:spMk id="12" creationId="{069E2C2A-6D98-15A8-AE24-2363177688B9}"/>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ar" b="1" dirty="0"/>
              <a:t>قبل الولادة (بما في ذلك فترة ما حول الولادة) </a:t>
            </a:r>
            <a:r>
              <a:rPr lang="ar" dirty="0"/>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CH"/>
        </a:p>
      </c:txPr>
    </c:title>
    <c:autoTitleDeleted val="0"/>
    <c:plotArea>
      <c:layout/>
      <c:barChart>
        <c:barDir val="col"/>
        <c:grouping val="clustered"/>
        <c:varyColors val="0"/>
        <c:ser>
          <c:idx val="0"/>
          <c:order val="0"/>
          <c:tx>
            <c:strRef>
              <c:f>Sheet1!$B$1</c:f>
              <c:strCache>
                <c:ptCount val="1"/>
                <c:pt idx="0">
                  <c:v>Previous</c:v>
                </c:pt>
              </c:strCache>
            </c:strRef>
          </c:tx>
          <c:spPr>
            <a:solidFill>
              <a:schemeClr val="accent1"/>
            </a:solidFill>
            <a:ln>
              <a:noFill/>
            </a:ln>
            <a:effectLst/>
          </c:spPr>
          <c:invertIfNegative val="0"/>
          <c:cat>
            <c:strRef>
              <c:f>Sheet1!$A$2:$A$11</c:f>
              <c:strCache>
                <c:ptCount val="10"/>
                <c:pt idx="0">
                  <c:v>No ART CD4&lt;200</c:v>
                </c:pt>
                <c:pt idx="1">
                  <c:v>No ART CD4200-350</c:v>
                </c:pt>
                <c:pt idx="2">
                  <c:v>No ART CD4&gt;350</c:v>
                </c:pt>
                <c:pt idx="3">
                  <c:v>SD NVP</c:v>
                </c:pt>
                <c:pt idx="4">
                  <c:v>Dual ARV</c:v>
                </c:pt>
                <c:pt idx="5">
                  <c:v>Option A</c:v>
                </c:pt>
                <c:pt idx="6">
                  <c:v>Option B</c:v>
                </c:pt>
                <c:pt idx="7">
                  <c:v>ART Before</c:v>
                </c:pt>
                <c:pt idx="8">
                  <c:v>ART During</c:v>
                </c:pt>
                <c:pt idx="9">
                  <c:v>ART Late</c:v>
                </c:pt>
              </c:strCache>
            </c:strRef>
          </c:cat>
          <c:val>
            <c:numRef>
              <c:f>Sheet1!$B$2:$B$11</c:f>
              <c:numCache>
                <c:formatCode>General</c:formatCode>
                <c:ptCount val="10"/>
                <c:pt idx="0">
                  <c:v>37</c:v>
                </c:pt>
                <c:pt idx="1">
                  <c:v>27</c:v>
                </c:pt>
                <c:pt idx="2">
                  <c:v>15</c:v>
                </c:pt>
                <c:pt idx="3">
                  <c:v>7.5</c:v>
                </c:pt>
                <c:pt idx="4">
                  <c:v>2.2000000000000002</c:v>
                </c:pt>
                <c:pt idx="5">
                  <c:v>4.0999999999999996</c:v>
                </c:pt>
                <c:pt idx="6">
                  <c:v>1.9</c:v>
                </c:pt>
                <c:pt idx="7">
                  <c:v>0.26</c:v>
                </c:pt>
                <c:pt idx="8">
                  <c:v>1.4</c:v>
                </c:pt>
                <c:pt idx="9">
                  <c:v>8.1999999999999993</c:v>
                </c:pt>
              </c:numCache>
            </c:numRef>
          </c:val>
          <c:extLst>
            <c:ext xmlns:c16="http://schemas.microsoft.com/office/drawing/2014/chart" uri="{C3380CC4-5D6E-409C-BE32-E72D297353CC}">
              <c16:uniqueId val="{00000000-B88C-4CEC-9118-ED343A786ACE}"/>
            </c:ext>
          </c:extLst>
        </c:ser>
        <c:ser>
          <c:idx val="1"/>
          <c:order val="1"/>
          <c:tx>
            <c:strRef>
              <c:f>Sheet1!$C$1</c:f>
              <c:strCache>
                <c:ptCount val="1"/>
                <c:pt idx="0">
                  <c:v>New</c:v>
                </c:pt>
              </c:strCache>
            </c:strRef>
          </c:tx>
          <c:spPr>
            <a:solidFill>
              <a:schemeClr val="accent2"/>
            </a:solidFill>
            <a:ln>
              <a:noFill/>
            </a:ln>
            <a:effectLst/>
          </c:spPr>
          <c:invertIfNegative val="0"/>
          <c:cat>
            <c:strRef>
              <c:f>Sheet1!$A$2:$A$11</c:f>
              <c:strCache>
                <c:ptCount val="10"/>
                <c:pt idx="0">
                  <c:v>No ART CD4&lt;200</c:v>
                </c:pt>
                <c:pt idx="1">
                  <c:v>No ART CD4200-350</c:v>
                </c:pt>
                <c:pt idx="2">
                  <c:v>No ART CD4&gt;350</c:v>
                </c:pt>
                <c:pt idx="3">
                  <c:v>SD NVP</c:v>
                </c:pt>
                <c:pt idx="4">
                  <c:v>Dual ARV</c:v>
                </c:pt>
                <c:pt idx="5">
                  <c:v>Option A</c:v>
                </c:pt>
                <c:pt idx="6">
                  <c:v>Option B</c:v>
                </c:pt>
                <c:pt idx="7">
                  <c:v>ART Before</c:v>
                </c:pt>
                <c:pt idx="8">
                  <c:v>ART During</c:v>
                </c:pt>
                <c:pt idx="9">
                  <c:v>ART Late</c:v>
                </c:pt>
              </c:strCache>
            </c:strRef>
          </c:cat>
          <c:val>
            <c:numRef>
              <c:f>Sheet1!$C$2:$C$11</c:f>
              <c:numCache>
                <c:formatCode>General</c:formatCode>
                <c:ptCount val="10"/>
                <c:pt idx="0">
                  <c:v>33.4</c:v>
                </c:pt>
                <c:pt idx="1">
                  <c:v>25.1</c:v>
                </c:pt>
                <c:pt idx="2">
                  <c:v>16.7</c:v>
                </c:pt>
                <c:pt idx="3">
                  <c:v>8.3000000000000007</c:v>
                </c:pt>
                <c:pt idx="4">
                  <c:v>3.1</c:v>
                </c:pt>
                <c:pt idx="5">
                  <c:v>3.1</c:v>
                </c:pt>
                <c:pt idx="6">
                  <c:v>1.8</c:v>
                </c:pt>
                <c:pt idx="7">
                  <c:v>0.33</c:v>
                </c:pt>
                <c:pt idx="8">
                  <c:v>1</c:v>
                </c:pt>
                <c:pt idx="9">
                  <c:v>5.2</c:v>
                </c:pt>
              </c:numCache>
            </c:numRef>
          </c:val>
          <c:extLst>
            <c:ext xmlns:c16="http://schemas.microsoft.com/office/drawing/2014/chart" uri="{C3380CC4-5D6E-409C-BE32-E72D297353CC}">
              <c16:uniqueId val="{00000001-B88C-4CEC-9118-ED343A786ACE}"/>
            </c:ext>
          </c:extLst>
        </c:ser>
        <c:dLbls>
          <c:showLegendKey val="0"/>
          <c:showVal val="0"/>
          <c:showCatName val="0"/>
          <c:showSerName val="0"/>
          <c:showPercent val="0"/>
          <c:showBubbleSize val="0"/>
        </c:dLbls>
        <c:gapWidth val="219"/>
        <c:overlap val="-27"/>
        <c:axId val="1623165984"/>
        <c:axId val="1623158304"/>
      </c:barChart>
      <c:catAx>
        <c:axId val="162316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1623158304"/>
        <c:crosses val="autoZero"/>
        <c:auto val="1"/>
        <c:lblAlgn val="ctr"/>
        <c:lblOffset val="100"/>
        <c:noMultiLvlLbl val="0"/>
      </c:catAx>
      <c:valAx>
        <c:axId val="1623158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162316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ar" b="1" dirty="0"/>
              <a:t>عن طريق الرضاعة الطبيعية </a:t>
            </a:r>
            <a:r>
              <a:rPr lang="ar" dirty="0"/>
              <a:t>(% شهريًا)</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CH"/>
        </a:p>
      </c:txPr>
    </c:title>
    <c:autoTitleDeleted val="0"/>
    <c:plotArea>
      <c:layout/>
      <c:barChart>
        <c:barDir val="col"/>
        <c:grouping val="clustered"/>
        <c:varyColors val="0"/>
        <c:ser>
          <c:idx val="0"/>
          <c:order val="0"/>
          <c:tx>
            <c:strRef>
              <c:f>Sheet1!$B$1</c:f>
              <c:strCache>
                <c:ptCount val="1"/>
                <c:pt idx="0">
                  <c:v>Previous</c:v>
                </c:pt>
              </c:strCache>
            </c:strRef>
          </c:tx>
          <c:spPr>
            <a:solidFill>
              <a:schemeClr val="accent1"/>
            </a:solidFill>
            <a:ln>
              <a:noFill/>
            </a:ln>
            <a:effectLst/>
          </c:spPr>
          <c:invertIfNegative val="0"/>
          <c:cat>
            <c:strRef>
              <c:f>Sheet1!$A$2:$A$12</c:f>
              <c:strCache>
                <c:ptCount val="11"/>
                <c:pt idx="0">
                  <c:v>No ART CD4&lt;200</c:v>
                </c:pt>
                <c:pt idx="1">
                  <c:v>No ART CD4200-350</c:v>
                </c:pt>
                <c:pt idx="2">
                  <c:v>No ART CD4&gt;350</c:v>
                </c:pt>
                <c:pt idx="3">
                  <c:v>SD NVP CD&lt;350</c:v>
                </c:pt>
                <c:pt idx="4">
                  <c:v>SD NVP CD4&gt;350</c:v>
                </c:pt>
                <c:pt idx="5">
                  <c:v>Dual ARV</c:v>
                </c:pt>
                <c:pt idx="6">
                  <c:v>Option A</c:v>
                </c:pt>
                <c:pt idx="7">
                  <c:v>Option B</c:v>
                </c:pt>
                <c:pt idx="8">
                  <c:v>ART Before</c:v>
                </c:pt>
                <c:pt idx="9">
                  <c:v>ART During</c:v>
                </c:pt>
                <c:pt idx="10">
                  <c:v>ART Late</c:v>
                </c:pt>
              </c:strCache>
            </c:strRef>
          </c:cat>
          <c:val>
            <c:numRef>
              <c:f>Sheet1!$B$2:$B$12</c:f>
              <c:numCache>
                <c:formatCode>General</c:formatCode>
                <c:ptCount val="11"/>
                <c:pt idx="0">
                  <c:v>0.89</c:v>
                </c:pt>
                <c:pt idx="1">
                  <c:v>0.81</c:v>
                </c:pt>
                <c:pt idx="2">
                  <c:v>0.51</c:v>
                </c:pt>
                <c:pt idx="3">
                  <c:v>0.99</c:v>
                </c:pt>
                <c:pt idx="4">
                  <c:v>0.4</c:v>
                </c:pt>
                <c:pt idx="5">
                  <c:v>0.18</c:v>
                </c:pt>
                <c:pt idx="6">
                  <c:v>0.2</c:v>
                </c:pt>
                <c:pt idx="7">
                  <c:v>0.13</c:v>
                </c:pt>
                <c:pt idx="8">
                  <c:v>2.3E-2</c:v>
                </c:pt>
                <c:pt idx="9">
                  <c:v>0.11</c:v>
                </c:pt>
                <c:pt idx="10">
                  <c:v>0.2</c:v>
                </c:pt>
              </c:numCache>
            </c:numRef>
          </c:val>
          <c:extLst>
            <c:ext xmlns:c16="http://schemas.microsoft.com/office/drawing/2014/chart" uri="{C3380CC4-5D6E-409C-BE32-E72D297353CC}">
              <c16:uniqueId val="{00000000-B88C-4CEC-9118-ED343A786ACE}"/>
            </c:ext>
          </c:extLst>
        </c:ser>
        <c:ser>
          <c:idx val="1"/>
          <c:order val="1"/>
          <c:tx>
            <c:strRef>
              <c:f>Sheet1!$C$1</c:f>
              <c:strCache>
                <c:ptCount val="1"/>
                <c:pt idx="0">
                  <c:v>New</c:v>
                </c:pt>
              </c:strCache>
            </c:strRef>
          </c:tx>
          <c:spPr>
            <a:solidFill>
              <a:schemeClr val="accent2"/>
            </a:solidFill>
            <a:ln>
              <a:noFill/>
            </a:ln>
            <a:effectLst/>
          </c:spPr>
          <c:invertIfNegative val="0"/>
          <c:cat>
            <c:strRef>
              <c:f>Sheet1!$A$2:$A$12</c:f>
              <c:strCache>
                <c:ptCount val="11"/>
                <c:pt idx="0">
                  <c:v>No ART CD4&lt;200</c:v>
                </c:pt>
                <c:pt idx="1">
                  <c:v>No ART CD4200-350</c:v>
                </c:pt>
                <c:pt idx="2">
                  <c:v>No ART CD4&gt;350</c:v>
                </c:pt>
                <c:pt idx="3">
                  <c:v>SD NVP CD&lt;350</c:v>
                </c:pt>
                <c:pt idx="4">
                  <c:v>SD NVP CD4&gt;350</c:v>
                </c:pt>
                <c:pt idx="5">
                  <c:v>Dual ARV</c:v>
                </c:pt>
                <c:pt idx="6">
                  <c:v>Option A</c:v>
                </c:pt>
                <c:pt idx="7">
                  <c:v>Option B</c:v>
                </c:pt>
                <c:pt idx="8">
                  <c:v>ART Before</c:v>
                </c:pt>
                <c:pt idx="9">
                  <c:v>ART During</c:v>
                </c:pt>
                <c:pt idx="10">
                  <c:v>ART Late</c:v>
                </c:pt>
              </c:strCache>
            </c:strRef>
          </c:cat>
          <c:val>
            <c:numRef>
              <c:f>Sheet1!$C$2:$C$12</c:f>
              <c:numCache>
                <c:formatCode>General</c:formatCode>
                <c:ptCount val="11"/>
                <c:pt idx="0">
                  <c:v>1.07</c:v>
                </c:pt>
                <c:pt idx="1">
                  <c:v>0.94</c:v>
                </c:pt>
                <c:pt idx="2">
                  <c:v>0.8</c:v>
                </c:pt>
                <c:pt idx="3">
                  <c:v>0.74</c:v>
                </c:pt>
                <c:pt idx="4">
                  <c:v>0.33</c:v>
                </c:pt>
                <c:pt idx="5">
                  <c:v>0.2</c:v>
                </c:pt>
                <c:pt idx="6">
                  <c:v>0.2</c:v>
                </c:pt>
                <c:pt idx="7">
                  <c:v>0.14000000000000001</c:v>
                </c:pt>
                <c:pt idx="8">
                  <c:v>0.02</c:v>
                </c:pt>
                <c:pt idx="9">
                  <c:v>0.13</c:v>
                </c:pt>
                <c:pt idx="10">
                  <c:v>0.13</c:v>
                </c:pt>
              </c:numCache>
            </c:numRef>
          </c:val>
          <c:extLst>
            <c:ext xmlns:c16="http://schemas.microsoft.com/office/drawing/2014/chart" uri="{C3380CC4-5D6E-409C-BE32-E72D297353CC}">
              <c16:uniqueId val="{00000001-B88C-4CEC-9118-ED343A786ACE}"/>
            </c:ext>
          </c:extLst>
        </c:ser>
        <c:dLbls>
          <c:showLegendKey val="0"/>
          <c:showVal val="0"/>
          <c:showCatName val="0"/>
          <c:showSerName val="0"/>
          <c:showPercent val="0"/>
          <c:showBubbleSize val="0"/>
        </c:dLbls>
        <c:gapWidth val="219"/>
        <c:overlap val="-27"/>
        <c:axId val="1623165984"/>
        <c:axId val="1623158304"/>
      </c:barChart>
      <c:catAx>
        <c:axId val="1623165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1623158304"/>
        <c:crosses val="autoZero"/>
        <c:auto val="1"/>
        <c:lblAlgn val="ctr"/>
        <c:lblOffset val="100"/>
        <c:noMultiLvlLbl val="0"/>
      </c:catAx>
      <c:valAx>
        <c:axId val="1623158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crossAx val="1623165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1"/>
          <c:order val="0"/>
          <c:tx>
            <c:strRef>
              <c:f>Sheet1!$B$1</c:f>
              <c:strCache>
                <c:ptCount val="1"/>
                <c:pt idx="0">
                  <c:v>No ART, status unknown</c:v>
                </c:pt>
              </c:strCache>
            </c:strRef>
          </c:tx>
          <c:spPr>
            <a:solidFill>
              <a:srgbClr val="00B0F0"/>
            </a:solidFill>
            <a:ln w="25400">
              <a:noFill/>
            </a:ln>
            <a:effectLst/>
          </c:spPr>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Sheet1!$B$2:$B$10</c:f>
              <c:numCache>
                <c:formatCode>#,##0</c:formatCode>
                <c:ptCount val="9"/>
                <c:pt idx="0">
                  <c:v>8673.8934013311264</c:v>
                </c:pt>
                <c:pt idx="1">
                  <c:v>8485.6349186128136</c:v>
                </c:pt>
                <c:pt idx="2">
                  <c:v>9461.273211865453</c:v>
                </c:pt>
                <c:pt idx="3">
                  <c:v>8482.3119996818532</c:v>
                </c:pt>
                <c:pt idx="4">
                  <c:v>7085.3474694056913</c:v>
                </c:pt>
                <c:pt idx="5">
                  <c:v>7302.0790031557626</c:v>
                </c:pt>
                <c:pt idx="6">
                  <c:v>9224.5224879728594</c:v>
                </c:pt>
                <c:pt idx="7">
                  <c:v>8967.7187335276194</c:v>
                </c:pt>
                <c:pt idx="8">
                  <c:v>8239.0537038605853</c:v>
                </c:pt>
              </c:numCache>
            </c:numRef>
          </c:val>
          <c:extLst>
            <c:ext xmlns:c16="http://schemas.microsoft.com/office/drawing/2014/chart" uri="{C3380CC4-5D6E-409C-BE32-E72D297353CC}">
              <c16:uniqueId val="{00000000-72F0-40B0-9CDC-9DB9FC9C0FB6}"/>
            </c:ext>
          </c:extLst>
        </c:ser>
        <c:ser>
          <c:idx val="2"/>
          <c:order val="1"/>
          <c:tx>
            <c:strRef>
              <c:f>Sheet1!$C$1</c:f>
              <c:strCache>
                <c:ptCount val="1"/>
                <c:pt idx="0">
                  <c:v>No ART, status known</c:v>
                </c:pt>
              </c:strCache>
            </c:strRef>
          </c:tx>
          <c:spPr>
            <a:solidFill>
              <a:schemeClr val="accent2"/>
            </a:solidFill>
            <a:ln w="25400">
              <a:noFill/>
            </a:ln>
            <a:effectLst/>
          </c:spPr>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Sheet1!$C$2:$C$10</c:f>
              <c:numCache>
                <c:formatCode>General</c:formatCode>
                <c:ptCount val="9"/>
                <c:pt idx="0">
                  <c:v>17829.106598668874</c:v>
                </c:pt>
                <c:pt idx="1">
                  <c:v>17888.365081387186</c:v>
                </c:pt>
                <c:pt idx="2">
                  <c:v>19081.726788134547</c:v>
                </c:pt>
                <c:pt idx="3">
                  <c:v>17993.688000318147</c:v>
                </c:pt>
                <c:pt idx="4">
                  <c:v>13888.652530594309</c:v>
                </c:pt>
                <c:pt idx="5">
                  <c:v>13410.920996844237</c:v>
                </c:pt>
                <c:pt idx="6">
                  <c:v>15884.477512027141</c:v>
                </c:pt>
                <c:pt idx="7">
                  <c:v>14293.281266472381</c:v>
                </c:pt>
                <c:pt idx="8">
                  <c:v>13483.946296139415</c:v>
                </c:pt>
              </c:numCache>
            </c:numRef>
          </c:val>
          <c:extLst>
            <c:ext xmlns:c16="http://schemas.microsoft.com/office/drawing/2014/chart" uri="{C3380CC4-5D6E-409C-BE32-E72D297353CC}">
              <c16:uniqueId val="{00000001-72F0-40B0-9CDC-9DB9FC9C0FB6}"/>
            </c:ext>
          </c:extLst>
        </c:ser>
        <c:ser>
          <c:idx val="3"/>
          <c:order val="2"/>
          <c:tx>
            <c:strRef>
              <c:f>Sheet1!$D$1</c:f>
              <c:strCache>
                <c:ptCount val="1"/>
                <c:pt idx="0">
                  <c:v>On ART</c:v>
                </c:pt>
              </c:strCache>
            </c:strRef>
          </c:tx>
          <c:spPr>
            <a:solidFill>
              <a:schemeClr val="accent3"/>
            </a:solidFill>
            <a:ln w="25400">
              <a:noFill/>
            </a:ln>
            <a:effectLst/>
          </c:spPr>
          <c:cat>
            <c:numRef>
              <c:f>Sheet1!$A$2:$A$10</c:f>
              <c:numCache>
                <c:formatCode>General</c:formatCode>
                <c:ptCount val="9"/>
                <c:pt idx="0">
                  <c:v>2015</c:v>
                </c:pt>
                <c:pt idx="1">
                  <c:v>2016</c:v>
                </c:pt>
                <c:pt idx="2">
                  <c:v>2017</c:v>
                </c:pt>
                <c:pt idx="3">
                  <c:v>2018</c:v>
                </c:pt>
                <c:pt idx="4">
                  <c:v>2019</c:v>
                </c:pt>
                <c:pt idx="5">
                  <c:v>2020</c:v>
                </c:pt>
                <c:pt idx="6">
                  <c:v>2021</c:v>
                </c:pt>
                <c:pt idx="7">
                  <c:v>2022</c:v>
                </c:pt>
                <c:pt idx="8">
                  <c:v>2023</c:v>
                </c:pt>
              </c:numCache>
            </c:numRef>
          </c:cat>
          <c:val>
            <c:numRef>
              <c:f>Sheet1!$D$2:$D$10</c:f>
              <c:numCache>
                <c:formatCode>#,##0</c:formatCode>
                <c:ptCount val="9"/>
                <c:pt idx="0">
                  <c:v>9425</c:v>
                </c:pt>
                <c:pt idx="1">
                  <c:v>9221</c:v>
                </c:pt>
                <c:pt idx="2">
                  <c:v>7755</c:v>
                </c:pt>
                <c:pt idx="3">
                  <c:v>7951</c:v>
                </c:pt>
                <c:pt idx="4">
                  <c:v>8962</c:v>
                </c:pt>
                <c:pt idx="5">
                  <c:v>7609</c:v>
                </c:pt>
                <c:pt idx="6">
                  <c:v>6771</c:v>
                </c:pt>
                <c:pt idx="7">
                  <c:v>7597</c:v>
                </c:pt>
                <c:pt idx="8">
                  <c:v>8193</c:v>
                </c:pt>
              </c:numCache>
            </c:numRef>
          </c:val>
          <c:extLst>
            <c:ext xmlns:c16="http://schemas.microsoft.com/office/drawing/2014/chart" uri="{C3380CC4-5D6E-409C-BE32-E72D297353CC}">
              <c16:uniqueId val="{00000002-72F0-40B0-9CDC-9DB9FC9C0FB6}"/>
            </c:ext>
          </c:extLst>
        </c:ser>
        <c:dLbls>
          <c:showLegendKey val="0"/>
          <c:showVal val="0"/>
          <c:showCatName val="0"/>
          <c:showSerName val="0"/>
          <c:showPercent val="0"/>
          <c:showBubbleSize val="0"/>
        </c:dLbls>
        <c:axId val="1469294304"/>
        <c:axId val="1469294784"/>
      </c:areaChart>
      <c:catAx>
        <c:axId val="146929430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1469294784"/>
        <c:crosses val="autoZero"/>
        <c:auto val="1"/>
        <c:lblAlgn val="ctr"/>
        <c:lblOffset val="100"/>
        <c:noMultiLvlLbl val="0"/>
      </c:catAx>
      <c:valAx>
        <c:axId val="14692947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crossAx val="146929430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CH"/>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4AB11-45C1-49B4-8CB0-49E274381F96}" type="datetimeFigureOut">
              <a:rPr lang="en-US" smtClean="0"/>
              <a:t>3/17/2025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C4483-7CF5-4CF7-BC54-0B04140F1C27}" type="slidenum">
              <a:rPr lang="en-US" smtClean="0"/>
              <a:t>‹#›</a:t>
            </a:fld>
            <a:endParaRPr lang="en-US"/>
          </a:p>
        </p:txBody>
      </p:sp>
    </p:spTree>
    <p:extLst>
      <p:ext uri="{BB962C8B-B14F-4D97-AF65-F5344CB8AC3E}">
        <p14:creationId xmlns:p14="http://schemas.microsoft.com/office/powerpoint/2010/main" val="253048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 dirty="0"/>
              <a:t>لدينا تغيير صغير في الأساليب المتبعة في حساب Spectrum لوفيات الإيدز.</a:t>
            </a:r>
          </a:p>
          <a:p>
            <a:endParaRPr lang="en-US" dirty="0"/>
          </a:p>
          <a:p>
            <a:r>
              <a:rPr lang="ar" dirty="0"/>
              <a:t>على مدى السنوات القليلة الماضية تراكمت الأدلة على أن الوفيات الناجمة عن الإيدز في سبكتروم تضمنت بعض الوفيات الناجمة عن أسباب غير مرتبطة بالإيدز والتي تؤثر بشكل غير متناسب على الأشخاص المصابين بفيروس نقص المناعة البشرية. وترجع هذه الوفيات "الزائدة" غير المرتبطة بالإيدز بين المصابين بفيروس نقص المناعة البشرية إلى أمراض القلب والأوعية الدموية وبعض أنواع السرطان غير المرتبطة بالإيدز، وبعضها يمكن إرجاعه إلى عوامل تتعلق بأسلوب الحياة، مثل الوفيات المرتبطة بتعاطي المخدرات عن طريق الحقن.</a:t>
            </a:r>
          </a:p>
          <a:p>
            <a:endParaRPr lang="en-US" dirty="0"/>
          </a:p>
          <a:p>
            <a:r>
              <a:rPr lang="ar" dirty="0"/>
              <a:t>ولتوضيح ذلك، قمنا بإعادة تصنيف بعض الوفيات الناجمة عن الإيدز باعتبارها وفيات زائدة غير متعلقة بالإيدز. وسوف تختلف التأثيرات المترتبة على ذلك إلى حد ما اعتمادًا على ما إذا كنت تستخدم EPP أو CSAVR. فإذا كنت تستخدم EPP، فمن المرجح أن ترى انخفاضًا طفيفًا في تقديرات الوفيات الناجمة عن الإيدز. وإذا كنت تستخدم CSAVR، فقد ترى زيادة طفيفة في تقديرات الأشخاص المصابين بفيروس نقص المناعة البشرية، بحيث تظل تقديرات الوفيات الناجمة عن الإيدز متوافقة مع بيانات التسجيل الحيوي الخاصة بك.</a:t>
            </a:r>
          </a:p>
          <a:p>
            <a:endParaRPr lang="en-US" dirty="0"/>
          </a:p>
          <a:p>
            <a:r>
              <a:rPr lang="ar" dirty="0"/>
              <a:t>وتظهر التأثيرات بشكل أكثر وضوحا في البلدان ذات الدخل المرتفع حيث تكون معدلات الوفيات الناجمة عن العلاج بمضادات الفيروسات القهقرية منخفضة (كما هو موضح في المثال: فرنسا)؛ في حين أن التأثيرات في الأوضاع الأخرى تكون صغيرة عموما.</a:t>
            </a:r>
          </a:p>
        </p:txBody>
      </p:sp>
      <p:sp>
        <p:nvSpPr>
          <p:cNvPr id="4" name="Slide Number Placeholder 3"/>
          <p:cNvSpPr>
            <a:spLocks noGrp="1"/>
          </p:cNvSpPr>
          <p:nvPr>
            <p:ph type="sldNum" sz="quarter" idx="5"/>
          </p:nvPr>
        </p:nvSpPr>
        <p:spPr/>
        <p:txBody>
          <a:bodyPr/>
          <a:lstStyle/>
          <a:p>
            <a:fld id="{B3FC4483-7CF5-4CF7-BC54-0B04140F1C27}" type="slidenum">
              <a:rPr lang="en-US" smtClean="0"/>
              <a:t>11</a:t>
            </a:fld>
            <a:endParaRPr lang="en-US"/>
          </a:p>
        </p:txBody>
      </p:sp>
    </p:spTree>
    <p:extLst>
      <p:ext uri="{BB962C8B-B14F-4D97-AF65-F5344CB8AC3E}">
        <p14:creationId xmlns:p14="http://schemas.microsoft.com/office/powerpoint/2010/main" val="12369191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rPr>
              <a:t>27 October 2020</a:t>
            </a: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rPr>
              <a:t>2021 HIV Estimates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pic>
        <p:nvPicPr>
          <p:cNvPr id="12" name="Picture 11">
            <a:extLst>
              <a:ext uri="{FF2B5EF4-FFF2-40B4-BE49-F238E27FC236}">
                <a16:creationId xmlns:a16="http://schemas.microsoft.com/office/drawing/2014/main" id="{1185AAC3-23AF-4C83-A6C4-E518F947A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2912152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45074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02220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rPr>
              <a:t>27 October 2020</a:t>
            </a:r>
          </a:p>
        </p:txBody>
      </p:sp>
      <p:sp>
        <p:nvSpPr>
          <p:cNvPr id="5" name="Footer Placeholder 4"/>
          <p:cNvSpPr>
            <a:spLocks noGrp="1"/>
          </p:cNvSpPr>
          <p:nvPr>
            <p:ph type="ftr" sz="quarter" idx="11"/>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rPr>
              <a:t>2021 HIV Estimates</a:t>
            </a: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pic>
        <p:nvPicPr>
          <p:cNvPr id="12" name="Picture 11">
            <a:extLst>
              <a:ext uri="{FF2B5EF4-FFF2-40B4-BE49-F238E27FC236}">
                <a16:creationId xmlns:a16="http://schemas.microsoft.com/office/drawing/2014/main" id="{1185AAC3-23AF-4C83-A6C4-E518F947A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3416364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pic>
        <p:nvPicPr>
          <p:cNvPr id="10" name="Picture 9">
            <a:extLst>
              <a:ext uri="{FF2B5EF4-FFF2-40B4-BE49-F238E27FC236}">
                <a16:creationId xmlns:a16="http://schemas.microsoft.com/office/drawing/2014/main" id="{75B05365-4E6F-46E3-B4DE-458780BF88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327173"/>
            <a:ext cx="997527" cy="394302"/>
          </a:xfrm>
          <a:prstGeom prst="rect">
            <a:avLst/>
          </a:prstGeom>
        </p:spPr>
      </p:pic>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1717906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54331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48955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739818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04866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943200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191213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pic>
        <p:nvPicPr>
          <p:cNvPr id="10" name="Picture 9">
            <a:extLst>
              <a:ext uri="{FF2B5EF4-FFF2-40B4-BE49-F238E27FC236}">
                <a16:creationId xmlns:a16="http://schemas.microsoft.com/office/drawing/2014/main" id="{75B05365-4E6F-46E3-B4DE-458780BF88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327173"/>
            <a:ext cx="997527" cy="394302"/>
          </a:xfrm>
          <a:prstGeom prst="rect">
            <a:avLst/>
          </a:prstGeom>
        </p:spPr>
      </p:pic>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extLst>
      <p:ext uri="{BB962C8B-B14F-4D97-AF65-F5344CB8AC3E}">
        <p14:creationId xmlns:p14="http://schemas.microsoft.com/office/powerpoint/2010/main" val="15619159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499101" y="6356350"/>
            <a:ext cx="591151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469215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797372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Footer Placeholder 7"/>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529045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806455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108282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1" name="Footer Placeholder 10"/>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272834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7" name="Footer Placeholder 6"/>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2675660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Footer Placeholder 5"/>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788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693597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9" name="Footer Placeholder 8"/>
          <p:cNvSpPr>
            <a:spLocks noGrp="1"/>
          </p:cNvSpPr>
          <p:nvPr>
            <p:ph type="ftr" sz="quarter" idx="11"/>
          </p:nvPr>
        </p:nvSpPr>
        <p:spPr>
          <a:xfrm>
            <a:off x="3499101" y="6356350"/>
            <a:ext cx="5911517" cy="365125"/>
          </a:xfr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10" name="Slide Number Placeholder 9"/>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926579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35347109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586B75A-687E-405C-8A0B-8D00578BA2C3}" type="datetimeFigureOut">
              <a:rPr kumimoji="0" lang="en-US" sz="1100" b="0" i="0" u="none" strike="noStrike" kern="1200" cap="none" spc="0" normalizeH="0" baseline="0" noProof="0" smtClean="0">
                <a:ln>
                  <a:noFill/>
                </a:ln>
                <a:solidFill>
                  <a:srgbClr val="000000">
                    <a:lumMod val="50000"/>
                    <a:lumOff val="50000"/>
                  </a:srgbClr>
                </a:solidFill>
                <a:effectLst/>
                <a:uLnTx/>
                <a:uFillTx/>
                <a:latin typeface="Corbel" panose="020B0503020204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3/17/2025</a:t>
            </a:fld>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lumMod val="50000"/>
                  <a:lumOff val="50000"/>
                </a:srgbClr>
              </a:solidFill>
              <a:effectLst/>
              <a:uLnTx/>
              <a:uFillTx/>
              <a:latin typeface="Corbel" panose="020B0503020204020204"/>
              <a:ea typeface="+mn-ea"/>
              <a:cs typeface="+mn-cs"/>
            </a:endParaRPr>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FAB73BC-B049-4115-A692-8D63A059BFB8}" type="slidenum">
              <a:rPr kumimoji="0" lang="en-US" sz="1200" b="1" i="0" u="none" strike="noStrike" kern="1200" cap="none" spc="0" normalizeH="0" baseline="0" noProof="0" dirty="0">
                <a:ln>
                  <a:noFill/>
                </a:ln>
                <a:solidFill>
                  <a:srgbClr val="40BAD2"/>
                </a:solidFill>
                <a:effectLst/>
                <a:uLnTx/>
                <a:uFillTx/>
                <a:latin typeface="Corbel" panose="020B0503020204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1" i="0" u="none" strike="noStrike" kern="1200" cap="none" spc="0" normalizeH="0" baseline="0" noProof="0">
              <a:ln>
                <a:noFill/>
              </a:ln>
              <a:solidFill>
                <a:srgbClr val="40BAD2"/>
              </a:solidFill>
              <a:effectLst/>
              <a:uLnTx/>
              <a:uFillTx/>
              <a:latin typeface="Corbel" panose="020B0503020204020204"/>
              <a:ea typeface="+mn-ea"/>
              <a:cs typeface="+mn-cs"/>
            </a:endParaRPr>
          </a:p>
        </p:txBody>
      </p:sp>
    </p:spTree>
    <p:extLst>
      <p:ext uri="{BB962C8B-B14F-4D97-AF65-F5344CB8AC3E}">
        <p14:creationId xmlns:p14="http://schemas.microsoft.com/office/powerpoint/2010/main" val="42596046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venirhealth.org/Download/Spectrum/SpecInstall.EXE" TargetMode="External"/><Relationship Id="rId2" Type="http://schemas.openxmlformats.org/officeDocument/2006/relationships/hyperlink" Target="https://avenirhealth.org/software-spectrum.php"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42055-955B-4A5E-9178-C1AE8BCD69B0}"/>
              </a:ext>
            </a:extLst>
          </p:cNvPr>
          <p:cNvSpPr>
            <a:spLocks noGrp="1"/>
          </p:cNvSpPr>
          <p:nvPr>
            <p:ph type="ctrTitle"/>
          </p:nvPr>
        </p:nvSpPr>
        <p:spPr>
          <a:xfrm>
            <a:off x="967935" y="1413941"/>
            <a:ext cx="7315200" cy="2008278"/>
          </a:xfrm>
        </p:spPr>
        <p:txBody>
          <a:bodyPr>
            <a:noAutofit/>
          </a:bodyPr>
          <a:lstStyle/>
          <a:p>
            <a:pPr algn="ctr"/>
            <a:r>
              <a:rPr lang="ar" sz="4000" b="1" dirty="0">
                <a:cs typeface="Tahoma"/>
              </a:rPr>
              <a:t>تغييرات كبيرة في</a:t>
            </a:r>
            <a:br>
              <a:rPr lang="fr-FR" sz="4000" b="1" dirty="0"/>
            </a:br>
            <a:r>
              <a:rPr lang="ar" sz="4000" b="1" dirty="0">
                <a:cs typeface="Tahoma"/>
              </a:rPr>
              <a:t>Spectrum/AIM </a:t>
            </a:r>
            <a:br>
              <a:rPr lang="fr-FR" sz="4000" b="1" dirty="0"/>
            </a:br>
            <a:r>
              <a:rPr lang="ar" sz="4000" b="1" dirty="0">
                <a:cs typeface="Tahoma"/>
              </a:rPr>
              <a:t>لعام 2025</a:t>
            </a:r>
          </a:p>
        </p:txBody>
      </p:sp>
    </p:spTree>
    <p:extLst>
      <p:ext uri="{BB962C8B-B14F-4D97-AF65-F5344CB8AC3E}">
        <p14:creationId xmlns:p14="http://schemas.microsoft.com/office/powerpoint/2010/main" val="48492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5D224-3DD6-1559-C91D-8916E471708F}"/>
              </a:ext>
            </a:extLst>
          </p:cNvPr>
          <p:cNvSpPr>
            <a:spLocks noGrp="1"/>
          </p:cNvSpPr>
          <p:nvPr>
            <p:ph type="title"/>
          </p:nvPr>
        </p:nvSpPr>
        <p:spPr/>
        <p:txBody>
          <a:bodyPr/>
          <a:lstStyle/>
          <a:p>
            <a:pPr algn="r"/>
            <a:r>
              <a:rPr lang="ar" dirty="0">
                <a:cs typeface="Tahoma"/>
              </a:rPr>
              <a:t>CD4عدد خلايا </a:t>
            </a:r>
            <a:r>
              <a:rPr lang="ar">
                <a:cs typeface="Tahoma"/>
              </a:rPr>
              <a:t> عند </a:t>
            </a:r>
            <a:r>
              <a:rPr lang="ar" dirty="0">
                <a:cs typeface="Tahoma"/>
              </a:rPr>
              <a:t>التشخيص</a:t>
            </a:r>
            <a:endParaRPr lang="en-US"/>
          </a:p>
        </p:txBody>
      </p:sp>
      <p:pic>
        <p:nvPicPr>
          <p:cNvPr id="4" name="Picture 3">
            <a:extLst>
              <a:ext uri="{FF2B5EF4-FFF2-40B4-BE49-F238E27FC236}">
                <a16:creationId xmlns:a16="http://schemas.microsoft.com/office/drawing/2014/main" id="{C2B909F5-65A6-6122-7746-DC6A485E74F3}"/>
              </a:ext>
            </a:extLst>
          </p:cNvPr>
          <p:cNvPicPr>
            <a:picLocks noChangeAspect="1"/>
          </p:cNvPicPr>
          <p:nvPr/>
        </p:nvPicPr>
        <p:blipFill>
          <a:blip r:embed="rId2"/>
          <a:stretch>
            <a:fillRect/>
          </a:stretch>
        </p:blipFill>
        <p:spPr>
          <a:xfrm>
            <a:off x="4330795" y="683752"/>
            <a:ext cx="7667811" cy="5041268"/>
          </a:xfrm>
          <a:prstGeom prst="rect">
            <a:avLst/>
          </a:prstGeom>
        </p:spPr>
      </p:pic>
      <p:sp>
        <p:nvSpPr>
          <p:cNvPr id="5" name="Arrow: Right 4">
            <a:extLst>
              <a:ext uri="{FF2B5EF4-FFF2-40B4-BE49-F238E27FC236}">
                <a16:creationId xmlns:a16="http://schemas.microsoft.com/office/drawing/2014/main" id="{BBE28FB8-7C85-392D-06D1-1FA6857C0A8D}"/>
              </a:ext>
            </a:extLst>
          </p:cNvPr>
          <p:cNvSpPr/>
          <p:nvPr/>
        </p:nvSpPr>
        <p:spPr>
          <a:xfrm>
            <a:off x="3476943" y="3162343"/>
            <a:ext cx="853852" cy="26208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376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AD92E0-9006-902C-CC56-81C1139DF723}"/>
              </a:ext>
            </a:extLst>
          </p:cNvPr>
          <p:cNvSpPr>
            <a:spLocks noGrp="1"/>
          </p:cNvSpPr>
          <p:nvPr>
            <p:ph type="title"/>
          </p:nvPr>
        </p:nvSpPr>
        <p:spPr/>
        <p:txBody>
          <a:bodyPr/>
          <a:lstStyle/>
          <a:p>
            <a:pPr algn="r"/>
            <a:r>
              <a:rPr lang="ar" dirty="0"/>
              <a:t>زيادة الوفيات غير المرتبطة بالإيدز</a:t>
            </a:r>
          </a:p>
        </p:txBody>
      </p:sp>
      <p:pic>
        <p:nvPicPr>
          <p:cNvPr id="10" name="Content Placeholder 17">
            <a:extLst>
              <a:ext uri="{FF2B5EF4-FFF2-40B4-BE49-F238E27FC236}">
                <a16:creationId xmlns:a16="http://schemas.microsoft.com/office/drawing/2014/main" id="{9EEC51F5-95AB-C6AD-4005-1CA8F699C714}"/>
              </a:ext>
            </a:extLst>
          </p:cNvPr>
          <p:cNvPicPr>
            <a:picLocks noChangeAspect="1"/>
          </p:cNvPicPr>
          <p:nvPr/>
        </p:nvPicPr>
        <p:blipFill>
          <a:blip r:embed="rId3"/>
          <a:stretch>
            <a:fillRect/>
          </a:stretch>
        </p:blipFill>
        <p:spPr>
          <a:xfrm>
            <a:off x="3867150" y="1157614"/>
            <a:ext cx="7315200" cy="4542772"/>
          </a:xfrm>
          <a:prstGeom prst="rect">
            <a:avLst/>
          </a:prstGeom>
        </p:spPr>
      </p:pic>
      <p:sp>
        <p:nvSpPr>
          <p:cNvPr id="11" name="TextBox 10">
            <a:extLst>
              <a:ext uri="{FF2B5EF4-FFF2-40B4-BE49-F238E27FC236}">
                <a16:creationId xmlns:a16="http://schemas.microsoft.com/office/drawing/2014/main" id="{30FC6792-A734-E0B9-73E8-51344A7495BD}"/>
              </a:ext>
            </a:extLst>
          </p:cNvPr>
          <p:cNvSpPr txBox="1"/>
          <p:nvPr/>
        </p:nvSpPr>
        <p:spPr>
          <a:xfrm>
            <a:off x="7142481" y="2023943"/>
            <a:ext cx="1144865" cy="307777"/>
          </a:xfrm>
          <a:prstGeom prst="rect">
            <a:avLst/>
          </a:prstGeom>
          <a:noFill/>
        </p:spPr>
        <p:txBody>
          <a:bodyPr wrap="none" rtlCol="0">
            <a:spAutoFit/>
          </a:bodyPr>
          <a:lstStyle/>
          <a:p>
            <a:r>
              <a:rPr lang="ar" sz="1400" b="1">
                <a:solidFill>
                  <a:srgbClr val="1C6FC2"/>
                </a:solidFill>
              </a:rPr>
              <a:t>وفيات الايدز</a:t>
            </a:r>
          </a:p>
        </p:txBody>
      </p:sp>
      <p:sp>
        <p:nvSpPr>
          <p:cNvPr id="12" name="TextBox 11">
            <a:extLst>
              <a:ext uri="{FF2B5EF4-FFF2-40B4-BE49-F238E27FC236}">
                <a16:creationId xmlns:a16="http://schemas.microsoft.com/office/drawing/2014/main" id="{069E2C2A-6D98-15A8-AE24-2363177688B9}"/>
              </a:ext>
            </a:extLst>
          </p:cNvPr>
          <p:cNvSpPr txBox="1"/>
          <p:nvPr/>
        </p:nvSpPr>
        <p:spPr>
          <a:xfrm>
            <a:off x="4826767" y="3862164"/>
            <a:ext cx="2697983" cy="307777"/>
          </a:xfrm>
          <a:prstGeom prst="rect">
            <a:avLst/>
          </a:prstGeom>
          <a:noFill/>
        </p:spPr>
        <p:txBody>
          <a:bodyPr wrap="none" rtlCol="0">
            <a:spAutoFit/>
          </a:bodyPr>
          <a:lstStyle/>
          <a:p>
            <a:r>
              <a:rPr lang="ar" sz="1400" b="1" dirty="0">
                <a:solidFill>
                  <a:srgbClr val="39CA1C"/>
                </a:solidFill>
              </a:rPr>
              <a:t>إجمالي الوفيات غير المرتبطة بالإيدز بين المصابين بفيروس نقص المناعة البشرية</a:t>
            </a:r>
          </a:p>
        </p:txBody>
      </p:sp>
      <p:sp>
        <p:nvSpPr>
          <p:cNvPr id="13" name="TextBox 12">
            <a:extLst>
              <a:ext uri="{FF2B5EF4-FFF2-40B4-BE49-F238E27FC236}">
                <a16:creationId xmlns:a16="http://schemas.microsoft.com/office/drawing/2014/main" id="{B5517D16-0A03-7676-0086-DE65BA485A5E}"/>
              </a:ext>
            </a:extLst>
          </p:cNvPr>
          <p:cNvSpPr txBox="1"/>
          <p:nvPr/>
        </p:nvSpPr>
        <p:spPr>
          <a:xfrm>
            <a:off x="9012376" y="4691858"/>
            <a:ext cx="2071977" cy="307777"/>
          </a:xfrm>
          <a:prstGeom prst="rect">
            <a:avLst/>
          </a:prstGeom>
          <a:noFill/>
        </p:spPr>
        <p:txBody>
          <a:bodyPr wrap="none" rtlCol="0">
            <a:spAutoFit/>
          </a:bodyPr>
          <a:lstStyle/>
          <a:p>
            <a:r>
              <a:rPr lang="ar" sz="1400" b="1"/>
              <a:t>الوفيات الزائدة غير المرتبطة بالإيدز</a:t>
            </a:r>
          </a:p>
        </p:txBody>
      </p:sp>
    </p:spTree>
    <p:extLst>
      <p:ext uri="{BB962C8B-B14F-4D97-AF65-F5344CB8AC3E}">
        <p14:creationId xmlns:p14="http://schemas.microsoft.com/office/powerpoint/2010/main" val="481898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DBD984-F7B1-5BAB-2C9F-7A355444E2C1}"/>
              </a:ext>
            </a:extLst>
          </p:cNvPr>
          <p:cNvSpPr>
            <a:spLocks noGrp="1"/>
          </p:cNvSpPr>
          <p:nvPr>
            <p:ph type="title"/>
          </p:nvPr>
        </p:nvSpPr>
        <p:spPr>
          <a:xfrm>
            <a:off x="252919" y="1123838"/>
            <a:ext cx="2947482" cy="1662906"/>
          </a:xfrm>
        </p:spPr>
        <p:txBody>
          <a:bodyPr>
            <a:normAutofit/>
          </a:bodyPr>
          <a:lstStyle/>
          <a:p>
            <a:pPr algn="r"/>
            <a:r>
              <a:rPr lang="ar" b="1" dirty="0"/>
              <a:t>مرض الايدز المتقدم</a:t>
            </a:r>
            <a:endParaRPr lang="en-US" dirty="0"/>
          </a:p>
        </p:txBody>
      </p:sp>
      <p:sp>
        <p:nvSpPr>
          <p:cNvPr id="7" name="TextBox 6">
            <a:extLst>
              <a:ext uri="{FF2B5EF4-FFF2-40B4-BE49-F238E27FC236}">
                <a16:creationId xmlns:a16="http://schemas.microsoft.com/office/drawing/2014/main" id="{6819D358-895B-A56D-EA73-517933E3E504}"/>
              </a:ext>
            </a:extLst>
          </p:cNvPr>
          <p:cNvSpPr txBox="1"/>
          <p:nvPr/>
        </p:nvSpPr>
        <p:spPr>
          <a:xfrm>
            <a:off x="0" y="2673927"/>
            <a:ext cx="3391786" cy="3416320"/>
          </a:xfrm>
          <a:prstGeom prst="rect">
            <a:avLst/>
          </a:prstGeom>
          <a:noFill/>
        </p:spPr>
        <p:txBody>
          <a:bodyPr wrap="square" lIns="91440" tIns="45720" rIns="91440" bIns="45720" rtlCol="0" anchor="t">
            <a:spAutoFit/>
          </a:bodyPr>
          <a:lstStyle/>
          <a:p>
            <a:pPr algn="r"/>
            <a:r>
              <a:rPr lang="ar" dirty="0"/>
              <a:t>تقديرًا حسب تعريف منظمة الصحة العالمية:</a:t>
            </a:r>
            <a:br>
              <a:rPr lang="en-US" dirty="0"/>
            </a:br>
            <a:endParaRPr lang="en-US" dirty="0"/>
          </a:p>
          <a:p>
            <a:pPr marL="285750" indent="-285750" algn="r">
              <a:buFont typeface="Arial" panose="020B0604020202020204" pitchFamily="34" charset="0"/>
              <a:buChar char="•"/>
            </a:pPr>
            <a:r>
              <a:rPr lang="ar" dirty="0">
                <a:cs typeface="Tahoma"/>
              </a:rPr>
              <a:t>البالغون: المصابون بفيروس نقص  المناعة البشرية مع</a:t>
            </a:r>
            <a:endParaRPr lang="en-US" dirty="0">
              <a:cs typeface="Tahoma"/>
            </a:endParaRPr>
          </a:p>
          <a:p>
            <a:pPr algn="r"/>
            <a:r>
              <a:rPr lang="ar" dirty="0">
                <a:cs typeface="Tahoma"/>
              </a:rPr>
              <a:t>CD4 &lt;200</a:t>
            </a:r>
          </a:p>
          <a:p>
            <a:pPr marL="285750" indent="-285750" algn="r">
              <a:buFont typeface="Arial" panose="020B0604020202020204" pitchFamily="34" charset="0"/>
              <a:buChar char="•"/>
            </a:pPr>
            <a:r>
              <a:rPr lang="ar" dirty="0"/>
              <a:t>الأطفال </a:t>
            </a:r>
            <a:r>
              <a:rPr lang="ar" sz="1800" dirty="0"/>
              <a:t>أقل من 5 سنوات: الكل</a:t>
            </a:r>
          </a:p>
          <a:p>
            <a:pPr marL="285750" indent="-285750" algn="r">
              <a:buFont typeface="Arial" panose="020B0604020202020204" pitchFamily="34" charset="0"/>
              <a:buChar char="•"/>
            </a:pPr>
            <a:r>
              <a:rPr lang="ar" dirty="0">
                <a:cs typeface="Tahoma"/>
              </a:rPr>
              <a:t>الأطفال </a:t>
            </a:r>
            <a:r>
              <a:rPr lang="ar" sz="1800" dirty="0">
                <a:cs typeface="Tahoma"/>
              </a:rPr>
              <a:t>من سن 5 إلى 14 عامًا: </a:t>
            </a:r>
            <a:r>
              <a:rPr lang="ar" dirty="0" err="1">
                <a:cs typeface="Tahoma"/>
              </a:rPr>
              <a:t>معCLHIV</a:t>
            </a:r>
            <a:r>
              <a:rPr lang="ar" sz="1800" dirty="0">
                <a:cs typeface="Tahoma"/>
              </a:rPr>
              <a:t> </a:t>
            </a:r>
            <a:br>
              <a:rPr lang="en-US" dirty="0"/>
            </a:br>
            <a:r>
              <a:rPr lang="ar" sz="1800" dirty="0">
                <a:cs typeface="Tahoma"/>
              </a:rPr>
              <a:t>CD4 &lt;200</a:t>
            </a:r>
            <a:endParaRPr lang="ar" dirty="0">
              <a:cs typeface="Tahoma"/>
            </a:endParaRPr>
          </a:p>
          <a:p>
            <a:pPr algn="r"/>
            <a:endParaRPr lang="en-US" dirty="0"/>
          </a:p>
          <a:p>
            <a:pPr algn="r"/>
            <a:endParaRPr lang="en-US" dirty="0"/>
          </a:p>
        </p:txBody>
      </p:sp>
      <p:graphicFrame>
        <p:nvGraphicFramePr>
          <p:cNvPr id="2" name="Content Placeholder 11">
            <a:extLst>
              <a:ext uri="{FF2B5EF4-FFF2-40B4-BE49-F238E27FC236}">
                <a16:creationId xmlns:a16="http://schemas.microsoft.com/office/drawing/2014/main" id="{D9255B18-B05C-1422-793F-C84C5A45DCD2}"/>
              </a:ext>
            </a:extLst>
          </p:cNvPr>
          <p:cNvGraphicFramePr>
            <a:graphicFrameLocks/>
          </p:cNvGraphicFramePr>
          <p:nvPr>
            <p:extLst>
              <p:ext uri="{D42A27DB-BD31-4B8C-83A1-F6EECF244321}">
                <p14:modId xmlns:p14="http://schemas.microsoft.com/office/powerpoint/2010/main" val="3104482535"/>
              </p:ext>
            </p:extLst>
          </p:nvPr>
        </p:nvGraphicFramePr>
        <p:xfrm>
          <a:off x="3710763" y="739087"/>
          <a:ext cx="8481237" cy="549135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7D3FCDD5-7C8F-67EF-4A1A-6094828B9566}"/>
              </a:ext>
            </a:extLst>
          </p:cNvPr>
          <p:cNvSpPr txBox="1"/>
          <p:nvPr/>
        </p:nvSpPr>
        <p:spPr>
          <a:xfrm>
            <a:off x="6375400" y="500942"/>
            <a:ext cx="3668485" cy="461665"/>
          </a:xfrm>
          <a:prstGeom prst="rect">
            <a:avLst/>
          </a:prstGeom>
          <a:noFill/>
        </p:spPr>
        <p:txBody>
          <a:bodyPr wrap="square">
            <a:spAutoFit/>
          </a:bodyPr>
          <a:lstStyle/>
          <a:p>
            <a:r>
              <a:rPr lang="ar" sz="2400" dirty="0"/>
              <a:t>مثال: كولومبيا</a:t>
            </a:r>
            <a:endParaRPr lang="en-CH" sz="2400" dirty="0"/>
          </a:p>
        </p:txBody>
      </p:sp>
    </p:spTree>
    <p:extLst>
      <p:ext uri="{BB962C8B-B14F-4D97-AF65-F5344CB8AC3E}">
        <p14:creationId xmlns:p14="http://schemas.microsoft.com/office/powerpoint/2010/main" val="16189155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AF7A3-1943-86CB-B0E6-D3EF8964935B}"/>
              </a:ext>
            </a:extLst>
          </p:cNvPr>
          <p:cNvSpPr>
            <a:spLocks noGrp="1"/>
          </p:cNvSpPr>
          <p:nvPr>
            <p:ph type="title"/>
          </p:nvPr>
        </p:nvSpPr>
        <p:spPr>
          <a:xfrm>
            <a:off x="280630" y="863845"/>
            <a:ext cx="2947482" cy="1314563"/>
          </a:xfrm>
        </p:spPr>
        <p:txBody>
          <a:bodyPr>
            <a:noAutofit/>
          </a:bodyPr>
          <a:lstStyle/>
          <a:p>
            <a:pPr algn="r"/>
            <a:r>
              <a:rPr lang="ar" sz="2800" b="1" dirty="0"/>
              <a:t>التهاب السحايا الكريبتوكوكسى</a:t>
            </a:r>
            <a:endParaRPr lang="en-US" sz="2800" dirty="0"/>
          </a:p>
        </p:txBody>
      </p:sp>
      <p:sp>
        <p:nvSpPr>
          <p:cNvPr id="3" name="Content Placeholder 2">
            <a:extLst>
              <a:ext uri="{FF2B5EF4-FFF2-40B4-BE49-F238E27FC236}">
                <a16:creationId xmlns:a16="http://schemas.microsoft.com/office/drawing/2014/main" id="{17E85809-0047-764F-409C-CB90DCD17EE5}"/>
              </a:ext>
            </a:extLst>
          </p:cNvPr>
          <p:cNvSpPr>
            <a:spLocks noGrp="1"/>
          </p:cNvSpPr>
          <p:nvPr>
            <p:ph idx="1"/>
          </p:nvPr>
        </p:nvSpPr>
        <p:spPr>
          <a:xfrm>
            <a:off x="3508743" y="4780"/>
            <a:ext cx="8388617" cy="1811172"/>
          </a:xfrm>
          <a:solidFill>
            <a:schemeClr val="bg1"/>
          </a:solidFill>
        </p:spPr>
        <p:txBody>
          <a:bodyPr>
            <a:normAutofit/>
          </a:bodyPr>
          <a:lstStyle/>
          <a:p>
            <a:pPr algn="r" rtl="1"/>
            <a:r>
              <a:rPr lang="ar" sz="1600" dirty="0">
                <a:solidFill>
                  <a:schemeClr val="tx1"/>
                </a:solidFill>
                <a:latin typeface="Tahoma"/>
                <a:ea typeface="Tahoma"/>
                <a:cs typeface="Tahoma"/>
              </a:rPr>
              <a:t>تقديرات مبنية على أساليب وافتراضات  </a:t>
            </a:r>
            <a:br>
              <a:rPr lang="en-US" sz="1600" dirty="0">
                <a:latin typeface="Tahoma"/>
              </a:rPr>
            </a:br>
            <a:r>
              <a:rPr lang="ar" sz="1600" dirty="0">
                <a:solidFill>
                  <a:schemeClr val="tx1"/>
                </a:solidFill>
                <a:latin typeface="Tahoma"/>
                <a:ea typeface="Tahoma"/>
                <a:cs typeface="Tahoma"/>
              </a:rPr>
              <a:t>راجاسينغام-آر وآخرون. </a:t>
            </a:r>
            <a:r>
              <a:rPr lang="ar" sz="1600" i="1" dirty="0">
                <a:solidFill>
                  <a:schemeClr val="tx1"/>
                </a:solidFill>
                <a:latin typeface="Tahoma"/>
                <a:ea typeface="Tahoma"/>
                <a:cs typeface="Tahoma"/>
              </a:rPr>
              <a:t>لانسيت إنفيكت ديس </a:t>
            </a:r>
            <a:r>
              <a:rPr lang="ar" sz="1600" dirty="0">
                <a:solidFill>
                  <a:schemeClr val="tx1"/>
                </a:solidFill>
                <a:latin typeface="Tahoma"/>
                <a:ea typeface="Tahoma"/>
                <a:cs typeface="Tahoma"/>
              </a:rPr>
              <a:t>2022: 22: 1748-55</a:t>
            </a:r>
          </a:p>
          <a:p>
            <a:pPr algn="r" rtl="1"/>
            <a:r>
              <a:rPr lang="ar" sz="1600" dirty="0">
                <a:solidFill>
                  <a:schemeClr val="tx1"/>
                </a:solidFill>
                <a:latin typeface="Tahoma"/>
                <a:ea typeface="Tahoma"/>
                <a:cs typeface="Tahoma"/>
              </a:rPr>
              <a:t>يعتمد على: عدد السكان المصابين بفيروس نقص المناعة البشرية حسب حالة CD4 والعلاج المضاد للفيروسات القهقرية، والانتشار الوطني </a:t>
            </a:r>
            <a:br>
              <a:rPr lang="en-US" sz="1600" dirty="0">
                <a:latin typeface="Tahoma"/>
              </a:rPr>
            </a:br>
            <a:r>
              <a:rPr lang="ar" sz="1600" dirty="0">
                <a:solidFill>
                  <a:schemeClr val="tx1"/>
                </a:solidFill>
                <a:latin typeface="Tahoma"/>
                <a:ea typeface="Tahoma"/>
                <a:cs typeface="Tahoma"/>
              </a:rPr>
              <a:t>لعدوى مستضد الكريبتوكوكال، وتغطية الرعاية للمصابين بفيروس نقص المناعة البشرية المصابين بمستضد الكريبتوكوكال</a:t>
            </a:r>
          </a:p>
        </p:txBody>
      </p:sp>
      <p:sp>
        <p:nvSpPr>
          <p:cNvPr id="6" name="TextBox 5">
            <a:extLst>
              <a:ext uri="{FF2B5EF4-FFF2-40B4-BE49-F238E27FC236}">
                <a16:creationId xmlns:a16="http://schemas.microsoft.com/office/drawing/2014/main" id="{8C9AE0A3-2432-6F82-2F26-DB61858A0E14}"/>
              </a:ext>
            </a:extLst>
          </p:cNvPr>
          <p:cNvSpPr txBox="1"/>
          <p:nvPr/>
        </p:nvSpPr>
        <p:spPr>
          <a:xfrm>
            <a:off x="-1" y="2178408"/>
            <a:ext cx="3508743" cy="3477875"/>
          </a:xfrm>
          <a:prstGeom prst="rect">
            <a:avLst/>
          </a:prstGeom>
          <a:noFill/>
        </p:spPr>
        <p:txBody>
          <a:bodyPr wrap="square" lIns="91440" tIns="45720" rIns="91440" bIns="45720" rtlCol="0" anchor="t">
            <a:spAutoFit/>
          </a:bodyPr>
          <a:lstStyle/>
          <a:p>
            <a:pPr algn="r" rtl="1"/>
            <a:r>
              <a:rPr lang="ar" sz="2000" dirty="0"/>
              <a:t>مؤشرات تقديرية جديدة للطيف</a:t>
            </a:r>
          </a:p>
          <a:p>
            <a:pPr algn="r" rtl="1"/>
            <a:endParaRPr lang="ar" sz="2000" dirty="0">
              <a:cs typeface="Tahoma"/>
            </a:endParaRPr>
          </a:p>
          <a:p>
            <a:pPr marL="342900" indent="-342900" algn="r" rtl="1">
              <a:buFont typeface="Arial" panose="020B0604020202020204" pitchFamily="34" charset="0"/>
              <a:buChar char="•"/>
            </a:pPr>
            <a:r>
              <a:rPr lang="ar" dirty="0">
                <a:cs typeface="Tahoma"/>
              </a:rPr>
              <a:t>المصابون بفيروس نقص المناعة البشرية معرضون لخطر الإصابة بـ CM، أي مع عدوى </a:t>
            </a:r>
            <a:r>
              <a:rPr lang="ar" dirty="0" err="1">
                <a:cs typeface="Tahoma"/>
              </a:rPr>
              <a:t>الكريبتوكوكس</a:t>
            </a:r>
            <a:endParaRPr lang="ar">
              <a:cs typeface="Tahoma"/>
            </a:endParaRPr>
          </a:p>
          <a:p>
            <a:pPr marL="342900" indent="-342900" algn="r" rtl="1">
              <a:buFont typeface="Arial" panose="020B0604020202020204" pitchFamily="34" charset="0"/>
              <a:buChar char="•"/>
            </a:pPr>
            <a:r>
              <a:rPr lang="ar" dirty="0"/>
              <a:t>المتعايشون مع فيروس نقص المناعة البشرية مع CM السريرية</a:t>
            </a:r>
          </a:p>
          <a:p>
            <a:pPr marL="342900" indent="-342900" algn="r" rtl="1">
              <a:buFont typeface="Arial" panose="020B0604020202020204" pitchFamily="34" charset="0"/>
              <a:buChar char="•"/>
            </a:pPr>
            <a:r>
              <a:rPr lang="ar" dirty="0"/>
              <a:t>المصابون بفيروس نقص المناعة البشرية الذين يموتون من CM</a:t>
            </a:r>
          </a:p>
          <a:p>
            <a:pPr marL="342900" indent="-342900" algn="r" rtl="1">
              <a:buFont typeface="Arial" panose="020B0604020202020204" pitchFamily="34" charset="0"/>
              <a:buChar char="•"/>
            </a:pPr>
            <a:r>
              <a:rPr lang="ar" dirty="0"/>
              <a:t>% من وفيات الإيدز بسبب CM</a:t>
            </a:r>
            <a:endParaRPr lang="en-US" sz="1600" dirty="0"/>
          </a:p>
        </p:txBody>
      </p:sp>
      <p:pic>
        <p:nvPicPr>
          <p:cNvPr id="4" name="Picture 3">
            <a:extLst>
              <a:ext uri="{FF2B5EF4-FFF2-40B4-BE49-F238E27FC236}">
                <a16:creationId xmlns:a16="http://schemas.microsoft.com/office/drawing/2014/main" id="{DC067754-E99B-6B30-FF25-6C6A4F49B72C}"/>
              </a:ext>
            </a:extLst>
          </p:cNvPr>
          <p:cNvPicPr>
            <a:picLocks noChangeAspect="1"/>
          </p:cNvPicPr>
          <p:nvPr/>
        </p:nvPicPr>
        <p:blipFill>
          <a:blip r:embed="rId2"/>
          <a:stretch>
            <a:fillRect/>
          </a:stretch>
        </p:blipFill>
        <p:spPr>
          <a:xfrm>
            <a:off x="4230320" y="1822184"/>
            <a:ext cx="7523839" cy="5035816"/>
          </a:xfrm>
          <a:prstGeom prst="rect">
            <a:avLst/>
          </a:prstGeom>
        </p:spPr>
      </p:pic>
    </p:spTree>
    <p:extLst>
      <p:ext uri="{BB962C8B-B14F-4D97-AF65-F5344CB8AC3E}">
        <p14:creationId xmlns:p14="http://schemas.microsoft.com/office/powerpoint/2010/main" val="262639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FD5E8-B46A-FE12-5DC3-D8E8A55FC8D3}"/>
              </a:ext>
            </a:extLst>
          </p:cNvPr>
          <p:cNvSpPr>
            <a:spLocks noGrp="1"/>
          </p:cNvSpPr>
          <p:nvPr>
            <p:ph type="title"/>
          </p:nvPr>
        </p:nvSpPr>
        <p:spPr/>
        <p:txBody>
          <a:bodyPr/>
          <a:lstStyle/>
          <a:p>
            <a:pPr algn="r"/>
            <a:r>
              <a:rPr lang="ar" dirty="0">
                <a:cs typeface="Tahoma"/>
              </a:rPr>
              <a:t>التغييرات الرئيسية</a:t>
            </a:r>
            <a:endParaRPr lang="en-US" dirty="0">
              <a:cs typeface="Tahoma"/>
            </a:endParaRPr>
          </a:p>
        </p:txBody>
      </p:sp>
      <p:sp>
        <p:nvSpPr>
          <p:cNvPr id="5" name="Content Placeholder 4">
            <a:extLst>
              <a:ext uri="{FF2B5EF4-FFF2-40B4-BE49-F238E27FC236}">
                <a16:creationId xmlns:a16="http://schemas.microsoft.com/office/drawing/2014/main" id="{FD5313FB-CB98-8ABC-6D50-0EC4756A3E42}"/>
              </a:ext>
            </a:extLst>
          </p:cNvPr>
          <p:cNvSpPr>
            <a:spLocks noGrp="1"/>
          </p:cNvSpPr>
          <p:nvPr>
            <p:ph sz="half" idx="1"/>
          </p:nvPr>
        </p:nvSpPr>
        <p:spPr>
          <a:xfrm>
            <a:off x="3423684" y="868680"/>
            <a:ext cx="3689497" cy="5120640"/>
          </a:xfrm>
        </p:spPr>
        <p:txBody>
          <a:bodyPr>
            <a:normAutofit fontScale="92500" lnSpcReduction="20000"/>
          </a:bodyPr>
          <a:lstStyle/>
          <a:p>
            <a:pPr marL="0" indent="0" algn="r" rtl="1">
              <a:buNone/>
            </a:pPr>
            <a:r>
              <a:rPr lang="ar" sz="2400" b="1" dirty="0">
                <a:solidFill>
                  <a:schemeClr val="tx1"/>
                </a:solidFill>
              </a:rPr>
              <a:t>مدخلات البيانات</a:t>
            </a:r>
          </a:p>
          <a:p>
            <a:pPr marL="411480" indent="-457200" algn="r" rtl="1">
              <a:buFont typeface="+mj-lt"/>
              <a:buAutoNum type="arabicPeriod"/>
            </a:pPr>
            <a:r>
              <a:rPr lang="ar" sz="2200" dirty="0">
                <a:solidFill>
                  <a:schemeClr val="tx1"/>
                </a:solidFill>
              </a:rPr>
              <a:t>برنامج WPP 2024</a:t>
            </a:r>
          </a:p>
          <a:p>
            <a:pPr marL="411480" indent="-457200" algn="r" rtl="1">
              <a:buFont typeface="+mj-lt"/>
              <a:buAutoNum type="arabicPeriod"/>
            </a:pPr>
            <a:r>
              <a:rPr lang="ar" sz="2200" dirty="0">
                <a:solidFill>
                  <a:schemeClr val="tx1"/>
                </a:solidFill>
              </a:rPr>
              <a:t>مخاطر النقل الرأسي</a:t>
            </a:r>
          </a:p>
          <a:p>
            <a:pPr marL="411480" indent="-457200" algn="r" rtl="1">
              <a:buFont typeface="+mj-lt"/>
              <a:buAutoNum type="arabicPeriod"/>
            </a:pPr>
            <a:r>
              <a:rPr lang="ar" sz="2200" dirty="0">
                <a:solidFill>
                  <a:schemeClr val="tx1"/>
                </a:solidFill>
              </a:rPr>
              <a:t>تعديل الفن</a:t>
            </a:r>
          </a:p>
          <a:p>
            <a:pPr marL="411480" indent="-457200" algn="r" rtl="1">
              <a:buFont typeface="+mj-lt"/>
              <a:buAutoNum type="arabicPeriod"/>
            </a:pPr>
            <a:r>
              <a:rPr lang="ar" sz="2200" dirty="0">
                <a:solidFill>
                  <a:schemeClr val="tx1"/>
                </a:solidFill>
              </a:rPr>
              <a:t>إعادة تخصيص الفن</a:t>
            </a:r>
          </a:p>
          <a:p>
            <a:pPr marL="411480" indent="-457200" algn="r" rtl="1">
              <a:buFont typeface="+mj-lt"/>
              <a:buAutoNum type="arabicPeriod"/>
            </a:pPr>
            <a:r>
              <a:rPr lang="ar" sz="2200" dirty="0">
                <a:solidFill>
                  <a:schemeClr val="tx1"/>
                </a:solidFill>
              </a:rPr>
              <a:t>التحقق من صحة الفن</a:t>
            </a:r>
          </a:p>
          <a:p>
            <a:pPr marL="411480" indent="-457200" algn="r" rtl="1">
              <a:buFont typeface="+mj-lt"/>
              <a:buAutoNum type="arabicPeriod"/>
            </a:pPr>
            <a:r>
              <a:rPr lang="ar" sz="2200" dirty="0">
                <a:solidFill>
                  <a:schemeClr val="tx1"/>
                </a:solidFill>
              </a:rPr>
              <a:t>عدد خلايا CD4 عند التشخيص</a:t>
            </a:r>
          </a:p>
          <a:p>
            <a:pPr marL="411480" indent="-457200" algn="r" rtl="1">
              <a:buFont typeface="+mj-lt"/>
              <a:buAutoNum type="arabicPeriod"/>
            </a:pPr>
            <a:r>
              <a:rPr lang="ar" sz="2200" dirty="0">
                <a:solidFill>
                  <a:schemeClr val="tx1"/>
                </a:solidFill>
              </a:rPr>
              <a:t>اختبار CD4 عند التشخيص</a:t>
            </a:r>
          </a:p>
        </p:txBody>
      </p:sp>
      <p:sp>
        <p:nvSpPr>
          <p:cNvPr id="6" name="Content Placeholder 5">
            <a:extLst>
              <a:ext uri="{FF2B5EF4-FFF2-40B4-BE49-F238E27FC236}">
                <a16:creationId xmlns:a16="http://schemas.microsoft.com/office/drawing/2014/main" id="{8BDBA89C-E819-8E5C-C27E-8D43B3C575B8}"/>
              </a:ext>
            </a:extLst>
          </p:cNvPr>
          <p:cNvSpPr>
            <a:spLocks noGrp="1"/>
          </p:cNvSpPr>
          <p:nvPr>
            <p:ph sz="half" idx="2"/>
          </p:nvPr>
        </p:nvSpPr>
        <p:spPr>
          <a:xfrm>
            <a:off x="7113181" y="868680"/>
            <a:ext cx="5078819" cy="5120640"/>
          </a:xfrm>
          <a:solidFill>
            <a:schemeClr val="bg1"/>
          </a:solidFill>
        </p:spPr>
        <p:txBody>
          <a:bodyPr>
            <a:normAutofit fontScale="92500" lnSpcReduction="20000"/>
          </a:bodyPr>
          <a:lstStyle/>
          <a:p>
            <a:pPr marL="0" indent="0" algn="r" rtl="1">
              <a:buNone/>
            </a:pPr>
            <a:r>
              <a:rPr lang="ar" sz="2400" b="1" dirty="0">
                <a:solidFill>
                  <a:schemeClr val="tx1"/>
                </a:solidFill>
              </a:rPr>
              <a:t>الواجهة</a:t>
            </a:r>
          </a:p>
          <a:p>
            <a:pPr marL="457200" indent="-457200" algn="r" rtl="1">
              <a:buFont typeface="+mj-lt"/>
              <a:buAutoNum type="arabicPeriod" startAt="8"/>
            </a:pPr>
            <a:r>
              <a:rPr lang="ar" sz="2200" dirty="0">
                <a:solidFill>
                  <a:schemeClr val="tx1"/>
                </a:solidFill>
              </a:rPr>
              <a:t>واجهة CSAVR الجديدة</a:t>
            </a:r>
          </a:p>
          <a:p>
            <a:pPr marL="0" indent="0" algn="r" rtl="1">
              <a:buNone/>
            </a:pPr>
            <a:r>
              <a:rPr lang="ar" sz="2400" b="1" dirty="0">
                <a:solidFill>
                  <a:schemeClr val="tx1"/>
                </a:solidFill>
              </a:rPr>
              <a:t>طُرق</a:t>
            </a:r>
          </a:p>
          <a:p>
            <a:pPr marL="411480" indent="-457200" algn="r" rtl="1">
              <a:buFont typeface="+mj-lt"/>
              <a:buAutoNum type="arabicPeriod" startAt="9"/>
            </a:pPr>
            <a:r>
              <a:rPr lang="ar" sz="2200" dirty="0">
                <a:solidFill>
                  <a:schemeClr val="tx1"/>
                </a:solidFill>
              </a:rPr>
              <a:t>ارتفاع معدل الوفيات غير المرتبطة بالإيدز </a:t>
            </a:r>
            <a:br>
              <a:rPr lang="en-US" sz="2200" dirty="0">
                <a:solidFill>
                  <a:schemeClr val="tx1"/>
                </a:solidFill>
              </a:rPr>
            </a:br>
            <a:r>
              <a:rPr lang="ar" sz="2200" dirty="0">
                <a:solidFill>
                  <a:schemeClr val="tx1"/>
                </a:solidFill>
              </a:rPr>
              <a:t>بين المصابين بفيروس نقص المناعة البشرية</a:t>
            </a:r>
          </a:p>
          <a:p>
            <a:pPr marL="0" indent="0" algn="r" rtl="1">
              <a:buNone/>
            </a:pPr>
            <a:r>
              <a:rPr lang="ar" sz="2400" b="1" dirty="0">
                <a:solidFill>
                  <a:schemeClr val="tx1"/>
                </a:solidFill>
              </a:rPr>
              <a:t>تصديق</a:t>
            </a:r>
          </a:p>
          <a:p>
            <a:pPr marL="457200" indent="-457200" algn="r" rtl="1">
              <a:buFont typeface="+mj-lt"/>
              <a:buAutoNum type="arabicPeriod" startAt="10"/>
            </a:pPr>
            <a:r>
              <a:rPr lang="ar" sz="2200" dirty="0">
                <a:solidFill>
                  <a:schemeClr val="tx1"/>
                </a:solidFill>
              </a:rPr>
              <a:t>مراجعة بيانات ART الموجهة</a:t>
            </a:r>
          </a:p>
          <a:p>
            <a:pPr marL="0" indent="0" algn="r" rtl="1">
              <a:buNone/>
            </a:pPr>
            <a:r>
              <a:rPr lang="ar" sz="2400" b="1" dirty="0">
                <a:solidFill>
                  <a:schemeClr val="tx1"/>
                </a:solidFill>
              </a:rPr>
              <a:t>نتائج</a:t>
            </a:r>
            <a:endParaRPr lang="en-US" sz="2400" dirty="0">
              <a:solidFill>
                <a:schemeClr val="tx1"/>
              </a:solidFill>
            </a:endParaRPr>
          </a:p>
          <a:p>
            <a:pPr marL="411480" indent="-457200" algn="r" rtl="1">
              <a:buFont typeface="+mj-lt"/>
              <a:buAutoNum type="arabicPeriod" startAt="11"/>
            </a:pPr>
            <a:r>
              <a:rPr lang="ar" sz="2200" dirty="0">
                <a:solidFill>
                  <a:schemeClr val="tx1"/>
                </a:solidFill>
              </a:rPr>
              <a:t>مرض الإيدز المتقدم </a:t>
            </a:r>
            <a:br>
              <a:rPr lang="en-US" sz="2200" dirty="0">
                <a:solidFill>
                  <a:schemeClr val="tx1"/>
                </a:solidFill>
              </a:rPr>
            </a:br>
            <a:r>
              <a:rPr lang="ar" sz="2200" dirty="0">
                <a:solidFill>
                  <a:schemeClr val="tx1"/>
                </a:solidFill>
              </a:rPr>
              <a:t>(الذي يؤدي إلى وفيات بسبب الإيدز)</a:t>
            </a:r>
          </a:p>
          <a:p>
            <a:pPr marL="411480" indent="-457200" algn="r" rtl="1">
              <a:buFont typeface="+mj-lt"/>
              <a:buAutoNum type="arabicPeriod" startAt="11"/>
            </a:pPr>
            <a:r>
              <a:rPr lang="ar" sz="2300" dirty="0">
                <a:solidFill>
                  <a:schemeClr val="tx1"/>
                </a:solidFill>
              </a:rPr>
              <a:t>التهاب السحايا بالمكورات العقدية </a:t>
            </a:r>
            <a:br>
              <a:rPr lang="en-US" sz="2300" dirty="0">
                <a:solidFill>
                  <a:schemeClr val="tx1"/>
                </a:solidFill>
              </a:rPr>
            </a:br>
            <a:r>
              <a:rPr lang="ar" sz="2300" dirty="0">
                <a:solidFill>
                  <a:schemeClr val="tx1"/>
                </a:solidFill>
              </a:rPr>
              <a:t>(يشكل الجزء الأكبر من الوفيات المنسوبة إلى الإيدز (إلى جانب مرض السل)؛ ويمكن الوقاية منه إذا تم اكتشاف العدوى/تشخيصها وعلاجها)</a:t>
            </a:r>
          </a:p>
        </p:txBody>
      </p:sp>
      <p:sp>
        <p:nvSpPr>
          <p:cNvPr id="4" name="Slide Number Placeholder 3">
            <a:extLst>
              <a:ext uri="{FF2B5EF4-FFF2-40B4-BE49-F238E27FC236}">
                <a16:creationId xmlns:a16="http://schemas.microsoft.com/office/drawing/2014/main" id="{3F706628-C12F-2AC9-2DFA-9B8B04086480}"/>
              </a:ext>
            </a:extLst>
          </p:cNvPr>
          <p:cNvSpPr>
            <a:spLocks noGrp="1"/>
          </p:cNvSpPr>
          <p:nvPr>
            <p:ph type="sldNum" sz="quarter" idx="12"/>
          </p:nvPr>
        </p:nvSpPr>
        <p:spPr/>
        <p:txBody>
          <a:bodyPr/>
          <a:lstStyle/>
          <a:p>
            <a:fld id="{CF13D369-8700-4468-8CC4-EE7C53720160}" type="slidenum">
              <a:rPr lang="en-US" smtClean="0"/>
              <a:t>2</a:t>
            </a:fld>
            <a:endParaRPr lang="en-US"/>
          </a:p>
        </p:txBody>
      </p:sp>
      <p:sp>
        <p:nvSpPr>
          <p:cNvPr id="3" name="TextBox 2">
            <a:extLst>
              <a:ext uri="{FF2B5EF4-FFF2-40B4-BE49-F238E27FC236}">
                <a16:creationId xmlns:a16="http://schemas.microsoft.com/office/drawing/2014/main" id="{DE8C0787-302D-9CF2-0B30-9AC724131E89}"/>
              </a:ext>
            </a:extLst>
          </p:cNvPr>
          <p:cNvSpPr txBox="1"/>
          <p:nvPr/>
        </p:nvSpPr>
        <p:spPr>
          <a:xfrm>
            <a:off x="3672115" y="270490"/>
            <a:ext cx="7623374" cy="923330"/>
          </a:xfrm>
          <a:prstGeom prst="rect">
            <a:avLst/>
          </a:prstGeom>
          <a:noFill/>
        </p:spPr>
        <p:txBody>
          <a:bodyPr wrap="square">
            <a:spAutoFit/>
          </a:bodyPr>
          <a:lstStyle/>
          <a:p>
            <a:r>
              <a:rPr lang="en-US" dirty="0">
                <a:effectLst/>
                <a:highlight>
                  <a:srgbClr val="FFFF00"/>
                </a:highlight>
                <a:latin typeface="Segoe UI" panose="020B0502040204020203" pitchFamily="34" charset="0"/>
                <a:hlinkClick r:id="rId2"/>
              </a:rPr>
              <a:t>Avenir Health</a:t>
            </a:r>
            <a:r>
              <a:rPr lang="en-US" dirty="0">
                <a:effectLst/>
                <a:highlight>
                  <a:srgbClr val="FFFF00"/>
                </a:highlight>
                <a:latin typeface="Segoe UI" panose="020B0502040204020203" pitchFamily="34" charset="0"/>
              </a:rPr>
              <a:t> , Latest General Release for Windows</a:t>
            </a:r>
            <a:br>
              <a:rPr lang="en-US" dirty="0">
                <a:effectLst/>
                <a:highlight>
                  <a:srgbClr val="FFFF00"/>
                </a:highlight>
                <a:latin typeface="Segoe UI" panose="020B0502040204020203" pitchFamily="34" charset="0"/>
              </a:rPr>
            </a:br>
            <a:r>
              <a:rPr lang="en-US" b="1" dirty="0">
                <a:effectLst/>
                <a:highlight>
                  <a:srgbClr val="FFFF00"/>
                </a:highlight>
                <a:latin typeface="Segoe UI" panose="020B0502040204020203" pitchFamily="34" charset="0"/>
              </a:rPr>
              <a:t>Spectrum v. 6.40 (29 Jan 2025)</a:t>
            </a:r>
            <a:br>
              <a:rPr lang="en-US" dirty="0">
                <a:effectLst/>
                <a:highlight>
                  <a:srgbClr val="FFFF00"/>
                </a:highlight>
                <a:latin typeface="Segoe UI" panose="020B0502040204020203" pitchFamily="34" charset="0"/>
              </a:rPr>
            </a:br>
            <a:r>
              <a:rPr lang="en-US" dirty="0">
                <a:effectLst/>
                <a:highlight>
                  <a:srgbClr val="FFFF00"/>
                </a:highlight>
                <a:latin typeface="Segoe UI" panose="020B0502040204020203" pitchFamily="34" charset="0"/>
                <a:hlinkClick r:id="rId3"/>
              </a:rPr>
              <a:t>Direct Link</a:t>
            </a:r>
            <a:endParaRPr lang="en-CH" dirty="0">
              <a:highlight>
                <a:srgbClr val="FFFF00"/>
              </a:highlight>
            </a:endParaRPr>
          </a:p>
        </p:txBody>
      </p:sp>
    </p:spTree>
    <p:extLst>
      <p:ext uri="{BB962C8B-B14F-4D97-AF65-F5344CB8AC3E}">
        <p14:creationId xmlns:p14="http://schemas.microsoft.com/office/powerpoint/2010/main" val="2888350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293AECA-59D4-FE13-5E79-12DA7F9A1520}"/>
              </a:ext>
            </a:extLst>
          </p:cNvPr>
          <p:cNvSpPr txBox="1"/>
          <p:nvPr/>
        </p:nvSpPr>
        <p:spPr>
          <a:xfrm>
            <a:off x="176645" y="135082"/>
            <a:ext cx="11741728" cy="2339102"/>
          </a:xfrm>
          <a:prstGeom prst="rect">
            <a:avLst/>
          </a:prstGeom>
          <a:noFill/>
        </p:spPr>
        <p:txBody>
          <a:bodyPr wrap="square" rtlCol="0">
            <a:spAutoFit/>
          </a:bodyPr>
          <a:lstStyle/>
          <a:p>
            <a:pPr algn="r" rtl="1"/>
            <a:r>
              <a:rPr lang="ar" sz="2000" dirty="0"/>
              <a:t>موقع AIM على الويب: </a:t>
            </a:r>
            <a:r>
              <a:rPr lang="ar" sz="2000" u="sng" dirty="0">
                <a:solidFill>
                  <a:srgbClr val="467886"/>
                </a:solidFill>
                <a:latin typeface="Aptos" panose="020B0004020202020204" pitchFamily="34" charset="0"/>
              </a:rPr>
              <a:t>aim.spectrumweb.org</a:t>
            </a:r>
            <a:endParaRPr lang="en-US" dirty="0"/>
          </a:p>
          <a:p>
            <a:pPr algn="r" rtl="1"/>
            <a:r>
              <a:rPr lang="ar" dirty="0"/>
              <a:t>للحصول على الوظائف الكاملة، قم بإنشاء تسجيل دخول. هذه عملية لمرة واحدة تتيح لك تخزين الملفات في مجلدك الشخصي.</a:t>
            </a:r>
          </a:p>
          <a:p>
            <a:pPr algn="r" rtl="1"/>
            <a:r>
              <a:rPr lang="ar" dirty="0"/>
              <a:t>يمكنك التشغيل دون تسجيل الدخول ولكن لن تتمكن من حفظ الملفات.</a:t>
            </a:r>
          </a:p>
          <a:p>
            <a:pPr marL="342900" indent="-342900" algn="r" rtl="1">
              <a:buAutoNum type="arabicPeriod"/>
            </a:pPr>
            <a:r>
              <a:rPr lang="ar" dirty="0"/>
              <a:t>للبدء، حدد "فتح الإسقاط الموجود"، ثم انقر فوق "استيراد PJNZ"</a:t>
            </a:r>
          </a:p>
          <a:p>
            <a:pPr marL="342900" indent="-342900" algn="r" rtl="1">
              <a:buAutoNum type="arabicPeriod"/>
            </a:pPr>
            <a:r>
              <a:rPr lang="ar" dirty="0"/>
              <a:t>أدخل بيانات البرنامج ضمن "إحصائيات البرنامج"</a:t>
            </a:r>
          </a:p>
          <a:p>
            <a:pPr marL="342900" indent="-342900" algn="r" rtl="1">
              <a:buAutoNum type="arabicPeriod"/>
            </a:pPr>
            <a:r>
              <a:rPr lang="ar" dirty="0"/>
              <a:t>تشغيل EPP ضمن "الوقوع"</a:t>
            </a:r>
          </a:p>
          <a:p>
            <a:pPr marL="342900" indent="-342900" algn="r" rtl="1">
              <a:buAutoNum type="arabicPeriod"/>
            </a:pPr>
            <a:r>
              <a:rPr lang="ar" dirty="0"/>
              <a:t>شاهد النتائج تحت "النتائج"</a:t>
            </a:r>
          </a:p>
        </p:txBody>
      </p:sp>
      <p:pic>
        <p:nvPicPr>
          <p:cNvPr id="10" name="Picture 9">
            <a:extLst>
              <a:ext uri="{FF2B5EF4-FFF2-40B4-BE49-F238E27FC236}">
                <a16:creationId xmlns:a16="http://schemas.microsoft.com/office/drawing/2014/main" id="{1E093312-02DF-D2BF-34CC-86ABFF6CCBAB}"/>
              </a:ext>
            </a:extLst>
          </p:cNvPr>
          <p:cNvPicPr>
            <a:picLocks noChangeAspect="1"/>
          </p:cNvPicPr>
          <p:nvPr/>
        </p:nvPicPr>
        <p:blipFill>
          <a:blip r:embed="rId2"/>
          <a:stretch>
            <a:fillRect/>
          </a:stretch>
        </p:blipFill>
        <p:spPr>
          <a:xfrm>
            <a:off x="0" y="2352360"/>
            <a:ext cx="12192000" cy="4513905"/>
          </a:xfrm>
          <a:prstGeom prst="rect">
            <a:avLst/>
          </a:prstGeom>
        </p:spPr>
      </p:pic>
    </p:spTree>
    <p:extLst>
      <p:ext uri="{BB962C8B-B14F-4D97-AF65-F5344CB8AC3E}">
        <p14:creationId xmlns:p14="http://schemas.microsoft.com/office/powerpoint/2010/main" val="3891810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28" name="Rectangle 27">
            <a:extLst>
              <a:ext uri="{FF2B5EF4-FFF2-40B4-BE49-F238E27FC236}">
                <a16:creationId xmlns:a16="http://schemas.microsoft.com/office/drawing/2014/main" id="{0864E5C9-52C9-4572-AC75-548B9B9C2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5CC6500-4DBD-4C34-BC14-2387FB483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6A9C377-CBF7-E090-A112-8E30C039DF21}"/>
              </a:ext>
            </a:extLst>
          </p:cNvPr>
          <p:cNvSpPr>
            <a:spLocks noGrp="1"/>
          </p:cNvSpPr>
          <p:nvPr>
            <p:ph type="title" idx="4294967295"/>
          </p:nvPr>
        </p:nvSpPr>
        <p:spPr>
          <a:xfrm>
            <a:off x="278151" y="2050288"/>
            <a:ext cx="4091026" cy="1618723"/>
          </a:xfrm>
        </p:spPr>
        <p:txBody>
          <a:bodyPr vert="horz" lIns="91440" tIns="45720" rIns="91440" bIns="45720" rtlCol="0" anchor="b">
            <a:normAutofit/>
          </a:bodyPr>
          <a:lstStyle/>
          <a:p>
            <a:pPr algn="r"/>
            <a:r>
              <a:rPr lang="ar" spc="-100">
                <a:cs typeface="Tahoma"/>
              </a:rPr>
              <a:t>توقعات سكان العالم لعام 2024</a:t>
            </a:r>
            <a:endParaRPr lang="en-US">
              <a:cs typeface="Tahoma"/>
            </a:endParaRPr>
          </a:p>
        </p:txBody>
      </p:sp>
      <p:pic>
        <p:nvPicPr>
          <p:cNvPr id="5" name="Picture 4">
            <a:extLst>
              <a:ext uri="{FF2B5EF4-FFF2-40B4-BE49-F238E27FC236}">
                <a16:creationId xmlns:a16="http://schemas.microsoft.com/office/drawing/2014/main" id="{5578668F-A8B5-4999-E8EA-965FC0CDA7D6}"/>
              </a:ext>
            </a:extLst>
          </p:cNvPr>
          <p:cNvPicPr>
            <a:picLocks noChangeAspect="1"/>
          </p:cNvPicPr>
          <p:nvPr/>
        </p:nvPicPr>
        <p:blipFill>
          <a:blip r:embed="rId2"/>
          <a:stretch>
            <a:fillRect/>
          </a:stretch>
        </p:blipFill>
        <p:spPr>
          <a:xfrm>
            <a:off x="4754880" y="758952"/>
            <a:ext cx="6367271" cy="3565671"/>
          </a:xfrm>
          <a:prstGeom prst="rect">
            <a:avLst/>
          </a:prstGeom>
        </p:spPr>
      </p:pic>
      <p:sp>
        <p:nvSpPr>
          <p:cNvPr id="32" name="Rectangle 31">
            <a:extLst>
              <a:ext uri="{FF2B5EF4-FFF2-40B4-BE49-F238E27FC236}">
                <a16:creationId xmlns:a16="http://schemas.microsoft.com/office/drawing/2014/main" id="{4E34A3B6-BAD2-4156-BDC6-4736248BF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D1C2C04E-418B-FA96-37F4-0FC16BC896CE}"/>
              </a:ext>
            </a:extLst>
          </p:cNvPr>
          <p:cNvSpPr txBox="1"/>
          <p:nvPr/>
        </p:nvSpPr>
        <p:spPr>
          <a:xfrm>
            <a:off x="663505" y="3984445"/>
            <a:ext cx="3228521" cy="1907199"/>
          </a:xfrm>
          <a:prstGeom prst="rect">
            <a:avLst/>
          </a:prstGeom>
        </p:spPr>
        <p:txBody>
          <a:bodyPr vert="horz" lIns="91440" tIns="45720" rIns="91440" bIns="45720" rtlCol="0" anchor="t">
            <a:normAutofit/>
          </a:bodyPr>
          <a:lstStyle/>
          <a:p>
            <a:pPr marL="457200" indent="-457200">
              <a:lnSpc>
                <a:spcPct val="90000"/>
              </a:lnSpc>
              <a:spcBef>
                <a:spcPts val="1200"/>
              </a:spcBef>
              <a:buClr>
                <a:schemeClr val="accent1"/>
              </a:buClr>
              <a:buAutoNum type="arabicPeriod"/>
            </a:pPr>
            <a:endParaRPr lang="en-US" sz="2400">
              <a:solidFill>
                <a:schemeClr val="accent1">
                  <a:lumMod val="20000"/>
                  <a:lumOff val="80000"/>
                </a:schemeClr>
              </a:solidFill>
            </a:endParaRPr>
          </a:p>
        </p:txBody>
      </p:sp>
      <p:sp>
        <p:nvSpPr>
          <p:cNvPr id="6" name="TextBox 5">
            <a:extLst>
              <a:ext uri="{FF2B5EF4-FFF2-40B4-BE49-F238E27FC236}">
                <a16:creationId xmlns:a16="http://schemas.microsoft.com/office/drawing/2014/main" id="{C50FF8AC-074A-4124-2A8B-4E1106C63CA8}"/>
              </a:ext>
            </a:extLst>
          </p:cNvPr>
          <p:cNvSpPr txBox="1"/>
          <p:nvPr/>
        </p:nvSpPr>
        <p:spPr>
          <a:xfrm>
            <a:off x="4998027" y="4445675"/>
            <a:ext cx="6530468" cy="2308324"/>
          </a:xfrm>
          <a:prstGeom prst="rect">
            <a:avLst/>
          </a:prstGeom>
          <a:noFill/>
        </p:spPr>
        <p:txBody>
          <a:bodyPr wrap="square" rtlCol="0">
            <a:spAutoFit/>
          </a:bodyPr>
          <a:lstStyle/>
          <a:p>
            <a:pPr algn="r"/>
            <a:r>
              <a:rPr lang="ar" dirty="0"/>
              <a:t>قامت شعبة السكان التابعة للأمم المتحدة بتحديث تقديراتها الديموغرافية وتوقعاتها لعام 2024. قاعدة البيانات الجديدة متاحة في Spectrum. إذا كنت تستخدم WPP 2022 لتقديرات السكان الخاصة بك، فيجب عليك التحديث إلى التقديرات الجديدة. تأكد من التحقق من التحديث لتكون على علم بأي تغييرات كبيرة.</a:t>
            </a:r>
          </a:p>
          <a:p>
            <a:pPr algn="r"/>
            <a:endParaRPr lang="en-US" dirty="0"/>
          </a:p>
          <a:p>
            <a:pPr algn="r"/>
            <a:r>
              <a:rPr lang="ar" dirty="0"/>
              <a:t>لمزيد من المعلومات، يرجى زيارة: https://population.un.org/dataportal/</a:t>
            </a:r>
          </a:p>
        </p:txBody>
      </p:sp>
    </p:spTree>
    <p:extLst>
      <p:ext uri="{BB962C8B-B14F-4D97-AF65-F5344CB8AC3E}">
        <p14:creationId xmlns:p14="http://schemas.microsoft.com/office/powerpoint/2010/main" val="2526069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65105-D79D-7334-F21C-31EBDDA1A7D8}"/>
              </a:ext>
            </a:extLst>
          </p:cNvPr>
          <p:cNvSpPr>
            <a:spLocks noGrp="1"/>
          </p:cNvSpPr>
          <p:nvPr>
            <p:ph type="title"/>
          </p:nvPr>
        </p:nvSpPr>
        <p:spPr>
          <a:xfrm>
            <a:off x="1" y="1123837"/>
            <a:ext cx="3439236" cy="4601183"/>
          </a:xfrm>
        </p:spPr>
        <p:txBody>
          <a:bodyPr/>
          <a:lstStyle/>
          <a:p>
            <a:pPr algn="r"/>
            <a:r>
              <a:rPr lang="ar" sz="3200" dirty="0">
                <a:cs typeface="Tahoma"/>
              </a:rPr>
              <a:t>معدلات انتقال المرض عموديًا (من الأم إلى الطفل) محدثة</a:t>
            </a:r>
            <a:r>
              <a:rPr lang="ar" dirty="0">
                <a:cs typeface="Tahoma"/>
              </a:rPr>
              <a:t> </a:t>
            </a:r>
            <a:br>
              <a:rPr lang="en-US" dirty="0"/>
            </a:br>
            <a:br>
              <a:rPr lang="en-US" dirty="0"/>
            </a:br>
            <a:r>
              <a:rPr lang="ar" sz="2400" dirty="0">
                <a:cs typeface="Tahoma"/>
              </a:rPr>
              <a:t>استنادًا إلى المراجعة المنهجية والتحليل التلوي</a:t>
            </a:r>
            <a:endParaRPr lang="en-US" dirty="0">
              <a:cs typeface="Tahoma"/>
            </a:endParaRPr>
          </a:p>
        </p:txBody>
      </p:sp>
      <p:graphicFrame>
        <p:nvGraphicFramePr>
          <p:cNvPr id="6" name="Content Placeholder 5">
            <a:extLst>
              <a:ext uri="{FF2B5EF4-FFF2-40B4-BE49-F238E27FC236}">
                <a16:creationId xmlns:a16="http://schemas.microsoft.com/office/drawing/2014/main" id="{1D5A1FFB-BE51-0364-034A-941852117860}"/>
              </a:ext>
            </a:extLst>
          </p:cNvPr>
          <p:cNvGraphicFramePr>
            <a:graphicFrameLocks noGrp="1"/>
          </p:cNvGraphicFramePr>
          <p:nvPr>
            <p:ph idx="1"/>
            <p:extLst>
              <p:ext uri="{D42A27DB-BD31-4B8C-83A1-F6EECF244321}">
                <p14:modId xmlns:p14="http://schemas.microsoft.com/office/powerpoint/2010/main" val="1946191385"/>
              </p:ext>
            </p:extLst>
          </p:nvPr>
        </p:nvGraphicFramePr>
        <p:xfrm>
          <a:off x="3868738" y="712977"/>
          <a:ext cx="7315200" cy="5330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401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F73D2-F0EF-D1DD-62AE-076C44D0CC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8A2466-166E-E36A-869D-4BA073B24D54}"/>
              </a:ext>
            </a:extLst>
          </p:cNvPr>
          <p:cNvSpPr>
            <a:spLocks noGrp="1"/>
          </p:cNvSpPr>
          <p:nvPr>
            <p:ph type="title"/>
          </p:nvPr>
        </p:nvSpPr>
        <p:spPr>
          <a:xfrm>
            <a:off x="0" y="1123837"/>
            <a:ext cx="3370997" cy="4601183"/>
          </a:xfrm>
        </p:spPr>
        <p:txBody>
          <a:bodyPr/>
          <a:lstStyle/>
          <a:p>
            <a:pPr algn="r"/>
            <a:r>
              <a:rPr lang="ar" sz="3200" dirty="0">
                <a:cs typeface="Tahoma"/>
              </a:rPr>
              <a:t>معدلات انتقال المرض عموديًا (من الأم إلى الطفل) محدثة</a:t>
            </a:r>
            <a:r>
              <a:rPr lang="ar" dirty="0">
                <a:cs typeface="Tahoma"/>
              </a:rPr>
              <a:t> </a:t>
            </a:r>
            <a:br>
              <a:rPr lang="en-US" dirty="0"/>
            </a:br>
            <a:br>
              <a:rPr lang="en-US" sz="2400" dirty="0"/>
            </a:br>
            <a:r>
              <a:rPr lang="ar" sz="2400" dirty="0">
                <a:cs typeface="Tahoma"/>
              </a:rPr>
              <a:t>استنادًا إلى المراجعة المنهجية والتحليل التلوي</a:t>
            </a:r>
            <a:endParaRPr lang="en-US" dirty="0">
              <a:cs typeface="Tahoma"/>
            </a:endParaRPr>
          </a:p>
        </p:txBody>
      </p:sp>
      <p:graphicFrame>
        <p:nvGraphicFramePr>
          <p:cNvPr id="6" name="Content Placeholder 5">
            <a:extLst>
              <a:ext uri="{FF2B5EF4-FFF2-40B4-BE49-F238E27FC236}">
                <a16:creationId xmlns:a16="http://schemas.microsoft.com/office/drawing/2014/main" id="{A4F22693-DA2E-2DA2-9471-0501497CF6C7}"/>
              </a:ext>
            </a:extLst>
          </p:cNvPr>
          <p:cNvGraphicFramePr>
            <a:graphicFrameLocks noGrp="1"/>
          </p:cNvGraphicFramePr>
          <p:nvPr>
            <p:ph idx="1"/>
            <p:extLst>
              <p:ext uri="{D42A27DB-BD31-4B8C-83A1-F6EECF244321}">
                <p14:modId xmlns:p14="http://schemas.microsoft.com/office/powerpoint/2010/main" val="3266172507"/>
              </p:ext>
            </p:extLst>
          </p:nvPr>
        </p:nvGraphicFramePr>
        <p:xfrm>
          <a:off x="3774953" y="630915"/>
          <a:ext cx="7315200" cy="5330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8914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ABA2C-4DE0-69F9-48BA-3EF9A33B32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167BF0-2DFE-3232-E8AF-CEADA66CFBF0}"/>
              </a:ext>
            </a:extLst>
          </p:cNvPr>
          <p:cNvSpPr>
            <a:spLocks noGrp="1"/>
          </p:cNvSpPr>
          <p:nvPr>
            <p:ph type="title"/>
          </p:nvPr>
        </p:nvSpPr>
        <p:spPr>
          <a:xfrm>
            <a:off x="0" y="1123837"/>
            <a:ext cx="3452884" cy="4601183"/>
          </a:xfrm>
        </p:spPr>
        <p:txBody>
          <a:bodyPr/>
          <a:lstStyle/>
          <a:p>
            <a:pPr algn="r"/>
            <a:r>
              <a:rPr lang="ar" sz="3200" dirty="0">
                <a:cs typeface="Tahoma"/>
              </a:rPr>
              <a:t>معدلات انتقال العدوى العمودية المحدثة (من الأم إلى الطفل) </a:t>
            </a:r>
            <a:br>
              <a:rPr lang="en-US" dirty="0"/>
            </a:br>
            <a:br>
              <a:rPr lang="en-US" sz="2400" dirty="0"/>
            </a:br>
            <a:r>
              <a:rPr lang="ar" sz="2400" dirty="0">
                <a:cs typeface="Tahoma"/>
              </a:rPr>
              <a:t>استنادًا إلى المراجعة المنهجية والتحليل التلوي</a:t>
            </a:r>
            <a:endParaRPr lang="en-US" dirty="0">
              <a:cs typeface="Tahoma"/>
            </a:endParaRPr>
          </a:p>
        </p:txBody>
      </p:sp>
      <p:sp>
        <p:nvSpPr>
          <p:cNvPr id="4" name="Content Placeholder 3">
            <a:extLst>
              <a:ext uri="{FF2B5EF4-FFF2-40B4-BE49-F238E27FC236}">
                <a16:creationId xmlns:a16="http://schemas.microsoft.com/office/drawing/2014/main" id="{826EA65C-A10A-AA54-000E-1AB40632CAA8}"/>
              </a:ext>
            </a:extLst>
          </p:cNvPr>
          <p:cNvSpPr>
            <a:spLocks noGrp="1"/>
          </p:cNvSpPr>
          <p:nvPr>
            <p:ph idx="1"/>
          </p:nvPr>
        </p:nvSpPr>
        <p:spPr>
          <a:xfrm>
            <a:off x="3869267" y="864108"/>
            <a:ext cx="7782405" cy="5120640"/>
          </a:xfrm>
        </p:spPr>
        <p:txBody>
          <a:bodyPr>
            <a:normAutofit/>
          </a:bodyPr>
          <a:lstStyle/>
          <a:p>
            <a:r>
              <a:rPr lang="ar" sz="2800" dirty="0">
                <a:solidFill>
                  <a:schemeClr val="tx1"/>
                </a:solidFill>
              </a:rPr>
              <a:t>يجب عليك التحديث إلى معدلات التخلف عن السداد الجديدة إذا كنت تستخدم معدلات التخلف عن السداد الحالية. إذا كانت لديك دراسات خاصة بك، فربما لا ترغب في التحديث</a:t>
            </a:r>
          </a:p>
          <a:p>
            <a:r>
              <a:rPr lang="ar" sz="2800" dirty="0">
                <a:solidFill>
                  <a:schemeClr val="tx1"/>
                </a:solidFill>
              </a:rPr>
              <a:t>من المرجح أن تؤدي معدلات الانتقال المحدثة إلى زيادة تقديرات انتقال العدوى التاريخية وأعداد الأطفال الذين يعيشون حاليًا مع فيروس نقص المناعة البشرية إلى حد ما</a:t>
            </a:r>
          </a:p>
        </p:txBody>
      </p:sp>
    </p:spTree>
    <p:extLst>
      <p:ext uri="{BB962C8B-B14F-4D97-AF65-F5344CB8AC3E}">
        <p14:creationId xmlns:p14="http://schemas.microsoft.com/office/powerpoint/2010/main" val="428088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4F116-DE1D-3801-EE66-3C0B22FCA44F}"/>
              </a:ext>
            </a:extLst>
          </p:cNvPr>
          <p:cNvSpPr>
            <a:spLocks noGrp="1"/>
          </p:cNvSpPr>
          <p:nvPr>
            <p:ph type="title"/>
          </p:nvPr>
        </p:nvSpPr>
        <p:spPr/>
        <p:txBody>
          <a:bodyPr>
            <a:normAutofit/>
          </a:bodyPr>
          <a:lstStyle/>
          <a:p>
            <a:pPr algn="r"/>
            <a:r>
              <a:rPr lang="ar" sz="3200" dirty="0">
                <a:cs typeface="Tahoma"/>
              </a:rPr>
              <a:t>ضبط أرقام البرنامج على ART بسبب العدد الزائد</a:t>
            </a:r>
            <a:endParaRPr lang="en-US"/>
          </a:p>
        </p:txBody>
      </p:sp>
      <p:pic>
        <p:nvPicPr>
          <p:cNvPr id="4" name="Picture 3">
            <a:extLst>
              <a:ext uri="{FF2B5EF4-FFF2-40B4-BE49-F238E27FC236}">
                <a16:creationId xmlns:a16="http://schemas.microsoft.com/office/drawing/2014/main" id="{08D3094E-D249-9CCF-9310-5911FD213E4C}"/>
              </a:ext>
            </a:extLst>
          </p:cNvPr>
          <p:cNvPicPr>
            <a:picLocks noChangeAspect="1"/>
          </p:cNvPicPr>
          <p:nvPr/>
        </p:nvPicPr>
        <p:blipFill>
          <a:blip r:embed="rId2"/>
          <a:stretch>
            <a:fillRect/>
          </a:stretch>
        </p:blipFill>
        <p:spPr>
          <a:xfrm>
            <a:off x="3686559" y="750793"/>
            <a:ext cx="7530182" cy="5356414"/>
          </a:xfrm>
          <a:prstGeom prst="rect">
            <a:avLst/>
          </a:prstGeom>
        </p:spPr>
      </p:pic>
      <p:sp>
        <p:nvSpPr>
          <p:cNvPr id="8" name="Rectangle 7">
            <a:extLst>
              <a:ext uri="{FF2B5EF4-FFF2-40B4-BE49-F238E27FC236}">
                <a16:creationId xmlns:a16="http://schemas.microsoft.com/office/drawing/2014/main" id="{953B7C47-78D7-BB9C-5B9B-81A20B73F70A}"/>
              </a:ext>
            </a:extLst>
          </p:cNvPr>
          <p:cNvSpPr/>
          <p:nvPr/>
        </p:nvSpPr>
        <p:spPr>
          <a:xfrm>
            <a:off x="3837391" y="4623955"/>
            <a:ext cx="7379350" cy="654627"/>
          </a:xfrm>
          <a:prstGeom prst="rect">
            <a:avLst/>
          </a:prstGeom>
          <a:noFill/>
          <a:ln w="3175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6977E0-5E7A-0462-9C26-09A3264B6A79}"/>
              </a:ext>
            </a:extLst>
          </p:cNvPr>
          <p:cNvSpPr/>
          <p:nvPr/>
        </p:nvSpPr>
        <p:spPr>
          <a:xfrm>
            <a:off x="3837391" y="5362934"/>
            <a:ext cx="7379350" cy="654627"/>
          </a:xfrm>
          <a:prstGeom prst="rect">
            <a:avLst/>
          </a:prstGeom>
          <a:noFill/>
          <a:ln w="31750">
            <a:solidFill>
              <a:srgbClr val="E3131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1517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8" name="Rectangle 17">
            <a:extLst>
              <a:ext uri="{FF2B5EF4-FFF2-40B4-BE49-F238E27FC236}">
                <a16:creationId xmlns:a16="http://schemas.microsoft.com/office/drawing/2014/main" id="{AA7850C8-8932-45FB-824D-8AB7D84691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8BB4B4-FCCA-4BB8-A5B5-7EDD9652D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4DC8D514-289C-DB0F-05A8-92D9ABCF4D00}"/>
              </a:ext>
            </a:extLst>
          </p:cNvPr>
          <p:cNvSpPr>
            <a:spLocks noGrp="1"/>
          </p:cNvSpPr>
          <p:nvPr>
            <p:ph type="title"/>
          </p:nvPr>
        </p:nvSpPr>
        <p:spPr>
          <a:xfrm>
            <a:off x="724447" y="2588768"/>
            <a:ext cx="3847930" cy="1091184"/>
          </a:xfrm>
        </p:spPr>
        <p:txBody>
          <a:bodyPr vert="horz" lIns="91440" tIns="45720" rIns="91440" bIns="45720" rtlCol="0" anchor="b">
            <a:normAutofit/>
          </a:bodyPr>
          <a:lstStyle/>
          <a:p>
            <a:pPr algn="r"/>
            <a:r>
              <a:rPr lang="ar" spc="-100" dirty="0">
                <a:cs typeface="Tahoma"/>
              </a:rPr>
              <a:t>التحقق السريع من </a:t>
            </a:r>
            <a:r>
              <a:rPr lang="ar" spc="-100" dirty="0" err="1">
                <a:cs typeface="Tahoma"/>
              </a:rPr>
              <a:t>ARTصحة</a:t>
            </a:r>
            <a:endParaRPr lang="en-US" err="1">
              <a:cs typeface="Tahoma"/>
            </a:endParaRPr>
          </a:p>
        </p:txBody>
      </p:sp>
      <p:sp>
        <p:nvSpPr>
          <p:cNvPr id="22" name="Rectangle 21">
            <a:extLst>
              <a:ext uri="{FF2B5EF4-FFF2-40B4-BE49-F238E27FC236}">
                <a16:creationId xmlns:a16="http://schemas.microsoft.com/office/drawing/2014/main" id="{9EAD000C-FECC-4415-AB14-16AC3974C6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12727" y="758952"/>
            <a:ext cx="3379859" cy="3191490"/>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8827A51-F44A-3972-090B-9D9D12D600A3}"/>
              </a:ext>
            </a:extLst>
          </p:cNvPr>
          <p:cNvPicPr>
            <a:picLocks noChangeAspect="1"/>
          </p:cNvPicPr>
          <p:nvPr/>
        </p:nvPicPr>
        <p:blipFill>
          <a:blip r:embed="rId2"/>
          <a:stretch>
            <a:fillRect/>
          </a:stretch>
        </p:blipFill>
        <p:spPr>
          <a:xfrm>
            <a:off x="5275608" y="1007918"/>
            <a:ext cx="3054096" cy="2677391"/>
          </a:xfrm>
          <a:prstGeom prst="rect">
            <a:avLst/>
          </a:prstGeom>
        </p:spPr>
      </p:pic>
      <p:sp>
        <p:nvSpPr>
          <p:cNvPr id="24" name="Rectangle 23">
            <a:extLst>
              <a:ext uri="{FF2B5EF4-FFF2-40B4-BE49-F238E27FC236}">
                <a16:creationId xmlns:a16="http://schemas.microsoft.com/office/drawing/2014/main" id="{C4A9CF7B-6D34-42D7-9614-7AA889926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758952"/>
            <a:ext cx="2849303" cy="18309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36CCAB5-616C-4A33-8256-D740D31FAD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0640" y="4090151"/>
            <a:ext cx="3371946" cy="1999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472A6C1-76CF-4215-B818-52CFF4D7A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38608" y="2722807"/>
            <a:ext cx="2849303" cy="3367097"/>
          </a:xfrm>
          <a:prstGeom prst="rect">
            <a:avLst/>
          </a:prstGeom>
          <a:solidFill>
            <a:srgbClr val="FFFFFF"/>
          </a:solidFill>
          <a:ln w="66675" cmpd="sng">
            <a:solidFill>
              <a:schemeClr val="bg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56CDE6-7F80-A0AA-0253-CA65D9BF137F}"/>
              </a:ext>
            </a:extLst>
          </p:cNvPr>
          <p:cNvPicPr>
            <a:picLocks noChangeAspect="1"/>
          </p:cNvPicPr>
          <p:nvPr/>
        </p:nvPicPr>
        <p:blipFill>
          <a:blip r:embed="rId3"/>
          <a:stretch>
            <a:fillRect/>
          </a:stretch>
        </p:blipFill>
        <p:spPr>
          <a:xfrm>
            <a:off x="8801387" y="2898068"/>
            <a:ext cx="2523744" cy="2910449"/>
          </a:xfrm>
          <a:prstGeom prst="rect">
            <a:avLst/>
          </a:prstGeom>
        </p:spPr>
      </p:pic>
      <p:sp>
        <p:nvSpPr>
          <p:cNvPr id="30" name="Rectangle 29">
            <a:extLst>
              <a:ext uri="{FF2B5EF4-FFF2-40B4-BE49-F238E27FC236}">
                <a16:creationId xmlns:a16="http://schemas.microsoft.com/office/drawing/2014/main" id="{E61CE9D6-3D74-4540-A98B-232824586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22CB467F-39EF-E64E-7198-A3D604F0144D}"/>
              </a:ext>
            </a:extLst>
          </p:cNvPr>
          <p:cNvSpPr txBox="1"/>
          <p:nvPr/>
        </p:nvSpPr>
        <p:spPr>
          <a:xfrm>
            <a:off x="9441264" y="1212739"/>
            <a:ext cx="2046647" cy="923330"/>
          </a:xfrm>
          <a:prstGeom prst="rect">
            <a:avLst/>
          </a:prstGeom>
          <a:noFill/>
        </p:spPr>
        <p:txBody>
          <a:bodyPr wrap="square" rtlCol="0">
            <a:spAutoFit/>
          </a:bodyPr>
          <a:lstStyle/>
          <a:p>
            <a:r>
              <a:rPr lang="ar"/>
              <a:t>مقارنة بـ ANC "بالفعل على ART" في الزيارة الأولى</a:t>
            </a:r>
          </a:p>
        </p:txBody>
      </p:sp>
      <p:sp>
        <p:nvSpPr>
          <p:cNvPr id="11" name="TextBox 10">
            <a:extLst>
              <a:ext uri="{FF2B5EF4-FFF2-40B4-BE49-F238E27FC236}">
                <a16:creationId xmlns:a16="http://schemas.microsoft.com/office/drawing/2014/main" id="{76E5EF14-EBD1-6078-FBCE-EEA1049D3CD7}"/>
              </a:ext>
            </a:extLst>
          </p:cNvPr>
          <p:cNvSpPr txBox="1"/>
          <p:nvPr/>
        </p:nvSpPr>
        <p:spPr>
          <a:xfrm>
            <a:off x="5378004" y="4230546"/>
            <a:ext cx="2539869" cy="646331"/>
          </a:xfrm>
          <a:prstGeom prst="rect">
            <a:avLst/>
          </a:prstGeom>
          <a:noFill/>
        </p:spPr>
        <p:txBody>
          <a:bodyPr wrap="square" rtlCol="0">
            <a:spAutoFit/>
          </a:bodyPr>
          <a:lstStyle/>
          <a:p>
            <a:r>
              <a:rPr lang="ar"/>
              <a:t>رسم اتجاه الوقت لبيانات البرنامج</a:t>
            </a:r>
          </a:p>
        </p:txBody>
      </p:sp>
      <p:sp>
        <p:nvSpPr>
          <p:cNvPr id="12" name="Arrow: Right 11">
            <a:extLst>
              <a:ext uri="{FF2B5EF4-FFF2-40B4-BE49-F238E27FC236}">
                <a16:creationId xmlns:a16="http://schemas.microsoft.com/office/drawing/2014/main" id="{66E5645E-940F-A754-120A-2700D57B9F59}"/>
              </a:ext>
            </a:extLst>
          </p:cNvPr>
          <p:cNvSpPr/>
          <p:nvPr/>
        </p:nvSpPr>
        <p:spPr>
          <a:xfrm>
            <a:off x="7471064" y="4447309"/>
            <a:ext cx="853852" cy="26208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21898F7B-63F2-AF4B-22C6-6701A11D0BE0}"/>
              </a:ext>
            </a:extLst>
          </p:cNvPr>
          <p:cNvSpPr/>
          <p:nvPr/>
        </p:nvSpPr>
        <p:spPr>
          <a:xfrm rot="10800000">
            <a:off x="8639506" y="1499550"/>
            <a:ext cx="853852" cy="262085"/>
          </a:xfrm>
          <a:prstGeom prst="rightArrow">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4427865"/>
      </p:ext>
    </p:extLst>
  </p:cSld>
  <p:clrMapOvr>
    <a:masterClrMapping/>
  </p:clrMapOvr>
</p:sld>
</file>

<file path=ppt/theme/theme1.xml><?xml version="1.0" encoding="utf-8"?>
<a:theme xmlns:a="http://schemas.openxmlformats.org/drawingml/2006/main" name="1_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BB22FD7-C5D9-48A0-A2B6-37E47D0DF2EE}">
  <ds:schemaRefs>
    <ds:schemaRef ds:uri="http://schemas.microsoft.com/sharepoint/v3/contenttype/forms"/>
  </ds:schemaRefs>
</ds:datastoreItem>
</file>

<file path=customXml/itemProps2.xml><?xml version="1.0" encoding="utf-8"?>
<ds:datastoreItem xmlns:ds="http://schemas.openxmlformats.org/officeDocument/2006/customXml" ds:itemID="{2FE974D8-DA09-4E81-9259-3DB124CF81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288ef829-98c5-46d1-83dc-c2ef7c814da2"/>
    <ds:schemaRef ds:uri="2ddeef39-65d3-4660-94f2-f063f949c5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0E5CB7D-FF08-467E-A0DE-84EBECA057A7}">
  <ds:schemaRefs>
    <ds:schemaRef ds:uri="288ef829-98c5-46d1-83dc-c2ef7c814da2"/>
    <ds:schemaRef ds:uri="2ddeef39-65d3-4660-94f2-f063f949c57e"/>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otalTime>250</TotalTime>
  <Words>831</Words>
  <Application>Microsoft Office PowerPoint</Application>
  <PresentationFormat>Widescreen</PresentationFormat>
  <Paragraphs>72</Paragraphs>
  <Slides>13</Slides>
  <Notes>1</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Aptos</vt:lpstr>
      <vt:lpstr>Arial</vt:lpstr>
      <vt:lpstr>Calibri</vt:lpstr>
      <vt:lpstr>Corbel</vt:lpstr>
      <vt:lpstr>Segoe UI</vt:lpstr>
      <vt:lpstr>Tahoma</vt:lpstr>
      <vt:lpstr>Wingdings 2</vt:lpstr>
      <vt:lpstr>1_Frame</vt:lpstr>
      <vt:lpstr>Frame</vt:lpstr>
      <vt:lpstr>تغييرات كبيرة في Spectrum/AIM  لعام 2025</vt:lpstr>
      <vt:lpstr>التغييرات الرئيسية</vt:lpstr>
      <vt:lpstr>PowerPoint Presentation</vt:lpstr>
      <vt:lpstr>توقعات سكان العالم لعام 2024</vt:lpstr>
      <vt:lpstr>معدلات انتقال المرض عموديًا (من الأم إلى الطفل) محدثة   استنادًا إلى المراجعة المنهجية والتحليل التلوي</vt:lpstr>
      <vt:lpstr>معدلات انتقال المرض عموديًا (من الأم إلى الطفل) محدثة   استنادًا إلى المراجعة المنهجية والتحليل التلوي</vt:lpstr>
      <vt:lpstr>معدلات انتقال العدوى العمودية المحدثة (من الأم إلى الطفل)   استنادًا إلى المراجعة المنهجية والتحليل التلوي</vt:lpstr>
      <vt:lpstr>ضبط أرقام البرنامج على ART بسبب العدد الزائد</vt:lpstr>
      <vt:lpstr>التحقق السريع من ARTصحة</vt:lpstr>
      <vt:lpstr>CD4عدد خلايا  عند التشخيص</vt:lpstr>
      <vt:lpstr>زيادة الوفيات غير المرتبطة بالإيدز</vt:lpstr>
      <vt:lpstr>مرض الايدز المتقدم</vt:lpstr>
      <vt:lpstr>التهاب السحايا الكريبتوكوكسى</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rglaubius</dc:creator>
  <cp:lastModifiedBy>RWODZI, Desire Tarwireyi</cp:lastModifiedBy>
  <cp:revision>145</cp:revision>
  <dcterms:created xsi:type="dcterms:W3CDTF">2017-12-22T14:29:51Z</dcterms:created>
  <dcterms:modified xsi:type="dcterms:W3CDTF">2025-03-17T09:05:02Z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