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6"/>
  </p:notesMasterIdLst>
  <p:sldIdLst>
    <p:sldId id="256" r:id="rId5"/>
    <p:sldId id="260" r:id="rId6"/>
    <p:sldId id="3109" r:id="rId7"/>
    <p:sldId id="3112" r:id="rId8"/>
    <p:sldId id="1699" r:id="rId9"/>
    <p:sldId id="3106" r:id="rId10"/>
    <p:sldId id="1536" r:id="rId11"/>
    <p:sldId id="3108" r:id="rId12"/>
    <p:sldId id="481" r:id="rId13"/>
    <p:sldId id="1550" r:id="rId14"/>
    <p:sldId id="1540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3B4970-DA43-C9EB-9F95-5A546B8F60C8}" name="KORENROMP, Eline Louise" initials="KEL" userId="S::KorenrompE@unaids.org::a44abeb2-aa4e-4d35-a6f5-0d25c352ba16" providerId="AD"/>
  <p188:author id="{1D209682-7508-1126-3555-3E7965AE71E1}" name="EKANMIAN, Gatien" initials="EG" userId="S::ekanmiang@unaids.org::c5d5b6b5-1f29-4811-bd93-36fc4aa3b73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4141D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17" autoAdjust="0"/>
  </p:normalViewPr>
  <p:slideViewPr>
    <p:cSldViewPr snapToGrid="0">
      <p:cViewPr varScale="1">
        <p:scale>
          <a:sx n="100" d="100"/>
          <a:sy n="100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URUKOV, Azam" userId="e6441530-1b93-4620-a83c-95258507a3a4" providerId="ADAL" clId="{373D50AD-D530-4A90-BA5F-941427192706}"/>
    <pc:docChg chg="undo custSel delSld modSld">
      <pc:chgData name="BUZURUKOV, Azam" userId="e6441530-1b93-4620-a83c-95258507a3a4" providerId="ADAL" clId="{373D50AD-D530-4A90-BA5F-941427192706}" dt="2024-02-07T05:49:42.888" v="692" actId="6549"/>
      <pc:docMkLst>
        <pc:docMk/>
      </pc:docMkLst>
      <pc:sldChg chg="modSp mod modNotesTx">
        <pc:chgData name="BUZURUKOV, Azam" userId="e6441530-1b93-4620-a83c-95258507a3a4" providerId="ADAL" clId="{373D50AD-D530-4A90-BA5F-941427192706}" dt="2024-02-02T08:50:12.903" v="586" actId="790"/>
        <pc:sldMkLst>
          <pc:docMk/>
          <pc:sldMk cId="100137037" sldId="256"/>
        </pc:sldMkLst>
        <pc:spChg chg="mod">
          <ac:chgData name="BUZURUKOV, Azam" userId="e6441530-1b93-4620-a83c-95258507a3a4" providerId="ADAL" clId="{373D50AD-D530-4A90-BA5F-941427192706}" dt="2024-02-02T02:38:47.165" v="4" actId="20577"/>
          <ac:spMkLst>
            <pc:docMk/>
            <pc:sldMk cId="100137037" sldId="256"/>
            <ac:spMk id="3" creationId="{39C97AB2-D1E8-48E1-B9C2-6E6C1698B16B}"/>
          </ac:spMkLst>
        </pc:spChg>
      </pc:sldChg>
      <pc:sldChg chg="modSp mod modNotesTx">
        <pc:chgData name="BUZURUKOV, Azam" userId="e6441530-1b93-4620-a83c-95258507a3a4" providerId="ADAL" clId="{373D50AD-D530-4A90-BA5F-941427192706}" dt="2024-02-02T02:40:48.533" v="75" actId="20577"/>
        <pc:sldMkLst>
          <pc:docMk/>
          <pc:sldMk cId="3797595976" sldId="260"/>
        </pc:sldMkLst>
        <pc:spChg chg="mod">
          <ac:chgData name="BUZURUKOV, Azam" userId="e6441530-1b93-4620-a83c-95258507a3a4" providerId="ADAL" clId="{373D50AD-D530-4A90-BA5F-941427192706}" dt="2024-02-02T02:40:04.237" v="47" actId="113"/>
          <ac:spMkLst>
            <pc:docMk/>
            <pc:sldMk cId="3797595976" sldId="260"/>
            <ac:spMk id="3" creationId="{C0FF2FB9-99D6-4033-BE37-9FBF0160C93E}"/>
          </ac:spMkLst>
        </pc:spChg>
      </pc:sldChg>
      <pc:sldChg chg="modSp mod">
        <pc:chgData name="BUZURUKOV, Azam" userId="e6441530-1b93-4620-a83c-95258507a3a4" providerId="ADAL" clId="{373D50AD-D530-4A90-BA5F-941427192706}" dt="2024-02-07T05:49:00.286" v="690" actId="20577"/>
        <pc:sldMkLst>
          <pc:docMk/>
          <pc:sldMk cId="4077375247" sldId="481"/>
        </pc:sldMkLst>
        <pc:spChg chg="mod">
          <ac:chgData name="BUZURUKOV, Azam" userId="e6441530-1b93-4620-a83c-95258507a3a4" providerId="ADAL" clId="{373D50AD-D530-4A90-BA5F-941427192706}" dt="2024-02-07T05:49:00.286" v="690" actId="20577"/>
          <ac:spMkLst>
            <pc:docMk/>
            <pc:sldMk cId="4077375247" sldId="481"/>
            <ac:spMk id="4" creationId="{C2FEF825-B1A4-1F45-4E91-9427D602CE8F}"/>
          </ac:spMkLst>
        </pc:spChg>
      </pc:sldChg>
      <pc:sldChg chg="modSp mod modNotesTx">
        <pc:chgData name="BUZURUKOV, Azam" userId="e6441530-1b93-4620-a83c-95258507a3a4" providerId="ADAL" clId="{373D50AD-D530-4A90-BA5F-941427192706}" dt="2024-02-07T05:06:43.094" v="649" actId="20577"/>
        <pc:sldMkLst>
          <pc:docMk/>
          <pc:sldMk cId="4114347516" sldId="1536"/>
        </pc:sldMkLst>
        <pc:spChg chg="mod">
          <ac:chgData name="BUZURUKOV, Azam" userId="e6441530-1b93-4620-a83c-95258507a3a4" providerId="ADAL" clId="{373D50AD-D530-4A90-BA5F-941427192706}" dt="2024-02-07T05:06:43.094" v="649" actId="20577"/>
          <ac:spMkLst>
            <pc:docMk/>
            <pc:sldMk cId="4114347516" sldId="1536"/>
            <ac:spMk id="3" creationId="{2D500F84-5879-5D18-F53A-4586F7232CC9}"/>
          </ac:spMkLst>
        </pc:spChg>
      </pc:sldChg>
      <pc:sldChg chg="modSp mod">
        <pc:chgData name="BUZURUKOV, Azam" userId="e6441530-1b93-4620-a83c-95258507a3a4" providerId="ADAL" clId="{373D50AD-D530-4A90-BA5F-941427192706}" dt="2024-02-07T05:49:42.888" v="692" actId="6549"/>
        <pc:sldMkLst>
          <pc:docMk/>
          <pc:sldMk cId="134191081" sldId="1540"/>
        </pc:sldMkLst>
        <pc:spChg chg="mod">
          <ac:chgData name="BUZURUKOV, Azam" userId="e6441530-1b93-4620-a83c-95258507a3a4" providerId="ADAL" clId="{373D50AD-D530-4A90-BA5F-941427192706}" dt="2024-02-07T05:49:42.888" v="692" actId="6549"/>
          <ac:spMkLst>
            <pc:docMk/>
            <pc:sldMk cId="134191081" sldId="1540"/>
            <ac:spMk id="3" creationId="{9A0DC9E1-6409-E998-ED77-26E3D4288057}"/>
          </ac:spMkLst>
        </pc:spChg>
      </pc:sldChg>
      <pc:sldChg chg="modNotesTx">
        <pc:chgData name="BUZURUKOV, Azam" userId="e6441530-1b93-4620-a83c-95258507a3a4" providerId="ADAL" clId="{373D50AD-D530-4A90-BA5F-941427192706}" dt="2024-02-07T05:49:15.568" v="691" actId="255"/>
        <pc:sldMkLst>
          <pc:docMk/>
          <pc:sldMk cId="3809484236" sldId="1550"/>
        </pc:sldMkLst>
      </pc:sldChg>
      <pc:sldChg chg="del">
        <pc:chgData name="BUZURUKOV, Azam" userId="e6441530-1b93-4620-a83c-95258507a3a4" providerId="ADAL" clId="{373D50AD-D530-4A90-BA5F-941427192706}" dt="2024-02-02T09:11:30.282" v="589" actId="47"/>
        <pc:sldMkLst>
          <pc:docMk/>
          <pc:sldMk cId="1792933428" sldId="1565"/>
        </pc:sldMkLst>
      </pc:sldChg>
      <pc:sldChg chg="modSp mod modNotesTx">
        <pc:chgData name="BUZURUKOV, Azam" userId="e6441530-1b93-4620-a83c-95258507a3a4" providerId="ADAL" clId="{373D50AD-D530-4A90-BA5F-941427192706}" dt="2024-02-02T08:49:35.527" v="584" actId="27636"/>
        <pc:sldMkLst>
          <pc:docMk/>
          <pc:sldMk cId="4142559381" sldId="1699"/>
        </pc:sldMkLst>
        <pc:spChg chg="mod">
          <ac:chgData name="BUZURUKOV, Azam" userId="e6441530-1b93-4620-a83c-95258507a3a4" providerId="ADAL" clId="{373D50AD-D530-4A90-BA5F-941427192706}" dt="2024-02-02T08:49:35.527" v="584" actId="27636"/>
          <ac:spMkLst>
            <pc:docMk/>
            <pc:sldMk cId="4142559381" sldId="1699"/>
            <ac:spMk id="55" creationId="{C4325554-85FA-42BF-9648-938FBC837889}"/>
          </ac:spMkLst>
        </pc:spChg>
      </pc:sldChg>
      <pc:sldChg chg="addSp delSp modSp mod modNotesTx">
        <pc:chgData name="BUZURUKOV, Azam" userId="e6441530-1b93-4620-a83c-95258507a3a4" providerId="ADAL" clId="{373D50AD-D530-4A90-BA5F-941427192706}" dt="2024-02-07T05:05:58.831" v="636" actId="9405"/>
        <pc:sldMkLst>
          <pc:docMk/>
          <pc:sldMk cId="3673016961" sldId="3106"/>
        </pc:sldMkLst>
        <pc:spChg chg="add del">
          <ac:chgData name="BUZURUKOV, Azam" userId="e6441530-1b93-4620-a83c-95258507a3a4" providerId="ADAL" clId="{373D50AD-D530-4A90-BA5F-941427192706}" dt="2024-02-07T05:01:46.568" v="594" actId="11529"/>
          <ac:spMkLst>
            <pc:docMk/>
            <pc:sldMk cId="3673016961" sldId="3106"/>
            <ac:spMk id="4" creationId="{7E229A16-2450-BF81-AEA4-E6C0FDEE810C}"/>
          </ac:spMkLst>
        </pc:spChg>
        <pc:picChg chg="mod">
          <ac:chgData name="BUZURUKOV, Azam" userId="e6441530-1b93-4620-a83c-95258507a3a4" providerId="ADAL" clId="{373D50AD-D530-4A90-BA5F-941427192706}" dt="2024-02-07T05:05:06.677" v="633" actId="1076"/>
          <ac:picMkLst>
            <pc:docMk/>
            <pc:sldMk cId="3673016961" sldId="3106"/>
            <ac:picMk id="5" creationId="{9D157C2C-3D36-0C06-1166-6B959F14D437}"/>
          </ac:picMkLst>
        </pc:picChg>
        <pc:inkChg chg="add del">
          <ac:chgData name="BUZURUKOV, Azam" userId="e6441530-1b93-4620-a83c-95258507a3a4" providerId="ADAL" clId="{373D50AD-D530-4A90-BA5F-941427192706}" dt="2024-02-07T05:02:08.154" v="596" actId="9405"/>
          <ac:inkMkLst>
            <pc:docMk/>
            <pc:sldMk cId="3673016961" sldId="3106"/>
            <ac:inkMk id="7" creationId="{A63ACCB8-3181-A079-82E2-437F05F27DB1}"/>
          </ac:inkMkLst>
        </pc:inkChg>
        <pc:inkChg chg="add del">
          <ac:chgData name="BUZURUKOV, Azam" userId="e6441530-1b93-4620-a83c-95258507a3a4" providerId="ADAL" clId="{373D50AD-D530-4A90-BA5F-941427192706}" dt="2024-02-07T05:02:39.627" v="598" actId="9405"/>
          <ac:inkMkLst>
            <pc:docMk/>
            <pc:sldMk cId="3673016961" sldId="3106"/>
            <ac:inkMk id="8" creationId="{03F3F01A-DC7A-99BB-974C-2251D9E58D97}"/>
          </ac:inkMkLst>
        </pc:inkChg>
        <pc:inkChg chg="add del">
          <ac:chgData name="BUZURUKOV, Azam" userId="e6441530-1b93-4620-a83c-95258507a3a4" providerId="ADAL" clId="{373D50AD-D530-4A90-BA5F-941427192706}" dt="2024-02-07T05:02:59.424" v="600" actId="9405"/>
          <ac:inkMkLst>
            <pc:docMk/>
            <pc:sldMk cId="3673016961" sldId="3106"/>
            <ac:inkMk id="9" creationId="{B280E83D-A22F-BB64-256E-FA1296765EF9}"/>
          </ac:inkMkLst>
        </pc:inkChg>
        <pc:inkChg chg="add del">
          <ac:chgData name="BUZURUKOV, Azam" userId="e6441530-1b93-4620-a83c-95258507a3a4" providerId="ADAL" clId="{373D50AD-D530-4A90-BA5F-941427192706}" dt="2024-02-07T05:03:41.192" v="628" actId="9405"/>
          <ac:inkMkLst>
            <pc:docMk/>
            <pc:sldMk cId="3673016961" sldId="3106"/>
            <ac:inkMk id="10" creationId="{ABDD9AAC-F7FB-8192-5FDC-10EEDF91F8EE}"/>
          </ac:inkMkLst>
        </pc:inkChg>
        <pc:inkChg chg="add del">
          <ac:chgData name="BUZURUKOV, Azam" userId="e6441530-1b93-4620-a83c-95258507a3a4" providerId="ADAL" clId="{373D50AD-D530-4A90-BA5F-941427192706}" dt="2024-02-07T05:03:40.843" v="627" actId="9405"/>
          <ac:inkMkLst>
            <pc:docMk/>
            <pc:sldMk cId="3673016961" sldId="3106"/>
            <ac:inkMk id="11" creationId="{8FC98314-2BD3-2006-6E3E-71DCA77C91EC}"/>
          </ac:inkMkLst>
        </pc:inkChg>
        <pc:inkChg chg="add del">
          <ac:chgData name="BUZURUKOV, Azam" userId="e6441530-1b93-4620-a83c-95258507a3a4" providerId="ADAL" clId="{373D50AD-D530-4A90-BA5F-941427192706}" dt="2024-02-07T05:03:39.504" v="626" actId="9405"/>
          <ac:inkMkLst>
            <pc:docMk/>
            <pc:sldMk cId="3673016961" sldId="3106"/>
            <ac:inkMk id="12" creationId="{49696BF6-A6CF-0682-20DA-19FC163C3FAD}"/>
          </ac:inkMkLst>
        </pc:inkChg>
        <pc:inkChg chg="add del">
          <ac:chgData name="BUZURUKOV, Azam" userId="e6441530-1b93-4620-a83c-95258507a3a4" providerId="ADAL" clId="{373D50AD-D530-4A90-BA5F-941427192706}" dt="2024-02-07T05:03:39.380" v="625" actId="9405"/>
          <ac:inkMkLst>
            <pc:docMk/>
            <pc:sldMk cId="3673016961" sldId="3106"/>
            <ac:inkMk id="13" creationId="{7545563A-AB3D-332E-900F-26428CB02BCE}"/>
          </ac:inkMkLst>
        </pc:inkChg>
        <pc:inkChg chg="add del">
          <ac:chgData name="BUZURUKOV, Azam" userId="e6441530-1b93-4620-a83c-95258507a3a4" providerId="ADAL" clId="{373D50AD-D530-4A90-BA5F-941427192706}" dt="2024-02-07T05:03:39.211" v="624" actId="9405"/>
          <ac:inkMkLst>
            <pc:docMk/>
            <pc:sldMk cId="3673016961" sldId="3106"/>
            <ac:inkMk id="14" creationId="{F901E671-CF45-D669-1B53-343105828DB8}"/>
          </ac:inkMkLst>
        </pc:inkChg>
        <pc:inkChg chg="add del">
          <ac:chgData name="BUZURUKOV, Azam" userId="e6441530-1b93-4620-a83c-95258507a3a4" providerId="ADAL" clId="{373D50AD-D530-4A90-BA5F-941427192706}" dt="2024-02-07T05:03:39.073" v="623" actId="9405"/>
          <ac:inkMkLst>
            <pc:docMk/>
            <pc:sldMk cId="3673016961" sldId="3106"/>
            <ac:inkMk id="15" creationId="{F580DA0B-B588-9019-E645-E6A8A1DC3515}"/>
          </ac:inkMkLst>
        </pc:inkChg>
        <pc:inkChg chg="add del">
          <ac:chgData name="BUZURUKOV, Azam" userId="e6441530-1b93-4620-a83c-95258507a3a4" providerId="ADAL" clId="{373D50AD-D530-4A90-BA5F-941427192706}" dt="2024-02-07T05:03:38.906" v="622" actId="9405"/>
          <ac:inkMkLst>
            <pc:docMk/>
            <pc:sldMk cId="3673016961" sldId="3106"/>
            <ac:inkMk id="16" creationId="{7E8D49EA-53E3-27B4-0F25-F4D33C812A53}"/>
          </ac:inkMkLst>
        </pc:inkChg>
        <pc:inkChg chg="add del">
          <ac:chgData name="BUZURUKOV, Azam" userId="e6441530-1b93-4620-a83c-95258507a3a4" providerId="ADAL" clId="{373D50AD-D530-4A90-BA5F-941427192706}" dt="2024-02-07T05:03:38.747" v="621" actId="9405"/>
          <ac:inkMkLst>
            <pc:docMk/>
            <pc:sldMk cId="3673016961" sldId="3106"/>
            <ac:inkMk id="17" creationId="{D83FCE20-E4FE-91B2-A9A0-B2AA9DBD76F9}"/>
          </ac:inkMkLst>
        </pc:inkChg>
        <pc:inkChg chg="add del">
          <ac:chgData name="BUZURUKOV, Azam" userId="e6441530-1b93-4620-a83c-95258507a3a4" providerId="ADAL" clId="{373D50AD-D530-4A90-BA5F-941427192706}" dt="2024-02-07T05:03:38.572" v="620" actId="9405"/>
          <ac:inkMkLst>
            <pc:docMk/>
            <pc:sldMk cId="3673016961" sldId="3106"/>
            <ac:inkMk id="18" creationId="{DEBBD665-8ADC-45A5-8C66-FF973D016EAB}"/>
          </ac:inkMkLst>
        </pc:inkChg>
        <pc:inkChg chg="add del">
          <ac:chgData name="BUZURUKOV, Azam" userId="e6441530-1b93-4620-a83c-95258507a3a4" providerId="ADAL" clId="{373D50AD-D530-4A90-BA5F-941427192706}" dt="2024-02-07T05:03:38.375" v="619" actId="9405"/>
          <ac:inkMkLst>
            <pc:docMk/>
            <pc:sldMk cId="3673016961" sldId="3106"/>
            <ac:inkMk id="19" creationId="{4FC38DA7-60EA-3230-8F15-F29EB77C5512}"/>
          </ac:inkMkLst>
        </pc:inkChg>
        <pc:inkChg chg="add del">
          <ac:chgData name="BUZURUKOV, Azam" userId="e6441530-1b93-4620-a83c-95258507a3a4" providerId="ADAL" clId="{373D50AD-D530-4A90-BA5F-941427192706}" dt="2024-02-07T05:03:38.153" v="618" actId="9405"/>
          <ac:inkMkLst>
            <pc:docMk/>
            <pc:sldMk cId="3673016961" sldId="3106"/>
            <ac:inkMk id="20" creationId="{2C07C9F4-A720-93A3-368B-20984729B4C6}"/>
          </ac:inkMkLst>
        </pc:inkChg>
        <pc:inkChg chg="add del">
          <ac:chgData name="BUZURUKOV, Azam" userId="e6441530-1b93-4620-a83c-95258507a3a4" providerId="ADAL" clId="{373D50AD-D530-4A90-BA5F-941427192706}" dt="2024-02-07T05:03:37.832" v="617" actId="9405"/>
          <ac:inkMkLst>
            <pc:docMk/>
            <pc:sldMk cId="3673016961" sldId="3106"/>
            <ac:inkMk id="21" creationId="{5F80B4B1-987C-D442-13A8-D6D466381544}"/>
          </ac:inkMkLst>
        </pc:inkChg>
        <pc:inkChg chg="add del">
          <ac:chgData name="BUZURUKOV, Azam" userId="e6441530-1b93-4620-a83c-95258507a3a4" providerId="ADAL" clId="{373D50AD-D530-4A90-BA5F-941427192706}" dt="2024-02-07T05:03:37.311" v="616" actId="9405"/>
          <ac:inkMkLst>
            <pc:docMk/>
            <pc:sldMk cId="3673016961" sldId="3106"/>
            <ac:inkMk id="22" creationId="{09CB3B4F-B5A1-7E05-4807-CFC7E94C4B50}"/>
          </ac:inkMkLst>
        </pc:inkChg>
        <pc:inkChg chg="add del">
          <ac:chgData name="BUZURUKOV, Azam" userId="e6441530-1b93-4620-a83c-95258507a3a4" providerId="ADAL" clId="{373D50AD-D530-4A90-BA5F-941427192706}" dt="2024-02-07T05:03:36.706" v="615" actId="9405"/>
          <ac:inkMkLst>
            <pc:docMk/>
            <pc:sldMk cId="3673016961" sldId="3106"/>
            <ac:inkMk id="23" creationId="{BA5EDF84-7255-E9DF-D87D-993479D2B916}"/>
          </ac:inkMkLst>
        </pc:inkChg>
        <pc:inkChg chg="add del">
          <ac:chgData name="BUZURUKOV, Azam" userId="e6441530-1b93-4620-a83c-95258507a3a4" providerId="ADAL" clId="{373D50AD-D530-4A90-BA5F-941427192706}" dt="2024-02-07T05:04:00.840" v="632" actId="9405"/>
          <ac:inkMkLst>
            <pc:docMk/>
            <pc:sldMk cId="3673016961" sldId="3106"/>
            <ac:inkMk id="24" creationId="{21EB171A-8AFD-1A82-4362-4347BC06F512}"/>
          </ac:inkMkLst>
        </pc:inkChg>
        <pc:inkChg chg="add del">
          <ac:chgData name="BUZURUKOV, Azam" userId="e6441530-1b93-4620-a83c-95258507a3a4" providerId="ADAL" clId="{373D50AD-D530-4A90-BA5F-941427192706}" dt="2024-02-07T05:04:00.466" v="631" actId="9405"/>
          <ac:inkMkLst>
            <pc:docMk/>
            <pc:sldMk cId="3673016961" sldId="3106"/>
            <ac:inkMk id="25" creationId="{95DC32A1-49A3-04CA-165E-D4C8402841DD}"/>
          </ac:inkMkLst>
        </pc:inkChg>
        <pc:inkChg chg="add del">
          <ac:chgData name="BUZURUKOV, Azam" userId="e6441530-1b93-4620-a83c-95258507a3a4" providerId="ADAL" clId="{373D50AD-D530-4A90-BA5F-941427192706}" dt="2024-02-07T05:05:41.599" v="635" actId="9405"/>
          <ac:inkMkLst>
            <pc:docMk/>
            <pc:sldMk cId="3673016961" sldId="3106"/>
            <ac:inkMk id="26" creationId="{A78108E4-EB2D-9C51-A181-0E98AFE4274A}"/>
          </ac:inkMkLst>
        </pc:inkChg>
        <pc:inkChg chg="add">
          <ac:chgData name="BUZURUKOV, Azam" userId="e6441530-1b93-4620-a83c-95258507a3a4" providerId="ADAL" clId="{373D50AD-D530-4A90-BA5F-941427192706}" dt="2024-02-07T05:05:58.831" v="636" actId="9405"/>
          <ac:inkMkLst>
            <pc:docMk/>
            <pc:sldMk cId="3673016961" sldId="3106"/>
            <ac:inkMk id="27" creationId="{2085FAE5-AC70-AD4A-4E75-D358F9EFE4C2}"/>
          </ac:inkMkLst>
        </pc:inkChg>
      </pc:sldChg>
      <pc:sldChg chg="modSp mod modNotesTx">
        <pc:chgData name="BUZURUKOV, Azam" userId="e6441530-1b93-4620-a83c-95258507a3a4" providerId="ADAL" clId="{373D50AD-D530-4A90-BA5F-941427192706}" dt="2024-02-07T05:48:15.944" v="661" actId="27636"/>
        <pc:sldMkLst>
          <pc:docMk/>
          <pc:sldMk cId="3204931726" sldId="3108"/>
        </pc:sldMkLst>
        <pc:spChg chg="mod">
          <ac:chgData name="BUZURUKOV, Azam" userId="e6441530-1b93-4620-a83c-95258507a3a4" providerId="ADAL" clId="{373D50AD-D530-4A90-BA5F-941427192706}" dt="2024-02-07T05:48:15.944" v="661" actId="27636"/>
          <ac:spMkLst>
            <pc:docMk/>
            <pc:sldMk cId="3204931726" sldId="3108"/>
            <ac:spMk id="3" creationId="{A1F169DC-45CE-BCC8-3572-22BE6FF1121F}"/>
          </ac:spMkLst>
        </pc:spChg>
      </pc:sldChg>
      <pc:sldChg chg="modSp mod modNotesTx">
        <pc:chgData name="BUZURUKOV, Azam" userId="e6441530-1b93-4620-a83c-95258507a3a4" providerId="ADAL" clId="{373D50AD-D530-4A90-BA5F-941427192706}" dt="2024-02-02T04:20:01.569" v="521" actId="20577"/>
        <pc:sldMkLst>
          <pc:docMk/>
          <pc:sldMk cId="830199002" sldId="3109"/>
        </pc:sldMkLst>
        <pc:spChg chg="mod">
          <ac:chgData name="BUZURUKOV, Azam" userId="e6441530-1b93-4620-a83c-95258507a3a4" providerId="ADAL" clId="{373D50AD-D530-4A90-BA5F-941427192706}" dt="2024-02-02T04:20:01.569" v="521" actId="20577"/>
          <ac:spMkLst>
            <pc:docMk/>
            <pc:sldMk cId="830199002" sldId="3109"/>
            <ac:spMk id="3" creationId="{566947AC-1171-011A-5368-8AA66DF5AE46}"/>
          </ac:spMkLst>
        </pc:spChg>
      </pc:sldChg>
      <pc:sldChg chg="del">
        <pc:chgData name="BUZURUKOV, Azam" userId="e6441530-1b93-4620-a83c-95258507a3a4" providerId="ADAL" clId="{373D50AD-D530-4A90-BA5F-941427192706}" dt="2024-02-02T09:11:37.952" v="590" actId="47"/>
        <pc:sldMkLst>
          <pc:docMk/>
          <pc:sldMk cId="70546187" sldId="3110"/>
        </pc:sldMkLst>
      </pc:sldChg>
      <pc:sldChg chg="modNotesTx">
        <pc:chgData name="BUZURUKOV, Azam" userId="e6441530-1b93-4620-a83c-95258507a3a4" providerId="ADAL" clId="{373D50AD-D530-4A90-BA5F-941427192706}" dt="2024-02-07T04:59:57.177" v="592" actId="6549"/>
        <pc:sldMkLst>
          <pc:docMk/>
          <pc:sldMk cId="1031977343" sldId="3112"/>
        </pc:sldMkLst>
      </pc:sldChg>
    </pc:docChg>
  </pc:docChgLst>
  <pc:docChgLst>
    <pc:chgData name="MORO, Liana" userId="bd07ab22-bd8b-4616-ac20-0c22028c9a9c" providerId="ADAL" clId="{D9D578E2-B52C-433C-92A4-5B5BA72D5289}"/>
    <pc:docChg chg="custSel modSld">
      <pc:chgData name="MORO, Liana" userId="bd07ab22-bd8b-4616-ac20-0c22028c9a9c" providerId="ADAL" clId="{D9D578E2-B52C-433C-92A4-5B5BA72D5289}" dt="2024-01-30T11:26:55.189" v="12" actId="1076"/>
      <pc:docMkLst>
        <pc:docMk/>
      </pc:docMkLst>
      <pc:sldChg chg="addSp delSp modSp mod">
        <pc:chgData name="MORO, Liana" userId="bd07ab22-bd8b-4616-ac20-0c22028c9a9c" providerId="ADAL" clId="{D9D578E2-B52C-433C-92A4-5B5BA72D5289}" dt="2024-01-30T11:26:30.422" v="5" actId="1076"/>
        <pc:sldMkLst>
          <pc:docMk/>
          <pc:sldMk cId="830199002" sldId="3109"/>
        </pc:sldMkLst>
        <pc:picChg chg="del">
          <ac:chgData name="MORO, Liana" userId="bd07ab22-bd8b-4616-ac20-0c22028c9a9c" providerId="ADAL" clId="{D9D578E2-B52C-433C-92A4-5B5BA72D5289}" dt="2024-01-30T11:25:57.526" v="0" actId="478"/>
          <ac:picMkLst>
            <pc:docMk/>
            <pc:sldMk cId="830199002" sldId="3109"/>
            <ac:picMk id="4" creationId="{11FAE27A-0EB4-E930-B554-F76A2D115E51}"/>
          </ac:picMkLst>
        </pc:picChg>
        <pc:picChg chg="add mod">
          <ac:chgData name="MORO, Liana" userId="bd07ab22-bd8b-4616-ac20-0c22028c9a9c" providerId="ADAL" clId="{D9D578E2-B52C-433C-92A4-5B5BA72D5289}" dt="2024-01-30T11:26:30.422" v="5" actId="1076"/>
          <ac:picMkLst>
            <pc:docMk/>
            <pc:sldMk cId="830199002" sldId="3109"/>
            <ac:picMk id="6" creationId="{C3ED6C18-EC8C-A3FB-9316-53ECE82CB322}"/>
          </ac:picMkLst>
        </pc:picChg>
      </pc:sldChg>
      <pc:sldChg chg="addSp delSp modSp mod">
        <pc:chgData name="MORO, Liana" userId="bd07ab22-bd8b-4616-ac20-0c22028c9a9c" providerId="ADAL" clId="{D9D578E2-B52C-433C-92A4-5B5BA72D5289}" dt="2024-01-30T11:26:55.189" v="12" actId="1076"/>
        <pc:sldMkLst>
          <pc:docMk/>
          <pc:sldMk cId="1031977343" sldId="3112"/>
        </pc:sldMkLst>
        <pc:spChg chg="del">
          <ac:chgData name="MORO, Liana" userId="bd07ab22-bd8b-4616-ac20-0c22028c9a9c" providerId="ADAL" clId="{D9D578E2-B52C-433C-92A4-5B5BA72D5289}" dt="2024-01-30T11:26:49.633" v="7" actId="478"/>
          <ac:spMkLst>
            <pc:docMk/>
            <pc:sldMk cId="1031977343" sldId="3112"/>
            <ac:spMk id="3" creationId="{8D58BB22-8ED3-7A85-17EC-B651B781049D}"/>
          </ac:spMkLst>
        </pc:spChg>
        <pc:picChg chg="del">
          <ac:chgData name="MORO, Liana" userId="bd07ab22-bd8b-4616-ac20-0c22028c9a9c" providerId="ADAL" clId="{D9D578E2-B52C-433C-92A4-5B5BA72D5289}" dt="2024-01-30T11:26:33.026" v="6" actId="478"/>
          <ac:picMkLst>
            <pc:docMk/>
            <pc:sldMk cId="1031977343" sldId="3112"/>
            <ac:picMk id="4" creationId="{04AEB1DF-C4BE-2D6B-D8D2-59380CB55196}"/>
          </ac:picMkLst>
        </pc:picChg>
        <pc:picChg chg="add mod">
          <ac:chgData name="MORO, Liana" userId="bd07ab22-bd8b-4616-ac20-0c22028c9a9c" providerId="ADAL" clId="{D9D578E2-B52C-433C-92A4-5B5BA72D5289}" dt="2024-01-30T11:26:55.189" v="12" actId="1076"/>
          <ac:picMkLst>
            <pc:docMk/>
            <pc:sldMk cId="1031977343" sldId="3112"/>
            <ac:picMk id="6" creationId="{6587F4D5-F4C5-7DC9-E844-3397D66094C5}"/>
          </ac:picMkLst>
        </pc:picChg>
      </pc:sldChg>
    </pc:docChg>
  </pc:docChgLst>
  <pc:docChgLst>
    <pc:chgData name="BUZURUKOV, Azam" userId="e6441530-1b93-4620-a83c-95258507a3a4" providerId="ADAL" clId="{14F0BDB3-A93B-4690-A5E6-DE6098A05C90}"/>
    <pc:docChg chg="modSld">
      <pc:chgData name="BUZURUKOV, Azam" userId="e6441530-1b93-4620-a83c-95258507a3a4" providerId="ADAL" clId="{14F0BDB3-A93B-4690-A5E6-DE6098A05C90}" dt="2024-02-07T00:45:57.344" v="0" actId="6549"/>
      <pc:docMkLst>
        <pc:docMk/>
      </pc:docMkLst>
      <pc:sldChg chg="modNotesTx">
        <pc:chgData name="BUZURUKOV, Azam" userId="e6441530-1b93-4620-a83c-95258507a3a4" providerId="ADAL" clId="{14F0BDB3-A93B-4690-A5E6-DE6098A05C90}" dt="2024-02-07T00:45:57.344" v="0" actId="6549"/>
        <pc:sldMkLst>
          <pc:docMk/>
          <pc:sldMk cId="4114347516" sldId="1536"/>
        </pc:sldMkLst>
      </pc:sldChg>
    </pc:docChg>
  </pc:docChgLst>
  <pc:docChgLst>
    <pc:chgData name="RWODZI, Desire Tarwireyi" userId="f2e414da-657a-4eae-9cb2-9d4947cf517c" providerId="ADAL" clId="{94313D7E-9CF1-487F-9CB4-A7417B26D429}"/>
    <pc:docChg chg="modSld">
      <pc:chgData name="RWODZI, Desire Tarwireyi" userId="f2e414da-657a-4eae-9cb2-9d4947cf517c" providerId="ADAL" clId="{94313D7E-9CF1-487F-9CB4-A7417B26D429}" dt="2024-01-26T16:05:36.762" v="7" actId="404"/>
      <pc:docMkLst>
        <pc:docMk/>
      </pc:docMkLst>
      <pc:sldChg chg="modSp mod">
        <pc:chgData name="RWODZI, Desire Tarwireyi" userId="f2e414da-657a-4eae-9cb2-9d4947cf517c" providerId="ADAL" clId="{94313D7E-9CF1-487F-9CB4-A7417B26D429}" dt="2024-01-26T16:05:15.424" v="5" actId="404"/>
        <pc:sldMkLst>
          <pc:docMk/>
          <pc:sldMk cId="4077375247" sldId="481"/>
        </pc:sldMkLst>
        <pc:spChg chg="mod">
          <ac:chgData name="RWODZI, Desire Tarwireyi" userId="f2e414da-657a-4eae-9cb2-9d4947cf517c" providerId="ADAL" clId="{94313D7E-9CF1-487F-9CB4-A7417B26D429}" dt="2024-01-26T16:05:15.424" v="5" actId="404"/>
          <ac:spMkLst>
            <pc:docMk/>
            <pc:sldMk cId="4077375247" sldId="481"/>
            <ac:spMk id="4" creationId="{C2FEF825-B1A4-1F45-4E91-9427D602CE8F}"/>
          </ac:spMkLst>
        </pc:spChg>
      </pc:sldChg>
      <pc:sldChg chg="modSp mod">
        <pc:chgData name="RWODZI, Desire Tarwireyi" userId="f2e414da-657a-4eae-9cb2-9d4947cf517c" providerId="ADAL" clId="{94313D7E-9CF1-487F-9CB4-A7417B26D429}" dt="2024-01-26T16:05:36.762" v="7" actId="404"/>
        <pc:sldMkLst>
          <pc:docMk/>
          <pc:sldMk cId="134191081" sldId="1540"/>
        </pc:sldMkLst>
        <pc:spChg chg="mod">
          <ac:chgData name="RWODZI, Desire Tarwireyi" userId="f2e414da-657a-4eae-9cb2-9d4947cf517c" providerId="ADAL" clId="{94313D7E-9CF1-487F-9CB4-A7417B26D429}" dt="2024-01-26T16:05:36.762" v="7" actId="404"/>
          <ac:spMkLst>
            <pc:docMk/>
            <pc:sldMk cId="134191081" sldId="1540"/>
            <ac:spMk id="3" creationId="{9A0DC9E1-6409-E998-ED77-26E3D4288057}"/>
          </ac:spMkLst>
        </pc:spChg>
      </pc:sldChg>
      <pc:sldChg chg="modSp mod">
        <pc:chgData name="RWODZI, Desire Tarwireyi" userId="f2e414da-657a-4eae-9cb2-9d4947cf517c" providerId="ADAL" clId="{94313D7E-9CF1-487F-9CB4-A7417B26D429}" dt="2024-01-26T16:05:28.265" v="6" actId="404"/>
        <pc:sldMkLst>
          <pc:docMk/>
          <pc:sldMk cId="1792933428" sldId="1565"/>
        </pc:sldMkLst>
        <pc:graphicFrameChg chg="modGraphic">
          <ac:chgData name="RWODZI, Desire Tarwireyi" userId="f2e414da-657a-4eae-9cb2-9d4947cf517c" providerId="ADAL" clId="{94313D7E-9CF1-487F-9CB4-A7417B26D429}" dt="2024-01-26T16:05:28.265" v="6" actId="404"/>
          <ac:graphicFrameMkLst>
            <pc:docMk/>
            <pc:sldMk cId="1792933428" sldId="1565"/>
            <ac:graphicFrameMk id="6" creationId="{14C0D224-90B7-F719-B568-064782179CF4}"/>
          </ac:graphicFrameMkLst>
        </pc:graphicFrameChg>
      </pc:sldChg>
      <pc:sldChg chg="modSp mod">
        <pc:chgData name="RWODZI, Desire Tarwireyi" userId="f2e414da-657a-4eae-9cb2-9d4947cf517c" providerId="ADAL" clId="{94313D7E-9CF1-487F-9CB4-A7417B26D429}" dt="2024-01-26T16:02:21.734" v="4" actId="404"/>
        <pc:sldMkLst>
          <pc:docMk/>
          <pc:sldMk cId="4142559381" sldId="1699"/>
        </pc:sldMkLst>
        <pc:spChg chg="mod">
          <ac:chgData name="RWODZI, Desire Tarwireyi" userId="f2e414da-657a-4eae-9cb2-9d4947cf517c" providerId="ADAL" clId="{94313D7E-9CF1-487F-9CB4-A7417B26D429}" dt="2024-01-26T16:02:21.734" v="4" actId="404"/>
          <ac:spMkLst>
            <pc:docMk/>
            <pc:sldMk cId="4142559381" sldId="1699"/>
            <ac:spMk id="3" creationId="{26D594C4-D1BF-6C52-E6AB-641BF2847E2B}"/>
          </ac:spMkLst>
        </pc:spChg>
      </pc:sldChg>
      <pc:sldChg chg="modSp mod">
        <pc:chgData name="RWODZI, Desire Tarwireyi" userId="f2e414da-657a-4eae-9cb2-9d4947cf517c" providerId="ADAL" clId="{94313D7E-9CF1-487F-9CB4-A7417B26D429}" dt="2024-01-26T16:02:05.280" v="1" actId="404"/>
        <pc:sldMkLst>
          <pc:docMk/>
          <pc:sldMk cId="830199002" sldId="3109"/>
        </pc:sldMkLst>
        <pc:spChg chg="mod">
          <ac:chgData name="RWODZI, Desire Tarwireyi" userId="f2e414da-657a-4eae-9cb2-9d4947cf517c" providerId="ADAL" clId="{94313D7E-9CF1-487F-9CB4-A7417B26D429}" dt="2024-01-26T16:02:05.280" v="1" actId="404"/>
          <ac:spMkLst>
            <pc:docMk/>
            <pc:sldMk cId="830199002" sldId="3109"/>
            <ac:spMk id="3" creationId="{566947AC-1171-011A-5368-8AA66DF5AE46}"/>
          </ac:spMkLst>
        </pc:spChg>
      </pc:sldChg>
      <pc:sldChg chg="modSp mod">
        <pc:chgData name="RWODZI, Desire Tarwireyi" userId="f2e414da-657a-4eae-9cb2-9d4947cf517c" providerId="ADAL" clId="{94313D7E-9CF1-487F-9CB4-A7417B26D429}" dt="2024-01-26T16:02:12.414" v="3" actId="404"/>
        <pc:sldMkLst>
          <pc:docMk/>
          <pc:sldMk cId="1031977343" sldId="3112"/>
        </pc:sldMkLst>
        <pc:spChg chg="mod">
          <ac:chgData name="RWODZI, Desire Tarwireyi" userId="f2e414da-657a-4eae-9cb2-9d4947cf517c" providerId="ADAL" clId="{94313D7E-9CF1-487F-9CB4-A7417B26D429}" dt="2024-01-26T16:02:12.414" v="3" actId="404"/>
          <ac:spMkLst>
            <pc:docMk/>
            <pc:sldMk cId="1031977343" sldId="3112"/>
            <ac:spMk id="2" creationId="{1770F1DE-8800-AC02-6A61-F9F657CA66BB}"/>
          </ac:spMkLst>
        </pc:spChg>
      </pc:sldChg>
    </pc:docChg>
  </pc:docChgLst>
  <pc:docChgLst>
    <pc:chgData name="KORENROMP, Eline Louise" userId="a44abeb2-aa4e-4d35-a6f5-0d25c352ba16" providerId="ADAL" clId="{BEF12B15-98FC-4A60-AF6C-3468ED29B5BB}"/>
    <pc:docChg chg="undo custSel addSld modSld">
      <pc:chgData name="KORENROMP, Eline Louise" userId="a44abeb2-aa4e-4d35-a6f5-0d25c352ba16" providerId="ADAL" clId="{BEF12B15-98FC-4A60-AF6C-3468ED29B5BB}" dt="2024-01-26T07:53:27.172" v="1153" actId="6549"/>
      <pc:docMkLst>
        <pc:docMk/>
      </pc:docMkLst>
      <pc:sldChg chg="modNotesTx">
        <pc:chgData name="KORENROMP, Eline Louise" userId="a44abeb2-aa4e-4d35-a6f5-0d25c352ba16" providerId="ADAL" clId="{BEF12B15-98FC-4A60-AF6C-3468ED29B5BB}" dt="2024-01-26T07:53:27.172" v="1153" actId="6549"/>
        <pc:sldMkLst>
          <pc:docMk/>
          <pc:sldMk cId="134191081" sldId="1540"/>
        </pc:sldMkLst>
      </pc:sldChg>
      <pc:sldChg chg="delSp modSp add mod modClrScheme chgLayout">
        <pc:chgData name="KORENROMP, Eline Louise" userId="a44abeb2-aa4e-4d35-a6f5-0d25c352ba16" providerId="ADAL" clId="{BEF12B15-98FC-4A60-AF6C-3468ED29B5BB}" dt="2024-01-26T06:49:25.679" v="61" actId="1076"/>
        <pc:sldMkLst>
          <pc:docMk/>
          <pc:sldMk cId="3809484236" sldId="1550"/>
        </pc:sldMkLst>
        <pc:spChg chg="mod ord">
          <ac:chgData name="KORENROMP, Eline Louise" userId="a44abeb2-aa4e-4d35-a6f5-0d25c352ba16" providerId="ADAL" clId="{BEF12B15-98FC-4A60-AF6C-3468ED29B5BB}" dt="2024-01-26T06:49:25.679" v="61" actId="1076"/>
          <ac:spMkLst>
            <pc:docMk/>
            <pc:sldMk cId="3809484236" sldId="1550"/>
            <ac:spMk id="2" creationId="{99C9377E-5CCA-053B-C7DA-904E692A56B7}"/>
          </ac:spMkLst>
        </pc:spChg>
        <pc:spChg chg="mod ord">
          <ac:chgData name="KORENROMP, Eline Louise" userId="a44abeb2-aa4e-4d35-a6f5-0d25c352ba16" providerId="ADAL" clId="{BEF12B15-98FC-4A60-AF6C-3468ED29B5BB}" dt="2024-01-26T06:48:13.087" v="1" actId="700"/>
          <ac:spMkLst>
            <pc:docMk/>
            <pc:sldMk cId="3809484236" sldId="1550"/>
            <ac:spMk id="4" creationId="{BDCDDE2F-A34F-D8BB-8BF2-503669AAA49F}"/>
          </ac:spMkLst>
        </pc:spChg>
        <pc:spChg chg="del">
          <ac:chgData name="KORENROMP, Eline Louise" userId="a44abeb2-aa4e-4d35-a6f5-0d25c352ba16" providerId="ADAL" clId="{BEF12B15-98FC-4A60-AF6C-3468ED29B5BB}" dt="2024-01-26T06:48:21.219" v="3" actId="478"/>
          <ac:spMkLst>
            <pc:docMk/>
            <pc:sldMk cId="3809484236" sldId="1550"/>
            <ac:spMk id="8" creationId="{AF4DB4A9-75FF-9D89-5104-76912FF6520A}"/>
          </ac:spMkLst>
        </pc:spChg>
        <pc:spChg chg="del">
          <ac:chgData name="KORENROMP, Eline Louise" userId="a44abeb2-aa4e-4d35-a6f5-0d25c352ba16" providerId="ADAL" clId="{BEF12B15-98FC-4A60-AF6C-3468ED29B5BB}" dt="2024-01-26T06:48:23.517" v="5" actId="478"/>
          <ac:spMkLst>
            <pc:docMk/>
            <pc:sldMk cId="3809484236" sldId="1550"/>
            <ac:spMk id="9" creationId="{47E0E9C8-680B-9DF7-95A0-B51AECFDD7D6}"/>
          </ac:spMkLst>
        </pc:spChg>
        <pc:spChg chg="del">
          <ac:chgData name="KORENROMP, Eline Louise" userId="a44abeb2-aa4e-4d35-a6f5-0d25c352ba16" providerId="ADAL" clId="{BEF12B15-98FC-4A60-AF6C-3468ED29B5BB}" dt="2024-01-26T06:48:22.416" v="4" actId="478"/>
          <ac:spMkLst>
            <pc:docMk/>
            <pc:sldMk cId="3809484236" sldId="1550"/>
            <ac:spMk id="10" creationId="{2D8E9E87-EE56-8C06-56EC-AFFEDDA5CDED}"/>
          </ac:spMkLst>
        </pc:spChg>
        <pc:picChg chg="mod ord">
          <ac:chgData name="KORENROMP, Eline Louise" userId="a44abeb2-aa4e-4d35-a6f5-0d25c352ba16" providerId="ADAL" clId="{BEF12B15-98FC-4A60-AF6C-3468ED29B5BB}" dt="2024-01-26T06:48:56.766" v="58" actId="1076"/>
          <ac:picMkLst>
            <pc:docMk/>
            <pc:sldMk cId="3809484236" sldId="1550"/>
            <ac:picMk id="5" creationId="{0F76A417-AA49-30A1-48FF-DCB294BF92C3}"/>
          </ac:picMkLst>
        </pc:picChg>
        <pc:picChg chg="del">
          <ac:chgData name="KORENROMP, Eline Louise" userId="a44abeb2-aa4e-4d35-a6f5-0d25c352ba16" providerId="ADAL" clId="{BEF12B15-98FC-4A60-AF6C-3468ED29B5BB}" dt="2024-01-26T06:49:08.032" v="59" actId="478"/>
          <ac:picMkLst>
            <pc:docMk/>
            <pc:sldMk cId="3809484236" sldId="1550"/>
            <ac:picMk id="6" creationId="{F68C22F1-8AB8-E9CA-B56D-C0FC288F7608}"/>
          </ac:picMkLst>
        </pc:picChg>
        <pc:picChg chg="del">
          <ac:chgData name="KORENROMP, Eline Louise" userId="a44abeb2-aa4e-4d35-a6f5-0d25c352ba16" providerId="ADAL" clId="{BEF12B15-98FC-4A60-AF6C-3468ED29B5BB}" dt="2024-01-26T06:49:18.528" v="60" actId="478"/>
          <ac:picMkLst>
            <pc:docMk/>
            <pc:sldMk cId="3809484236" sldId="1550"/>
            <ac:picMk id="7" creationId="{2A5FB30B-1D78-D462-4284-FC2560FF1A6C}"/>
          </ac:picMkLst>
        </pc:picChg>
      </pc:sldChg>
      <pc:sldChg chg="addSp delSp modSp add mod">
        <pc:chgData name="KORENROMP, Eline Louise" userId="a44abeb2-aa4e-4d35-a6f5-0d25c352ba16" providerId="ADAL" clId="{BEF12B15-98FC-4A60-AF6C-3468ED29B5BB}" dt="2024-01-26T07:52:08.933" v="920" actId="20577"/>
        <pc:sldMkLst>
          <pc:docMk/>
          <pc:sldMk cId="1792933428" sldId="1565"/>
        </pc:sldMkLst>
        <pc:spChg chg="mod">
          <ac:chgData name="KORENROMP, Eline Louise" userId="a44abeb2-aa4e-4d35-a6f5-0d25c352ba16" providerId="ADAL" clId="{BEF12B15-98FC-4A60-AF6C-3468ED29B5BB}" dt="2024-01-26T07:34:51.465" v="569" actId="1076"/>
          <ac:spMkLst>
            <pc:docMk/>
            <pc:sldMk cId="1792933428" sldId="1565"/>
            <ac:spMk id="2" creationId="{57AB3176-701D-400D-AD07-5EC591B16680}"/>
          </ac:spMkLst>
        </pc:spChg>
        <pc:spChg chg="del">
          <ac:chgData name="KORENROMP, Eline Louise" userId="a44abeb2-aa4e-4d35-a6f5-0d25c352ba16" providerId="ADAL" clId="{BEF12B15-98FC-4A60-AF6C-3468ED29B5BB}" dt="2024-01-26T06:55:46.588" v="217" actId="478"/>
          <ac:spMkLst>
            <pc:docMk/>
            <pc:sldMk cId="1792933428" sldId="1565"/>
            <ac:spMk id="5" creationId="{EAC84E30-4EC6-7B8B-87EA-A97749E9FEEF}"/>
          </ac:spMkLst>
        </pc:spChg>
        <pc:spChg chg="add mod">
          <ac:chgData name="KORENROMP, Eline Louise" userId="a44abeb2-aa4e-4d35-a6f5-0d25c352ba16" providerId="ADAL" clId="{BEF12B15-98FC-4A60-AF6C-3468ED29B5BB}" dt="2024-01-26T07:34:53.872" v="570" actId="1076"/>
          <ac:spMkLst>
            <pc:docMk/>
            <pc:sldMk cId="1792933428" sldId="1565"/>
            <ac:spMk id="8" creationId="{F3EB3E4C-8126-D7D2-EB27-41296E745E0A}"/>
          </ac:spMkLst>
        </pc:spChg>
        <pc:graphicFrameChg chg="mod modGraphic">
          <ac:chgData name="KORENROMP, Eline Louise" userId="a44abeb2-aa4e-4d35-a6f5-0d25c352ba16" providerId="ADAL" clId="{BEF12B15-98FC-4A60-AF6C-3468ED29B5BB}" dt="2024-01-26T07:52:08.933" v="920" actId="20577"/>
          <ac:graphicFrameMkLst>
            <pc:docMk/>
            <pc:sldMk cId="1792933428" sldId="1565"/>
            <ac:graphicFrameMk id="6" creationId="{14C0D224-90B7-F719-B568-064782179CF4}"/>
          </ac:graphicFrameMkLst>
        </pc:graphicFrameChg>
        <pc:picChg chg="del">
          <ac:chgData name="KORENROMP, Eline Louise" userId="a44abeb2-aa4e-4d35-a6f5-0d25c352ba16" providerId="ADAL" clId="{BEF12B15-98FC-4A60-AF6C-3468ED29B5BB}" dt="2024-01-26T06:53:56.049" v="80" actId="478"/>
          <ac:picMkLst>
            <pc:docMk/>
            <pc:sldMk cId="1792933428" sldId="1565"/>
            <ac:picMk id="7" creationId="{AB0337D0-F465-B0D2-2944-30F2C452F6F6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07T05:05:58.83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44 0,'0'1,"-1"-1,1 0,-1 1,0-1,1 0,-1 1,1-1,-1 1,1-1,-1 1,1-1,0 1,-1-1,1 1,0-1,-1 1,1 0,0-1,-1 1,1 0,0-1,0 1,0 0,0-1,0 1,0 0,0-1,0 1,0 0,0 0,1 27,-1-23,25 248,-19-201,-2 0,-6 89,-1-36,3 511,-2-569,-10 52,3-30,-11 31,13-76,2 1,1 0,-2 33,7 345,-1-401,-1 1,1-1,0 0,0 1,1-1,-1 0,0 1,1-1,0 0,-1 1,1-1,0 0,0 0,0 0,0 0,1 0,-1 0,1 0,-1 0,1 0,-1 0,1-1,2 2,2 0,0-1,0 0,0 0,0-1,0 0,0 0,12 0,2 2,1 0,29 11,-38-10,-1 0,1-1,-1 0,1-1,0 0,0-1,0-1,0 1,1-2,22-3,-32 3,-1-1,1 1,-1 0,0-1,0 1,0-1,0 0,0 0,0 0,0 0,0 0,-1 0,1 0,-1-1,1 1,-1-1,0 1,0-1,0 1,0-1,-1 1,1-1,-1 0,0 0,1-3,0-11,-1-1,-3-32,1 27,-3-663,8 372,-4 240,3-82,0 141,1-1,1 1,6-17,8-41,-11-21,-7-134,-3 89,3-17,0 133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3F4DE85E-B7DD-4983-B81E-87808B4ABA6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79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Нажмите для редактирования стилей основного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57659616-E921-41D3-9E36-7E9FC31D8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Добро</a:t>
            </a:r>
            <a:r>
              <a:rPr lang="en-US" dirty="0"/>
              <a:t> </a:t>
            </a:r>
            <a:r>
              <a:rPr lang="en-US" dirty="0" err="1"/>
              <a:t>пожаловать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очередную</a:t>
            </a:r>
            <a:r>
              <a:rPr lang="en-US" dirty="0"/>
              <a:t> </a:t>
            </a:r>
            <a:r>
              <a:rPr lang="en-US" dirty="0" err="1"/>
              <a:t>серию</a:t>
            </a:r>
            <a:r>
              <a:rPr lang="en-US" dirty="0"/>
              <a:t> </a:t>
            </a:r>
            <a:r>
              <a:rPr lang="en-US" dirty="0" err="1"/>
              <a:t>оценок</a:t>
            </a:r>
            <a:r>
              <a:rPr lang="en-US" dirty="0"/>
              <a:t> ВИЧ! </a:t>
            </a:r>
          </a:p>
          <a:p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называем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вебинар</a:t>
            </a:r>
            <a:r>
              <a:rPr lang="en-US" dirty="0"/>
              <a:t> "</a:t>
            </a:r>
            <a:r>
              <a:rPr lang="en-US" dirty="0" err="1"/>
              <a:t>освежающим</a:t>
            </a:r>
            <a:r>
              <a:rPr lang="en-US" dirty="0"/>
              <a:t>", </a:t>
            </a:r>
            <a:r>
              <a:rPr lang="en-US" dirty="0" err="1"/>
              <a:t>предназначенным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, </a:t>
            </a:r>
            <a:r>
              <a:rPr lang="en-US" dirty="0" err="1"/>
              <a:t>кто</a:t>
            </a:r>
            <a:r>
              <a:rPr lang="en-US" dirty="0"/>
              <a:t> </a:t>
            </a:r>
            <a:r>
              <a:rPr lang="en-US" dirty="0" err="1"/>
              <a:t>занимается</a:t>
            </a:r>
            <a:r>
              <a:rPr lang="en-US" dirty="0"/>
              <a:t> </a:t>
            </a:r>
            <a:r>
              <a:rPr lang="en-US" dirty="0" err="1"/>
              <a:t>оценкой</a:t>
            </a:r>
            <a:r>
              <a:rPr lang="en-US" dirty="0"/>
              <a:t> ВИЧ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лет</a:t>
            </a:r>
            <a:r>
              <a:rPr lang="en-US" dirty="0"/>
              <a:t> и </a:t>
            </a:r>
            <a:r>
              <a:rPr lang="en-US" dirty="0" err="1"/>
              <a:t>посетил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прошлых</a:t>
            </a:r>
            <a:r>
              <a:rPr lang="en-US" dirty="0"/>
              <a:t> </a:t>
            </a:r>
            <a:r>
              <a:rPr lang="en-US" dirty="0" err="1"/>
              <a:t>региональных</a:t>
            </a:r>
            <a:r>
              <a:rPr lang="en-US" dirty="0"/>
              <a:t> </a:t>
            </a:r>
            <a:r>
              <a:rPr lang="en-US" dirty="0" err="1"/>
              <a:t>обучающих</a:t>
            </a:r>
            <a:r>
              <a:rPr lang="en-US" dirty="0"/>
              <a:t> </a:t>
            </a:r>
            <a:r>
              <a:rPr lang="en-US" dirty="0" err="1"/>
              <a:t>семинаров</a:t>
            </a:r>
            <a:r>
              <a:rPr lang="en-US" dirty="0"/>
              <a:t>. </a:t>
            </a:r>
            <a:r>
              <a:rPr lang="en-US" dirty="0" err="1"/>
              <a:t>Поэтому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сосредоточимся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и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особенно</a:t>
            </a:r>
            <a:r>
              <a:rPr lang="en-US" dirty="0"/>
              <a:t> </a:t>
            </a:r>
            <a:r>
              <a:rPr lang="en-US" dirty="0" err="1"/>
              <a:t>важно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году</a:t>
            </a:r>
            <a:r>
              <a:rPr lang="en-US" dirty="0"/>
              <a:t>. </a:t>
            </a:r>
          </a:p>
          <a:p>
            <a:r>
              <a:rPr lang="en-US" dirty="0" err="1"/>
              <a:t>Если</a:t>
            </a:r>
            <a:r>
              <a:rPr lang="en-US" dirty="0"/>
              <a:t> вы </a:t>
            </a:r>
            <a:r>
              <a:rPr lang="ru-RU" dirty="0"/>
              <a:t>впервые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процессе, </a:t>
            </a:r>
            <a:r>
              <a:rPr lang="en-US" dirty="0" err="1"/>
              <a:t>вам</a:t>
            </a:r>
            <a:r>
              <a:rPr lang="en-US" dirty="0"/>
              <a:t> </a:t>
            </a:r>
            <a:r>
              <a:rPr lang="en-US" dirty="0" err="1"/>
              <a:t>потребуется</a:t>
            </a:r>
            <a:r>
              <a:rPr lang="en-US" dirty="0"/>
              <a:t> </a:t>
            </a:r>
            <a:r>
              <a:rPr lang="en-US" dirty="0" err="1"/>
              <a:t>дополнительная</a:t>
            </a:r>
            <a:r>
              <a:rPr lang="en-US" dirty="0"/>
              <a:t> </a:t>
            </a:r>
            <a:r>
              <a:rPr lang="en-US" dirty="0" err="1"/>
              <a:t>подготовка</a:t>
            </a:r>
            <a:r>
              <a:rPr lang="en-US" dirty="0"/>
              <a:t> - </a:t>
            </a:r>
            <a:r>
              <a:rPr lang="en-US" dirty="0" err="1"/>
              <a:t>пожалуйста</a:t>
            </a:r>
            <a:r>
              <a:rPr lang="en-US" dirty="0"/>
              <a:t>, </a:t>
            </a:r>
            <a:r>
              <a:rPr lang="en-US" dirty="0" err="1"/>
              <a:t>обратитесь</a:t>
            </a:r>
            <a:r>
              <a:rPr lang="en-US" dirty="0"/>
              <a:t> к </a:t>
            </a:r>
            <a:r>
              <a:rPr lang="en-US" dirty="0" err="1"/>
              <a:t>советнику</a:t>
            </a:r>
            <a:r>
              <a:rPr lang="en-US" dirty="0"/>
              <a:t> ЮНЭЙДС по </a:t>
            </a:r>
            <a:r>
              <a:rPr lang="en-US" dirty="0" err="1"/>
              <a:t>стратегической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в </a:t>
            </a:r>
            <a:r>
              <a:rPr lang="en-US" dirty="0" err="1"/>
              <a:t>вашей</a:t>
            </a:r>
            <a:r>
              <a:rPr lang="en-US" dirty="0"/>
              <a:t> </a:t>
            </a:r>
            <a:r>
              <a:rPr lang="en-US" dirty="0" err="1"/>
              <a:t>стране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регионе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помог</a:t>
            </a:r>
            <a:r>
              <a:rPr lang="en-US" dirty="0"/>
              <a:t> </a:t>
            </a:r>
            <a:r>
              <a:rPr lang="en-US" dirty="0" err="1"/>
              <a:t>вам</a:t>
            </a:r>
            <a:r>
              <a:rPr lang="en-US" dirty="0"/>
              <a:t> </a:t>
            </a:r>
            <a:r>
              <a:rPr lang="en-US" dirty="0" err="1"/>
              <a:t>сориентироваться</a:t>
            </a:r>
            <a:r>
              <a:rPr lang="en-US" dirty="0"/>
              <a:t>:</a:t>
            </a:r>
          </a:p>
          <a:p>
            <a:r>
              <a:rPr lang="en-US" dirty="0" err="1"/>
              <a:t>Изучите</a:t>
            </a:r>
            <a:r>
              <a:rPr lang="en-US" dirty="0"/>
              <a:t> </a:t>
            </a:r>
            <a:r>
              <a:rPr lang="en-US" dirty="0" err="1"/>
              <a:t>учебные</a:t>
            </a:r>
            <a:r>
              <a:rPr lang="en-US" dirty="0"/>
              <a:t> </a:t>
            </a:r>
            <a:r>
              <a:rPr lang="ru-RU" noProof="0" dirty="0"/>
              <a:t>видеоролики</a:t>
            </a:r>
            <a:r>
              <a:rPr lang="en-US" dirty="0"/>
              <a:t> и </a:t>
            </a:r>
            <a:r>
              <a:rPr lang="en-US" dirty="0" err="1"/>
              <a:t>презентации</a:t>
            </a:r>
            <a:r>
              <a:rPr lang="en-US" dirty="0"/>
              <a:t> PowerPoint с </a:t>
            </a:r>
            <a:r>
              <a:rPr lang="en-US" dirty="0" err="1"/>
              <a:t>учебных</a:t>
            </a:r>
            <a:r>
              <a:rPr lang="en-US" dirty="0"/>
              <a:t> </a:t>
            </a:r>
            <a:r>
              <a:rPr lang="en-US" dirty="0" err="1"/>
              <a:t>семинаров</a:t>
            </a:r>
            <a:r>
              <a:rPr lang="en-US" dirty="0"/>
              <a:t> по </a:t>
            </a:r>
            <a:r>
              <a:rPr lang="en-US" dirty="0" err="1"/>
              <a:t>оценке</a:t>
            </a:r>
            <a:r>
              <a:rPr lang="en-US" dirty="0"/>
              <a:t> 2023 </a:t>
            </a:r>
            <a:r>
              <a:rPr lang="en-US" dirty="0" err="1"/>
              <a:t>года</a:t>
            </a:r>
            <a:r>
              <a:rPr lang="en-US" dirty="0"/>
              <a:t>, </a:t>
            </a:r>
          </a:p>
          <a:p>
            <a:r>
              <a:rPr lang="en-US" dirty="0"/>
              <a:t>и </a:t>
            </a:r>
            <a:r>
              <a:rPr lang="ru-RU" dirty="0"/>
              <a:t>изучите</a:t>
            </a:r>
            <a:r>
              <a:rPr lang="en-US" dirty="0"/>
              <a:t> </a:t>
            </a:r>
            <a:r>
              <a:rPr lang="en-US" dirty="0" err="1"/>
              <a:t>файл</a:t>
            </a:r>
            <a:r>
              <a:rPr lang="en-US" dirty="0"/>
              <a:t> Spectrum </a:t>
            </a:r>
            <a:r>
              <a:rPr lang="en-US" dirty="0" err="1"/>
              <a:t>вашей</a:t>
            </a:r>
            <a:r>
              <a:rPr lang="en-US" dirty="0"/>
              <a:t> </a:t>
            </a:r>
            <a:r>
              <a:rPr lang="en-US" dirty="0" err="1"/>
              <a:t>страны</a:t>
            </a:r>
            <a:r>
              <a:rPr lang="en-US" dirty="0"/>
              <a:t>, </a:t>
            </a:r>
            <a:r>
              <a:rPr lang="en-US" dirty="0" err="1"/>
              <a:t>полученный</a:t>
            </a:r>
            <a:r>
              <a:rPr lang="en-US" dirty="0"/>
              <a:t> в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последнего</a:t>
            </a:r>
            <a:r>
              <a:rPr lang="en-US" dirty="0"/>
              <a:t> </a:t>
            </a:r>
            <a:r>
              <a:rPr lang="en-US" dirty="0" err="1"/>
              <a:t>раунда</a:t>
            </a:r>
            <a:r>
              <a:rPr lang="en-US" dirty="0"/>
              <a:t>, с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конкретной</a:t>
            </a:r>
            <a:r>
              <a:rPr lang="en-US" dirty="0"/>
              <a:t> </a:t>
            </a:r>
            <a:r>
              <a:rPr lang="en-US" dirty="0" err="1"/>
              <a:t>историей</a:t>
            </a:r>
            <a:r>
              <a:rPr lang="en-US" dirty="0"/>
              <a:t> и </a:t>
            </a:r>
            <a:r>
              <a:rPr lang="en-US" dirty="0" err="1"/>
              <a:t>проблемами</a:t>
            </a:r>
            <a:r>
              <a:rPr lang="en-US" dirty="0"/>
              <a:t>, </a:t>
            </a:r>
            <a:r>
              <a:rPr lang="en-US" dirty="0" err="1"/>
              <a:t>связанными</a:t>
            </a:r>
            <a:r>
              <a:rPr lang="en-US" dirty="0"/>
              <a:t> с </a:t>
            </a:r>
            <a:r>
              <a:rPr lang="en-US" dirty="0" err="1"/>
              <a:t>исходными</a:t>
            </a:r>
            <a:r>
              <a:rPr lang="en-US" dirty="0"/>
              <a:t> </a:t>
            </a:r>
            <a:r>
              <a:rPr lang="en-US" dirty="0" err="1"/>
              <a:t>данными</a:t>
            </a:r>
            <a:r>
              <a:rPr lang="en-US" dirty="0"/>
              <a:t> и </a:t>
            </a:r>
            <a:r>
              <a:rPr lang="en-US" dirty="0" err="1"/>
              <a:t>результатами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65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KE" dirty="0">
              <a:effectLst/>
            </a:endParaRPr>
          </a:p>
          <a:p>
            <a:pPr marL="0" marR="0" algn="l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концентрированной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эпидемией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ВИЧ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моделируют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эпидемии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путем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эпидемических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кривых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субпопуляций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повышенным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риском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употребляющие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инъекционные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наркотики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мужчины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мужчинами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работницы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секс-бизнеса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наряду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общим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населением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подверженным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меньшему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риску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EPP и AEM.</a:t>
            </a:r>
            <a:endParaRPr lang="en-KE" sz="2000" dirty="0">
              <a:effectLst/>
            </a:endParaRPr>
          </a:p>
          <a:p>
            <a:pPr marL="0" marR="0" algn="l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надежными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системами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случаев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ВИЧ-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инфекции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жизнеустройства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предпочитают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эпиднадзора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случаями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серологических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национальный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оценок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концентрированной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эпидемией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2023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надзора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случаями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гражданского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(CSAVR)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Европейского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заболеваний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(ECDC). В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этих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моделях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ВИЧ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смертности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случаев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KE" sz="2000" dirty="0">
              <a:effectLst/>
            </a:endParaRPr>
          </a:p>
          <a:p>
            <a:pPr marL="0" marR="0" algn="l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моделях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поддерживаемые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ЮНЭЙДС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обоснованные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предположения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лечения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прогрессировании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заболевания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надзор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созванная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ЮНЭЙДС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Справочная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моделированию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прогнозированию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KE" sz="2000" dirty="0">
              <a:effectLst/>
            </a:endParaRPr>
          </a:p>
          <a:p>
            <a:pPr marL="0" marR="0" algn="l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Демографические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взяты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Отдела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народонаселения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ООН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последних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переписей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KE" sz="200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A75E5-EEA6-4699-9135-78D05B2AA1DC}" type="slidenum">
              <a:rPr lang="en-CH" smtClean="0"/>
              <a:t>10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5553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27BF8273-7899-9063-8B38-DEECCB3DB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4E4A6EC-F30B-0CFF-6B29-F52B8D5D5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Чтобы</a:t>
            </a:r>
            <a:r>
              <a:rPr lang="en-US" altLang="en-US" dirty="0"/>
              <a:t> </a:t>
            </a:r>
            <a:r>
              <a:rPr lang="en-US" altLang="en-US" dirty="0" err="1"/>
              <a:t>облегчить</a:t>
            </a:r>
            <a:r>
              <a:rPr lang="en-US" altLang="en-US" dirty="0"/>
              <a:t> </a:t>
            </a:r>
            <a:r>
              <a:rPr lang="en-US" altLang="en-US" dirty="0" err="1"/>
              <a:t>вашу</a:t>
            </a:r>
            <a:r>
              <a:rPr lang="en-US" altLang="en-US" dirty="0"/>
              <a:t> </a:t>
            </a:r>
            <a:r>
              <a:rPr lang="en-US" altLang="en-US" dirty="0" err="1"/>
              <a:t>работу</a:t>
            </a:r>
            <a:r>
              <a:rPr lang="en-US" altLang="en-US" dirty="0"/>
              <a:t> </a:t>
            </a:r>
            <a:r>
              <a:rPr lang="en-US" altLang="en-US" dirty="0" err="1"/>
              <a:t>над</a:t>
            </a:r>
            <a:r>
              <a:rPr lang="en-US" altLang="en-US" dirty="0"/>
              <a:t> </a:t>
            </a:r>
            <a:r>
              <a:rPr lang="en-US" altLang="en-US" dirty="0" err="1"/>
              <a:t>данными</a:t>
            </a:r>
            <a:r>
              <a:rPr lang="en-US" altLang="en-US" dirty="0"/>
              <a:t> и </a:t>
            </a:r>
            <a:r>
              <a:rPr lang="en-US" altLang="en-US" dirty="0" err="1"/>
              <a:t>оценками</a:t>
            </a:r>
            <a:r>
              <a:rPr lang="en-US" altLang="en-US" dirty="0"/>
              <a:t> </a:t>
            </a:r>
            <a:r>
              <a:rPr lang="en-US" altLang="en-US" dirty="0" err="1"/>
              <a:t>спектра</a:t>
            </a:r>
            <a:r>
              <a:rPr lang="en-US" altLang="en-US" dirty="0"/>
              <a:t> и </a:t>
            </a:r>
            <a:r>
              <a:rPr lang="en-US" altLang="en-US" dirty="0" err="1"/>
              <a:t>сделать</a:t>
            </a:r>
            <a:r>
              <a:rPr lang="en-US" altLang="en-US" dirty="0"/>
              <a:t> </a:t>
            </a:r>
            <a:r>
              <a:rPr lang="en-US" altLang="en-US" dirty="0" err="1"/>
              <a:t>это</a:t>
            </a:r>
            <a:r>
              <a:rPr lang="en-US" altLang="en-US" dirty="0"/>
              <a:t> </a:t>
            </a:r>
            <a:r>
              <a:rPr lang="en-US" altLang="en-US" dirty="0" err="1"/>
              <a:t>вместе</a:t>
            </a:r>
            <a:r>
              <a:rPr lang="en-US" altLang="en-US" dirty="0"/>
              <a:t> с </a:t>
            </a:r>
            <a:r>
              <a:rPr lang="en-US" altLang="en-US" dirty="0" err="1"/>
              <a:t>национальной</a:t>
            </a:r>
            <a:r>
              <a:rPr lang="en-US" altLang="en-US" dirty="0"/>
              <a:t> </a:t>
            </a:r>
            <a:r>
              <a:rPr lang="en-US" altLang="en-US" dirty="0" err="1"/>
              <a:t>командой</a:t>
            </a:r>
            <a:r>
              <a:rPr lang="en-US" altLang="en-US" dirty="0"/>
              <a:t>, </a:t>
            </a:r>
            <a:r>
              <a:rPr lang="en-US" altLang="en-US" dirty="0" err="1"/>
              <a:t>мы</a:t>
            </a:r>
            <a:r>
              <a:rPr lang="en-US" altLang="en-US" dirty="0"/>
              <a:t> </a:t>
            </a:r>
            <a:r>
              <a:rPr lang="en-US" altLang="en-US" dirty="0" err="1"/>
              <a:t>создали</a:t>
            </a:r>
            <a:r>
              <a:rPr lang="en-US" altLang="en-US" dirty="0"/>
              <a:t> </a:t>
            </a:r>
            <a:r>
              <a:rPr lang="en-US" altLang="en-US" dirty="0" err="1"/>
              <a:t>для</a:t>
            </a:r>
            <a:r>
              <a:rPr lang="en-US" altLang="en-US" dirty="0"/>
              <a:t> </a:t>
            </a:r>
            <a:r>
              <a:rPr lang="en-US" altLang="en-US" dirty="0" err="1"/>
              <a:t>каждой</a:t>
            </a:r>
            <a:r>
              <a:rPr lang="en-US" altLang="en-US" dirty="0"/>
              <a:t> </a:t>
            </a:r>
            <a:r>
              <a:rPr lang="en-US" altLang="en-US" dirty="0" err="1"/>
              <a:t>страны</a:t>
            </a:r>
            <a:r>
              <a:rPr lang="en-US" altLang="en-US" dirty="0"/>
              <a:t> </a:t>
            </a:r>
            <a:r>
              <a:rPr lang="en-US" altLang="en-US" dirty="0" err="1"/>
              <a:t>папку</a:t>
            </a:r>
            <a:r>
              <a:rPr lang="en-US" altLang="en-US" dirty="0"/>
              <a:t> SharePoint с </a:t>
            </a:r>
            <a:r>
              <a:rPr lang="en-US" altLang="en-US" dirty="0" err="1"/>
              <a:t>архивом</a:t>
            </a:r>
            <a:r>
              <a:rPr lang="en-US" altLang="en-US" dirty="0"/>
              <a:t> </a:t>
            </a:r>
            <a:r>
              <a:rPr lang="en-US" altLang="en-US" dirty="0" err="1"/>
              <a:t>прошлых</a:t>
            </a:r>
            <a:r>
              <a:rPr lang="en-US" altLang="en-US" dirty="0"/>
              <a:t> </a:t>
            </a:r>
            <a:r>
              <a:rPr lang="en-US" altLang="en-US" dirty="0" err="1"/>
              <a:t>оценок</a:t>
            </a:r>
            <a:r>
              <a:rPr lang="en-US" altLang="en-US" dirty="0"/>
              <a:t> и </a:t>
            </a:r>
            <a:r>
              <a:rPr lang="en-US" altLang="en-US" dirty="0" err="1"/>
              <a:t>соответствующими</a:t>
            </a:r>
            <a:r>
              <a:rPr lang="en-US" altLang="en-US" dirty="0"/>
              <a:t> </a:t>
            </a:r>
            <a:r>
              <a:rPr lang="en-US" altLang="en-US" dirty="0" err="1"/>
              <a:t>рабочими</a:t>
            </a:r>
            <a:r>
              <a:rPr lang="en-US" altLang="en-US" dirty="0"/>
              <a:t> </a:t>
            </a:r>
            <a:r>
              <a:rPr lang="en-US" altLang="en-US" dirty="0" err="1"/>
              <a:t>файлами</a:t>
            </a:r>
            <a:r>
              <a:rPr lang="en-US" altLang="en-US" dirty="0"/>
              <a:t>. Вы </a:t>
            </a:r>
            <a:r>
              <a:rPr lang="en-US" altLang="en-US" dirty="0" err="1"/>
              <a:t>получите</a:t>
            </a:r>
            <a:r>
              <a:rPr lang="en-US" altLang="en-US" dirty="0"/>
              <a:t> </a:t>
            </a:r>
            <a:r>
              <a:rPr lang="en-US" altLang="en-US" dirty="0" err="1"/>
              <a:t>ссылку</a:t>
            </a:r>
            <a:r>
              <a:rPr lang="en-US" altLang="en-US" dirty="0"/>
              <a:t> </a:t>
            </a:r>
            <a:r>
              <a:rPr lang="en-US" altLang="en-US" dirty="0" err="1"/>
              <a:t>на</a:t>
            </a:r>
            <a:r>
              <a:rPr lang="en-US" altLang="en-US" dirty="0"/>
              <a:t> </a:t>
            </a:r>
            <a:r>
              <a:rPr lang="en-US" altLang="en-US" dirty="0" err="1"/>
              <a:t>эту</a:t>
            </a:r>
            <a:r>
              <a:rPr lang="en-US" altLang="en-US" dirty="0"/>
              <a:t> </a:t>
            </a:r>
            <a:r>
              <a:rPr lang="en-US" altLang="en-US" dirty="0" err="1"/>
              <a:t>папку</a:t>
            </a:r>
            <a:r>
              <a:rPr lang="en-US" altLang="en-US" dirty="0"/>
              <a:t> </a:t>
            </a:r>
            <a:r>
              <a:rPr lang="en-US" altLang="en-US" dirty="0" err="1"/>
              <a:t>через</a:t>
            </a:r>
            <a:r>
              <a:rPr lang="en-US" altLang="en-US" dirty="0"/>
              <a:t> </a:t>
            </a:r>
            <a:r>
              <a:rPr lang="en-US" altLang="en-US" dirty="0" err="1"/>
              <a:t>советника</a:t>
            </a:r>
            <a:r>
              <a:rPr lang="en-US" altLang="en-US" dirty="0"/>
              <a:t> ЮНЭЙДС по </a:t>
            </a:r>
            <a:r>
              <a:rPr lang="en-US" altLang="en-US" dirty="0" err="1"/>
              <a:t>стратегической</a:t>
            </a:r>
            <a:r>
              <a:rPr lang="en-US" altLang="en-US" dirty="0"/>
              <a:t> </a:t>
            </a:r>
            <a:r>
              <a:rPr lang="en-US" altLang="en-US" dirty="0" err="1"/>
              <a:t>информации</a:t>
            </a:r>
            <a:r>
              <a:rPr lang="en-US" altLang="en-US" dirty="0"/>
              <a:t> (</a:t>
            </a:r>
            <a:r>
              <a:rPr lang="en-US" altLang="en-US" dirty="0" err="1"/>
              <a:t>та</a:t>
            </a:r>
            <a:r>
              <a:rPr lang="en-US" altLang="en-US" dirty="0"/>
              <a:t> </a:t>
            </a:r>
            <a:r>
              <a:rPr lang="en-US" altLang="en-US" dirty="0" err="1"/>
              <a:t>же</a:t>
            </a:r>
            <a:r>
              <a:rPr lang="en-US" altLang="en-US" dirty="0"/>
              <a:t> </a:t>
            </a:r>
            <a:r>
              <a:rPr lang="en-US" altLang="en-US" dirty="0" err="1"/>
              <a:t>ссылка</a:t>
            </a:r>
            <a:r>
              <a:rPr lang="en-US" altLang="en-US" dirty="0"/>
              <a:t>, </a:t>
            </a:r>
            <a:r>
              <a:rPr lang="en-US" altLang="en-US" dirty="0" err="1"/>
              <a:t>которая</a:t>
            </a:r>
            <a:r>
              <a:rPr lang="en-US" altLang="en-US" dirty="0"/>
              <a:t> </a:t>
            </a:r>
            <a:r>
              <a:rPr lang="en-US" altLang="en-US" dirty="0" err="1"/>
              <a:t>была</a:t>
            </a:r>
            <a:r>
              <a:rPr lang="en-US" altLang="en-US" dirty="0"/>
              <a:t> </a:t>
            </a:r>
            <a:r>
              <a:rPr lang="en-US" altLang="en-US" dirty="0" err="1"/>
              <a:t>использована</a:t>
            </a:r>
            <a:r>
              <a:rPr lang="en-US" altLang="en-US" dirty="0"/>
              <a:t> в 2023 </a:t>
            </a:r>
            <a:r>
              <a:rPr lang="en-US" altLang="en-US" dirty="0" err="1"/>
              <a:t>году</a:t>
            </a:r>
            <a:r>
              <a:rPr lang="en-US" altLang="en-US" dirty="0"/>
              <a:t>).</a:t>
            </a:r>
          </a:p>
          <a:p>
            <a:r>
              <a:rPr lang="en-US" altLang="en-US" dirty="0" err="1"/>
              <a:t>Как</a:t>
            </a:r>
            <a:r>
              <a:rPr lang="en-US" altLang="en-US" dirty="0"/>
              <a:t> </a:t>
            </a:r>
            <a:r>
              <a:rPr lang="en-US" altLang="en-US" dirty="0" err="1"/>
              <a:t>уже</a:t>
            </a:r>
            <a:r>
              <a:rPr lang="en-US" altLang="en-US" dirty="0"/>
              <a:t> </a:t>
            </a:r>
            <a:r>
              <a:rPr lang="en-US" altLang="en-US" dirty="0" err="1"/>
              <a:t>говорилось</a:t>
            </a:r>
            <a:r>
              <a:rPr lang="en-US" altLang="en-US" dirty="0"/>
              <a:t>, </a:t>
            </a:r>
            <a:r>
              <a:rPr lang="en-US" altLang="en-US" dirty="0" err="1"/>
              <a:t>качество</a:t>
            </a:r>
            <a:r>
              <a:rPr lang="en-US" altLang="en-US" dirty="0"/>
              <a:t> </a:t>
            </a:r>
            <a:r>
              <a:rPr lang="en-US" altLang="en-US" dirty="0" err="1"/>
              <a:t>данных</a:t>
            </a:r>
            <a:r>
              <a:rPr lang="en-US" altLang="en-US" dirty="0"/>
              <a:t> </a:t>
            </a:r>
            <a:r>
              <a:rPr lang="en-US" altLang="en-US" dirty="0" err="1"/>
              <a:t>имеет</a:t>
            </a:r>
            <a:r>
              <a:rPr lang="en-US" altLang="en-US" dirty="0"/>
              <a:t> </a:t>
            </a:r>
            <a:r>
              <a:rPr lang="en-US" altLang="en-US" dirty="0" err="1"/>
              <a:t>решающее</a:t>
            </a:r>
            <a:r>
              <a:rPr lang="en-US" altLang="en-US" dirty="0"/>
              <a:t> </a:t>
            </a:r>
            <a:r>
              <a:rPr lang="en-US" altLang="en-US" dirty="0" err="1"/>
              <a:t>значение</a:t>
            </a:r>
            <a:r>
              <a:rPr lang="en-US" altLang="en-US" dirty="0"/>
              <a:t> </a:t>
            </a:r>
            <a:r>
              <a:rPr lang="en-US" altLang="en-US" dirty="0" err="1"/>
              <a:t>для</a:t>
            </a:r>
            <a:r>
              <a:rPr lang="en-US" altLang="en-US" dirty="0"/>
              <a:t> </a:t>
            </a:r>
            <a:r>
              <a:rPr lang="en-US" altLang="en-US" dirty="0" err="1"/>
              <a:t>получения</a:t>
            </a:r>
            <a:r>
              <a:rPr lang="en-US" altLang="en-US" dirty="0"/>
              <a:t> </a:t>
            </a:r>
            <a:r>
              <a:rPr lang="en-US" altLang="en-US" dirty="0" err="1"/>
              <a:t>хороших</a:t>
            </a:r>
            <a:r>
              <a:rPr lang="en-US" altLang="en-US" dirty="0"/>
              <a:t> </a:t>
            </a:r>
            <a:r>
              <a:rPr lang="en-US" altLang="en-US" dirty="0" err="1"/>
              <a:t>оценок</a:t>
            </a:r>
            <a:r>
              <a:rPr lang="en-US" altLang="en-US" dirty="0"/>
              <a:t>. </a:t>
            </a:r>
            <a:r>
              <a:rPr lang="en-US" altLang="en-US" dirty="0" err="1"/>
              <a:t>Чтобы</a:t>
            </a:r>
            <a:r>
              <a:rPr lang="en-US" altLang="en-US" dirty="0"/>
              <a:t> </a:t>
            </a:r>
            <a:r>
              <a:rPr lang="en-US" altLang="en-US" dirty="0" err="1"/>
              <a:t>облегчить</a:t>
            </a:r>
            <a:r>
              <a:rPr lang="en-US" altLang="en-US" dirty="0"/>
              <a:t> </a:t>
            </a:r>
            <a:r>
              <a:rPr lang="en-US" altLang="en-US" dirty="0" err="1"/>
              <a:t>проверку</a:t>
            </a:r>
            <a:r>
              <a:rPr lang="en-US" altLang="en-US" dirty="0"/>
              <a:t> </a:t>
            </a:r>
            <a:r>
              <a:rPr lang="en-US" altLang="en-US" dirty="0" err="1"/>
              <a:t>качества</a:t>
            </a:r>
            <a:r>
              <a:rPr lang="en-US" altLang="en-US" dirty="0"/>
              <a:t> </a:t>
            </a:r>
            <a:r>
              <a:rPr lang="en-US" altLang="en-US" dirty="0" err="1"/>
              <a:t>данных</a:t>
            </a:r>
            <a:r>
              <a:rPr lang="en-US" altLang="en-US" dirty="0"/>
              <a:t>, </a:t>
            </a:r>
            <a:r>
              <a:rPr lang="en-US" altLang="en-US" dirty="0" err="1"/>
              <a:t>мы</a:t>
            </a:r>
            <a:r>
              <a:rPr lang="en-US" altLang="en-US" dirty="0"/>
              <a:t> </a:t>
            </a:r>
            <a:r>
              <a:rPr lang="en-US" altLang="en-US" dirty="0" err="1"/>
              <a:t>рекомендуем</a:t>
            </a:r>
            <a:r>
              <a:rPr lang="en-US" altLang="en-US" dirty="0"/>
              <a:t> </a:t>
            </a:r>
            <a:r>
              <a:rPr lang="en-US" altLang="en-US" dirty="0" err="1"/>
              <a:t>сначала</a:t>
            </a:r>
            <a:r>
              <a:rPr lang="en-US" altLang="en-US" dirty="0"/>
              <a:t> </a:t>
            </a:r>
            <a:r>
              <a:rPr lang="en-US" altLang="en-US" dirty="0" err="1"/>
              <a:t>собрать</a:t>
            </a:r>
            <a:r>
              <a:rPr lang="en-US" altLang="en-US" dirty="0"/>
              <a:t> и </a:t>
            </a:r>
            <a:r>
              <a:rPr lang="en-US" altLang="en-US" dirty="0" err="1"/>
              <a:t>просмотреть</a:t>
            </a:r>
            <a:r>
              <a:rPr lang="en-US" altLang="en-US" dirty="0"/>
              <a:t> </a:t>
            </a:r>
            <a:r>
              <a:rPr lang="en-US" altLang="en-US" dirty="0" err="1"/>
              <a:t>исходные</a:t>
            </a:r>
            <a:r>
              <a:rPr lang="en-US" altLang="en-US" dirty="0"/>
              <a:t> </a:t>
            </a:r>
            <a:r>
              <a:rPr lang="en-US" altLang="en-US" dirty="0" err="1"/>
              <a:t>данные</a:t>
            </a:r>
            <a:r>
              <a:rPr lang="en-US" altLang="en-US" dirty="0"/>
              <a:t> в Excel и </a:t>
            </a:r>
            <a:r>
              <a:rPr lang="en-US" altLang="en-US" dirty="0" err="1"/>
              <a:t>убедиться</a:t>
            </a:r>
            <a:r>
              <a:rPr lang="en-US" altLang="en-US" dirty="0"/>
              <a:t> в </a:t>
            </a:r>
            <a:r>
              <a:rPr lang="en-US" altLang="en-US" dirty="0" err="1"/>
              <a:t>их</a:t>
            </a:r>
            <a:r>
              <a:rPr lang="en-US" altLang="en-US" dirty="0"/>
              <a:t> </a:t>
            </a:r>
            <a:r>
              <a:rPr lang="en-US" altLang="en-US" dirty="0" err="1"/>
              <a:t>качестве</a:t>
            </a:r>
            <a:r>
              <a:rPr lang="en-US" altLang="en-US" dirty="0"/>
              <a:t> и </a:t>
            </a:r>
            <a:r>
              <a:rPr lang="en-US" altLang="en-US" dirty="0" err="1"/>
              <a:t>взаимной</a:t>
            </a:r>
            <a:r>
              <a:rPr lang="en-US" altLang="en-US" dirty="0"/>
              <a:t> </a:t>
            </a:r>
            <a:r>
              <a:rPr lang="en-US" altLang="en-US" dirty="0" err="1"/>
              <a:t>согласованности</a:t>
            </a:r>
            <a:r>
              <a:rPr lang="en-US" altLang="en-US" dirty="0"/>
              <a:t> по </a:t>
            </a:r>
            <a:r>
              <a:rPr lang="en-US" altLang="en-US" dirty="0" err="1"/>
              <a:t>всем</a:t>
            </a:r>
            <a:r>
              <a:rPr lang="en-US" altLang="en-US" dirty="0"/>
              <a:t> </a:t>
            </a:r>
            <a:r>
              <a:rPr lang="en-US" altLang="en-US" dirty="0" err="1"/>
              <a:t>показателям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pPr marL="172839" indent="-172839">
              <a:buFontTx/>
              <a:buChar char="•"/>
            </a:pPr>
            <a:r>
              <a:rPr lang="en-US" altLang="en-US" dirty="0" err="1"/>
              <a:t>Сначала</a:t>
            </a:r>
            <a:r>
              <a:rPr lang="en-US" altLang="en-US" dirty="0"/>
              <a:t> </a:t>
            </a:r>
            <a:r>
              <a:rPr lang="en-US" altLang="en-US" dirty="0" err="1"/>
              <a:t>обновите</a:t>
            </a:r>
            <a:r>
              <a:rPr lang="en-US" altLang="en-US" dirty="0"/>
              <a:t> XLS, </a:t>
            </a:r>
            <a:r>
              <a:rPr lang="en-US" altLang="en-US" dirty="0" err="1"/>
              <a:t>проверьте</a:t>
            </a:r>
            <a:r>
              <a:rPr lang="en-US" altLang="en-US" dirty="0"/>
              <a:t> и </a:t>
            </a:r>
            <a:r>
              <a:rPr lang="en-US" altLang="en-US" dirty="0" err="1"/>
              <a:t>убедитесь</a:t>
            </a:r>
            <a:r>
              <a:rPr lang="en-US" altLang="en-US" dirty="0"/>
              <a:t> в </a:t>
            </a:r>
            <a:r>
              <a:rPr lang="en-US" altLang="en-US" dirty="0" err="1"/>
              <a:t>качестве</a:t>
            </a:r>
            <a:r>
              <a:rPr lang="en-US" altLang="en-US" dirty="0"/>
              <a:t> и </a:t>
            </a:r>
            <a:r>
              <a:rPr lang="en-US" altLang="en-US" dirty="0" err="1"/>
              <a:t>согласованности</a:t>
            </a:r>
            <a:r>
              <a:rPr lang="en-US" altLang="en-US" dirty="0"/>
              <a:t> </a:t>
            </a:r>
            <a:r>
              <a:rPr lang="en-US" altLang="en-US" dirty="0" err="1"/>
              <a:t>данных</a:t>
            </a:r>
            <a:r>
              <a:rPr lang="en-US" altLang="en-US" dirty="0"/>
              <a:t>. </a:t>
            </a:r>
          </a:p>
          <a:p>
            <a:pPr marL="172839" indent="-172839">
              <a:buFontTx/>
              <a:buChar char="•"/>
            </a:pPr>
            <a:r>
              <a:rPr lang="en-US" altLang="en-US" dirty="0" err="1"/>
              <a:t>Затем</a:t>
            </a:r>
            <a:r>
              <a:rPr lang="en-US" altLang="en-US" dirty="0"/>
              <a:t> </a:t>
            </a:r>
            <a:r>
              <a:rPr lang="en-US" altLang="en-US" dirty="0" err="1"/>
              <a:t>скопируйте</a:t>
            </a:r>
            <a:r>
              <a:rPr lang="en-US" altLang="en-US" dirty="0"/>
              <a:t> в </a:t>
            </a:r>
            <a:r>
              <a:rPr lang="en-US" altLang="en-US" dirty="0" err="1"/>
              <a:t>файл</a:t>
            </a:r>
            <a:r>
              <a:rPr lang="en-US" altLang="en-US" dirty="0"/>
              <a:t> Spectrum и </a:t>
            </a:r>
            <a:r>
              <a:rPr lang="en-US" altLang="en-US" dirty="0" err="1"/>
              <a:t>обновите</a:t>
            </a:r>
            <a:r>
              <a:rPr lang="en-US" altLang="en-US" dirty="0"/>
              <a:t> </a:t>
            </a:r>
            <a:r>
              <a:rPr lang="en-US" altLang="en-US" dirty="0" err="1"/>
              <a:t>оценку</a:t>
            </a:r>
            <a:r>
              <a:rPr lang="en-US" altLang="en-US" dirty="0"/>
              <a:t>.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DD3F7C80-43A1-3C0E-27AD-D900B46CBC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58480"/>
            <a:fld id="{49916E62-25B1-4E32-937E-3951AE3EFD89}" type="slidenum">
              <a:rPr lang="en-US" altLang="en-US" smtClean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35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000000"/>
                </a:solidFill>
                <a:latin typeface="Avenir 45 Book"/>
              </a:rPr>
              <a:t>Оценки ВИЧ, подготовленные группами, имеют решающее значение для анализа национальных стратегических планов и установления целей по искоренению СПИДа к 2030 году. </a:t>
            </a:r>
            <a:endParaRPr lang="ru-RU">
              <a:solidFill>
                <a:srgbClr val="000000"/>
              </a:solidFill>
              <a:latin typeface="Avenir 45 Book"/>
            </a:endParaRPr>
          </a:p>
          <a:p>
            <a:pPr>
              <a:lnSpc>
                <a:spcPct val="200000"/>
              </a:lnSpc>
            </a:pPr>
            <a:r>
              <a:rPr lang="en-US" err="1">
                <a:solidFill>
                  <a:srgbClr val="000000"/>
                </a:solidFill>
                <a:latin typeface="Avenir 45 Book"/>
              </a:rPr>
              <a:t>Оценки</a:t>
            </a:r>
            <a:r>
              <a:rPr lang="en-US">
                <a:solidFill>
                  <a:srgbClr val="000000"/>
                </a:solidFill>
                <a:latin typeface="Avenir 45 Book"/>
              </a:rPr>
              <a:t> используются для отчетности о прогрессе в достижении глобальных целей в рамках процесса Глобального мониторинга по СПИДу. 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000000"/>
                </a:solidFill>
                <a:latin typeface="Avenir 45 Book"/>
              </a:rPr>
              <a:t>Оценки ВИЧ, проводимые оценочными группами, одновременно становятся все более важными для национальных мер реагирования и более сложными, поскольку они распространяются на все более мелкие географические районы. </a:t>
            </a:r>
            <a:r>
              <a:rPr lang="ru-RU">
                <a:solidFill>
                  <a:srgbClr val="000000"/>
                </a:solidFill>
                <a:latin typeface="Avenir 45 Book"/>
              </a:rPr>
              <a:t>Все эти </a:t>
            </a:r>
            <a:r>
              <a:rPr lang="en-US" err="1">
                <a:solidFill>
                  <a:srgbClr val="000000"/>
                </a:solidFill>
                <a:latin typeface="Avenir 45 Book"/>
              </a:rPr>
              <a:t>факторы</a:t>
            </a:r>
            <a:r>
              <a:rPr lang="ru-RU">
                <a:solidFill>
                  <a:srgbClr val="000000"/>
                </a:solidFill>
                <a:latin typeface="Avenir 45 Book"/>
              </a:rPr>
              <a:t>,</a:t>
            </a:r>
            <a:r>
              <a:rPr lang="en-US">
                <a:solidFill>
                  <a:srgbClr val="000000"/>
                </a:solidFill>
                <a:latin typeface="Avenir 45 Book"/>
              </a:rPr>
              <a:t> в сочетании с растущей сложностью оценочных </a:t>
            </a:r>
            <a:r>
              <a:rPr lang="en-US" err="1">
                <a:solidFill>
                  <a:srgbClr val="000000"/>
                </a:solidFill>
                <a:latin typeface="Avenir 45 Book"/>
              </a:rPr>
              <a:t>моделей</a:t>
            </a:r>
            <a:r>
              <a:rPr lang="en-US">
                <a:solidFill>
                  <a:srgbClr val="000000"/>
                </a:solidFill>
                <a:latin typeface="Avenir 45 Book"/>
              </a:rPr>
              <a:t> </a:t>
            </a:r>
            <a:r>
              <a:rPr lang="ru-RU">
                <a:solidFill>
                  <a:srgbClr val="000000"/>
                </a:solidFill>
                <a:latin typeface="Avenir 45 Book"/>
              </a:rPr>
              <a:t>,</a:t>
            </a:r>
            <a:r>
              <a:rPr lang="en-US" err="1">
                <a:solidFill>
                  <a:srgbClr val="000000"/>
                </a:solidFill>
                <a:latin typeface="Avenir 45 Book"/>
              </a:rPr>
              <a:t>заставляют</a:t>
            </a:r>
            <a:r>
              <a:rPr lang="en-US">
                <a:solidFill>
                  <a:srgbClr val="000000"/>
                </a:solidFill>
                <a:latin typeface="Avenir 45 Book"/>
              </a:rPr>
              <a:t> страны решать проблемы качества данных по программам.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70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Спасибо всем за работу над национальными оценками в прошлом и позапрошлом годах.</a:t>
            </a:r>
          </a:p>
          <a:p>
            <a:r>
              <a:rPr lang="en-US"/>
              <a:t>И спасибо вам за предстоящую работу по обновлению и уточнению национальных оценок в этом раунде 2024 года.</a:t>
            </a:r>
          </a:p>
          <a:p>
            <a:r>
              <a:rPr lang="en-US" err="1"/>
              <a:t>Мы</a:t>
            </a:r>
            <a:r>
              <a:rPr lang="en-US"/>
              <a:t> </a:t>
            </a:r>
            <a:r>
              <a:rPr lang="ru-RU"/>
              <a:t>, ЮНЭЙДС  признательны вам за эту работу</a:t>
            </a:r>
            <a:r>
              <a:rPr lang="en-US"/>
              <a:t>, с глобальной точки зрения ЮНЭЙДС, </a:t>
            </a:r>
            <a:r>
              <a:rPr lang="en-US" err="1"/>
              <a:t>но</a:t>
            </a:r>
            <a:r>
              <a:rPr lang="en-US"/>
              <a:t> </a:t>
            </a:r>
            <a:r>
              <a:rPr lang="ru-RU"/>
              <a:t>хотим выразить вам свою благодарность также </a:t>
            </a:r>
            <a:r>
              <a:rPr lang="en-US" err="1"/>
              <a:t>от</a:t>
            </a:r>
            <a:r>
              <a:rPr lang="en-US"/>
              <a:t> имени тех, кто полагается на вас, - </a:t>
            </a:r>
            <a:r>
              <a:rPr lang="ru-RU"/>
              <a:t>от </a:t>
            </a:r>
            <a:r>
              <a:rPr lang="en-US" err="1"/>
              <a:t>людей</a:t>
            </a:r>
            <a:r>
              <a:rPr lang="en-US"/>
              <a:t>, нуждающихся в качественном лечении для поддержания здоровья или профилактических услугах для снижения риска, - и </a:t>
            </a:r>
            <a:r>
              <a:rPr lang="ru-RU"/>
              <a:t>от </a:t>
            </a:r>
            <a:r>
              <a:rPr lang="en-US" err="1"/>
              <a:t>людей</a:t>
            </a:r>
            <a:r>
              <a:rPr lang="en-US"/>
              <a:t>, отстаивающих эти потребности.</a:t>
            </a:r>
          </a:p>
          <a:p>
            <a:endParaRPr lang="en-US"/>
          </a:p>
          <a:p>
            <a:r>
              <a:rPr lang="ru-RU"/>
              <a:t>Здесь</a:t>
            </a:r>
            <a:r>
              <a:rPr lang="en-US"/>
              <a:t> изображен </a:t>
            </a:r>
            <a:r>
              <a:rPr lang="en-US" i="1"/>
              <a:t>Глобальный доклад о СПИДе, который </a:t>
            </a:r>
            <a:r>
              <a:rPr lang="en-US"/>
              <a:t>ЮНЭЙДС публикует каждый июль на основе ваших оценок и данных. </a:t>
            </a:r>
            <a:endParaRPr lang="ru-RU"/>
          </a:p>
          <a:p>
            <a:r>
              <a:rPr lang="en-US"/>
              <a:t>В нем дается обзор ситуации в странах, регионах и во всем мире в отношении пандемии СПИДа и ответных мер: прогресс, успехи, а также проблемы и пробелы.</a:t>
            </a:r>
          </a:p>
          <a:p>
            <a:endParaRPr lang="en-US"/>
          </a:p>
          <a:p>
            <a:r>
              <a:rPr lang="en-US"/>
              <a:t>Данные: Важно, чтобы все команды по оценке изучили и обеспечили качество данных, оценили и объяснили закономерности и скорректировали исходные данные, прежде чем подгонять к ним модель Spectrum. Для АРТ это указывает на важность электронных медицинских карт с уникальными идентификаторами пациентов.</a:t>
            </a:r>
          </a:p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66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Глобальная</a:t>
            </a:r>
            <a:r>
              <a:rPr lang="en-US" dirty="0"/>
              <a:t> </a:t>
            </a:r>
            <a:r>
              <a:rPr lang="en-US" dirty="0" err="1"/>
              <a:t>цель</a:t>
            </a:r>
            <a:r>
              <a:rPr lang="en-US" dirty="0"/>
              <a:t> (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Политическая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декларация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ООН по ВИЧ/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СПИДу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2021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год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en-US" dirty="0"/>
              <a:t>по </a:t>
            </a:r>
            <a:r>
              <a:rPr lang="en-US" dirty="0" err="1"/>
              <a:t>снижению</a:t>
            </a:r>
            <a:r>
              <a:rPr lang="en-US" dirty="0"/>
              <a:t> </a:t>
            </a:r>
            <a:r>
              <a:rPr lang="en-US" dirty="0" err="1"/>
              <a:t>ежегодного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</a:t>
            </a:r>
            <a:r>
              <a:rPr lang="en-US" dirty="0" err="1"/>
              <a:t>новых</a:t>
            </a:r>
            <a:r>
              <a:rPr lang="en-US" dirty="0"/>
              <a:t> </a:t>
            </a:r>
            <a:r>
              <a:rPr lang="en-US" dirty="0" err="1"/>
              <a:t>случаев</a:t>
            </a:r>
            <a:r>
              <a:rPr lang="en-US" dirty="0"/>
              <a:t> </a:t>
            </a:r>
            <a:r>
              <a:rPr lang="en-US" dirty="0" err="1"/>
              <a:t>инфицирования</a:t>
            </a:r>
            <a:r>
              <a:rPr lang="en-US" dirty="0"/>
              <a:t> - </a:t>
            </a:r>
            <a:r>
              <a:rPr lang="en-US" dirty="0" err="1"/>
              <a:t>сокращение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9</a:t>
            </a:r>
            <a:r>
              <a:rPr lang="ru-RU" dirty="0"/>
              <a:t>5</a:t>
            </a:r>
            <a:r>
              <a:rPr lang="en-US" dirty="0"/>
              <a:t>% к 2030 </a:t>
            </a:r>
            <a:r>
              <a:rPr lang="en-US" dirty="0" err="1"/>
              <a:t>году</a:t>
            </a:r>
            <a:r>
              <a:rPr lang="en-US" dirty="0"/>
              <a:t> по </a:t>
            </a:r>
            <a:r>
              <a:rPr lang="en-US" dirty="0" err="1"/>
              <a:t>сравнению</a:t>
            </a:r>
            <a:r>
              <a:rPr lang="en-US" dirty="0"/>
              <a:t> с </a:t>
            </a:r>
            <a:r>
              <a:rPr lang="en-US" dirty="0" err="1"/>
              <a:t>уровнем</a:t>
            </a:r>
            <a:r>
              <a:rPr lang="en-US" dirty="0"/>
              <a:t> 2010 </a:t>
            </a:r>
            <a:r>
              <a:rPr lang="en-US" dirty="0" err="1"/>
              <a:t>года</a:t>
            </a:r>
            <a:r>
              <a:rPr lang="en-US" dirty="0"/>
              <a:t>.</a:t>
            </a:r>
          </a:p>
          <a:p>
            <a:r>
              <a:rPr lang="en-US" dirty="0" err="1"/>
              <a:t>Судя</a:t>
            </a:r>
            <a:r>
              <a:rPr lang="en-US" dirty="0"/>
              <a:t> по </a:t>
            </a:r>
            <a:r>
              <a:rPr lang="en-US" dirty="0" err="1"/>
              <a:t>вашим</a:t>
            </a:r>
            <a:r>
              <a:rPr lang="en-US" dirty="0"/>
              <a:t> </a:t>
            </a:r>
            <a:r>
              <a:rPr lang="en-US" dirty="0" err="1"/>
              <a:t>оценкам</a:t>
            </a:r>
            <a:r>
              <a:rPr lang="en-US" dirty="0"/>
              <a:t> и </a:t>
            </a:r>
            <a:r>
              <a:rPr lang="en-US" dirty="0" err="1"/>
              <a:t>суммируя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по </a:t>
            </a:r>
            <a:r>
              <a:rPr lang="en-US" dirty="0" err="1"/>
              <a:t>регионам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видим</a:t>
            </a:r>
            <a:r>
              <a:rPr lang="en-US" dirty="0"/>
              <a:t> </a:t>
            </a:r>
            <a:r>
              <a:rPr lang="en-US" dirty="0" err="1"/>
              <a:t>хороший</a:t>
            </a:r>
            <a:r>
              <a:rPr lang="en-US" dirty="0"/>
              <a:t> </a:t>
            </a:r>
            <a:r>
              <a:rPr lang="en-US" dirty="0" err="1"/>
              <a:t>прогресс</a:t>
            </a:r>
            <a:r>
              <a:rPr lang="en-US" dirty="0"/>
              <a:t> в </a:t>
            </a:r>
            <a:r>
              <a:rPr lang="en-US" dirty="0" err="1"/>
              <a:t>некоторых</a:t>
            </a:r>
            <a:r>
              <a:rPr lang="en-US" dirty="0"/>
              <a:t> </a:t>
            </a:r>
            <a:r>
              <a:rPr lang="en-US" dirty="0" err="1"/>
              <a:t>регионах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Однако</a:t>
            </a:r>
            <a:r>
              <a:rPr lang="en-US" dirty="0"/>
              <a:t> в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регионах</a:t>
            </a:r>
            <a:r>
              <a:rPr lang="en-US" dirty="0"/>
              <a:t> </a:t>
            </a:r>
            <a:r>
              <a:rPr lang="en-US" dirty="0" err="1"/>
              <a:t>спад</a:t>
            </a:r>
            <a:r>
              <a:rPr lang="en-US" dirty="0"/>
              <a:t> </a:t>
            </a:r>
            <a:r>
              <a:rPr lang="en-US" dirty="0" err="1"/>
              <a:t>гораздо</a:t>
            </a:r>
            <a:r>
              <a:rPr lang="en-US" dirty="0"/>
              <a:t> </a:t>
            </a:r>
            <a:r>
              <a:rPr lang="en-US" dirty="0" err="1"/>
              <a:t>меньше</a:t>
            </a:r>
            <a:r>
              <a:rPr lang="en-US" dirty="0"/>
              <a:t>, а в </a:t>
            </a:r>
            <a:r>
              <a:rPr lang="en-US" dirty="0" err="1"/>
              <a:t>некоторых</a:t>
            </a:r>
            <a:r>
              <a:rPr lang="en-US" dirty="0"/>
              <a:t> </a:t>
            </a:r>
            <a:r>
              <a:rPr lang="en-US" dirty="0" err="1"/>
              <a:t>даже</a:t>
            </a:r>
            <a:r>
              <a:rPr lang="en-US" dirty="0"/>
              <a:t> </a:t>
            </a:r>
            <a:r>
              <a:rPr lang="en-US" dirty="0" err="1"/>
              <a:t>наблюдается</a:t>
            </a:r>
            <a:r>
              <a:rPr lang="en-US" dirty="0"/>
              <a:t> </a:t>
            </a:r>
            <a:r>
              <a:rPr lang="en-US" dirty="0" err="1"/>
              <a:t>рост</a:t>
            </a:r>
            <a:r>
              <a:rPr lang="en-US" dirty="0"/>
              <a:t>. В </a:t>
            </a:r>
            <a:r>
              <a:rPr lang="en-US" dirty="0" err="1"/>
              <a:t>частности</a:t>
            </a:r>
            <a:r>
              <a:rPr lang="en-US" dirty="0"/>
              <a:t>, в </a:t>
            </a:r>
            <a:r>
              <a:rPr lang="en-US" dirty="0" err="1"/>
              <a:t>регионах</a:t>
            </a:r>
            <a:r>
              <a:rPr lang="en-US" dirty="0"/>
              <a:t> ВЕЦА и БВСА </a:t>
            </a:r>
            <a:r>
              <a:rPr lang="ru-RU" dirty="0"/>
              <a:t>(БЛИЖНИЙ ВОСТОК И СЕВЕРНАЯ АФРИКА) </a:t>
            </a:r>
            <a:r>
              <a:rPr lang="en-US" dirty="0" err="1"/>
              <a:t>отмечается</a:t>
            </a:r>
            <a:r>
              <a:rPr lang="en-US" dirty="0"/>
              <a:t> </a:t>
            </a:r>
            <a:r>
              <a:rPr lang="en-US" dirty="0" err="1"/>
              <a:t>тревожный</a:t>
            </a:r>
            <a:r>
              <a:rPr lang="en-US" dirty="0"/>
              <a:t> </a:t>
            </a:r>
            <a:r>
              <a:rPr lang="en-US" dirty="0" err="1"/>
              <a:t>рост</a:t>
            </a:r>
            <a:r>
              <a:rPr lang="en-US" dirty="0"/>
              <a:t> </a:t>
            </a:r>
            <a:r>
              <a:rPr lang="en-US" dirty="0" err="1"/>
              <a:t>заболеваемости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десятилетий</a:t>
            </a:r>
            <a:r>
              <a:rPr lang="en-US" dirty="0"/>
              <a:t> </a:t>
            </a:r>
            <a:r>
              <a:rPr lang="en-US" dirty="0" err="1"/>
              <a:t>гораздо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низких</a:t>
            </a:r>
            <a:r>
              <a:rPr lang="en-US" dirty="0"/>
              <a:t> </a:t>
            </a:r>
            <a:r>
              <a:rPr lang="en-US" dirty="0" err="1"/>
              <a:t>темпов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 </a:t>
            </a:r>
            <a:r>
              <a:rPr lang="en-US" dirty="0" err="1"/>
              <a:t>инфекций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ru-RU" dirty="0"/>
          </a:p>
          <a:p>
            <a:r>
              <a:rPr lang="ru-RU" dirty="0"/>
              <a:t>Также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благодарны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, </a:t>
            </a:r>
            <a:r>
              <a:rPr lang="en-US" dirty="0" err="1"/>
              <a:t>кто</a:t>
            </a:r>
            <a:r>
              <a:rPr lang="en-US" dirty="0"/>
              <a:t> </a:t>
            </a:r>
            <a:r>
              <a:rPr lang="en-US" dirty="0" err="1"/>
              <a:t>использует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роста</a:t>
            </a:r>
            <a:r>
              <a:rPr lang="en-US" dirty="0"/>
              <a:t> </a:t>
            </a:r>
            <a:r>
              <a:rPr lang="en-US" dirty="0" err="1"/>
              <a:t>эпидемий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п</a:t>
            </a:r>
            <a:r>
              <a:rPr lang="ru-RU" dirty="0" err="1"/>
              <a:t>опуляризации</a:t>
            </a:r>
            <a:r>
              <a:rPr lang="en-US" dirty="0"/>
              <a:t> и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стратегий</a:t>
            </a:r>
            <a:r>
              <a:rPr lang="en-US" dirty="0"/>
              <a:t> по </a:t>
            </a:r>
            <a:r>
              <a:rPr lang="en-US" dirty="0" err="1"/>
              <a:t>усилению</a:t>
            </a:r>
            <a:r>
              <a:rPr lang="en-US" dirty="0"/>
              <a:t> </a:t>
            </a:r>
            <a:r>
              <a:rPr lang="en-US" dirty="0" err="1"/>
              <a:t>мер</a:t>
            </a:r>
            <a:r>
              <a:rPr lang="en-US" dirty="0"/>
              <a:t> в </a:t>
            </a:r>
            <a:r>
              <a:rPr lang="en-US" dirty="0" err="1"/>
              <a:t>ответ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СПИД, </a:t>
            </a:r>
            <a:r>
              <a:rPr lang="en-US" dirty="0" err="1"/>
              <a:t>адаптации</a:t>
            </a:r>
            <a:r>
              <a:rPr lang="en-US" dirty="0"/>
              <a:t> </a:t>
            </a:r>
            <a:r>
              <a:rPr lang="en-US" dirty="0" err="1"/>
              <a:t>национальной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обратить</a:t>
            </a:r>
            <a:r>
              <a:rPr lang="en-US" dirty="0"/>
              <a:t> </a:t>
            </a:r>
            <a:r>
              <a:rPr lang="en-US" dirty="0" err="1"/>
              <a:t>вспять</a:t>
            </a:r>
            <a:r>
              <a:rPr lang="en-US" dirty="0"/>
              <a:t> </a:t>
            </a:r>
            <a:r>
              <a:rPr lang="en-US" dirty="0" err="1"/>
              <a:t>растущие</a:t>
            </a:r>
            <a:r>
              <a:rPr lang="en-US" dirty="0"/>
              <a:t> </a:t>
            </a:r>
            <a:r>
              <a:rPr lang="en-US" dirty="0" err="1"/>
              <a:t>тенденции</a:t>
            </a:r>
            <a:r>
              <a:rPr lang="en-US" dirty="0"/>
              <a:t>.</a:t>
            </a:r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Особенно в отношении подавления вирусной нагрузки мы видим значительный рост с 2015 по 2022 год. Это совокупный эффект от улучшения тестирования и выявления случаев заболевания, начала и продолжения АРТ, а также обеспечения вирусной нагрузки и ее поддержания. Это оказывает огромное влияние на жизнь людей, а также на риск передачи и, следовательно, </a:t>
            </a:r>
            <a:r>
              <a:rPr lang="en-US" err="1"/>
              <a:t>на</a:t>
            </a:r>
            <a:r>
              <a:rPr lang="en-US"/>
              <a:t> </a:t>
            </a:r>
            <a:r>
              <a:rPr lang="ru-RU"/>
              <a:t>распространение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Пробелы включают некоторые страны и регионы, а также: </a:t>
            </a:r>
          </a:p>
          <a:p>
            <a:r>
              <a:rPr lang="en-US"/>
              <a:t>Ключевые группы населения - имеющиеся скудные данные свидетельствуют о том, что некоторые ключевые группы населения имеют более низкий доступ к основным услугам, несмотря на самые высокие потребности.</a:t>
            </a:r>
          </a:p>
          <a:p>
            <a:r>
              <a:rPr lang="en-US"/>
              <a:t>Также дети отстают в прогрессе в достижении всех трех 95-процентных целей.</a:t>
            </a:r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34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этими</a:t>
            </a:r>
            <a:r>
              <a:rPr lang="en-US" dirty="0"/>
              <a:t> </a:t>
            </a:r>
            <a:r>
              <a:rPr lang="en-US" dirty="0" err="1"/>
              <a:t>глобальными</a:t>
            </a:r>
            <a:r>
              <a:rPr lang="en-US" dirty="0"/>
              <a:t> </a:t>
            </a:r>
            <a:r>
              <a:rPr lang="en-US" dirty="0" err="1"/>
              <a:t>оценками</a:t>
            </a:r>
            <a:r>
              <a:rPr lang="en-US" dirty="0"/>
              <a:t>, </a:t>
            </a:r>
            <a:r>
              <a:rPr lang="en-US" dirty="0" err="1"/>
              <a:t>полученными</a:t>
            </a:r>
            <a:r>
              <a:rPr lang="en-US" dirty="0"/>
              <a:t> в </a:t>
            </a:r>
            <a:r>
              <a:rPr lang="en-US" dirty="0" err="1"/>
              <a:t>отчете</a:t>
            </a:r>
            <a:r>
              <a:rPr lang="en-US" dirty="0"/>
              <a:t> "</a:t>
            </a:r>
            <a:r>
              <a:rPr lang="en-US" dirty="0" err="1"/>
              <a:t>Глобальное</a:t>
            </a:r>
            <a:r>
              <a:rPr lang="en-US" dirty="0"/>
              <a:t> </a:t>
            </a:r>
            <a:r>
              <a:rPr lang="en-US" dirty="0" err="1"/>
              <a:t>обновление</a:t>
            </a:r>
            <a:r>
              <a:rPr lang="en-US" dirty="0"/>
              <a:t> по </a:t>
            </a:r>
            <a:r>
              <a:rPr lang="en-US" dirty="0" err="1"/>
              <a:t>СПИДу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2023 </a:t>
            </a:r>
            <a:r>
              <a:rPr lang="en-US" dirty="0" err="1"/>
              <a:t>год</a:t>
            </a:r>
            <a:r>
              <a:rPr lang="en-US" dirty="0"/>
              <a:t>",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видим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большинство</a:t>
            </a:r>
            <a:r>
              <a:rPr lang="en-US" dirty="0"/>
              <a:t> </a:t>
            </a:r>
            <a:r>
              <a:rPr lang="en-US" dirty="0" err="1"/>
              <a:t>стран</a:t>
            </a:r>
            <a:r>
              <a:rPr lang="en-US" dirty="0"/>
              <a:t> смогли </a:t>
            </a:r>
            <a:r>
              <a:rPr lang="ru-RU" dirty="0"/>
              <a:t>провести оценку </a:t>
            </a:r>
            <a:r>
              <a:rPr lang="en-US" dirty="0" err="1"/>
              <a:t>национальн</a:t>
            </a:r>
            <a:r>
              <a:rPr lang="ru-RU" dirty="0"/>
              <a:t>ого</a:t>
            </a:r>
            <a:r>
              <a:rPr lang="en-US" dirty="0"/>
              <a:t> </a:t>
            </a:r>
            <a:r>
              <a:rPr lang="en-US" dirty="0" err="1"/>
              <a:t>охват</a:t>
            </a:r>
            <a:r>
              <a:rPr lang="ru-RU" dirty="0"/>
              <a:t>а</a:t>
            </a:r>
            <a:r>
              <a:rPr lang="en-US" dirty="0"/>
              <a:t> АРТ в </a:t>
            </a:r>
            <a:r>
              <a:rPr lang="en-US" dirty="0" err="1"/>
              <a:t>процентах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людей</a:t>
            </a:r>
            <a:r>
              <a:rPr lang="en-US" dirty="0"/>
              <a:t>, </a:t>
            </a:r>
            <a:r>
              <a:rPr lang="en-US" dirty="0" err="1"/>
              <a:t>живущих</a:t>
            </a:r>
            <a:r>
              <a:rPr lang="en-US" dirty="0"/>
              <a:t> с ВИЧ,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с 2015 по 2021 </a:t>
            </a:r>
            <a:r>
              <a:rPr lang="en-US" dirty="0" err="1"/>
              <a:t>или</a:t>
            </a:r>
            <a:r>
              <a:rPr lang="en-US" dirty="0"/>
              <a:t> по 2022 </a:t>
            </a:r>
            <a:r>
              <a:rPr lang="en-US" dirty="0" err="1"/>
              <a:t>год</a:t>
            </a:r>
            <a:r>
              <a:rPr lang="en-US" dirty="0"/>
              <a:t>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В </a:t>
            </a:r>
            <a:r>
              <a:rPr lang="en-US" dirty="0" err="1">
                <a:highlight>
                  <a:srgbClr val="FFFF00"/>
                </a:highlight>
              </a:rPr>
              <a:t>этом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году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сегодня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мы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проводим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занятия</a:t>
            </a:r>
            <a:r>
              <a:rPr lang="en-US" dirty="0">
                <a:highlight>
                  <a:srgbClr val="FFFF00"/>
                </a:highlight>
              </a:rPr>
              <a:t> по </a:t>
            </a:r>
            <a:r>
              <a:rPr lang="en-US" dirty="0" err="1">
                <a:highlight>
                  <a:srgbClr val="FFFF00"/>
                </a:highlight>
              </a:rPr>
              <a:t>повышению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квалификации</a:t>
            </a:r>
            <a:r>
              <a:rPr lang="en-US" dirty="0">
                <a:highlight>
                  <a:srgbClr val="FFFF00"/>
                </a:highlight>
              </a:rPr>
              <a:t> и </a:t>
            </a:r>
            <a:r>
              <a:rPr lang="en-US" dirty="0" err="1">
                <a:highlight>
                  <a:srgbClr val="FFFF00"/>
                </a:highlight>
              </a:rPr>
              <a:t>виртуальной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поддержке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семинара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нет</a:t>
            </a:r>
            <a:r>
              <a:rPr lang="en-US" dirty="0">
                <a:highlight>
                  <a:srgbClr val="FFFF00"/>
                </a:highlight>
              </a:rPr>
              <a:t>.</a:t>
            </a:r>
            <a:endParaRPr lang="en-CH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98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64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r>
              <a:rPr lang="en-US"/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Fu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B3352C-804F-4FBE-9BAC-0540179A9030}"/>
              </a:ext>
            </a:extLst>
          </p:cNvPr>
          <p:cNvSpPr/>
          <p:nvPr userDrawn="1"/>
        </p:nvSpPr>
        <p:spPr>
          <a:xfrm>
            <a:off x="11320462" y="6276705"/>
            <a:ext cx="871537" cy="422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429A07-EF4B-4D19-9C9A-D48368868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9207" y="6320639"/>
            <a:ext cx="595417" cy="320734"/>
          </a:xfrm>
          <a:prstGeom prst="rect">
            <a:avLst/>
          </a:prstGeom>
        </p:spPr>
        <p:txBody>
          <a:bodyPr/>
          <a:lstStyle>
            <a:lvl1pPr algn="ctr">
              <a:defRPr sz="1500" b="1">
                <a:solidFill>
                  <a:schemeClr val="bg1"/>
                </a:solidFill>
                <a:latin typeface="Segoe UI" panose="020B0502040204020203" pitchFamily="34" charset="0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C3E781-07F8-4A03-A0E2-E5C52A924028}"/>
              </a:ext>
            </a:extLst>
          </p:cNvPr>
          <p:cNvSpPr/>
          <p:nvPr userDrawn="1"/>
        </p:nvSpPr>
        <p:spPr>
          <a:xfrm>
            <a:off x="11275649" y="6276705"/>
            <a:ext cx="25807" cy="422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578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F477A-E39C-46AF-BBA5-3E343653EB4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57200" y="1371600"/>
            <a:ext cx="11430000" cy="4389120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/>
              <a:t>Click to add chart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628AA1-34C1-48F7-AB8F-F525ED2C31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60120"/>
          </a:xfrm>
          <a:solidFill>
            <a:srgbClr val="951833"/>
          </a:solidFill>
        </p:spPr>
        <p:txBody>
          <a:bodyPr wrap="none" lIns="182880" tIns="91440" rIns="182880" anchor="ctr" anchorCtr="1">
            <a:normAutofit/>
          </a:bodyPr>
          <a:lstStyle>
            <a:lvl1pPr marL="0" indent="0">
              <a:buNone/>
              <a:defRPr sz="3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H"/>
              <a:t>Click to </a:t>
            </a:r>
            <a:r>
              <a:rPr lang="fr-CH" err="1"/>
              <a:t>add</a:t>
            </a:r>
            <a:r>
              <a:rPr lang="fr-CH"/>
              <a:t> slide message</a:t>
            </a:r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3656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2/28/2024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Нажмите, чтобы отредактировать стиль заголовка мастера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Нажмите для редактирования стилей основного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idsinfo.unaids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ivtools.unaids.org/hiv-estimates-training-material-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752D-0820-4F35-9D5D-B9D345CC6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737524"/>
          </a:xfrm>
        </p:spPr>
        <p:txBody>
          <a:bodyPr/>
          <a:lstStyle/>
          <a:p>
            <a:pPr algn="ctr"/>
            <a:r>
              <a:rPr lang="en-US" dirty="0" err="1"/>
              <a:t>Оценка</a:t>
            </a:r>
            <a:r>
              <a:rPr lang="en-US"/>
              <a:t> ВИЧ в 2024 году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97AB2-D1E8-48E1-B9C2-6E6C1698B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13339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b="1" err="1"/>
              <a:t>Эл</a:t>
            </a:r>
            <a:r>
              <a:rPr lang="ru-RU" sz="2400" b="1"/>
              <a:t>и</a:t>
            </a:r>
            <a:r>
              <a:rPr lang="en-US" sz="2400" b="1"/>
              <a:t>н Коренромп</a:t>
            </a:r>
          </a:p>
          <a:p>
            <a:pPr algn="ctr"/>
            <a:r>
              <a:rPr lang="en-US" sz="2400" b="1"/>
              <a:t>Старший советник Эпидемиология и моделирование</a:t>
            </a:r>
          </a:p>
          <a:p>
            <a:pPr algn="ctr"/>
            <a:r>
              <a:rPr lang="en-US" sz="2400" b="1"/>
              <a:t>ЮНЭЙДС, "Данные для воздействия", Женева</a:t>
            </a:r>
            <a:endParaRPr lang="en-CH" sz="2400" b="1"/>
          </a:p>
        </p:txBody>
      </p:sp>
    </p:spTree>
    <p:extLst>
      <p:ext uri="{BB962C8B-B14F-4D97-AF65-F5344CB8AC3E}">
        <p14:creationId xmlns:p14="http://schemas.microsoft.com/office/powerpoint/2010/main" val="10013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DDE2F-A34F-D8BB-8BF2-503669AA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KE" smtClean="0"/>
              <a:t>10</a:t>
            </a:fld>
            <a:endParaRPr lang="en-K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9377E-5CCA-053B-C7DA-904E692A56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4141D1"/>
                </a:solidFill>
              </a:rPr>
              <a:t>Варианты модели заболеваемости в Spectrum: </a:t>
            </a:r>
            <a:br>
              <a:rPr lang="en-US" sz="3600" b="1">
                <a:solidFill>
                  <a:srgbClr val="4141D1"/>
                </a:solidFill>
              </a:rPr>
            </a:br>
            <a:r>
              <a:rPr lang="en-US" sz="3600" b="1">
                <a:solidFill>
                  <a:srgbClr val="4141D1"/>
                </a:solidFill>
              </a:rPr>
              <a:t>Использование в оценочном раунде 2023 года</a:t>
            </a:r>
            <a:endParaRPr lang="en-KE" sz="3600" b="1">
              <a:solidFill>
                <a:srgbClr val="4141D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76A417-AA49-30A1-48FF-DCB294BF92C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72784" y="1190481"/>
            <a:ext cx="10846431" cy="56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8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DC9E1-6409-E998-ED77-26E3D428805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2397" y="1073922"/>
            <a:ext cx="11597683" cy="2940050"/>
          </a:xfrm>
        </p:spPr>
        <p:txBody>
          <a:bodyPr>
            <a:noAutofit/>
          </a:bodyPr>
          <a:lstStyle/>
          <a:p>
            <a:pPr marL="342900" indent="-342900" defTabSz="411480">
              <a:lnSpc>
                <a:spcPct val="100000"/>
              </a:lnSpc>
              <a:defRPr/>
            </a:pPr>
            <a:r>
              <a:rPr 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Excel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обновления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согласованности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 defTabSz="411480">
              <a:lnSpc>
                <a:spcPct val="100000"/>
              </a:lnSpc>
              <a:defRPr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Листы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АРТ,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знания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подавление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ВЛ, ППМР,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тесты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</a:t>
            </a:r>
          </a:p>
          <a:p>
            <a:pPr marL="845820" lvl="1" indent="-342900" defTabSz="411480">
              <a:lnSpc>
                <a:spcPct val="100000"/>
              </a:lnSpc>
              <a:defRPr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ЭПП: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распространенность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ЭПП по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листу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45820" lvl="1" indent="-342900" defTabSz="411480">
              <a:lnSpc>
                <a:spcPct val="100000"/>
              </a:lnSpc>
              <a:defRPr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CSAVR: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листы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Случаи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Смертность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CD4</a:t>
            </a:r>
          </a:p>
          <a:p>
            <a:pPr marL="845820" lvl="1" indent="-342900" defTabSz="411480">
              <a:lnSpc>
                <a:spcPct val="100000"/>
              </a:lnSpc>
              <a:defRPr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"Rec(commendation)s"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рекомендациями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конкретным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округам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оставшимися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прошлого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раунда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11480">
              <a:lnSpc>
                <a:spcPct val="100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PJNZ: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Окончательный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редактированием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пересохраните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новым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именем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845820" lvl="1" indent="-342900" defTabSz="411480">
              <a:lnSpc>
                <a:spcPct val="100000"/>
              </a:lnSpc>
              <a:defRPr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Подпапки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и 2022: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окончательными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оценками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 и 2022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45820" lvl="1" indent="-342900" defTabSz="411480">
              <a:lnSpc>
                <a:spcPct val="100000"/>
              </a:lnSpc>
              <a:defRPr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Подпапка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2023: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файлы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черновиков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(PJNZ и XLS),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использованные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раунде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19FBC-3F2B-C023-EB27-963E9FB9C8A0}"/>
              </a:ext>
            </a:extLst>
          </p:cNvPr>
          <p:cNvSpPr txBox="1"/>
          <p:nvPr/>
        </p:nvSpPr>
        <p:spPr>
          <a:xfrm>
            <a:off x="472397" y="318351"/>
            <a:ext cx="100214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u="none" strike="noStrike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Управление файлами: Страновые папки ЮНЭЙДС в SharePoint</a:t>
            </a:r>
            <a:endParaRPr lang="en-US" sz="2800" b="1">
              <a:solidFill>
                <a:srgbClr val="0070C0"/>
              </a:solidFill>
            </a:endParaRPr>
          </a:p>
        </p:txBody>
      </p:sp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EF3A5411-0ECA-56D6-8008-2C00A030AA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1" t="6368" r="21066" b="64975"/>
          <a:stretch/>
        </p:blipFill>
        <p:spPr>
          <a:xfrm>
            <a:off x="220606" y="4013972"/>
            <a:ext cx="11971394" cy="284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857FA-C4B2-4925-9184-6FE54F3E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234864" cy="4601183"/>
          </a:xfrm>
        </p:spPr>
        <p:txBody>
          <a:bodyPr/>
          <a:lstStyle/>
          <a:p>
            <a:r>
              <a:rPr lang="en-US"/>
              <a:t>Оценки являются краеугольным камнем национальных мер в ответ на ВИЧ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2FB9-99D6-4033-BE37-9FBF0160C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7783" y="222069"/>
            <a:ext cx="8334103" cy="6361612"/>
          </a:xfrm>
        </p:spPr>
        <p:txBody>
          <a:bodyPr>
            <a:normAutofit lnSpcReduction="10000"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эпидемии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важнейшим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элементом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ВИЧ</a:t>
            </a:r>
          </a:p>
          <a:p>
            <a:pPr lvl="1"/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Бремя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потребность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в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услугах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знаменатель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для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охвата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GB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ППМР, АРТ</a:t>
            </a:r>
          </a:p>
          <a:p>
            <a:pPr lvl="1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охвата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услугами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Запросы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Глобальный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приоритетов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неравенства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Пропаганда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глобальная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Цели</a:t>
            </a: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устойчивого</a:t>
            </a: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развития</a:t>
            </a: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GB" altLang="en-US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Заболеваемость</a:t>
            </a:r>
            <a:r>
              <a:rPr lang="en-GB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ВИЧ</a:t>
            </a:r>
          </a:p>
          <a:p>
            <a:pPr lvl="1" defTabSz="45720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Мониторинг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прогресса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в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достижении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целей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2025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год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установленных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в </a:t>
            </a:r>
            <a:b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Политической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декларации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ООН по ВИЧ/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СПИДу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2021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год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b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посредством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ежегодного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Глобального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мониторинга по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СПИДу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2"/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неравенство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Проинформируйте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высшее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руководство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процессе </a:t>
            </a:r>
            <a:b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ходе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9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D00B-5FEB-3E85-B4AE-F27F7B11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43" y="864108"/>
            <a:ext cx="2947482" cy="900035"/>
          </a:xfrm>
        </p:spPr>
        <p:txBody>
          <a:bodyPr/>
          <a:lstStyle/>
          <a:p>
            <a:r>
              <a:rPr lang="en-US" b="1" dirty="0" err="1"/>
              <a:t>Спасибо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47AC-1171-011A-5368-8AA66DF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944780" cy="5562818"/>
          </a:xfrm>
        </p:spPr>
        <p:txBody>
          <a:bodyPr>
            <a:no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Оценки лягут в основу </a:t>
            </a:r>
            <a:r>
              <a:rPr lang="en-US" sz="1600" b="1">
                <a:solidFill>
                  <a:schemeClr val="tx1"/>
                </a:solidFill>
              </a:rPr>
              <a:t>дорожных карт по устойчивому развитию: </a:t>
            </a:r>
            <a:r>
              <a:rPr lang="en-US" sz="1600">
                <a:solidFill>
                  <a:schemeClr val="tx1"/>
                </a:solidFill>
              </a:rPr>
              <a:t>на период </a:t>
            </a:r>
            <a:r>
              <a:rPr lang="en-US" sz="1600" b="1">
                <a:solidFill>
                  <a:schemeClr val="tx1"/>
                </a:solidFill>
              </a:rPr>
              <a:t>после 2030 года</a:t>
            </a:r>
            <a:endParaRPr lang="en-US" sz="1600">
              <a:solidFill>
                <a:schemeClr val="tx1"/>
              </a:solidFill>
            </a:endParaRPr>
          </a:p>
          <a:p>
            <a:pPr lvl="1"/>
            <a:r>
              <a:rPr lang="en-US" sz="1600" b="1" i="1">
                <a:solidFill>
                  <a:schemeClr val="tx1"/>
                </a:solidFill>
              </a:rPr>
              <a:t>"Покончить со СПИДом как с проблемой общественного здравоохранения </a:t>
            </a:r>
            <a:br>
              <a:rPr lang="en-US" sz="1600" b="1" i="1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потребует </a:t>
            </a:r>
            <a:r>
              <a:rPr lang="en-US" sz="1600" b="1">
                <a:solidFill>
                  <a:schemeClr val="tx1"/>
                </a:solidFill>
              </a:rPr>
              <a:t>продолжения сильных программ по борьбе со СПИДом!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В оценках раунда 2025 года мы возобновим 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прогнозы сценариев программы</a:t>
            </a:r>
            <a:endParaRPr lang="en-US" sz="1600">
              <a:solidFill>
                <a:schemeClr val="tx1"/>
              </a:solidFill>
            </a:endParaRPr>
          </a:p>
          <a:p>
            <a:pPr lvl="1"/>
            <a:r>
              <a:rPr lang="en-US" sz="1600">
                <a:solidFill>
                  <a:schemeClr val="tx1"/>
                </a:solidFill>
              </a:rPr>
              <a:t>Модели "</a:t>
            </a:r>
            <a:r>
              <a:rPr lang="en-US" sz="1600" i="1">
                <a:solidFill>
                  <a:schemeClr val="tx1"/>
                </a:solidFill>
              </a:rPr>
              <a:t>Цели </a:t>
            </a:r>
            <a:r>
              <a:rPr lang="en-US" sz="1600">
                <a:solidFill>
                  <a:schemeClr val="tx1"/>
                </a:solidFill>
              </a:rPr>
              <a:t>и </a:t>
            </a:r>
            <a:r>
              <a:rPr lang="en-US" sz="1600" i="1">
                <a:solidFill>
                  <a:schemeClr val="tx1"/>
                </a:solidFill>
              </a:rPr>
              <a:t>AEM" </a:t>
            </a:r>
            <a:r>
              <a:rPr lang="en-US" sz="1600">
                <a:solidFill>
                  <a:schemeClr val="tx1"/>
                </a:solidFill>
              </a:rPr>
              <a:t>проектируют </a:t>
            </a:r>
            <a:r>
              <a:rPr lang="en-US" sz="1600" b="1">
                <a:solidFill>
                  <a:schemeClr val="tx1"/>
                </a:solidFill>
              </a:rPr>
              <a:t>объемы услуг, целевые показатели охвата, стоимость 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и </a:t>
            </a:r>
            <a:r>
              <a:rPr lang="en-US" sz="1600" b="1">
                <a:solidFill>
                  <a:schemeClr val="tx1"/>
                </a:solidFill>
              </a:rPr>
              <a:t>воздействие на здоровье </a:t>
            </a:r>
            <a:r>
              <a:rPr lang="en-US" sz="1600">
                <a:solidFill>
                  <a:schemeClr val="tx1"/>
                </a:solidFill>
              </a:rPr>
              <a:t>- не только </a:t>
            </a:r>
            <a:r>
              <a:rPr lang="en-US" sz="1600" b="1">
                <a:solidFill>
                  <a:schemeClr val="tx1"/>
                </a:solidFill>
              </a:rPr>
              <a:t>АРТ и ППМР</a:t>
            </a:r>
            <a:r>
              <a:rPr lang="en-US" sz="1600">
                <a:solidFill>
                  <a:schemeClr val="tx1"/>
                </a:solidFill>
              </a:rPr>
              <a:t>, но и </a:t>
            </a:r>
            <a:r>
              <a:rPr lang="en-US" sz="1600" b="1">
                <a:solidFill>
                  <a:schemeClr val="tx1"/>
                </a:solidFill>
              </a:rPr>
              <a:t>профилактики, </a:t>
            </a:r>
          </a:p>
          <a:p>
            <a:pPr marL="502920" lvl="1" indent="0">
              <a:buNone/>
            </a:pPr>
            <a:r>
              <a:rPr lang="en-US" sz="1600" b="1">
                <a:solidFill>
                  <a:schemeClr val="tx1"/>
                </a:solidFill>
              </a:rPr>
              <a:t>	в сценариях национальных программ, 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	оптимизировать контроль </a:t>
            </a:r>
            <a:r>
              <a:rPr lang="en-US" sz="1600">
                <a:solidFill>
                  <a:schemeClr val="tx1"/>
                </a:solidFill>
              </a:rPr>
              <a:t>для вашей эпидемии и сохранить ее устойчивость</a:t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Качественные исходные данные по </a:t>
            </a:r>
            <a:r>
              <a:rPr lang="en-US" sz="1600" b="1">
                <a:solidFill>
                  <a:schemeClr val="tx1"/>
                </a:solidFill>
              </a:rPr>
              <a:t>антиретровирусной терапии</a:t>
            </a:r>
            <a:r>
              <a:rPr lang="en-US" sz="160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по возрасту</a:t>
            </a:r>
          </a:p>
          <a:p>
            <a:pPr lvl="1"/>
            <a:r>
              <a:rPr lang="en-US" sz="1600" err="1">
                <a:solidFill>
                  <a:schemeClr val="tx1"/>
                </a:solidFill>
              </a:rPr>
              <a:t>Нов</a:t>
            </a:r>
            <a:r>
              <a:rPr lang="ru-RU" sz="1600" err="1">
                <a:solidFill>
                  <a:schemeClr val="tx1"/>
                </a:solidFill>
              </a:rPr>
              <a:t>ое</a:t>
            </a:r>
            <a:r>
              <a:rPr lang="ru-RU" sz="1600">
                <a:solidFill>
                  <a:schemeClr val="tx1"/>
                </a:solidFill>
              </a:rPr>
              <a:t> лечение</a:t>
            </a:r>
            <a:r>
              <a:rPr lang="en-US" sz="1600">
                <a:solidFill>
                  <a:schemeClr val="tx1"/>
                </a:solidFill>
              </a:rPr>
              <a:t>, </a:t>
            </a:r>
            <a:r>
              <a:rPr lang="en-US" sz="1600" err="1">
                <a:solidFill>
                  <a:schemeClr val="tx1"/>
                </a:solidFill>
              </a:rPr>
              <a:t>прерывание</a:t>
            </a:r>
            <a:r>
              <a:rPr lang="ru-RU" sz="1600">
                <a:solidFill>
                  <a:schemeClr val="tx1"/>
                </a:solidFill>
              </a:rPr>
              <a:t> лечение</a:t>
            </a:r>
            <a:r>
              <a:rPr lang="en-US" sz="1600">
                <a:solidFill>
                  <a:schemeClr val="tx1"/>
                </a:solidFill>
              </a:rPr>
              <a:t>, </a:t>
            </a:r>
            <a:r>
              <a:rPr lang="ru-RU" sz="1600">
                <a:solidFill>
                  <a:schemeClr val="tx1"/>
                </a:solidFill>
              </a:rPr>
              <a:t>возобновление лечения</a:t>
            </a:r>
            <a:r>
              <a:rPr lang="en-US" sz="1600">
                <a:solidFill>
                  <a:schemeClr val="tx1"/>
                </a:solidFill>
              </a:rPr>
              <a:t>, </a:t>
            </a:r>
            <a:r>
              <a:rPr lang="ru-RU" sz="1600">
                <a:solidFill>
                  <a:schemeClr val="tx1"/>
                </a:solidFill>
              </a:rPr>
              <a:t>случаи </a:t>
            </a:r>
            <a:r>
              <a:rPr lang="en-US" sz="1600" err="1">
                <a:solidFill>
                  <a:schemeClr val="tx1"/>
                </a:solidFill>
              </a:rPr>
              <a:t>смерт</a:t>
            </a:r>
            <a:r>
              <a:rPr lang="ru-RU" sz="1600" err="1">
                <a:solidFill>
                  <a:schemeClr val="tx1"/>
                </a:solidFill>
              </a:rPr>
              <a:t>ельных</a:t>
            </a:r>
            <a:r>
              <a:rPr lang="ru-RU" sz="1600">
                <a:solidFill>
                  <a:schemeClr val="tx1"/>
                </a:solidFill>
              </a:rPr>
              <a:t> исходов на фоне приема </a:t>
            </a:r>
            <a:r>
              <a:rPr lang="en-US" sz="1600">
                <a:solidFill>
                  <a:schemeClr val="tx1"/>
                </a:solidFill>
              </a:rPr>
              <a:t>АРТ 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(Электронные медицинские карты, уникальные идентификаторы)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Аудиты качества данных </a:t>
            </a:r>
          </a:p>
          <a:p>
            <a:pPr lvl="1"/>
            <a:r>
              <a:rPr lang="en-US" sz="1600" i="1">
                <a:solidFill>
                  <a:schemeClr val="tx1"/>
                </a:solidFill>
              </a:rPr>
              <a:t>Проверка </a:t>
            </a:r>
            <a:r>
              <a:rPr lang="en-US" sz="1600">
                <a:solidFill>
                  <a:schemeClr val="tx1"/>
                </a:solidFill>
              </a:rPr>
              <a:t>оценок % охвата спектра по данным программы и опросов</a:t>
            </a:r>
          </a:p>
          <a:p>
            <a:r>
              <a:rPr lang="en-US" sz="1600" b="1">
                <a:solidFill>
                  <a:schemeClr val="tx1"/>
                </a:solidFill>
              </a:rPr>
              <a:t>Ключевые группы населения</a:t>
            </a:r>
            <a:r>
              <a:rPr lang="en-US" sz="160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Оценка численности популяции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Распространенность ВИЧ 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Охват АРТ и профилактикой</a:t>
            </a:r>
          </a:p>
          <a:p>
            <a:pPr lvl="1"/>
            <a:r>
              <a:rPr lang="en-US" sz="1600">
                <a:solidFill>
                  <a:schemeClr val="tx1"/>
                </a:solidFill>
              </a:rPr>
              <a:t>Модели </a:t>
            </a:r>
            <a:r>
              <a:rPr lang="en-US" sz="1600" i="1">
                <a:solidFill>
                  <a:schemeClr val="tx1"/>
                </a:solidFill>
              </a:rPr>
              <a:t>AEM, EPP </a:t>
            </a:r>
            <a:r>
              <a:rPr lang="en-US" sz="1600">
                <a:solidFill>
                  <a:schemeClr val="tx1"/>
                </a:solidFill>
              </a:rPr>
              <a:t>и </a:t>
            </a:r>
            <a:r>
              <a:rPr lang="en-US" sz="1600" i="1">
                <a:solidFill>
                  <a:schemeClr val="tx1"/>
                </a:solidFill>
              </a:rPr>
              <a:t>Goals</a:t>
            </a:r>
          </a:p>
          <a:p>
            <a:pPr lvl="2"/>
            <a:endParaRPr lang="en-US" sz="12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ED6C18-EC8C-A3FB-9316-53ECE82CB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52" y="1828745"/>
            <a:ext cx="2947482" cy="416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9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1DE-8800-AC02-6A61-F9F657CA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1568" cy="4601183"/>
          </a:xfrm>
        </p:spPr>
        <p:txBody>
          <a:bodyPr>
            <a:noAutofit/>
          </a:bodyPr>
          <a:lstStyle/>
          <a:p>
            <a:r>
              <a:rPr lang="en-US" sz="2800"/>
              <a:t>Сильное снижение числа новых ВИЧ-инфекций в регионах с наибольшим бременем (Африка); более слабое снижение в других регионах - в регионах ВЕЦА и БВСА наблюдается рост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87F4D5-F4C5-7DC9-E844-3397D6609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857" y="452052"/>
            <a:ext cx="7138634" cy="572524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3197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C4325554-85FA-42BF-9648-938FBC83788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81984" y="804672"/>
            <a:ext cx="7748016" cy="819942"/>
          </a:xfrm>
        </p:spPr>
        <p:txBody>
          <a:bodyPr lIns="0" tIns="0" rIns="0" bIns="0" anchor="t" anchorCtr="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и число людей, живущих с ВИЧ, которые знают свой ВИЧ-статус, получают антиретровирусную терапию и имеют вирусную супрессию, во всем мире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0D593E-5C16-E0B0-0606-0C013DAC1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234" y="1779021"/>
            <a:ext cx="8241072" cy="44787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D594C4-D1BF-6C52-E6AB-641BF2847E2B}"/>
              </a:ext>
            </a:extLst>
          </p:cNvPr>
          <p:cNvSpPr txBox="1">
            <a:spLocks/>
          </p:cNvSpPr>
          <p:nvPr/>
        </p:nvSpPr>
        <p:spPr>
          <a:xfrm>
            <a:off x="0" y="1624614"/>
            <a:ext cx="3401567" cy="410040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/>
              <a:t>Впечатляющее расширение масштабов тестирования и лечения ВИЧ с 2015 года... </a:t>
            </a:r>
          </a:p>
          <a:p>
            <a:br>
              <a:rPr lang="en-US" sz="2400" b="1"/>
            </a:br>
            <a:r>
              <a:rPr lang="en-US" sz="3200" b="1"/>
              <a:t>но пробелы остаются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14255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1DE-8800-AC02-6A61-F9F657CA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86912" cy="4601183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Оценки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2023 </a:t>
            </a:r>
            <a:r>
              <a:rPr lang="en-US" sz="3200" dirty="0" err="1"/>
              <a:t>год</a:t>
            </a:r>
            <a:r>
              <a:rPr lang="en-US" sz="3200" dirty="0"/>
              <a:t>: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 err="1"/>
              <a:t>Большинство</a:t>
            </a:r>
            <a:r>
              <a:rPr lang="en-US" sz="3200" dirty="0"/>
              <a:t> </a:t>
            </a:r>
            <a:r>
              <a:rPr lang="en-US" sz="3200" dirty="0" err="1"/>
              <a:t>стран</a:t>
            </a:r>
            <a:r>
              <a:rPr lang="en-US" sz="3200" dirty="0"/>
              <a:t> смогли </a:t>
            </a:r>
            <a:r>
              <a:rPr lang="en-US" sz="3200" dirty="0" err="1"/>
              <a:t>оценить</a:t>
            </a:r>
            <a:r>
              <a:rPr lang="en-US" sz="3200" dirty="0"/>
              <a:t> % </a:t>
            </a:r>
            <a:r>
              <a:rPr lang="en-US" sz="3200" b="1" dirty="0" err="1"/>
              <a:t>охвата</a:t>
            </a:r>
            <a:r>
              <a:rPr lang="en-US" sz="3200" b="1" dirty="0"/>
              <a:t> </a:t>
            </a:r>
            <a:r>
              <a:rPr lang="en-US" sz="3200" dirty="0"/>
              <a:t>ЛЖВ </a:t>
            </a:r>
            <a:r>
              <a:rPr lang="en-US" sz="3200" b="1" dirty="0"/>
              <a:t>АРТ в </a:t>
            </a:r>
            <a:r>
              <a:rPr lang="en-US" sz="3200" b="1" dirty="0" err="1"/>
              <a:t>период</a:t>
            </a:r>
            <a:r>
              <a:rPr lang="en-US" sz="3200" b="1" dirty="0"/>
              <a:t> с </a:t>
            </a:r>
            <a:r>
              <a:rPr lang="en-US" sz="3200" dirty="0"/>
              <a:t>2015 по 2021/22 </a:t>
            </a:r>
            <a:r>
              <a:rPr lang="en-US" sz="3200" dirty="0" err="1"/>
              <a:t>гг</a:t>
            </a:r>
            <a:r>
              <a:rPr lang="en-US" sz="3200" dirty="0"/>
              <a:t>.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 err="1"/>
              <a:t>Меньше</a:t>
            </a:r>
            <a:r>
              <a:rPr lang="en-US" sz="3200" dirty="0"/>
              <a:t> </a:t>
            </a:r>
            <a:r>
              <a:rPr lang="en-US" sz="3200" dirty="0" err="1"/>
              <a:t>стран</a:t>
            </a:r>
            <a:r>
              <a:rPr lang="en-US" sz="3200" dirty="0"/>
              <a:t> </a:t>
            </a:r>
            <a:r>
              <a:rPr lang="en-US" sz="3200" dirty="0" err="1"/>
              <a:t>имели</a:t>
            </a:r>
            <a:r>
              <a:rPr lang="en-US" sz="3200" dirty="0"/>
              <a:t> </a:t>
            </a:r>
            <a:r>
              <a:rPr lang="en-US" sz="3200" dirty="0" err="1"/>
              <a:t>данные</a:t>
            </a:r>
            <a:r>
              <a:rPr lang="en-US" sz="3200" dirty="0"/>
              <a:t> о </a:t>
            </a:r>
            <a:r>
              <a:rPr lang="en-US" sz="3200" dirty="0" err="1"/>
              <a:t>высоком</a:t>
            </a:r>
            <a:r>
              <a:rPr lang="en-US" sz="3200" dirty="0"/>
              <a:t> </a:t>
            </a:r>
            <a:r>
              <a:rPr lang="en-US" sz="3200" dirty="0" err="1"/>
              <a:t>уровне</a:t>
            </a:r>
            <a:r>
              <a:rPr lang="en-US" sz="3200" dirty="0"/>
              <a:t> </a:t>
            </a:r>
            <a:r>
              <a:rPr lang="en-US" sz="3200" dirty="0" err="1"/>
              <a:t>охвата</a:t>
            </a:r>
            <a:r>
              <a:rPr lang="en-US" sz="3200" dirty="0"/>
              <a:t> по </a:t>
            </a:r>
            <a:r>
              <a:rPr lang="en-US" sz="3200" b="1" dirty="0" err="1"/>
              <a:t>подавлению</a:t>
            </a:r>
            <a:r>
              <a:rPr lang="en-US" sz="3200" b="1" dirty="0"/>
              <a:t> </a:t>
            </a:r>
            <a:r>
              <a:rPr lang="en-US" sz="3200" b="1" dirty="0" err="1"/>
              <a:t>вирусной</a:t>
            </a:r>
            <a:r>
              <a:rPr lang="en-US" sz="3200" b="1" dirty="0"/>
              <a:t> </a:t>
            </a:r>
            <a:r>
              <a:rPr lang="en-US" sz="3200" b="1" dirty="0" err="1"/>
              <a:t>нагрузки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BB22-8ED3-7A85-17EC-B651B781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157C2C-3D36-0C06-1166-6B959F14D4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1339"/>
          <a:stretch/>
        </p:blipFill>
        <p:spPr>
          <a:xfrm>
            <a:off x="3869268" y="527875"/>
            <a:ext cx="8322732" cy="26658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81AFE6-906B-0D0A-FD9B-BEBC35B37F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9" t="50000" r="1" b="6451"/>
          <a:stretch/>
        </p:blipFill>
        <p:spPr>
          <a:xfrm>
            <a:off x="4006551" y="2857500"/>
            <a:ext cx="8185449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085FAE5-AC70-AD4A-4E75-D358F9EFE4C2}"/>
                  </a:ext>
                </a:extLst>
              </p14:cNvPr>
              <p14:cNvContentPartPr/>
              <p14:nvPr/>
            </p14:nvContentPartPr>
            <p14:xfrm>
              <a:off x="8586780" y="1333320"/>
              <a:ext cx="146520" cy="8010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085FAE5-AC70-AD4A-4E75-D358F9EFE4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97140" y="1153320"/>
                <a:ext cx="326160" cy="116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1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27C2-27A2-F91F-25C0-8316D8DF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Ключевые моменты на 2024 год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00F84-5879-5D18-F53A-4586F7232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917920" cy="512064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400"/>
              </a:spcBef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очных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региональных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семинаров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2024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следующий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Виртуальная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техническая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ЮНЭЙДС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-)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страновые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консультанты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стратегической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консультанты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БВСА и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2400"/>
              </a:spcBef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Консультанты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ЮНЭЙДС по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Женева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Найроби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2400"/>
              </a:spcBef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эпидемии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СПИДа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Ист-Вест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2400"/>
              </a:spcBef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Связь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ЮНЭЙДС) с Avenir Health по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необходимости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СПЕКТРУМа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ЮНЭЙДС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марта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E4E4E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Черновой вариант можно прислать заранее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Рабочая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книга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ключевым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группам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первоначальное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целей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2025+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КП,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входящие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АЭМ и </a:t>
            </a:r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являющиеся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членами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ЭЭС </a:t>
            </a:r>
          </a:p>
        </p:txBody>
      </p:sp>
    </p:spTree>
    <p:extLst>
      <p:ext uri="{BB962C8B-B14F-4D97-AF65-F5344CB8AC3E}">
        <p14:creationId xmlns:p14="http://schemas.microsoft.com/office/powerpoint/2010/main" val="411434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9AE63-F34A-38CC-7B69-77F0BE1F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График оценки уровня ВИЧ в 2024 году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69DC-45CE-BCC8-3572-22BE6FF11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6150" y="237068"/>
            <a:ext cx="8705850" cy="6620932"/>
          </a:xfrm>
        </p:spPr>
        <p:txBody>
          <a:bodyPr>
            <a:normAutofit lnSpcReduction="10000"/>
          </a:bodyPr>
          <a:lstStyle/>
          <a:p>
            <a:pPr marL="2117725" marR="0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января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2024 г.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Выпущена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обновленная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версия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оценок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г. </a:t>
            </a:r>
          </a:p>
          <a:p>
            <a:pPr marL="2117725" lvl="1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и 30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Вебинары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обновлению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оценок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английский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французский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испанский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языки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Январь-февраль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г.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качественная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БВСА, ЦАР, ЛА и ВЕ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шаблона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Excel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Февраль-март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г.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Окончательная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подгонка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обмен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обсуждение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советником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ЮНЭЙДС </a:t>
            </a: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марта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г.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окончательного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ЮНЭЙДС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окончательного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наряду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онлайн-отчетом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Глобального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мониторинга по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СПИДу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(GAM) </a:t>
            </a:r>
            <a:b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относящихся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спектру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Отзывы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ЮНЭЙДС о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спектре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запросы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проверку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GAM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Смета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утверждается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властями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страны</a:t>
            </a:r>
            <a:endParaRPr lang="en-US" sz="16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Июль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2024 г.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Публикация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совокупных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региональных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глобальных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результатов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</a:t>
            </a:r>
            <a:b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Глобальный</a:t>
            </a:r>
            <a:r>
              <a:rPr lang="en-US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доклад</a:t>
            </a:r>
            <a:r>
              <a:rPr lang="en-US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</a:t>
            </a:r>
            <a:r>
              <a:rPr lang="en-US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обновлении</a:t>
            </a:r>
            <a:r>
              <a:rPr lang="en-US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информации</a:t>
            </a:r>
            <a:r>
              <a:rPr lang="en-US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 </a:t>
            </a:r>
            <a:r>
              <a:rPr lang="en-US" sz="16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СПИДе</a:t>
            </a:r>
            <a:endParaRPr lang="en-US" sz="1600" i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Утвержденные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страновым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показателям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(GAM и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оценки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сайте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https://aidsinfo.unaids.org/</a:t>
            </a:r>
            <a:b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4141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важные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советниками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оценкам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ЮНЭЙДС: </a:t>
            </a: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Пожалуйста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скопируйте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Estimates@unaids.org </a:t>
            </a:r>
          </a:p>
        </p:txBody>
      </p:sp>
    </p:spTree>
    <p:extLst>
      <p:ext uri="{BB962C8B-B14F-4D97-AF65-F5344CB8AC3E}">
        <p14:creationId xmlns:p14="http://schemas.microsoft.com/office/powerpoint/2010/main" val="320493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99305D-001B-102E-B5D1-3D1F6B21D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8060" y="485775"/>
            <a:ext cx="5583940" cy="5981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9314BC-677D-45C6-B125-E1496B8E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43287" cy="4601183"/>
          </a:xfrm>
        </p:spPr>
        <p:txBody>
          <a:bodyPr/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Сметы </a:t>
            </a:r>
            <a:b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Учебные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</a:t>
            </a:r>
            <a:b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u="sng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https://hivtools.unaids.org/hiv-estimates-training-material-en/</a:t>
            </a:r>
            <a:br>
              <a:rPr lang="en-US" sz="240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b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EF825-B1A4-1F45-4E91-9427D602CE8F}"/>
              </a:ext>
            </a:extLst>
          </p:cNvPr>
          <p:cNvSpPr txBox="1"/>
          <p:nvPr/>
        </p:nvSpPr>
        <p:spPr>
          <a:xfrm>
            <a:off x="3578772" y="1123837"/>
            <a:ext cx="395714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шаги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-US" sz="1600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обновлению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 </a:t>
            </a:r>
            <a:b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Английский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французский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испанский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арабский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португальский</a:t>
            </a:r>
            <a:endParaRPr lang="en-US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нового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Spectrum? </a:t>
            </a:r>
          </a:p>
          <a:p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Английский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французский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испанский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арабский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португальский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Руководство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-US" sz="1600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обновлению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Спектральные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</a:t>
            </a:r>
            <a:r>
              <a:rPr lang="en-US" sz="1600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ВИЧ</a:t>
            </a:r>
          </a:p>
          <a:p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Англия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Франция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Испания</a:t>
            </a:r>
            <a:endParaRPr lang="en-US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Все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подробности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скриншотами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Пользовательский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интерфейс</a:t>
            </a:r>
            <a:r>
              <a:rPr lang="en-US" sz="1600" b="1" dirty="0">
                <a:solidFill>
                  <a:srgbClr val="4141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Spectrum</a:t>
            </a:r>
          </a:p>
          <a:p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Файл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Параметры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Язык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Eng, Fr, Esp, Arabic, Port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7524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9" ma:contentTypeDescription="Create a new document." ma:contentTypeScope="" ma:versionID="fd2d0a4ae318738fa5f1ff72e65b2934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37c2625be6a258cebd7413079fa12bc5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MORO, Liana</DisplayName>
        <AccountId>4650</AccountId>
        <AccountType/>
      </UserInfo>
      <UserInfo>
        <DisplayName>RWODZI, Desire Tarwireyi</DisplayName>
        <AccountId>4456</AccountId>
        <AccountType/>
      </UserInfo>
      <UserInfo>
        <DisplayName>FRESCURA, Luisa</DisplayName>
        <AccountId>27</AccountId>
        <AccountType/>
      </UserInfo>
      <UserInfo>
        <DisplayName>SEDAY, Mary Ann</DisplayName>
        <AccountId>47</AccountId>
        <AccountType/>
      </UserInfo>
      <UserInfo>
        <DisplayName>SABIN, Keith</DisplayName>
        <AccountId>25</AccountId>
        <AccountType/>
      </UserInfo>
      <UserInfo>
        <DisplayName>KORENROMP, Eline Louise</DisplayName>
        <AccountId>7579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C3F9DF2-D33A-4B29-866A-DA86D253C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68826C-7F49-4255-84DF-FB18152B94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E8C118-C8EC-49B1-A66F-B9ADAA399884}">
  <ds:schemaRefs>
    <ds:schemaRef ds:uri="http://purl.org/dc/dcmitype/"/>
    <ds:schemaRef ds:uri="288ef829-98c5-46d1-83dc-c2ef7c814da2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2ddeef39-65d3-4660-94f2-f063f949c57e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2019</Words>
  <Application>Microsoft Office PowerPoint</Application>
  <PresentationFormat>Widescreen</PresentationFormat>
  <Paragraphs>135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45 Book</vt:lpstr>
      <vt:lpstr>Calibri</vt:lpstr>
      <vt:lpstr>Corbel</vt:lpstr>
      <vt:lpstr>Segoe UI</vt:lpstr>
      <vt:lpstr>Söhne</vt:lpstr>
      <vt:lpstr>Wingdings 2</vt:lpstr>
      <vt:lpstr>Frame</vt:lpstr>
      <vt:lpstr>Оценка ВИЧ в 2024 году</vt:lpstr>
      <vt:lpstr>Оценки являются краеугольным камнем национальных мер в ответ на ВИЧ</vt:lpstr>
      <vt:lpstr>Спасибо.</vt:lpstr>
      <vt:lpstr>Сильное снижение числа новых ВИЧ-инфекций в регионах с наибольшим бременем (Африка); более слабое снижение в других регионах - в регионах ВЕЦА и БВСА наблюдается рост</vt:lpstr>
      <vt:lpstr>PowerPoint Presentation</vt:lpstr>
      <vt:lpstr>Оценки на 2023 год:   Большинство стран смогли оценить % охвата ЛЖВ АРТ в период с 2015 по 2021/22 гг.   Меньше стран имели данные о высоком уровне охвата по подавлению вирусной нагрузки</vt:lpstr>
      <vt:lpstr>Ключевые моменты на 2024 год</vt:lpstr>
      <vt:lpstr>График оценки уровня ВИЧ в 2024 году</vt:lpstr>
      <vt:lpstr>Сметы  Учебные и методические материалы  https://hivtools.unaids.org/hiv-estimates-training-material-en/   </vt:lpstr>
      <vt:lpstr>Варианты модели заболеваемости в Spectrum:  Использование в оценочном раунде 2023 года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HIV estimates 2021 Training of facilitators</dc:title>
  <dc:creator>MAHY, Mary</dc:creator>
  <cp:keywords>, docId:3547BF30DC6E4C8BDF7F94F7A85E1545</cp:keywords>
  <cp:lastModifiedBy>RWODZI, Desire Tarwireyi</cp:lastModifiedBy>
  <cp:revision>32</cp:revision>
  <cp:lastPrinted>2024-01-25T12:59:15Z</cp:lastPrinted>
  <dcterms:created xsi:type="dcterms:W3CDTF">2020-12-01T17:29:59Z</dcterms:created>
  <dcterms:modified xsi:type="dcterms:W3CDTF">2024-02-28T08:54:01Z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