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13"/>
  </p:notesMasterIdLst>
  <p:sldIdLst>
    <p:sldId id="256" r:id="rId5"/>
    <p:sldId id="3109" r:id="rId6"/>
    <p:sldId id="3106" r:id="rId7"/>
    <p:sldId id="1699" r:id="rId8"/>
    <p:sldId id="1536" r:id="rId9"/>
    <p:sldId id="3108" r:id="rId10"/>
    <p:sldId id="481" r:id="rId11"/>
    <p:sldId id="3110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209682-7508-1126-3555-3E7965AE71E1}" name="EKANMIAN, Gatien" initials="EG" userId="S::ekanmiang@unaids.org::c5d5b6b5-1f29-4811-bd93-36fc4aa3b73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4141D1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FC03D-7EF0-E2ED-A6DB-EC18181C8E9C}" v="92" dt="2023-12-11T11:52:22.010"/>
    <p1510:client id="{607545AD-5031-4671-BB7A-A1228389753D}" v="145" dt="2023-12-11T11:38:44.492"/>
  </p1510:revLst>
</p1510:revInfo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2" autoAdjust="0"/>
  </p:normalViewPr>
  <p:slideViewPr>
    <p:cSldViewPr snapToGrid="0">
      <p:cViewPr varScale="1">
        <p:scale>
          <a:sx n="103" d="100"/>
          <a:sy n="103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Y, Mary" userId="0afd4db8-d624-4195-ad74-d950010a3c7a" providerId="ADAL" clId="{607545AD-5031-4671-BB7A-A1228389753D}"/>
    <pc:docChg chg="undo custSel addSld delSld modSld sldOrd">
      <pc:chgData name="MAHY, Mary" userId="0afd4db8-d624-4195-ad74-d950010a3c7a" providerId="ADAL" clId="{607545AD-5031-4671-BB7A-A1228389753D}" dt="2023-12-11T11:39:19.393" v="1420" actId="113"/>
      <pc:docMkLst>
        <pc:docMk/>
      </pc:docMkLst>
      <pc:sldChg chg="modSp mod">
        <pc:chgData name="MAHY, Mary" userId="0afd4db8-d624-4195-ad74-d950010a3c7a" providerId="ADAL" clId="{607545AD-5031-4671-BB7A-A1228389753D}" dt="2023-12-11T08:52:59.018" v="44" actId="20577"/>
        <pc:sldMkLst>
          <pc:docMk/>
          <pc:sldMk cId="100137037" sldId="256"/>
        </pc:sldMkLst>
        <pc:spChg chg="mod">
          <ac:chgData name="MAHY, Mary" userId="0afd4db8-d624-4195-ad74-d950010a3c7a" providerId="ADAL" clId="{607545AD-5031-4671-BB7A-A1228389753D}" dt="2023-12-11T08:52:48.264" v="17" actId="20577"/>
          <ac:spMkLst>
            <pc:docMk/>
            <pc:sldMk cId="100137037" sldId="256"/>
            <ac:spMk id="2" creationId="{FBF8752D-0820-4F35-9D5D-B9D345CC6D3E}"/>
          </ac:spMkLst>
        </pc:spChg>
        <pc:spChg chg="mod">
          <ac:chgData name="MAHY, Mary" userId="0afd4db8-d624-4195-ad74-d950010a3c7a" providerId="ADAL" clId="{607545AD-5031-4671-BB7A-A1228389753D}" dt="2023-12-11T08:52:59.018" v="44" actId="20577"/>
          <ac:spMkLst>
            <pc:docMk/>
            <pc:sldMk cId="100137037" sldId="256"/>
            <ac:spMk id="3" creationId="{39C97AB2-D1E8-48E1-B9C2-6E6C1698B16B}"/>
          </ac:spMkLst>
        </pc:spChg>
      </pc:sldChg>
      <pc:sldChg chg="del">
        <pc:chgData name="MAHY, Mary" userId="0afd4db8-d624-4195-ad74-d950010a3c7a" providerId="ADAL" clId="{607545AD-5031-4671-BB7A-A1228389753D}" dt="2023-12-11T11:03:01.488" v="672" actId="47"/>
        <pc:sldMkLst>
          <pc:docMk/>
          <pc:sldMk cId="0" sldId="265"/>
        </pc:sldMkLst>
      </pc:sldChg>
      <pc:sldChg chg="del">
        <pc:chgData name="MAHY, Mary" userId="0afd4db8-d624-4195-ad74-d950010a3c7a" providerId="ADAL" clId="{607545AD-5031-4671-BB7A-A1228389753D}" dt="2023-12-11T11:03:29.171" v="674" actId="47"/>
        <pc:sldMkLst>
          <pc:docMk/>
          <pc:sldMk cId="0" sldId="267"/>
        </pc:sldMkLst>
      </pc:sldChg>
      <pc:sldChg chg="del">
        <pc:chgData name="MAHY, Mary" userId="0afd4db8-d624-4195-ad74-d950010a3c7a" providerId="ADAL" clId="{607545AD-5031-4671-BB7A-A1228389753D}" dt="2023-12-11T11:03:29.171" v="674" actId="47"/>
        <pc:sldMkLst>
          <pc:docMk/>
          <pc:sldMk cId="0" sldId="268"/>
        </pc:sldMkLst>
      </pc:sldChg>
      <pc:sldChg chg="del">
        <pc:chgData name="MAHY, Mary" userId="0afd4db8-d624-4195-ad74-d950010a3c7a" providerId="ADAL" clId="{607545AD-5031-4671-BB7A-A1228389753D}" dt="2023-12-11T11:02:54.569" v="670" actId="47"/>
        <pc:sldMkLst>
          <pc:docMk/>
          <pc:sldMk cId="0" sldId="269"/>
        </pc:sldMkLst>
      </pc:sldChg>
      <pc:sldChg chg="del">
        <pc:chgData name="MAHY, Mary" userId="0afd4db8-d624-4195-ad74-d950010a3c7a" providerId="ADAL" clId="{607545AD-5031-4671-BB7A-A1228389753D}" dt="2023-12-11T08:59:04.687" v="172" actId="47"/>
        <pc:sldMkLst>
          <pc:docMk/>
          <pc:sldMk cId="2584359393" sldId="273"/>
        </pc:sldMkLst>
      </pc:sldChg>
      <pc:sldChg chg="del">
        <pc:chgData name="MAHY, Mary" userId="0afd4db8-d624-4195-ad74-d950010a3c7a" providerId="ADAL" clId="{607545AD-5031-4671-BB7A-A1228389753D}" dt="2023-12-11T08:58:59.787" v="169" actId="47"/>
        <pc:sldMkLst>
          <pc:docMk/>
          <pc:sldMk cId="191870876" sldId="277"/>
        </pc:sldMkLst>
      </pc:sldChg>
      <pc:sldChg chg="addSp delSp add del setBg delDesignElem">
        <pc:chgData name="MAHY, Mary" userId="0afd4db8-d624-4195-ad74-d950010a3c7a" providerId="ADAL" clId="{607545AD-5031-4671-BB7A-A1228389753D}" dt="2023-12-11T10:56:54.842" v="476"/>
        <pc:sldMkLst>
          <pc:docMk/>
          <pc:sldMk cId="2562463365" sldId="299"/>
        </pc:sldMkLst>
        <pc:spChg chg="add del">
          <ac:chgData name="MAHY, Mary" userId="0afd4db8-d624-4195-ad74-d950010a3c7a" providerId="ADAL" clId="{607545AD-5031-4671-BB7A-A1228389753D}" dt="2023-12-11T10:56:54.842" v="476"/>
          <ac:spMkLst>
            <pc:docMk/>
            <pc:sldMk cId="2562463365" sldId="299"/>
            <ac:spMk id="19" creationId="{13577A01-3DD8-4E33-BEE1-3065F7E6FB2F}"/>
          </ac:spMkLst>
        </pc:spChg>
      </pc:sldChg>
      <pc:sldChg chg="del">
        <pc:chgData name="MAHY, Mary" userId="0afd4db8-d624-4195-ad74-d950010a3c7a" providerId="ADAL" clId="{607545AD-5031-4671-BB7A-A1228389753D}" dt="2023-12-11T08:59:06.830" v="175" actId="47"/>
        <pc:sldMkLst>
          <pc:docMk/>
          <pc:sldMk cId="0" sldId="310"/>
        </pc:sldMkLst>
      </pc:sldChg>
      <pc:sldChg chg="del">
        <pc:chgData name="MAHY, Mary" userId="0afd4db8-d624-4195-ad74-d950010a3c7a" providerId="ADAL" clId="{607545AD-5031-4671-BB7A-A1228389753D}" dt="2023-12-11T08:59:05.542" v="173" actId="47"/>
        <pc:sldMkLst>
          <pc:docMk/>
          <pc:sldMk cId="0" sldId="312"/>
        </pc:sldMkLst>
      </pc:sldChg>
      <pc:sldChg chg="del">
        <pc:chgData name="MAHY, Mary" userId="0afd4db8-d624-4195-ad74-d950010a3c7a" providerId="ADAL" clId="{607545AD-5031-4671-BB7A-A1228389753D}" dt="2023-12-11T11:03:03.077" v="673" actId="47"/>
        <pc:sldMkLst>
          <pc:docMk/>
          <pc:sldMk cId="0" sldId="313"/>
        </pc:sldMkLst>
      </pc:sldChg>
      <pc:sldChg chg="addSp delSp modSp mod">
        <pc:chgData name="MAHY, Mary" userId="0afd4db8-d624-4195-ad74-d950010a3c7a" providerId="ADAL" clId="{607545AD-5031-4671-BB7A-A1228389753D}" dt="2023-12-11T11:20:31.943" v="1051" actId="1076"/>
        <pc:sldMkLst>
          <pc:docMk/>
          <pc:sldMk cId="4077375247" sldId="481"/>
        </pc:sldMkLst>
        <pc:picChg chg="del">
          <ac:chgData name="MAHY, Mary" userId="0afd4db8-d624-4195-ad74-d950010a3c7a" providerId="ADAL" clId="{607545AD-5031-4671-BB7A-A1228389753D}" dt="2023-12-11T11:20:28.832" v="1049" actId="478"/>
          <ac:picMkLst>
            <pc:docMk/>
            <pc:sldMk cId="4077375247" sldId="481"/>
            <ac:picMk id="4" creationId="{37EBEC7D-027C-3A6A-E1C9-DEEED0DBE641}"/>
          </ac:picMkLst>
        </pc:picChg>
        <pc:picChg chg="add mod">
          <ac:chgData name="MAHY, Mary" userId="0afd4db8-d624-4195-ad74-d950010a3c7a" providerId="ADAL" clId="{607545AD-5031-4671-BB7A-A1228389753D}" dt="2023-12-11T11:20:31.943" v="1051" actId="1076"/>
          <ac:picMkLst>
            <pc:docMk/>
            <pc:sldMk cId="4077375247" sldId="481"/>
            <ac:picMk id="5" creationId="{061CAF1B-8FA6-E058-220C-24D4FF50CC40}"/>
          </ac:picMkLst>
        </pc:picChg>
      </pc:sldChg>
      <pc:sldChg chg="del">
        <pc:chgData name="MAHY, Mary" userId="0afd4db8-d624-4195-ad74-d950010a3c7a" providerId="ADAL" clId="{607545AD-5031-4671-BB7A-A1228389753D}" dt="2023-12-11T08:59:02.595" v="171" actId="47"/>
        <pc:sldMkLst>
          <pc:docMk/>
          <pc:sldMk cId="3631807123" sldId="1185"/>
        </pc:sldMkLst>
      </pc:sldChg>
      <pc:sldChg chg="del">
        <pc:chgData name="MAHY, Mary" userId="0afd4db8-d624-4195-ad74-d950010a3c7a" providerId="ADAL" clId="{607545AD-5031-4671-BB7A-A1228389753D}" dt="2023-12-11T08:53:15.154" v="46" actId="47"/>
        <pc:sldMkLst>
          <pc:docMk/>
          <pc:sldMk cId="2206702577" sldId="1186"/>
        </pc:sldMkLst>
      </pc:sldChg>
      <pc:sldChg chg="del">
        <pc:chgData name="MAHY, Mary" userId="0afd4db8-d624-4195-ad74-d950010a3c7a" providerId="ADAL" clId="{607545AD-5031-4671-BB7A-A1228389753D}" dt="2023-12-11T08:53:04.993" v="45" actId="47"/>
        <pc:sldMkLst>
          <pc:docMk/>
          <pc:sldMk cId="1603306001" sldId="1187"/>
        </pc:sldMkLst>
      </pc:sldChg>
      <pc:sldChg chg="del">
        <pc:chgData name="MAHY, Mary" userId="0afd4db8-d624-4195-ad74-d950010a3c7a" providerId="ADAL" clId="{607545AD-5031-4671-BB7A-A1228389753D}" dt="2023-12-11T11:02:56.309" v="671" actId="47"/>
        <pc:sldMkLst>
          <pc:docMk/>
          <pc:sldMk cId="2800332014" sldId="1188"/>
        </pc:sldMkLst>
      </pc:sldChg>
      <pc:sldChg chg="del">
        <pc:chgData name="MAHY, Mary" userId="0afd4db8-d624-4195-ad74-d950010a3c7a" providerId="ADAL" clId="{607545AD-5031-4671-BB7A-A1228389753D}" dt="2023-12-11T11:16:34.407" v="781" actId="47"/>
        <pc:sldMkLst>
          <pc:docMk/>
          <pc:sldMk cId="725998310" sldId="1189"/>
        </pc:sldMkLst>
      </pc:sldChg>
      <pc:sldChg chg="del">
        <pc:chgData name="MAHY, Mary" userId="0afd4db8-d624-4195-ad74-d950010a3c7a" providerId="ADAL" clId="{607545AD-5031-4671-BB7A-A1228389753D}" dt="2023-12-11T08:59:01.413" v="170" actId="47"/>
        <pc:sldMkLst>
          <pc:docMk/>
          <pc:sldMk cId="1657934412" sldId="1534"/>
        </pc:sldMkLst>
      </pc:sldChg>
      <pc:sldChg chg="del">
        <pc:chgData name="MAHY, Mary" userId="0afd4db8-d624-4195-ad74-d950010a3c7a" providerId="ADAL" clId="{607545AD-5031-4671-BB7A-A1228389753D}" dt="2023-12-11T08:59:06.129" v="174" actId="47"/>
        <pc:sldMkLst>
          <pc:docMk/>
          <pc:sldMk cId="1319852909" sldId="1535"/>
        </pc:sldMkLst>
      </pc:sldChg>
      <pc:sldChg chg="addSp delSp modSp new mod ord setBg">
        <pc:chgData name="MAHY, Mary" userId="0afd4db8-d624-4195-ad74-d950010a3c7a" providerId="ADAL" clId="{607545AD-5031-4671-BB7A-A1228389753D}" dt="2023-12-11T11:22:05.056" v="1077" actId="20577"/>
        <pc:sldMkLst>
          <pc:docMk/>
          <pc:sldMk cId="4114347516" sldId="1536"/>
        </pc:sldMkLst>
        <pc:spChg chg="add del mod replId">
          <ac:chgData name="MAHY, Mary" userId="0afd4db8-d624-4195-ad74-d950010a3c7a" providerId="ADAL" clId="{607545AD-5031-4671-BB7A-A1228389753D}" dt="2023-12-11T10:57:17.112" v="482" actId="26606"/>
          <ac:spMkLst>
            <pc:docMk/>
            <pc:sldMk cId="4114347516" sldId="1536"/>
            <ac:spMk id="2" creationId="{038927C2-27A2-F91F-25C0-8316D8DF03FF}"/>
          </ac:spMkLst>
        </pc:spChg>
        <pc:spChg chg="add del">
          <ac:chgData name="MAHY, Mary" userId="0afd4db8-d624-4195-ad74-d950010a3c7a" providerId="ADAL" clId="{607545AD-5031-4671-BB7A-A1228389753D}" dt="2023-12-11T10:57:17.112" v="482" actId="26606"/>
          <ac:spMkLst>
            <pc:docMk/>
            <pc:sldMk cId="4114347516" sldId="1536"/>
            <ac:spMk id="2" creationId="{F8496E87-D455-4537-E5BA-359137C58222}"/>
          </ac:spMkLst>
        </pc:spChg>
        <pc:spChg chg="add del mod replId">
          <ac:chgData name="MAHY, Mary" userId="0afd4db8-d624-4195-ad74-d950010a3c7a" providerId="ADAL" clId="{607545AD-5031-4671-BB7A-A1228389753D}" dt="2023-12-11T11:22:05.056" v="1077" actId="20577"/>
          <ac:spMkLst>
            <pc:docMk/>
            <pc:sldMk cId="4114347516" sldId="1536"/>
            <ac:spMk id="3" creationId="{2D500F84-5879-5D18-F53A-4586F7232CC9}"/>
          </ac:spMkLst>
        </pc:spChg>
        <pc:spChg chg="add del">
          <ac:chgData name="MAHY, Mary" userId="0afd4db8-d624-4195-ad74-d950010a3c7a" providerId="ADAL" clId="{607545AD-5031-4671-BB7A-A1228389753D}" dt="2023-12-11T10:57:17.112" v="482" actId="26606"/>
          <ac:spMkLst>
            <pc:docMk/>
            <pc:sldMk cId="4114347516" sldId="1536"/>
            <ac:spMk id="3" creationId="{A419F728-5B89-30AA-F025-68FFEEF9C045}"/>
          </ac:spMkLst>
        </pc:spChg>
        <pc:spChg chg="add del">
          <ac:chgData name="MAHY, Mary" userId="0afd4db8-d624-4195-ad74-d950010a3c7a" providerId="ADAL" clId="{607545AD-5031-4671-BB7A-A1228389753D}" dt="2023-12-11T10:57:17.112" v="482" actId="26606"/>
          <ac:spMkLst>
            <pc:docMk/>
            <pc:sldMk cId="4114347516" sldId="1536"/>
            <ac:spMk id="9" creationId="{13577A01-3DD8-4E33-BEE1-3065F7E6FB2F}"/>
          </ac:spMkLst>
        </pc:spChg>
        <pc:picChg chg="add del mod replId">
          <ac:chgData name="MAHY, Mary" userId="0afd4db8-d624-4195-ad74-d950010a3c7a" providerId="ADAL" clId="{607545AD-5031-4671-BB7A-A1228389753D}" dt="2023-12-11T10:57:34.879" v="485" actId="478"/>
          <ac:picMkLst>
            <pc:docMk/>
            <pc:sldMk cId="4114347516" sldId="1536"/>
            <ac:picMk id="4" creationId="{1550FE26-63E7-444C-A065-AC13332528FC}"/>
          </ac:picMkLst>
        </pc:picChg>
        <pc:picChg chg="add del">
          <ac:chgData name="MAHY, Mary" userId="0afd4db8-d624-4195-ad74-d950010a3c7a" providerId="ADAL" clId="{607545AD-5031-4671-BB7A-A1228389753D}" dt="2023-12-11T10:57:17.112" v="482" actId="26606"/>
          <ac:picMkLst>
            <pc:docMk/>
            <pc:sldMk cId="4114347516" sldId="1536"/>
            <ac:picMk id="4" creationId="{DA795D89-8F4A-EABD-D1E0-7366AFC419B3}"/>
          </ac:picMkLst>
        </pc:picChg>
      </pc:sldChg>
      <pc:sldChg chg="add ord">
        <pc:chgData name="MAHY, Mary" userId="0afd4db8-d624-4195-ad74-d950010a3c7a" providerId="ADAL" clId="{607545AD-5031-4671-BB7A-A1228389753D}" dt="2023-12-11T11:06:48.652" v="779"/>
        <pc:sldMkLst>
          <pc:docMk/>
          <pc:sldMk cId="4142559381" sldId="1699"/>
        </pc:sldMkLst>
      </pc:sldChg>
      <pc:sldChg chg="add del">
        <pc:chgData name="MAHY, Mary" userId="0afd4db8-d624-4195-ad74-d950010a3c7a" providerId="ADAL" clId="{607545AD-5031-4671-BB7A-A1228389753D}" dt="2023-12-11T11:04:11.405" v="681" actId="47"/>
        <pc:sldMkLst>
          <pc:docMk/>
          <pc:sldMk cId="402795595" sldId="3096"/>
        </pc:sldMkLst>
      </pc:sldChg>
      <pc:sldChg chg="add del ord">
        <pc:chgData name="MAHY, Mary" userId="0afd4db8-d624-4195-ad74-d950010a3c7a" providerId="ADAL" clId="{607545AD-5031-4671-BB7A-A1228389753D}" dt="2023-12-11T11:19:16.390" v="1048" actId="47"/>
        <pc:sldMkLst>
          <pc:docMk/>
          <pc:sldMk cId="3075973880" sldId="3097"/>
        </pc:sldMkLst>
      </pc:sldChg>
      <pc:sldChg chg="add del ord setBg">
        <pc:chgData name="MAHY, Mary" userId="0afd4db8-d624-4195-ad74-d950010a3c7a" providerId="ADAL" clId="{607545AD-5031-4671-BB7A-A1228389753D}" dt="2023-12-11T11:19:16.390" v="1048" actId="47"/>
        <pc:sldMkLst>
          <pc:docMk/>
          <pc:sldMk cId="2068894632" sldId="3099"/>
        </pc:sldMkLst>
      </pc:sldChg>
      <pc:sldChg chg="modSp add mod ord">
        <pc:chgData name="MAHY, Mary" userId="0afd4db8-d624-4195-ad74-d950010a3c7a" providerId="ADAL" clId="{607545AD-5031-4671-BB7A-A1228389753D}" dt="2023-12-11T11:28:35.469" v="1266" actId="2085"/>
        <pc:sldMkLst>
          <pc:docMk/>
          <pc:sldMk cId="3673016961" sldId="3106"/>
        </pc:sldMkLst>
        <pc:picChg chg="mod">
          <ac:chgData name="MAHY, Mary" userId="0afd4db8-d624-4195-ad74-d950010a3c7a" providerId="ADAL" clId="{607545AD-5031-4671-BB7A-A1228389753D}" dt="2023-12-11T11:28:35.469" v="1266" actId="2085"/>
          <ac:picMkLst>
            <pc:docMk/>
            <pc:sldMk cId="3673016961" sldId="3106"/>
            <ac:picMk id="4" creationId="{04AEB1DF-C4BE-2D6B-D8D2-59380CB55196}"/>
          </ac:picMkLst>
        </pc:picChg>
      </pc:sldChg>
      <pc:sldChg chg="addSp modSp new del">
        <pc:chgData name="MAHY, Mary" userId="0afd4db8-d624-4195-ad74-d950010a3c7a" providerId="ADAL" clId="{607545AD-5031-4671-BB7A-A1228389753D}" dt="2023-12-11T11:16:31.833" v="780" actId="47"/>
        <pc:sldMkLst>
          <pc:docMk/>
          <pc:sldMk cId="2465936254" sldId="3107"/>
        </pc:sldMkLst>
        <pc:picChg chg="add mod">
          <ac:chgData name="MAHY, Mary" userId="0afd4db8-d624-4195-ad74-d950010a3c7a" providerId="ADAL" clId="{607545AD-5031-4671-BB7A-A1228389753D}" dt="2023-12-11T10:57:31.387" v="484"/>
          <ac:picMkLst>
            <pc:docMk/>
            <pc:sldMk cId="2465936254" sldId="3107"/>
            <ac:picMk id="4" creationId="{41884598-9FEC-A9DF-977A-60722BFA6F16}"/>
          </ac:picMkLst>
        </pc:picChg>
      </pc:sldChg>
      <pc:sldChg chg="modSp new mod">
        <pc:chgData name="MAHY, Mary" userId="0afd4db8-d624-4195-ad74-d950010a3c7a" providerId="ADAL" clId="{607545AD-5031-4671-BB7A-A1228389753D}" dt="2023-12-11T11:02:19.073" v="669" actId="20577"/>
        <pc:sldMkLst>
          <pc:docMk/>
          <pc:sldMk cId="3204931726" sldId="3108"/>
        </pc:sldMkLst>
        <pc:spChg chg="mod">
          <ac:chgData name="MAHY, Mary" userId="0afd4db8-d624-4195-ad74-d950010a3c7a" providerId="ADAL" clId="{607545AD-5031-4671-BB7A-A1228389753D}" dt="2023-12-11T11:01:53.439" v="640" actId="20577"/>
          <ac:spMkLst>
            <pc:docMk/>
            <pc:sldMk cId="3204931726" sldId="3108"/>
            <ac:spMk id="2" creationId="{6F89AE63-F34A-38CC-7B69-77F0BE1F4633}"/>
          </ac:spMkLst>
        </pc:spChg>
        <pc:spChg chg="mod">
          <ac:chgData name="MAHY, Mary" userId="0afd4db8-d624-4195-ad74-d950010a3c7a" providerId="ADAL" clId="{607545AD-5031-4671-BB7A-A1228389753D}" dt="2023-12-11T11:02:19.073" v="669" actId="20577"/>
          <ac:spMkLst>
            <pc:docMk/>
            <pc:sldMk cId="3204931726" sldId="3108"/>
            <ac:spMk id="3" creationId="{A1F169DC-45CE-BCC8-3572-22BE6FF1121F}"/>
          </ac:spMkLst>
        </pc:spChg>
      </pc:sldChg>
      <pc:sldChg chg="addSp modSp new mod">
        <pc:chgData name="MAHY, Mary" userId="0afd4db8-d624-4195-ad74-d950010a3c7a" providerId="ADAL" clId="{607545AD-5031-4671-BB7A-A1228389753D}" dt="2023-12-11T11:39:19.393" v="1420" actId="113"/>
        <pc:sldMkLst>
          <pc:docMk/>
          <pc:sldMk cId="830199002" sldId="3109"/>
        </pc:sldMkLst>
        <pc:spChg chg="mod">
          <ac:chgData name="MAHY, Mary" userId="0afd4db8-d624-4195-ad74-d950010a3c7a" providerId="ADAL" clId="{607545AD-5031-4671-BB7A-A1228389753D}" dt="2023-12-11T11:39:19.393" v="1420" actId="113"/>
          <ac:spMkLst>
            <pc:docMk/>
            <pc:sldMk cId="830199002" sldId="3109"/>
            <ac:spMk id="3" creationId="{566947AC-1171-011A-5368-8AA66DF5AE46}"/>
          </ac:spMkLst>
        </pc:spChg>
        <pc:picChg chg="add mod">
          <ac:chgData name="MAHY, Mary" userId="0afd4db8-d624-4195-ad74-d950010a3c7a" providerId="ADAL" clId="{607545AD-5031-4671-BB7A-A1228389753D}" dt="2023-12-11T11:38:50.853" v="1418" actId="1076"/>
          <ac:picMkLst>
            <pc:docMk/>
            <pc:sldMk cId="830199002" sldId="3109"/>
            <ac:picMk id="4" creationId="{11FAE27A-0EB4-E930-B554-F76A2D115E51}"/>
          </ac:picMkLst>
        </pc:picChg>
      </pc:sldChg>
      <pc:sldChg chg="modSp new mod">
        <pc:chgData name="MAHY, Mary" userId="0afd4db8-d624-4195-ad74-d950010a3c7a" providerId="ADAL" clId="{607545AD-5031-4671-BB7A-A1228389753D}" dt="2023-12-11T11:36:20.463" v="1413" actId="6549"/>
        <pc:sldMkLst>
          <pc:docMk/>
          <pc:sldMk cId="70546187" sldId="3110"/>
        </pc:sldMkLst>
        <pc:spChg chg="mod">
          <ac:chgData name="MAHY, Mary" userId="0afd4db8-d624-4195-ad74-d950010a3c7a" providerId="ADAL" clId="{607545AD-5031-4671-BB7A-A1228389753D}" dt="2023-12-11T11:33:46.254" v="1296" actId="20577"/>
          <ac:spMkLst>
            <pc:docMk/>
            <pc:sldMk cId="70546187" sldId="3110"/>
            <ac:spMk id="2" creationId="{75963E36-F182-F20E-136E-352E018587D6}"/>
          </ac:spMkLst>
        </pc:spChg>
        <pc:spChg chg="mod">
          <ac:chgData name="MAHY, Mary" userId="0afd4db8-d624-4195-ad74-d950010a3c7a" providerId="ADAL" clId="{607545AD-5031-4671-BB7A-A1228389753D}" dt="2023-12-11T11:36:20.463" v="1413" actId="6549"/>
          <ac:spMkLst>
            <pc:docMk/>
            <pc:sldMk cId="70546187" sldId="3110"/>
            <ac:spMk id="3" creationId="{CC90D02B-99A6-BF7A-AD76-98CDB341B59E}"/>
          </ac:spMkLst>
        </pc:spChg>
      </pc:sldChg>
    </pc:docChg>
  </pc:docChgLst>
  <pc:docChgLst>
    <pc:chgData name="MAHY, Mary" userId="S::mahym@unaids.org::0afd4db8-d624-4195-ad74-d950010a3c7a" providerId="AD" clId="Web-{4E2FC03D-7EF0-E2ED-A6DB-EC18181C8E9C}"/>
    <pc:docChg chg="modSld">
      <pc:chgData name="MAHY, Mary" userId="S::mahym@unaids.org::0afd4db8-d624-4195-ad74-d950010a3c7a" providerId="AD" clId="Web-{4E2FC03D-7EF0-E2ED-A6DB-EC18181C8E9C}" dt="2023-12-11T11:52:22.010" v="90" actId="20577"/>
      <pc:docMkLst>
        <pc:docMk/>
      </pc:docMkLst>
      <pc:sldChg chg="modSp">
        <pc:chgData name="MAHY, Mary" userId="S::mahym@unaids.org::0afd4db8-d624-4195-ad74-d950010a3c7a" providerId="AD" clId="Web-{4E2FC03D-7EF0-E2ED-A6DB-EC18181C8E9C}" dt="2023-12-11T11:52:22.010" v="90" actId="20577"/>
        <pc:sldMkLst>
          <pc:docMk/>
          <pc:sldMk cId="4142559381" sldId="1699"/>
        </pc:sldMkLst>
        <pc:spChg chg="mod">
          <ac:chgData name="MAHY, Mary" userId="S::mahym@unaids.org::0afd4db8-d624-4195-ad74-d950010a3c7a" providerId="AD" clId="Web-{4E2FC03D-7EF0-E2ED-A6DB-EC18181C8E9C}" dt="2023-12-11T11:52:22.010" v="90" actId="20577"/>
          <ac:spMkLst>
            <pc:docMk/>
            <pc:sldMk cId="4142559381" sldId="1699"/>
            <ac:spMk id="3" creationId="{26D594C4-D1BF-6C52-E6AB-641BF2847E2B}"/>
          </ac:spMkLst>
        </pc:spChg>
      </pc:sldChg>
      <pc:sldChg chg="modSp">
        <pc:chgData name="MAHY, Mary" userId="S::mahym@unaids.org::0afd4db8-d624-4195-ad74-d950010a3c7a" providerId="AD" clId="Web-{4E2FC03D-7EF0-E2ED-A6DB-EC18181C8E9C}" dt="2023-12-11T11:50:58.426" v="80" actId="20577"/>
        <pc:sldMkLst>
          <pc:docMk/>
          <pc:sldMk cId="830199002" sldId="3109"/>
        </pc:sldMkLst>
        <pc:spChg chg="mod">
          <ac:chgData name="MAHY, Mary" userId="S::mahym@unaids.org::0afd4db8-d624-4195-ad74-d950010a3c7a" providerId="AD" clId="Web-{4E2FC03D-7EF0-E2ED-A6DB-EC18181C8E9C}" dt="2023-12-11T11:44:47.447" v="7" actId="20577"/>
          <ac:spMkLst>
            <pc:docMk/>
            <pc:sldMk cId="830199002" sldId="3109"/>
            <ac:spMk id="2" creationId="{55F5D00B-5FEB-3E85-B4AE-F27F7B11F82D}"/>
          </ac:spMkLst>
        </pc:spChg>
        <pc:spChg chg="mod">
          <ac:chgData name="MAHY, Mary" userId="S::mahym@unaids.org::0afd4db8-d624-4195-ad74-d950010a3c7a" providerId="AD" clId="Web-{4E2FC03D-7EF0-E2ED-A6DB-EC18181C8E9C}" dt="2023-12-11T11:50:58.426" v="80" actId="20577"/>
          <ac:spMkLst>
            <pc:docMk/>
            <pc:sldMk cId="830199002" sldId="3109"/>
            <ac:spMk id="3" creationId="{566947AC-1171-011A-5368-8AA66DF5AE46}"/>
          </ac:spMkLst>
        </pc:spChg>
        <pc:picChg chg="mod">
          <ac:chgData name="MAHY, Mary" userId="S::mahym@unaids.org::0afd4db8-d624-4195-ad74-d950010a3c7a" providerId="AD" clId="Web-{4E2FC03D-7EF0-E2ED-A6DB-EC18181C8E9C}" dt="2023-12-11T11:45:01.089" v="9" actId="1076"/>
          <ac:picMkLst>
            <pc:docMk/>
            <pc:sldMk cId="830199002" sldId="3109"/>
            <ac:picMk id="4" creationId="{11FAE27A-0EB4-E930-B554-F76A2D115E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E85E-B7DD-4983-B81E-87808B4ABA6B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659616-E921-41D3-9E36-7E9FC31D8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0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59616-E921-41D3-9E36-7E9FC31D82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4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algn="r"/>
            <a:r>
              <a:rPr lang="en-US"/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Fu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B3352C-804F-4FBE-9BAC-0540179A9030}"/>
              </a:ext>
            </a:extLst>
          </p:cNvPr>
          <p:cNvSpPr/>
          <p:nvPr userDrawn="1"/>
        </p:nvSpPr>
        <p:spPr>
          <a:xfrm>
            <a:off x="11320462" y="6276705"/>
            <a:ext cx="871537" cy="422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429A07-EF4B-4D19-9C9A-D48368868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9207" y="6320639"/>
            <a:ext cx="595417" cy="320734"/>
          </a:xfrm>
          <a:prstGeom prst="rect">
            <a:avLst/>
          </a:prstGeom>
        </p:spPr>
        <p:txBody>
          <a:bodyPr/>
          <a:lstStyle>
            <a:lvl1pPr algn="ctr">
              <a:defRPr sz="1500" b="1">
                <a:solidFill>
                  <a:schemeClr val="bg1"/>
                </a:solidFill>
                <a:latin typeface="Segoe UI" panose="020B0502040204020203" pitchFamily="34" charset="0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C3E781-07F8-4A03-A0E2-E5C52A924028}"/>
              </a:ext>
            </a:extLst>
          </p:cNvPr>
          <p:cNvSpPr/>
          <p:nvPr userDrawn="1"/>
        </p:nvSpPr>
        <p:spPr>
          <a:xfrm>
            <a:off x="11275649" y="6276705"/>
            <a:ext cx="25807" cy="422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5789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F477A-E39C-46AF-BBA5-3E343653EB4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57200" y="1371600"/>
            <a:ext cx="11430000" cy="4389120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/>
              <a:t>Click to add chart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628AA1-34C1-48F7-AB8F-F525ED2C31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960120"/>
          </a:xfrm>
          <a:solidFill>
            <a:srgbClr val="951833"/>
          </a:solidFill>
        </p:spPr>
        <p:txBody>
          <a:bodyPr wrap="none" lIns="182880" tIns="91440" rIns="182880" anchor="ctr" anchorCtr="1">
            <a:normAutofit/>
          </a:bodyPr>
          <a:lstStyle>
            <a:lvl1pPr marL="0" indent="0">
              <a:buNone/>
              <a:defRPr sz="3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CH"/>
              <a:t>Click to </a:t>
            </a:r>
            <a:r>
              <a:rPr lang="fr-CH" err="1"/>
              <a:t>add</a:t>
            </a:r>
            <a:r>
              <a:rPr lang="fr-CH"/>
              <a:t> slide message</a:t>
            </a:r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3656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752D-0820-4F35-9D5D-B9D345CC6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2024 HIV estimates</a:t>
            </a:r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97AB2-D1E8-48E1-B9C2-6E6C1698B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11333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Mary Mahy</a:t>
            </a:r>
          </a:p>
          <a:p>
            <a:r>
              <a:rPr lang="en-US" dirty="0"/>
              <a:t>Director, Data for Impact</a:t>
            </a:r>
          </a:p>
          <a:p>
            <a:r>
              <a:rPr lang="en-US" dirty="0"/>
              <a:t>UNAIDS, Geneva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0013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5D00B-5FEB-3E85-B4AE-F27F7B11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2306323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47AC-1171-011A-5368-8AA66DF5A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importance of your efforts and the estimates in the HIV response</a:t>
            </a:r>
            <a:endParaRPr lang="en-US"/>
          </a:p>
          <a:p>
            <a:r>
              <a:rPr lang="en-US" dirty="0"/>
              <a:t>Discussions on sustainability roadmaps to start in 2024</a:t>
            </a:r>
          </a:p>
          <a:p>
            <a:pPr lvl="1"/>
            <a:r>
              <a:rPr lang="en-US" b="1" dirty="0"/>
              <a:t>Goals </a:t>
            </a:r>
            <a:r>
              <a:rPr lang="en-US" dirty="0"/>
              <a:t>model training in next round of estimates</a:t>
            </a:r>
          </a:p>
          <a:p>
            <a:pPr lvl="1"/>
            <a:r>
              <a:rPr lang="en-US" dirty="0"/>
              <a:t>These provide </a:t>
            </a:r>
            <a:r>
              <a:rPr lang="en-US" b="1" dirty="0"/>
              <a:t>projections</a:t>
            </a:r>
            <a:r>
              <a:rPr lang="en-US" dirty="0"/>
              <a:t> and consideration of what </a:t>
            </a:r>
            <a:r>
              <a:rPr lang="en-US" dirty="0" err="1"/>
              <a:t>programmes</a:t>
            </a:r>
            <a:r>
              <a:rPr lang="en-US" dirty="0"/>
              <a:t> are essential for your epidemic</a:t>
            </a:r>
          </a:p>
          <a:p>
            <a:r>
              <a:rPr lang="en-US" dirty="0"/>
              <a:t>Good quality input data</a:t>
            </a:r>
          </a:p>
          <a:p>
            <a:pPr lvl="1"/>
            <a:r>
              <a:rPr lang="en-US" dirty="0"/>
              <a:t>Treatment data: survey vs programme data</a:t>
            </a:r>
          </a:p>
          <a:p>
            <a:pPr lvl="1"/>
            <a:r>
              <a:rPr lang="en-US" dirty="0"/>
              <a:t>ANC prevalence: Compare the ANC prevalence calculated for Naomi to  the prevalence in the ANC testing tab – why are there differences? </a:t>
            </a:r>
          </a:p>
        </p:txBody>
      </p:sp>
      <p:pic>
        <p:nvPicPr>
          <p:cNvPr id="4" name="Picture 3" descr="A group of people walking&#10;&#10;Description automatically generated">
            <a:extLst>
              <a:ext uri="{FF2B5EF4-FFF2-40B4-BE49-F238E27FC236}">
                <a16:creationId xmlns:a16="http://schemas.microsoft.com/office/drawing/2014/main" id="{11FAE27A-0EB4-E930-B554-F76A2D115E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533"/>
          <a:stretch/>
        </p:blipFill>
        <p:spPr>
          <a:xfrm>
            <a:off x="636047" y="2905696"/>
            <a:ext cx="2181225" cy="307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9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F1DE-8800-AC02-6A61-F9F657CA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Declines in new HIV infections are strongest in regions with highest HIV burdens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BB22-8ED3-7A85-17EC-B651B7810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AEB1DF-C4BE-2D6B-D8D2-59380CB55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392972"/>
            <a:ext cx="7465666" cy="606291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301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C4325554-85FA-42BF-9648-938FBC83788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22914" y="1075276"/>
            <a:ext cx="7096005" cy="549338"/>
          </a:xfrm>
        </p:spPr>
        <p:txBody>
          <a:bodyPr lIns="0" tIns="0" rIns="0" bIns="0" anchor="t" anchorCtr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Percentage and number of people living with HIV who know their HIV status, are receiving antiretroviral therapy and are virally suppressed, global, 2015 and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0D593E-5C16-E0B0-0606-0C013DAC1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234" y="1779021"/>
            <a:ext cx="8241072" cy="44787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D594C4-D1BF-6C52-E6AB-641BF2847E2B}"/>
              </a:ext>
            </a:extLst>
          </p:cNvPr>
          <p:cNvSpPr txBox="1">
            <a:spLocks/>
          </p:cNvSpPr>
          <p:nvPr/>
        </p:nvSpPr>
        <p:spPr>
          <a:xfrm>
            <a:off x="252919" y="2035629"/>
            <a:ext cx="2947482" cy="368939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Impressive scale up in cascade since </a:t>
            </a:r>
            <a:r>
              <a:rPr lang="en-US"/>
              <a:t>2015... </a:t>
            </a:r>
            <a:endParaRPr lang="en-US" dirty="0"/>
          </a:p>
          <a:p>
            <a:r>
              <a:rPr lang="en-US" sz="2800" dirty="0"/>
              <a:t>But gaps remain</a:t>
            </a:r>
          </a:p>
        </p:txBody>
      </p:sp>
    </p:spTree>
    <p:extLst>
      <p:ext uri="{BB962C8B-B14F-4D97-AF65-F5344CB8AC3E}">
        <p14:creationId xmlns:p14="http://schemas.microsoft.com/office/powerpoint/2010/main" val="414255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27C2-27A2-F91F-25C0-8316D8DF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for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00F84-5879-5D18-F53A-4586F7232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5817657" cy="512064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No in-person, regional workshops this year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Workshops every other year, so next workshop December 2024- February 2025</a:t>
            </a:r>
          </a:p>
          <a:p>
            <a:pPr>
              <a:spcBef>
                <a:spcPts val="2400"/>
              </a:spcBef>
            </a:pPr>
            <a:r>
              <a:rPr lang="en-US" dirty="0"/>
              <a:t>Ian Wanyeki taking over support to ESA countries</a:t>
            </a:r>
          </a:p>
          <a:p>
            <a:pPr>
              <a:spcBef>
                <a:spcPts val="2400"/>
              </a:spcBef>
            </a:pPr>
            <a:r>
              <a:rPr lang="en-US" dirty="0"/>
              <a:t>Estimates due to UNAIDS by 25 January if needed by 5 February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Key Populations workbook can be submitted slightly later, but required for final submission </a:t>
            </a:r>
          </a:p>
          <a:p>
            <a:pPr>
              <a:spcBef>
                <a:spcPts val="2400"/>
              </a:spcBef>
            </a:pPr>
            <a:r>
              <a:rPr lang="en-US" dirty="0"/>
              <a:t>AIDS Data Repository to be updated with names of team members</a:t>
            </a:r>
          </a:p>
        </p:txBody>
      </p:sp>
    </p:spTree>
    <p:extLst>
      <p:ext uri="{BB962C8B-B14F-4D97-AF65-F5344CB8AC3E}">
        <p14:creationId xmlns:p14="http://schemas.microsoft.com/office/powerpoint/2010/main" val="411434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9AE63-F34A-38CC-7B69-77F0BE1F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 for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69DC-45CE-BCC8-3572-22BE6FF11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17725" marR="0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December 2023:	</a:t>
            </a:r>
            <a:r>
              <a:rPr lang="en-US" dirty="0">
                <a:cs typeface="Times New Roman" panose="02020603050405020304" pitchFamily="18" charset="0"/>
              </a:rPr>
              <a:t>Updated version of Spectrum (and other supporting models/tools) available to create the estimates</a:t>
            </a:r>
            <a:r>
              <a:rPr lang="en-GB" dirty="0">
                <a:cs typeface="Times New Roman" panose="02020603050405020304" pitchFamily="18" charset="0"/>
              </a:rPr>
              <a:t> </a:t>
            </a:r>
            <a:endParaRPr lang="en-US" dirty="0">
              <a:cs typeface="Times New Roman" panose="02020603050405020304" pitchFamily="18" charset="0"/>
            </a:endParaRPr>
          </a:p>
          <a:p>
            <a:pPr marL="2117725" lvl="1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cs typeface="Times New Roman" panose="02020603050405020304" pitchFamily="18" charset="0"/>
              </a:rPr>
              <a:t>11 December 2023: 	</a:t>
            </a:r>
            <a:r>
              <a:rPr lang="en-US" dirty="0">
                <a:cs typeface="Times New Roman" panose="02020603050405020304" pitchFamily="18" charset="0"/>
              </a:rPr>
              <a:t>Estimates refresher webinar</a:t>
            </a: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cs typeface="Times New Roman" panose="02020603050405020304" pitchFamily="18" charset="0"/>
              </a:rPr>
              <a:t>30th January 2024:	</a:t>
            </a:r>
            <a:r>
              <a:rPr lang="en-US" sz="1800" dirty="0">
                <a:cs typeface="Times New Roman" panose="02020603050405020304" pitchFamily="18" charset="0"/>
              </a:rPr>
              <a:t>PEPFAR supported countries: Preliminary files (with data up to December 2023) sent to UNAIDS</a:t>
            </a:r>
            <a:r>
              <a:rPr lang="en-GB" sz="1800" dirty="0">
                <a:cs typeface="Times New Roman" panose="02020603050405020304" pitchFamily="18" charset="0"/>
              </a:rPr>
              <a:t> 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cs typeface="Times New Roman" panose="02020603050405020304" pitchFamily="18" charset="0"/>
              </a:rPr>
              <a:t>15th February 2024:	</a:t>
            </a:r>
            <a:r>
              <a:rPr lang="en-US" sz="1800" dirty="0">
                <a:cs typeface="Times New Roman" panose="02020603050405020304" pitchFamily="18" charset="0"/>
              </a:rPr>
              <a:t>UNAIDS feedback sent so countries can use the information for COP planning</a:t>
            </a: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cs typeface="Times New Roman" panose="02020603050405020304" pitchFamily="18" charset="0"/>
              </a:rPr>
              <a:t>1-15 March 2024:     R</a:t>
            </a:r>
            <a:r>
              <a:rPr lang="en-US" sz="1800" dirty="0">
                <a:cs typeface="Times New Roman" panose="02020603050405020304" pitchFamily="18" charset="0"/>
              </a:rPr>
              <a:t>emaining countries: Preliminary files (with data up to December 2023) sent to UNAIDS</a:t>
            </a:r>
            <a:r>
              <a:rPr lang="en-GB" sz="1800" dirty="0">
                <a:cs typeface="Times New Roman" panose="02020603050405020304" pitchFamily="18" charset="0"/>
              </a:rPr>
              <a:t> 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cs typeface="Times New Roman" panose="02020603050405020304" pitchFamily="18" charset="0"/>
              </a:rPr>
              <a:t>31 March 2024:         </a:t>
            </a:r>
            <a:r>
              <a:rPr lang="en-US" sz="1800" dirty="0">
                <a:cs typeface="Times New Roman" panose="02020603050405020304" pitchFamily="18" charset="0"/>
              </a:rPr>
              <a:t>CSV upload with your GAM submission via the GAM online tool (see GAM guidance for full description)</a:t>
            </a:r>
            <a:r>
              <a:rPr lang="en-GB" sz="1800" dirty="0">
                <a:cs typeface="Times New Roman" panose="02020603050405020304" pitchFamily="18" charset="0"/>
              </a:rPr>
              <a:t> 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2117725" indent="-2117725" fontAlgn="base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cs typeface="Times New Roman" panose="02020603050405020304" pitchFamily="18" charset="0"/>
              </a:rPr>
              <a:t>1 May 2024:       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       Estimates approved by senior managers</a:t>
            </a:r>
            <a:endParaRPr lang="en-US" sz="18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3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14BC-677D-45C6-B125-E1496B8E4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HIVtools.unaids.org</a:t>
            </a:r>
            <a:br>
              <a:rPr lang="en-US" sz="2400" b="1" dirty="0"/>
            </a:br>
            <a:r>
              <a:rPr lang="en-US" dirty="0"/>
              <a:t> is your resource for everything related to the estimates</a:t>
            </a:r>
            <a:endParaRPr lang="en-CH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1CAF1B-8FA6-E058-220C-24D4FF50C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611" y="0"/>
            <a:ext cx="62903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7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3E36-F182-F20E-136E-352E0185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D02B-99A6-BF7A-AD76-98CDB341B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​Welcome and t</a:t>
            </a:r>
            <a:r>
              <a:rPr lang="en-US" sz="1800" b="0" i="0" u="none" strike="noStrike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imeline for the 2024 round of estimates</a:t>
            </a:r>
            <a:r>
              <a:rPr lang="en-US" sz="1800" b="0" i="0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What’s new?</a:t>
            </a:r>
            <a:r>
              <a:rPr lang="en-US" sz="1800" b="0" i="0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  <a:latin typeface="Corbel" panose="020B0503020204020204" pitchFamily="34" charset="0"/>
              </a:rPr>
              <a:t>Spectrum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Naomi</a:t>
            </a:r>
            <a:endParaRPr lang="en-US" sz="1600" dirty="0">
              <a:solidFill>
                <a:srgbClr val="595959"/>
              </a:solidFill>
              <a:latin typeface="Corbel" panose="020B0503020204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95959"/>
                </a:solidFill>
                <a:latin typeface="Corbel" panose="020B0503020204020204" pitchFamily="34" charset="0"/>
              </a:rPr>
              <a:t>Child estimates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Key Population workbook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​</a:t>
            </a:r>
            <a:r>
              <a:rPr lang="en-US" sz="1800" b="0" i="0" u="none" strike="noStrike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Available resources and TA</a:t>
            </a:r>
            <a:r>
              <a:rPr lang="en-US" sz="1800" b="0" i="0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en-US" sz="1800" b="0" i="0" dirty="0">
              <a:solidFill>
                <a:srgbClr val="595959"/>
              </a:solidFill>
              <a:effectLst/>
              <a:latin typeface="Corbel" panose="020B0503020204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Feedback from countries on their preparation efforts: Progress, challenges , how can we help?</a:t>
            </a:r>
            <a:r>
              <a:rPr lang="en-US" sz="1800" b="0" i="0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US" sz="1800" b="0" i="0" u="none" strike="noStrike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Please build your team’s capacity, train new colleagues, and set up roles and responsibilities to ensure successful estimates</a:t>
            </a:r>
            <a:r>
              <a:rPr lang="en-US" sz="1800" b="0" i="0" dirty="0">
                <a:solidFill>
                  <a:srgbClr val="595959"/>
                </a:solidFill>
                <a:effectLst/>
                <a:latin typeface="Corbel" panose="020B0503020204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618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9" ma:contentTypeDescription="Create a new document." ma:contentTypeScope="" ma:versionID="fd2d0a4ae318738fa5f1ff72e65b2934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37c2625be6a258cebd7413079fa12bc5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A68826C-7F49-4255-84DF-FB18152B94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3F9DF2-D33A-4B29-866A-DA86D253C5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ef829-98c5-46d1-83dc-c2ef7c814da2"/>
    <ds:schemaRef ds:uri="2ddeef39-65d3-4660-94f2-f063f949c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E8C118-C8EC-49B1-A66F-B9ADAA399884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e1e7f90e-a5fd-46ca-b386-c32820b13000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7898adba-5d64-44b6-bf2c-9bdf0975d9ba"/>
    <ds:schemaRef ds:uri="http://purl.org/dc/dcmitype/"/>
    <ds:schemaRef ds:uri="288ef829-98c5-46d1-83dc-c2ef7c814da2"/>
    <ds:schemaRef ds:uri="2ddeef39-65d3-4660-94f2-f063f949c57e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400</Words>
  <Application>Microsoft Office PowerPoint</Application>
  <PresentationFormat>Widescreen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Frame</vt:lpstr>
      <vt:lpstr>2024 HIV estimates</vt:lpstr>
      <vt:lpstr>Thank you</vt:lpstr>
      <vt:lpstr>Declines in new HIV infections are strongest in regions with highest HIV burdens</vt:lpstr>
      <vt:lpstr>PowerPoint Presentation</vt:lpstr>
      <vt:lpstr>Key points for 2024</vt:lpstr>
      <vt:lpstr>Timelines for 2024</vt:lpstr>
      <vt:lpstr>HIVtools.unaids.org  is your resource for everything related to the estimates</vt:lpstr>
      <vt:lpstr>Today’s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HIV estimates 2021 Training of facilitators</dc:title>
  <dc:creator>MAHY, Mary</dc:creator>
  <cp:lastModifiedBy>MAHY, Mary</cp:lastModifiedBy>
  <cp:revision>26</cp:revision>
  <cp:lastPrinted>2022-12-03T08:12:18Z</cp:lastPrinted>
  <dcterms:created xsi:type="dcterms:W3CDTF">2020-12-01T17:29:59Z</dcterms:created>
  <dcterms:modified xsi:type="dcterms:W3CDTF">2023-12-11T11:52:25Z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