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2"/>
  </p:notesMasterIdLst>
  <p:sldIdLst>
    <p:sldId id="256" r:id="rId5"/>
    <p:sldId id="1187" r:id="rId6"/>
    <p:sldId id="277" r:id="rId7"/>
    <p:sldId id="1534" r:id="rId8"/>
    <p:sldId id="1185" r:id="rId9"/>
    <p:sldId id="273" r:id="rId10"/>
    <p:sldId id="312" r:id="rId11"/>
    <p:sldId id="1535" r:id="rId12"/>
    <p:sldId id="310" r:id="rId13"/>
    <p:sldId id="269" r:id="rId14"/>
    <p:sldId id="1188" r:id="rId15"/>
    <p:sldId id="265" r:id="rId16"/>
    <p:sldId id="313" r:id="rId17"/>
    <p:sldId id="1189" r:id="rId18"/>
    <p:sldId id="267" r:id="rId19"/>
    <p:sldId id="268" r:id="rId20"/>
    <p:sldId id="481"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209682-7508-1126-3555-3E7965AE71E1}" name="EKANMIAN, Gatien" initials="EG" userId="S::ekanmiang@unaids.org::c5d5b6b5-1f29-4811-bd93-36fc4aa3b7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414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BE437A-E288-452C-B91F-D77D79002D79}" v="1" dt="2023-01-20T11:58:01.425"/>
  </p1510:revLst>
</p1510:revInfo>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668" autoAdjust="0"/>
    <p:restoredTop sz="93792" autoAdjust="0"/>
  </p:normalViewPr>
  <p:slideViewPr>
    <p:cSldViewPr snapToGrid="0">
      <p:cViewPr varScale="1">
        <p:scale>
          <a:sx n="60" d="100"/>
          <a:sy n="60" d="100"/>
        </p:scale>
        <p:origin x="1216" y="48"/>
      </p:cViewPr>
      <p:guideLst/>
    </p:cSldViewPr>
  </p:slideViewPr>
  <p:notesTextViewPr>
    <p:cViewPr>
      <p:scale>
        <a:sx n="1" d="1"/>
        <a:sy n="1" d="1"/>
      </p:scale>
      <p:origin x="0" y="0"/>
    </p:cViewPr>
  </p:notesTextViewPr>
  <p:sorterViewPr>
    <p:cViewPr varScale="1">
      <p:scale>
        <a:sx n="1" d="1"/>
        <a:sy n="1" d="1"/>
      </p:scale>
      <p:origin x="0" y="-27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Y, Mary" userId="S::mahym@unaids.org::0afd4db8-d624-4195-ad74-d950010a3c7a" providerId="AD" clId="Web-{FB4C2B3E-BDC5-1F7F-7A07-50E345E2C7FC}"/>
    <pc:docChg chg="delSld">
      <pc:chgData name="MAHY, Mary" userId="S::mahym@unaids.org::0afd4db8-d624-4195-ad74-d950010a3c7a" providerId="AD" clId="Web-{FB4C2B3E-BDC5-1F7F-7A07-50E345E2C7FC}" dt="2023-01-05T14:30:22.169" v="0"/>
      <pc:docMkLst>
        <pc:docMk/>
      </pc:docMkLst>
      <pc:sldChg chg="del">
        <pc:chgData name="MAHY, Mary" userId="S::mahym@unaids.org::0afd4db8-d624-4195-ad74-d950010a3c7a" providerId="AD" clId="Web-{FB4C2B3E-BDC5-1F7F-7A07-50E345E2C7FC}" dt="2023-01-05T14:30:22.169" v="0"/>
        <pc:sldMkLst>
          <pc:docMk/>
          <pc:sldMk cId="2206702577" sldId="1186"/>
        </pc:sldMkLst>
      </pc:sldChg>
    </pc:docChg>
  </pc:docChgLst>
  <pc:docChgLst>
    <pc:chgData name="MAHY, Mary" userId="0afd4db8-d624-4195-ad74-d950010a3c7a" providerId="ADAL" clId="{C1F8F831-B688-46FC-8E62-DF28DFFF6DBA}"/>
    <pc:docChg chg="undo custSel addSld delSld modSld sldOrd modMainMaster">
      <pc:chgData name="MAHY, Mary" userId="0afd4db8-d624-4195-ad74-d950010a3c7a" providerId="ADAL" clId="{C1F8F831-B688-46FC-8E62-DF28DFFF6DBA}" dt="2022-12-12T07:42:12.203" v="3607" actId="20577"/>
      <pc:docMkLst>
        <pc:docMk/>
      </pc:docMkLst>
      <pc:sldChg chg="modSp mod">
        <pc:chgData name="MAHY, Mary" userId="0afd4db8-d624-4195-ad74-d950010a3c7a" providerId="ADAL" clId="{C1F8F831-B688-46FC-8E62-DF28DFFF6DBA}" dt="2022-12-04T11:01:59.897" v="104" actId="20577"/>
        <pc:sldMkLst>
          <pc:docMk/>
          <pc:sldMk cId="100137037" sldId="256"/>
        </pc:sldMkLst>
        <pc:spChg chg="mod">
          <ac:chgData name="MAHY, Mary" userId="0afd4db8-d624-4195-ad74-d950010a3c7a" providerId="ADAL" clId="{C1F8F831-B688-46FC-8E62-DF28DFFF6DBA}" dt="2022-12-04T11:01:48.025" v="81" actId="20577"/>
          <ac:spMkLst>
            <pc:docMk/>
            <pc:sldMk cId="100137037" sldId="256"/>
            <ac:spMk id="2" creationId="{FBF8752D-0820-4F35-9D5D-B9D345CC6D3E}"/>
          </ac:spMkLst>
        </pc:spChg>
        <pc:spChg chg="mod">
          <ac:chgData name="MAHY, Mary" userId="0afd4db8-d624-4195-ad74-d950010a3c7a" providerId="ADAL" clId="{C1F8F831-B688-46FC-8E62-DF28DFFF6DBA}" dt="2022-12-04T11:01:59.897" v="104" actId="20577"/>
          <ac:spMkLst>
            <pc:docMk/>
            <pc:sldMk cId="100137037" sldId="256"/>
            <ac:spMk id="3" creationId="{39C97AB2-D1E8-48E1-B9C2-6E6C1698B16B}"/>
          </ac:spMkLst>
        </pc:spChg>
      </pc:sldChg>
      <pc:sldChg chg="del">
        <pc:chgData name="MAHY, Mary" userId="0afd4db8-d624-4195-ad74-d950010a3c7a" providerId="ADAL" clId="{C1F8F831-B688-46FC-8E62-DF28DFFF6DBA}" dt="2022-12-04T11:00:09.292" v="1" actId="47"/>
        <pc:sldMkLst>
          <pc:docMk/>
          <pc:sldMk cId="2792668775" sldId="258"/>
        </pc:sldMkLst>
      </pc:sldChg>
      <pc:sldChg chg="del">
        <pc:chgData name="MAHY, Mary" userId="0afd4db8-d624-4195-ad74-d950010a3c7a" providerId="ADAL" clId="{C1F8F831-B688-46FC-8E62-DF28DFFF6DBA}" dt="2022-12-04T11:00:09.292" v="1" actId="47"/>
        <pc:sldMkLst>
          <pc:docMk/>
          <pc:sldMk cId="1014421295" sldId="259"/>
        </pc:sldMkLst>
      </pc:sldChg>
      <pc:sldChg chg="del">
        <pc:chgData name="MAHY, Mary" userId="0afd4db8-d624-4195-ad74-d950010a3c7a" providerId="ADAL" clId="{C1F8F831-B688-46FC-8E62-DF28DFFF6DBA}" dt="2022-12-04T11:00:09.292" v="1" actId="47"/>
        <pc:sldMkLst>
          <pc:docMk/>
          <pc:sldMk cId="1071630154" sldId="260"/>
        </pc:sldMkLst>
      </pc:sldChg>
      <pc:sldChg chg="add del">
        <pc:chgData name="MAHY, Mary" userId="0afd4db8-d624-4195-ad74-d950010a3c7a" providerId="ADAL" clId="{C1F8F831-B688-46FC-8E62-DF28DFFF6DBA}" dt="2022-12-04T11:02:20.239" v="105" actId="47"/>
        <pc:sldMkLst>
          <pc:docMk/>
          <pc:sldMk cId="0" sldId="262"/>
        </pc:sldMkLst>
      </pc:sldChg>
      <pc:sldChg chg="addSp delSp modSp add mod ord chgLayout">
        <pc:chgData name="MAHY, Mary" userId="0afd4db8-d624-4195-ad74-d950010a3c7a" providerId="ADAL" clId="{C1F8F831-B688-46FC-8E62-DF28DFFF6DBA}" dt="2022-12-04T19:59:56.058" v="2386" actId="20577"/>
        <pc:sldMkLst>
          <pc:docMk/>
          <pc:sldMk cId="0" sldId="265"/>
        </pc:sldMkLst>
        <pc:spChg chg="mod ord">
          <ac:chgData name="MAHY, Mary" userId="0afd4db8-d624-4195-ad74-d950010a3c7a" providerId="ADAL" clId="{C1F8F831-B688-46FC-8E62-DF28DFFF6DBA}" dt="2022-12-04T19:58:26.944" v="2329" actId="700"/>
          <ac:spMkLst>
            <pc:docMk/>
            <pc:sldMk cId="0" sldId="265"/>
            <ac:spMk id="2" creationId="{5FD1DC95-2457-C638-0279-9DCA7227CA1D}"/>
          </ac:spMkLst>
        </pc:spChg>
        <pc:spChg chg="add mod ord">
          <ac:chgData name="MAHY, Mary" userId="0afd4db8-d624-4195-ad74-d950010a3c7a" providerId="ADAL" clId="{C1F8F831-B688-46FC-8E62-DF28DFFF6DBA}" dt="2022-12-04T19:59:56.058" v="2386" actId="20577"/>
          <ac:spMkLst>
            <pc:docMk/>
            <pc:sldMk cId="0" sldId="265"/>
            <ac:spMk id="3" creationId="{9A0DC9E1-6409-E998-ED77-26E3D4288057}"/>
          </ac:spMkLst>
        </pc:spChg>
        <pc:spChg chg="del mod">
          <ac:chgData name="MAHY, Mary" userId="0afd4db8-d624-4195-ad74-d950010a3c7a" providerId="ADAL" clId="{C1F8F831-B688-46FC-8E62-DF28DFFF6DBA}" dt="2022-12-04T19:58:24.674" v="2328"/>
          <ac:spMkLst>
            <pc:docMk/>
            <pc:sldMk cId="0" sldId="265"/>
            <ac:spMk id="7171" creationId="{7FF190F1-4222-9141-424B-CA165FA9593A}"/>
          </ac:spMkLst>
        </pc:spChg>
        <pc:spChg chg="del mod">
          <ac:chgData name="MAHY, Mary" userId="0afd4db8-d624-4195-ad74-d950010a3c7a" providerId="ADAL" clId="{C1F8F831-B688-46FC-8E62-DF28DFFF6DBA}" dt="2022-12-04T11:14:07.324" v="597" actId="478"/>
          <ac:spMkLst>
            <pc:docMk/>
            <pc:sldMk cId="0" sldId="265"/>
            <ac:spMk id="29700" creationId="{617C3C6E-C12C-AD2F-A15A-E6199B91CEB5}"/>
          </ac:spMkLst>
        </pc:spChg>
        <pc:graphicFrameChg chg="add del mod">
          <ac:chgData name="MAHY, Mary" userId="0afd4db8-d624-4195-ad74-d950010a3c7a" providerId="ADAL" clId="{C1F8F831-B688-46FC-8E62-DF28DFFF6DBA}" dt="2022-12-04T11:26:49.709" v="605"/>
          <ac:graphicFrameMkLst>
            <pc:docMk/>
            <pc:sldMk cId="0" sldId="265"/>
            <ac:graphicFrameMk id="3" creationId="{0FC50304-3EE7-7048-209F-18212773DC0F}"/>
          </ac:graphicFrameMkLst>
        </pc:graphicFrameChg>
      </pc:sldChg>
      <pc:sldChg chg="modSp add mod">
        <pc:chgData name="MAHY, Mary" userId="0afd4db8-d624-4195-ad74-d950010a3c7a" providerId="ADAL" clId="{C1F8F831-B688-46FC-8E62-DF28DFFF6DBA}" dt="2022-12-11T17:55:58.276" v="3360" actId="20577"/>
        <pc:sldMkLst>
          <pc:docMk/>
          <pc:sldMk cId="0" sldId="267"/>
        </pc:sldMkLst>
        <pc:spChg chg="mod">
          <ac:chgData name="MAHY, Mary" userId="0afd4db8-d624-4195-ad74-d950010a3c7a" providerId="ADAL" clId="{C1F8F831-B688-46FC-8E62-DF28DFFF6DBA}" dt="2022-12-11T17:55:58.276" v="3360" actId="20577"/>
          <ac:spMkLst>
            <pc:docMk/>
            <pc:sldMk cId="0" sldId="267"/>
            <ac:spMk id="43011" creationId="{CB78A0FA-6928-D65E-63F8-4B8232E82396}"/>
          </ac:spMkLst>
        </pc:spChg>
      </pc:sldChg>
      <pc:sldChg chg="modSp add mod">
        <pc:chgData name="MAHY, Mary" userId="0afd4db8-d624-4195-ad74-d950010a3c7a" providerId="ADAL" clId="{C1F8F831-B688-46FC-8E62-DF28DFFF6DBA}" dt="2022-12-05T05:30:15.110" v="2772" actId="20577"/>
        <pc:sldMkLst>
          <pc:docMk/>
          <pc:sldMk cId="0" sldId="268"/>
        </pc:sldMkLst>
        <pc:spChg chg="mod">
          <ac:chgData name="MAHY, Mary" userId="0afd4db8-d624-4195-ad74-d950010a3c7a" providerId="ADAL" clId="{C1F8F831-B688-46FC-8E62-DF28DFFF6DBA}" dt="2022-12-05T05:30:15.110" v="2772" actId="20577"/>
          <ac:spMkLst>
            <pc:docMk/>
            <pc:sldMk cId="0" sldId="268"/>
            <ac:spMk id="44035" creationId="{6C98A5EF-2541-B52F-542F-9AB7C780B1C9}"/>
          </ac:spMkLst>
        </pc:spChg>
      </pc:sldChg>
      <pc:sldChg chg="modSp add mod ord">
        <pc:chgData name="MAHY, Mary" userId="0afd4db8-d624-4195-ad74-d950010a3c7a" providerId="ADAL" clId="{C1F8F831-B688-46FC-8E62-DF28DFFF6DBA}" dt="2022-12-12T07:42:12.203" v="3607" actId="20577"/>
        <pc:sldMkLst>
          <pc:docMk/>
          <pc:sldMk cId="0" sldId="269"/>
        </pc:sldMkLst>
        <pc:spChg chg="mod">
          <ac:chgData name="MAHY, Mary" userId="0afd4db8-d624-4195-ad74-d950010a3c7a" providerId="ADAL" clId="{C1F8F831-B688-46FC-8E62-DF28DFFF6DBA}" dt="2022-12-12T07:42:12.203" v="3607" actId="20577"/>
          <ac:spMkLst>
            <pc:docMk/>
            <pc:sldMk cId="0" sldId="269"/>
            <ac:spMk id="4" creationId="{ECC9C735-FB2C-D0F9-1555-226F9C193E66}"/>
          </ac:spMkLst>
        </pc:spChg>
      </pc:sldChg>
      <pc:sldChg chg="addSp delSp modSp add mod setBg">
        <pc:chgData name="MAHY, Mary" userId="0afd4db8-d624-4195-ad74-d950010a3c7a" providerId="ADAL" clId="{C1F8F831-B688-46FC-8E62-DF28DFFF6DBA}" dt="2022-12-12T07:21:08.638" v="3605" actId="20577"/>
        <pc:sldMkLst>
          <pc:docMk/>
          <pc:sldMk cId="2584359393" sldId="273"/>
        </pc:sldMkLst>
        <pc:spChg chg="del mod">
          <ac:chgData name="MAHY, Mary" userId="0afd4db8-d624-4195-ad74-d950010a3c7a" providerId="ADAL" clId="{C1F8F831-B688-46FC-8E62-DF28DFFF6DBA}" dt="2022-12-04T19:44:58.676" v="1729" actId="478"/>
          <ac:spMkLst>
            <pc:docMk/>
            <pc:sldMk cId="2584359393" sldId="273"/>
            <ac:spMk id="2" creationId="{2FFCF0DA-F6EB-28E0-707D-B22A14F3D52E}"/>
          </ac:spMkLst>
        </pc:spChg>
        <pc:spChg chg="add mod">
          <ac:chgData name="MAHY, Mary" userId="0afd4db8-d624-4195-ad74-d950010a3c7a" providerId="ADAL" clId="{C1F8F831-B688-46FC-8E62-DF28DFFF6DBA}" dt="2022-12-12T07:21:08.638" v="3605" actId="20577"/>
          <ac:spMkLst>
            <pc:docMk/>
            <pc:sldMk cId="2584359393" sldId="273"/>
            <ac:spMk id="6" creationId="{C294A4E1-76DE-AE35-D1A7-674AFD9BF9A6}"/>
          </ac:spMkLst>
        </pc:spChg>
      </pc:sldChg>
      <pc:sldChg chg="delSp modSp add mod setBg">
        <pc:chgData name="MAHY, Mary" userId="0afd4db8-d624-4195-ad74-d950010a3c7a" providerId="ADAL" clId="{C1F8F831-B688-46FC-8E62-DF28DFFF6DBA}" dt="2022-12-04T19:39:11.897" v="1709" actId="20577"/>
        <pc:sldMkLst>
          <pc:docMk/>
          <pc:sldMk cId="191870876" sldId="277"/>
        </pc:sldMkLst>
        <pc:spChg chg="mod">
          <ac:chgData name="MAHY, Mary" userId="0afd4db8-d624-4195-ad74-d950010a3c7a" providerId="ADAL" clId="{C1F8F831-B688-46FC-8E62-DF28DFFF6DBA}" dt="2022-12-04T19:39:11.897" v="1709" actId="20577"/>
          <ac:spMkLst>
            <pc:docMk/>
            <pc:sldMk cId="191870876" sldId="277"/>
            <ac:spMk id="2" creationId="{E48ED100-2D4E-E31B-B5EB-66C682FA8450}"/>
          </ac:spMkLst>
        </pc:spChg>
        <pc:spChg chg="mod">
          <ac:chgData name="MAHY, Mary" userId="0afd4db8-d624-4195-ad74-d950010a3c7a" providerId="ADAL" clId="{C1F8F831-B688-46FC-8E62-DF28DFFF6DBA}" dt="2022-12-04T19:36:40.959" v="1635" actId="1076"/>
          <ac:spMkLst>
            <pc:docMk/>
            <pc:sldMk cId="191870876" sldId="277"/>
            <ac:spMk id="9" creationId="{D3383776-AF9E-A7B3-6084-EEAF4D913EE5}"/>
          </ac:spMkLst>
        </pc:spChg>
        <pc:spChg chg="mod">
          <ac:chgData name="MAHY, Mary" userId="0afd4db8-d624-4195-ad74-d950010a3c7a" providerId="ADAL" clId="{C1F8F831-B688-46FC-8E62-DF28DFFF6DBA}" dt="2022-12-04T19:36:38.223" v="1634" actId="1076"/>
          <ac:spMkLst>
            <pc:docMk/>
            <pc:sldMk cId="191870876" sldId="277"/>
            <ac:spMk id="11" creationId="{0F455846-BA0E-9309-8CC9-2301EAD337FD}"/>
          </ac:spMkLst>
        </pc:spChg>
        <pc:picChg chg="del">
          <ac:chgData name="MAHY, Mary" userId="0afd4db8-d624-4195-ad74-d950010a3c7a" providerId="ADAL" clId="{C1F8F831-B688-46FC-8E62-DF28DFFF6DBA}" dt="2022-12-04T19:36:29.400" v="1632" actId="478"/>
          <ac:picMkLst>
            <pc:docMk/>
            <pc:sldMk cId="191870876" sldId="277"/>
            <ac:picMk id="4" creationId="{CCDF9358-D5FA-5BC3-321E-7D1103CACAE9}"/>
          </ac:picMkLst>
        </pc:picChg>
        <pc:picChg chg="mod">
          <ac:chgData name="MAHY, Mary" userId="0afd4db8-d624-4195-ad74-d950010a3c7a" providerId="ADAL" clId="{C1F8F831-B688-46FC-8E62-DF28DFFF6DBA}" dt="2022-12-04T19:36:34.183" v="1633" actId="14100"/>
          <ac:picMkLst>
            <pc:docMk/>
            <pc:sldMk cId="191870876" sldId="277"/>
            <ac:picMk id="5" creationId="{BD91979F-19D5-30A7-5FA7-FC76EBA7AD9F}"/>
          </ac:picMkLst>
        </pc:picChg>
        <pc:picChg chg="mod">
          <ac:chgData name="MAHY, Mary" userId="0afd4db8-d624-4195-ad74-d950010a3c7a" providerId="ADAL" clId="{C1F8F831-B688-46FC-8E62-DF28DFFF6DBA}" dt="2022-12-04T19:36:43.849" v="1636" actId="14100"/>
          <ac:picMkLst>
            <pc:docMk/>
            <pc:sldMk cId="191870876" sldId="277"/>
            <ac:picMk id="6" creationId="{3772628A-AA36-D7A5-33E8-DBD948B60C78}"/>
          </ac:picMkLst>
        </pc:picChg>
      </pc:sldChg>
      <pc:sldChg chg="modSp add mod ord setBg">
        <pc:chgData name="MAHY, Mary" userId="0afd4db8-d624-4195-ad74-d950010a3c7a" providerId="ADAL" clId="{C1F8F831-B688-46FC-8E62-DF28DFFF6DBA}" dt="2022-12-05T05:22:01.398" v="2449" actId="20577"/>
        <pc:sldMkLst>
          <pc:docMk/>
          <pc:sldMk cId="0" sldId="310"/>
        </pc:sldMkLst>
        <pc:spChg chg="mod">
          <ac:chgData name="MAHY, Mary" userId="0afd4db8-d624-4195-ad74-d950010a3c7a" providerId="ADAL" clId="{C1F8F831-B688-46FC-8E62-DF28DFFF6DBA}" dt="2022-12-05T05:22:01.398" v="2449" actId="20577"/>
          <ac:spMkLst>
            <pc:docMk/>
            <pc:sldMk cId="0" sldId="310"/>
            <ac:spMk id="2" creationId="{0B0CB385-B2BF-EBA8-31F3-932D35006310}"/>
          </ac:spMkLst>
        </pc:spChg>
        <pc:picChg chg="mod">
          <ac:chgData name="MAHY, Mary" userId="0afd4db8-d624-4195-ad74-d950010a3c7a" providerId="ADAL" clId="{C1F8F831-B688-46FC-8E62-DF28DFFF6DBA}" dt="2022-12-04T19:07:13.230" v="1154" actId="1076"/>
          <ac:picMkLst>
            <pc:docMk/>
            <pc:sldMk cId="0" sldId="310"/>
            <ac:picMk id="35842" creationId="{59DE260B-F898-9D03-144B-7B7794E101B1}"/>
          </ac:picMkLst>
        </pc:picChg>
      </pc:sldChg>
      <pc:sldChg chg="modSp add del mod ord">
        <pc:chgData name="MAHY, Mary" userId="0afd4db8-d624-4195-ad74-d950010a3c7a" providerId="ADAL" clId="{C1F8F831-B688-46FC-8E62-DF28DFFF6DBA}" dt="2022-12-04T20:00:02.671" v="2387" actId="47"/>
        <pc:sldMkLst>
          <pc:docMk/>
          <pc:sldMk cId="0" sldId="311"/>
        </pc:sldMkLst>
        <pc:spChg chg="mod">
          <ac:chgData name="MAHY, Mary" userId="0afd4db8-d624-4195-ad74-d950010a3c7a" providerId="ADAL" clId="{C1F8F831-B688-46FC-8E62-DF28DFFF6DBA}" dt="2022-12-04T19:57:33.902" v="2314" actId="6549"/>
          <ac:spMkLst>
            <pc:docMk/>
            <pc:sldMk cId="0" sldId="311"/>
            <ac:spMk id="4" creationId="{119854BB-8FB8-29FE-827C-FC8DCF147A64}"/>
          </ac:spMkLst>
        </pc:spChg>
      </pc:sldChg>
      <pc:sldChg chg="addSp delSp modSp add mod setBg">
        <pc:chgData name="MAHY, Mary" userId="0afd4db8-d624-4195-ad74-d950010a3c7a" providerId="ADAL" clId="{C1F8F831-B688-46FC-8E62-DF28DFFF6DBA}" dt="2022-12-04T19:52:27.604" v="1922" actId="6549"/>
        <pc:sldMkLst>
          <pc:docMk/>
          <pc:sldMk cId="0" sldId="312"/>
        </pc:sldMkLst>
        <pc:spChg chg="mod">
          <ac:chgData name="MAHY, Mary" userId="0afd4db8-d624-4195-ad74-d950010a3c7a" providerId="ADAL" clId="{C1F8F831-B688-46FC-8E62-DF28DFFF6DBA}" dt="2022-12-04T19:03:25.656" v="972" actId="26606"/>
          <ac:spMkLst>
            <pc:docMk/>
            <pc:sldMk cId="0" sldId="312"/>
            <ac:spMk id="2" creationId="{E43E1229-7857-ADC9-0CA7-C52AFFB87DB4}"/>
          </ac:spMkLst>
        </pc:spChg>
        <pc:spChg chg="add mod">
          <ac:chgData name="MAHY, Mary" userId="0afd4db8-d624-4195-ad74-d950010a3c7a" providerId="ADAL" clId="{C1F8F831-B688-46FC-8E62-DF28DFFF6DBA}" dt="2022-12-04T19:52:27.604" v="1922" actId="6549"/>
          <ac:spMkLst>
            <pc:docMk/>
            <pc:sldMk cId="0" sldId="312"/>
            <ac:spMk id="5" creationId="{5960BF80-635F-773C-C8CB-9F74447E7281}"/>
          </ac:spMkLst>
        </pc:spChg>
        <pc:spChg chg="add mod">
          <ac:chgData name="MAHY, Mary" userId="0afd4db8-d624-4195-ad74-d950010a3c7a" providerId="ADAL" clId="{C1F8F831-B688-46FC-8E62-DF28DFFF6DBA}" dt="2022-12-04T19:05:14.015" v="1089" actId="1076"/>
          <ac:spMkLst>
            <pc:docMk/>
            <pc:sldMk cId="0" sldId="312"/>
            <ac:spMk id="6" creationId="{0BBADB52-C444-1264-87B3-6221970C510A}"/>
          </ac:spMkLst>
        </pc:spChg>
        <pc:spChg chg="add mod">
          <ac:chgData name="MAHY, Mary" userId="0afd4db8-d624-4195-ad74-d950010a3c7a" providerId="ADAL" clId="{C1F8F831-B688-46FC-8E62-DF28DFFF6DBA}" dt="2022-12-04T19:52:18.109" v="1919" actId="113"/>
          <ac:spMkLst>
            <pc:docMk/>
            <pc:sldMk cId="0" sldId="312"/>
            <ac:spMk id="7" creationId="{390E0BCF-57F9-BB74-2345-FFB37398C297}"/>
          </ac:spMkLst>
        </pc:spChg>
        <pc:spChg chg="mod ord">
          <ac:chgData name="MAHY, Mary" userId="0afd4db8-d624-4195-ad74-d950010a3c7a" providerId="ADAL" clId="{C1F8F831-B688-46FC-8E62-DF28DFFF6DBA}" dt="2022-12-04T19:03:33.341" v="973" actId="21"/>
          <ac:spMkLst>
            <pc:docMk/>
            <pc:sldMk cId="0" sldId="312"/>
            <ac:spMk id="33795" creationId="{E8CEDF96-2734-2016-ADF8-C0C512DD8D5A}"/>
          </ac:spMkLst>
        </pc:spChg>
        <pc:spChg chg="add">
          <ac:chgData name="MAHY, Mary" userId="0afd4db8-d624-4195-ad74-d950010a3c7a" providerId="ADAL" clId="{C1F8F831-B688-46FC-8E62-DF28DFFF6DBA}" dt="2022-12-04T19:03:25.656" v="972" actId="26606"/>
          <ac:spMkLst>
            <pc:docMk/>
            <pc:sldMk cId="0" sldId="312"/>
            <ac:spMk id="33800" creationId="{A1DFCBE5-52C1-48A9-89CF-E7D68CCA1620}"/>
          </ac:spMkLst>
        </pc:spChg>
        <pc:spChg chg="add">
          <ac:chgData name="MAHY, Mary" userId="0afd4db8-d624-4195-ad74-d950010a3c7a" providerId="ADAL" clId="{C1F8F831-B688-46FC-8E62-DF28DFFF6DBA}" dt="2022-12-04T19:03:25.656" v="972" actId="26606"/>
          <ac:spMkLst>
            <pc:docMk/>
            <pc:sldMk cId="0" sldId="312"/>
            <ac:spMk id="33802" creationId="{EB17C8F6-D357-4254-BBAC-96B01EEBE162}"/>
          </ac:spMkLst>
        </pc:spChg>
        <pc:picChg chg="add mod modCrop">
          <ac:chgData name="MAHY, Mary" userId="0afd4db8-d624-4195-ad74-d950010a3c7a" providerId="ADAL" clId="{C1F8F831-B688-46FC-8E62-DF28DFFF6DBA}" dt="2022-12-04T19:06:45.427" v="1151" actId="1036"/>
          <ac:picMkLst>
            <pc:docMk/>
            <pc:sldMk cId="0" sldId="312"/>
            <ac:picMk id="3" creationId="{4196CAB1-AFC8-23A5-4412-288AF85D3FFF}"/>
          </ac:picMkLst>
        </pc:picChg>
        <pc:picChg chg="mod ord">
          <ac:chgData name="MAHY, Mary" userId="0afd4db8-d624-4195-ad74-d950010a3c7a" providerId="ADAL" clId="{C1F8F831-B688-46FC-8E62-DF28DFFF6DBA}" dt="2022-12-04T19:04:22.192" v="999" actId="1076"/>
          <ac:picMkLst>
            <pc:docMk/>
            <pc:sldMk cId="0" sldId="312"/>
            <ac:picMk id="33794" creationId="{B8A1FA3E-2053-5787-B935-3BA76EEC438E}"/>
          </ac:picMkLst>
        </pc:picChg>
        <pc:picChg chg="del">
          <ac:chgData name="MAHY, Mary" userId="0afd4db8-d624-4195-ad74-d950010a3c7a" providerId="ADAL" clId="{C1F8F831-B688-46FC-8E62-DF28DFFF6DBA}" dt="2022-12-04T19:01:59.717" v="931" actId="478"/>
          <ac:picMkLst>
            <pc:docMk/>
            <pc:sldMk cId="0" sldId="312"/>
            <ac:picMk id="33797" creationId="{F80B235E-5179-DEF8-5899-7E980CDC4EA4}"/>
          </ac:picMkLst>
        </pc:picChg>
      </pc:sldChg>
      <pc:sldChg chg="modSp add">
        <pc:chgData name="MAHY, Mary" userId="0afd4db8-d624-4195-ad74-d950010a3c7a" providerId="ADAL" clId="{C1F8F831-B688-46FC-8E62-DF28DFFF6DBA}" dt="2022-12-04T19:48:47.879" v="1909" actId="1035"/>
        <pc:sldMkLst>
          <pc:docMk/>
          <pc:sldMk cId="0" sldId="313"/>
        </pc:sldMkLst>
        <pc:picChg chg="mod">
          <ac:chgData name="MAHY, Mary" userId="0afd4db8-d624-4195-ad74-d950010a3c7a" providerId="ADAL" clId="{C1F8F831-B688-46FC-8E62-DF28DFFF6DBA}" dt="2022-12-04T19:48:47.879" v="1909" actId="1035"/>
          <ac:picMkLst>
            <pc:docMk/>
            <pc:sldMk cId="0" sldId="313"/>
            <ac:picMk id="41986" creationId="{A55907B7-A55E-28DE-2494-A16FB314F236}"/>
          </ac:picMkLst>
        </pc:picChg>
      </pc:sldChg>
      <pc:sldChg chg="modSp new del mod">
        <pc:chgData name="MAHY, Mary" userId="0afd4db8-d624-4195-ad74-d950010a3c7a" providerId="ADAL" clId="{C1F8F831-B688-46FC-8E62-DF28DFFF6DBA}" dt="2022-12-05T05:14:55.834" v="2392" actId="47"/>
        <pc:sldMkLst>
          <pc:docMk/>
          <pc:sldMk cId="628792250" sldId="314"/>
        </pc:sldMkLst>
        <pc:spChg chg="mod">
          <ac:chgData name="MAHY, Mary" userId="0afd4db8-d624-4195-ad74-d950010a3c7a" providerId="ADAL" clId="{C1F8F831-B688-46FC-8E62-DF28DFFF6DBA}" dt="2022-12-04T14:33:33.471" v="647" actId="20577"/>
          <ac:spMkLst>
            <pc:docMk/>
            <pc:sldMk cId="628792250" sldId="314"/>
            <ac:spMk id="2" creationId="{4D0DE4BC-1D55-AE9E-2CCE-31438EEB3159}"/>
          </ac:spMkLst>
        </pc:spChg>
        <pc:spChg chg="mod">
          <ac:chgData name="MAHY, Mary" userId="0afd4db8-d624-4195-ad74-d950010a3c7a" providerId="ADAL" clId="{C1F8F831-B688-46FC-8E62-DF28DFFF6DBA}" dt="2022-12-04T11:12:26.705" v="595" actId="20577"/>
          <ac:spMkLst>
            <pc:docMk/>
            <pc:sldMk cId="628792250" sldId="314"/>
            <ac:spMk id="3" creationId="{BBBEBEB8-3F82-4FDE-D940-972FBA0D17DB}"/>
          </ac:spMkLst>
        </pc:spChg>
      </pc:sldChg>
      <pc:sldChg chg="del">
        <pc:chgData name="MAHY, Mary" userId="0afd4db8-d624-4195-ad74-d950010a3c7a" providerId="ADAL" clId="{C1F8F831-B688-46FC-8E62-DF28DFFF6DBA}" dt="2022-12-04T11:00:09.292" v="1" actId="47"/>
        <pc:sldMkLst>
          <pc:docMk/>
          <pc:sldMk cId="1239618600" sldId="389"/>
        </pc:sldMkLst>
      </pc:sldChg>
      <pc:sldChg chg="del">
        <pc:chgData name="MAHY, Mary" userId="0afd4db8-d624-4195-ad74-d950010a3c7a" providerId="ADAL" clId="{C1F8F831-B688-46FC-8E62-DF28DFFF6DBA}" dt="2022-12-04T11:00:09.292" v="1" actId="47"/>
        <pc:sldMkLst>
          <pc:docMk/>
          <pc:sldMk cId="2477026028" sldId="404"/>
        </pc:sldMkLst>
      </pc:sldChg>
      <pc:sldChg chg="del">
        <pc:chgData name="MAHY, Mary" userId="0afd4db8-d624-4195-ad74-d950010a3c7a" providerId="ADAL" clId="{C1F8F831-B688-46FC-8E62-DF28DFFF6DBA}" dt="2022-12-04T11:00:09.292" v="1" actId="47"/>
        <pc:sldMkLst>
          <pc:docMk/>
          <pc:sldMk cId="3974217577" sldId="406"/>
        </pc:sldMkLst>
      </pc:sldChg>
      <pc:sldChg chg="add del">
        <pc:chgData name="MAHY, Mary" userId="0afd4db8-d624-4195-ad74-d950010a3c7a" providerId="ADAL" clId="{C1F8F831-B688-46FC-8E62-DF28DFFF6DBA}" dt="2022-12-04T19:28:12.004" v="1566" actId="47"/>
        <pc:sldMkLst>
          <pc:docMk/>
          <pc:sldMk cId="2213610228" sldId="469"/>
        </pc:sldMkLst>
      </pc:sldChg>
      <pc:sldChg chg="del">
        <pc:chgData name="MAHY, Mary" userId="0afd4db8-d624-4195-ad74-d950010a3c7a" providerId="ADAL" clId="{C1F8F831-B688-46FC-8E62-DF28DFFF6DBA}" dt="2022-12-04T11:00:09.292" v="1" actId="47"/>
        <pc:sldMkLst>
          <pc:docMk/>
          <pc:sldMk cId="2470272910" sldId="481"/>
        </pc:sldMkLst>
      </pc:sldChg>
      <pc:sldChg chg="add ord">
        <pc:chgData name="MAHY, Mary" userId="0afd4db8-d624-4195-ad74-d950010a3c7a" providerId="ADAL" clId="{C1F8F831-B688-46FC-8E62-DF28DFFF6DBA}" dt="2022-12-04T20:00:24.949" v="2391"/>
        <pc:sldMkLst>
          <pc:docMk/>
          <pc:sldMk cId="4077375247" sldId="481"/>
        </pc:sldMkLst>
      </pc:sldChg>
      <pc:sldChg chg="del">
        <pc:chgData name="MAHY, Mary" userId="0afd4db8-d624-4195-ad74-d950010a3c7a" providerId="ADAL" clId="{C1F8F831-B688-46FC-8E62-DF28DFFF6DBA}" dt="2022-12-04T11:00:09.292" v="1" actId="47"/>
        <pc:sldMkLst>
          <pc:docMk/>
          <pc:sldMk cId="3136086585" sldId="483"/>
        </pc:sldMkLst>
      </pc:sldChg>
      <pc:sldChg chg="del">
        <pc:chgData name="MAHY, Mary" userId="0afd4db8-d624-4195-ad74-d950010a3c7a" providerId="ADAL" clId="{C1F8F831-B688-46FC-8E62-DF28DFFF6DBA}" dt="2022-12-04T11:00:09.292" v="1" actId="47"/>
        <pc:sldMkLst>
          <pc:docMk/>
          <pc:sldMk cId="3445268790" sldId="484"/>
        </pc:sldMkLst>
      </pc:sldChg>
      <pc:sldChg chg="del">
        <pc:chgData name="MAHY, Mary" userId="0afd4db8-d624-4195-ad74-d950010a3c7a" providerId="ADAL" clId="{C1F8F831-B688-46FC-8E62-DF28DFFF6DBA}" dt="2022-12-04T11:00:09.292" v="1" actId="47"/>
        <pc:sldMkLst>
          <pc:docMk/>
          <pc:sldMk cId="3352729542" sldId="490"/>
        </pc:sldMkLst>
      </pc:sldChg>
      <pc:sldChg chg="del">
        <pc:chgData name="MAHY, Mary" userId="0afd4db8-d624-4195-ad74-d950010a3c7a" providerId="ADAL" clId="{C1F8F831-B688-46FC-8E62-DF28DFFF6DBA}" dt="2022-12-04T11:00:09.292" v="1" actId="47"/>
        <pc:sldMkLst>
          <pc:docMk/>
          <pc:sldMk cId="3177173554" sldId="491"/>
        </pc:sldMkLst>
      </pc:sldChg>
      <pc:sldChg chg="del">
        <pc:chgData name="MAHY, Mary" userId="0afd4db8-d624-4195-ad74-d950010a3c7a" providerId="ADAL" clId="{C1F8F831-B688-46FC-8E62-DF28DFFF6DBA}" dt="2022-12-04T11:00:09.292" v="1" actId="47"/>
        <pc:sldMkLst>
          <pc:docMk/>
          <pc:sldMk cId="2113096163" sldId="492"/>
        </pc:sldMkLst>
      </pc:sldChg>
      <pc:sldChg chg="del">
        <pc:chgData name="MAHY, Mary" userId="0afd4db8-d624-4195-ad74-d950010a3c7a" providerId="ADAL" clId="{C1F8F831-B688-46FC-8E62-DF28DFFF6DBA}" dt="2022-12-04T11:00:09.292" v="1" actId="47"/>
        <pc:sldMkLst>
          <pc:docMk/>
          <pc:sldMk cId="4257748887" sldId="498"/>
        </pc:sldMkLst>
      </pc:sldChg>
      <pc:sldChg chg="del">
        <pc:chgData name="MAHY, Mary" userId="0afd4db8-d624-4195-ad74-d950010a3c7a" providerId="ADAL" clId="{C1F8F831-B688-46FC-8E62-DF28DFFF6DBA}" dt="2022-12-04T11:00:09.292" v="1" actId="47"/>
        <pc:sldMkLst>
          <pc:docMk/>
          <pc:sldMk cId="4285301412" sldId="499"/>
        </pc:sldMkLst>
      </pc:sldChg>
      <pc:sldChg chg="del">
        <pc:chgData name="MAHY, Mary" userId="0afd4db8-d624-4195-ad74-d950010a3c7a" providerId="ADAL" clId="{C1F8F831-B688-46FC-8E62-DF28DFFF6DBA}" dt="2022-12-04T11:00:09.292" v="1" actId="47"/>
        <pc:sldMkLst>
          <pc:docMk/>
          <pc:sldMk cId="2484469413" sldId="500"/>
        </pc:sldMkLst>
      </pc:sldChg>
      <pc:sldChg chg="del">
        <pc:chgData name="MAHY, Mary" userId="0afd4db8-d624-4195-ad74-d950010a3c7a" providerId="ADAL" clId="{C1F8F831-B688-46FC-8E62-DF28DFFF6DBA}" dt="2022-12-04T11:00:09.292" v="1" actId="47"/>
        <pc:sldMkLst>
          <pc:docMk/>
          <pc:sldMk cId="1339447219" sldId="501"/>
        </pc:sldMkLst>
      </pc:sldChg>
      <pc:sldChg chg="del">
        <pc:chgData name="MAHY, Mary" userId="0afd4db8-d624-4195-ad74-d950010a3c7a" providerId="ADAL" clId="{C1F8F831-B688-46FC-8E62-DF28DFFF6DBA}" dt="2022-12-04T11:00:09.292" v="1" actId="47"/>
        <pc:sldMkLst>
          <pc:docMk/>
          <pc:sldMk cId="1985136034" sldId="502"/>
        </pc:sldMkLst>
      </pc:sldChg>
      <pc:sldChg chg="del">
        <pc:chgData name="MAHY, Mary" userId="0afd4db8-d624-4195-ad74-d950010a3c7a" providerId="ADAL" clId="{C1F8F831-B688-46FC-8E62-DF28DFFF6DBA}" dt="2022-12-04T11:00:09.292" v="1" actId="47"/>
        <pc:sldMkLst>
          <pc:docMk/>
          <pc:sldMk cId="2203215533" sldId="503"/>
        </pc:sldMkLst>
      </pc:sldChg>
      <pc:sldChg chg="modSp add del mod modClrScheme chgLayout modNotesTx">
        <pc:chgData name="MAHY, Mary" userId="0afd4db8-d624-4195-ad74-d950010a3c7a" providerId="ADAL" clId="{C1F8F831-B688-46FC-8E62-DF28DFFF6DBA}" dt="2022-12-04T19:39:29.910" v="1711" actId="47"/>
        <pc:sldMkLst>
          <pc:docMk/>
          <pc:sldMk cId="3974947868" sldId="1152"/>
        </pc:sldMkLst>
        <pc:spChg chg="mod ord">
          <ac:chgData name="MAHY, Mary" userId="0afd4db8-d624-4195-ad74-d950010a3c7a" providerId="ADAL" clId="{C1F8F831-B688-46FC-8E62-DF28DFFF6DBA}" dt="2022-12-04T18:54:51.128" v="901" actId="20577"/>
          <ac:spMkLst>
            <pc:docMk/>
            <pc:sldMk cId="3974947868" sldId="1152"/>
            <ac:spMk id="2" creationId="{DB12D963-9165-CF04-A7C6-309A0A6D4DA2}"/>
          </ac:spMkLst>
        </pc:spChg>
        <pc:spChg chg="mod">
          <ac:chgData name="MAHY, Mary" userId="0afd4db8-d624-4195-ad74-d950010a3c7a" providerId="ADAL" clId="{C1F8F831-B688-46FC-8E62-DF28DFFF6DBA}" dt="2022-12-04T18:55:52.021" v="929" actId="1076"/>
          <ac:spMkLst>
            <pc:docMk/>
            <pc:sldMk cId="3974947868" sldId="1152"/>
            <ac:spMk id="6" creationId="{9796720B-D9A7-7147-33D0-F4D38A63D993}"/>
          </ac:spMkLst>
        </pc:spChg>
      </pc:sldChg>
      <pc:sldChg chg="modSp add del mod ord modClrScheme chgLayout">
        <pc:chgData name="MAHY, Mary" userId="0afd4db8-d624-4195-ad74-d950010a3c7a" providerId="ADAL" clId="{C1F8F831-B688-46FC-8E62-DF28DFFF6DBA}" dt="2022-12-04T19:52:48.420" v="1923" actId="47"/>
        <pc:sldMkLst>
          <pc:docMk/>
          <pc:sldMk cId="506785530" sldId="1170"/>
        </pc:sldMkLst>
        <pc:spChg chg="mod ord">
          <ac:chgData name="MAHY, Mary" userId="0afd4db8-d624-4195-ad74-d950010a3c7a" providerId="ADAL" clId="{C1F8F831-B688-46FC-8E62-DF28DFFF6DBA}" dt="2022-12-04T14:31:59.202" v="611" actId="700"/>
          <ac:spMkLst>
            <pc:docMk/>
            <pc:sldMk cId="506785530" sldId="1170"/>
            <ac:spMk id="2" creationId="{514AB43C-678E-4B7A-9BD8-EE3BD98DD858}"/>
          </ac:spMkLst>
        </pc:spChg>
        <pc:spChg chg="mod">
          <ac:chgData name="MAHY, Mary" userId="0afd4db8-d624-4195-ad74-d950010a3c7a" providerId="ADAL" clId="{C1F8F831-B688-46FC-8E62-DF28DFFF6DBA}" dt="2022-12-04T19:32:21.423" v="1630" actId="207"/>
          <ac:spMkLst>
            <pc:docMk/>
            <pc:sldMk cId="506785530" sldId="1170"/>
            <ac:spMk id="6" creationId="{17E582BC-3CFC-C9E7-7E65-D54DC47CBBBF}"/>
          </ac:spMkLst>
        </pc:spChg>
        <pc:picChg chg="mod">
          <ac:chgData name="MAHY, Mary" userId="0afd4db8-d624-4195-ad74-d950010a3c7a" providerId="ADAL" clId="{C1F8F831-B688-46FC-8E62-DF28DFFF6DBA}" dt="2022-12-04T14:32:05.450" v="612" actId="1076"/>
          <ac:picMkLst>
            <pc:docMk/>
            <pc:sldMk cId="506785530" sldId="1170"/>
            <ac:picMk id="4" creationId="{96EF9286-E066-21A8-1159-A00BE047094E}"/>
          </ac:picMkLst>
        </pc:picChg>
      </pc:sldChg>
      <pc:sldChg chg="modSp add del mod modClrScheme chgLayout">
        <pc:chgData name="MAHY, Mary" userId="0afd4db8-d624-4195-ad74-d950010a3c7a" providerId="ADAL" clId="{C1F8F831-B688-46FC-8E62-DF28DFFF6DBA}" dt="2022-12-04T19:50:58.790" v="1912" actId="47"/>
        <pc:sldMkLst>
          <pc:docMk/>
          <pc:sldMk cId="3983938329" sldId="1182"/>
        </pc:sldMkLst>
        <pc:spChg chg="mod ord">
          <ac:chgData name="MAHY, Mary" userId="0afd4db8-d624-4195-ad74-d950010a3c7a" providerId="ADAL" clId="{C1F8F831-B688-46FC-8E62-DF28DFFF6DBA}" dt="2022-12-04T19:49:11.443" v="1910" actId="13926"/>
          <ac:spMkLst>
            <pc:docMk/>
            <pc:sldMk cId="3983938329" sldId="1182"/>
            <ac:spMk id="2" creationId="{02CA2445-B012-A02D-80EB-9BAE45FE6FB1}"/>
          </ac:spMkLst>
        </pc:spChg>
        <pc:spChg chg="mod">
          <ac:chgData name="MAHY, Mary" userId="0afd4db8-d624-4195-ad74-d950010a3c7a" providerId="ADAL" clId="{C1F8F831-B688-46FC-8E62-DF28DFFF6DBA}" dt="2022-12-04T19:15:57.042" v="1482" actId="1076"/>
          <ac:spMkLst>
            <pc:docMk/>
            <pc:sldMk cId="3983938329" sldId="1182"/>
            <ac:spMk id="11" creationId="{A0D229D6-E263-2BBC-7F7E-D1659B261021}"/>
          </ac:spMkLst>
        </pc:spChg>
      </pc:sldChg>
      <pc:sldChg chg="modSp add mod ord">
        <pc:chgData name="MAHY, Mary" userId="0afd4db8-d624-4195-ad74-d950010a3c7a" providerId="ADAL" clId="{C1F8F831-B688-46FC-8E62-DF28DFFF6DBA}" dt="2022-12-12T07:20:31.716" v="3603"/>
        <pc:sldMkLst>
          <pc:docMk/>
          <pc:sldMk cId="3631807123" sldId="1185"/>
        </pc:sldMkLst>
        <pc:spChg chg="mod">
          <ac:chgData name="MAHY, Mary" userId="0afd4db8-d624-4195-ad74-d950010a3c7a" providerId="ADAL" clId="{C1F8F831-B688-46FC-8E62-DF28DFFF6DBA}" dt="2022-12-04T18:59:32.958" v="930" actId="6549"/>
          <ac:spMkLst>
            <pc:docMk/>
            <pc:sldMk cId="3631807123" sldId="1185"/>
            <ac:spMk id="2" creationId="{48BEA778-D57F-2040-1577-BBAC3D255C73}"/>
          </ac:spMkLst>
        </pc:spChg>
        <pc:picChg chg="mod">
          <ac:chgData name="MAHY, Mary" userId="0afd4db8-d624-4195-ad74-d950010a3c7a" providerId="ADAL" clId="{C1F8F831-B688-46FC-8E62-DF28DFFF6DBA}" dt="2022-12-04T14:32:52.132" v="617" actId="1076"/>
          <ac:picMkLst>
            <pc:docMk/>
            <pc:sldMk cId="3631807123" sldId="1185"/>
            <ac:picMk id="6" creationId="{96735782-800C-CCD4-7754-0F79528C05BB}"/>
          </ac:picMkLst>
        </pc:picChg>
      </pc:sldChg>
      <pc:sldChg chg="addSp delSp modSp new mod ord setBg">
        <pc:chgData name="MAHY, Mary" userId="0afd4db8-d624-4195-ad74-d950010a3c7a" providerId="ADAL" clId="{C1F8F831-B688-46FC-8E62-DF28DFFF6DBA}" dt="2022-12-12T05:54:22.791" v="3601" actId="20577"/>
        <pc:sldMkLst>
          <pc:docMk/>
          <pc:sldMk cId="2206702577" sldId="1186"/>
        </pc:sldMkLst>
        <pc:spChg chg="del">
          <ac:chgData name="MAHY, Mary" userId="0afd4db8-d624-4195-ad74-d950010a3c7a" providerId="ADAL" clId="{C1F8F831-B688-46FC-8E62-DF28DFFF6DBA}" dt="2022-12-04T14:37:03.159" v="654" actId="26606"/>
          <ac:spMkLst>
            <pc:docMk/>
            <pc:sldMk cId="2206702577" sldId="1186"/>
            <ac:spMk id="2" creationId="{68250E42-FAF5-E07A-CDE4-F5F75425EC03}"/>
          </ac:spMkLst>
        </pc:spChg>
        <pc:spChg chg="del">
          <ac:chgData name="MAHY, Mary" userId="0afd4db8-d624-4195-ad74-d950010a3c7a" providerId="ADAL" clId="{C1F8F831-B688-46FC-8E62-DF28DFFF6DBA}" dt="2022-12-04T14:37:03.159" v="654" actId="26606"/>
          <ac:spMkLst>
            <pc:docMk/>
            <pc:sldMk cId="2206702577" sldId="1186"/>
            <ac:spMk id="3" creationId="{B77309FE-8220-CEBF-BFF5-E5B044A60306}"/>
          </ac:spMkLst>
        </pc:spChg>
        <pc:spChg chg="add">
          <ac:chgData name="MAHY, Mary" userId="0afd4db8-d624-4195-ad74-d950010a3c7a" providerId="ADAL" clId="{C1F8F831-B688-46FC-8E62-DF28DFFF6DBA}" dt="2022-12-04T14:37:03.159" v="654" actId="26606"/>
          <ac:spMkLst>
            <pc:docMk/>
            <pc:sldMk cId="2206702577" sldId="1186"/>
            <ac:spMk id="9" creationId="{2ABBB681-F4D2-40F2-ACC3-DE0B4B4880EF}"/>
          </ac:spMkLst>
        </pc:spChg>
        <pc:spChg chg="add">
          <ac:chgData name="MAHY, Mary" userId="0afd4db8-d624-4195-ad74-d950010a3c7a" providerId="ADAL" clId="{C1F8F831-B688-46FC-8E62-DF28DFFF6DBA}" dt="2022-12-04T14:37:03.159" v="654" actId="26606"/>
          <ac:spMkLst>
            <pc:docMk/>
            <pc:sldMk cId="2206702577" sldId="1186"/>
            <ac:spMk id="11" creationId="{09388ED0-1FEF-4E11-B488-BD661D1AC1A6}"/>
          </ac:spMkLst>
        </pc:spChg>
        <pc:graphicFrameChg chg="add mod modGraphic">
          <ac:chgData name="MAHY, Mary" userId="0afd4db8-d624-4195-ad74-d950010a3c7a" providerId="ADAL" clId="{C1F8F831-B688-46FC-8E62-DF28DFFF6DBA}" dt="2022-12-12T05:54:22.791" v="3601" actId="20577"/>
          <ac:graphicFrameMkLst>
            <pc:docMk/>
            <pc:sldMk cId="2206702577" sldId="1186"/>
            <ac:graphicFrameMk id="4" creationId="{6E73ACB1-5598-0621-7A70-1A543ABB6841}"/>
          </ac:graphicFrameMkLst>
        </pc:graphicFrameChg>
      </pc:sldChg>
      <pc:sldChg chg="addSp delSp modSp new mod modClrScheme chgLayout">
        <pc:chgData name="MAHY, Mary" userId="0afd4db8-d624-4195-ad74-d950010a3c7a" providerId="ADAL" clId="{C1F8F831-B688-46FC-8E62-DF28DFFF6DBA}" dt="2022-12-04T19:26:11.856" v="1491" actId="20577"/>
        <pc:sldMkLst>
          <pc:docMk/>
          <pc:sldMk cId="1603306001" sldId="1187"/>
        </pc:sldMkLst>
        <pc:spChg chg="del mod ord">
          <ac:chgData name="MAHY, Mary" userId="0afd4db8-d624-4195-ad74-d950010a3c7a" providerId="ADAL" clId="{C1F8F831-B688-46FC-8E62-DF28DFFF6DBA}" dt="2022-12-04T19:26:02.901" v="1484" actId="700"/>
          <ac:spMkLst>
            <pc:docMk/>
            <pc:sldMk cId="1603306001" sldId="1187"/>
            <ac:spMk id="2" creationId="{70071FFD-58AC-9560-7138-368D7B10032E}"/>
          </ac:spMkLst>
        </pc:spChg>
        <pc:spChg chg="del mod ord">
          <ac:chgData name="MAHY, Mary" userId="0afd4db8-d624-4195-ad74-d950010a3c7a" providerId="ADAL" clId="{C1F8F831-B688-46FC-8E62-DF28DFFF6DBA}" dt="2022-12-04T19:26:02.901" v="1484" actId="700"/>
          <ac:spMkLst>
            <pc:docMk/>
            <pc:sldMk cId="1603306001" sldId="1187"/>
            <ac:spMk id="3" creationId="{BD771AF8-DD47-0EA0-FB36-868E7A34ADE0}"/>
          </ac:spMkLst>
        </pc:spChg>
        <pc:spChg chg="add mod ord">
          <ac:chgData name="MAHY, Mary" userId="0afd4db8-d624-4195-ad74-d950010a3c7a" providerId="ADAL" clId="{C1F8F831-B688-46FC-8E62-DF28DFFF6DBA}" dt="2022-12-04T19:26:11.856" v="1491" actId="20577"/>
          <ac:spMkLst>
            <pc:docMk/>
            <pc:sldMk cId="1603306001" sldId="1187"/>
            <ac:spMk id="4" creationId="{ED10E264-5895-9C1E-EC34-ADF3F592F791}"/>
          </ac:spMkLst>
        </pc:spChg>
        <pc:spChg chg="add mod ord">
          <ac:chgData name="MAHY, Mary" userId="0afd4db8-d624-4195-ad74-d950010a3c7a" providerId="ADAL" clId="{C1F8F831-B688-46FC-8E62-DF28DFFF6DBA}" dt="2022-12-04T19:26:02.901" v="1484" actId="700"/>
          <ac:spMkLst>
            <pc:docMk/>
            <pc:sldMk cId="1603306001" sldId="1187"/>
            <ac:spMk id="5" creationId="{1C5B74E2-978F-C2F8-65FB-A9C7B979C814}"/>
          </ac:spMkLst>
        </pc:spChg>
      </pc:sldChg>
      <pc:sldChg chg="modSp add mod">
        <pc:chgData name="MAHY, Mary" userId="0afd4db8-d624-4195-ad74-d950010a3c7a" providerId="ADAL" clId="{C1F8F831-B688-46FC-8E62-DF28DFFF6DBA}" dt="2022-12-12T04:52:14.521" v="3524" actId="20577"/>
        <pc:sldMkLst>
          <pc:docMk/>
          <pc:sldMk cId="2800332014" sldId="1188"/>
        </pc:sldMkLst>
        <pc:spChg chg="mod">
          <ac:chgData name="MAHY, Mary" userId="0afd4db8-d624-4195-ad74-d950010a3c7a" providerId="ADAL" clId="{C1F8F831-B688-46FC-8E62-DF28DFFF6DBA}" dt="2022-12-04T19:26:23.732" v="1499" actId="20577"/>
          <ac:spMkLst>
            <pc:docMk/>
            <pc:sldMk cId="2800332014" sldId="1188"/>
            <ac:spMk id="4" creationId="{ED10E264-5895-9C1E-EC34-ADF3F592F791}"/>
          </ac:spMkLst>
        </pc:spChg>
        <pc:spChg chg="mod">
          <ac:chgData name="MAHY, Mary" userId="0afd4db8-d624-4195-ad74-d950010a3c7a" providerId="ADAL" clId="{C1F8F831-B688-46FC-8E62-DF28DFFF6DBA}" dt="2022-12-12T04:52:14.521" v="3524" actId="20577"/>
          <ac:spMkLst>
            <pc:docMk/>
            <pc:sldMk cId="2800332014" sldId="1188"/>
            <ac:spMk id="5" creationId="{1C5B74E2-978F-C2F8-65FB-A9C7B979C814}"/>
          </ac:spMkLst>
        </pc:spChg>
      </pc:sldChg>
      <pc:sldChg chg="modSp add mod ord">
        <pc:chgData name="MAHY, Mary" userId="0afd4db8-d624-4195-ad74-d950010a3c7a" providerId="ADAL" clId="{C1F8F831-B688-46FC-8E62-DF28DFFF6DBA}" dt="2022-12-11T17:55:08.561" v="3293" actId="20577"/>
        <pc:sldMkLst>
          <pc:docMk/>
          <pc:sldMk cId="725998310" sldId="1189"/>
        </pc:sldMkLst>
        <pc:spChg chg="mod">
          <ac:chgData name="MAHY, Mary" userId="0afd4db8-d624-4195-ad74-d950010a3c7a" providerId="ADAL" clId="{C1F8F831-B688-46FC-8E62-DF28DFFF6DBA}" dt="2022-12-11T17:55:08.561" v="3293" actId="20577"/>
          <ac:spMkLst>
            <pc:docMk/>
            <pc:sldMk cId="725998310" sldId="1189"/>
            <ac:spMk id="17" creationId="{C51AB9AC-E627-01DC-3945-3E4789CA2343}"/>
          </ac:spMkLst>
        </pc:spChg>
      </pc:sldChg>
      <pc:sldChg chg="delSp add del mod">
        <pc:chgData name="MAHY, Mary" userId="0afd4db8-d624-4195-ad74-d950010a3c7a" providerId="ADAL" clId="{C1F8F831-B688-46FC-8E62-DF28DFFF6DBA}" dt="2022-12-04T19:39:59.001" v="1715" actId="47"/>
        <pc:sldMkLst>
          <pc:docMk/>
          <pc:sldMk cId="2469786474" sldId="1533"/>
        </pc:sldMkLst>
        <pc:spChg chg="del">
          <ac:chgData name="MAHY, Mary" userId="0afd4db8-d624-4195-ad74-d950010a3c7a" providerId="ADAL" clId="{C1F8F831-B688-46FC-8E62-DF28DFFF6DBA}" dt="2022-12-04T19:39:48.761" v="1713" actId="478"/>
          <ac:spMkLst>
            <pc:docMk/>
            <pc:sldMk cId="2469786474" sldId="1533"/>
            <ac:spMk id="18" creationId="{590B8E4D-6972-3645-7E00-C0170A296FED}"/>
          </ac:spMkLst>
        </pc:spChg>
      </pc:sldChg>
      <pc:sldChg chg="add">
        <pc:chgData name="MAHY, Mary" userId="0afd4db8-d624-4195-ad74-d950010a3c7a" providerId="ADAL" clId="{C1F8F831-B688-46FC-8E62-DF28DFFF6DBA}" dt="2022-12-04T19:39:54.409" v="1714"/>
        <pc:sldMkLst>
          <pc:docMk/>
          <pc:sldMk cId="1657934412" sldId="1534"/>
        </pc:sldMkLst>
      </pc:sldChg>
      <pc:sldChg chg="modSp add mod">
        <pc:chgData name="MAHY, Mary" userId="0afd4db8-d624-4195-ad74-d950010a3c7a" providerId="ADAL" clId="{C1F8F831-B688-46FC-8E62-DF28DFFF6DBA}" dt="2022-12-05T05:24:07.341" v="2459" actId="20577"/>
        <pc:sldMkLst>
          <pc:docMk/>
          <pc:sldMk cId="1319852909" sldId="1535"/>
        </pc:sldMkLst>
        <pc:spChg chg="mod">
          <ac:chgData name="MAHY, Mary" userId="0afd4db8-d624-4195-ad74-d950010a3c7a" providerId="ADAL" clId="{C1F8F831-B688-46FC-8E62-DF28DFFF6DBA}" dt="2022-12-05T05:24:07.341" v="2459" actId="20577"/>
          <ac:spMkLst>
            <pc:docMk/>
            <pc:sldMk cId="1319852909" sldId="1535"/>
            <ac:spMk id="2" creationId="{2A5C4AA0-1FD9-6807-39D2-2D7336BF8EBF}"/>
          </ac:spMkLst>
        </pc:spChg>
      </pc:sldChg>
      <pc:sldChg chg="modSp new del mod">
        <pc:chgData name="MAHY, Mary" userId="0afd4db8-d624-4195-ad74-d950010a3c7a" providerId="ADAL" clId="{C1F8F831-B688-46FC-8E62-DF28DFFF6DBA}" dt="2022-12-05T05:31:48.788" v="2775" actId="47"/>
        <pc:sldMkLst>
          <pc:docMk/>
          <pc:sldMk cId="730378885" sldId="1536"/>
        </pc:sldMkLst>
        <pc:spChg chg="mod">
          <ac:chgData name="MAHY, Mary" userId="0afd4db8-d624-4195-ad74-d950010a3c7a" providerId="ADAL" clId="{C1F8F831-B688-46FC-8E62-DF28DFFF6DBA}" dt="2022-12-05T05:30:38.709" v="2774" actId="20577"/>
          <ac:spMkLst>
            <pc:docMk/>
            <pc:sldMk cId="730378885" sldId="1536"/>
            <ac:spMk id="2" creationId="{B33121A5-6CD9-C1AD-C969-7B2A5E01631A}"/>
          </ac:spMkLst>
        </pc:spChg>
        <pc:spChg chg="mod">
          <ac:chgData name="MAHY, Mary" userId="0afd4db8-d624-4195-ad74-d950010a3c7a" providerId="ADAL" clId="{C1F8F831-B688-46FC-8E62-DF28DFFF6DBA}" dt="2022-12-04T19:56:32.684" v="2311" actId="20577"/>
          <ac:spMkLst>
            <pc:docMk/>
            <pc:sldMk cId="730378885" sldId="1536"/>
            <ac:spMk id="3" creationId="{78B51A14-88ED-153D-ED14-C9C22B7157DA}"/>
          </ac:spMkLst>
        </pc:spChg>
      </pc:sldChg>
      <pc:sldChg chg="modSp new del mod ord">
        <pc:chgData name="MAHY, Mary" userId="0afd4db8-d624-4195-ad74-d950010a3c7a" providerId="ADAL" clId="{C1F8F831-B688-46FC-8E62-DF28DFFF6DBA}" dt="2022-12-11T18:17:07.443" v="3507" actId="47"/>
        <pc:sldMkLst>
          <pc:docMk/>
          <pc:sldMk cId="4054576727" sldId="1536"/>
        </pc:sldMkLst>
        <pc:spChg chg="mod">
          <ac:chgData name="MAHY, Mary" userId="0afd4db8-d624-4195-ad74-d950010a3c7a" providerId="ADAL" clId="{C1F8F831-B688-46FC-8E62-DF28DFFF6DBA}" dt="2022-12-09T12:57:36.409" v="2802" actId="20577"/>
          <ac:spMkLst>
            <pc:docMk/>
            <pc:sldMk cId="4054576727" sldId="1536"/>
            <ac:spMk id="2" creationId="{98BCBFAE-EBA3-A1E4-F463-66D37A776508}"/>
          </ac:spMkLst>
        </pc:spChg>
        <pc:spChg chg="mod">
          <ac:chgData name="MAHY, Mary" userId="0afd4db8-d624-4195-ad74-d950010a3c7a" providerId="ADAL" clId="{C1F8F831-B688-46FC-8E62-DF28DFFF6DBA}" dt="2022-12-09T13:34:21.280" v="3287" actId="20577"/>
          <ac:spMkLst>
            <pc:docMk/>
            <pc:sldMk cId="4054576727" sldId="1536"/>
            <ac:spMk id="3" creationId="{A0AD5EF1-EA09-4F44-84D8-68E5C0C987BD}"/>
          </ac:spMkLst>
        </pc:spChg>
      </pc:sldChg>
      <pc:sldChg chg="new del ord">
        <pc:chgData name="MAHY, Mary" userId="0afd4db8-d624-4195-ad74-d950010a3c7a" providerId="ADAL" clId="{C1F8F831-B688-46FC-8E62-DF28DFFF6DBA}" dt="2022-12-05T05:15:08.553" v="2397" actId="680"/>
        <pc:sldMkLst>
          <pc:docMk/>
          <pc:sldMk cId="1703364366" sldId="1537"/>
        </pc:sldMkLst>
      </pc:sldChg>
      <pc:sldMasterChg chg="modSldLayout">
        <pc:chgData name="MAHY, Mary" userId="0afd4db8-d624-4195-ad74-d950010a3c7a" providerId="ADAL" clId="{C1F8F831-B688-46FC-8E62-DF28DFFF6DBA}" dt="2022-12-04T19:49:58.042" v="1911" actId="735"/>
        <pc:sldMasterMkLst>
          <pc:docMk/>
          <pc:sldMasterMk cId="0" sldId="2147483840"/>
        </pc:sldMasterMkLst>
        <pc:sldLayoutChg chg="modSp">
          <pc:chgData name="MAHY, Mary" userId="0afd4db8-d624-4195-ad74-d950010a3c7a" providerId="ADAL" clId="{C1F8F831-B688-46FC-8E62-DF28DFFF6DBA}" dt="2022-12-04T19:49:58.042" v="1911" actId="735"/>
          <pc:sldLayoutMkLst>
            <pc:docMk/>
            <pc:sldMasterMk cId="0" sldId="2147483840"/>
            <pc:sldLayoutMk cId="0" sldId="2147483841"/>
          </pc:sldLayoutMkLst>
        </pc:sldLayoutChg>
      </pc:sldMasterChg>
    </pc:docChg>
  </pc:docChgLst>
  <pc:docChgLst>
    <pc:chgData name="WANYEKI, Ian" userId="de6f23d4-e1b7-41d4-acd6-7c622088cf12" providerId="ADAL" clId="{BEBE437A-E288-452C-B91F-D77D79002D79}"/>
    <pc:docChg chg="custSel modSld">
      <pc:chgData name="WANYEKI, Ian" userId="de6f23d4-e1b7-41d4-acd6-7c622088cf12" providerId="ADAL" clId="{BEBE437A-E288-452C-B91F-D77D79002D79}" dt="2023-01-20T12:09:25.428" v="5" actId="20577"/>
      <pc:docMkLst>
        <pc:docMk/>
      </pc:docMkLst>
      <pc:sldChg chg="modSp mod">
        <pc:chgData name="WANYEKI, Ian" userId="de6f23d4-e1b7-41d4-acd6-7c622088cf12" providerId="ADAL" clId="{BEBE437A-E288-452C-B91F-D77D79002D79}" dt="2023-01-20T12:09:25.428" v="5" actId="20577"/>
        <pc:sldMkLst>
          <pc:docMk/>
          <pc:sldMk cId="100137037" sldId="256"/>
        </pc:sldMkLst>
        <pc:spChg chg="mod">
          <ac:chgData name="WANYEKI, Ian" userId="de6f23d4-e1b7-41d4-acd6-7c622088cf12" providerId="ADAL" clId="{BEBE437A-E288-452C-B91F-D77D79002D79}" dt="2023-01-20T12:09:25.428" v="5" actId="20577"/>
          <ac:spMkLst>
            <pc:docMk/>
            <pc:sldMk cId="100137037" sldId="256"/>
            <ac:spMk id="3" creationId="{39C97AB2-D1E8-48E1-B9C2-6E6C1698B16B}"/>
          </ac:spMkLst>
        </pc:spChg>
      </pc:sldChg>
      <pc:sldChg chg="addSp delSp mod">
        <pc:chgData name="WANYEKI, Ian" userId="de6f23d4-e1b7-41d4-acd6-7c622088cf12" providerId="ADAL" clId="{BEBE437A-E288-452C-B91F-D77D79002D79}" dt="2023-01-20T12:09:04.850" v="3" actId="22"/>
        <pc:sldMkLst>
          <pc:docMk/>
          <pc:sldMk cId="0" sldId="313"/>
        </pc:sldMkLst>
        <pc:picChg chg="add del">
          <ac:chgData name="WANYEKI, Ian" userId="de6f23d4-e1b7-41d4-acd6-7c622088cf12" providerId="ADAL" clId="{BEBE437A-E288-452C-B91F-D77D79002D79}" dt="2023-01-20T12:08:35.241" v="2" actId="478"/>
          <ac:picMkLst>
            <pc:docMk/>
            <pc:sldMk cId="0" sldId="313"/>
            <ac:picMk id="3" creationId="{77506EC0-1D2D-01D7-E5A3-716B26E20DAD}"/>
          </ac:picMkLst>
        </pc:picChg>
        <pc:picChg chg="add">
          <ac:chgData name="WANYEKI, Ian" userId="de6f23d4-e1b7-41d4-acd6-7c622088cf12" providerId="ADAL" clId="{BEBE437A-E288-452C-B91F-D77D79002D79}" dt="2023-01-20T12:09:04.850" v="3" actId="22"/>
          <ac:picMkLst>
            <pc:docMk/>
            <pc:sldMk cId="0" sldId="313"/>
            <ac:picMk id="3" creationId="{81DFF0BF-3ADF-EA39-8882-A1AE52EF9EB4}"/>
          </ac:picMkLst>
        </pc:picChg>
        <pc:picChg chg="del">
          <ac:chgData name="WANYEKI, Ian" userId="de6f23d4-e1b7-41d4-acd6-7c622088cf12" providerId="ADAL" clId="{BEBE437A-E288-452C-B91F-D77D79002D79}" dt="2023-01-20T11:58:01.425" v="0" actId="478"/>
          <ac:picMkLst>
            <pc:docMk/>
            <pc:sldMk cId="0" sldId="313"/>
            <ac:picMk id="41986" creationId="{A55907B7-A55E-28DE-2494-A16FB314F23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aids-my.sharepoint.com/personal/mahym_unaids_org/Documents/03%20Estimates/00%20Presentations/presentation%20for%20pharma%20oct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hym\AppData\Local\Temp\MicrosoftEdgeDownloads\d2271d58-5c5d-4693-85d5-0af961603d3f\ResultGrid%20(6).asp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aids-my.sharepoint.com/personal/mahym_unaids_org/Documents/05%20Reports/2022%20GAUD/data/treatment%20cascad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naids-my.sharepoint.com/personal/mahym_unaids_org/Documents/05%20Reports/2022%20peds%20vt/Global%20PMTCT%20figures%2023Jun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naids-my.sharepoint.com/personal/mahym_unaids_org/Documents/05%20Reports/2022%20peds%20vt/Global%20PMTCT%20figures%2023Jun202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r>
              <a:rPr lang="fr-FR"/>
              <a:t>Évolution des nouvelles infections 2010-2021, par région</a:t>
            </a:r>
          </a:p>
        </c:rich>
      </c:tx>
      <c:layout>
        <c:manualLayout>
          <c:xMode val="edge"/>
          <c:yMode val="edge"/>
          <c:x val="0.23031289514644768"/>
          <c:y val="3.3402080857621072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CH"/>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75000"/>
                </a:schemeClr>
              </a:solidFill>
              <a:ln>
                <a:noFill/>
              </a:ln>
              <a:effectLst/>
            </c:spPr>
            <c:extLst>
              <c:ext xmlns:c16="http://schemas.microsoft.com/office/drawing/2014/chart" uri="{C3380CC4-5D6E-409C-BE32-E72D297353CC}">
                <c16:uniqueId val="{00000001-4A24-4E01-989C-6596DE772B89}"/>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'trends in NI'!$C$2:$C$10</c:f>
              <c:strCache>
                <c:ptCount val="9"/>
                <c:pt idx="0">
                  <c:v>Global</c:v>
                </c:pt>
                <c:pt idx="1">
                  <c:v>Eastern and southern Africa</c:v>
                </c:pt>
                <c:pt idx="2">
                  <c:v>Western and central Africa</c:v>
                </c:pt>
                <c:pt idx="3">
                  <c:v>Caribbean</c:v>
                </c:pt>
                <c:pt idx="4">
                  <c:v>Asia and the Pacific</c:v>
                </c:pt>
                <c:pt idx="5">
                  <c:v>Western and central Europe and North America</c:v>
                </c:pt>
                <c:pt idx="6">
                  <c:v>Latin America</c:v>
                </c:pt>
                <c:pt idx="7">
                  <c:v>Middle East and North Africa</c:v>
                </c:pt>
                <c:pt idx="8">
                  <c:v>Eastern Europe and central Asia</c:v>
                </c:pt>
              </c:strCache>
            </c:strRef>
          </c:cat>
          <c:val>
            <c:numRef>
              <c:f>'trends in NI'!$Z$2:$Z$10</c:f>
              <c:numCache>
                <c:formatCode>0%</c:formatCode>
                <c:ptCount val="9"/>
                <c:pt idx="0">
                  <c:v>-0.3215820834525373</c:v>
                </c:pt>
                <c:pt idx="1">
                  <c:v>-0.44068980189470258</c:v>
                </c:pt>
                <c:pt idx="2">
                  <c:v>-0.4301735655565051</c:v>
                </c:pt>
                <c:pt idx="3">
                  <c:v>-0.28048585584145758</c:v>
                </c:pt>
                <c:pt idx="4">
                  <c:v>-0.21069763800392663</c:v>
                </c:pt>
                <c:pt idx="5">
                  <c:v>-0.16028469704242729</c:v>
                </c:pt>
                <c:pt idx="6">
                  <c:v>4.6946269810591419E-2</c:v>
                </c:pt>
                <c:pt idx="7">
                  <c:v>0.32673647804784323</c:v>
                </c:pt>
                <c:pt idx="8">
                  <c:v>0.47686141484583749</c:v>
                </c:pt>
              </c:numCache>
            </c:numRef>
          </c:val>
          <c:extLst>
            <c:ext xmlns:c16="http://schemas.microsoft.com/office/drawing/2014/chart" uri="{C3380CC4-5D6E-409C-BE32-E72D297353CC}">
              <c16:uniqueId val="{00000000-4A24-4E01-989C-6596DE772B89}"/>
            </c:ext>
          </c:extLst>
        </c:ser>
        <c:dLbls>
          <c:showLegendKey val="0"/>
          <c:showVal val="0"/>
          <c:showCatName val="0"/>
          <c:showSerName val="0"/>
          <c:showPercent val="0"/>
          <c:showBubbleSize val="0"/>
        </c:dLbls>
        <c:gapWidth val="219"/>
        <c:overlap val="-27"/>
        <c:axId val="235596991"/>
        <c:axId val="235581599"/>
      </c:barChart>
      <c:catAx>
        <c:axId val="23559699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CH"/>
          </a:p>
        </c:txPr>
        <c:crossAx val="235581599"/>
        <c:crosses val="autoZero"/>
        <c:auto val="1"/>
        <c:lblAlgn val="ctr"/>
        <c:lblOffset val="100"/>
        <c:noMultiLvlLbl val="0"/>
      </c:catAx>
      <c:valAx>
        <c:axId val="2355815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CH"/>
          </a:p>
        </c:txPr>
        <c:crossAx val="235596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sz="1200">
          <a:solidFill>
            <a:schemeClr val="tx1"/>
          </a:solidFill>
        </a:defRPr>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fr-FR"/>
              <a:t>Cascade de traitement, par région, 2021</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col"/>
        <c:grouping val="clustered"/>
        <c:varyColors val="0"/>
        <c:ser>
          <c:idx val="0"/>
          <c:order val="0"/>
          <c:tx>
            <c:strRef>
              <c:f>'tx cascade'!$D$11</c:f>
              <c:strCache>
                <c:ptCount val="1"/>
                <c:pt idx="0">
                  <c:v>Parmi les PVVIH, connaissance du statut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'tx cascade'!$C$2:$C$10</c:f>
              <c:strCache>
                <c:ptCount val="9"/>
                <c:pt idx="0">
                  <c:v>Monde</c:v>
                </c:pt>
                <c:pt idx="1">
                  <c:v>Afrique orientale et australe</c:v>
                </c:pt>
                <c:pt idx="2">
                  <c:v>Afrique occidentale et centrale</c:v>
                </c:pt>
                <c:pt idx="3">
                  <c:v>Asie-Pacifique</c:v>
                </c:pt>
                <c:pt idx="4">
                  <c:v>Europe centrale et occidentale, et Amérique du Nord</c:v>
                </c:pt>
                <c:pt idx="5">
                  <c:v>Amérique latine</c:v>
                </c:pt>
                <c:pt idx="6">
                  <c:v>Europe de l’Est et Asie centrale</c:v>
                </c:pt>
                <c:pt idx="7">
                  <c:v>Caraïbes</c:v>
                </c:pt>
                <c:pt idx="8">
                  <c:v>Moyen-Orient et Afrique du Nord</c:v>
                </c:pt>
              </c:strCache>
            </c:strRef>
          </c:cat>
          <c:val>
            <c:numRef>
              <c:f>'tx cascade'!$D$2:$D$10</c:f>
              <c:numCache>
                <c:formatCode>0</c:formatCode>
                <c:ptCount val="9"/>
                <c:pt idx="0">
                  <c:v>84.621061999999995</c:v>
                </c:pt>
                <c:pt idx="1">
                  <c:v>89.823887999999997</c:v>
                </c:pt>
                <c:pt idx="2">
                  <c:v>80.151011999999994</c:v>
                </c:pt>
                <c:pt idx="3">
                  <c:v>76.489581000000001</c:v>
                </c:pt>
                <c:pt idx="4">
                  <c:v>90.750523999999999</c:v>
                </c:pt>
                <c:pt idx="5">
                  <c:v>81.740675999999993</c:v>
                </c:pt>
                <c:pt idx="6">
                  <c:v>62.607970999999999</c:v>
                </c:pt>
                <c:pt idx="7">
                  <c:v>83.913695000000004</c:v>
                </c:pt>
                <c:pt idx="8">
                  <c:v>66.989643999999998</c:v>
                </c:pt>
              </c:numCache>
            </c:numRef>
          </c:val>
          <c:extLst>
            <c:ext xmlns:c16="http://schemas.microsoft.com/office/drawing/2014/chart" uri="{C3380CC4-5D6E-409C-BE32-E72D297353CC}">
              <c16:uniqueId val="{00000000-381C-4D23-8DD7-3EB57BD14AD5}"/>
            </c:ext>
          </c:extLst>
        </c:ser>
        <c:ser>
          <c:idx val="1"/>
          <c:order val="1"/>
          <c:tx>
            <c:strRef>
              <c:f>'tx cascade'!$E$11</c:f>
              <c:strCache>
                <c:ptCount val="1"/>
                <c:pt idx="0">
                  <c:v>Parmi les PVVIH, sous traitement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'tx cascade'!$C$2:$C$10</c:f>
              <c:strCache>
                <c:ptCount val="9"/>
                <c:pt idx="0">
                  <c:v>Monde</c:v>
                </c:pt>
                <c:pt idx="1">
                  <c:v>Afrique orientale et australe</c:v>
                </c:pt>
                <c:pt idx="2">
                  <c:v>Afrique occidentale et centrale</c:v>
                </c:pt>
                <c:pt idx="3">
                  <c:v>Asie-Pacifique</c:v>
                </c:pt>
                <c:pt idx="4">
                  <c:v>Europe centrale et occidentale, et Amérique du Nord</c:v>
                </c:pt>
                <c:pt idx="5">
                  <c:v>Amérique latine</c:v>
                </c:pt>
                <c:pt idx="6">
                  <c:v>Europe de l’Est et Asie centrale</c:v>
                </c:pt>
                <c:pt idx="7">
                  <c:v>Caraïbes</c:v>
                </c:pt>
                <c:pt idx="8">
                  <c:v>Moyen-Orient et Afrique du Nord</c:v>
                </c:pt>
              </c:strCache>
            </c:strRef>
          </c:cat>
          <c:val>
            <c:numRef>
              <c:f>'tx cascade'!$E$2:$E$10</c:f>
              <c:numCache>
                <c:formatCode>0</c:formatCode>
                <c:ptCount val="9"/>
                <c:pt idx="0">
                  <c:v>74.711904000000004</c:v>
                </c:pt>
                <c:pt idx="1">
                  <c:v>78.330611000000005</c:v>
                </c:pt>
                <c:pt idx="2">
                  <c:v>78.388045000000005</c:v>
                </c:pt>
                <c:pt idx="3">
                  <c:v>65.947379999999995</c:v>
                </c:pt>
                <c:pt idx="4">
                  <c:v>84.510343000000006</c:v>
                </c:pt>
                <c:pt idx="5">
                  <c:v>69.189992000000004</c:v>
                </c:pt>
                <c:pt idx="6">
                  <c:v>50.624994999999998</c:v>
                </c:pt>
                <c:pt idx="7">
                  <c:v>69.614565999999996</c:v>
                </c:pt>
                <c:pt idx="8">
                  <c:v>49.796272000000002</c:v>
                </c:pt>
              </c:numCache>
            </c:numRef>
          </c:val>
          <c:extLst>
            <c:ext xmlns:c16="http://schemas.microsoft.com/office/drawing/2014/chart" uri="{C3380CC4-5D6E-409C-BE32-E72D297353CC}">
              <c16:uniqueId val="{00000001-381C-4D23-8DD7-3EB57BD14AD5}"/>
            </c:ext>
          </c:extLst>
        </c:ser>
        <c:ser>
          <c:idx val="2"/>
          <c:order val="2"/>
          <c:tx>
            <c:strRef>
              <c:f>'tx cascade'!$F$11</c:f>
              <c:strCache>
                <c:ptCount val="1"/>
                <c:pt idx="0">
                  <c:v>Parmi les PVVIH, charge virale supprimée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'tx cascade'!$C$2:$C$10</c:f>
              <c:strCache>
                <c:ptCount val="9"/>
                <c:pt idx="0">
                  <c:v>Monde</c:v>
                </c:pt>
                <c:pt idx="1">
                  <c:v>Afrique orientale et australe</c:v>
                </c:pt>
                <c:pt idx="2">
                  <c:v>Afrique occidentale et centrale</c:v>
                </c:pt>
                <c:pt idx="3">
                  <c:v>Asie-Pacifique</c:v>
                </c:pt>
                <c:pt idx="4">
                  <c:v>Europe centrale et occidentale, et Amérique du Nord</c:v>
                </c:pt>
                <c:pt idx="5">
                  <c:v>Amérique latine</c:v>
                </c:pt>
                <c:pt idx="6">
                  <c:v>Europe de l’Est et Asie centrale</c:v>
                </c:pt>
                <c:pt idx="7">
                  <c:v>Caraïbes</c:v>
                </c:pt>
                <c:pt idx="8">
                  <c:v>Moyen-Orient et Afrique du Nord</c:v>
                </c:pt>
              </c:strCache>
            </c:strRef>
          </c:cat>
          <c:val>
            <c:numRef>
              <c:f>'tx cascade'!$F$2:$F$10</c:f>
              <c:numCache>
                <c:formatCode>0</c:formatCode>
                <c:ptCount val="9"/>
                <c:pt idx="0">
                  <c:v>68.479928999999998</c:v>
                </c:pt>
                <c:pt idx="1">
                  <c:v>72.847026</c:v>
                </c:pt>
                <c:pt idx="2">
                  <c:v>68.672450999999995</c:v>
                </c:pt>
                <c:pt idx="3">
                  <c:v>60.083914</c:v>
                </c:pt>
                <c:pt idx="4">
                  <c:v>75.393660999999994</c:v>
                </c:pt>
                <c:pt idx="5">
                  <c:v>63.276997000000001</c:v>
                </c:pt>
                <c:pt idx="6">
                  <c:v>47.797218000000001</c:v>
                </c:pt>
                <c:pt idx="7">
                  <c:v>60.535840999999998</c:v>
                </c:pt>
                <c:pt idx="8">
                  <c:v>44.438724000000001</c:v>
                </c:pt>
              </c:numCache>
            </c:numRef>
          </c:val>
          <c:extLst>
            <c:ext xmlns:c16="http://schemas.microsoft.com/office/drawing/2014/chart" uri="{C3380CC4-5D6E-409C-BE32-E72D297353CC}">
              <c16:uniqueId val="{00000002-381C-4D23-8DD7-3EB57BD14AD5}"/>
            </c:ext>
          </c:extLst>
        </c:ser>
        <c:dLbls>
          <c:showLegendKey val="0"/>
          <c:showVal val="0"/>
          <c:showCatName val="0"/>
          <c:showSerName val="0"/>
          <c:showPercent val="0"/>
          <c:showBubbleSize val="0"/>
        </c:dLbls>
        <c:gapWidth val="219"/>
        <c:overlap val="-27"/>
        <c:axId val="354682623"/>
        <c:axId val="358184623"/>
      </c:barChart>
      <c:catAx>
        <c:axId val="354682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CH"/>
          </a:p>
        </c:txPr>
        <c:crossAx val="358184623"/>
        <c:crosses val="autoZero"/>
        <c:auto val="1"/>
        <c:lblAlgn val="ctr"/>
        <c:lblOffset val="100"/>
        <c:noMultiLvlLbl val="0"/>
      </c:catAx>
      <c:valAx>
        <c:axId val="3581846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CH"/>
          </a:p>
        </c:txPr>
        <c:crossAx val="354682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solidFill>
    </a:ln>
    <a:effectLst/>
  </c:spPr>
  <c:txPr>
    <a:bodyPr/>
    <a:lstStyle/>
    <a:p>
      <a:pPr>
        <a:defRPr sz="1200"/>
      </a:pPr>
      <a:endParaRPr lang="en-C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fr-FR"/>
              <a:t>Parmi les personnes vivant avec le VIH, pourcentage de personnes qui connaissent leur statut, sont sous traitement et ont supprimé leur charge virale, monde, en 2015 et 2021</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col"/>
        <c:grouping val="clustered"/>
        <c:varyColors val="0"/>
        <c:ser>
          <c:idx val="0"/>
          <c:order val="0"/>
          <c:tx>
            <c:v>Connaissance du statut</c:v>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63-4DF1-B607-58F32118D4B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63-4DF1-B607-58F32118D4B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CH"/>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'ResultGrid - 2022-07-06T185832.'!$D$1:$J$1</c:f>
              <c:numCache>
                <c:formatCode>General</c:formatCode>
                <c:ptCount val="2"/>
                <c:pt idx="0">
                  <c:v>2015</c:v>
                </c:pt>
                <c:pt idx="1">
                  <c:v>2021</c:v>
                </c:pt>
              </c:numCache>
            </c:numRef>
          </c:cat>
          <c:val>
            <c:numRef>
              <c:f>'ResultGrid - 2022-07-06T185832.'!$D$2:$J$2</c:f>
              <c:numCache>
                <c:formatCode>0</c:formatCode>
                <c:ptCount val="2"/>
                <c:pt idx="0">
                  <c:v>69.352587</c:v>
                </c:pt>
                <c:pt idx="1">
                  <c:v>84.621061999999995</c:v>
                </c:pt>
              </c:numCache>
            </c:numRef>
          </c:val>
          <c:extLst>
            <c:ext xmlns:c16="http://schemas.microsoft.com/office/drawing/2014/chart" uri="{C3380CC4-5D6E-409C-BE32-E72D297353CC}">
              <c16:uniqueId val="{00000002-2463-4DF1-B607-58F32118D4B4}"/>
            </c:ext>
          </c:extLst>
        </c:ser>
        <c:ser>
          <c:idx val="1"/>
          <c:order val="1"/>
          <c:tx>
            <c:v>Sous ART</c:v>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63-4DF1-B607-58F32118D4B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63-4DF1-B607-58F32118D4B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CH"/>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'ResultGrid - 2022-07-06T185832.'!$D$1:$J$1</c:f>
              <c:numCache>
                <c:formatCode>General</c:formatCode>
                <c:ptCount val="2"/>
                <c:pt idx="0">
                  <c:v>2015</c:v>
                </c:pt>
                <c:pt idx="1">
                  <c:v>2021</c:v>
                </c:pt>
              </c:numCache>
            </c:numRef>
          </c:cat>
          <c:val>
            <c:numRef>
              <c:f>'ResultGrid - 2022-07-06T185832.'!$D$3:$J$3</c:f>
              <c:numCache>
                <c:formatCode>0</c:formatCode>
                <c:ptCount val="2"/>
                <c:pt idx="0">
                  <c:v>49.577545999999998</c:v>
                </c:pt>
                <c:pt idx="1">
                  <c:v>74.711904000000004</c:v>
                </c:pt>
              </c:numCache>
            </c:numRef>
          </c:val>
          <c:extLst>
            <c:ext xmlns:c16="http://schemas.microsoft.com/office/drawing/2014/chart" uri="{C3380CC4-5D6E-409C-BE32-E72D297353CC}">
              <c16:uniqueId val="{00000005-2463-4DF1-B607-58F32118D4B4}"/>
            </c:ext>
          </c:extLst>
        </c:ser>
        <c:ser>
          <c:idx val="2"/>
          <c:order val="2"/>
          <c:tx>
            <c:v>Charge virale supprimée</c:v>
          </c:tx>
          <c:spPr>
            <a:solidFill>
              <a:schemeClr val="accent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63-4DF1-B607-58F32118D4B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463-4DF1-B607-58F32118D4B4}"/>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CH"/>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'ResultGrid - 2022-07-06T185832.'!$D$1:$J$1</c:f>
              <c:numCache>
                <c:formatCode>General</c:formatCode>
                <c:ptCount val="2"/>
                <c:pt idx="0">
                  <c:v>2015</c:v>
                </c:pt>
                <c:pt idx="1">
                  <c:v>2021</c:v>
                </c:pt>
              </c:numCache>
            </c:numRef>
          </c:cat>
          <c:val>
            <c:numRef>
              <c:f>'ResultGrid - 2022-07-06T185832.'!$D$4:$J$4</c:f>
              <c:numCache>
                <c:formatCode>0</c:formatCode>
                <c:ptCount val="2"/>
                <c:pt idx="0">
                  <c:v>40.311808999999997</c:v>
                </c:pt>
                <c:pt idx="1">
                  <c:v>68.479928999999998</c:v>
                </c:pt>
              </c:numCache>
            </c:numRef>
          </c:val>
          <c:extLst>
            <c:ext xmlns:c16="http://schemas.microsoft.com/office/drawing/2014/chart" uri="{C3380CC4-5D6E-409C-BE32-E72D297353CC}">
              <c16:uniqueId val="{00000008-2463-4DF1-B607-58F32118D4B4}"/>
            </c:ext>
          </c:extLst>
        </c:ser>
        <c:dLbls>
          <c:showLegendKey val="0"/>
          <c:showVal val="0"/>
          <c:showCatName val="0"/>
          <c:showSerName val="0"/>
          <c:showPercent val="0"/>
          <c:showBubbleSize val="0"/>
        </c:dLbls>
        <c:gapWidth val="219"/>
        <c:overlap val="-27"/>
        <c:axId val="1059708671"/>
        <c:axId val="1059707007"/>
      </c:barChart>
      <c:catAx>
        <c:axId val="1059708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CH"/>
          </a:p>
        </c:txPr>
        <c:crossAx val="1059707007"/>
        <c:crosses val="autoZero"/>
        <c:auto val="1"/>
        <c:lblAlgn val="ctr"/>
        <c:lblOffset val="100"/>
        <c:noMultiLvlLbl val="0"/>
      </c:catAx>
      <c:valAx>
        <c:axId val="1059707007"/>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fr-FR"/>
                  <a:t>Pourcentage</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CH"/>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CH"/>
          </a:p>
        </c:txPr>
        <c:crossAx val="1059708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CH"/>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'VLS in chidlren '!$E$22</c:f>
              <c:strCache>
                <c:ptCount val="1"/>
                <c:pt idx="0">
                  <c:v>2015</c:v>
                </c:pt>
              </c:strCache>
            </c:strRef>
          </c:tx>
          <c:spPr>
            <a:solidFill>
              <a:schemeClr val="accent1">
                <a:tint val="48000"/>
              </a:schemeClr>
            </a:solidFill>
            <a:ln>
              <a:noFill/>
            </a:ln>
            <a:effectLst/>
          </c:spPr>
          <c:invertIfNegative val="0"/>
          <c:cat>
            <c:strRef>
              <c:f>'VLS in chidlren '!$D$23:$D$24</c:f>
              <c:strCache>
                <c:ptCount val="2"/>
                <c:pt idx="0">
                  <c:v>Adultes de 15 ans et +</c:v>
                </c:pt>
                <c:pt idx="1">
                  <c:v>Enfants de 0 à 14 ans</c:v>
                </c:pt>
              </c:strCache>
            </c:strRef>
          </c:cat>
          <c:val>
            <c:numRef>
              <c:f>'VLS in chidlren '!$E$23:$E$24</c:f>
              <c:numCache>
                <c:formatCode>0</c:formatCode>
                <c:ptCount val="2"/>
                <c:pt idx="0">
                  <c:v>41.261336</c:v>
                </c:pt>
                <c:pt idx="1">
                  <c:v>25.958950999999999</c:v>
                </c:pt>
              </c:numCache>
            </c:numRef>
          </c:val>
          <c:extLst>
            <c:ext xmlns:c16="http://schemas.microsoft.com/office/drawing/2014/chart" uri="{C3380CC4-5D6E-409C-BE32-E72D297353CC}">
              <c16:uniqueId val="{00000000-551B-47E0-91DE-F8F579EBBBB4}"/>
            </c:ext>
          </c:extLst>
        </c:ser>
        <c:ser>
          <c:idx val="1"/>
          <c:order val="1"/>
          <c:tx>
            <c:strRef>
              <c:f>'VLS in chidlren '!$F$22</c:f>
              <c:strCache>
                <c:ptCount val="1"/>
                <c:pt idx="0">
                  <c:v>2016</c:v>
                </c:pt>
              </c:strCache>
            </c:strRef>
          </c:tx>
          <c:spPr>
            <a:solidFill>
              <a:schemeClr val="accent1">
                <a:tint val="65000"/>
              </a:schemeClr>
            </a:solidFill>
            <a:ln>
              <a:noFill/>
            </a:ln>
            <a:effectLst/>
          </c:spPr>
          <c:invertIfNegative val="0"/>
          <c:cat>
            <c:strRef>
              <c:f>'VLS in chidlren '!$D$23:$D$24</c:f>
              <c:strCache>
                <c:ptCount val="2"/>
                <c:pt idx="0">
                  <c:v>Adultes de 15 ans et +</c:v>
                </c:pt>
                <c:pt idx="1">
                  <c:v>Enfants de 0 à 14 ans</c:v>
                </c:pt>
              </c:strCache>
            </c:strRef>
          </c:cat>
          <c:val>
            <c:numRef>
              <c:f>'VLS in chidlren '!$F$23:$F$24</c:f>
              <c:numCache>
                <c:formatCode>0</c:formatCode>
                <c:ptCount val="2"/>
                <c:pt idx="0">
                  <c:v>46.684125999999999</c:v>
                </c:pt>
                <c:pt idx="1">
                  <c:v>29.375671000000001</c:v>
                </c:pt>
              </c:numCache>
            </c:numRef>
          </c:val>
          <c:extLst>
            <c:ext xmlns:c16="http://schemas.microsoft.com/office/drawing/2014/chart" uri="{C3380CC4-5D6E-409C-BE32-E72D297353CC}">
              <c16:uniqueId val="{00000001-551B-47E0-91DE-F8F579EBBBB4}"/>
            </c:ext>
          </c:extLst>
        </c:ser>
        <c:ser>
          <c:idx val="2"/>
          <c:order val="2"/>
          <c:tx>
            <c:strRef>
              <c:f>'VLS in chidlren '!$G$22</c:f>
              <c:strCache>
                <c:ptCount val="1"/>
                <c:pt idx="0">
                  <c:v>2017</c:v>
                </c:pt>
              </c:strCache>
            </c:strRef>
          </c:tx>
          <c:spPr>
            <a:solidFill>
              <a:schemeClr val="accent1">
                <a:tint val="83000"/>
              </a:schemeClr>
            </a:solidFill>
            <a:ln>
              <a:noFill/>
            </a:ln>
            <a:effectLst/>
          </c:spPr>
          <c:invertIfNegative val="0"/>
          <c:cat>
            <c:strRef>
              <c:f>'VLS in chidlren '!$D$23:$D$24</c:f>
              <c:strCache>
                <c:ptCount val="2"/>
                <c:pt idx="0">
                  <c:v>Adultes de 15 ans et +</c:v>
                </c:pt>
                <c:pt idx="1">
                  <c:v>Enfants de 0 à 14 ans</c:v>
                </c:pt>
              </c:strCache>
            </c:strRef>
          </c:cat>
          <c:val>
            <c:numRef>
              <c:f>'VLS in chidlren '!$G$23:$G$24</c:f>
              <c:numCache>
                <c:formatCode>0</c:formatCode>
                <c:ptCount val="2"/>
                <c:pt idx="0">
                  <c:v>52.014018</c:v>
                </c:pt>
                <c:pt idx="1">
                  <c:v>31.748875000000002</c:v>
                </c:pt>
              </c:numCache>
            </c:numRef>
          </c:val>
          <c:extLst>
            <c:ext xmlns:c16="http://schemas.microsoft.com/office/drawing/2014/chart" uri="{C3380CC4-5D6E-409C-BE32-E72D297353CC}">
              <c16:uniqueId val="{00000002-551B-47E0-91DE-F8F579EBBBB4}"/>
            </c:ext>
          </c:extLst>
        </c:ser>
        <c:ser>
          <c:idx val="3"/>
          <c:order val="3"/>
          <c:tx>
            <c:strRef>
              <c:f>'VLS in chidlren '!$H$22</c:f>
              <c:strCache>
                <c:ptCount val="1"/>
                <c:pt idx="0">
                  <c:v>2018</c:v>
                </c:pt>
              </c:strCache>
            </c:strRef>
          </c:tx>
          <c:spPr>
            <a:solidFill>
              <a:schemeClr val="accent1"/>
            </a:solidFill>
            <a:ln>
              <a:noFill/>
            </a:ln>
            <a:effectLst/>
          </c:spPr>
          <c:invertIfNegative val="0"/>
          <c:cat>
            <c:strRef>
              <c:f>'VLS in chidlren '!$D$23:$D$24</c:f>
              <c:strCache>
                <c:ptCount val="2"/>
                <c:pt idx="0">
                  <c:v>Adultes de 15 ans et +</c:v>
                </c:pt>
                <c:pt idx="1">
                  <c:v>Enfants de 0 à 14 ans</c:v>
                </c:pt>
              </c:strCache>
            </c:strRef>
          </c:cat>
          <c:val>
            <c:numRef>
              <c:f>'VLS in chidlren '!$H$23:$H$24</c:f>
              <c:numCache>
                <c:formatCode>0</c:formatCode>
                <c:ptCount val="2"/>
                <c:pt idx="0">
                  <c:v>56.594486000000003</c:v>
                </c:pt>
                <c:pt idx="1">
                  <c:v>33.189258000000002</c:v>
                </c:pt>
              </c:numCache>
            </c:numRef>
          </c:val>
          <c:extLst>
            <c:ext xmlns:c16="http://schemas.microsoft.com/office/drawing/2014/chart" uri="{C3380CC4-5D6E-409C-BE32-E72D297353CC}">
              <c16:uniqueId val="{00000003-551B-47E0-91DE-F8F579EBBBB4}"/>
            </c:ext>
          </c:extLst>
        </c:ser>
        <c:ser>
          <c:idx val="4"/>
          <c:order val="4"/>
          <c:tx>
            <c:strRef>
              <c:f>'VLS in chidlren '!$I$22</c:f>
              <c:strCache>
                <c:ptCount val="1"/>
                <c:pt idx="0">
                  <c:v>2019</c:v>
                </c:pt>
              </c:strCache>
            </c:strRef>
          </c:tx>
          <c:spPr>
            <a:solidFill>
              <a:schemeClr val="accent1">
                <a:shade val="82000"/>
              </a:schemeClr>
            </a:solidFill>
            <a:ln>
              <a:noFill/>
            </a:ln>
            <a:effectLst/>
          </c:spPr>
          <c:invertIfNegative val="0"/>
          <c:cat>
            <c:strRef>
              <c:f>'VLS in chidlren '!$D$23:$D$24</c:f>
              <c:strCache>
                <c:ptCount val="2"/>
                <c:pt idx="0">
                  <c:v>Adultes de 15 ans et +</c:v>
                </c:pt>
                <c:pt idx="1">
                  <c:v>Enfants de 0 à 14 ans</c:v>
                </c:pt>
              </c:strCache>
            </c:strRef>
          </c:cat>
          <c:val>
            <c:numRef>
              <c:f>'VLS in chidlren '!$I$23:$I$24</c:f>
              <c:numCache>
                <c:formatCode>0</c:formatCode>
                <c:ptCount val="2"/>
                <c:pt idx="0">
                  <c:v>61.368122999999997</c:v>
                </c:pt>
                <c:pt idx="1">
                  <c:v>36.115704999999998</c:v>
                </c:pt>
              </c:numCache>
            </c:numRef>
          </c:val>
          <c:extLst>
            <c:ext xmlns:c16="http://schemas.microsoft.com/office/drawing/2014/chart" uri="{C3380CC4-5D6E-409C-BE32-E72D297353CC}">
              <c16:uniqueId val="{00000004-551B-47E0-91DE-F8F579EBBBB4}"/>
            </c:ext>
          </c:extLst>
        </c:ser>
        <c:ser>
          <c:idx val="5"/>
          <c:order val="5"/>
          <c:tx>
            <c:strRef>
              <c:f>'VLS in chidlren '!$J$22</c:f>
              <c:strCache>
                <c:ptCount val="1"/>
                <c:pt idx="0">
                  <c:v>2020</c:v>
                </c:pt>
              </c:strCache>
            </c:strRef>
          </c:tx>
          <c:spPr>
            <a:solidFill>
              <a:schemeClr val="accent1">
                <a:shade val="65000"/>
              </a:schemeClr>
            </a:solidFill>
            <a:ln>
              <a:noFill/>
            </a:ln>
            <a:effectLst/>
          </c:spPr>
          <c:invertIfNegative val="0"/>
          <c:cat>
            <c:strRef>
              <c:f>'VLS in chidlren '!$D$23:$D$24</c:f>
              <c:strCache>
                <c:ptCount val="2"/>
                <c:pt idx="0">
                  <c:v>Adultes de 15 ans et +</c:v>
                </c:pt>
                <c:pt idx="1">
                  <c:v>Enfants de 0 à 14 ans</c:v>
                </c:pt>
              </c:strCache>
            </c:strRef>
          </c:cat>
          <c:val>
            <c:numRef>
              <c:f>'VLS in chidlren '!$J$23:$J$24</c:f>
              <c:numCache>
                <c:formatCode>0</c:formatCode>
                <c:ptCount val="2"/>
                <c:pt idx="0">
                  <c:v>65.688364000000007</c:v>
                </c:pt>
                <c:pt idx="1">
                  <c:v>39.120339000000001</c:v>
                </c:pt>
              </c:numCache>
            </c:numRef>
          </c:val>
          <c:extLst>
            <c:ext xmlns:c16="http://schemas.microsoft.com/office/drawing/2014/chart" uri="{C3380CC4-5D6E-409C-BE32-E72D297353CC}">
              <c16:uniqueId val="{00000005-551B-47E0-91DE-F8F579EBBBB4}"/>
            </c:ext>
          </c:extLst>
        </c:ser>
        <c:ser>
          <c:idx val="6"/>
          <c:order val="6"/>
          <c:tx>
            <c:strRef>
              <c:f>'VLS in chidlren '!$K$22</c:f>
              <c:strCache>
                <c:ptCount val="1"/>
                <c:pt idx="0">
                  <c:v>2021</c:v>
                </c:pt>
              </c:strCache>
            </c:strRef>
          </c:tx>
          <c:spPr>
            <a:solidFill>
              <a:schemeClr val="accent1">
                <a:shade val="47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'VLS in chidlren '!$D$23:$D$24</c:f>
              <c:strCache>
                <c:ptCount val="2"/>
                <c:pt idx="0">
                  <c:v>Adultes de 15 ans et +</c:v>
                </c:pt>
                <c:pt idx="1">
                  <c:v>Enfants de 0 à 14 ans</c:v>
                </c:pt>
              </c:strCache>
            </c:strRef>
          </c:cat>
          <c:val>
            <c:numRef>
              <c:f>'VLS in chidlren '!$K$23:$K$24</c:f>
              <c:numCache>
                <c:formatCode>0</c:formatCode>
                <c:ptCount val="2"/>
                <c:pt idx="0">
                  <c:v>69.725999000000002</c:v>
                </c:pt>
                <c:pt idx="1">
                  <c:v>41.263689999999997</c:v>
                </c:pt>
              </c:numCache>
            </c:numRef>
          </c:val>
          <c:extLst>
            <c:ext xmlns:c16="http://schemas.microsoft.com/office/drawing/2014/chart" uri="{C3380CC4-5D6E-409C-BE32-E72D297353CC}">
              <c16:uniqueId val="{00000006-551B-47E0-91DE-F8F579EBBBB4}"/>
            </c:ext>
          </c:extLst>
        </c:ser>
        <c:dLbls>
          <c:showLegendKey val="0"/>
          <c:showVal val="0"/>
          <c:showCatName val="0"/>
          <c:showSerName val="0"/>
          <c:showPercent val="0"/>
          <c:showBubbleSize val="0"/>
        </c:dLbls>
        <c:gapWidth val="219"/>
        <c:overlap val="-27"/>
        <c:axId val="869882960"/>
        <c:axId val="869876720"/>
      </c:barChart>
      <c:catAx>
        <c:axId val="86988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crossAx val="869876720"/>
        <c:crosses val="autoZero"/>
        <c:auto val="1"/>
        <c:lblAlgn val="ctr"/>
        <c:lblOffset val="100"/>
        <c:noMultiLvlLbl val="0"/>
      </c:catAx>
      <c:valAx>
        <c:axId val="869876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crossAx val="869882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CH"/>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'VLS in chidlren '!$E$22</c:f>
              <c:strCache>
                <c:ptCount val="1"/>
                <c:pt idx="0">
                  <c:v>2015</c:v>
                </c:pt>
              </c:strCache>
            </c:strRef>
          </c:tx>
          <c:spPr>
            <a:solidFill>
              <a:schemeClr val="accent4">
                <a:tint val="48000"/>
              </a:schemeClr>
            </a:solidFill>
            <a:ln>
              <a:noFill/>
            </a:ln>
            <a:effectLst/>
          </c:spPr>
          <c:invertIfNegative val="0"/>
          <c:cat>
            <c:strRef>
              <c:f>'VLS in chidlren '!$D$31:$D$32</c:f>
              <c:strCache>
                <c:ptCount val="2"/>
                <c:pt idx="0">
                  <c:v>Adultes de 15 ans et +</c:v>
                </c:pt>
                <c:pt idx="1">
                  <c:v>Enfants de 0 à 14 ans</c:v>
                </c:pt>
              </c:strCache>
            </c:strRef>
          </c:cat>
          <c:val>
            <c:numRef>
              <c:f>'VLS in chidlren '!$E$31:$E$32</c:f>
              <c:numCache>
                <c:formatCode>General</c:formatCode>
                <c:ptCount val="2"/>
                <c:pt idx="0">
                  <c:v>82</c:v>
                </c:pt>
                <c:pt idx="1">
                  <c:v>66</c:v>
                </c:pt>
              </c:numCache>
            </c:numRef>
          </c:val>
          <c:extLst>
            <c:ext xmlns:c16="http://schemas.microsoft.com/office/drawing/2014/chart" uri="{C3380CC4-5D6E-409C-BE32-E72D297353CC}">
              <c16:uniqueId val="{00000000-8E19-423C-9E63-DCCDCB6CA58C}"/>
            </c:ext>
          </c:extLst>
        </c:ser>
        <c:ser>
          <c:idx val="1"/>
          <c:order val="1"/>
          <c:tx>
            <c:strRef>
              <c:f>'VLS in chidlren '!$F$22</c:f>
              <c:strCache>
                <c:ptCount val="1"/>
                <c:pt idx="0">
                  <c:v>2016</c:v>
                </c:pt>
              </c:strCache>
            </c:strRef>
          </c:tx>
          <c:spPr>
            <a:solidFill>
              <a:schemeClr val="accent4">
                <a:tint val="65000"/>
              </a:schemeClr>
            </a:solidFill>
            <a:ln>
              <a:noFill/>
            </a:ln>
            <a:effectLst/>
          </c:spPr>
          <c:invertIfNegative val="0"/>
          <c:cat>
            <c:strRef>
              <c:f>'VLS in chidlren '!$D$31:$D$32</c:f>
              <c:strCache>
                <c:ptCount val="2"/>
                <c:pt idx="0">
                  <c:v>Adultes de 15 ans et +</c:v>
                </c:pt>
                <c:pt idx="1">
                  <c:v>Enfants de 0 à 14 ans</c:v>
                </c:pt>
              </c:strCache>
            </c:strRef>
          </c:cat>
          <c:val>
            <c:numRef>
              <c:f>'VLS in chidlren '!$F$31:$F$32</c:f>
              <c:numCache>
                <c:formatCode>General</c:formatCode>
                <c:ptCount val="2"/>
                <c:pt idx="0">
                  <c:v>84</c:v>
                </c:pt>
                <c:pt idx="1">
                  <c:v>67</c:v>
                </c:pt>
              </c:numCache>
            </c:numRef>
          </c:val>
          <c:extLst>
            <c:ext xmlns:c16="http://schemas.microsoft.com/office/drawing/2014/chart" uri="{C3380CC4-5D6E-409C-BE32-E72D297353CC}">
              <c16:uniqueId val="{00000001-8E19-423C-9E63-DCCDCB6CA58C}"/>
            </c:ext>
          </c:extLst>
        </c:ser>
        <c:ser>
          <c:idx val="2"/>
          <c:order val="2"/>
          <c:tx>
            <c:strRef>
              <c:f>'VLS in chidlren '!$G$22</c:f>
              <c:strCache>
                <c:ptCount val="1"/>
                <c:pt idx="0">
                  <c:v>2017</c:v>
                </c:pt>
              </c:strCache>
            </c:strRef>
          </c:tx>
          <c:spPr>
            <a:solidFill>
              <a:schemeClr val="accent4">
                <a:tint val="83000"/>
              </a:schemeClr>
            </a:solidFill>
            <a:ln>
              <a:noFill/>
            </a:ln>
            <a:effectLst/>
          </c:spPr>
          <c:invertIfNegative val="0"/>
          <c:cat>
            <c:strRef>
              <c:f>'VLS in chidlren '!$D$31:$D$32</c:f>
              <c:strCache>
                <c:ptCount val="2"/>
                <c:pt idx="0">
                  <c:v>Adultes de 15 ans et +</c:v>
                </c:pt>
                <c:pt idx="1">
                  <c:v>Enfants de 0 à 14 ans</c:v>
                </c:pt>
              </c:strCache>
            </c:strRef>
          </c:cat>
          <c:val>
            <c:numRef>
              <c:f>'VLS in chidlren '!$G$31:$G$32</c:f>
              <c:numCache>
                <c:formatCode>General</c:formatCode>
                <c:ptCount val="2"/>
                <c:pt idx="0">
                  <c:v>86</c:v>
                </c:pt>
                <c:pt idx="1">
                  <c:v>68</c:v>
                </c:pt>
              </c:numCache>
            </c:numRef>
          </c:val>
          <c:extLst>
            <c:ext xmlns:c16="http://schemas.microsoft.com/office/drawing/2014/chart" uri="{C3380CC4-5D6E-409C-BE32-E72D297353CC}">
              <c16:uniqueId val="{00000002-8E19-423C-9E63-DCCDCB6CA58C}"/>
            </c:ext>
          </c:extLst>
        </c:ser>
        <c:ser>
          <c:idx val="3"/>
          <c:order val="3"/>
          <c:tx>
            <c:strRef>
              <c:f>'VLS in chidlren '!$H$22</c:f>
              <c:strCache>
                <c:ptCount val="1"/>
                <c:pt idx="0">
                  <c:v>2018</c:v>
                </c:pt>
              </c:strCache>
            </c:strRef>
          </c:tx>
          <c:spPr>
            <a:solidFill>
              <a:schemeClr val="accent4"/>
            </a:solidFill>
            <a:ln>
              <a:noFill/>
            </a:ln>
            <a:effectLst/>
          </c:spPr>
          <c:invertIfNegative val="0"/>
          <c:cat>
            <c:strRef>
              <c:f>'VLS in chidlren '!$D$31:$D$32</c:f>
              <c:strCache>
                <c:ptCount val="2"/>
                <c:pt idx="0">
                  <c:v>Adultes de 15 ans et +</c:v>
                </c:pt>
                <c:pt idx="1">
                  <c:v>Enfants de 0 à 14 ans</c:v>
                </c:pt>
              </c:strCache>
            </c:strRef>
          </c:cat>
          <c:val>
            <c:numRef>
              <c:f>'VLS in chidlren '!$H$31:$H$32</c:f>
              <c:numCache>
                <c:formatCode>General</c:formatCode>
                <c:ptCount val="2"/>
                <c:pt idx="0">
                  <c:v>87</c:v>
                </c:pt>
                <c:pt idx="1">
                  <c:v>69</c:v>
                </c:pt>
              </c:numCache>
            </c:numRef>
          </c:val>
          <c:extLst>
            <c:ext xmlns:c16="http://schemas.microsoft.com/office/drawing/2014/chart" uri="{C3380CC4-5D6E-409C-BE32-E72D297353CC}">
              <c16:uniqueId val="{00000003-8E19-423C-9E63-DCCDCB6CA58C}"/>
            </c:ext>
          </c:extLst>
        </c:ser>
        <c:ser>
          <c:idx val="4"/>
          <c:order val="4"/>
          <c:tx>
            <c:strRef>
              <c:f>'VLS in chidlren '!$I$22</c:f>
              <c:strCache>
                <c:ptCount val="1"/>
                <c:pt idx="0">
                  <c:v>2019</c:v>
                </c:pt>
              </c:strCache>
            </c:strRef>
          </c:tx>
          <c:spPr>
            <a:solidFill>
              <a:schemeClr val="accent4">
                <a:shade val="82000"/>
              </a:schemeClr>
            </a:solidFill>
            <a:ln>
              <a:noFill/>
            </a:ln>
            <a:effectLst/>
          </c:spPr>
          <c:invertIfNegative val="0"/>
          <c:cat>
            <c:strRef>
              <c:f>'VLS in chidlren '!$D$31:$D$32</c:f>
              <c:strCache>
                <c:ptCount val="2"/>
                <c:pt idx="0">
                  <c:v>Adultes de 15 ans et +</c:v>
                </c:pt>
                <c:pt idx="1">
                  <c:v>Enfants de 0 à 14 ans</c:v>
                </c:pt>
              </c:strCache>
            </c:strRef>
          </c:cat>
          <c:val>
            <c:numRef>
              <c:f>'VLS in chidlren '!$I$31:$I$32</c:f>
              <c:numCache>
                <c:formatCode>General</c:formatCode>
                <c:ptCount val="2"/>
                <c:pt idx="0">
                  <c:v>89</c:v>
                </c:pt>
                <c:pt idx="1">
                  <c:v>70</c:v>
                </c:pt>
              </c:numCache>
            </c:numRef>
          </c:val>
          <c:extLst>
            <c:ext xmlns:c16="http://schemas.microsoft.com/office/drawing/2014/chart" uri="{C3380CC4-5D6E-409C-BE32-E72D297353CC}">
              <c16:uniqueId val="{00000004-8E19-423C-9E63-DCCDCB6CA58C}"/>
            </c:ext>
          </c:extLst>
        </c:ser>
        <c:ser>
          <c:idx val="5"/>
          <c:order val="5"/>
          <c:tx>
            <c:strRef>
              <c:f>'VLS in chidlren '!$J$22</c:f>
              <c:strCache>
                <c:ptCount val="1"/>
                <c:pt idx="0">
                  <c:v>2020</c:v>
                </c:pt>
              </c:strCache>
            </c:strRef>
          </c:tx>
          <c:spPr>
            <a:solidFill>
              <a:schemeClr val="accent4">
                <a:shade val="65000"/>
              </a:schemeClr>
            </a:solidFill>
            <a:ln>
              <a:noFill/>
            </a:ln>
            <a:effectLst/>
          </c:spPr>
          <c:invertIfNegative val="0"/>
          <c:cat>
            <c:strRef>
              <c:f>'VLS in chidlren '!$D$31:$D$32</c:f>
              <c:strCache>
                <c:ptCount val="2"/>
                <c:pt idx="0">
                  <c:v>Adultes de 15 ans et +</c:v>
                </c:pt>
                <c:pt idx="1">
                  <c:v>Enfants de 0 à 14 ans</c:v>
                </c:pt>
              </c:strCache>
            </c:strRef>
          </c:cat>
          <c:val>
            <c:numRef>
              <c:f>'VLS in chidlren '!$J$31:$J$32</c:f>
              <c:numCache>
                <c:formatCode>General</c:formatCode>
                <c:ptCount val="2"/>
                <c:pt idx="0">
                  <c:v>90</c:v>
                </c:pt>
                <c:pt idx="1">
                  <c:v>76</c:v>
                </c:pt>
              </c:numCache>
            </c:numRef>
          </c:val>
          <c:extLst>
            <c:ext xmlns:c16="http://schemas.microsoft.com/office/drawing/2014/chart" uri="{C3380CC4-5D6E-409C-BE32-E72D297353CC}">
              <c16:uniqueId val="{00000005-8E19-423C-9E63-DCCDCB6CA58C}"/>
            </c:ext>
          </c:extLst>
        </c:ser>
        <c:ser>
          <c:idx val="6"/>
          <c:order val="6"/>
          <c:tx>
            <c:strRef>
              <c:f>'VLS in chidlren '!$K$22</c:f>
              <c:strCache>
                <c:ptCount val="1"/>
                <c:pt idx="0">
                  <c:v>2021</c:v>
                </c:pt>
              </c:strCache>
            </c:strRef>
          </c:tx>
          <c:spPr>
            <a:solidFill>
              <a:schemeClr val="accent4">
                <a:shade val="47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'VLS in chidlren '!$D$31:$D$32</c:f>
              <c:strCache>
                <c:ptCount val="2"/>
                <c:pt idx="0">
                  <c:v>Adultes de 15 ans et +</c:v>
                </c:pt>
                <c:pt idx="1">
                  <c:v>Enfants de 0 à 14 ans</c:v>
                </c:pt>
              </c:strCache>
            </c:strRef>
          </c:cat>
          <c:val>
            <c:numRef>
              <c:f>'VLS in chidlren '!$K$31:$K$32</c:f>
              <c:numCache>
                <c:formatCode>General</c:formatCode>
                <c:ptCount val="2"/>
                <c:pt idx="0">
                  <c:v>92</c:v>
                </c:pt>
                <c:pt idx="1">
                  <c:v>79</c:v>
                </c:pt>
              </c:numCache>
            </c:numRef>
          </c:val>
          <c:extLst>
            <c:ext xmlns:c16="http://schemas.microsoft.com/office/drawing/2014/chart" uri="{C3380CC4-5D6E-409C-BE32-E72D297353CC}">
              <c16:uniqueId val="{00000006-8E19-423C-9E63-DCCDCB6CA58C}"/>
            </c:ext>
          </c:extLst>
        </c:ser>
        <c:dLbls>
          <c:showLegendKey val="0"/>
          <c:showVal val="0"/>
          <c:showCatName val="0"/>
          <c:showSerName val="0"/>
          <c:showPercent val="0"/>
          <c:showBubbleSize val="0"/>
        </c:dLbls>
        <c:gapWidth val="219"/>
        <c:overlap val="-27"/>
        <c:axId val="869882960"/>
        <c:axId val="869876720"/>
      </c:barChart>
      <c:catAx>
        <c:axId val="86988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CH"/>
          </a:p>
        </c:txPr>
        <c:crossAx val="869876720"/>
        <c:crosses val="autoZero"/>
        <c:auto val="1"/>
        <c:lblAlgn val="ctr"/>
        <c:lblOffset val="100"/>
        <c:noMultiLvlLbl val="0"/>
      </c:catAx>
      <c:valAx>
        <c:axId val="869876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CH"/>
          </a:p>
        </c:txPr>
        <c:crossAx val="869882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1">
  <a:schemeClr val="accent1"/>
</cs:colorStyle>
</file>

<file path=ppt/charts/colors5.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2475E4-3943-4667-9295-82F60B308317}"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CH"/>
        </a:p>
      </dgm:t>
    </dgm:pt>
    <dgm:pt modelId="{48890C5E-3B54-431E-B0D0-E406FB396E90}">
      <dgm:prSet phldrT="[Text]"/>
      <dgm:spPr/>
      <dgm:t>
        <a:bodyPr/>
        <a:lstStyle/>
        <a:p>
          <a:r>
            <a:rPr lang="fr-FR"/>
            <a:t>1. Extrayez les données du programme de l’EDS</a:t>
          </a:r>
        </a:p>
      </dgm:t>
    </dgm:pt>
    <dgm:pt modelId="{82E6C3AB-81BD-4643-B6D8-9273F3ACB362}" type="parTrans" cxnId="{68341064-861F-4138-A0FC-B493E624BC29}">
      <dgm:prSet/>
      <dgm:spPr/>
      <dgm:t>
        <a:bodyPr/>
        <a:lstStyle/>
        <a:p>
          <a:endParaRPr lang="en-CH"/>
        </a:p>
      </dgm:t>
    </dgm:pt>
    <dgm:pt modelId="{42E97924-FA52-4C6D-BFC9-D9972CDB9327}" type="sibTrans" cxnId="{68341064-861F-4138-A0FC-B493E624BC29}">
      <dgm:prSet/>
      <dgm:spPr/>
      <dgm:t>
        <a:bodyPr/>
        <a:lstStyle/>
        <a:p>
          <a:endParaRPr lang="en-CH"/>
        </a:p>
      </dgm:t>
    </dgm:pt>
    <dgm:pt modelId="{F471E465-8F5D-4F60-980F-3DDA86F3BCDB}">
      <dgm:prSet phldrT="[Text]"/>
      <dgm:spPr/>
      <dgm:t>
        <a:bodyPr/>
        <a:lstStyle/>
        <a:p>
          <a:r>
            <a:rPr lang="fr-FR"/>
            <a:t>2. Chargez les données dans le paquet d’entrées de l’ADR</a:t>
          </a:r>
        </a:p>
        <a:p>
          <a:r>
            <a:rPr lang="fr-FR"/>
            <a:t>(Jour 1)</a:t>
          </a:r>
        </a:p>
      </dgm:t>
    </dgm:pt>
    <dgm:pt modelId="{40E02C5E-4AD3-45FE-B39D-F3BDCB14D016}" type="parTrans" cxnId="{5F5726C7-B943-4499-9DE3-DAA2A153EA36}">
      <dgm:prSet/>
      <dgm:spPr/>
      <dgm:t>
        <a:bodyPr/>
        <a:lstStyle/>
        <a:p>
          <a:endParaRPr lang="en-CH"/>
        </a:p>
      </dgm:t>
    </dgm:pt>
    <dgm:pt modelId="{683C0A31-E912-4015-AA14-D86D44F5B9D6}" type="sibTrans" cxnId="{5F5726C7-B943-4499-9DE3-DAA2A153EA36}">
      <dgm:prSet/>
      <dgm:spPr/>
      <dgm:t>
        <a:bodyPr/>
        <a:lstStyle/>
        <a:p>
          <a:endParaRPr lang="en-CH"/>
        </a:p>
      </dgm:t>
    </dgm:pt>
    <dgm:pt modelId="{3027A3C8-03C7-4A7C-A496-9F5792CF1E2C}">
      <dgm:prSet phldrT="[Text]"/>
      <dgm:spPr/>
      <dgm:t>
        <a:bodyPr/>
        <a:lstStyle/>
        <a:p>
          <a:r>
            <a:rPr lang="fr-FR"/>
            <a:t>3. Examinez et identifiez les problèmes de qualité des données (Jour 1)</a:t>
          </a:r>
        </a:p>
      </dgm:t>
    </dgm:pt>
    <dgm:pt modelId="{6AB1FBA2-603E-4335-A232-A71D966C10FA}" type="parTrans" cxnId="{DF36A6FD-4984-406E-803C-D934A835A7B0}">
      <dgm:prSet/>
      <dgm:spPr/>
      <dgm:t>
        <a:bodyPr/>
        <a:lstStyle/>
        <a:p>
          <a:endParaRPr lang="en-CH"/>
        </a:p>
      </dgm:t>
    </dgm:pt>
    <dgm:pt modelId="{D3A0683F-DED5-40AB-BB98-6BFA9457692F}" type="sibTrans" cxnId="{DF36A6FD-4984-406E-803C-D934A835A7B0}">
      <dgm:prSet/>
      <dgm:spPr/>
      <dgm:t>
        <a:bodyPr/>
        <a:lstStyle/>
        <a:p>
          <a:endParaRPr lang="en-CH"/>
        </a:p>
      </dgm:t>
    </dgm:pt>
    <dgm:pt modelId="{79D51A16-6A89-4DAB-8852-F257B586AB8D}">
      <dgm:prSet phldrT="[Text]"/>
      <dgm:spPr/>
      <dgm:t>
        <a:bodyPr/>
        <a:lstStyle/>
        <a:p>
          <a:r>
            <a:rPr lang="fr-FR"/>
            <a:t>6. Exécutez Naomi (Jour 4)</a:t>
          </a:r>
        </a:p>
      </dgm:t>
    </dgm:pt>
    <dgm:pt modelId="{D234E09C-9371-42E1-9192-E470FB2660C4}" type="parTrans" cxnId="{8F860EB1-3047-4B1F-B27C-CC2C3023EE20}">
      <dgm:prSet/>
      <dgm:spPr/>
      <dgm:t>
        <a:bodyPr/>
        <a:lstStyle/>
        <a:p>
          <a:endParaRPr lang="en-CH"/>
        </a:p>
      </dgm:t>
    </dgm:pt>
    <dgm:pt modelId="{816C94DD-385E-49F5-86AD-2A37782B37DD}" type="sibTrans" cxnId="{8F860EB1-3047-4B1F-B27C-CC2C3023EE20}">
      <dgm:prSet/>
      <dgm:spPr/>
      <dgm:t>
        <a:bodyPr/>
        <a:lstStyle/>
        <a:p>
          <a:endParaRPr lang="en-CH"/>
        </a:p>
      </dgm:t>
    </dgm:pt>
    <dgm:pt modelId="{B1C1888B-4873-4EE3-9439-2A83094D932F}">
      <dgm:prSet phldrT="[Text]"/>
      <dgm:spPr/>
      <dgm:t>
        <a:bodyPr/>
        <a:lstStyle/>
        <a:p>
          <a:r>
            <a:rPr lang="fr-FR"/>
            <a:t>5. Exécutez Shiny90 </a:t>
          </a:r>
        </a:p>
        <a:p>
          <a:r>
            <a:rPr lang="fr-FR"/>
            <a:t>(Jour 3)</a:t>
          </a:r>
        </a:p>
      </dgm:t>
    </dgm:pt>
    <dgm:pt modelId="{BFF4A2F2-F84D-4571-AAA9-0211924FA81B}" type="parTrans" cxnId="{42B0A81F-574B-417B-A4DE-95A1A498C13F}">
      <dgm:prSet/>
      <dgm:spPr/>
      <dgm:t>
        <a:bodyPr/>
        <a:lstStyle/>
        <a:p>
          <a:endParaRPr lang="en-CH"/>
        </a:p>
      </dgm:t>
    </dgm:pt>
    <dgm:pt modelId="{14513E5B-E32C-45F9-8734-4C4F90FDB9E6}" type="sibTrans" cxnId="{42B0A81F-574B-417B-A4DE-95A1A498C13F}">
      <dgm:prSet/>
      <dgm:spPr/>
      <dgm:t>
        <a:bodyPr/>
        <a:lstStyle/>
        <a:p>
          <a:endParaRPr lang="en-CH"/>
        </a:p>
      </dgm:t>
    </dgm:pt>
    <dgm:pt modelId="{695195DE-6199-4636-8DE1-C9C40C865D23}">
      <dgm:prSet phldrT="[Text]"/>
      <dgm:spPr/>
      <dgm:t>
        <a:bodyPr/>
        <a:lstStyle/>
        <a:p>
          <a:r>
            <a:rPr lang="fr-FR"/>
            <a:t>4. Mettez à jour le fichier Spectrum (Jour  2)</a:t>
          </a:r>
        </a:p>
        <a:p>
          <a:r>
            <a:rPr lang="fr-FR"/>
            <a:t>Exécutez la courbe EPP (Jour 2)</a:t>
          </a:r>
        </a:p>
      </dgm:t>
    </dgm:pt>
    <dgm:pt modelId="{1764E8FA-8AEA-4424-B7B2-A4C1EE17E4D6}" type="parTrans" cxnId="{35553F6A-267E-48F4-BE6B-37EBDD7A56EA}">
      <dgm:prSet/>
      <dgm:spPr/>
      <dgm:t>
        <a:bodyPr/>
        <a:lstStyle/>
        <a:p>
          <a:endParaRPr lang="en-CH"/>
        </a:p>
      </dgm:t>
    </dgm:pt>
    <dgm:pt modelId="{65EFFBA3-DD08-405B-86E6-C79B1731930F}" type="sibTrans" cxnId="{35553F6A-267E-48F4-BE6B-37EBDD7A56EA}">
      <dgm:prSet/>
      <dgm:spPr/>
      <dgm:t>
        <a:bodyPr/>
        <a:lstStyle/>
        <a:p>
          <a:endParaRPr lang="en-CH"/>
        </a:p>
      </dgm:t>
    </dgm:pt>
    <dgm:pt modelId="{53C4059B-324A-4F37-9EF8-570D4F9491E3}">
      <dgm:prSet phldrT="[Text]"/>
      <dgm:spPr/>
      <dgm:t>
        <a:bodyPr/>
        <a:lstStyle/>
        <a:p>
          <a:r>
            <a:rPr lang="fr-FR"/>
            <a:t>9. Sauvegardez les fichiers dans l’ADR pour l’année prochaine</a:t>
          </a:r>
        </a:p>
      </dgm:t>
    </dgm:pt>
    <dgm:pt modelId="{45327C74-C538-4A2F-A3E0-A99B1ADE0D9D}" type="parTrans" cxnId="{B3279E05-9C38-4AC1-B567-5F047AC78D7D}">
      <dgm:prSet/>
      <dgm:spPr/>
      <dgm:t>
        <a:bodyPr/>
        <a:lstStyle/>
        <a:p>
          <a:endParaRPr lang="en-CH"/>
        </a:p>
      </dgm:t>
    </dgm:pt>
    <dgm:pt modelId="{60C21A45-31E9-4C2E-B386-79A15F2E23FF}" type="sibTrans" cxnId="{B3279E05-9C38-4AC1-B567-5F047AC78D7D}">
      <dgm:prSet/>
      <dgm:spPr/>
      <dgm:t>
        <a:bodyPr/>
        <a:lstStyle/>
        <a:p>
          <a:endParaRPr lang="en-CH"/>
        </a:p>
      </dgm:t>
    </dgm:pt>
    <dgm:pt modelId="{161E0C5D-4D00-4A30-A678-3FB96B6F6E11}">
      <dgm:prSet phldrT="[Text]"/>
      <dgm:spPr/>
      <dgm:t>
        <a:bodyPr/>
        <a:lstStyle/>
        <a:p>
          <a:r>
            <a:rPr lang="fr-FR"/>
            <a:t>8. Introduisez les estimations dans le DHIS comme dénominateurs</a:t>
          </a:r>
        </a:p>
      </dgm:t>
    </dgm:pt>
    <dgm:pt modelId="{C3732D5C-EEE2-42E8-ACD0-91E20F1A7518}" type="parTrans" cxnId="{CBEC7F29-0516-4ADD-B0E5-BB68F03FF4FC}">
      <dgm:prSet/>
      <dgm:spPr/>
      <dgm:t>
        <a:bodyPr/>
        <a:lstStyle/>
        <a:p>
          <a:endParaRPr lang="en-CH"/>
        </a:p>
      </dgm:t>
    </dgm:pt>
    <dgm:pt modelId="{9499AB29-730C-48C5-8D55-E481DBE9F87D}" type="sibTrans" cxnId="{CBEC7F29-0516-4ADD-B0E5-BB68F03FF4FC}">
      <dgm:prSet/>
      <dgm:spPr/>
      <dgm:t>
        <a:bodyPr/>
        <a:lstStyle/>
        <a:p>
          <a:endParaRPr lang="en-CH"/>
        </a:p>
      </dgm:t>
    </dgm:pt>
    <dgm:pt modelId="{4052D1E5-2178-4775-B8DA-BF7B729C45F2}">
      <dgm:prSet phldrT="[Text]"/>
      <dgm:spPr/>
      <dgm:t>
        <a:bodyPr/>
        <a:lstStyle/>
        <a:p>
          <a:r>
            <a:rPr lang="fr-FR"/>
            <a:t>7. Créez un paquet de données</a:t>
          </a:r>
        </a:p>
      </dgm:t>
    </dgm:pt>
    <dgm:pt modelId="{6018FAEF-FEF1-4CE3-AEEC-321EBFFD69C1}" type="sibTrans" cxnId="{52580EC2-76DB-4D52-A96A-B32970DB3F38}">
      <dgm:prSet/>
      <dgm:spPr/>
      <dgm:t>
        <a:bodyPr/>
        <a:lstStyle/>
        <a:p>
          <a:endParaRPr lang="en-CH"/>
        </a:p>
      </dgm:t>
    </dgm:pt>
    <dgm:pt modelId="{7FAEC6AD-5C45-4204-AB6D-CF8DE7E90FAC}" type="parTrans" cxnId="{52580EC2-76DB-4D52-A96A-B32970DB3F38}">
      <dgm:prSet/>
      <dgm:spPr/>
      <dgm:t>
        <a:bodyPr/>
        <a:lstStyle/>
        <a:p>
          <a:endParaRPr lang="en-CH"/>
        </a:p>
      </dgm:t>
    </dgm:pt>
    <dgm:pt modelId="{3A4B9C85-33A0-4459-9E51-E89AFFDB2375}" type="pres">
      <dgm:prSet presAssocID="{752475E4-3943-4667-9295-82F60B308317}" presName="Name0" presStyleCnt="0">
        <dgm:presLayoutVars>
          <dgm:dir/>
          <dgm:resizeHandles/>
        </dgm:presLayoutVars>
      </dgm:prSet>
      <dgm:spPr/>
    </dgm:pt>
    <dgm:pt modelId="{31435191-8AAD-4C0D-9E49-30210D10401E}" type="pres">
      <dgm:prSet presAssocID="{48890C5E-3B54-431E-B0D0-E406FB396E90}" presName="compNode" presStyleCnt="0"/>
      <dgm:spPr/>
    </dgm:pt>
    <dgm:pt modelId="{AF565755-5C04-4FD9-B84C-982FCC7BAD4D}" type="pres">
      <dgm:prSet presAssocID="{48890C5E-3B54-431E-B0D0-E406FB396E90}" presName="dummyConnPt" presStyleCnt="0"/>
      <dgm:spPr/>
    </dgm:pt>
    <dgm:pt modelId="{DFA762B6-8EFD-4E00-9CC8-D0780C4C49CB}" type="pres">
      <dgm:prSet presAssocID="{48890C5E-3B54-431E-B0D0-E406FB396E90}" presName="node" presStyleLbl="node1" presStyleIdx="0" presStyleCnt="9">
        <dgm:presLayoutVars>
          <dgm:bulletEnabled val="1"/>
        </dgm:presLayoutVars>
      </dgm:prSet>
      <dgm:spPr/>
    </dgm:pt>
    <dgm:pt modelId="{3C462D44-59AA-475B-A89A-FF1C386EFB43}" type="pres">
      <dgm:prSet presAssocID="{42E97924-FA52-4C6D-BFC9-D9972CDB9327}" presName="sibTrans" presStyleLbl="bgSibTrans2D1" presStyleIdx="0" presStyleCnt="8" custAng="5400000" custFlipVert="1" custScaleX="11146" custScaleY="340789" custLinFactNeighborX="15871" custLinFactNeighborY="79919"/>
      <dgm:spPr>
        <a:prstGeom prst="downArrow">
          <a:avLst/>
        </a:prstGeom>
      </dgm:spPr>
    </dgm:pt>
    <dgm:pt modelId="{F16AD216-9540-4FBA-A648-5D8034B610F1}" type="pres">
      <dgm:prSet presAssocID="{F471E465-8F5D-4F60-980F-3DDA86F3BCDB}" presName="compNode" presStyleCnt="0"/>
      <dgm:spPr/>
    </dgm:pt>
    <dgm:pt modelId="{FAEC3AFF-3C34-4B38-ABB0-AEBD70F83166}" type="pres">
      <dgm:prSet presAssocID="{F471E465-8F5D-4F60-980F-3DDA86F3BCDB}" presName="dummyConnPt" presStyleCnt="0"/>
      <dgm:spPr/>
    </dgm:pt>
    <dgm:pt modelId="{E36CC694-2831-4D39-9139-3C7181BEBAF6}" type="pres">
      <dgm:prSet presAssocID="{F471E465-8F5D-4F60-980F-3DDA86F3BCDB}" presName="node" presStyleLbl="node1" presStyleIdx="1" presStyleCnt="9">
        <dgm:presLayoutVars>
          <dgm:bulletEnabled val="1"/>
        </dgm:presLayoutVars>
      </dgm:prSet>
      <dgm:spPr/>
    </dgm:pt>
    <dgm:pt modelId="{668FA8FF-619C-4003-9D8A-A3FD7A0CB1B3}" type="pres">
      <dgm:prSet presAssocID="{683C0A31-E912-4015-AA14-D86D44F5B9D6}" presName="sibTrans" presStyleLbl="bgSibTrans2D1" presStyleIdx="1" presStyleCnt="8" custAng="16200000" custScaleX="14546" custScaleY="452567" custLinFactNeighborY="32907"/>
      <dgm:spPr>
        <a:prstGeom prst="downArrow">
          <a:avLst/>
        </a:prstGeom>
      </dgm:spPr>
    </dgm:pt>
    <dgm:pt modelId="{B7812AF1-929D-425C-AD19-1DF970535837}" type="pres">
      <dgm:prSet presAssocID="{3027A3C8-03C7-4A7C-A496-9F5792CF1E2C}" presName="compNode" presStyleCnt="0"/>
      <dgm:spPr/>
    </dgm:pt>
    <dgm:pt modelId="{E44B3BB4-C0C5-461E-B6B9-B42D557CA4BD}" type="pres">
      <dgm:prSet presAssocID="{3027A3C8-03C7-4A7C-A496-9F5792CF1E2C}" presName="dummyConnPt" presStyleCnt="0"/>
      <dgm:spPr/>
    </dgm:pt>
    <dgm:pt modelId="{7EDE0040-6FF6-4C21-A26B-CA3C1B41F8B4}" type="pres">
      <dgm:prSet presAssocID="{3027A3C8-03C7-4A7C-A496-9F5792CF1E2C}" presName="node" presStyleLbl="node1" presStyleIdx="2" presStyleCnt="9">
        <dgm:presLayoutVars>
          <dgm:bulletEnabled val="1"/>
        </dgm:presLayoutVars>
      </dgm:prSet>
      <dgm:spPr/>
    </dgm:pt>
    <dgm:pt modelId="{CD44BF20-7547-4A02-A982-42823F21BDA7}" type="pres">
      <dgm:prSet presAssocID="{D3A0683F-DED5-40AB-BB98-6BFA9457692F}" presName="sibTrans" presStyleLbl="bgSibTrans2D1" presStyleIdx="2" presStyleCnt="8" custAng="5400000" custFlipVert="1" custScaleX="23824" custScaleY="137803" custLinFactY="-44106" custLinFactNeighborY="-100000"/>
      <dgm:spPr>
        <a:prstGeom prst="rightArrow">
          <a:avLst/>
        </a:prstGeom>
      </dgm:spPr>
    </dgm:pt>
    <dgm:pt modelId="{E57CD976-E60E-48FC-A793-FAB86189F0AA}" type="pres">
      <dgm:prSet presAssocID="{79D51A16-6A89-4DAB-8852-F257B586AB8D}" presName="compNode" presStyleCnt="0"/>
      <dgm:spPr/>
    </dgm:pt>
    <dgm:pt modelId="{B1DE7179-D3F3-4E4C-953B-534501626BE1}" type="pres">
      <dgm:prSet presAssocID="{79D51A16-6A89-4DAB-8852-F257B586AB8D}" presName="dummyConnPt" presStyleCnt="0"/>
      <dgm:spPr/>
    </dgm:pt>
    <dgm:pt modelId="{022811C8-132A-4A08-A2CD-1A6D74574E7D}" type="pres">
      <dgm:prSet presAssocID="{79D51A16-6A89-4DAB-8852-F257B586AB8D}" presName="node" presStyleLbl="node1" presStyleIdx="3" presStyleCnt="9">
        <dgm:presLayoutVars>
          <dgm:bulletEnabled val="1"/>
        </dgm:presLayoutVars>
      </dgm:prSet>
      <dgm:spPr/>
    </dgm:pt>
    <dgm:pt modelId="{0918E931-BF12-4166-9290-5153E7E2965B}" type="pres">
      <dgm:prSet presAssocID="{816C94DD-385E-49F5-86AD-2A37782B37DD}" presName="sibTrans" presStyleLbl="bgSibTrans2D1" presStyleIdx="3" presStyleCnt="8" custAng="16200000" custFlipHor="1" custScaleX="12994" custScaleY="449743" custLinFactNeighborX="-5102" custLinFactNeighborY="21901"/>
      <dgm:spPr>
        <a:prstGeom prst="upArrow">
          <a:avLst/>
        </a:prstGeom>
      </dgm:spPr>
    </dgm:pt>
    <dgm:pt modelId="{71412A00-C446-4F33-80D9-971073964188}" type="pres">
      <dgm:prSet presAssocID="{B1C1888B-4873-4EE3-9439-2A83094D932F}" presName="compNode" presStyleCnt="0"/>
      <dgm:spPr/>
    </dgm:pt>
    <dgm:pt modelId="{C965A8BC-290C-4A5C-AD41-E9FED0C57274}" type="pres">
      <dgm:prSet presAssocID="{B1C1888B-4873-4EE3-9439-2A83094D932F}" presName="dummyConnPt" presStyleCnt="0"/>
      <dgm:spPr/>
    </dgm:pt>
    <dgm:pt modelId="{A35FBEB8-992D-464B-8977-7AB1A4E88AE5}" type="pres">
      <dgm:prSet presAssocID="{B1C1888B-4873-4EE3-9439-2A83094D932F}" presName="node" presStyleLbl="node1" presStyleIdx="4" presStyleCnt="9">
        <dgm:presLayoutVars>
          <dgm:bulletEnabled val="1"/>
        </dgm:presLayoutVars>
      </dgm:prSet>
      <dgm:spPr/>
    </dgm:pt>
    <dgm:pt modelId="{B35C003A-37AE-4D5C-A713-58A36925A5CF}" type="pres">
      <dgm:prSet presAssocID="{14513E5B-E32C-45F9-8734-4C4F90FDB9E6}" presName="sibTrans" presStyleLbl="bgSibTrans2D1" presStyleIdx="4" presStyleCnt="8" custAng="16200000" custScaleX="10885" custScaleY="447400" custLinFactNeighborY="37608"/>
      <dgm:spPr>
        <a:prstGeom prst="upArrow">
          <a:avLst/>
        </a:prstGeom>
      </dgm:spPr>
    </dgm:pt>
    <dgm:pt modelId="{8E7CFD39-49A4-4783-B4A1-85C6C40BDBC0}" type="pres">
      <dgm:prSet presAssocID="{695195DE-6199-4636-8DE1-C9C40C865D23}" presName="compNode" presStyleCnt="0"/>
      <dgm:spPr/>
    </dgm:pt>
    <dgm:pt modelId="{987C7FBA-D8FA-47E0-9A58-9FA07569766F}" type="pres">
      <dgm:prSet presAssocID="{695195DE-6199-4636-8DE1-C9C40C865D23}" presName="dummyConnPt" presStyleCnt="0"/>
      <dgm:spPr/>
    </dgm:pt>
    <dgm:pt modelId="{9A2FE3D8-AE61-4DE2-9299-671C2CD880D4}" type="pres">
      <dgm:prSet presAssocID="{695195DE-6199-4636-8DE1-C9C40C865D23}" presName="node" presStyleLbl="node1" presStyleIdx="5" presStyleCnt="9">
        <dgm:presLayoutVars>
          <dgm:bulletEnabled val="1"/>
        </dgm:presLayoutVars>
      </dgm:prSet>
      <dgm:spPr/>
    </dgm:pt>
    <dgm:pt modelId="{BF040B29-6209-459A-AF8D-B11634427935}" type="pres">
      <dgm:prSet presAssocID="{65EFFBA3-DD08-405B-86E6-C79B1731930F}" presName="sibTrans" presStyleLbl="bgSibTrans2D1" presStyleIdx="5" presStyleCnt="8" custAng="0" custScaleX="27199" custScaleY="87104" custLinFactY="900000" custLinFactNeighborX="23736" custLinFactNeighborY="953772"/>
      <dgm:spPr/>
    </dgm:pt>
    <dgm:pt modelId="{8FE03004-2254-4BF3-B409-7D55F060F155}" type="pres">
      <dgm:prSet presAssocID="{53C4059B-324A-4F37-9EF8-570D4F9491E3}" presName="compNode" presStyleCnt="0"/>
      <dgm:spPr/>
    </dgm:pt>
    <dgm:pt modelId="{94E09E18-AD89-42DE-9B08-54880C04B4F0}" type="pres">
      <dgm:prSet presAssocID="{53C4059B-324A-4F37-9EF8-570D4F9491E3}" presName="dummyConnPt" presStyleCnt="0"/>
      <dgm:spPr/>
    </dgm:pt>
    <dgm:pt modelId="{88051FBA-29D9-476D-AB1F-4B403DDCA3AA}" type="pres">
      <dgm:prSet presAssocID="{53C4059B-324A-4F37-9EF8-570D4F9491E3}" presName="node" presStyleLbl="node1" presStyleIdx="6" presStyleCnt="9">
        <dgm:presLayoutVars>
          <dgm:bulletEnabled val="1"/>
        </dgm:presLayoutVars>
      </dgm:prSet>
      <dgm:spPr/>
    </dgm:pt>
    <dgm:pt modelId="{5A64F702-D62F-41BD-81C2-F4C61C7DBA91}" type="pres">
      <dgm:prSet presAssocID="{60C21A45-31E9-4C2E-B386-79A15F2E23FF}" presName="sibTrans" presStyleLbl="bgSibTrans2D1" presStyleIdx="6" presStyleCnt="8"/>
      <dgm:spPr/>
    </dgm:pt>
    <dgm:pt modelId="{3307D8C9-2828-47B5-A7AC-5DC9E8A84145}" type="pres">
      <dgm:prSet presAssocID="{161E0C5D-4D00-4A30-A678-3FB96B6F6E11}" presName="compNode" presStyleCnt="0"/>
      <dgm:spPr/>
    </dgm:pt>
    <dgm:pt modelId="{F70F8A5E-0B55-45A9-BE66-AA777547BB4D}" type="pres">
      <dgm:prSet presAssocID="{161E0C5D-4D00-4A30-A678-3FB96B6F6E11}" presName="dummyConnPt" presStyleCnt="0"/>
      <dgm:spPr/>
    </dgm:pt>
    <dgm:pt modelId="{C81EAF0F-7A89-423C-9E8B-3D6F84CFA66D}" type="pres">
      <dgm:prSet presAssocID="{161E0C5D-4D00-4A30-A678-3FB96B6F6E11}" presName="node" presStyleLbl="node1" presStyleIdx="7" presStyleCnt="9">
        <dgm:presLayoutVars>
          <dgm:bulletEnabled val="1"/>
        </dgm:presLayoutVars>
      </dgm:prSet>
      <dgm:spPr/>
    </dgm:pt>
    <dgm:pt modelId="{78142F48-852D-42D8-833B-DDB63B76A0A1}" type="pres">
      <dgm:prSet presAssocID="{9499AB29-730C-48C5-8D55-E481DBE9F87D}" presName="sibTrans" presStyleLbl="bgSibTrans2D1" presStyleIdx="7" presStyleCnt="8"/>
      <dgm:spPr/>
    </dgm:pt>
    <dgm:pt modelId="{389F4158-9A8F-45BD-B8E6-741179A072E7}" type="pres">
      <dgm:prSet presAssocID="{4052D1E5-2178-4775-B8DA-BF7B729C45F2}" presName="compNode" presStyleCnt="0"/>
      <dgm:spPr/>
    </dgm:pt>
    <dgm:pt modelId="{011BEE51-607D-42EC-B668-95C2224F0527}" type="pres">
      <dgm:prSet presAssocID="{4052D1E5-2178-4775-B8DA-BF7B729C45F2}" presName="dummyConnPt" presStyleCnt="0"/>
      <dgm:spPr/>
    </dgm:pt>
    <dgm:pt modelId="{54A8F215-D608-42A4-8FEB-70D2E4DAEF09}" type="pres">
      <dgm:prSet presAssocID="{4052D1E5-2178-4775-B8DA-BF7B729C45F2}" presName="node" presStyleLbl="node1" presStyleIdx="8" presStyleCnt="9">
        <dgm:presLayoutVars>
          <dgm:bulletEnabled val="1"/>
        </dgm:presLayoutVars>
      </dgm:prSet>
      <dgm:spPr/>
    </dgm:pt>
  </dgm:ptLst>
  <dgm:cxnLst>
    <dgm:cxn modelId="{89E00A04-71B3-4934-9B01-99B323303864}" type="presOf" srcId="{14513E5B-E32C-45F9-8734-4C4F90FDB9E6}" destId="{B35C003A-37AE-4D5C-A713-58A36925A5CF}" srcOrd="0" destOrd="0" presId="urn:microsoft.com/office/officeart/2005/8/layout/bProcess4"/>
    <dgm:cxn modelId="{B3279E05-9C38-4AC1-B567-5F047AC78D7D}" srcId="{752475E4-3943-4667-9295-82F60B308317}" destId="{53C4059B-324A-4F37-9EF8-570D4F9491E3}" srcOrd="6" destOrd="0" parTransId="{45327C74-C538-4A2F-A3E0-A99B1ADE0D9D}" sibTransId="{60C21A45-31E9-4C2E-B386-79A15F2E23FF}"/>
    <dgm:cxn modelId="{42B0A81F-574B-417B-A4DE-95A1A498C13F}" srcId="{752475E4-3943-4667-9295-82F60B308317}" destId="{B1C1888B-4873-4EE3-9439-2A83094D932F}" srcOrd="4" destOrd="0" parTransId="{BFF4A2F2-F84D-4571-AAA9-0211924FA81B}" sibTransId="{14513E5B-E32C-45F9-8734-4C4F90FDB9E6}"/>
    <dgm:cxn modelId="{AFBE5A20-B6C5-46D9-B0EC-D32A62FFF2E2}" type="presOf" srcId="{9499AB29-730C-48C5-8D55-E481DBE9F87D}" destId="{78142F48-852D-42D8-833B-DDB63B76A0A1}" srcOrd="0" destOrd="0" presId="urn:microsoft.com/office/officeart/2005/8/layout/bProcess4"/>
    <dgm:cxn modelId="{548D9C25-458A-40D6-9F7D-87BCA943C8CB}" type="presOf" srcId="{683C0A31-E912-4015-AA14-D86D44F5B9D6}" destId="{668FA8FF-619C-4003-9D8A-A3FD7A0CB1B3}" srcOrd="0" destOrd="0" presId="urn:microsoft.com/office/officeart/2005/8/layout/bProcess4"/>
    <dgm:cxn modelId="{CBEC7F29-0516-4ADD-B0E5-BB68F03FF4FC}" srcId="{752475E4-3943-4667-9295-82F60B308317}" destId="{161E0C5D-4D00-4A30-A678-3FB96B6F6E11}" srcOrd="7" destOrd="0" parTransId="{C3732D5C-EEE2-42E8-ACD0-91E20F1A7518}" sibTransId="{9499AB29-730C-48C5-8D55-E481DBE9F87D}"/>
    <dgm:cxn modelId="{75A0912A-1AFF-40EE-83FC-10C5F4ED2D47}" type="presOf" srcId="{65EFFBA3-DD08-405B-86E6-C79B1731930F}" destId="{BF040B29-6209-459A-AF8D-B11634427935}" srcOrd="0" destOrd="0" presId="urn:microsoft.com/office/officeart/2005/8/layout/bProcess4"/>
    <dgm:cxn modelId="{2352AD3B-92AB-4B60-BA3B-F000C6F69F46}" type="presOf" srcId="{60C21A45-31E9-4C2E-B386-79A15F2E23FF}" destId="{5A64F702-D62F-41BD-81C2-F4C61C7DBA91}" srcOrd="0" destOrd="0" presId="urn:microsoft.com/office/officeart/2005/8/layout/bProcess4"/>
    <dgm:cxn modelId="{7747485B-7A9B-40D5-97F6-958556FA3A6E}" type="presOf" srcId="{816C94DD-385E-49F5-86AD-2A37782B37DD}" destId="{0918E931-BF12-4166-9290-5153E7E2965B}" srcOrd="0" destOrd="0" presId="urn:microsoft.com/office/officeart/2005/8/layout/bProcess4"/>
    <dgm:cxn modelId="{228DC05B-B370-42D8-8554-6BF03ED92B5A}" type="presOf" srcId="{3027A3C8-03C7-4A7C-A496-9F5792CF1E2C}" destId="{7EDE0040-6FF6-4C21-A26B-CA3C1B41F8B4}" srcOrd="0" destOrd="0" presId="urn:microsoft.com/office/officeart/2005/8/layout/bProcess4"/>
    <dgm:cxn modelId="{68341064-861F-4138-A0FC-B493E624BC29}" srcId="{752475E4-3943-4667-9295-82F60B308317}" destId="{48890C5E-3B54-431E-B0D0-E406FB396E90}" srcOrd="0" destOrd="0" parTransId="{82E6C3AB-81BD-4643-B6D8-9273F3ACB362}" sibTransId="{42E97924-FA52-4C6D-BFC9-D9972CDB9327}"/>
    <dgm:cxn modelId="{C72EF366-3797-453D-9D23-069F3B8DBAEC}" type="presOf" srcId="{42E97924-FA52-4C6D-BFC9-D9972CDB9327}" destId="{3C462D44-59AA-475B-A89A-FF1C386EFB43}" srcOrd="0" destOrd="0" presId="urn:microsoft.com/office/officeart/2005/8/layout/bProcess4"/>
    <dgm:cxn modelId="{35553F6A-267E-48F4-BE6B-37EBDD7A56EA}" srcId="{752475E4-3943-4667-9295-82F60B308317}" destId="{695195DE-6199-4636-8DE1-C9C40C865D23}" srcOrd="5" destOrd="0" parTransId="{1764E8FA-8AEA-4424-B7B2-A4C1EE17E4D6}" sibTransId="{65EFFBA3-DD08-405B-86E6-C79B1731930F}"/>
    <dgm:cxn modelId="{C5C40F75-84C8-4A85-B714-E45ACEA2DA68}" type="presOf" srcId="{53C4059B-324A-4F37-9EF8-570D4F9491E3}" destId="{88051FBA-29D9-476D-AB1F-4B403DDCA3AA}" srcOrd="0" destOrd="0" presId="urn:microsoft.com/office/officeart/2005/8/layout/bProcess4"/>
    <dgm:cxn modelId="{2E0B448C-9AA5-44A4-AC87-2EB85F3F11C3}" type="presOf" srcId="{F471E465-8F5D-4F60-980F-3DDA86F3BCDB}" destId="{E36CC694-2831-4D39-9139-3C7181BEBAF6}" srcOrd="0" destOrd="0" presId="urn:microsoft.com/office/officeart/2005/8/layout/bProcess4"/>
    <dgm:cxn modelId="{4418F8A2-2FA2-40BF-BA2F-48024A4794F5}" type="presOf" srcId="{752475E4-3943-4667-9295-82F60B308317}" destId="{3A4B9C85-33A0-4459-9E51-E89AFFDB2375}" srcOrd="0" destOrd="0" presId="urn:microsoft.com/office/officeart/2005/8/layout/bProcess4"/>
    <dgm:cxn modelId="{8F860EB1-3047-4B1F-B27C-CC2C3023EE20}" srcId="{752475E4-3943-4667-9295-82F60B308317}" destId="{79D51A16-6A89-4DAB-8852-F257B586AB8D}" srcOrd="3" destOrd="0" parTransId="{D234E09C-9371-42E1-9192-E470FB2660C4}" sibTransId="{816C94DD-385E-49F5-86AD-2A37782B37DD}"/>
    <dgm:cxn modelId="{53E567B3-99EB-41E8-ABB3-16C41806F0F8}" type="presOf" srcId="{79D51A16-6A89-4DAB-8852-F257B586AB8D}" destId="{022811C8-132A-4A08-A2CD-1A6D74574E7D}" srcOrd="0" destOrd="0" presId="urn:microsoft.com/office/officeart/2005/8/layout/bProcess4"/>
    <dgm:cxn modelId="{5C9F7ABA-9425-4D32-897F-D581E6E6CBD9}" type="presOf" srcId="{D3A0683F-DED5-40AB-BB98-6BFA9457692F}" destId="{CD44BF20-7547-4A02-A982-42823F21BDA7}" srcOrd="0" destOrd="0" presId="urn:microsoft.com/office/officeart/2005/8/layout/bProcess4"/>
    <dgm:cxn modelId="{C17F21BB-4BB8-439D-8FAF-48D09F04A4F2}" type="presOf" srcId="{695195DE-6199-4636-8DE1-C9C40C865D23}" destId="{9A2FE3D8-AE61-4DE2-9299-671C2CD880D4}" srcOrd="0" destOrd="0" presId="urn:microsoft.com/office/officeart/2005/8/layout/bProcess4"/>
    <dgm:cxn modelId="{52580EC2-76DB-4D52-A96A-B32970DB3F38}" srcId="{752475E4-3943-4667-9295-82F60B308317}" destId="{4052D1E5-2178-4775-B8DA-BF7B729C45F2}" srcOrd="8" destOrd="0" parTransId="{7FAEC6AD-5C45-4204-AB6D-CF8DE7E90FAC}" sibTransId="{6018FAEF-FEF1-4CE3-AEEC-321EBFFD69C1}"/>
    <dgm:cxn modelId="{5F5726C7-B943-4499-9DE3-DAA2A153EA36}" srcId="{752475E4-3943-4667-9295-82F60B308317}" destId="{F471E465-8F5D-4F60-980F-3DDA86F3BCDB}" srcOrd="1" destOrd="0" parTransId="{40E02C5E-4AD3-45FE-B39D-F3BDCB14D016}" sibTransId="{683C0A31-E912-4015-AA14-D86D44F5B9D6}"/>
    <dgm:cxn modelId="{014488CF-356D-46D6-A71D-97FD42E32630}" type="presOf" srcId="{B1C1888B-4873-4EE3-9439-2A83094D932F}" destId="{A35FBEB8-992D-464B-8977-7AB1A4E88AE5}" srcOrd="0" destOrd="0" presId="urn:microsoft.com/office/officeart/2005/8/layout/bProcess4"/>
    <dgm:cxn modelId="{3D143CD1-A005-45F4-9A1D-A42E6BC44C68}" type="presOf" srcId="{4052D1E5-2178-4775-B8DA-BF7B729C45F2}" destId="{54A8F215-D608-42A4-8FEB-70D2E4DAEF09}" srcOrd="0" destOrd="0" presId="urn:microsoft.com/office/officeart/2005/8/layout/bProcess4"/>
    <dgm:cxn modelId="{3BCFE7D1-39AF-4CA1-919F-3FBF761D8A88}" type="presOf" srcId="{48890C5E-3B54-431E-B0D0-E406FB396E90}" destId="{DFA762B6-8EFD-4E00-9CC8-D0780C4C49CB}" srcOrd="0" destOrd="0" presId="urn:microsoft.com/office/officeart/2005/8/layout/bProcess4"/>
    <dgm:cxn modelId="{C4FB66D7-37E6-43F1-A460-47248EAA5B24}" type="presOf" srcId="{161E0C5D-4D00-4A30-A678-3FB96B6F6E11}" destId="{C81EAF0F-7A89-423C-9E8B-3D6F84CFA66D}" srcOrd="0" destOrd="0" presId="urn:microsoft.com/office/officeart/2005/8/layout/bProcess4"/>
    <dgm:cxn modelId="{DF36A6FD-4984-406E-803C-D934A835A7B0}" srcId="{752475E4-3943-4667-9295-82F60B308317}" destId="{3027A3C8-03C7-4A7C-A496-9F5792CF1E2C}" srcOrd="2" destOrd="0" parTransId="{6AB1FBA2-603E-4335-A232-A71D966C10FA}" sibTransId="{D3A0683F-DED5-40AB-BB98-6BFA9457692F}"/>
    <dgm:cxn modelId="{399BB863-34CE-4B06-9DC5-3DBA5467301A}" type="presParOf" srcId="{3A4B9C85-33A0-4459-9E51-E89AFFDB2375}" destId="{31435191-8AAD-4C0D-9E49-30210D10401E}" srcOrd="0" destOrd="0" presId="urn:microsoft.com/office/officeart/2005/8/layout/bProcess4"/>
    <dgm:cxn modelId="{C7A7EB77-C4F4-4EE8-86AE-74FECA424E2D}" type="presParOf" srcId="{31435191-8AAD-4C0D-9E49-30210D10401E}" destId="{AF565755-5C04-4FD9-B84C-982FCC7BAD4D}" srcOrd="0" destOrd="0" presId="urn:microsoft.com/office/officeart/2005/8/layout/bProcess4"/>
    <dgm:cxn modelId="{53355624-B332-441D-9518-40143B39766D}" type="presParOf" srcId="{31435191-8AAD-4C0D-9E49-30210D10401E}" destId="{DFA762B6-8EFD-4E00-9CC8-D0780C4C49CB}" srcOrd="1" destOrd="0" presId="urn:microsoft.com/office/officeart/2005/8/layout/bProcess4"/>
    <dgm:cxn modelId="{327D5F1B-0405-4194-A64E-3E6911B4514B}" type="presParOf" srcId="{3A4B9C85-33A0-4459-9E51-E89AFFDB2375}" destId="{3C462D44-59AA-475B-A89A-FF1C386EFB43}" srcOrd="1" destOrd="0" presId="urn:microsoft.com/office/officeart/2005/8/layout/bProcess4"/>
    <dgm:cxn modelId="{B48EA3D8-A906-4C03-BE58-40BB9A2A4B7D}" type="presParOf" srcId="{3A4B9C85-33A0-4459-9E51-E89AFFDB2375}" destId="{F16AD216-9540-4FBA-A648-5D8034B610F1}" srcOrd="2" destOrd="0" presId="urn:microsoft.com/office/officeart/2005/8/layout/bProcess4"/>
    <dgm:cxn modelId="{668ABFAA-1697-447F-B00F-F5A95AB696B6}" type="presParOf" srcId="{F16AD216-9540-4FBA-A648-5D8034B610F1}" destId="{FAEC3AFF-3C34-4B38-ABB0-AEBD70F83166}" srcOrd="0" destOrd="0" presId="urn:microsoft.com/office/officeart/2005/8/layout/bProcess4"/>
    <dgm:cxn modelId="{1F36A03E-5879-4FDF-8E3F-45312538FEBD}" type="presParOf" srcId="{F16AD216-9540-4FBA-A648-5D8034B610F1}" destId="{E36CC694-2831-4D39-9139-3C7181BEBAF6}" srcOrd="1" destOrd="0" presId="urn:microsoft.com/office/officeart/2005/8/layout/bProcess4"/>
    <dgm:cxn modelId="{DD37F85A-26F6-4404-88ED-6B9443C3E605}" type="presParOf" srcId="{3A4B9C85-33A0-4459-9E51-E89AFFDB2375}" destId="{668FA8FF-619C-4003-9D8A-A3FD7A0CB1B3}" srcOrd="3" destOrd="0" presId="urn:microsoft.com/office/officeart/2005/8/layout/bProcess4"/>
    <dgm:cxn modelId="{7CCD319B-3B6A-4D67-84BF-B5B649F25468}" type="presParOf" srcId="{3A4B9C85-33A0-4459-9E51-E89AFFDB2375}" destId="{B7812AF1-929D-425C-AD19-1DF970535837}" srcOrd="4" destOrd="0" presId="urn:microsoft.com/office/officeart/2005/8/layout/bProcess4"/>
    <dgm:cxn modelId="{CCEFAB7A-2E34-4FF7-9A37-ECE13E50CCBD}" type="presParOf" srcId="{B7812AF1-929D-425C-AD19-1DF970535837}" destId="{E44B3BB4-C0C5-461E-B6B9-B42D557CA4BD}" srcOrd="0" destOrd="0" presId="urn:microsoft.com/office/officeart/2005/8/layout/bProcess4"/>
    <dgm:cxn modelId="{69CAE255-9B74-4CCA-9EBF-0C841C204416}" type="presParOf" srcId="{B7812AF1-929D-425C-AD19-1DF970535837}" destId="{7EDE0040-6FF6-4C21-A26B-CA3C1B41F8B4}" srcOrd="1" destOrd="0" presId="urn:microsoft.com/office/officeart/2005/8/layout/bProcess4"/>
    <dgm:cxn modelId="{672EB2BC-F3AF-461A-8C2D-3081BFFDE336}" type="presParOf" srcId="{3A4B9C85-33A0-4459-9E51-E89AFFDB2375}" destId="{CD44BF20-7547-4A02-A982-42823F21BDA7}" srcOrd="5" destOrd="0" presId="urn:microsoft.com/office/officeart/2005/8/layout/bProcess4"/>
    <dgm:cxn modelId="{97C72E9D-97F1-4411-AB82-B04B78AF83DA}" type="presParOf" srcId="{3A4B9C85-33A0-4459-9E51-E89AFFDB2375}" destId="{E57CD976-E60E-48FC-A793-FAB86189F0AA}" srcOrd="6" destOrd="0" presId="urn:microsoft.com/office/officeart/2005/8/layout/bProcess4"/>
    <dgm:cxn modelId="{C0A0B395-E8F8-4335-9BF0-AE1FC830F562}" type="presParOf" srcId="{E57CD976-E60E-48FC-A793-FAB86189F0AA}" destId="{B1DE7179-D3F3-4E4C-953B-534501626BE1}" srcOrd="0" destOrd="0" presId="urn:microsoft.com/office/officeart/2005/8/layout/bProcess4"/>
    <dgm:cxn modelId="{8F87BA4A-73EA-47BF-B978-0ECCAC98B77B}" type="presParOf" srcId="{E57CD976-E60E-48FC-A793-FAB86189F0AA}" destId="{022811C8-132A-4A08-A2CD-1A6D74574E7D}" srcOrd="1" destOrd="0" presId="urn:microsoft.com/office/officeart/2005/8/layout/bProcess4"/>
    <dgm:cxn modelId="{F9B48DA0-B342-4A9E-A6C3-CEB751E6E5DC}" type="presParOf" srcId="{3A4B9C85-33A0-4459-9E51-E89AFFDB2375}" destId="{0918E931-BF12-4166-9290-5153E7E2965B}" srcOrd="7" destOrd="0" presId="urn:microsoft.com/office/officeart/2005/8/layout/bProcess4"/>
    <dgm:cxn modelId="{F41E847E-1EC9-428F-86EC-BA2E2A25688C}" type="presParOf" srcId="{3A4B9C85-33A0-4459-9E51-E89AFFDB2375}" destId="{71412A00-C446-4F33-80D9-971073964188}" srcOrd="8" destOrd="0" presId="urn:microsoft.com/office/officeart/2005/8/layout/bProcess4"/>
    <dgm:cxn modelId="{8B3DC662-A960-4CF0-9711-FA724D715100}" type="presParOf" srcId="{71412A00-C446-4F33-80D9-971073964188}" destId="{C965A8BC-290C-4A5C-AD41-E9FED0C57274}" srcOrd="0" destOrd="0" presId="urn:microsoft.com/office/officeart/2005/8/layout/bProcess4"/>
    <dgm:cxn modelId="{DC3A8D8B-F52E-4A47-8574-047E4CC9BAA7}" type="presParOf" srcId="{71412A00-C446-4F33-80D9-971073964188}" destId="{A35FBEB8-992D-464B-8977-7AB1A4E88AE5}" srcOrd="1" destOrd="0" presId="urn:microsoft.com/office/officeart/2005/8/layout/bProcess4"/>
    <dgm:cxn modelId="{AC9BF460-0E92-4840-B5EC-A5FDED2FCF82}" type="presParOf" srcId="{3A4B9C85-33A0-4459-9E51-E89AFFDB2375}" destId="{B35C003A-37AE-4D5C-A713-58A36925A5CF}" srcOrd="9" destOrd="0" presId="urn:microsoft.com/office/officeart/2005/8/layout/bProcess4"/>
    <dgm:cxn modelId="{5CA87E66-3432-451B-BBF5-1EA7D20CCA19}" type="presParOf" srcId="{3A4B9C85-33A0-4459-9E51-E89AFFDB2375}" destId="{8E7CFD39-49A4-4783-B4A1-85C6C40BDBC0}" srcOrd="10" destOrd="0" presId="urn:microsoft.com/office/officeart/2005/8/layout/bProcess4"/>
    <dgm:cxn modelId="{209A2605-0D0A-4DDB-8A51-47869E83680E}" type="presParOf" srcId="{8E7CFD39-49A4-4783-B4A1-85C6C40BDBC0}" destId="{987C7FBA-D8FA-47E0-9A58-9FA07569766F}" srcOrd="0" destOrd="0" presId="urn:microsoft.com/office/officeart/2005/8/layout/bProcess4"/>
    <dgm:cxn modelId="{CD3468FA-BFF4-4499-B2F2-B5ED62A3FEDA}" type="presParOf" srcId="{8E7CFD39-49A4-4783-B4A1-85C6C40BDBC0}" destId="{9A2FE3D8-AE61-4DE2-9299-671C2CD880D4}" srcOrd="1" destOrd="0" presId="urn:microsoft.com/office/officeart/2005/8/layout/bProcess4"/>
    <dgm:cxn modelId="{7FBDFC4A-5A3D-4D1F-990E-802D28569622}" type="presParOf" srcId="{3A4B9C85-33A0-4459-9E51-E89AFFDB2375}" destId="{BF040B29-6209-459A-AF8D-B11634427935}" srcOrd="11" destOrd="0" presId="urn:microsoft.com/office/officeart/2005/8/layout/bProcess4"/>
    <dgm:cxn modelId="{F42D370D-2E84-4BB2-A423-478574036D7D}" type="presParOf" srcId="{3A4B9C85-33A0-4459-9E51-E89AFFDB2375}" destId="{8FE03004-2254-4BF3-B409-7D55F060F155}" srcOrd="12" destOrd="0" presId="urn:microsoft.com/office/officeart/2005/8/layout/bProcess4"/>
    <dgm:cxn modelId="{04138CE9-B987-4F1D-90F7-E59097C58749}" type="presParOf" srcId="{8FE03004-2254-4BF3-B409-7D55F060F155}" destId="{94E09E18-AD89-42DE-9B08-54880C04B4F0}" srcOrd="0" destOrd="0" presId="urn:microsoft.com/office/officeart/2005/8/layout/bProcess4"/>
    <dgm:cxn modelId="{4A84B081-A65E-474F-8662-6471338A1704}" type="presParOf" srcId="{8FE03004-2254-4BF3-B409-7D55F060F155}" destId="{88051FBA-29D9-476D-AB1F-4B403DDCA3AA}" srcOrd="1" destOrd="0" presId="urn:microsoft.com/office/officeart/2005/8/layout/bProcess4"/>
    <dgm:cxn modelId="{83D1FC0D-6C0F-4506-A0CC-E68ED87BE71D}" type="presParOf" srcId="{3A4B9C85-33A0-4459-9E51-E89AFFDB2375}" destId="{5A64F702-D62F-41BD-81C2-F4C61C7DBA91}" srcOrd="13" destOrd="0" presId="urn:microsoft.com/office/officeart/2005/8/layout/bProcess4"/>
    <dgm:cxn modelId="{F7BC0348-1DEC-41F9-B339-033888E09E9E}" type="presParOf" srcId="{3A4B9C85-33A0-4459-9E51-E89AFFDB2375}" destId="{3307D8C9-2828-47B5-A7AC-5DC9E8A84145}" srcOrd="14" destOrd="0" presId="urn:microsoft.com/office/officeart/2005/8/layout/bProcess4"/>
    <dgm:cxn modelId="{A0D12FEB-906E-4D4D-A544-8858B101FDB2}" type="presParOf" srcId="{3307D8C9-2828-47B5-A7AC-5DC9E8A84145}" destId="{F70F8A5E-0B55-45A9-BE66-AA777547BB4D}" srcOrd="0" destOrd="0" presId="urn:microsoft.com/office/officeart/2005/8/layout/bProcess4"/>
    <dgm:cxn modelId="{B1B82E7B-501A-4135-B096-232C4813EB48}" type="presParOf" srcId="{3307D8C9-2828-47B5-A7AC-5DC9E8A84145}" destId="{C81EAF0F-7A89-423C-9E8B-3D6F84CFA66D}" srcOrd="1" destOrd="0" presId="urn:microsoft.com/office/officeart/2005/8/layout/bProcess4"/>
    <dgm:cxn modelId="{52972D88-DA6D-44B7-8BF1-8415365DDC75}" type="presParOf" srcId="{3A4B9C85-33A0-4459-9E51-E89AFFDB2375}" destId="{78142F48-852D-42D8-833B-DDB63B76A0A1}" srcOrd="15" destOrd="0" presId="urn:microsoft.com/office/officeart/2005/8/layout/bProcess4"/>
    <dgm:cxn modelId="{095933E7-3F21-44B7-8E60-2CBCBB172A16}" type="presParOf" srcId="{3A4B9C85-33A0-4459-9E51-E89AFFDB2375}" destId="{389F4158-9A8F-45BD-B8E6-741179A072E7}" srcOrd="16" destOrd="0" presId="urn:microsoft.com/office/officeart/2005/8/layout/bProcess4"/>
    <dgm:cxn modelId="{9BF77EF4-E839-4BFA-AE2E-B62F5AD8767B}" type="presParOf" srcId="{389F4158-9A8F-45BD-B8E6-741179A072E7}" destId="{011BEE51-607D-42EC-B668-95C2224F0527}" srcOrd="0" destOrd="0" presId="urn:microsoft.com/office/officeart/2005/8/layout/bProcess4"/>
    <dgm:cxn modelId="{3E4A7FBA-D1D3-44E0-B47A-E3F67E3C5AAA}" type="presParOf" srcId="{389F4158-9A8F-45BD-B8E6-741179A072E7}" destId="{54A8F215-D608-42A4-8FEB-70D2E4DAEF09}"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62D44-59AA-475B-A89A-FF1C386EFB43}">
      <dsp:nvSpPr>
        <dsp:cNvPr id="0" name=""/>
        <dsp:cNvSpPr/>
      </dsp:nvSpPr>
      <dsp:spPr>
        <a:xfrm rot="10800000" flipV="1">
          <a:off x="802750" y="977001"/>
          <a:ext cx="183846" cy="678377"/>
        </a:xfrm>
        <a:prstGeom prst="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A762B6-8EFD-4E00-9CC8-D0780C4C49CB}">
      <dsp:nvSpPr>
        <dsp:cNvPr id="0" name=""/>
        <dsp:cNvSpPr/>
      </dsp:nvSpPr>
      <dsp:spPr>
        <a:xfrm>
          <a:off x="185831" y="2271"/>
          <a:ext cx="2211787" cy="132707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1. Extrayez les données du programme de l’EDS</a:t>
          </a:r>
        </a:p>
      </dsp:txBody>
      <dsp:txXfrm>
        <a:off x="224700" y="41140"/>
        <a:ext cx="2134049" cy="1249334"/>
      </dsp:txXfrm>
    </dsp:sp>
    <dsp:sp modelId="{668FA8FF-619C-4003-9D8A-A3FD7A0CB1B3}">
      <dsp:nvSpPr>
        <dsp:cNvPr id="0" name=""/>
        <dsp:cNvSpPr/>
      </dsp:nvSpPr>
      <dsp:spPr>
        <a:xfrm>
          <a:off x="512927" y="2431006"/>
          <a:ext cx="239927" cy="900884"/>
        </a:xfrm>
        <a:prstGeom prst="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6CC694-2831-4D39-9139-3C7181BEBAF6}">
      <dsp:nvSpPr>
        <dsp:cNvPr id="0" name=""/>
        <dsp:cNvSpPr/>
      </dsp:nvSpPr>
      <dsp:spPr>
        <a:xfrm>
          <a:off x="185831" y="1661112"/>
          <a:ext cx="2211787" cy="132707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2. Chargez les données dans le paquet d’entrées de l’ADR</a:t>
          </a:r>
        </a:p>
        <a:p>
          <a:pPr marL="0" lvl="0" indent="0" algn="ctr" defTabSz="666750">
            <a:lnSpc>
              <a:spcPct val="90000"/>
            </a:lnSpc>
            <a:spcBef>
              <a:spcPct val="0"/>
            </a:spcBef>
            <a:spcAft>
              <a:spcPct val="35000"/>
            </a:spcAft>
            <a:buNone/>
          </a:pPr>
          <a:r>
            <a:rPr lang="fr-FR" sz="1500" kern="1200"/>
            <a:t>(Jour 1)</a:t>
          </a:r>
        </a:p>
      </dsp:txBody>
      <dsp:txXfrm>
        <a:off x="224700" y="1699981"/>
        <a:ext cx="2134049" cy="1249334"/>
      </dsp:txXfrm>
    </dsp:sp>
    <dsp:sp modelId="{CD44BF20-7547-4A02-A982-42823F21BDA7}">
      <dsp:nvSpPr>
        <dsp:cNvPr id="0" name=""/>
        <dsp:cNvSpPr/>
      </dsp:nvSpPr>
      <dsp:spPr>
        <a:xfrm rot="16200000" flipV="1">
          <a:off x="1754437" y="3221349"/>
          <a:ext cx="698584" cy="274311"/>
        </a:xfrm>
        <a:prstGeom prs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DE0040-6FF6-4C21-A26B-CA3C1B41F8B4}">
      <dsp:nvSpPr>
        <dsp:cNvPr id="0" name=""/>
        <dsp:cNvSpPr/>
      </dsp:nvSpPr>
      <dsp:spPr>
        <a:xfrm>
          <a:off x="185831" y="3319953"/>
          <a:ext cx="2211787" cy="132707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3. Examinez et identifiez les problèmes de qualité des données (Jour 1)</a:t>
          </a:r>
        </a:p>
      </dsp:txBody>
      <dsp:txXfrm>
        <a:off x="224700" y="3358822"/>
        <a:ext cx="2134049" cy="1249334"/>
      </dsp:txXfrm>
    </dsp:sp>
    <dsp:sp modelId="{0918E931-BF12-4166-9290-5153E7E2965B}">
      <dsp:nvSpPr>
        <dsp:cNvPr id="0" name=""/>
        <dsp:cNvSpPr/>
      </dsp:nvSpPr>
      <dsp:spPr>
        <a:xfrm rot="10800000" flipH="1">
          <a:off x="3383251" y="2411909"/>
          <a:ext cx="214327" cy="895262"/>
        </a:xfrm>
        <a:prstGeom prst="up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2811C8-132A-4A08-A2CD-1A6D74574E7D}">
      <dsp:nvSpPr>
        <dsp:cNvPr id="0" name=""/>
        <dsp:cNvSpPr/>
      </dsp:nvSpPr>
      <dsp:spPr>
        <a:xfrm>
          <a:off x="3127509" y="3319953"/>
          <a:ext cx="2211787" cy="132707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6. Exécutez Naomi (Jour 4)</a:t>
          </a:r>
        </a:p>
      </dsp:txBody>
      <dsp:txXfrm>
        <a:off x="3166378" y="3358822"/>
        <a:ext cx="2134049" cy="1249334"/>
      </dsp:txXfrm>
    </dsp:sp>
    <dsp:sp modelId="{B35C003A-37AE-4D5C-A713-58A36925A5CF}">
      <dsp:nvSpPr>
        <dsp:cNvPr id="0" name=""/>
        <dsp:cNvSpPr/>
      </dsp:nvSpPr>
      <dsp:spPr>
        <a:xfrm rot="10800000">
          <a:off x="3484798" y="786666"/>
          <a:ext cx="179541" cy="890598"/>
        </a:xfrm>
        <a:prstGeom prst="up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5FBEB8-992D-464B-8977-7AB1A4E88AE5}">
      <dsp:nvSpPr>
        <dsp:cNvPr id="0" name=""/>
        <dsp:cNvSpPr/>
      </dsp:nvSpPr>
      <dsp:spPr>
        <a:xfrm>
          <a:off x="3127509" y="1661112"/>
          <a:ext cx="2211787" cy="132707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5. Exécutez Shiny90 </a:t>
          </a:r>
        </a:p>
        <a:p>
          <a:pPr marL="0" lvl="0" indent="0" algn="ctr" defTabSz="666750">
            <a:lnSpc>
              <a:spcPct val="90000"/>
            </a:lnSpc>
            <a:spcBef>
              <a:spcPct val="0"/>
            </a:spcBef>
            <a:spcAft>
              <a:spcPct val="35000"/>
            </a:spcAft>
            <a:buNone/>
          </a:pPr>
          <a:r>
            <a:rPr lang="fr-FR" sz="1500" kern="1200"/>
            <a:t>(Jour 3)</a:t>
          </a:r>
        </a:p>
      </dsp:txBody>
      <dsp:txXfrm>
        <a:off x="3166378" y="1699981"/>
        <a:ext cx="2134049" cy="1249334"/>
      </dsp:txXfrm>
    </dsp:sp>
    <dsp:sp modelId="{BF040B29-6209-459A-AF8D-B11634427935}">
      <dsp:nvSpPr>
        <dsp:cNvPr id="0" name=""/>
        <dsp:cNvSpPr/>
      </dsp:nvSpPr>
      <dsp:spPr>
        <a:xfrm>
          <a:off x="5342638" y="3931123"/>
          <a:ext cx="797549" cy="17339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2FE3D8-AE61-4DE2-9299-671C2CD880D4}">
      <dsp:nvSpPr>
        <dsp:cNvPr id="0" name=""/>
        <dsp:cNvSpPr/>
      </dsp:nvSpPr>
      <dsp:spPr>
        <a:xfrm>
          <a:off x="3127509" y="2271"/>
          <a:ext cx="2211787" cy="132707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4. Mettez à jour le fichier Spectrum (Jour  2)</a:t>
          </a:r>
        </a:p>
        <a:p>
          <a:pPr marL="0" lvl="0" indent="0" algn="ctr" defTabSz="666750">
            <a:lnSpc>
              <a:spcPct val="90000"/>
            </a:lnSpc>
            <a:spcBef>
              <a:spcPct val="0"/>
            </a:spcBef>
            <a:spcAft>
              <a:spcPct val="35000"/>
            </a:spcAft>
            <a:buNone/>
          </a:pPr>
          <a:r>
            <a:rPr lang="fr-FR" sz="1500" kern="1200"/>
            <a:t>Exécutez la courbe EPP (Jour 2)</a:t>
          </a:r>
        </a:p>
      </dsp:txBody>
      <dsp:txXfrm>
        <a:off x="3166378" y="41140"/>
        <a:ext cx="2134049" cy="1249334"/>
      </dsp:txXfrm>
    </dsp:sp>
    <dsp:sp modelId="{5A64F702-D62F-41BD-81C2-F4C61C7DBA91}">
      <dsp:nvSpPr>
        <dsp:cNvPr id="0" name=""/>
        <dsp:cNvSpPr/>
      </dsp:nvSpPr>
      <dsp:spPr>
        <a:xfrm rot="5400000">
          <a:off x="5691528" y="1057572"/>
          <a:ext cx="1649436" cy="1990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051FBA-29D9-476D-AB1F-4B403DDCA3AA}">
      <dsp:nvSpPr>
        <dsp:cNvPr id="0" name=""/>
        <dsp:cNvSpPr/>
      </dsp:nvSpPr>
      <dsp:spPr>
        <a:xfrm>
          <a:off x="6069187" y="2271"/>
          <a:ext cx="2211787" cy="132707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9. Sauvegardez les fichiers dans l’ADR pour l’année prochaine</a:t>
          </a:r>
        </a:p>
      </dsp:txBody>
      <dsp:txXfrm>
        <a:off x="6108056" y="41140"/>
        <a:ext cx="2134049" cy="1249334"/>
      </dsp:txXfrm>
    </dsp:sp>
    <dsp:sp modelId="{78142F48-852D-42D8-833B-DDB63B76A0A1}">
      <dsp:nvSpPr>
        <dsp:cNvPr id="0" name=""/>
        <dsp:cNvSpPr/>
      </dsp:nvSpPr>
      <dsp:spPr>
        <a:xfrm rot="5400000">
          <a:off x="5691528" y="2716413"/>
          <a:ext cx="1649436" cy="1990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1EAF0F-7A89-423C-9E8B-3D6F84CFA66D}">
      <dsp:nvSpPr>
        <dsp:cNvPr id="0" name=""/>
        <dsp:cNvSpPr/>
      </dsp:nvSpPr>
      <dsp:spPr>
        <a:xfrm>
          <a:off x="6069187" y="1661112"/>
          <a:ext cx="2211787" cy="132707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8. Introduisez les estimations dans le DHIS comme dénominateurs</a:t>
          </a:r>
        </a:p>
      </dsp:txBody>
      <dsp:txXfrm>
        <a:off x="6108056" y="1699981"/>
        <a:ext cx="2134049" cy="1249334"/>
      </dsp:txXfrm>
    </dsp:sp>
    <dsp:sp modelId="{54A8F215-D608-42A4-8FEB-70D2E4DAEF09}">
      <dsp:nvSpPr>
        <dsp:cNvPr id="0" name=""/>
        <dsp:cNvSpPr/>
      </dsp:nvSpPr>
      <dsp:spPr>
        <a:xfrm>
          <a:off x="6069187" y="3319953"/>
          <a:ext cx="2211787" cy="1327072"/>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7. Créez un paquet de données</a:t>
          </a:r>
        </a:p>
      </dsp:txBody>
      <dsp:txXfrm>
        <a:off x="6108056" y="3358822"/>
        <a:ext cx="2134049" cy="124933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F4DE85E-B7DD-4983-B81E-87808B4ABA6B}" type="datetimeFigureOut">
              <a:rPr lang="en-US" smtClean="0"/>
              <a:t>1/20/2023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7659616-E921-41D3-9E36-7E9FC31D8247}" type="slidenum">
              <a:rPr lang="en-US" smtClean="0"/>
              <a:t>‹#›</a:t>
            </a:fld>
            <a:endParaRPr lang="en-US"/>
          </a:p>
        </p:txBody>
      </p:sp>
    </p:spTree>
    <p:extLst>
      <p:ext uri="{BB962C8B-B14F-4D97-AF65-F5344CB8AC3E}">
        <p14:creationId xmlns:p14="http://schemas.microsoft.com/office/powerpoint/2010/main" val="31729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6357A-F297-4FA2-8B96-184D966F7265}" type="slidenum">
              <a:rPr lang="en-US" smtClean="0"/>
              <a:t>3</a:t>
            </a:fld>
            <a:endParaRPr lang="en-US"/>
          </a:p>
        </p:txBody>
      </p:sp>
    </p:spTree>
    <p:extLst>
      <p:ext uri="{BB962C8B-B14F-4D97-AF65-F5344CB8AC3E}">
        <p14:creationId xmlns:p14="http://schemas.microsoft.com/office/powerpoint/2010/main" val="2207988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7659616-E921-41D3-9E36-7E9FC31D8247}" type="slidenum">
              <a:rPr lang="en-US" smtClean="0"/>
              <a:t>14</a:t>
            </a:fld>
            <a:endParaRPr lang="en-US"/>
          </a:p>
        </p:txBody>
      </p:sp>
    </p:spTree>
    <p:extLst>
      <p:ext uri="{BB962C8B-B14F-4D97-AF65-F5344CB8AC3E}">
        <p14:creationId xmlns:p14="http://schemas.microsoft.com/office/powerpoint/2010/main" val="2726633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EEB9759-D271-8891-80BF-64FB0F8B2B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561F0FFB-B8D0-F719-4C95-8D86898A42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5060" name="Slide Number Placeholder 3">
            <a:extLst>
              <a:ext uri="{FF2B5EF4-FFF2-40B4-BE49-F238E27FC236}">
                <a16:creationId xmlns:a16="http://schemas.microsoft.com/office/drawing/2014/main" id="{D6875F55-3986-3EEF-DC06-57BE7EC500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55600"/>
            <a:fld id="{29B774AD-7967-47D7-A9AD-A1A7DA0E9DE3}" type="slidenum">
              <a:rPr lang="en-US" altLang="en-US" smtClean="0"/>
              <a:pPr defTabSz="355600"/>
              <a:t>16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6357A-F297-4FA2-8B96-184D966F7265}" type="slidenum">
              <a:rPr lang="en-US" smtClean="0"/>
              <a:t>4</a:t>
            </a:fld>
            <a:endParaRPr lang="en-US"/>
          </a:p>
        </p:txBody>
      </p:sp>
    </p:spTree>
    <p:extLst>
      <p:ext uri="{BB962C8B-B14F-4D97-AF65-F5344CB8AC3E}">
        <p14:creationId xmlns:p14="http://schemas.microsoft.com/office/powerpoint/2010/main" val="3583980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ea typeface="+mj-ea"/>
                <a:cs typeface="+mj-cs"/>
              </a:rPr>
              <a:t>HIV incidence has declined by 58% in WCA and by 62% in ESA among adult men (15-49 years) overall since 2010, but a systematic review of data found that there was no conclusive decline among gay men and other men who have sex with men over the same period. </a:t>
            </a:r>
          </a:p>
          <a:p>
            <a:endParaRPr lang="en-CH" dirty="0"/>
          </a:p>
        </p:txBody>
      </p:sp>
      <p:sp>
        <p:nvSpPr>
          <p:cNvPr id="4" name="Slide Number Placeholder 3"/>
          <p:cNvSpPr>
            <a:spLocks noGrp="1"/>
          </p:cNvSpPr>
          <p:nvPr>
            <p:ph type="sldNum" sz="quarter" idx="5"/>
          </p:nvPr>
        </p:nvSpPr>
        <p:spPr/>
        <p:txBody>
          <a:bodyPr/>
          <a:lstStyle/>
          <a:p>
            <a:fld id="{2AB91E84-4A15-4EE1-B672-BFA5E55B06FC}" type="slidenum">
              <a:rPr lang="en-CH" smtClean="0"/>
              <a:t>5</a:t>
            </a:fld>
            <a:endParaRPr lang="en-CH"/>
          </a:p>
        </p:txBody>
      </p:sp>
    </p:spTree>
    <p:extLst>
      <p:ext uri="{BB962C8B-B14F-4D97-AF65-F5344CB8AC3E}">
        <p14:creationId xmlns:p14="http://schemas.microsoft.com/office/powerpoint/2010/main" val="2374154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Grouping the SSA regions on the left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 testing coverage</a:t>
            </a:r>
          </a:p>
          <a:p>
            <a:r>
              <a:rPr lang="en-US" dirty="0"/>
              <a:t>Stigma and discrimination keeping people from services – key populations</a:t>
            </a:r>
          </a:p>
          <a:p>
            <a:r>
              <a:rPr lang="en-US" dirty="0"/>
              <a:t>Lack of engagement of men at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Viral suppression is based routine testing of VLS assuming that is representative of the region</a:t>
            </a:r>
          </a:p>
          <a:p>
            <a:endParaRPr lang="en-US" b="1" dirty="0"/>
          </a:p>
        </p:txBody>
      </p:sp>
      <p:sp>
        <p:nvSpPr>
          <p:cNvPr id="4" name="Slide Number Placeholder 3"/>
          <p:cNvSpPr>
            <a:spLocks noGrp="1"/>
          </p:cNvSpPr>
          <p:nvPr>
            <p:ph type="sldNum" sz="quarter" idx="5"/>
          </p:nvPr>
        </p:nvSpPr>
        <p:spPr/>
        <p:txBody>
          <a:bodyPr/>
          <a:lstStyle/>
          <a:p>
            <a:fld id="{FBB6357A-F297-4FA2-8B96-184D966F7265}" type="slidenum">
              <a:rPr lang="en-US" smtClean="0"/>
              <a:t>6</a:t>
            </a:fld>
            <a:endParaRPr lang="en-US"/>
          </a:p>
        </p:txBody>
      </p:sp>
    </p:spTree>
    <p:extLst>
      <p:ext uri="{BB962C8B-B14F-4D97-AF65-F5344CB8AC3E}">
        <p14:creationId xmlns:p14="http://schemas.microsoft.com/office/powerpoint/2010/main" val="130408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8CAC1C1-361C-2F9C-23C6-BE11487927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DEBB6FA8-9316-B7B2-7C79-BF14F7CB8B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4820" name="Slide Number Placeholder 3">
            <a:extLst>
              <a:ext uri="{FF2B5EF4-FFF2-40B4-BE49-F238E27FC236}">
                <a16:creationId xmlns:a16="http://schemas.microsoft.com/office/drawing/2014/main" id="{903A3DA1-691D-E005-E518-D22D98602D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55600"/>
            <a:fld id="{9B6A8A10-4629-423E-A625-35556E526778}" type="slidenum">
              <a:rPr lang="en-US" altLang="en-US" smtClean="0"/>
              <a:pPr defTabSz="355600"/>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cohort data showing close to 98% viral suppression based on presentation at Montreal 2022 aids conference</a:t>
            </a:r>
          </a:p>
        </p:txBody>
      </p:sp>
      <p:sp>
        <p:nvSpPr>
          <p:cNvPr id="4" name="Slide Number Placeholder 3"/>
          <p:cNvSpPr>
            <a:spLocks noGrp="1"/>
          </p:cNvSpPr>
          <p:nvPr>
            <p:ph type="sldNum" sz="quarter" idx="5"/>
          </p:nvPr>
        </p:nvSpPr>
        <p:spPr/>
        <p:txBody>
          <a:bodyPr/>
          <a:lstStyle/>
          <a:p>
            <a:fld id="{FBB6357A-F297-4FA2-8B96-184D966F7265}" type="slidenum">
              <a:rPr lang="en-US" smtClean="0"/>
              <a:t>8</a:t>
            </a:fld>
            <a:endParaRPr lang="en-US"/>
          </a:p>
        </p:txBody>
      </p:sp>
    </p:spTree>
    <p:extLst>
      <p:ext uri="{BB962C8B-B14F-4D97-AF65-F5344CB8AC3E}">
        <p14:creationId xmlns:p14="http://schemas.microsoft.com/office/powerpoint/2010/main" val="1807295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AF60054-371B-F7DB-F055-A96B9CED75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4FE8DD6-DE70-F560-88FB-EC8F55C985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a:p>
            <a:pPr eaLnBrk="1" hangingPunct="1"/>
            <a:endParaRPr lang="en-US" altLang="en-US"/>
          </a:p>
        </p:txBody>
      </p:sp>
      <p:sp>
        <p:nvSpPr>
          <p:cNvPr id="36868" name="Slide Number Placeholder 3">
            <a:extLst>
              <a:ext uri="{FF2B5EF4-FFF2-40B4-BE49-F238E27FC236}">
                <a16:creationId xmlns:a16="http://schemas.microsoft.com/office/drawing/2014/main" id="{06B0F864-DB4A-AEBF-ACB6-04B5919B49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55600"/>
            <a:fld id="{27C4D667-3DC2-4BA7-84B0-2D4B3A9DDD29}" type="slidenum">
              <a:rPr lang="en-US" altLang="en-US" smtClean="0"/>
              <a:pPr defTabSz="355600"/>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2418C1B-543B-8FE9-4160-CA4E0DB602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B9369F7C-DFA2-4DAD-1E88-BA1E850BEE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2772" name="Slide Number Placeholder 3">
            <a:extLst>
              <a:ext uri="{FF2B5EF4-FFF2-40B4-BE49-F238E27FC236}">
                <a16:creationId xmlns:a16="http://schemas.microsoft.com/office/drawing/2014/main" id="{96D20F76-0FD1-225B-A6B4-0CD77F3738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55600"/>
            <a:fld id="{B3978D52-B092-4AAF-8944-F1B5B44ED64F}" type="slidenum">
              <a:rPr lang="en-US" altLang="en-US" smtClean="0"/>
              <a:pPr defTabSz="355600"/>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7BF8273-7899-9063-8B38-DEECCB3DB5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A4E4A6EC-F30B-0CFF-6B29-F52B8D5D56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endParaRPr lang="en-US" altLang="en-US"/>
          </a:p>
        </p:txBody>
      </p:sp>
      <p:sp>
        <p:nvSpPr>
          <p:cNvPr id="30724" name="Slide Number Placeholder 3">
            <a:extLst>
              <a:ext uri="{FF2B5EF4-FFF2-40B4-BE49-F238E27FC236}">
                <a16:creationId xmlns:a16="http://schemas.microsoft.com/office/drawing/2014/main" id="{DD3F7C80-43A1-3C0E-27AD-D900B46CBC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55600"/>
            <a:fld id="{49916E62-25B1-4E32-937E-3951AE3EFD89}" type="slidenum">
              <a:rPr lang="en-US" altLang="en-US" smtClean="0"/>
              <a:pPr defTabSz="355600"/>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2411215" y="6356349"/>
            <a:ext cx="1371600" cy="365125"/>
          </a:xfrm>
        </p:spPr>
        <p:txBody>
          <a:bodyPr/>
          <a:lstStyle>
            <a:lvl1pPr algn="r">
              <a:defRPr/>
            </a:lvl1pPr>
          </a:lstStyle>
          <a:p>
            <a:pPr algn="r"/>
            <a:r>
              <a:rPr lang="en-US"/>
              <a:t>27 October 2020</a:t>
            </a:r>
          </a:p>
        </p:txBody>
      </p:sp>
      <p:sp>
        <p:nvSpPr>
          <p:cNvPr id="5" name="Footer Placeholder 4"/>
          <p:cNvSpPr>
            <a:spLocks noGrp="1"/>
          </p:cNvSpPr>
          <p:nvPr>
            <p:ph type="ftr" sz="quarter" idx="11"/>
          </p:nvPr>
        </p:nvSpPr>
        <p:spPr/>
        <p:txBody>
          <a:bodyPr/>
          <a:lstStyle>
            <a:lvl1pPr>
              <a:defRPr/>
            </a:lvl1pPr>
          </a:lstStyle>
          <a:p>
            <a:r>
              <a:rPr lang="en-US"/>
              <a:t>2021 HIV Estimates</a:t>
            </a: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9" name="Picture 8" descr="A drawing of a person&#10;&#10;Description automatically generated">
            <a:extLst>
              <a:ext uri="{FF2B5EF4-FFF2-40B4-BE49-F238E27FC236}">
                <a16:creationId xmlns:a16="http://schemas.microsoft.com/office/drawing/2014/main" id="{6B19407E-735D-4378-94C5-F2663C5558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1_Full 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B3352C-804F-4FBE-9BAC-0540179A9030}"/>
              </a:ext>
            </a:extLst>
          </p:cNvPr>
          <p:cNvSpPr/>
          <p:nvPr userDrawn="1"/>
        </p:nvSpPr>
        <p:spPr>
          <a:xfrm>
            <a:off x="11320462" y="6276705"/>
            <a:ext cx="871537" cy="422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
        <p:nvSpPr>
          <p:cNvPr id="3" name="Slide Number Placeholder 2">
            <a:extLst>
              <a:ext uri="{FF2B5EF4-FFF2-40B4-BE49-F238E27FC236}">
                <a16:creationId xmlns:a16="http://schemas.microsoft.com/office/drawing/2014/main" id="{49429A07-EF4B-4D19-9C9A-D48368868761}"/>
              </a:ext>
            </a:extLst>
          </p:cNvPr>
          <p:cNvSpPr>
            <a:spLocks noGrp="1"/>
          </p:cNvSpPr>
          <p:nvPr>
            <p:ph type="sldNum" sz="quarter" idx="4"/>
          </p:nvPr>
        </p:nvSpPr>
        <p:spPr>
          <a:xfrm>
            <a:off x="11359207" y="6320639"/>
            <a:ext cx="595417" cy="320734"/>
          </a:xfrm>
          <a:prstGeom prst="rect">
            <a:avLst/>
          </a:prstGeom>
        </p:spPr>
        <p:txBody>
          <a:bodyPr/>
          <a:lstStyle>
            <a:lvl1pPr algn="ctr">
              <a:defRPr sz="1500" b="1">
                <a:solidFill>
                  <a:schemeClr val="bg1"/>
                </a:solidFill>
                <a:latin typeface="Segoe UI" panose="020B0502040204020203" pitchFamily="34" charset="0"/>
              </a:defRPr>
            </a:lvl1pPr>
          </a:lstStyle>
          <a:p>
            <a:fld id="{3A98EE3D-8CD1-4C3F-BD1C-C98C9596463C}" type="slidenum">
              <a:rPr lang="en-US" smtClean="0"/>
              <a:t>‹#›</a:t>
            </a:fld>
            <a:endParaRPr lang="en-US"/>
          </a:p>
        </p:txBody>
      </p:sp>
      <p:sp>
        <p:nvSpPr>
          <p:cNvPr id="4" name="Rectangle 3">
            <a:extLst>
              <a:ext uri="{FF2B5EF4-FFF2-40B4-BE49-F238E27FC236}">
                <a16:creationId xmlns:a16="http://schemas.microsoft.com/office/drawing/2014/main" id="{18C3E781-07F8-4A03-A0E2-E5C52A924028}"/>
              </a:ext>
            </a:extLst>
          </p:cNvPr>
          <p:cNvSpPr/>
          <p:nvPr userDrawn="1"/>
        </p:nvSpPr>
        <p:spPr>
          <a:xfrm>
            <a:off x="11275649" y="6276705"/>
            <a:ext cx="25807" cy="422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ndParaRPr>
          </a:p>
        </p:txBody>
      </p:sp>
    </p:spTree>
    <p:extLst>
      <p:ext uri="{BB962C8B-B14F-4D97-AF65-F5344CB8AC3E}">
        <p14:creationId xmlns:p14="http://schemas.microsoft.com/office/powerpoint/2010/main" val="310435789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4" name="Picture 3" descr="A drawing of a person&#10;&#10;Description automatically generated">
            <a:extLst>
              <a:ext uri="{FF2B5EF4-FFF2-40B4-BE49-F238E27FC236}">
                <a16:creationId xmlns:a16="http://schemas.microsoft.com/office/drawing/2014/main" id="{58C094B6-EE20-4452-A30A-57A26827F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1/20/2023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1/20/2023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1/20/2023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1/20/2023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1/20/2023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1/20/2023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p:nvPr>
        </p:nvSpPr>
        <p:spPr/>
        <p:txBody>
          <a:bodyPr/>
          <a:lstStyle/>
          <a:p>
            <a:r>
              <a:rPr lang="fr-FR"/>
              <a:t>Introduction et utilité de l’atelier</a:t>
            </a:r>
          </a:p>
        </p:txBody>
      </p:sp>
      <p:sp>
        <p:nvSpPr>
          <p:cNvPr id="3" name="Subtitle 2">
            <a:extLst>
              <a:ext uri="{FF2B5EF4-FFF2-40B4-BE49-F238E27FC236}">
                <a16:creationId xmlns:a16="http://schemas.microsoft.com/office/drawing/2014/main" id="{39C97AB2-D1E8-48E1-B9C2-6E6C1698B16B}"/>
              </a:ext>
            </a:extLst>
          </p:cNvPr>
          <p:cNvSpPr>
            <a:spLocks noGrp="1"/>
          </p:cNvSpPr>
          <p:nvPr>
            <p:ph type="subTitle" idx="1"/>
          </p:nvPr>
        </p:nvSpPr>
        <p:spPr>
          <a:xfrm>
            <a:off x="1100015" y="4670245"/>
            <a:ext cx="7315200" cy="1133395"/>
          </a:xfrm>
        </p:spPr>
        <p:txBody>
          <a:bodyPr>
            <a:normAutofit/>
          </a:bodyPr>
          <a:lstStyle/>
          <a:p>
            <a:endParaRPr lang="fr-FR"/>
          </a:p>
          <a:p>
            <a:r>
              <a:rPr lang="fr-FR"/>
              <a:t>ONUSIDA</a:t>
            </a:r>
            <a:r>
              <a:rPr lang="fr-FR" dirty="0"/>
              <a:t>, Genève</a:t>
            </a:r>
          </a:p>
        </p:txBody>
      </p:sp>
    </p:spTree>
    <p:extLst>
      <p:ext uri="{BB962C8B-B14F-4D97-AF65-F5344CB8AC3E}">
        <p14:creationId xmlns:p14="http://schemas.microsoft.com/office/powerpoint/2010/main" val="100137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09B867F0-1360-872F-6239-67DD73355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8130" y="853440"/>
            <a:ext cx="3299460" cy="504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CC9C735-FB2C-D0F9-1555-226F9C193E66}"/>
              </a:ext>
            </a:extLst>
          </p:cNvPr>
          <p:cNvSpPr txBox="1"/>
          <p:nvPr/>
        </p:nvSpPr>
        <p:spPr>
          <a:xfrm>
            <a:off x="3792856" y="1440181"/>
            <a:ext cx="3956684" cy="4201150"/>
          </a:xfrm>
          <a:prstGeom prst="rect">
            <a:avLst/>
          </a:prstGeom>
          <a:noFill/>
        </p:spPr>
        <p:txBody>
          <a:bodyPr>
            <a:spAutoFit/>
          </a:bodyPr>
          <a:lstStyle/>
          <a:p>
            <a:pPr>
              <a:defRPr/>
            </a:pPr>
            <a:r>
              <a:rPr lang="fr-FR" sz="1620" dirty="0"/>
              <a:t>Les inégalités empêchent les pays d’atteindre leurs objectifs. Nous avons les outils pour mettre fin à l’épidémie de SIDA.</a:t>
            </a:r>
          </a:p>
          <a:p>
            <a:pPr>
              <a:defRPr/>
            </a:pPr>
            <a:endParaRPr lang="en-US" sz="1680" dirty="0"/>
          </a:p>
          <a:p>
            <a:pPr>
              <a:defRPr/>
            </a:pPr>
            <a:r>
              <a:rPr lang="fr-FR" sz="1680" dirty="0"/>
              <a:t>La stratégie mondiale de lutte contre le sida appelle les gouvernements nationaux, les partenaires de développement et de financement, les communautés et l’ONUSIDA à identifier et à combattre ces inégalités. </a:t>
            </a:r>
          </a:p>
          <a:p>
            <a:pPr marL="342900" indent="-342900">
              <a:buFont typeface="Arial" panose="020B0604020202020204" pitchFamily="34" charset="0"/>
              <a:buChar char="•"/>
              <a:defRPr/>
            </a:pPr>
            <a:endParaRPr lang="en-US" sz="1680" dirty="0"/>
          </a:p>
          <a:p>
            <a:pPr>
              <a:defRPr/>
            </a:pPr>
            <a:r>
              <a:rPr lang="fr-FR" sz="1680" dirty="0"/>
              <a:t>L’ONUSIDA et les </a:t>
            </a:r>
            <a:r>
              <a:rPr lang="fr-FR" sz="1680" dirty="0" err="1"/>
              <a:t>coparrainants</a:t>
            </a:r>
            <a:r>
              <a:rPr lang="fr-FR" sz="1680" dirty="0"/>
              <a:t> soutiendront les pays et les communautés, fourniront une expertise et renforceront les capacités à générer, interroger et utiliser des informations stratégiques pour reconnaître et réduire les inégalités liées au VIH</a:t>
            </a:r>
          </a:p>
        </p:txBody>
      </p:sp>
      <p:sp>
        <p:nvSpPr>
          <p:cNvPr id="2" name="Title 1">
            <a:extLst>
              <a:ext uri="{FF2B5EF4-FFF2-40B4-BE49-F238E27FC236}">
                <a16:creationId xmlns:a16="http://schemas.microsoft.com/office/drawing/2014/main" id="{39EAA6DD-ACF7-B4B8-C65D-A7660A98421F}"/>
              </a:ext>
            </a:extLst>
          </p:cNvPr>
          <p:cNvSpPr>
            <a:spLocks noGrp="1"/>
          </p:cNvSpPr>
          <p:nvPr>
            <p:ph type="title"/>
          </p:nvPr>
        </p:nvSpPr>
        <p:spPr/>
        <p:txBody>
          <a:bodyPr/>
          <a:lstStyle/>
          <a:p>
            <a:pPr>
              <a:defRPr/>
            </a:pPr>
            <a:r>
              <a:rPr lang="fr-FR" sz="3360">
                <a:solidFill>
                  <a:schemeClr val="bg1"/>
                </a:solidFill>
                <a:latin typeface="Arial" panose="020B0604020202020204" pitchFamily="34" charset="0"/>
                <a:cs typeface="Arial" panose="020B0604020202020204" pitchFamily="34" charset="0"/>
              </a:rPr>
              <a:t>Pourquoi se concentrer sur les inégalités ?</a:t>
            </a:r>
            <a:br>
              <a:rPr lang="fr-FR" sz="3360">
                <a:solidFill>
                  <a:schemeClr val="bg1"/>
                </a:solidFill>
                <a:latin typeface="Arial" panose="020B0604020202020204" pitchFamily="34" charset="0"/>
                <a:cs typeface="Arial" panose="020B0604020202020204" pitchFamily="34" charset="0"/>
              </a:rPr>
            </a:br>
            <a:endParaRPr lang="fr-FR" sz="336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10E264-5895-9C1E-EC34-ADF3F592F791}"/>
              </a:ext>
            </a:extLst>
          </p:cNvPr>
          <p:cNvSpPr>
            <a:spLocks noGrp="1"/>
          </p:cNvSpPr>
          <p:nvPr>
            <p:ph type="ctrTitle"/>
          </p:nvPr>
        </p:nvSpPr>
        <p:spPr/>
        <p:txBody>
          <a:bodyPr/>
          <a:lstStyle/>
          <a:p>
            <a:r>
              <a:rPr lang="fr-FR"/>
              <a:t>Processus</a:t>
            </a:r>
          </a:p>
        </p:txBody>
      </p:sp>
      <p:sp>
        <p:nvSpPr>
          <p:cNvPr id="5" name="Subtitle 4">
            <a:extLst>
              <a:ext uri="{FF2B5EF4-FFF2-40B4-BE49-F238E27FC236}">
                <a16:creationId xmlns:a16="http://schemas.microsoft.com/office/drawing/2014/main" id="{1C5B74E2-978F-C2F8-65FB-A9C7B979C814}"/>
              </a:ext>
            </a:extLst>
          </p:cNvPr>
          <p:cNvSpPr>
            <a:spLocks noGrp="1"/>
          </p:cNvSpPr>
          <p:nvPr>
            <p:ph type="subTitle" idx="1"/>
          </p:nvPr>
        </p:nvSpPr>
        <p:spPr/>
        <p:txBody>
          <a:bodyPr/>
          <a:lstStyle/>
          <a:p>
            <a:r>
              <a:rPr lang="fr-FR"/>
              <a:t>Combien d’entre vous ont déjà participé à ces ateliers ?</a:t>
            </a:r>
          </a:p>
          <a:p>
            <a:r>
              <a:rPr lang="fr-FR"/>
              <a:t>Présenter les personnes ressources</a:t>
            </a:r>
          </a:p>
        </p:txBody>
      </p:sp>
    </p:spTree>
    <p:extLst>
      <p:ext uri="{BB962C8B-B14F-4D97-AF65-F5344CB8AC3E}">
        <p14:creationId xmlns:p14="http://schemas.microsoft.com/office/powerpoint/2010/main" val="2800332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DC95-2457-C638-0279-9DCA7227CA1D}"/>
              </a:ext>
            </a:extLst>
          </p:cNvPr>
          <p:cNvSpPr>
            <a:spLocks noGrp="1"/>
          </p:cNvSpPr>
          <p:nvPr>
            <p:ph type="title"/>
          </p:nvPr>
        </p:nvSpPr>
        <p:spPr/>
        <p:txBody>
          <a:bodyPr/>
          <a:lstStyle/>
          <a:p>
            <a:pPr>
              <a:defRPr/>
            </a:pPr>
            <a:r>
              <a:rPr lang="fr-FR" sz="3360">
                <a:solidFill>
                  <a:schemeClr val="bg1"/>
                </a:solidFill>
                <a:latin typeface="Arial" panose="020B0604020202020204" pitchFamily="34" charset="0"/>
                <a:cs typeface="Arial" panose="020B0604020202020204" pitchFamily="34" charset="0"/>
              </a:rPr>
              <a:t>Approche d’atelier</a:t>
            </a:r>
            <a:br>
              <a:rPr lang="fr-FR" sz="3360">
                <a:solidFill>
                  <a:schemeClr val="bg1"/>
                </a:solidFill>
                <a:latin typeface="Arial" panose="020B0604020202020204" pitchFamily="34" charset="0"/>
                <a:cs typeface="Arial" panose="020B0604020202020204" pitchFamily="34" charset="0"/>
              </a:rPr>
            </a:br>
            <a:endParaRPr lang="fr-FR" sz="336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A0DC9E1-6409-E998-ED77-26E3D4288057}"/>
              </a:ext>
            </a:extLst>
          </p:cNvPr>
          <p:cNvSpPr>
            <a:spLocks noGrp="1"/>
          </p:cNvSpPr>
          <p:nvPr>
            <p:ph idx="1"/>
          </p:nvPr>
        </p:nvSpPr>
        <p:spPr>
          <a:xfrm>
            <a:off x="3869267" y="864108"/>
            <a:ext cx="7954137" cy="5120640"/>
          </a:xfrm>
        </p:spPr>
        <p:txBody>
          <a:bodyPr/>
          <a:lstStyle/>
          <a:p>
            <a:pPr marL="342900" indent="-342900" defTabSz="411480">
              <a:lnSpc>
                <a:spcPts val="1980"/>
              </a:lnSpc>
              <a:defRPr/>
            </a:pPr>
            <a:r>
              <a:rPr lang="fr-FR" sz="1620" dirty="0">
                <a:latin typeface="Arial" panose="020B0604020202020204" pitchFamily="34" charset="0"/>
              </a:rPr>
              <a:t>Réunion/</a:t>
            </a:r>
            <a:r>
              <a:rPr lang="fr-FR" sz="1620" u="sng" dirty="0">
                <a:latin typeface="Arial" panose="020B0604020202020204" pitchFamily="34" charset="0"/>
              </a:rPr>
              <a:t>retraite</a:t>
            </a:r>
            <a:r>
              <a:rPr lang="fr-FR" sz="1620" dirty="0">
                <a:latin typeface="Arial" panose="020B0604020202020204" pitchFamily="34" charset="0"/>
              </a:rPr>
              <a:t> professionnelle pour les équipes nationales, accord sur les résultats</a:t>
            </a:r>
          </a:p>
          <a:p>
            <a:pPr marL="342900" indent="-342900" defTabSz="411480">
              <a:lnSpc>
                <a:spcPts val="1980"/>
              </a:lnSpc>
              <a:defRPr/>
            </a:pPr>
            <a:r>
              <a:rPr lang="fr-FR" sz="1620" dirty="0">
                <a:latin typeface="Arial" panose="020B0604020202020204" pitchFamily="34" charset="0"/>
              </a:rPr>
              <a:t>Jusqu’à 60 % du temps consacré au travail d’équipe, aux discussions et à la compilation et à l’analyse des données en collaboration</a:t>
            </a:r>
          </a:p>
          <a:p>
            <a:pPr marL="342900" indent="-342900" defTabSz="411480">
              <a:lnSpc>
                <a:spcPts val="1980"/>
              </a:lnSpc>
              <a:defRPr/>
            </a:pPr>
            <a:r>
              <a:rPr lang="fr-FR" sz="1620" dirty="0">
                <a:latin typeface="Arial" panose="020B0604020202020204" pitchFamily="34" charset="0"/>
              </a:rPr>
              <a:t>Participation active et discussion au sein des équipes nationales d’estimation du VIH et entre elles </a:t>
            </a:r>
          </a:p>
          <a:p>
            <a:pPr marL="342900" indent="-342900" defTabSz="411480">
              <a:lnSpc>
                <a:spcPts val="1980"/>
              </a:lnSpc>
              <a:defRPr/>
            </a:pPr>
            <a:r>
              <a:rPr lang="fr-FR" sz="1620" dirty="0">
                <a:latin typeface="Arial" panose="020B0604020202020204" pitchFamily="34" charset="0"/>
              </a:rPr>
              <a:t>Sessions supplémentaires sur l’utilisation des données et les inégalités</a:t>
            </a:r>
          </a:p>
          <a:p>
            <a:pPr marL="1085850" lvl="1" indent="-342900">
              <a:spcBef>
                <a:spcPts val="1200"/>
              </a:spcBef>
              <a:buFont typeface="Arial" panose="020B0604020202020204" pitchFamily="34" charset="0"/>
              <a:buChar char="•"/>
              <a:defRPr/>
            </a:pPr>
            <a:r>
              <a:rPr lang="fr-FR" dirty="0"/>
              <a:t>Saisie et compréhension des données : âge, sexe, zone géographique, populations clés</a:t>
            </a:r>
          </a:p>
          <a:p>
            <a:pPr marL="1085850" lvl="1" indent="-342900">
              <a:spcBef>
                <a:spcPts val="1200"/>
              </a:spcBef>
              <a:buFont typeface="Arial" panose="020B0604020202020204" pitchFamily="34" charset="0"/>
              <a:buChar char="•"/>
              <a:defRPr/>
            </a:pPr>
            <a:r>
              <a:rPr lang="fr-FR" dirty="0"/>
              <a:t>Comprendre les environnements sociétaux, juridiques et politiques</a:t>
            </a:r>
          </a:p>
          <a:p>
            <a:pPr marL="1085850" lvl="1" indent="-342900">
              <a:spcBef>
                <a:spcPts val="1200"/>
              </a:spcBef>
              <a:buFont typeface="Arial" panose="020B0604020202020204" pitchFamily="34" charset="0"/>
              <a:buChar char="•"/>
              <a:defRPr/>
            </a:pPr>
            <a:r>
              <a:rPr lang="fr-FR" dirty="0"/>
              <a:t>Sessions sur la stigmatisation et la discrimination, les normes de genre inégales et les lois et politiques punitives et la manière dont elles limitent l’accès aux services de lutte contre le VIH et ont un impact sur l’épidémiologie du VIH (Jours 3 et 5)</a:t>
            </a:r>
          </a:p>
          <a:p>
            <a:pPr marL="1085850" lvl="1" indent="-342900">
              <a:spcBef>
                <a:spcPts val="1200"/>
              </a:spcBef>
              <a:buFont typeface="Arial" panose="020B0604020202020204" pitchFamily="34" charset="0"/>
              <a:buChar char="•"/>
              <a:defRPr/>
            </a:pPr>
            <a:r>
              <a:rPr lang="fr-FR" dirty="0"/>
              <a:t>Session sur le suivi dirigé par la communauté (CLM) (Jour 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DFF0BF-3ADF-EA39-8882-A1AE52EF9EB4}"/>
              </a:ext>
            </a:extLst>
          </p:cNvPr>
          <p:cNvPicPr>
            <a:picLocks noChangeAspect="1"/>
          </p:cNvPicPr>
          <p:nvPr/>
        </p:nvPicPr>
        <p:blipFill>
          <a:blip r:embed="rId2"/>
          <a:stretch>
            <a:fillRect/>
          </a:stretch>
        </p:blipFill>
        <p:spPr>
          <a:xfrm>
            <a:off x="1587580" y="0"/>
            <a:ext cx="9016839"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Up 12">
            <a:extLst>
              <a:ext uri="{FF2B5EF4-FFF2-40B4-BE49-F238E27FC236}">
                <a16:creationId xmlns:a16="http://schemas.microsoft.com/office/drawing/2014/main" id="{CD29400E-20CC-4435-878E-01BFFD2BC611}"/>
              </a:ext>
            </a:extLst>
          </p:cNvPr>
          <p:cNvSpPr/>
          <p:nvPr/>
        </p:nvSpPr>
        <p:spPr>
          <a:xfrm flipH="1">
            <a:off x="6371060" y="2334123"/>
            <a:ext cx="171515" cy="369806"/>
          </a:xfrm>
          <a:prstGeom prst="upArrow">
            <a:avLst/>
          </a:prstGeom>
        </p:spPr>
        <p:style>
          <a:lnRef idx="0">
            <a:schemeClr val="lt1">
              <a:hueOff val="0"/>
              <a:satOff val="0"/>
              <a:lumOff val="0"/>
              <a:alphaOff val="0"/>
            </a:schemeClr>
          </a:lnRef>
          <a:fillRef idx="1">
            <a:schemeClr val="accent5">
              <a:hueOff val="4790708"/>
              <a:satOff val="-4129"/>
              <a:lumOff val="5463"/>
              <a:alphaOff val="0"/>
            </a:schemeClr>
          </a:fillRef>
          <a:effectRef idx="0">
            <a:schemeClr val="accent5">
              <a:hueOff val="4790708"/>
              <a:satOff val="-4129"/>
              <a:lumOff val="5463"/>
              <a:alphaOff val="0"/>
            </a:schemeClr>
          </a:effectRef>
          <a:fontRef idx="minor">
            <a:schemeClr val="lt1">
              <a:hueOff val="0"/>
              <a:satOff val="0"/>
              <a:lumOff val="0"/>
              <a:alphaOff val="0"/>
            </a:schemeClr>
          </a:fontRef>
        </p:style>
      </p:sp>
      <p:grpSp>
        <p:nvGrpSpPr>
          <p:cNvPr id="21" name="Group 20">
            <a:extLst>
              <a:ext uri="{FF2B5EF4-FFF2-40B4-BE49-F238E27FC236}">
                <a16:creationId xmlns:a16="http://schemas.microsoft.com/office/drawing/2014/main" id="{C30B8C59-7890-F56A-3F1B-644183F962D0}"/>
              </a:ext>
            </a:extLst>
          </p:cNvPr>
          <p:cNvGrpSpPr/>
          <p:nvPr/>
        </p:nvGrpSpPr>
        <p:grpSpPr>
          <a:xfrm>
            <a:off x="1607178" y="874839"/>
            <a:ext cx="8466807" cy="4649297"/>
            <a:chOff x="1660341" y="1067103"/>
            <a:chExt cx="8466807" cy="4649297"/>
          </a:xfrm>
        </p:grpSpPr>
        <p:sp>
          <p:nvSpPr>
            <p:cNvPr id="11" name="Arrow: Down 10">
              <a:extLst>
                <a:ext uri="{FF2B5EF4-FFF2-40B4-BE49-F238E27FC236}">
                  <a16:creationId xmlns:a16="http://schemas.microsoft.com/office/drawing/2014/main" id="{FC394A20-CDEA-4F7E-84F7-5631DF9FA089}"/>
                </a:ext>
              </a:extLst>
            </p:cNvPr>
            <p:cNvSpPr/>
            <p:nvPr/>
          </p:nvSpPr>
          <p:spPr>
            <a:xfrm rot="14289128">
              <a:off x="4220973" y="2146938"/>
              <a:ext cx="240110" cy="884044"/>
            </a:xfrm>
            <a:prstGeom prst="downArrow">
              <a:avLst/>
            </a:prstGeom>
            <a:solidFill>
              <a:schemeClr val="bg1">
                <a:lumMod val="95000"/>
              </a:schemeClr>
            </a:solidFill>
            <a:ln/>
          </p:spPr>
          <p:style>
            <a:lnRef idx="1">
              <a:schemeClr val="accent1"/>
            </a:lnRef>
            <a:fillRef idx="2">
              <a:schemeClr val="accent1"/>
            </a:fillRef>
            <a:effectRef idx="1">
              <a:schemeClr val="accent1"/>
            </a:effectRef>
            <a:fontRef idx="minor">
              <a:schemeClr val="dk1"/>
            </a:fontRef>
          </p:style>
        </p:sp>
        <p:sp>
          <p:nvSpPr>
            <p:cNvPr id="7" name="Arrow: Down 6">
              <a:extLst>
                <a:ext uri="{FF2B5EF4-FFF2-40B4-BE49-F238E27FC236}">
                  <a16:creationId xmlns:a16="http://schemas.microsoft.com/office/drawing/2014/main" id="{8669A8F3-752F-40C8-A162-9451510A97CF}"/>
                </a:ext>
              </a:extLst>
            </p:cNvPr>
            <p:cNvSpPr/>
            <p:nvPr/>
          </p:nvSpPr>
          <p:spPr>
            <a:xfrm rot="16200000">
              <a:off x="4216601" y="2907305"/>
              <a:ext cx="240110" cy="884044"/>
            </a:xfrm>
            <a:prstGeom prst="downArrow">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sp>
        <p:graphicFrame>
          <p:nvGraphicFramePr>
            <p:cNvPr id="2" name="Diagram 1">
              <a:extLst>
                <a:ext uri="{FF2B5EF4-FFF2-40B4-BE49-F238E27FC236}">
                  <a16:creationId xmlns:a16="http://schemas.microsoft.com/office/drawing/2014/main" id="{54A63565-A33A-4DD1-A912-70AC5C861D2D}"/>
                </a:ext>
              </a:extLst>
            </p:cNvPr>
            <p:cNvGraphicFramePr/>
            <p:nvPr/>
          </p:nvGraphicFramePr>
          <p:xfrm>
            <a:off x="1660341" y="1067103"/>
            <a:ext cx="8466807" cy="4649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rrow: Down 8">
              <a:extLst>
                <a:ext uri="{FF2B5EF4-FFF2-40B4-BE49-F238E27FC236}">
                  <a16:creationId xmlns:a16="http://schemas.microsoft.com/office/drawing/2014/main" id="{3A8A51A4-3E9A-4243-9335-CA28826E4726}"/>
                </a:ext>
              </a:extLst>
            </p:cNvPr>
            <p:cNvSpPr/>
            <p:nvPr/>
          </p:nvSpPr>
          <p:spPr>
            <a:xfrm rot="18233948">
              <a:off x="4262515" y="3693275"/>
              <a:ext cx="240110" cy="884044"/>
            </a:xfrm>
            <a:prstGeom prst="downArrow">
              <a:avLst/>
            </a:prstGeom>
            <a:solidFill>
              <a:schemeClr val="accent1"/>
            </a:solidFill>
          </p:spPr>
          <p:style>
            <a:lnRef idx="0">
              <a:schemeClr val="lt1">
                <a:hueOff val="0"/>
                <a:satOff val="0"/>
                <a:lumOff val="0"/>
                <a:alphaOff val="0"/>
              </a:schemeClr>
            </a:lnRef>
            <a:fillRef idx="1">
              <a:schemeClr val="accent5">
                <a:hueOff val="1596903"/>
                <a:satOff val="-1376"/>
                <a:lumOff val="1821"/>
                <a:alphaOff val="0"/>
              </a:schemeClr>
            </a:fillRef>
            <a:effectRef idx="0">
              <a:schemeClr val="accent5">
                <a:hueOff val="1596903"/>
                <a:satOff val="-1376"/>
                <a:lumOff val="1821"/>
                <a:alphaOff val="0"/>
              </a:schemeClr>
            </a:effectRef>
            <a:fontRef idx="minor">
              <a:schemeClr val="lt1">
                <a:hueOff val="0"/>
                <a:satOff val="0"/>
                <a:lumOff val="0"/>
                <a:alphaOff val="0"/>
              </a:schemeClr>
            </a:fontRef>
          </p:style>
        </p:sp>
      </p:grpSp>
      <p:sp>
        <p:nvSpPr>
          <p:cNvPr id="3" name="TextBox 2">
            <a:extLst>
              <a:ext uri="{FF2B5EF4-FFF2-40B4-BE49-F238E27FC236}">
                <a16:creationId xmlns:a16="http://schemas.microsoft.com/office/drawing/2014/main" id="{2C1E0D8E-1859-4527-80C8-347D736F24C0}"/>
              </a:ext>
            </a:extLst>
          </p:cNvPr>
          <p:cNvSpPr txBox="1"/>
          <p:nvPr/>
        </p:nvSpPr>
        <p:spPr>
          <a:xfrm>
            <a:off x="1845313" y="547488"/>
            <a:ext cx="2265364" cy="369332"/>
          </a:xfrm>
          <a:prstGeom prst="rect">
            <a:avLst/>
          </a:prstGeom>
          <a:noFill/>
        </p:spPr>
        <p:txBody>
          <a:bodyPr wrap="square" rtlCol="0">
            <a:spAutoFit/>
          </a:bodyPr>
          <a:lstStyle/>
          <a:p>
            <a:r>
              <a:rPr lang="fr-FR" b="1">
                <a:latin typeface="+mj-lt"/>
              </a:rPr>
              <a:t>Avant l’atelier</a:t>
            </a:r>
          </a:p>
        </p:txBody>
      </p:sp>
      <p:sp>
        <p:nvSpPr>
          <p:cNvPr id="10" name="TextBox 9">
            <a:extLst>
              <a:ext uri="{FF2B5EF4-FFF2-40B4-BE49-F238E27FC236}">
                <a16:creationId xmlns:a16="http://schemas.microsoft.com/office/drawing/2014/main" id="{4536A249-E9CE-4F34-90AC-60F4055C2D34}"/>
              </a:ext>
            </a:extLst>
          </p:cNvPr>
          <p:cNvSpPr txBox="1"/>
          <p:nvPr/>
        </p:nvSpPr>
        <p:spPr>
          <a:xfrm>
            <a:off x="4973461" y="505507"/>
            <a:ext cx="1840568" cy="369332"/>
          </a:xfrm>
          <a:prstGeom prst="rect">
            <a:avLst/>
          </a:prstGeom>
          <a:noFill/>
        </p:spPr>
        <p:txBody>
          <a:bodyPr wrap="none" rtlCol="0">
            <a:spAutoFit/>
          </a:bodyPr>
          <a:lstStyle/>
          <a:p>
            <a:r>
              <a:rPr lang="fr-FR" b="1">
                <a:latin typeface="+mj-lt"/>
              </a:rPr>
              <a:t>Pendant l’atelier</a:t>
            </a:r>
          </a:p>
        </p:txBody>
      </p:sp>
      <p:sp>
        <p:nvSpPr>
          <p:cNvPr id="14" name="TextBox 13">
            <a:extLst>
              <a:ext uri="{FF2B5EF4-FFF2-40B4-BE49-F238E27FC236}">
                <a16:creationId xmlns:a16="http://schemas.microsoft.com/office/drawing/2014/main" id="{6197047A-05D5-45C4-8759-7B2613268371}"/>
              </a:ext>
            </a:extLst>
          </p:cNvPr>
          <p:cNvSpPr txBox="1"/>
          <p:nvPr/>
        </p:nvSpPr>
        <p:spPr>
          <a:xfrm>
            <a:off x="7840354" y="493402"/>
            <a:ext cx="2114681" cy="369332"/>
          </a:xfrm>
          <a:prstGeom prst="rect">
            <a:avLst/>
          </a:prstGeom>
          <a:noFill/>
        </p:spPr>
        <p:txBody>
          <a:bodyPr wrap="none" rtlCol="0">
            <a:spAutoFit/>
          </a:bodyPr>
          <a:lstStyle/>
          <a:p>
            <a:r>
              <a:rPr lang="fr-FR" b="1">
                <a:latin typeface="+mj-lt"/>
              </a:rPr>
              <a:t>Après l’atelier</a:t>
            </a:r>
          </a:p>
        </p:txBody>
      </p:sp>
      <p:sp>
        <p:nvSpPr>
          <p:cNvPr id="4" name="TextBox 3">
            <a:extLst>
              <a:ext uri="{FF2B5EF4-FFF2-40B4-BE49-F238E27FC236}">
                <a16:creationId xmlns:a16="http://schemas.microsoft.com/office/drawing/2014/main" id="{8A009578-2865-F65F-DF49-2FE3BEF7A655}"/>
              </a:ext>
            </a:extLst>
          </p:cNvPr>
          <p:cNvSpPr txBox="1"/>
          <p:nvPr/>
        </p:nvSpPr>
        <p:spPr>
          <a:xfrm>
            <a:off x="134268" y="-26213"/>
            <a:ext cx="7952818" cy="369332"/>
          </a:xfrm>
          <a:prstGeom prst="rect">
            <a:avLst/>
          </a:prstGeom>
          <a:noFill/>
        </p:spPr>
        <p:txBody>
          <a:bodyPr wrap="none" rtlCol="0">
            <a:spAutoFit/>
          </a:bodyPr>
          <a:lstStyle/>
          <a:p>
            <a:r>
              <a:rPr lang="fr-FR" b="1"/>
              <a:t>Instructions pour les pays concernant le flux des estimations et le lien avec l’atelier</a:t>
            </a:r>
          </a:p>
        </p:txBody>
      </p:sp>
      <p:sp>
        <p:nvSpPr>
          <p:cNvPr id="5" name="TextBox 4">
            <a:extLst>
              <a:ext uri="{FF2B5EF4-FFF2-40B4-BE49-F238E27FC236}">
                <a16:creationId xmlns:a16="http://schemas.microsoft.com/office/drawing/2014/main" id="{E7458E85-4F02-9625-8C2B-3602630705C4}"/>
              </a:ext>
            </a:extLst>
          </p:cNvPr>
          <p:cNvSpPr txBox="1"/>
          <p:nvPr/>
        </p:nvSpPr>
        <p:spPr>
          <a:xfrm>
            <a:off x="2124423" y="6024437"/>
            <a:ext cx="1524295" cy="523220"/>
          </a:xfrm>
          <a:prstGeom prst="rect">
            <a:avLst/>
          </a:prstGeom>
          <a:solidFill>
            <a:schemeClr val="accent1"/>
          </a:solidFill>
        </p:spPr>
        <p:txBody>
          <a:bodyPr wrap="square" rtlCol="0">
            <a:spAutoFit/>
          </a:bodyPr>
          <a:lstStyle/>
          <a:p>
            <a:r>
              <a:rPr lang="fr-FR" sz="1400" dirty="0">
                <a:ln w="0"/>
                <a:solidFill>
                  <a:schemeClr val="bg1"/>
                </a:solidFill>
                <a:effectLst>
                  <a:outerShdw blurRad="38100" dist="25400" dir="5400000" algn="ctr" rotWithShape="0">
                    <a:srgbClr val="6E747A">
                      <a:alpha val="43000"/>
                    </a:srgbClr>
                  </a:outerShdw>
                </a:effectLst>
              </a:rPr>
              <a:t>Cahier de travail Populations clés</a:t>
            </a:r>
          </a:p>
        </p:txBody>
      </p:sp>
      <p:sp>
        <p:nvSpPr>
          <p:cNvPr id="8" name="TextBox 7">
            <a:extLst>
              <a:ext uri="{FF2B5EF4-FFF2-40B4-BE49-F238E27FC236}">
                <a16:creationId xmlns:a16="http://schemas.microsoft.com/office/drawing/2014/main" id="{3C0DEAE3-A8F1-9247-7743-7EB48011847B}"/>
              </a:ext>
            </a:extLst>
          </p:cNvPr>
          <p:cNvSpPr txBox="1"/>
          <p:nvPr/>
        </p:nvSpPr>
        <p:spPr>
          <a:xfrm>
            <a:off x="4336655" y="6218176"/>
            <a:ext cx="3312373" cy="307777"/>
          </a:xfrm>
          <a:prstGeom prst="rect">
            <a:avLst/>
          </a:prstGeom>
          <a:solidFill>
            <a:schemeClr val="accent1"/>
          </a:solidFill>
        </p:spPr>
        <p:txBody>
          <a:bodyPr wrap="square" rtlCol="0">
            <a:spAutoFit/>
          </a:bodyPr>
          <a:lstStyle>
            <a:defPPr>
              <a:defRPr lang="en-US"/>
            </a:defPPr>
            <a:lvl1pPr>
              <a:defRPr sz="1400">
                <a:ln w="0"/>
                <a:solidFill>
                  <a:schemeClr val="bg1"/>
                </a:solidFill>
                <a:effectLst>
                  <a:outerShdw blurRad="38100" dist="25400" dir="5400000" algn="ctr" rotWithShape="0">
                    <a:srgbClr val="6E747A">
                      <a:alpha val="43000"/>
                    </a:srgbClr>
                  </a:outerShdw>
                </a:effectLst>
              </a:defRPr>
            </a:lvl1pPr>
          </a:lstStyle>
          <a:p>
            <a:r>
              <a:rPr lang="fr-FR"/>
              <a:t>Implications des politiques sur les résultats</a:t>
            </a:r>
          </a:p>
        </p:txBody>
      </p:sp>
      <p:sp>
        <p:nvSpPr>
          <p:cNvPr id="15" name="TextBox 14">
            <a:extLst>
              <a:ext uri="{FF2B5EF4-FFF2-40B4-BE49-F238E27FC236}">
                <a16:creationId xmlns:a16="http://schemas.microsoft.com/office/drawing/2014/main" id="{44E48E1A-3AF1-DF72-9E5C-34D2CA3F8342}"/>
              </a:ext>
            </a:extLst>
          </p:cNvPr>
          <p:cNvSpPr txBox="1"/>
          <p:nvPr/>
        </p:nvSpPr>
        <p:spPr>
          <a:xfrm>
            <a:off x="7991590" y="5804223"/>
            <a:ext cx="2624436" cy="307777"/>
          </a:xfrm>
          <a:prstGeom prst="rect">
            <a:avLst/>
          </a:prstGeom>
          <a:solidFill>
            <a:schemeClr val="accent1"/>
          </a:solidFill>
        </p:spPr>
        <p:txBody>
          <a:bodyPr wrap="square" rtlCol="0">
            <a:spAutoFit/>
          </a:bodyPr>
          <a:lstStyle>
            <a:defPPr>
              <a:defRPr lang="en-US"/>
            </a:defPPr>
            <a:lvl1pPr>
              <a:defRPr sz="1400">
                <a:ln w="0"/>
                <a:solidFill>
                  <a:schemeClr val="bg1"/>
                </a:solidFill>
                <a:effectLst>
                  <a:outerShdw blurRad="38100" dist="25400" dir="5400000" algn="ctr" rotWithShape="0">
                    <a:srgbClr val="6E747A">
                      <a:alpha val="43000"/>
                    </a:srgbClr>
                  </a:outerShdw>
                </a:effectLst>
              </a:defRPr>
            </a:lvl1pPr>
          </a:lstStyle>
          <a:p>
            <a:r>
              <a:rPr lang="fr-FR" dirty="0"/>
              <a:t>Élaborer les principaux messages</a:t>
            </a:r>
          </a:p>
        </p:txBody>
      </p:sp>
      <p:sp>
        <p:nvSpPr>
          <p:cNvPr id="16" name="TextBox 15">
            <a:extLst>
              <a:ext uri="{FF2B5EF4-FFF2-40B4-BE49-F238E27FC236}">
                <a16:creationId xmlns:a16="http://schemas.microsoft.com/office/drawing/2014/main" id="{76C21046-0ABC-32B9-CB6F-1DF03A7D2A81}"/>
              </a:ext>
            </a:extLst>
          </p:cNvPr>
          <p:cNvSpPr txBox="1"/>
          <p:nvPr/>
        </p:nvSpPr>
        <p:spPr>
          <a:xfrm>
            <a:off x="4336656" y="5910399"/>
            <a:ext cx="2624436" cy="307777"/>
          </a:xfrm>
          <a:prstGeom prst="rect">
            <a:avLst/>
          </a:prstGeom>
          <a:solidFill>
            <a:schemeClr val="accent1"/>
          </a:solidFill>
        </p:spPr>
        <p:txBody>
          <a:bodyPr wrap="none" rtlCol="0">
            <a:spAutoFit/>
          </a:bodyPr>
          <a:lstStyle>
            <a:defPPr>
              <a:defRPr lang="en-US"/>
            </a:defPPr>
            <a:lvl1pPr>
              <a:defRPr sz="1400">
                <a:ln w="0"/>
                <a:solidFill>
                  <a:schemeClr val="bg1"/>
                </a:solidFill>
                <a:effectLst>
                  <a:outerShdw blurRad="38100" dist="25400" dir="5400000" algn="ctr" rotWithShape="0">
                    <a:srgbClr val="6E747A">
                      <a:alpha val="43000"/>
                    </a:srgbClr>
                  </a:outerShdw>
                </a:effectLst>
              </a:defRPr>
            </a:lvl1pPr>
          </a:lstStyle>
          <a:p>
            <a:r>
              <a:rPr lang="fr-FR"/>
              <a:t>Identifier les inégalités</a:t>
            </a:r>
          </a:p>
        </p:txBody>
      </p:sp>
      <p:sp>
        <p:nvSpPr>
          <p:cNvPr id="17" name="TextBox 16">
            <a:extLst>
              <a:ext uri="{FF2B5EF4-FFF2-40B4-BE49-F238E27FC236}">
                <a16:creationId xmlns:a16="http://schemas.microsoft.com/office/drawing/2014/main" id="{C51AB9AC-E627-01DC-3945-3E4789CA2343}"/>
              </a:ext>
            </a:extLst>
          </p:cNvPr>
          <p:cNvSpPr txBox="1"/>
          <p:nvPr/>
        </p:nvSpPr>
        <p:spPr>
          <a:xfrm>
            <a:off x="4336656" y="6525953"/>
            <a:ext cx="4067115" cy="307777"/>
          </a:xfrm>
          <a:prstGeom prst="rect">
            <a:avLst/>
          </a:prstGeom>
          <a:solidFill>
            <a:schemeClr val="accent1"/>
          </a:solidFill>
        </p:spPr>
        <p:txBody>
          <a:bodyPr wrap="square" rtlCol="0">
            <a:spAutoFit/>
          </a:bodyPr>
          <a:lstStyle>
            <a:defPPr>
              <a:defRPr lang="en-US"/>
            </a:defPPr>
            <a:lvl1pPr>
              <a:defRPr sz="1400">
                <a:ln w="0"/>
                <a:solidFill>
                  <a:schemeClr val="bg1"/>
                </a:solidFill>
                <a:effectLst>
                  <a:outerShdw blurRad="38100" dist="25400" dir="5400000" algn="ctr" rotWithShape="0">
                    <a:srgbClr val="6E747A">
                      <a:alpha val="43000"/>
                    </a:srgbClr>
                  </a:outerShdw>
                </a:effectLst>
              </a:defRPr>
            </a:lvl1pPr>
          </a:lstStyle>
          <a:p>
            <a:r>
              <a:rPr lang="fr-FR"/>
              <a:t>Quel rôle jouent la stigmatisation et la discrimination</a:t>
            </a:r>
          </a:p>
        </p:txBody>
      </p:sp>
      <p:sp>
        <p:nvSpPr>
          <p:cNvPr id="18" name="TextBox 17">
            <a:extLst>
              <a:ext uri="{FF2B5EF4-FFF2-40B4-BE49-F238E27FC236}">
                <a16:creationId xmlns:a16="http://schemas.microsoft.com/office/drawing/2014/main" id="{6D2F2B4C-5026-341E-0FBD-522F6536BF4F}"/>
              </a:ext>
            </a:extLst>
          </p:cNvPr>
          <p:cNvSpPr txBox="1"/>
          <p:nvPr/>
        </p:nvSpPr>
        <p:spPr>
          <a:xfrm>
            <a:off x="7991591" y="6112000"/>
            <a:ext cx="3068296" cy="523220"/>
          </a:xfrm>
          <a:prstGeom prst="rect">
            <a:avLst/>
          </a:prstGeom>
          <a:solidFill>
            <a:schemeClr val="accent1"/>
          </a:solidFill>
        </p:spPr>
        <p:txBody>
          <a:bodyPr wrap="square" rtlCol="0">
            <a:spAutoFit/>
          </a:bodyPr>
          <a:lstStyle>
            <a:defPPr>
              <a:defRPr lang="en-US"/>
            </a:defPPr>
            <a:lvl1pPr>
              <a:defRPr sz="1400">
                <a:ln w="0"/>
                <a:solidFill>
                  <a:schemeClr val="bg1"/>
                </a:solidFill>
                <a:effectLst>
                  <a:outerShdw blurRad="38100" dist="25400" dir="5400000" algn="ctr" rotWithShape="0">
                    <a:srgbClr val="6E747A">
                      <a:alpha val="43000"/>
                    </a:srgbClr>
                  </a:outerShdw>
                </a:effectLst>
              </a:defRPr>
            </a:lvl1pPr>
          </a:lstStyle>
          <a:p>
            <a:r>
              <a:rPr lang="fr-FR" dirty="0"/>
              <a:t>Utiliser et partager les données pour améliorer la réponse</a:t>
            </a:r>
          </a:p>
        </p:txBody>
      </p:sp>
    </p:spTree>
    <p:extLst>
      <p:ext uri="{BB962C8B-B14F-4D97-AF65-F5344CB8AC3E}">
        <p14:creationId xmlns:p14="http://schemas.microsoft.com/office/powerpoint/2010/main" val="725998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6E8CC-0345-2068-1F3D-740B96485622}"/>
              </a:ext>
            </a:extLst>
          </p:cNvPr>
          <p:cNvSpPr>
            <a:spLocks noGrp="1"/>
          </p:cNvSpPr>
          <p:nvPr>
            <p:ph type="title"/>
          </p:nvPr>
        </p:nvSpPr>
        <p:spPr/>
        <p:txBody>
          <a:bodyPr/>
          <a:lstStyle/>
          <a:p>
            <a:pPr>
              <a:defRPr/>
            </a:pPr>
            <a:r>
              <a:rPr lang="fr-FR" sz="3360">
                <a:solidFill>
                  <a:schemeClr val="bg1"/>
                </a:solidFill>
                <a:latin typeface="Arial" panose="020B0604020202020204" pitchFamily="34" charset="0"/>
                <a:cs typeface="Arial" panose="020B0604020202020204" pitchFamily="34" charset="0"/>
              </a:rPr>
              <a:t>« Livrable » 1 de l’atelier</a:t>
            </a:r>
            <a:br>
              <a:rPr lang="fr-FR" sz="3360">
                <a:solidFill>
                  <a:schemeClr val="bg1"/>
                </a:solidFill>
                <a:latin typeface="Arial" panose="020B0604020202020204" pitchFamily="34" charset="0"/>
                <a:cs typeface="Arial" panose="020B0604020202020204" pitchFamily="34" charset="0"/>
              </a:rPr>
            </a:br>
            <a:endParaRPr lang="fr-FR" sz="3360">
              <a:solidFill>
                <a:schemeClr val="bg1"/>
              </a:solidFill>
              <a:latin typeface="Arial" panose="020B0604020202020204" pitchFamily="34" charset="0"/>
              <a:cs typeface="Arial" panose="020B0604020202020204" pitchFamily="34" charset="0"/>
            </a:endParaRPr>
          </a:p>
        </p:txBody>
      </p:sp>
      <p:sp>
        <p:nvSpPr>
          <p:cNvPr id="43011" name="Content Placeholder 2">
            <a:extLst>
              <a:ext uri="{FF2B5EF4-FFF2-40B4-BE49-F238E27FC236}">
                <a16:creationId xmlns:a16="http://schemas.microsoft.com/office/drawing/2014/main" id="{CB78A0FA-6928-D65E-63F8-4B8232E82396}"/>
              </a:ext>
            </a:extLst>
          </p:cNvPr>
          <p:cNvSpPr>
            <a:spLocks noGrp="1" noChangeArrowheads="1"/>
          </p:cNvSpPr>
          <p:nvPr>
            <p:ph idx="1"/>
          </p:nvPr>
        </p:nvSpPr>
        <p:spPr bwMode="auto"/>
        <p:txBody>
          <a:bodyPr wrap="square" numCol="1" anchorCtr="0" compatLnSpc="1">
            <a:prstTxWarp prst="textNoShape">
              <a:avLst/>
            </a:prstTxWarp>
          </a:bodyPr>
          <a:lstStyle/>
          <a:p>
            <a:pPr>
              <a:buFont typeface="Arial" panose="020B0604020202020204" pitchFamily="34" charset="0"/>
              <a:buNone/>
            </a:pPr>
            <a:r>
              <a:rPr lang="fr-FR" sz="1920">
                <a:solidFill>
                  <a:srgbClr val="444444"/>
                </a:solidFill>
                <a:latin typeface="Arial" panose="020B0604020202020204" pitchFamily="34" charset="0"/>
                <a:cs typeface="Arial" panose="020B0604020202020204" pitchFamily="34" charset="0"/>
              </a:rPr>
              <a:t>Chaque équipe nationale doit préparer un résumé de 5 diapositives :</a:t>
            </a:r>
          </a:p>
          <a:p>
            <a:r>
              <a:rPr lang="fr-FR" sz="1920">
                <a:solidFill>
                  <a:srgbClr val="444444"/>
                </a:solidFill>
                <a:latin typeface="Arial" panose="020B0604020202020204" pitchFamily="34" charset="0"/>
                <a:cs typeface="Arial" panose="020B0604020202020204" pitchFamily="34" charset="0"/>
              </a:rPr>
              <a:t>Résultats de cet atelier </a:t>
            </a:r>
          </a:p>
          <a:p>
            <a:r>
              <a:rPr lang="fr-FR" sz="1920">
                <a:solidFill>
                  <a:srgbClr val="444444"/>
                </a:solidFill>
                <a:latin typeface="Arial" panose="020B0604020202020204" pitchFamily="34" charset="0"/>
                <a:cs typeface="Arial" panose="020B0604020202020204" pitchFamily="34" charset="0"/>
              </a:rPr>
              <a:t>En quoi sont-ils différents de l’année dernière ?</a:t>
            </a:r>
          </a:p>
          <a:p>
            <a:r>
              <a:rPr lang="fr-FR" sz="1920">
                <a:solidFill>
                  <a:srgbClr val="444444"/>
                </a:solidFill>
                <a:latin typeface="Arial" panose="020B0604020202020204" pitchFamily="34" charset="0"/>
                <a:cs typeface="Arial" panose="020B0604020202020204" pitchFamily="34" charset="0"/>
              </a:rPr>
              <a:t>Le plus grand défi rencontré ? </a:t>
            </a:r>
          </a:p>
          <a:p>
            <a:r>
              <a:rPr lang="fr-FR" sz="1920">
                <a:solidFill>
                  <a:srgbClr val="444444"/>
                </a:solidFill>
                <a:latin typeface="Arial" panose="020B0604020202020204" pitchFamily="34" charset="0"/>
                <a:cs typeface="Arial" panose="020B0604020202020204" pitchFamily="34" charset="0"/>
              </a:rPr>
              <a:t>Inégalités identifiées par sexe, âge, géographie, statut de la population clé, statut de richesse </a:t>
            </a:r>
          </a:p>
          <a:p>
            <a:r>
              <a:rPr lang="fr-FR" sz="1920">
                <a:solidFill>
                  <a:srgbClr val="444444"/>
                </a:solidFill>
                <a:latin typeface="Arial" panose="020B0604020202020204" pitchFamily="34" charset="0"/>
                <a:cs typeface="Arial" panose="020B0604020202020204" pitchFamily="34" charset="0"/>
              </a:rPr>
              <a:t>Comment pourriez-vous intégrer les données sur la stigmatisation et la discrimination, les politiques et la CLM à votre compréhension de l’épidémie de VIH et de la riposte dans votre pays ?</a:t>
            </a:r>
          </a:p>
          <a:p>
            <a:endParaRPr lang="en-US" altLang="en-US" sz="1920" dirty="0">
              <a:solidFill>
                <a:srgbClr val="444444"/>
              </a:solidFill>
              <a:latin typeface="Arial" panose="020B0604020202020204" pitchFamily="34" charset="0"/>
              <a:cs typeface="Arial" panose="020B0604020202020204" pitchFamily="34" charset="0"/>
            </a:endParaRPr>
          </a:p>
          <a:p>
            <a:r>
              <a:rPr lang="fr-FR" sz="1920">
                <a:solidFill>
                  <a:srgbClr val="444444"/>
                </a:solidFill>
                <a:latin typeface="Arial" panose="020B0604020202020204" pitchFamily="34" charset="0"/>
                <a:cs typeface="Arial" panose="020B0604020202020204" pitchFamily="34" charset="0"/>
              </a:rPr>
              <a:t>Voir le modèle dans le dossier Documents de référence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74702-A55F-350F-2E6D-DAD38A98C6ED}"/>
              </a:ext>
            </a:extLst>
          </p:cNvPr>
          <p:cNvSpPr>
            <a:spLocks noGrp="1"/>
          </p:cNvSpPr>
          <p:nvPr>
            <p:ph type="title"/>
          </p:nvPr>
        </p:nvSpPr>
        <p:spPr/>
        <p:txBody>
          <a:bodyPr/>
          <a:lstStyle/>
          <a:p>
            <a:pPr>
              <a:defRPr/>
            </a:pPr>
            <a:r>
              <a:rPr lang="fr-FR" sz="3360">
                <a:solidFill>
                  <a:schemeClr val="bg1"/>
                </a:solidFill>
                <a:latin typeface="Arial" panose="020B0604020202020204" pitchFamily="34" charset="0"/>
                <a:cs typeface="Arial" panose="020B0604020202020204" pitchFamily="34" charset="0"/>
              </a:rPr>
              <a:t>« Livrable » 2 de l’atelier</a:t>
            </a:r>
            <a:br>
              <a:rPr lang="fr-FR" sz="3360">
                <a:solidFill>
                  <a:schemeClr val="bg1"/>
                </a:solidFill>
                <a:latin typeface="Arial" panose="020B0604020202020204" pitchFamily="34" charset="0"/>
                <a:cs typeface="Arial" panose="020B0604020202020204" pitchFamily="34" charset="0"/>
              </a:rPr>
            </a:br>
            <a:endParaRPr lang="fr-FR" sz="3360">
              <a:solidFill>
                <a:schemeClr val="bg1"/>
              </a:solidFill>
              <a:latin typeface="Arial" panose="020B0604020202020204" pitchFamily="34" charset="0"/>
              <a:cs typeface="Arial" panose="020B0604020202020204" pitchFamily="34" charset="0"/>
            </a:endParaRPr>
          </a:p>
        </p:txBody>
      </p:sp>
      <p:sp>
        <p:nvSpPr>
          <p:cNvPr id="44035" name="Content Placeholder 2">
            <a:extLst>
              <a:ext uri="{FF2B5EF4-FFF2-40B4-BE49-F238E27FC236}">
                <a16:creationId xmlns:a16="http://schemas.microsoft.com/office/drawing/2014/main" id="{6C98A5EF-2541-B52F-542F-9AB7C780B1C9}"/>
              </a:ext>
            </a:extLst>
          </p:cNvPr>
          <p:cNvSpPr>
            <a:spLocks noGrp="1" noChangeArrowheads="1"/>
          </p:cNvSpPr>
          <p:nvPr>
            <p:ph idx="1"/>
          </p:nvPr>
        </p:nvSpPr>
        <p:spPr bwMode="auto"/>
        <p:txBody>
          <a:bodyPr wrap="square" numCol="1" anchorCtr="0" compatLnSpc="1">
            <a:prstTxWarp prst="textNoShape">
              <a:avLst/>
            </a:prstTxWarp>
          </a:bodyPr>
          <a:lstStyle/>
          <a:p>
            <a:pPr>
              <a:buFont typeface="Arial" panose="020B0604020202020204" pitchFamily="34" charset="0"/>
              <a:buNone/>
            </a:pPr>
            <a:r>
              <a:rPr lang="fr-FR" sz="1920">
                <a:solidFill>
                  <a:srgbClr val="444444"/>
                </a:solidFill>
                <a:latin typeface="Arial" panose="020B0604020202020204" pitchFamily="34" charset="0"/>
                <a:cs typeface="Arial" panose="020B0604020202020204" pitchFamily="34" charset="0"/>
              </a:rPr>
              <a:t>Un « Elevator Pitch » de 3 minutes</a:t>
            </a:r>
          </a:p>
          <a:p>
            <a:pPr>
              <a:buFont typeface="Arial" panose="020B0604020202020204" pitchFamily="34" charset="0"/>
              <a:buNone/>
            </a:pPr>
            <a:endParaRPr lang="en-US" altLang="en-US" sz="1920" dirty="0">
              <a:solidFill>
                <a:srgbClr val="444444"/>
              </a:solidFill>
              <a:latin typeface="Arial" panose="020B0604020202020204" pitchFamily="34" charset="0"/>
              <a:cs typeface="Arial" panose="020B0604020202020204" pitchFamily="34" charset="0"/>
            </a:endParaRPr>
          </a:p>
          <a:p>
            <a:r>
              <a:rPr lang="fr-FR" sz="1920">
                <a:solidFill>
                  <a:srgbClr val="444444"/>
                </a:solidFill>
                <a:latin typeface="Arial" panose="020B0604020202020204" pitchFamily="34" charset="0"/>
                <a:cs typeface="Arial" panose="020B0604020202020204" pitchFamily="34" charset="0"/>
              </a:rPr>
              <a:t>Scénario : vous rencontrez le ministre de la Santé dans un ascenseur. Vous avez 3 minutes pour résumer l’épidémie de VIH et les inégalités dans votre pays.  Que diriez-vous ?</a:t>
            </a:r>
          </a:p>
          <a:p>
            <a:pPr>
              <a:lnSpc>
                <a:spcPts val="1980"/>
              </a:lnSpc>
              <a:spcBef>
                <a:spcPct val="0"/>
              </a:spcBef>
            </a:pPr>
            <a:endParaRPr lang="en-US" altLang="en-US" sz="1920" dirty="0">
              <a:latin typeface="Arial" panose="020B0604020202020204" pitchFamily="34" charset="0"/>
              <a:cs typeface="Arial" panose="020B0604020202020204" pitchFamily="34" charset="0"/>
            </a:endParaRPr>
          </a:p>
          <a:p>
            <a:pPr>
              <a:lnSpc>
                <a:spcPts val="1980"/>
              </a:lnSpc>
              <a:spcBef>
                <a:spcPct val="0"/>
              </a:spcBef>
              <a:buNone/>
            </a:pPr>
            <a:endParaRPr lang="en-US" altLang="en-US" sz="1920" dirty="0">
              <a:latin typeface="Arial" panose="020B0604020202020204" pitchFamily="34" charset="0"/>
              <a:cs typeface="Arial" panose="020B0604020202020204" pitchFamily="34" charset="0"/>
            </a:endParaRPr>
          </a:p>
          <a:p>
            <a:pPr>
              <a:lnSpc>
                <a:spcPts val="1980"/>
              </a:lnSpc>
              <a:spcBef>
                <a:spcPct val="0"/>
              </a:spcBef>
              <a:buNone/>
            </a:pPr>
            <a:endParaRPr lang="en-US" altLang="en-US" sz="1920" dirty="0">
              <a:solidFill>
                <a:srgbClr val="000000"/>
              </a:solidFill>
              <a:latin typeface="Arial" panose="020B0604020202020204" pitchFamily="34" charset="0"/>
              <a:cs typeface="Arial" panose="020B0604020202020204" pitchFamily="34" charset="0"/>
            </a:endParaRPr>
          </a:p>
          <a:p>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314BC-677D-45C6-B125-E1496B8E43DF}"/>
              </a:ext>
            </a:extLst>
          </p:cNvPr>
          <p:cNvSpPr>
            <a:spLocks noGrp="1"/>
          </p:cNvSpPr>
          <p:nvPr>
            <p:ph type="title"/>
          </p:nvPr>
        </p:nvSpPr>
        <p:spPr/>
        <p:txBody>
          <a:bodyPr/>
          <a:lstStyle/>
          <a:p>
            <a:r>
              <a:rPr lang="fr-FR" sz="2400" b="1"/>
              <a:t>HIVtools.unaids.org</a:t>
            </a:r>
            <a:br>
              <a:rPr lang="fr-FR" sz="2400" b="1"/>
            </a:br>
            <a:r>
              <a:rPr lang="fr-FR"/>
              <a:t> est votre ressource pour tout ce qui concerne les estimations</a:t>
            </a:r>
          </a:p>
        </p:txBody>
      </p:sp>
      <p:pic>
        <p:nvPicPr>
          <p:cNvPr id="4" name="Picture 3">
            <a:extLst>
              <a:ext uri="{FF2B5EF4-FFF2-40B4-BE49-F238E27FC236}">
                <a16:creationId xmlns:a16="http://schemas.microsoft.com/office/drawing/2014/main" id="{37EBEC7D-027C-3A6A-E1C9-DEEED0DBE641}"/>
              </a:ext>
            </a:extLst>
          </p:cNvPr>
          <p:cNvPicPr>
            <a:picLocks noChangeAspect="1"/>
          </p:cNvPicPr>
          <p:nvPr/>
        </p:nvPicPr>
        <p:blipFill>
          <a:blip r:embed="rId2"/>
          <a:stretch>
            <a:fillRect/>
          </a:stretch>
        </p:blipFill>
        <p:spPr>
          <a:xfrm>
            <a:off x="4422256" y="-4572"/>
            <a:ext cx="4752541" cy="6858000"/>
          </a:xfrm>
          <a:prstGeom prst="rect">
            <a:avLst/>
          </a:prstGeom>
        </p:spPr>
      </p:pic>
    </p:spTree>
    <p:extLst>
      <p:ext uri="{BB962C8B-B14F-4D97-AF65-F5344CB8AC3E}">
        <p14:creationId xmlns:p14="http://schemas.microsoft.com/office/powerpoint/2010/main" val="4077375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10E264-5895-9C1E-EC34-ADF3F592F791}"/>
              </a:ext>
            </a:extLst>
          </p:cNvPr>
          <p:cNvSpPr>
            <a:spLocks noGrp="1"/>
          </p:cNvSpPr>
          <p:nvPr>
            <p:ph type="ctrTitle"/>
          </p:nvPr>
        </p:nvSpPr>
        <p:spPr/>
        <p:txBody>
          <a:bodyPr/>
          <a:lstStyle/>
          <a:p>
            <a:r>
              <a:rPr lang="fr-FR"/>
              <a:t>Contexte</a:t>
            </a:r>
          </a:p>
        </p:txBody>
      </p:sp>
      <p:sp>
        <p:nvSpPr>
          <p:cNvPr id="5" name="Subtitle 4">
            <a:extLst>
              <a:ext uri="{FF2B5EF4-FFF2-40B4-BE49-F238E27FC236}">
                <a16:creationId xmlns:a16="http://schemas.microsoft.com/office/drawing/2014/main" id="{1C5B74E2-978F-C2F8-65FB-A9C7B979C81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03306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ED100-2D4E-E31B-B5EB-66C682FA8450}"/>
              </a:ext>
            </a:extLst>
          </p:cNvPr>
          <p:cNvSpPr>
            <a:spLocks noGrp="1"/>
          </p:cNvSpPr>
          <p:nvPr>
            <p:ph type="title"/>
          </p:nvPr>
        </p:nvSpPr>
        <p:spPr>
          <a:xfrm>
            <a:off x="252919" y="1123837"/>
            <a:ext cx="2947482" cy="4601183"/>
          </a:xfrm>
        </p:spPr>
        <p:txBody>
          <a:bodyPr>
            <a:noAutofit/>
          </a:bodyPr>
          <a:lstStyle/>
          <a:p>
            <a:r>
              <a:rPr lang="fr-FR" sz="3200"/>
              <a:t>La pandémie de VIH en 2021</a:t>
            </a:r>
            <a:br>
              <a:rPr lang="fr-FR" sz="2400"/>
            </a:br>
            <a:br>
              <a:rPr lang="fr-FR" sz="2400"/>
            </a:br>
            <a:br>
              <a:rPr lang="fr-FR" sz="2400"/>
            </a:br>
            <a:r>
              <a:rPr lang="fr-FR" sz="2400">
                <a:latin typeface="+mj-lt"/>
                <a:ea typeface="+mn-lt"/>
                <a:cs typeface="Calibri Light"/>
              </a:rPr>
              <a:t>Nous n’atteindrons pas les objectifs fixés pour 2025 si nous ne promouvons pas des efforts de prévention efficaces, si nous n’intensifions pas l’accès aux traitements et si nous ne supprimons pas les obstacles à l’inclusion</a:t>
            </a:r>
          </a:p>
        </p:txBody>
      </p:sp>
      <p:pic>
        <p:nvPicPr>
          <p:cNvPr id="5" name="Picture 4">
            <a:extLst>
              <a:ext uri="{FF2B5EF4-FFF2-40B4-BE49-F238E27FC236}">
                <a16:creationId xmlns:a16="http://schemas.microsoft.com/office/drawing/2014/main" id="{BD91979F-19D5-30A7-5FA7-FC76EBA7AD9F}"/>
              </a:ext>
            </a:extLst>
          </p:cNvPr>
          <p:cNvPicPr>
            <a:picLocks noChangeAspect="1"/>
          </p:cNvPicPr>
          <p:nvPr/>
        </p:nvPicPr>
        <p:blipFill rotWithShape="1">
          <a:blip r:embed="rId3"/>
          <a:srcRect t="8248" b="10823"/>
          <a:stretch/>
        </p:blipFill>
        <p:spPr>
          <a:xfrm>
            <a:off x="4351157" y="3468845"/>
            <a:ext cx="5717876" cy="3032168"/>
          </a:xfrm>
          <a:prstGeom prst="rect">
            <a:avLst/>
          </a:prstGeom>
          <a:ln>
            <a:noFill/>
          </a:ln>
        </p:spPr>
      </p:pic>
      <p:pic>
        <p:nvPicPr>
          <p:cNvPr id="6" name="Picture 5">
            <a:extLst>
              <a:ext uri="{FF2B5EF4-FFF2-40B4-BE49-F238E27FC236}">
                <a16:creationId xmlns:a16="http://schemas.microsoft.com/office/drawing/2014/main" id="{3772628A-AA36-D7A5-33E8-DBD948B60C78}"/>
              </a:ext>
            </a:extLst>
          </p:cNvPr>
          <p:cNvPicPr>
            <a:picLocks noChangeAspect="1"/>
          </p:cNvPicPr>
          <p:nvPr/>
        </p:nvPicPr>
        <p:blipFill rotWithShape="1">
          <a:blip r:embed="rId4"/>
          <a:srcRect t="6128" b="6751"/>
          <a:stretch/>
        </p:blipFill>
        <p:spPr>
          <a:xfrm>
            <a:off x="4337822" y="426253"/>
            <a:ext cx="5410331" cy="2962902"/>
          </a:xfrm>
          <a:prstGeom prst="rect">
            <a:avLst/>
          </a:prstGeom>
          <a:ln>
            <a:noFill/>
          </a:ln>
        </p:spPr>
      </p:pic>
      <p:sp>
        <p:nvSpPr>
          <p:cNvPr id="7" name="TextBox 6">
            <a:extLst>
              <a:ext uri="{FF2B5EF4-FFF2-40B4-BE49-F238E27FC236}">
                <a16:creationId xmlns:a16="http://schemas.microsoft.com/office/drawing/2014/main" id="{93FDCEB3-8D08-FC70-AA00-D7663A398F39}"/>
              </a:ext>
            </a:extLst>
          </p:cNvPr>
          <p:cNvSpPr txBox="1"/>
          <p:nvPr/>
        </p:nvSpPr>
        <p:spPr>
          <a:xfrm>
            <a:off x="4218093" y="162378"/>
            <a:ext cx="5000344" cy="338554"/>
          </a:xfrm>
          <a:prstGeom prst="rect">
            <a:avLst/>
          </a:prstGeom>
          <a:noFill/>
        </p:spPr>
        <p:txBody>
          <a:bodyPr wrap="none" rtlCol="0">
            <a:spAutoFit/>
          </a:bodyPr>
          <a:lstStyle/>
          <a:p>
            <a:pPr algn="ctr"/>
            <a:r>
              <a:rPr lang="fr-FR" sz="1600" b="1">
                <a:latin typeface="+mj-lt"/>
                <a:cs typeface="Aharoni" panose="02010803020104030203" pitchFamily="2" charset="-79"/>
              </a:rPr>
              <a:t>Nouvelles infections par le VIH, au niveau mondial, 1990 – 2021 et objectif 2025</a:t>
            </a:r>
          </a:p>
        </p:txBody>
      </p:sp>
      <p:sp>
        <p:nvSpPr>
          <p:cNvPr id="9" name="TextBox 8">
            <a:extLst>
              <a:ext uri="{FF2B5EF4-FFF2-40B4-BE49-F238E27FC236}">
                <a16:creationId xmlns:a16="http://schemas.microsoft.com/office/drawing/2014/main" id="{D3383776-AF9E-A7B3-6084-EEAF4D913EE5}"/>
              </a:ext>
            </a:extLst>
          </p:cNvPr>
          <p:cNvSpPr txBox="1"/>
          <p:nvPr/>
        </p:nvSpPr>
        <p:spPr>
          <a:xfrm>
            <a:off x="8632642" y="4785937"/>
            <a:ext cx="1763037" cy="584775"/>
          </a:xfrm>
          <a:prstGeom prst="rect">
            <a:avLst/>
          </a:prstGeom>
          <a:noFill/>
        </p:spPr>
        <p:txBody>
          <a:bodyPr wrap="square" rtlCol="0">
            <a:spAutoFit/>
          </a:bodyPr>
          <a:lstStyle/>
          <a:p>
            <a:pPr algn="ctr"/>
            <a:r>
              <a:rPr lang="fr-FR" sz="1600" b="1">
                <a:latin typeface="+mj-lt"/>
                <a:cs typeface="Aharoni" panose="02010803020104030203" pitchFamily="2" charset="-79"/>
              </a:rPr>
              <a:t>2021 : </a:t>
            </a:r>
          </a:p>
          <a:p>
            <a:pPr algn="ctr"/>
            <a:r>
              <a:rPr lang="fr-FR" sz="1600" b="1">
                <a:latin typeface="+mj-lt"/>
                <a:cs typeface="Aharoni" panose="02010803020104030203" pitchFamily="2" charset="-79"/>
              </a:rPr>
              <a:t>650 000 </a:t>
            </a:r>
          </a:p>
        </p:txBody>
      </p:sp>
      <p:sp>
        <p:nvSpPr>
          <p:cNvPr id="10" name="TextBox 9">
            <a:extLst>
              <a:ext uri="{FF2B5EF4-FFF2-40B4-BE49-F238E27FC236}">
                <a16:creationId xmlns:a16="http://schemas.microsoft.com/office/drawing/2014/main" id="{C8BF48F1-65F6-E877-9AA5-EF192BA7BED7}"/>
              </a:ext>
            </a:extLst>
          </p:cNvPr>
          <p:cNvSpPr txBox="1"/>
          <p:nvPr/>
        </p:nvSpPr>
        <p:spPr>
          <a:xfrm>
            <a:off x="7625179" y="929747"/>
            <a:ext cx="1084721" cy="584775"/>
          </a:xfrm>
          <a:prstGeom prst="rect">
            <a:avLst/>
          </a:prstGeom>
          <a:noFill/>
        </p:spPr>
        <p:txBody>
          <a:bodyPr wrap="none" rtlCol="0">
            <a:spAutoFit/>
          </a:bodyPr>
          <a:lstStyle/>
          <a:p>
            <a:pPr algn="ctr"/>
            <a:r>
              <a:rPr lang="fr-FR" sz="1600" b="1">
                <a:latin typeface="+mj-lt"/>
                <a:cs typeface="Aharoni" panose="02010803020104030203" pitchFamily="2" charset="-79"/>
              </a:rPr>
              <a:t>2021 : </a:t>
            </a:r>
          </a:p>
          <a:p>
            <a:pPr algn="ctr"/>
            <a:r>
              <a:rPr lang="fr-FR" sz="1600" b="1">
                <a:latin typeface="+mj-lt"/>
                <a:cs typeface="Aharoni" panose="02010803020104030203" pitchFamily="2" charset="-79"/>
              </a:rPr>
              <a:t>1 500 000 </a:t>
            </a:r>
          </a:p>
        </p:txBody>
      </p:sp>
      <p:sp>
        <p:nvSpPr>
          <p:cNvPr id="11" name="TextBox 10">
            <a:extLst>
              <a:ext uri="{FF2B5EF4-FFF2-40B4-BE49-F238E27FC236}">
                <a16:creationId xmlns:a16="http://schemas.microsoft.com/office/drawing/2014/main" id="{0F455846-BA0E-9309-8CC9-2301EAD337FD}"/>
              </a:ext>
            </a:extLst>
          </p:cNvPr>
          <p:cNvSpPr txBox="1"/>
          <p:nvPr/>
        </p:nvSpPr>
        <p:spPr>
          <a:xfrm>
            <a:off x="5191175" y="3463539"/>
            <a:ext cx="4624519" cy="584775"/>
          </a:xfrm>
          <a:prstGeom prst="rect">
            <a:avLst/>
          </a:prstGeom>
          <a:noFill/>
        </p:spPr>
        <p:txBody>
          <a:bodyPr wrap="square" rtlCol="0">
            <a:spAutoFit/>
          </a:bodyPr>
          <a:lstStyle/>
          <a:p>
            <a:pPr algn="ctr"/>
            <a:r>
              <a:rPr lang="fr-FR" sz="1600" b="1">
                <a:latin typeface="+mj-lt"/>
                <a:cs typeface="Aharoni" panose="02010803020104030203" pitchFamily="2" charset="-79"/>
              </a:rPr>
              <a:t>Décès liés au sida, au niveau mondial, 1990 – 2021 et objectif 2025</a:t>
            </a:r>
          </a:p>
        </p:txBody>
      </p:sp>
    </p:spTree>
    <p:extLst>
      <p:ext uri="{BB962C8B-B14F-4D97-AF65-F5344CB8AC3E}">
        <p14:creationId xmlns:p14="http://schemas.microsoft.com/office/powerpoint/2010/main" val="191870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7F932-DCDB-D82C-88AC-D6AA41C77B31}"/>
              </a:ext>
            </a:extLst>
          </p:cNvPr>
          <p:cNvSpPr>
            <a:spLocks noGrp="1"/>
          </p:cNvSpPr>
          <p:nvPr>
            <p:ph type="title"/>
          </p:nvPr>
        </p:nvSpPr>
        <p:spPr>
          <a:xfrm>
            <a:off x="121613" y="2270928"/>
            <a:ext cx="3158052" cy="3215472"/>
          </a:xfrm>
        </p:spPr>
        <p:txBody>
          <a:bodyPr>
            <a:noAutofit/>
          </a:bodyPr>
          <a:lstStyle/>
          <a:p>
            <a:r>
              <a:rPr lang="fr-FR" sz="2400"/>
              <a:t>Objectif mondial de réduction des nouvelles infections de 90 % par rapport à 2010 :  toutefois, dans trois régions, les nouvelles infections ont augmenté entre </a:t>
            </a:r>
            <a:r>
              <a:rPr lang="fr-FR" sz="2400" b="1"/>
              <a:t>2010</a:t>
            </a:r>
            <a:r>
              <a:rPr lang="fr-FR" sz="2400"/>
              <a:t> et 2021</a:t>
            </a:r>
            <a:br>
              <a:rPr lang="fr-FR" sz="2400"/>
            </a:br>
            <a:br>
              <a:rPr lang="fr-FR" sz="2400"/>
            </a:br>
            <a:br>
              <a:rPr lang="fr-FR" sz="2400"/>
            </a:br>
            <a:br>
              <a:rPr lang="fr-FR" sz="2400"/>
            </a:br>
            <a:r>
              <a:rPr lang="fr-FR" sz="1800"/>
              <a:t>Les nouvelles infections ont augmenté dans 39 pays entre </a:t>
            </a:r>
            <a:r>
              <a:rPr lang="fr-FR" sz="1800" b="1"/>
              <a:t>2016</a:t>
            </a:r>
            <a:r>
              <a:rPr lang="fr-FR" sz="1800"/>
              <a:t> et 2021</a:t>
            </a:r>
          </a:p>
        </p:txBody>
      </p:sp>
      <p:graphicFrame>
        <p:nvGraphicFramePr>
          <p:cNvPr id="9" name="Chart 8">
            <a:extLst>
              <a:ext uri="{FF2B5EF4-FFF2-40B4-BE49-F238E27FC236}">
                <a16:creationId xmlns:a16="http://schemas.microsoft.com/office/drawing/2014/main" id="{80F4C504-373F-360C-E8CB-E9CF12FEBF11}"/>
              </a:ext>
            </a:extLst>
          </p:cNvPr>
          <p:cNvGraphicFramePr>
            <a:graphicFrameLocks/>
          </p:cNvGraphicFramePr>
          <p:nvPr/>
        </p:nvGraphicFramePr>
        <p:xfrm>
          <a:off x="3441712" y="151170"/>
          <a:ext cx="8330083" cy="49566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7200DEBA-72A0-A4E0-809E-AB73A8FD1CA0}"/>
              </a:ext>
            </a:extLst>
          </p:cNvPr>
          <p:cNvGraphicFramePr>
            <a:graphicFrameLocks noGrp="1"/>
          </p:cNvGraphicFramePr>
          <p:nvPr/>
        </p:nvGraphicFramePr>
        <p:xfrm>
          <a:off x="7536915" y="5361400"/>
          <a:ext cx="964996" cy="1266825"/>
        </p:xfrm>
        <a:graphic>
          <a:graphicData uri="http://schemas.openxmlformats.org/drawingml/2006/table">
            <a:tbl>
              <a:tblPr/>
              <a:tblGrid>
                <a:gridCol w="964996">
                  <a:extLst>
                    <a:ext uri="{9D8B030D-6E8A-4147-A177-3AD203B41FA5}">
                      <a16:colId xmlns:a16="http://schemas.microsoft.com/office/drawing/2014/main" val="3514221432"/>
                    </a:ext>
                  </a:extLst>
                </a:gridCol>
              </a:tblGrid>
              <a:tr h="190500">
                <a:tc>
                  <a:txBody>
                    <a:bodyPr/>
                    <a:lstStyle/>
                    <a:p>
                      <a:pPr algn="l" fontAlgn="t"/>
                      <a:r>
                        <a:rPr lang="fr-FR" sz="1000" b="0" i="0" u="none" strike="noStrike">
                          <a:solidFill>
                            <a:srgbClr val="000000"/>
                          </a:solidFill>
                          <a:latin typeface="Calibri" panose="020F0502020204030204" pitchFamily="34" charset="0"/>
                        </a:rPr>
                        <a:t>Afghanistan</a:t>
                      </a:r>
                    </a:p>
                  </a:txBody>
                  <a:tcPr marL="85725" marR="9525" marT="9525" marB="0">
                    <a:lnL>
                      <a:noFill/>
                    </a:lnL>
                    <a:lnR>
                      <a:noFill/>
                    </a:lnR>
                    <a:lnT>
                      <a:noFill/>
                    </a:lnT>
                    <a:lnB>
                      <a:noFill/>
                    </a:lnB>
                  </a:tcPr>
                </a:tc>
                <a:extLst>
                  <a:ext uri="{0D108BD9-81ED-4DB2-BD59-A6C34878D82A}">
                    <a16:rowId xmlns:a16="http://schemas.microsoft.com/office/drawing/2014/main" val="2459677922"/>
                  </a:ext>
                </a:extLst>
              </a:tr>
              <a:tr h="190500">
                <a:tc>
                  <a:txBody>
                    <a:bodyPr/>
                    <a:lstStyle/>
                    <a:p>
                      <a:pPr algn="l" fontAlgn="t"/>
                      <a:r>
                        <a:rPr lang="fr-FR" sz="1000" b="0" i="0" u="none" strike="noStrike">
                          <a:solidFill>
                            <a:srgbClr val="000000"/>
                          </a:solidFill>
                          <a:latin typeface="Calibri" panose="020F0502020204030204" pitchFamily="34" charset="0"/>
                        </a:rPr>
                        <a:t>Fidji</a:t>
                      </a:r>
                    </a:p>
                  </a:txBody>
                  <a:tcPr marL="85725" marR="9525" marT="9525" marB="0">
                    <a:lnL>
                      <a:noFill/>
                    </a:lnL>
                    <a:lnR>
                      <a:noFill/>
                    </a:lnR>
                    <a:lnT>
                      <a:noFill/>
                    </a:lnT>
                    <a:lnB>
                      <a:noFill/>
                    </a:lnB>
                  </a:tcPr>
                </a:tc>
                <a:extLst>
                  <a:ext uri="{0D108BD9-81ED-4DB2-BD59-A6C34878D82A}">
                    <a16:rowId xmlns:a16="http://schemas.microsoft.com/office/drawing/2014/main" val="3736437916"/>
                  </a:ext>
                </a:extLst>
              </a:tr>
              <a:tr h="190500">
                <a:tc>
                  <a:txBody>
                    <a:bodyPr/>
                    <a:lstStyle/>
                    <a:p>
                      <a:pPr algn="l" fontAlgn="t"/>
                      <a:r>
                        <a:rPr lang="fr-FR" sz="1000" b="0" i="0" u="none" strike="noStrike">
                          <a:solidFill>
                            <a:srgbClr val="000000"/>
                          </a:solidFill>
                          <a:latin typeface="Calibri" panose="020F0502020204030204" pitchFamily="34" charset="0"/>
                        </a:rPr>
                        <a:t>Malaisie</a:t>
                      </a:r>
                    </a:p>
                  </a:txBody>
                  <a:tcPr marL="85725" marR="9525" marT="9525" marB="0">
                    <a:lnL>
                      <a:noFill/>
                    </a:lnL>
                    <a:lnR>
                      <a:noFill/>
                    </a:lnR>
                    <a:lnT>
                      <a:noFill/>
                    </a:lnT>
                    <a:lnB>
                      <a:noFill/>
                    </a:lnB>
                  </a:tcPr>
                </a:tc>
                <a:extLst>
                  <a:ext uri="{0D108BD9-81ED-4DB2-BD59-A6C34878D82A}">
                    <a16:rowId xmlns:a16="http://schemas.microsoft.com/office/drawing/2014/main" val="4171961219"/>
                  </a:ext>
                </a:extLst>
              </a:tr>
              <a:tr h="190500">
                <a:tc>
                  <a:txBody>
                    <a:bodyPr/>
                    <a:lstStyle/>
                    <a:p>
                      <a:pPr algn="l" fontAlgn="t"/>
                      <a:r>
                        <a:rPr lang="fr-FR" sz="1000" b="0" i="0" u="none" strike="noStrike">
                          <a:solidFill>
                            <a:srgbClr val="000000"/>
                          </a:solidFill>
                          <a:latin typeface="Calibri" panose="020F0502020204030204" pitchFamily="34" charset="0"/>
                        </a:rPr>
                        <a:t>Papouasie-Nouvelle-Guinée</a:t>
                      </a:r>
                    </a:p>
                  </a:txBody>
                  <a:tcPr marL="85725" marR="9525" marT="9525" marB="0">
                    <a:lnL>
                      <a:noFill/>
                    </a:lnL>
                    <a:lnR>
                      <a:noFill/>
                    </a:lnR>
                    <a:lnT>
                      <a:noFill/>
                    </a:lnT>
                    <a:lnB>
                      <a:noFill/>
                    </a:lnB>
                  </a:tcPr>
                </a:tc>
                <a:extLst>
                  <a:ext uri="{0D108BD9-81ED-4DB2-BD59-A6C34878D82A}">
                    <a16:rowId xmlns:a16="http://schemas.microsoft.com/office/drawing/2014/main" val="899080819"/>
                  </a:ext>
                </a:extLst>
              </a:tr>
              <a:tr h="190500">
                <a:tc>
                  <a:txBody>
                    <a:bodyPr/>
                    <a:lstStyle/>
                    <a:p>
                      <a:pPr algn="l" fontAlgn="t"/>
                      <a:r>
                        <a:rPr lang="fr-FR" sz="1000" b="0" i="0" u="none" strike="noStrike">
                          <a:solidFill>
                            <a:srgbClr val="000000"/>
                          </a:solidFill>
                          <a:latin typeface="Calibri" panose="020F0502020204030204" pitchFamily="34" charset="0"/>
                        </a:rPr>
                        <a:t>Philippines</a:t>
                      </a:r>
                    </a:p>
                  </a:txBody>
                  <a:tcPr marL="85725" marR="9525" marT="9525" marB="0">
                    <a:lnL>
                      <a:noFill/>
                    </a:lnL>
                    <a:lnR>
                      <a:noFill/>
                    </a:lnR>
                    <a:lnT>
                      <a:noFill/>
                    </a:lnT>
                    <a:lnB>
                      <a:noFill/>
                    </a:lnB>
                  </a:tcPr>
                </a:tc>
                <a:extLst>
                  <a:ext uri="{0D108BD9-81ED-4DB2-BD59-A6C34878D82A}">
                    <a16:rowId xmlns:a16="http://schemas.microsoft.com/office/drawing/2014/main" val="4010261000"/>
                  </a:ext>
                </a:extLst>
              </a:tr>
              <a:tr h="190500">
                <a:tc>
                  <a:txBody>
                    <a:bodyPr/>
                    <a:lstStyle/>
                    <a:p>
                      <a:pPr algn="l" fontAlgn="t"/>
                      <a:r>
                        <a:rPr lang="fr-FR" sz="1000" b="0" i="0" u="none" strike="noStrike">
                          <a:solidFill>
                            <a:srgbClr val="000000"/>
                          </a:solidFill>
                          <a:latin typeface="Calibri" panose="020F0502020204030204" pitchFamily="34" charset="0"/>
                        </a:rPr>
                        <a:t>Timor oriental</a:t>
                      </a:r>
                    </a:p>
                  </a:txBody>
                  <a:tcPr marL="85725" marR="9525" marT="9525" marB="0">
                    <a:lnL>
                      <a:noFill/>
                    </a:lnL>
                    <a:lnR>
                      <a:noFill/>
                    </a:lnR>
                    <a:lnT>
                      <a:noFill/>
                    </a:lnT>
                    <a:lnB>
                      <a:noFill/>
                    </a:lnB>
                  </a:tcPr>
                </a:tc>
                <a:extLst>
                  <a:ext uri="{0D108BD9-81ED-4DB2-BD59-A6C34878D82A}">
                    <a16:rowId xmlns:a16="http://schemas.microsoft.com/office/drawing/2014/main" val="1652304549"/>
                  </a:ext>
                </a:extLst>
              </a:tr>
            </a:tbl>
          </a:graphicData>
        </a:graphic>
      </p:graphicFrame>
      <p:graphicFrame>
        <p:nvGraphicFramePr>
          <p:cNvPr id="6" name="Table 5">
            <a:extLst>
              <a:ext uri="{FF2B5EF4-FFF2-40B4-BE49-F238E27FC236}">
                <a16:creationId xmlns:a16="http://schemas.microsoft.com/office/drawing/2014/main" id="{72E7A83F-3114-E512-FB81-F929A84F9806}"/>
              </a:ext>
            </a:extLst>
          </p:cNvPr>
          <p:cNvGraphicFramePr>
            <a:graphicFrameLocks noGrp="1"/>
          </p:cNvGraphicFramePr>
          <p:nvPr/>
        </p:nvGraphicFramePr>
        <p:xfrm>
          <a:off x="6799414" y="5343217"/>
          <a:ext cx="807340" cy="1266825"/>
        </p:xfrm>
        <a:graphic>
          <a:graphicData uri="http://schemas.openxmlformats.org/drawingml/2006/table">
            <a:tbl>
              <a:tblPr/>
              <a:tblGrid>
                <a:gridCol w="807340">
                  <a:extLst>
                    <a:ext uri="{9D8B030D-6E8A-4147-A177-3AD203B41FA5}">
                      <a16:colId xmlns:a16="http://schemas.microsoft.com/office/drawing/2014/main" val="778245141"/>
                    </a:ext>
                  </a:extLst>
                </a:gridCol>
              </a:tblGrid>
              <a:tr h="190500">
                <a:tc>
                  <a:txBody>
                    <a:bodyPr/>
                    <a:lstStyle/>
                    <a:p>
                      <a:pPr algn="l" fontAlgn="t"/>
                      <a:r>
                        <a:rPr lang="fr-FR" sz="1000" b="0" i="0" u="none" strike="noStrike">
                          <a:solidFill>
                            <a:srgbClr val="000000"/>
                          </a:solidFill>
                          <a:latin typeface="Calibri" panose="020F0502020204030204" pitchFamily="34" charset="0"/>
                        </a:rPr>
                        <a:t>Belize</a:t>
                      </a:r>
                    </a:p>
                  </a:txBody>
                  <a:tcPr marL="85725" marR="9525" marT="9525" marB="0">
                    <a:lnL>
                      <a:noFill/>
                    </a:lnL>
                    <a:lnR>
                      <a:noFill/>
                    </a:lnR>
                    <a:lnT>
                      <a:noFill/>
                    </a:lnT>
                    <a:lnB>
                      <a:noFill/>
                    </a:lnB>
                  </a:tcPr>
                </a:tc>
                <a:extLst>
                  <a:ext uri="{0D108BD9-81ED-4DB2-BD59-A6C34878D82A}">
                    <a16:rowId xmlns:a16="http://schemas.microsoft.com/office/drawing/2014/main" val="1909001572"/>
                  </a:ext>
                </a:extLst>
              </a:tr>
              <a:tr h="190500">
                <a:tc>
                  <a:txBody>
                    <a:bodyPr/>
                    <a:lstStyle/>
                    <a:p>
                      <a:pPr algn="l" fontAlgn="t"/>
                      <a:r>
                        <a:rPr lang="fr-FR" sz="1000" b="0" i="0" u="none" strike="noStrike">
                          <a:solidFill>
                            <a:srgbClr val="000000"/>
                          </a:solidFill>
                          <a:latin typeface="Calibri" panose="020F0502020204030204" pitchFamily="34" charset="0"/>
                        </a:rPr>
                        <a:t>Cuba</a:t>
                      </a:r>
                    </a:p>
                  </a:txBody>
                  <a:tcPr marL="85725" marR="9525" marT="9525" marB="0">
                    <a:lnL>
                      <a:noFill/>
                    </a:lnL>
                    <a:lnR>
                      <a:noFill/>
                    </a:lnR>
                    <a:lnT>
                      <a:noFill/>
                    </a:lnT>
                    <a:lnB>
                      <a:noFill/>
                    </a:lnB>
                  </a:tcPr>
                </a:tc>
                <a:extLst>
                  <a:ext uri="{0D108BD9-81ED-4DB2-BD59-A6C34878D82A}">
                    <a16:rowId xmlns:a16="http://schemas.microsoft.com/office/drawing/2014/main" val="1576292742"/>
                  </a:ext>
                </a:extLst>
              </a:tr>
              <a:tr h="190500">
                <a:tc>
                  <a:txBody>
                    <a:bodyPr/>
                    <a:lstStyle/>
                    <a:p>
                      <a:pPr algn="l" fontAlgn="t"/>
                      <a:r>
                        <a:rPr lang="fr-FR" sz="1000" b="0" i="0" u="none" strike="noStrike">
                          <a:solidFill>
                            <a:srgbClr val="000000"/>
                          </a:solidFill>
                          <a:latin typeface="Calibri" panose="020F0502020204030204" pitchFamily="34" charset="0"/>
                        </a:rPr>
                        <a:t>République dominicaine</a:t>
                      </a:r>
                    </a:p>
                  </a:txBody>
                  <a:tcPr marL="85725" marR="9525" marT="9525" marB="0">
                    <a:lnL>
                      <a:noFill/>
                    </a:lnL>
                    <a:lnR>
                      <a:noFill/>
                    </a:lnR>
                    <a:lnT>
                      <a:noFill/>
                    </a:lnT>
                    <a:lnB>
                      <a:noFill/>
                    </a:lnB>
                  </a:tcPr>
                </a:tc>
                <a:extLst>
                  <a:ext uri="{0D108BD9-81ED-4DB2-BD59-A6C34878D82A}">
                    <a16:rowId xmlns:a16="http://schemas.microsoft.com/office/drawing/2014/main" val="285288376"/>
                  </a:ext>
                </a:extLst>
              </a:tr>
              <a:tr h="190500">
                <a:tc>
                  <a:txBody>
                    <a:bodyPr/>
                    <a:lstStyle/>
                    <a:p>
                      <a:pPr algn="l" fontAlgn="t"/>
                      <a:r>
                        <a:rPr lang="fr-FR" sz="1000" b="0" i="0" u="none" strike="noStrike">
                          <a:solidFill>
                            <a:srgbClr val="000000"/>
                          </a:solidFill>
                          <a:latin typeface="Calibri" panose="020F0502020204030204" pitchFamily="34" charset="0"/>
                        </a:rPr>
                        <a:t>Guyana</a:t>
                      </a:r>
                    </a:p>
                  </a:txBody>
                  <a:tcPr marL="85725" marR="9525" marT="9525" marB="0">
                    <a:lnL>
                      <a:noFill/>
                    </a:lnL>
                    <a:lnR>
                      <a:noFill/>
                    </a:lnR>
                    <a:lnT>
                      <a:noFill/>
                    </a:lnT>
                    <a:lnB>
                      <a:noFill/>
                    </a:lnB>
                  </a:tcPr>
                </a:tc>
                <a:extLst>
                  <a:ext uri="{0D108BD9-81ED-4DB2-BD59-A6C34878D82A}">
                    <a16:rowId xmlns:a16="http://schemas.microsoft.com/office/drawing/2014/main" val="676860851"/>
                  </a:ext>
                </a:extLst>
              </a:tr>
              <a:tr h="190500">
                <a:tc>
                  <a:txBody>
                    <a:bodyPr/>
                    <a:lstStyle/>
                    <a:p>
                      <a:pPr algn="l" fontAlgn="t"/>
                      <a:r>
                        <a:rPr lang="fr-FR" sz="1000" b="0" i="0" u="none" strike="noStrike">
                          <a:solidFill>
                            <a:srgbClr val="000000"/>
                          </a:solidFill>
                          <a:latin typeface="Calibri" panose="020F0502020204030204" pitchFamily="34" charset="0"/>
                        </a:rPr>
                        <a:t>Jamaïque</a:t>
                      </a:r>
                    </a:p>
                  </a:txBody>
                  <a:tcPr marL="85725" marR="9525" marT="9525" marB="0">
                    <a:lnL>
                      <a:noFill/>
                    </a:lnL>
                    <a:lnR>
                      <a:noFill/>
                    </a:lnR>
                    <a:lnT>
                      <a:noFill/>
                    </a:lnT>
                    <a:lnB>
                      <a:noFill/>
                    </a:lnB>
                  </a:tcPr>
                </a:tc>
                <a:extLst>
                  <a:ext uri="{0D108BD9-81ED-4DB2-BD59-A6C34878D82A}">
                    <a16:rowId xmlns:a16="http://schemas.microsoft.com/office/drawing/2014/main" val="1263756566"/>
                  </a:ext>
                </a:extLst>
              </a:tr>
              <a:tr h="190500">
                <a:tc>
                  <a:txBody>
                    <a:bodyPr/>
                    <a:lstStyle/>
                    <a:p>
                      <a:pPr algn="l" fontAlgn="t"/>
                      <a:r>
                        <a:rPr lang="fr-FR" sz="1000" b="0" i="0" u="none" strike="noStrike">
                          <a:solidFill>
                            <a:srgbClr val="000000"/>
                          </a:solidFill>
                          <a:latin typeface="Calibri" panose="020F0502020204030204" pitchFamily="34" charset="0"/>
                        </a:rPr>
                        <a:t>Suriname</a:t>
                      </a:r>
                    </a:p>
                  </a:txBody>
                  <a:tcPr marL="85725" marR="9525" marT="9525" marB="0">
                    <a:lnL>
                      <a:noFill/>
                    </a:lnL>
                    <a:lnR>
                      <a:noFill/>
                    </a:lnR>
                    <a:lnT>
                      <a:noFill/>
                    </a:lnT>
                    <a:lnB>
                      <a:noFill/>
                    </a:lnB>
                  </a:tcPr>
                </a:tc>
                <a:extLst>
                  <a:ext uri="{0D108BD9-81ED-4DB2-BD59-A6C34878D82A}">
                    <a16:rowId xmlns:a16="http://schemas.microsoft.com/office/drawing/2014/main" val="319629542"/>
                  </a:ext>
                </a:extLst>
              </a:tr>
            </a:tbl>
          </a:graphicData>
        </a:graphic>
      </p:graphicFrame>
      <p:graphicFrame>
        <p:nvGraphicFramePr>
          <p:cNvPr id="7" name="Table 6">
            <a:extLst>
              <a:ext uri="{FF2B5EF4-FFF2-40B4-BE49-F238E27FC236}">
                <a16:creationId xmlns:a16="http://schemas.microsoft.com/office/drawing/2014/main" id="{6A427590-1707-767C-BD6A-C3A6864F19C6}"/>
              </a:ext>
            </a:extLst>
          </p:cNvPr>
          <p:cNvGraphicFramePr>
            <a:graphicFrameLocks noGrp="1"/>
          </p:cNvGraphicFramePr>
          <p:nvPr/>
        </p:nvGraphicFramePr>
        <p:xfrm>
          <a:off x="10847380" y="5377175"/>
          <a:ext cx="807340" cy="571500"/>
        </p:xfrm>
        <a:graphic>
          <a:graphicData uri="http://schemas.openxmlformats.org/drawingml/2006/table">
            <a:tbl>
              <a:tblPr/>
              <a:tblGrid>
                <a:gridCol w="807340">
                  <a:extLst>
                    <a:ext uri="{9D8B030D-6E8A-4147-A177-3AD203B41FA5}">
                      <a16:colId xmlns:a16="http://schemas.microsoft.com/office/drawing/2014/main" val="2935864487"/>
                    </a:ext>
                  </a:extLst>
                </a:gridCol>
              </a:tblGrid>
              <a:tr h="190500">
                <a:tc>
                  <a:txBody>
                    <a:bodyPr/>
                    <a:lstStyle/>
                    <a:p>
                      <a:pPr algn="l" fontAlgn="t"/>
                      <a:r>
                        <a:rPr lang="fr-FR" sz="1000" b="0" i="0" u="none" strike="noStrike">
                          <a:solidFill>
                            <a:srgbClr val="000000"/>
                          </a:solidFill>
                          <a:latin typeface="Calibri" panose="020F0502020204030204" pitchFamily="34" charset="0"/>
                        </a:rPr>
                        <a:t>Géorgie</a:t>
                      </a:r>
                    </a:p>
                  </a:txBody>
                  <a:tcPr marL="85725" marR="9525" marT="9525" marB="0">
                    <a:lnL>
                      <a:noFill/>
                    </a:lnL>
                    <a:lnR>
                      <a:noFill/>
                    </a:lnR>
                    <a:lnT>
                      <a:noFill/>
                    </a:lnT>
                    <a:lnB>
                      <a:noFill/>
                    </a:lnB>
                  </a:tcPr>
                </a:tc>
                <a:extLst>
                  <a:ext uri="{0D108BD9-81ED-4DB2-BD59-A6C34878D82A}">
                    <a16:rowId xmlns:a16="http://schemas.microsoft.com/office/drawing/2014/main" val="1332481621"/>
                  </a:ext>
                </a:extLst>
              </a:tr>
              <a:tr h="190500">
                <a:tc>
                  <a:txBody>
                    <a:bodyPr/>
                    <a:lstStyle/>
                    <a:p>
                      <a:pPr algn="l" fontAlgn="t"/>
                      <a:r>
                        <a:rPr lang="fr-FR" sz="1000" b="0" i="0" u="none" strike="noStrike">
                          <a:solidFill>
                            <a:srgbClr val="000000"/>
                          </a:solidFill>
                          <a:latin typeface="Calibri" panose="020F0502020204030204" pitchFamily="34" charset="0"/>
                        </a:rPr>
                        <a:t>Kazakhstan</a:t>
                      </a:r>
                    </a:p>
                  </a:txBody>
                  <a:tcPr marL="85725" marR="9525" marT="9525" marB="0">
                    <a:lnL>
                      <a:noFill/>
                    </a:lnL>
                    <a:lnR>
                      <a:noFill/>
                    </a:lnR>
                    <a:lnT>
                      <a:noFill/>
                    </a:lnT>
                    <a:lnB>
                      <a:noFill/>
                    </a:lnB>
                  </a:tcPr>
                </a:tc>
                <a:extLst>
                  <a:ext uri="{0D108BD9-81ED-4DB2-BD59-A6C34878D82A}">
                    <a16:rowId xmlns:a16="http://schemas.microsoft.com/office/drawing/2014/main" val="3017399201"/>
                  </a:ext>
                </a:extLst>
              </a:tr>
              <a:tr h="190500">
                <a:tc>
                  <a:txBody>
                    <a:bodyPr/>
                    <a:lstStyle/>
                    <a:p>
                      <a:pPr algn="l" fontAlgn="t"/>
                      <a:r>
                        <a:rPr lang="fr-FR" sz="1000" b="0" i="0" u="none" strike="noStrike">
                          <a:solidFill>
                            <a:srgbClr val="000000"/>
                          </a:solidFill>
                          <a:latin typeface="Calibri" panose="020F0502020204030204" pitchFamily="34" charset="0"/>
                        </a:rPr>
                        <a:t>Tadjikistan</a:t>
                      </a:r>
                    </a:p>
                  </a:txBody>
                  <a:tcPr marL="85725" marR="9525" marT="9525" marB="0">
                    <a:lnL>
                      <a:noFill/>
                    </a:lnL>
                    <a:lnR>
                      <a:noFill/>
                    </a:lnR>
                    <a:lnT>
                      <a:noFill/>
                    </a:lnT>
                    <a:lnB>
                      <a:noFill/>
                    </a:lnB>
                  </a:tcPr>
                </a:tc>
                <a:extLst>
                  <a:ext uri="{0D108BD9-81ED-4DB2-BD59-A6C34878D82A}">
                    <a16:rowId xmlns:a16="http://schemas.microsoft.com/office/drawing/2014/main" val="1747108521"/>
                  </a:ext>
                </a:extLst>
              </a:tr>
            </a:tbl>
          </a:graphicData>
        </a:graphic>
      </p:graphicFrame>
      <p:graphicFrame>
        <p:nvGraphicFramePr>
          <p:cNvPr id="8" name="Table 7">
            <a:extLst>
              <a:ext uri="{FF2B5EF4-FFF2-40B4-BE49-F238E27FC236}">
                <a16:creationId xmlns:a16="http://schemas.microsoft.com/office/drawing/2014/main" id="{2A8738FD-0DC7-2313-90F9-55DAABBBB1B8}"/>
              </a:ext>
            </a:extLst>
          </p:cNvPr>
          <p:cNvGraphicFramePr>
            <a:graphicFrameLocks noGrp="1"/>
          </p:cNvGraphicFramePr>
          <p:nvPr/>
        </p:nvGraphicFramePr>
        <p:xfrm>
          <a:off x="10164714" y="5377175"/>
          <a:ext cx="609600" cy="952500"/>
        </p:xfrm>
        <a:graphic>
          <a:graphicData uri="http://schemas.openxmlformats.org/drawingml/2006/table">
            <a:tbl>
              <a:tblPr/>
              <a:tblGrid>
                <a:gridCol w="609600">
                  <a:extLst>
                    <a:ext uri="{9D8B030D-6E8A-4147-A177-3AD203B41FA5}">
                      <a16:colId xmlns:a16="http://schemas.microsoft.com/office/drawing/2014/main" val="1198938321"/>
                    </a:ext>
                  </a:extLst>
                </a:gridCol>
              </a:tblGrid>
              <a:tr h="190500">
                <a:tc>
                  <a:txBody>
                    <a:bodyPr/>
                    <a:lstStyle/>
                    <a:p>
                      <a:pPr algn="l" fontAlgn="t"/>
                      <a:r>
                        <a:rPr lang="fr-FR" sz="1000" b="0" i="0" u="none" strike="noStrike">
                          <a:solidFill>
                            <a:srgbClr val="000000"/>
                          </a:solidFill>
                          <a:latin typeface="Calibri" panose="020F0502020204030204" pitchFamily="34" charset="0"/>
                        </a:rPr>
                        <a:t>Algérie</a:t>
                      </a:r>
                    </a:p>
                  </a:txBody>
                  <a:tcPr marL="85725" marR="9525" marT="9525" marB="0">
                    <a:lnL>
                      <a:noFill/>
                    </a:lnL>
                    <a:lnR>
                      <a:noFill/>
                    </a:lnR>
                    <a:lnT>
                      <a:noFill/>
                    </a:lnT>
                    <a:lnB>
                      <a:noFill/>
                    </a:lnB>
                  </a:tcPr>
                </a:tc>
                <a:extLst>
                  <a:ext uri="{0D108BD9-81ED-4DB2-BD59-A6C34878D82A}">
                    <a16:rowId xmlns:a16="http://schemas.microsoft.com/office/drawing/2014/main" val="4020718890"/>
                  </a:ext>
                </a:extLst>
              </a:tr>
              <a:tr h="190500">
                <a:tc>
                  <a:txBody>
                    <a:bodyPr/>
                    <a:lstStyle/>
                    <a:p>
                      <a:pPr algn="l" fontAlgn="t"/>
                      <a:r>
                        <a:rPr lang="fr-FR" sz="1000" b="0" i="0" u="none" strike="noStrike">
                          <a:solidFill>
                            <a:srgbClr val="000000"/>
                          </a:solidFill>
                          <a:latin typeface="Calibri" panose="020F0502020204030204" pitchFamily="34" charset="0"/>
                        </a:rPr>
                        <a:t>Oman</a:t>
                      </a:r>
                    </a:p>
                  </a:txBody>
                  <a:tcPr marL="85725" marR="9525" marT="9525" marB="0">
                    <a:lnL>
                      <a:noFill/>
                    </a:lnL>
                    <a:lnR>
                      <a:noFill/>
                    </a:lnR>
                    <a:lnT>
                      <a:noFill/>
                    </a:lnT>
                    <a:lnB>
                      <a:noFill/>
                    </a:lnB>
                  </a:tcPr>
                </a:tc>
                <a:extLst>
                  <a:ext uri="{0D108BD9-81ED-4DB2-BD59-A6C34878D82A}">
                    <a16:rowId xmlns:a16="http://schemas.microsoft.com/office/drawing/2014/main" val="1312253091"/>
                  </a:ext>
                </a:extLst>
              </a:tr>
              <a:tr h="190500">
                <a:tc>
                  <a:txBody>
                    <a:bodyPr/>
                    <a:lstStyle/>
                    <a:p>
                      <a:pPr algn="l" fontAlgn="t"/>
                      <a:r>
                        <a:rPr lang="fr-FR" sz="1000" b="0" i="0" u="none" strike="noStrike">
                          <a:solidFill>
                            <a:srgbClr val="000000"/>
                          </a:solidFill>
                          <a:latin typeface="Calibri" panose="020F0502020204030204" pitchFamily="34" charset="0"/>
                        </a:rPr>
                        <a:t>Soudan</a:t>
                      </a:r>
                    </a:p>
                  </a:txBody>
                  <a:tcPr marL="85725" marR="9525" marT="9525" marB="0">
                    <a:lnL>
                      <a:noFill/>
                    </a:lnL>
                    <a:lnR>
                      <a:noFill/>
                    </a:lnR>
                    <a:lnT>
                      <a:noFill/>
                    </a:lnT>
                    <a:lnB>
                      <a:noFill/>
                    </a:lnB>
                  </a:tcPr>
                </a:tc>
                <a:extLst>
                  <a:ext uri="{0D108BD9-81ED-4DB2-BD59-A6C34878D82A}">
                    <a16:rowId xmlns:a16="http://schemas.microsoft.com/office/drawing/2014/main" val="1341574962"/>
                  </a:ext>
                </a:extLst>
              </a:tr>
              <a:tr h="190500">
                <a:tc>
                  <a:txBody>
                    <a:bodyPr/>
                    <a:lstStyle/>
                    <a:p>
                      <a:pPr algn="l" fontAlgn="t"/>
                      <a:r>
                        <a:rPr lang="fr-FR" sz="1000" b="0" i="0" u="none" strike="noStrike">
                          <a:solidFill>
                            <a:srgbClr val="000000"/>
                          </a:solidFill>
                          <a:latin typeface="Calibri" panose="020F0502020204030204" pitchFamily="34" charset="0"/>
                        </a:rPr>
                        <a:t>Tunisie</a:t>
                      </a:r>
                    </a:p>
                  </a:txBody>
                  <a:tcPr marL="85725" marR="9525" marT="9525" marB="0">
                    <a:lnL>
                      <a:noFill/>
                    </a:lnL>
                    <a:lnR>
                      <a:noFill/>
                    </a:lnR>
                    <a:lnT>
                      <a:noFill/>
                    </a:lnT>
                    <a:lnB>
                      <a:noFill/>
                    </a:lnB>
                  </a:tcPr>
                </a:tc>
                <a:extLst>
                  <a:ext uri="{0D108BD9-81ED-4DB2-BD59-A6C34878D82A}">
                    <a16:rowId xmlns:a16="http://schemas.microsoft.com/office/drawing/2014/main" val="1601435320"/>
                  </a:ext>
                </a:extLst>
              </a:tr>
              <a:tr h="190500">
                <a:tc>
                  <a:txBody>
                    <a:bodyPr/>
                    <a:lstStyle/>
                    <a:p>
                      <a:pPr algn="l" fontAlgn="t"/>
                      <a:r>
                        <a:rPr lang="fr-FR" sz="1000" b="0" i="0" u="none" strike="noStrike">
                          <a:solidFill>
                            <a:srgbClr val="000000"/>
                          </a:solidFill>
                          <a:latin typeface="Calibri" panose="020F0502020204030204" pitchFamily="34" charset="0"/>
                        </a:rPr>
                        <a:t>Yémen</a:t>
                      </a:r>
                    </a:p>
                  </a:txBody>
                  <a:tcPr marL="85725" marR="9525" marT="9525" marB="0">
                    <a:lnL>
                      <a:noFill/>
                    </a:lnL>
                    <a:lnR>
                      <a:noFill/>
                    </a:lnR>
                    <a:lnT>
                      <a:noFill/>
                    </a:lnT>
                    <a:lnB>
                      <a:noFill/>
                    </a:lnB>
                  </a:tcPr>
                </a:tc>
                <a:extLst>
                  <a:ext uri="{0D108BD9-81ED-4DB2-BD59-A6C34878D82A}">
                    <a16:rowId xmlns:a16="http://schemas.microsoft.com/office/drawing/2014/main" val="306009640"/>
                  </a:ext>
                </a:extLst>
              </a:tr>
            </a:tbl>
          </a:graphicData>
        </a:graphic>
      </p:graphicFrame>
      <p:graphicFrame>
        <p:nvGraphicFramePr>
          <p:cNvPr id="10" name="Table 9">
            <a:extLst>
              <a:ext uri="{FF2B5EF4-FFF2-40B4-BE49-F238E27FC236}">
                <a16:creationId xmlns:a16="http://schemas.microsoft.com/office/drawing/2014/main" id="{632CC986-838F-F8DC-6596-AFCA98FF2E4B}"/>
              </a:ext>
            </a:extLst>
          </p:cNvPr>
          <p:cNvGraphicFramePr>
            <a:graphicFrameLocks noGrp="1"/>
          </p:cNvGraphicFramePr>
          <p:nvPr>
            <p:extLst>
              <p:ext uri="{D42A27DB-BD31-4B8C-83A1-F6EECF244321}">
                <p14:modId xmlns:p14="http://schemas.microsoft.com/office/powerpoint/2010/main" val="1883136842"/>
              </p:ext>
            </p:extLst>
          </p:nvPr>
        </p:nvGraphicFramePr>
        <p:xfrm>
          <a:off x="9324002" y="5334000"/>
          <a:ext cx="1055945" cy="1524000"/>
        </p:xfrm>
        <a:graphic>
          <a:graphicData uri="http://schemas.openxmlformats.org/drawingml/2006/table">
            <a:tbl>
              <a:tblPr/>
              <a:tblGrid>
                <a:gridCol w="1055945">
                  <a:extLst>
                    <a:ext uri="{9D8B030D-6E8A-4147-A177-3AD203B41FA5}">
                      <a16:colId xmlns:a16="http://schemas.microsoft.com/office/drawing/2014/main" val="3746414858"/>
                    </a:ext>
                  </a:extLst>
                </a:gridCol>
              </a:tblGrid>
              <a:tr h="190500">
                <a:tc>
                  <a:txBody>
                    <a:bodyPr/>
                    <a:lstStyle/>
                    <a:p>
                      <a:pPr algn="l" fontAlgn="t"/>
                      <a:r>
                        <a:rPr lang="fr-FR" sz="1000" b="0" i="0" u="none" strike="noStrike">
                          <a:solidFill>
                            <a:srgbClr val="000000"/>
                          </a:solidFill>
                          <a:latin typeface="Calibri" panose="020F0502020204030204" pitchFamily="34" charset="0"/>
                        </a:rPr>
                        <a:t>Brésil</a:t>
                      </a:r>
                    </a:p>
                  </a:txBody>
                  <a:tcPr marL="85725" marR="9525" marT="9525" marB="0">
                    <a:lnL>
                      <a:noFill/>
                    </a:lnL>
                    <a:lnR>
                      <a:noFill/>
                    </a:lnR>
                    <a:lnT>
                      <a:noFill/>
                    </a:lnT>
                    <a:lnB>
                      <a:noFill/>
                    </a:lnB>
                  </a:tcPr>
                </a:tc>
                <a:extLst>
                  <a:ext uri="{0D108BD9-81ED-4DB2-BD59-A6C34878D82A}">
                    <a16:rowId xmlns:a16="http://schemas.microsoft.com/office/drawing/2014/main" val="3383151168"/>
                  </a:ext>
                </a:extLst>
              </a:tr>
              <a:tr h="190500">
                <a:tc>
                  <a:txBody>
                    <a:bodyPr/>
                    <a:lstStyle/>
                    <a:p>
                      <a:pPr algn="l" fontAlgn="t"/>
                      <a:r>
                        <a:rPr lang="fr-FR" sz="1000" b="0" i="0" u="none" strike="noStrike">
                          <a:solidFill>
                            <a:srgbClr val="000000"/>
                          </a:solidFill>
                          <a:latin typeface="Calibri" panose="020F0502020204030204" pitchFamily="34" charset="0"/>
                        </a:rPr>
                        <a:t>Chili</a:t>
                      </a:r>
                    </a:p>
                  </a:txBody>
                  <a:tcPr marL="85725" marR="9525" marT="9525" marB="0">
                    <a:lnL>
                      <a:noFill/>
                    </a:lnL>
                    <a:lnR>
                      <a:noFill/>
                    </a:lnR>
                    <a:lnT>
                      <a:noFill/>
                    </a:lnT>
                    <a:lnB>
                      <a:noFill/>
                    </a:lnB>
                  </a:tcPr>
                </a:tc>
                <a:extLst>
                  <a:ext uri="{0D108BD9-81ED-4DB2-BD59-A6C34878D82A}">
                    <a16:rowId xmlns:a16="http://schemas.microsoft.com/office/drawing/2014/main" val="787042791"/>
                  </a:ext>
                </a:extLst>
              </a:tr>
              <a:tr h="190500">
                <a:tc>
                  <a:txBody>
                    <a:bodyPr/>
                    <a:lstStyle/>
                    <a:p>
                      <a:pPr algn="l" fontAlgn="t"/>
                      <a:r>
                        <a:rPr lang="fr-FR" sz="1000" b="0" i="0" u="none" strike="noStrike">
                          <a:solidFill>
                            <a:srgbClr val="000000"/>
                          </a:solidFill>
                          <a:latin typeface="Calibri" panose="020F0502020204030204" pitchFamily="34" charset="0"/>
                        </a:rPr>
                        <a:t>Costa Rica</a:t>
                      </a:r>
                    </a:p>
                  </a:txBody>
                  <a:tcPr marL="85725" marR="9525" marT="9525" marB="0">
                    <a:lnL>
                      <a:noFill/>
                    </a:lnL>
                    <a:lnR>
                      <a:noFill/>
                    </a:lnR>
                    <a:lnT>
                      <a:noFill/>
                    </a:lnT>
                    <a:lnB>
                      <a:noFill/>
                    </a:lnB>
                  </a:tcPr>
                </a:tc>
                <a:extLst>
                  <a:ext uri="{0D108BD9-81ED-4DB2-BD59-A6C34878D82A}">
                    <a16:rowId xmlns:a16="http://schemas.microsoft.com/office/drawing/2014/main" val="1238602530"/>
                  </a:ext>
                </a:extLst>
              </a:tr>
              <a:tr h="190500">
                <a:tc>
                  <a:txBody>
                    <a:bodyPr/>
                    <a:lstStyle/>
                    <a:p>
                      <a:pPr algn="l" fontAlgn="t"/>
                      <a:r>
                        <a:rPr lang="fr-FR" sz="1000" b="0" i="0" u="none" strike="noStrike">
                          <a:solidFill>
                            <a:srgbClr val="000000"/>
                          </a:solidFill>
                          <a:latin typeface="Calibri" panose="020F0502020204030204" pitchFamily="34" charset="0"/>
                        </a:rPr>
                        <a:t>Guatemala</a:t>
                      </a:r>
                    </a:p>
                  </a:txBody>
                  <a:tcPr marL="85725" marR="9525" marT="9525" marB="0">
                    <a:lnL>
                      <a:noFill/>
                    </a:lnL>
                    <a:lnR>
                      <a:noFill/>
                    </a:lnR>
                    <a:lnT>
                      <a:noFill/>
                    </a:lnT>
                    <a:lnB>
                      <a:noFill/>
                    </a:lnB>
                  </a:tcPr>
                </a:tc>
                <a:extLst>
                  <a:ext uri="{0D108BD9-81ED-4DB2-BD59-A6C34878D82A}">
                    <a16:rowId xmlns:a16="http://schemas.microsoft.com/office/drawing/2014/main" val="1919133775"/>
                  </a:ext>
                </a:extLst>
              </a:tr>
              <a:tr h="190500">
                <a:tc>
                  <a:txBody>
                    <a:bodyPr/>
                    <a:lstStyle/>
                    <a:p>
                      <a:pPr algn="l" fontAlgn="t"/>
                      <a:r>
                        <a:rPr lang="fr-FR" sz="1000" b="0" i="0" u="none" strike="noStrike">
                          <a:solidFill>
                            <a:srgbClr val="000000"/>
                          </a:solidFill>
                          <a:latin typeface="Calibri" panose="020F0502020204030204" pitchFamily="34" charset="0"/>
                        </a:rPr>
                        <a:t>Honduras</a:t>
                      </a:r>
                    </a:p>
                  </a:txBody>
                  <a:tcPr marL="85725" marR="9525" marT="9525" marB="0">
                    <a:lnL>
                      <a:noFill/>
                    </a:lnL>
                    <a:lnR>
                      <a:noFill/>
                    </a:lnR>
                    <a:lnT>
                      <a:noFill/>
                    </a:lnT>
                    <a:lnB>
                      <a:noFill/>
                    </a:lnB>
                  </a:tcPr>
                </a:tc>
                <a:extLst>
                  <a:ext uri="{0D108BD9-81ED-4DB2-BD59-A6C34878D82A}">
                    <a16:rowId xmlns:a16="http://schemas.microsoft.com/office/drawing/2014/main" val="842065858"/>
                  </a:ext>
                </a:extLst>
              </a:tr>
              <a:tr h="190500">
                <a:tc>
                  <a:txBody>
                    <a:bodyPr/>
                    <a:lstStyle/>
                    <a:p>
                      <a:pPr algn="l" fontAlgn="t"/>
                      <a:r>
                        <a:rPr lang="fr-FR" sz="1000" b="0" i="0" u="none" strike="noStrike">
                          <a:solidFill>
                            <a:srgbClr val="000000"/>
                          </a:solidFill>
                          <a:latin typeface="Calibri" panose="020F0502020204030204" pitchFamily="34" charset="0"/>
                        </a:rPr>
                        <a:t>Panama</a:t>
                      </a:r>
                    </a:p>
                  </a:txBody>
                  <a:tcPr marL="85725" marR="9525" marT="9525" marB="0">
                    <a:lnL>
                      <a:noFill/>
                    </a:lnL>
                    <a:lnR>
                      <a:noFill/>
                    </a:lnR>
                    <a:lnT>
                      <a:noFill/>
                    </a:lnT>
                    <a:lnB>
                      <a:noFill/>
                    </a:lnB>
                  </a:tcPr>
                </a:tc>
                <a:extLst>
                  <a:ext uri="{0D108BD9-81ED-4DB2-BD59-A6C34878D82A}">
                    <a16:rowId xmlns:a16="http://schemas.microsoft.com/office/drawing/2014/main" val="2417098231"/>
                  </a:ext>
                </a:extLst>
              </a:tr>
              <a:tr h="190500">
                <a:tc>
                  <a:txBody>
                    <a:bodyPr/>
                    <a:lstStyle/>
                    <a:p>
                      <a:pPr algn="l" fontAlgn="t"/>
                      <a:r>
                        <a:rPr lang="fr-FR" sz="1000" b="0" i="0" u="none" strike="noStrike">
                          <a:solidFill>
                            <a:srgbClr val="000000"/>
                          </a:solidFill>
                          <a:latin typeface="Calibri" panose="020F0502020204030204" pitchFamily="34" charset="0"/>
                        </a:rPr>
                        <a:t>Paraguay</a:t>
                      </a:r>
                    </a:p>
                  </a:txBody>
                  <a:tcPr marL="85725" marR="9525" marT="9525" marB="0">
                    <a:lnL>
                      <a:noFill/>
                    </a:lnL>
                    <a:lnR>
                      <a:noFill/>
                    </a:lnR>
                    <a:lnT>
                      <a:noFill/>
                    </a:lnT>
                    <a:lnB>
                      <a:noFill/>
                    </a:lnB>
                  </a:tcPr>
                </a:tc>
                <a:extLst>
                  <a:ext uri="{0D108BD9-81ED-4DB2-BD59-A6C34878D82A}">
                    <a16:rowId xmlns:a16="http://schemas.microsoft.com/office/drawing/2014/main" val="3055889646"/>
                  </a:ext>
                </a:extLst>
              </a:tr>
              <a:tr h="190500">
                <a:tc>
                  <a:txBody>
                    <a:bodyPr/>
                    <a:lstStyle/>
                    <a:p>
                      <a:pPr algn="l" fontAlgn="t"/>
                      <a:r>
                        <a:rPr lang="fr-FR" sz="1000" b="0" i="0" u="none" strike="noStrike" dirty="0">
                          <a:solidFill>
                            <a:srgbClr val="000000"/>
                          </a:solidFill>
                          <a:latin typeface="Calibri" panose="020F0502020204030204" pitchFamily="34" charset="0"/>
                        </a:rPr>
                        <a:t>Pérou / Uruguay</a:t>
                      </a:r>
                    </a:p>
                  </a:txBody>
                  <a:tcPr marL="85725" marR="9525" marT="9525" marB="0">
                    <a:lnL>
                      <a:noFill/>
                    </a:lnL>
                    <a:lnR>
                      <a:noFill/>
                    </a:lnR>
                    <a:lnT>
                      <a:noFill/>
                    </a:lnT>
                    <a:lnB>
                      <a:noFill/>
                    </a:lnB>
                  </a:tcPr>
                </a:tc>
                <a:extLst>
                  <a:ext uri="{0D108BD9-81ED-4DB2-BD59-A6C34878D82A}">
                    <a16:rowId xmlns:a16="http://schemas.microsoft.com/office/drawing/2014/main" val="536216123"/>
                  </a:ext>
                </a:extLst>
              </a:tr>
            </a:tbl>
          </a:graphicData>
        </a:graphic>
      </p:graphicFrame>
      <p:graphicFrame>
        <p:nvGraphicFramePr>
          <p:cNvPr id="11" name="Table 10">
            <a:extLst>
              <a:ext uri="{FF2B5EF4-FFF2-40B4-BE49-F238E27FC236}">
                <a16:creationId xmlns:a16="http://schemas.microsoft.com/office/drawing/2014/main" id="{7CAEFA73-4010-0120-3B7A-FE4615DEF5C3}"/>
              </a:ext>
            </a:extLst>
          </p:cNvPr>
          <p:cNvGraphicFramePr>
            <a:graphicFrameLocks noGrp="1"/>
          </p:cNvGraphicFramePr>
          <p:nvPr/>
        </p:nvGraphicFramePr>
        <p:xfrm>
          <a:off x="5019339" y="5343217"/>
          <a:ext cx="776950" cy="504825"/>
        </p:xfrm>
        <a:graphic>
          <a:graphicData uri="http://schemas.openxmlformats.org/drawingml/2006/table">
            <a:tbl>
              <a:tblPr/>
              <a:tblGrid>
                <a:gridCol w="776950">
                  <a:extLst>
                    <a:ext uri="{9D8B030D-6E8A-4147-A177-3AD203B41FA5}">
                      <a16:colId xmlns:a16="http://schemas.microsoft.com/office/drawing/2014/main" val="3019106012"/>
                    </a:ext>
                  </a:extLst>
                </a:gridCol>
              </a:tblGrid>
              <a:tr h="190500">
                <a:tc>
                  <a:txBody>
                    <a:bodyPr/>
                    <a:lstStyle/>
                    <a:p>
                      <a:pPr algn="l" fontAlgn="t"/>
                      <a:r>
                        <a:rPr lang="fr-FR" sz="1000" b="0" i="0" u="none" strike="noStrike">
                          <a:solidFill>
                            <a:srgbClr val="000000"/>
                          </a:solidFill>
                          <a:latin typeface="Calibri" panose="020F0502020204030204" pitchFamily="34" charset="0"/>
                        </a:rPr>
                        <a:t>Madagascar</a:t>
                      </a:r>
                    </a:p>
                  </a:txBody>
                  <a:tcPr marL="85725" marR="9525" marT="9525" marB="0">
                    <a:lnL>
                      <a:noFill/>
                    </a:lnL>
                    <a:lnR>
                      <a:noFill/>
                    </a:lnR>
                    <a:lnT>
                      <a:noFill/>
                    </a:lnT>
                    <a:lnB>
                      <a:noFill/>
                    </a:lnB>
                  </a:tcPr>
                </a:tc>
                <a:extLst>
                  <a:ext uri="{0D108BD9-81ED-4DB2-BD59-A6C34878D82A}">
                    <a16:rowId xmlns:a16="http://schemas.microsoft.com/office/drawing/2014/main" val="1287182831"/>
                  </a:ext>
                </a:extLst>
              </a:tr>
              <a:tr h="190500">
                <a:tc>
                  <a:txBody>
                    <a:bodyPr/>
                    <a:lstStyle/>
                    <a:p>
                      <a:pPr algn="l" fontAlgn="t"/>
                      <a:r>
                        <a:rPr lang="fr-FR" sz="1000" b="0" i="0" u="none" strike="noStrike">
                          <a:solidFill>
                            <a:srgbClr val="000000"/>
                          </a:solidFill>
                          <a:latin typeface="Calibri" panose="020F0502020204030204" pitchFamily="34" charset="0"/>
                        </a:rPr>
                        <a:t>Soudan du Sud</a:t>
                      </a:r>
                    </a:p>
                  </a:txBody>
                  <a:tcPr marL="85725" marR="9525" marT="9525" marB="0">
                    <a:lnL>
                      <a:noFill/>
                    </a:lnL>
                    <a:lnR>
                      <a:noFill/>
                    </a:lnR>
                    <a:lnT>
                      <a:noFill/>
                    </a:lnT>
                    <a:lnB>
                      <a:noFill/>
                    </a:lnB>
                  </a:tcPr>
                </a:tc>
                <a:extLst>
                  <a:ext uri="{0D108BD9-81ED-4DB2-BD59-A6C34878D82A}">
                    <a16:rowId xmlns:a16="http://schemas.microsoft.com/office/drawing/2014/main" val="3932798098"/>
                  </a:ext>
                </a:extLst>
              </a:tr>
            </a:tbl>
          </a:graphicData>
        </a:graphic>
      </p:graphicFrame>
      <p:graphicFrame>
        <p:nvGraphicFramePr>
          <p:cNvPr id="12" name="Table 11">
            <a:extLst>
              <a:ext uri="{FF2B5EF4-FFF2-40B4-BE49-F238E27FC236}">
                <a16:creationId xmlns:a16="http://schemas.microsoft.com/office/drawing/2014/main" id="{0D2FABCD-03B5-FC8B-89F9-54599F02FAE8}"/>
              </a:ext>
            </a:extLst>
          </p:cNvPr>
          <p:cNvGraphicFramePr>
            <a:graphicFrameLocks noGrp="1"/>
          </p:cNvGraphicFramePr>
          <p:nvPr/>
        </p:nvGraphicFramePr>
        <p:xfrm>
          <a:off x="5958336" y="5343217"/>
          <a:ext cx="964996" cy="1076325"/>
        </p:xfrm>
        <a:graphic>
          <a:graphicData uri="http://schemas.openxmlformats.org/drawingml/2006/table">
            <a:tbl>
              <a:tblPr/>
              <a:tblGrid>
                <a:gridCol w="964996">
                  <a:extLst>
                    <a:ext uri="{9D8B030D-6E8A-4147-A177-3AD203B41FA5}">
                      <a16:colId xmlns:a16="http://schemas.microsoft.com/office/drawing/2014/main" val="52920377"/>
                    </a:ext>
                  </a:extLst>
                </a:gridCol>
              </a:tblGrid>
              <a:tr h="190500">
                <a:tc>
                  <a:txBody>
                    <a:bodyPr/>
                    <a:lstStyle/>
                    <a:p>
                      <a:pPr algn="l" fontAlgn="t"/>
                      <a:r>
                        <a:rPr lang="fr-FR" sz="1000" b="0" i="0" u="none" strike="noStrike">
                          <a:solidFill>
                            <a:srgbClr val="000000"/>
                          </a:solidFill>
                          <a:latin typeface="Calibri" panose="020F0502020204030204" pitchFamily="34" charset="0"/>
                        </a:rPr>
                        <a:t>Cap-Vert</a:t>
                      </a:r>
                    </a:p>
                  </a:txBody>
                  <a:tcPr marL="85725" marR="9525" marT="9525" marB="0">
                    <a:lnL>
                      <a:noFill/>
                    </a:lnL>
                    <a:lnR>
                      <a:noFill/>
                    </a:lnR>
                    <a:lnT>
                      <a:noFill/>
                    </a:lnT>
                    <a:lnB>
                      <a:noFill/>
                    </a:lnB>
                  </a:tcPr>
                </a:tc>
                <a:extLst>
                  <a:ext uri="{0D108BD9-81ED-4DB2-BD59-A6C34878D82A}">
                    <a16:rowId xmlns:a16="http://schemas.microsoft.com/office/drawing/2014/main" val="3892873233"/>
                  </a:ext>
                </a:extLst>
              </a:tr>
              <a:tr h="190500">
                <a:tc>
                  <a:txBody>
                    <a:bodyPr/>
                    <a:lstStyle/>
                    <a:p>
                      <a:pPr algn="l" fontAlgn="t"/>
                      <a:r>
                        <a:rPr lang="fr-FR" sz="1000" b="0" i="0" u="none" strike="noStrike">
                          <a:solidFill>
                            <a:srgbClr val="000000"/>
                          </a:solidFill>
                          <a:latin typeface="Calibri" panose="020F0502020204030204" pitchFamily="34" charset="0"/>
                        </a:rPr>
                        <a:t>Congo</a:t>
                      </a:r>
                    </a:p>
                  </a:txBody>
                  <a:tcPr marL="85725" marR="9525" marT="9525" marB="0">
                    <a:lnL>
                      <a:noFill/>
                    </a:lnL>
                    <a:lnR>
                      <a:noFill/>
                    </a:lnR>
                    <a:lnT>
                      <a:noFill/>
                    </a:lnT>
                    <a:lnB>
                      <a:noFill/>
                    </a:lnB>
                  </a:tcPr>
                </a:tc>
                <a:extLst>
                  <a:ext uri="{0D108BD9-81ED-4DB2-BD59-A6C34878D82A}">
                    <a16:rowId xmlns:a16="http://schemas.microsoft.com/office/drawing/2014/main" val="3534864389"/>
                  </a:ext>
                </a:extLst>
              </a:tr>
              <a:tr h="190500">
                <a:tc>
                  <a:txBody>
                    <a:bodyPr/>
                    <a:lstStyle/>
                    <a:p>
                      <a:pPr algn="l" fontAlgn="t"/>
                      <a:r>
                        <a:rPr lang="fr-FR" sz="1000" b="0" i="0" u="none" strike="noStrike">
                          <a:solidFill>
                            <a:srgbClr val="000000"/>
                          </a:solidFill>
                          <a:latin typeface="Calibri" panose="020F0502020204030204" pitchFamily="34" charset="0"/>
                        </a:rPr>
                        <a:t>Guinée équatoriale</a:t>
                      </a:r>
                    </a:p>
                  </a:txBody>
                  <a:tcPr marL="85725" marR="9525" marT="9525" marB="0">
                    <a:lnL>
                      <a:noFill/>
                    </a:lnL>
                    <a:lnR>
                      <a:noFill/>
                    </a:lnR>
                    <a:lnT>
                      <a:noFill/>
                    </a:lnT>
                    <a:lnB>
                      <a:noFill/>
                    </a:lnB>
                  </a:tcPr>
                </a:tc>
                <a:extLst>
                  <a:ext uri="{0D108BD9-81ED-4DB2-BD59-A6C34878D82A}">
                    <a16:rowId xmlns:a16="http://schemas.microsoft.com/office/drawing/2014/main" val="3846934655"/>
                  </a:ext>
                </a:extLst>
              </a:tr>
              <a:tr h="190500">
                <a:tc>
                  <a:txBody>
                    <a:bodyPr/>
                    <a:lstStyle/>
                    <a:p>
                      <a:pPr algn="l" fontAlgn="t"/>
                      <a:r>
                        <a:rPr lang="fr-FR" sz="1000" b="0" i="0" u="none" strike="noStrike">
                          <a:solidFill>
                            <a:srgbClr val="000000"/>
                          </a:solidFill>
                          <a:latin typeface="Calibri" panose="020F0502020204030204" pitchFamily="34" charset="0"/>
                        </a:rPr>
                        <a:t>Niger</a:t>
                      </a:r>
                    </a:p>
                  </a:txBody>
                  <a:tcPr marL="85725" marR="9525" marT="9525" marB="0">
                    <a:lnL>
                      <a:noFill/>
                    </a:lnL>
                    <a:lnR>
                      <a:noFill/>
                    </a:lnR>
                    <a:lnT>
                      <a:noFill/>
                    </a:lnT>
                    <a:lnB>
                      <a:noFill/>
                    </a:lnB>
                  </a:tcPr>
                </a:tc>
                <a:extLst>
                  <a:ext uri="{0D108BD9-81ED-4DB2-BD59-A6C34878D82A}">
                    <a16:rowId xmlns:a16="http://schemas.microsoft.com/office/drawing/2014/main" val="3167942048"/>
                  </a:ext>
                </a:extLst>
              </a:tr>
              <a:tr h="190500">
                <a:tc>
                  <a:txBody>
                    <a:bodyPr/>
                    <a:lstStyle/>
                    <a:p>
                      <a:pPr algn="l" fontAlgn="t"/>
                      <a:r>
                        <a:rPr lang="fr-FR" sz="1000" b="0" i="0" u="none" strike="noStrike">
                          <a:solidFill>
                            <a:srgbClr val="000000"/>
                          </a:solidFill>
                          <a:latin typeface="Calibri" panose="020F0502020204030204" pitchFamily="34" charset="0"/>
                        </a:rPr>
                        <a:t>Sénégal</a:t>
                      </a:r>
                    </a:p>
                  </a:txBody>
                  <a:tcPr marL="85725" marR="9525" marT="9525" marB="0">
                    <a:lnL>
                      <a:noFill/>
                    </a:lnL>
                    <a:lnR>
                      <a:noFill/>
                    </a:lnR>
                    <a:lnT>
                      <a:noFill/>
                    </a:lnT>
                    <a:lnB>
                      <a:noFill/>
                    </a:lnB>
                  </a:tcPr>
                </a:tc>
                <a:extLst>
                  <a:ext uri="{0D108BD9-81ED-4DB2-BD59-A6C34878D82A}">
                    <a16:rowId xmlns:a16="http://schemas.microsoft.com/office/drawing/2014/main" val="1566796715"/>
                  </a:ext>
                </a:extLst>
              </a:tr>
            </a:tbl>
          </a:graphicData>
        </a:graphic>
      </p:graphicFrame>
      <p:graphicFrame>
        <p:nvGraphicFramePr>
          <p:cNvPr id="13" name="Table 12">
            <a:extLst>
              <a:ext uri="{FF2B5EF4-FFF2-40B4-BE49-F238E27FC236}">
                <a16:creationId xmlns:a16="http://schemas.microsoft.com/office/drawing/2014/main" id="{D6C3F403-279B-BD74-DF07-8447B5717C08}"/>
              </a:ext>
            </a:extLst>
          </p:cNvPr>
          <p:cNvGraphicFramePr>
            <a:graphicFrameLocks noGrp="1"/>
          </p:cNvGraphicFramePr>
          <p:nvPr/>
        </p:nvGraphicFramePr>
        <p:xfrm>
          <a:off x="8501911" y="5348337"/>
          <a:ext cx="609600" cy="571500"/>
        </p:xfrm>
        <a:graphic>
          <a:graphicData uri="http://schemas.openxmlformats.org/drawingml/2006/table">
            <a:tbl>
              <a:tblPr/>
              <a:tblGrid>
                <a:gridCol w="609600">
                  <a:extLst>
                    <a:ext uri="{9D8B030D-6E8A-4147-A177-3AD203B41FA5}">
                      <a16:colId xmlns:a16="http://schemas.microsoft.com/office/drawing/2014/main" val="759236461"/>
                    </a:ext>
                  </a:extLst>
                </a:gridCol>
              </a:tblGrid>
              <a:tr h="190500">
                <a:tc>
                  <a:txBody>
                    <a:bodyPr/>
                    <a:lstStyle/>
                    <a:p>
                      <a:pPr algn="l" fontAlgn="t"/>
                      <a:r>
                        <a:rPr lang="fr-FR" sz="1000" b="0" i="0" u="none" strike="noStrike">
                          <a:solidFill>
                            <a:srgbClr val="000000"/>
                          </a:solidFill>
                          <a:latin typeface="Calibri" panose="020F0502020204030204" pitchFamily="34" charset="0"/>
                        </a:rPr>
                        <a:t>Grèce</a:t>
                      </a:r>
                    </a:p>
                  </a:txBody>
                  <a:tcPr marL="85725" marR="9525" marT="9525" marB="0">
                    <a:lnL>
                      <a:noFill/>
                    </a:lnL>
                    <a:lnR>
                      <a:noFill/>
                    </a:lnR>
                    <a:lnT>
                      <a:noFill/>
                    </a:lnT>
                    <a:lnB>
                      <a:noFill/>
                    </a:lnB>
                  </a:tcPr>
                </a:tc>
                <a:extLst>
                  <a:ext uri="{0D108BD9-81ED-4DB2-BD59-A6C34878D82A}">
                    <a16:rowId xmlns:a16="http://schemas.microsoft.com/office/drawing/2014/main" val="3279300137"/>
                  </a:ext>
                </a:extLst>
              </a:tr>
              <a:tr h="190500">
                <a:tc>
                  <a:txBody>
                    <a:bodyPr/>
                    <a:lstStyle/>
                    <a:p>
                      <a:pPr algn="l" fontAlgn="t"/>
                      <a:r>
                        <a:rPr lang="fr-FR" sz="1000" b="0" i="0" u="none" strike="noStrike" dirty="0">
                          <a:solidFill>
                            <a:srgbClr val="000000"/>
                          </a:solidFill>
                          <a:latin typeface="Calibri" panose="020F0502020204030204" pitchFamily="34" charset="0"/>
                        </a:rPr>
                        <a:t>Irlande</a:t>
                      </a:r>
                    </a:p>
                  </a:txBody>
                  <a:tcPr marL="85725" marR="9525" marT="9525" marB="0">
                    <a:lnL>
                      <a:noFill/>
                    </a:lnL>
                    <a:lnR>
                      <a:noFill/>
                    </a:lnR>
                    <a:lnT>
                      <a:noFill/>
                    </a:lnT>
                    <a:lnB>
                      <a:noFill/>
                    </a:lnB>
                  </a:tcPr>
                </a:tc>
                <a:extLst>
                  <a:ext uri="{0D108BD9-81ED-4DB2-BD59-A6C34878D82A}">
                    <a16:rowId xmlns:a16="http://schemas.microsoft.com/office/drawing/2014/main" val="2864864117"/>
                  </a:ext>
                </a:extLst>
              </a:tr>
              <a:tr h="190500">
                <a:tc>
                  <a:txBody>
                    <a:bodyPr/>
                    <a:lstStyle/>
                    <a:p>
                      <a:pPr algn="l" fontAlgn="t"/>
                      <a:r>
                        <a:rPr lang="fr-FR" sz="1000" b="0" i="0" u="none" strike="noStrike" dirty="0">
                          <a:solidFill>
                            <a:srgbClr val="000000"/>
                          </a:solidFill>
                          <a:latin typeface="Calibri" panose="020F0502020204030204" pitchFamily="34" charset="0"/>
                        </a:rPr>
                        <a:t>Serbie</a:t>
                      </a:r>
                    </a:p>
                  </a:txBody>
                  <a:tcPr marL="85725" marR="9525" marT="9525" marB="0">
                    <a:lnL>
                      <a:noFill/>
                    </a:lnL>
                    <a:lnR>
                      <a:noFill/>
                    </a:lnR>
                    <a:lnT>
                      <a:noFill/>
                    </a:lnT>
                    <a:lnB>
                      <a:noFill/>
                    </a:lnB>
                  </a:tcPr>
                </a:tc>
                <a:extLst>
                  <a:ext uri="{0D108BD9-81ED-4DB2-BD59-A6C34878D82A}">
                    <a16:rowId xmlns:a16="http://schemas.microsoft.com/office/drawing/2014/main" val="18871597"/>
                  </a:ext>
                </a:extLst>
              </a:tr>
            </a:tbl>
          </a:graphicData>
        </a:graphic>
      </p:graphicFrame>
      <p:sp>
        <p:nvSpPr>
          <p:cNvPr id="17" name="Rectangle 16">
            <a:extLst>
              <a:ext uri="{FF2B5EF4-FFF2-40B4-BE49-F238E27FC236}">
                <a16:creationId xmlns:a16="http://schemas.microsoft.com/office/drawing/2014/main" id="{A25BDC24-C998-5DAF-3407-ACA01B3E217B}"/>
              </a:ext>
            </a:extLst>
          </p:cNvPr>
          <p:cNvSpPr/>
          <p:nvPr/>
        </p:nvSpPr>
        <p:spPr>
          <a:xfrm>
            <a:off x="10379947" y="6419542"/>
            <a:ext cx="1812053" cy="322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90B8E4D-6972-3645-7E00-C0170A296FED}"/>
              </a:ext>
            </a:extLst>
          </p:cNvPr>
          <p:cNvSpPr txBox="1"/>
          <p:nvPr/>
        </p:nvSpPr>
        <p:spPr>
          <a:xfrm>
            <a:off x="4701261" y="5063424"/>
            <a:ext cx="6953459" cy="261610"/>
          </a:xfrm>
          <a:prstGeom prst="rect">
            <a:avLst/>
          </a:prstGeom>
          <a:solidFill>
            <a:schemeClr val="accent1">
              <a:lumMod val="60000"/>
              <a:lumOff val="40000"/>
            </a:schemeClr>
          </a:solidFill>
        </p:spPr>
        <p:txBody>
          <a:bodyPr wrap="square" rtlCol="0">
            <a:spAutoFit/>
          </a:bodyPr>
          <a:lstStyle/>
          <a:p>
            <a:pPr algn="ctr"/>
            <a:r>
              <a:rPr lang="fr-FR" sz="1050"/>
              <a:t>Pays où les nouvelles infections ont augmenté entre 2016 et 2021</a:t>
            </a:r>
          </a:p>
        </p:txBody>
      </p:sp>
    </p:spTree>
    <p:extLst>
      <p:ext uri="{BB962C8B-B14F-4D97-AF65-F5344CB8AC3E}">
        <p14:creationId xmlns:p14="http://schemas.microsoft.com/office/powerpoint/2010/main" val="1657934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A778-D57F-2040-1577-BBAC3D255C73}"/>
              </a:ext>
            </a:extLst>
          </p:cNvPr>
          <p:cNvSpPr>
            <a:spLocks noGrp="1"/>
          </p:cNvSpPr>
          <p:nvPr>
            <p:ph type="title"/>
          </p:nvPr>
        </p:nvSpPr>
        <p:spPr/>
        <p:txBody>
          <a:bodyPr>
            <a:noAutofit/>
          </a:bodyPr>
          <a:lstStyle/>
          <a:p>
            <a:r>
              <a:rPr lang="fr-FR" sz="2800" dirty="0">
                <a:solidFill>
                  <a:schemeClr val="bg1"/>
                </a:solidFill>
              </a:rPr>
              <a:t>Aucune baisse de l’incidence chez les hommes homosexuels et les autres hommes ayant des rapports sexuels avec des hommes en Afrique subsaharienne au cours des 10 dernières années</a:t>
            </a:r>
          </a:p>
        </p:txBody>
      </p:sp>
      <p:pic>
        <p:nvPicPr>
          <p:cNvPr id="6" name="Picture 5">
            <a:extLst>
              <a:ext uri="{FF2B5EF4-FFF2-40B4-BE49-F238E27FC236}">
                <a16:creationId xmlns:a16="http://schemas.microsoft.com/office/drawing/2014/main" id="{96735782-800C-CCD4-7754-0F79528C05BB}"/>
              </a:ext>
            </a:extLst>
          </p:cNvPr>
          <p:cNvPicPr>
            <a:picLocks noChangeAspect="1"/>
          </p:cNvPicPr>
          <p:nvPr/>
        </p:nvPicPr>
        <p:blipFill>
          <a:blip r:embed="rId3"/>
          <a:stretch>
            <a:fillRect/>
          </a:stretch>
        </p:blipFill>
        <p:spPr>
          <a:xfrm>
            <a:off x="3431565" y="1323377"/>
            <a:ext cx="8760435" cy="4202101"/>
          </a:xfrm>
          <a:prstGeom prst="rect">
            <a:avLst/>
          </a:prstGeom>
          <a:ln>
            <a:solidFill>
              <a:schemeClr val="bg2">
                <a:lumMod val="50000"/>
              </a:schemeClr>
            </a:solidFill>
          </a:ln>
        </p:spPr>
      </p:pic>
    </p:spTree>
    <p:extLst>
      <p:ext uri="{BB962C8B-B14F-4D97-AF65-F5344CB8AC3E}">
        <p14:creationId xmlns:p14="http://schemas.microsoft.com/office/powerpoint/2010/main" val="3631807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C629299-EAC7-2065-A991-F7C2F6DE1497}"/>
              </a:ext>
            </a:extLst>
          </p:cNvPr>
          <p:cNvGraphicFramePr>
            <a:graphicFrameLocks/>
          </p:cNvGraphicFramePr>
          <p:nvPr/>
        </p:nvGraphicFramePr>
        <p:xfrm>
          <a:off x="4941615" y="1879830"/>
          <a:ext cx="6915974" cy="4868401"/>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a:extLst>
              <a:ext uri="{FF2B5EF4-FFF2-40B4-BE49-F238E27FC236}">
                <a16:creationId xmlns:a16="http://schemas.microsoft.com/office/drawing/2014/main" id="{4AACB1EE-79F1-EFBF-5E2F-3374059DAC3D}"/>
              </a:ext>
            </a:extLst>
          </p:cNvPr>
          <p:cNvSpPr txBox="1">
            <a:spLocks/>
          </p:cNvSpPr>
          <p:nvPr/>
        </p:nvSpPr>
        <p:spPr>
          <a:xfrm>
            <a:off x="877110" y="2011591"/>
            <a:ext cx="3773103" cy="2974796"/>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endParaRPr lang="en-US" dirty="0"/>
          </a:p>
        </p:txBody>
      </p:sp>
      <p:graphicFrame>
        <p:nvGraphicFramePr>
          <p:cNvPr id="4" name="Content Placeholder 1">
            <a:extLst>
              <a:ext uri="{FF2B5EF4-FFF2-40B4-BE49-F238E27FC236}">
                <a16:creationId xmlns:a16="http://schemas.microsoft.com/office/drawing/2014/main" id="{B4943085-ABA2-5089-2676-16B78B1A1749}"/>
              </a:ext>
            </a:extLst>
          </p:cNvPr>
          <p:cNvGraphicFramePr>
            <a:graphicFrameLocks noGrp="1"/>
          </p:cNvGraphicFramePr>
          <p:nvPr>
            <p:ph idx="4294967295"/>
          </p:nvPr>
        </p:nvGraphicFramePr>
        <p:xfrm>
          <a:off x="745169" y="1629385"/>
          <a:ext cx="3342335" cy="4379529"/>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a:extLst>
              <a:ext uri="{FF2B5EF4-FFF2-40B4-BE49-F238E27FC236}">
                <a16:creationId xmlns:a16="http://schemas.microsoft.com/office/drawing/2014/main" id="{C294A4E1-76DE-AE35-D1A7-674AFD9BF9A6}"/>
              </a:ext>
            </a:extLst>
          </p:cNvPr>
          <p:cNvSpPr txBox="1">
            <a:spLocks/>
          </p:cNvSpPr>
          <p:nvPr/>
        </p:nvSpPr>
        <p:spPr>
          <a:xfrm>
            <a:off x="1307877" y="233319"/>
            <a:ext cx="10101824" cy="943985"/>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0" i="0" u="none" strike="noStrike" cap="none" normalizeH="0" baseline="0" noProof="0" dirty="0">
                <a:ln>
                  <a:noFill/>
                </a:ln>
                <a:solidFill>
                  <a:schemeClr val="bg1"/>
                </a:solidFill>
                <a:uLnTx/>
                <a:uFillTx/>
                <a:latin typeface="Corbel" panose="020B0503020204020204"/>
                <a:ea typeface="+mj-ea"/>
                <a:cs typeface="+mj-cs"/>
              </a:rPr>
              <a:t>Parmi les 38,4 millions de personnes vivant avec le VIH, 15 % ne sont toujours pas diagnostiquées en 2021</a:t>
            </a:r>
            <a:br>
              <a:rPr kumimoji="0" lang="fr-FR" sz="2000" b="0" i="0" u="none" strike="noStrike" cap="none" normalizeH="0" baseline="0" noProof="0" dirty="0">
                <a:ln>
                  <a:noFill/>
                </a:ln>
                <a:solidFill>
                  <a:schemeClr val="bg1"/>
                </a:solidFill>
                <a:uLnTx/>
                <a:uFillTx/>
                <a:latin typeface="Corbel" panose="020B0503020204020204"/>
                <a:ea typeface="+mj-ea"/>
                <a:cs typeface="+mj-cs"/>
              </a:rPr>
            </a:br>
            <a:br>
              <a:rPr kumimoji="0" lang="fr-FR" sz="1200" b="0" i="0" u="none" strike="noStrike" cap="none" normalizeH="0" baseline="0" noProof="0" dirty="0">
                <a:ln>
                  <a:noFill/>
                </a:ln>
                <a:solidFill>
                  <a:schemeClr val="bg1"/>
                </a:solidFill>
                <a:uLnTx/>
                <a:uFillTx/>
                <a:latin typeface="Corbel" panose="020B0503020204020204"/>
                <a:ea typeface="+mj-ea"/>
                <a:cs typeface="+mj-cs"/>
              </a:rPr>
            </a:br>
            <a:r>
              <a:rPr kumimoji="0" lang="fr-FR" sz="2000" b="0" i="0" u="none" strike="noStrike" cap="none" normalizeH="0" baseline="0" noProof="0" dirty="0">
                <a:ln>
                  <a:noFill/>
                </a:ln>
                <a:solidFill>
                  <a:schemeClr val="bg1"/>
                </a:solidFill>
                <a:uLnTx/>
                <a:uFillTx/>
                <a:latin typeface="Corbel" panose="020B0503020204020204"/>
                <a:ea typeface="+mj-ea"/>
                <a:cs typeface="+mj-cs"/>
              </a:rPr>
              <a:t>La connaissance du statut est la plus élevée en Afrique subsaharienne</a:t>
            </a:r>
          </a:p>
        </p:txBody>
      </p:sp>
    </p:spTree>
    <p:extLst>
      <p:ext uri="{BB962C8B-B14F-4D97-AF65-F5344CB8AC3E}">
        <p14:creationId xmlns:p14="http://schemas.microsoft.com/office/powerpoint/2010/main" val="2584359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800" name="Rectangle 33799">
            <a:extLst>
              <a:ext uri="{FF2B5EF4-FFF2-40B4-BE49-F238E27FC236}">
                <a16:creationId xmlns:a16="http://schemas.microsoft.com/office/drawing/2014/main" id="{A1DFCBE5-52C1-48A9-89CF-E7D68CCA1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2" name="Rectangle 33801">
            <a:extLst>
              <a:ext uri="{FF2B5EF4-FFF2-40B4-BE49-F238E27FC236}">
                <a16:creationId xmlns:a16="http://schemas.microsoft.com/office/drawing/2014/main" id="{EB17C8F6-D357-4254-BBAC-96B01EEBE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47203"/>
            <a:ext cx="11707367" cy="25726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43E1229-7857-ADC9-0CA7-C52AFFB87DB4}"/>
              </a:ext>
            </a:extLst>
          </p:cNvPr>
          <p:cNvSpPr>
            <a:spLocks noGrp="1"/>
          </p:cNvSpPr>
          <p:nvPr>
            <p:ph type="title"/>
          </p:nvPr>
        </p:nvSpPr>
        <p:spPr>
          <a:xfrm>
            <a:off x="261257" y="4049486"/>
            <a:ext cx="5627914" cy="1883228"/>
          </a:xfrm>
        </p:spPr>
        <p:txBody>
          <a:bodyPr vert="horz" lIns="91440" tIns="45720" rIns="91440" bIns="45720" rtlCol="0" anchor="ctr">
            <a:normAutofit/>
          </a:bodyPr>
          <a:lstStyle/>
          <a:p>
            <a:pPr algn="r">
              <a:defRPr/>
            </a:pPr>
            <a:r>
              <a:rPr lang="fr-FR" sz="4400" dirty="0"/>
              <a:t>Disparités et inégalités persistantes</a:t>
            </a:r>
          </a:p>
        </p:txBody>
      </p:sp>
      <p:pic>
        <p:nvPicPr>
          <p:cNvPr id="33794" name="Picture 2" descr="Chart, bar chart&#10;&#10;Description automatically generated">
            <a:extLst>
              <a:ext uri="{FF2B5EF4-FFF2-40B4-BE49-F238E27FC236}">
                <a16:creationId xmlns:a16="http://schemas.microsoft.com/office/drawing/2014/main" id="{B8A1FA3E-2053-5787-B935-3BA76EEC43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422" y="336556"/>
            <a:ext cx="6014948" cy="32330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hart&#10;&#10;Description automatically generated">
            <a:extLst>
              <a:ext uri="{FF2B5EF4-FFF2-40B4-BE49-F238E27FC236}">
                <a16:creationId xmlns:a16="http://schemas.microsoft.com/office/drawing/2014/main" id="{4196CAB1-AFC8-23A5-4412-288AF85D3FFF}"/>
              </a:ext>
            </a:extLst>
          </p:cNvPr>
          <p:cNvPicPr>
            <a:picLocks noChangeAspect="1"/>
          </p:cNvPicPr>
          <p:nvPr/>
        </p:nvPicPr>
        <p:blipFill rotWithShape="1">
          <a:blip r:embed="rId4"/>
          <a:srcRect t="9428"/>
          <a:stretch/>
        </p:blipFill>
        <p:spPr>
          <a:xfrm>
            <a:off x="6135792" y="335535"/>
            <a:ext cx="6101866" cy="3233035"/>
          </a:xfrm>
          <a:prstGeom prst="rect">
            <a:avLst/>
          </a:prstGeom>
        </p:spPr>
      </p:pic>
      <p:sp>
        <p:nvSpPr>
          <p:cNvPr id="33795" name="Title 1">
            <a:extLst>
              <a:ext uri="{FF2B5EF4-FFF2-40B4-BE49-F238E27FC236}">
                <a16:creationId xmlns:a16="http://schemas.microsoft.com/office/drawing/2014/main" id="{E8CEDF96-2734-2016-ADF8-C0C512DD8D5A}"/>
              </a:ext>
            </a:extLst>
          </p:cNvPr>
          <p:cNvSpPr txBox="1">
            <a:spLocks/>
          </p:cNvSpPr>
          <p:nvPr/>
        </p:nvSpPr>
        <p:spPr bwMode="auto">
          <a:xfrm>
            <a:off x="6338316" y="4049485"/>
            <a:ext cx="4846151" cy="18832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defTabSz="342900">
              <a:defRPr>
                <a:solidFill>
                  <a:schemeClr val="tx1"/>
                </a:solidFill>
                <a:latin typeface="Arial" panose="020B0604020202020204" pitchFamily="34" charset="0"/>
                <a:ea typeface="ＭＳ Ｐゴシック" panose="020B0600070205080204" pitchFamily="34" charset="-128"/>
              </a:defRPr>
            </a:lvl1pPr>
            <a:lvl2pPr marL="742950" indent="-285750" defTabSz="342900">
              <a:defRPr>
                <a:solidFill>
                  <a:schemeClr val="tx1"/>
                </a:solidFill>
                <a:latin typeface="Arial" panose="020B0604020202020204" pitchFamily="34" charset="0"/>
                <a:ea typeface="ＭＳ Ｐゴシック" panose="020B0600070205080204" pitchFamily="34" charset="-128"/>
              </a:defRPr>
            </a:lvl2pPr>
            <a:lvl3pPr marL="1143000" indent="-228600" defTabSz="342900">
              <a:defRPr>
                <a:solidFill>
                  <a:schemeClr val="tx1"/>
                </a:solidFill>
                <a:latin typeface="Arial" panose="020B0604020202020204" pitchFamily="34" charset="0"/>
                <a:ea typeface="ＭＳ Ｐゴシック" panose="020B0600070205080204" pitchFamily="34" charset="-128"/>
              </a:defRPr>
            </a:lvl3pPr>
            <a:lvl4pPr marL="1600200" indent="-228600" defTabSz="342900">
              <a:defRPr>
                <a:solidFill>
                  <a:schemeClr val="tx1"/>
                </a:solidFill>
                <a:latin typeface="Arial" panose="020B0604020202020204" pitchFamily="34" charset="0"/>
                <a:ea typeface="ＭＳ Ｐゴシック" panose="020B0600070205080204" pitchFamily="34" charset="-128"/>
              </a:defRPr>
            </a:lvl4pPr>
            <a:lvl5pPr marL="2057400" indent="-228600" defTabSz="342900">
              <a:defRPr>
                <a:solidFill>
                  <a:schemeClr val="tx1"/>
                </a:solidFill>
                <a:latin typeface="Arial" panose="020B0604020202020204" pitchFamily="34" charset="0"/>
                <a:ea typeface="ＭＳ Ｐゴシック" panose="020B0600070205080204" pitchFamily="34" charset="-128"/>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indent="-182880" defTabSz="914400">
              <a:lnSpc>
                <a:spcPct val="90000"/>
              </a:lnSpc>
              <a:spcAft>
                <a:spcPts val="600"/>
              </a:spcAft>
              <a:buClr>
                <a:schemeClr val="accent1"/>
              </a:buClr>
              <a:buFont typeface="Wingdings 2" pitchFamily="18" charset="2"/>
              <a:buChar char=""/>
            </a:pPr>
            <a:endParaRPr lang="en-US" altLang="en-US" dirty="0">
              <a:solidFill>
                <a:srgbClr val="FFFFFF"/>
              </a:solidFill>
              <a:latin typeface="+mn-lt"/>
              <a:ea typeface="+mn-ea"/>
            </a:endParaRPr>
          </a:p>
        </p:txBody>
      </p:sp>
      <p:sp>
        <p:nvSpPr>
          <p:cNvPr id="5" name="TextBox 4">
            <a:extLst>
              <a:ext uri="{FF2B5EF4-FFF2-40B4-BE49-F238E27FC236}">
                <a16:creationId xmlns:a16="http://schemas.microsoft.com/office/drawing/2014/main" id="{5960BF80-635F-773C-C8CB-9F74447E7281}"/>
              </a:ext>
            </a:extLst>
          </p:cNvPr>
          <p:cNvSpPr txBox="1"/>
          <p:nvPr/>
        </p:nvSpPr>
        <p:spPr>
          <a:xfrm>
            <a:off x="34350" y="-1999"/>
            <a:ext cx="6101442" cy="307777"/>
          </a:xfrm>
          <a:prstGeom prst="rect">
            <a:avLst/>
          </a:prstGeom>
          <a:noFill/>
        </p:spPr>
        <p:txBody>
          <a:bodyPr wrap="square">
            <a:spAutoFit/>
          </a:bodyPr>
          <a:lstStyle/>
          <a:p>
            <a:r>
              <a:rPr lang="fr-FR" sz="1400" b="1"/>
              <a:t>Cascade de traitement et de dépistage du VIH chez les adultes (15+), par sexe, au niveau mondial, 2021  </a:t>
            </a:r>
          </a:p>
        </p:txBody>
      </p:sp>
      <p:sp>
        <p:nvSpPr>
          <p:cNvPr id="6" name="TextBox 5">
            <a:extLst>
              <a:ext uri="{FF2B5EF4-FFF2-40B4-BE49-F238E27FC236}">
                <a16:creationId xmlns:a16="http://schemas.microsoft.com/office/drawing/2014/main" id="{0BBADB52-C444-1264-87B3-6221970C510A}"/>
              </a:ext>
            </a:extLst>
          </p:cNvPr>
          <p:cNvSpPr txBox="1"/>
          <p:nvPr/>
        </p:nvSpPr>
        <p:spPr>
          <a:xfrm>
            <a:off x="6498771" y="4529825"/>
            <a:ext cx="5029200" cy="646331"/>
          </a:xfrm>
          <a:prstGeom prst="rect">
            <a:avLst/>
          </a:prstGeom>
          <a:noFill/>
        </p:spPr>
        <p:txBody>
          <a:bodyPr wrap="square" rtlCol="0">
            <a:spAutoFit/>
          </a:bodyPr>
          <a:lstStyle/>
          <a:p>
            <a:r>
              <a:rPr lang="fr-FR">
                <a:solidFill>
                  <a:schemeClr val="bg1"/>
                </a:solidFill>
              </a:rPr>
              <a:t>Variation de la cascade de dépistage et de traitement selon le sexe et l’âge</a:t>
            </a:r>
          </a:p>
        </p:txBody>
      </p:sp>
      <p:sp>
        <p:nvSpPr>
          <p:cNvPr id="7" name="TextBox 6">
            <a:extLst>
              <a:ext uri="{FF2B5EF4-FFF2-40B4-BE49-F238E27FC236}">
                <a16:creationId xmlns:a16="http://schemas.microsoft.com/office/drawing/2014/main" id="{390E0BCF-57F9-BB74-2345-FFB37398C297}"/>
              </a:ext>
            </a:extLst>
          </p:cNvPr>
          <p:cNvSpPr txBox="1"/>
          <p:nvPr/>
        </p:nvSpPr>
        <p:spPr>
          <a:xfrm>
            <a:off x="6196638" y="-54526"/>
            <a:ext cx="6101442" cy="523220"/>
          </a:xfrm>
          <a:prstGeom prst="rect">
            <a:avLst/>
          </a:prstGeom>
          <a:noFill/>
        </p:spPr>
        <p:txBody>
          <a:bodyPr wrap="square">
            <a:spAutoFit/>
          </a:bodyPr>
          <a:lstStyle/>
          <a:p>
            <a:r>
              <a:rPr lang="fr-FR" sz="1400" b="1"/>
              <a:t>Couverture du traitement du VIH chez les enfants (0-14 ans) et les adultes (15+), au niveau mondial, 2010-2021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C4AA0-1FD9-6807-39D2-2D7336BF8EBF}"/>
              </a:ext>
            </a:extLst>
          </p:cNvPr>
          <p:cNvSpPr>
            <a:spLocks noGrp="1"/>
          </p:cNvSpPr>
          <p:nvPr>
            <p:ph type="title"/>
          </p:nvPr>
        </p:nvSpPr>
        <p:spPr/>
        <p:txBody>
          <a:bodyPr>
            <a:normAutofit fontScale="90000"/>
          </a:bodyPr>
          <a:lstStyle/>
          <a:p>
            <a:r>
              <a:rPr lang="fr-FR"/>
              <a:t>La suppression de la charge virale, même chez les enfants sous traitement, est faible.</a:t>
            </a:r>
            <a:br>
              <a:rPr lang="fr-FR"/>
            </a:br>
            <a:r>
              <a:rPr lang="fr-FR"/>
              <a:t>...bien que les tendances soient optimistes pour ces 2 dernières années</a:t>
            </a:r>
          </a:p>
        </p:txBody>
      </p:sp>
      <p:graphicFrame>
        <p:nvGraphicFramePr>
          <p:cNvPr id="5" name="Chart 4">
            <a:extLst>
              <a:ext uri="{FF2B5EF4-FFF2-40B4-BE49-F238E27FC236}">
                <a16:creationId xmlns:a16="http://schemas.microsoft.com/office/drawing/2014/main" id="{FEACDF35-5B4B-420D-9D61-341B19447839}"/>
              </a:ext>
            </a:extLst>
          </p:cNvPr>
          <p:cNvGraphicFramePr>
            <a:graphicFrameLocks/>
          </p:cNvGraphicFramePr>
          <p:nvPr/>
        </p:nvGraphicFramePr>
        <p:xfrm>
          <a:off x="3453086" y="2167153"/>
          <a:ext cx="3983989" cy="38653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5EE2E4C-C944-4B1E-A1BF-44826EBE2ECD}"/>
              </a:ext>
            </a:extLst>
          </p:cNvPr>
          <p:cNvGraphicFramePr>
            <a:graphicFrameLocks/>
          </p:cNvGraphicFramePr>
          <p:nvPr/>
        </p:nvGraphicFramePr>
        <p:xfrm>
          <a:off x="7809277" y="2167153"/>
          <a:ext cx="3983989" cy="396694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95F35832-8FB2-95CA-B743-2836C0BDB9B5}"/>
              </a:ext>
            </a:extLst>
          </p:cNvPr>
          <p:cNvSpPr txBox="1"/>
          <p:nvPr/>
        </p:nvSpPr>
        <p:spPr>
          <a:xfrm>
            <a:off x="3672159" y="885061"/>
            <a:ext cx="3764916" cy="923330"/>
          </a:xfrm>
          <a:prstGeom prst="rect">
            <a:avLst/>
          </a:prstGeom>
          <a:noFill/>
        </p:spPr>
        <p:txBody>
          <a:bodyPr wrap="square">
            <a:spAutoFit/>
          </a:bodyPr>
          <a:lstStyle/>
          <a:p>
            <a:r>
              <a:rPr lang="fr-FR" sz="1800" b="0" i="0" u="none" strike="noStrike">
                <a:solidFill>
                  <a:srgbClr val="000000"/>
                </a:solidFill>
                <a:latin typeface="Calibri" panose="020F0502020204030204" pitchFamily="34" charset="0"/>
              </a:rPr>
              <a:t>Pourcentage de suppression virale parmi les personnes vivant avec le VIH, au niveau mondial, 2015-2021</a:t>
            </a:r>
            <a:r>
              <a:rPr lang="fr-FR"/>
              <a:t> </a:t>
            </a:r>
          </a:p>
        </p:txBody>
      </p:sp>
      <p:sp>
        <p:nvSpPr>
          <p:cNvPr id="10" name="TextBox 9">
            <a:extLst>
              <a:ext uri="{FF2B5EF4-FFF2-40B4-BE49-F238E27FC236}">
                <a16:creationId xmlns:a16="http://schemas.microsoft.com/office/drawing/2014/main" id="{D148B3A8-77AE-F787-5B31-2C93DF3D4A7F}"/>
              </a:ext>
            </a:extLst>
          </p:cNvPr>
          <p:cNvSpPr txBox="1"/>
          <p:nvPr/>
        </p:nvSpPr>
        <p:spPr>
          <a:xfrm>
            <a:off x="8064500" y="897498"/>
            <a:ext cx="3615008" cy="923330"/>
          </a:xfrm>
          <a:prstGeom prst="rect">
            <a:avLst/>
          </a:prstGeom>
          <a:noFill/>
        </p:spPr>
        <p:txBody>
          <a:bodyPr wrap="square">
            <a:spAutoFit/>
          </a:bodyPr>
          <a:lstStyle/>
          <a:p>
            <a:r>
              <a:rPr lang="fr-FR" sz="1800" b="0" i="0" u="none" strike="noStrike">
                <a:solidFill>
                  <a:srgbClr val="000000"/>
                </a:solidFill>
                <a:latin typeface="Calibri" panose="020F0502020204030204" pitchFamily="34" charset="0"/>
              </a:rPr>
              <a:t>Pourcentage de suppression virale parmi les personnes sous traitement, au niveau mondial, 2015-2021</a:t>
            </a:r>
            <a:r>
              <a:rPr lang="fr-FR"/>
              <a:t> </a:t>
            </a:r>
          </a:p>
        </p:txBody>
      </p:sp>
      <p:sp>
        <p:nvSpPr>
          <p:cNvPr id="11" name="TextBox 10">
            <a:extLst>
              <a:ext uri="{FF2B5EF4-FFF2-40B4-BE49-F238E27FC236}">
                <a16:creationId xmlns:a16="http://schemas.microsoft.com/office/drawing/2014/main" id="{2320748F-852D-FF3F-3103-334DCF4E6DBE}"/>
              </a:ext>
            </a:extLst>
          </p:cNvPr>
          <p:cNvSpPr txBox="1"/>
          <p:nvPr/>
        </p:nvSpPr>
        <p:spPr>
          <a:xfrm>
            <a:off x="5408044" y="6423688"/>
            <a:ext cx="3771225" cy="307777"/>
          </a:xfrm>
          <a:prstGeom prst="rect">
            <a:avLst/>
          </a:prstGeom>
          <a:noFill/>
        </p:spPr>
        <p:txBody>
          <a:bodyPr wrap="none" rtlCol="0">
            <a:spAutoFit/>
          </a:bodyPr>
          <a:lstStyle/>
          <a:p>
            <a:r>
              <a:rPr lang="fr-FR" sz="1400"/>
              <a:t>Source : estimations épidémiologiques ONUSIDA 2022</a:t>
            </a:r>
          </a:p>
        </p:txBody>
      </p:sp>
    </p:spTree>
    <p:extLst>
      <p:ext uri="{BB962C8B-B14F-4D97-AF65-F5344CB8AC3E}">
        <p14:creationId xmlns:p14="http://schemas.microsoft.com/office/powerpoint/2010/main" val="1319852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a:extLst>
              <a:ext uri="{FF2B5EF4-FFF2-40B4-BE49-F238E27FC236}">
                <a16:creationId xmlns:a16="http://schemas.microsoft.com/office/drawing/2014/main" id="{59DE260B-F898-9D03-144B-7B7794E10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904" y="788399"/>
            <a:ext cx="7213378" cy="606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B0CB385-B2BF-EBA8-31F3-932D35006310}"/>
              </a:ext>
            </a:extLst>
          </p:cNvPr>
          <p:cNvSpPr>
            <a:spLocks noGrp="1"/>
          </p:cNvSpPr>
          <p:nvPr>
            <p:ph type="title"/>
          </p:nvPr>
        </p:nvSpPr>
        <p:spPr/>
        <p:txBody>
          <a:bodyPr/>
          <a:lstStyle/>
          <a:p>
            <a:pPr>
              <a:defRPr/>
            </a:pPr>
            <a:r>
              <a:rPr lang="fr-FR"/>
              <a:t>La variation du risque est également due au contexte environnant</a:t>
            </a:r>
          </a:p>
        </p:txBody>
      </p:sp>
      <p:sp>
        <p:nvSpPr>
          <p:cNvPr id="35844" name="TextBox 4">
            <a:extLst>
              <a:ext uri="{FF2B5EF4-FFF2-40B4-BE49-F238E27FC236}">
                <a16:creationId xmlns:a16="http://schemas.microsoft.com/office/drawing/2014/main" id="{FDDF3920-0FD0-A9AC-21EA-35A5A23CEE89}"/>
              </a:ext>
            </a:extLst>
          </p:cNvPr>
          <p:cNvSpPr txBox="1">
            <a:spLocks noChangeArrowheads="1"/>
          </p:cNvSpPr>
          <p:nvPr/>
        </p:nvSpPr>
        <p:spPr bwMode="auto">
          <a:xfrm>
            <a:off x="4640581" y="251460"/>
            <a:ext cx="699135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680">
                <a:cs typeface="Arial" panose="020B0604020202020204" pitchFamily="34" charset="0"/>
              </a:rPr>
              <a:t>Incidence du VIH chez les adolescentes et les jeunes femmes (âgées de 15 à 24 ans), au niveau sous-national, Afrique subsaharienne, 2021</a:t>
            </a:r>
            <a:br>
              <a:rPr lang="fr-FR" sz="1680">
                <a:cs typeface="Arial" panose="020B0604020202020204" pitchFamily="34" charset="0"/>
              </a:rPr>
            </a:br>
            <a:endParaRPr lang="fr-FR" sz="1680">
              <a:cs typeface="Arial" panose="020B0604020202020204" pitchFamily="34" charset="0"/>
            </a:endParaRPr>
          </a:p>
        </p:txBody>
      </p:sp>
    </p:spTree>
  </p:cSld>
  <p:clrMapOvr>
    <a:masterClrMapping/>
  </p:clrMapOvr>
</p:sld>
</file>

<file path=ppt/theme/theme1.xml><?xml version="1.0" encoding="utf-8"?>
<a:theme xmlns:a="http://schemas.openxmlformats.org/drawingml/2006/main" name="Fra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7" ma:contentTypeDescription="Create a new document." ma:contentTypeScope="" ma:versionID="8482625136bccad5fea5e68a871e4699">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99cee5fdab9c537e456a0b77a5796a97"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68826C-7F49-4255-84DF-FB18152B947A}">
  <ds:schemaRefs>
    <ds:schemaRef ds:uri="http://schemas.microsoft.com/sharepoint/v3/contenttype/forms"/>
  </ds:schemaRefs>
</ds:datastoreItem>
</file>

<file path=customXml/itemProps2.xml><?xml version="1.0" encoding="utf-8"?>
<ds:datastoreItem xmlns:ds="http://schemas.openxmlformats.org/officeDocument/2006/customXml" ds:itemID="{A2E8C118-C8EC-49B1-A66F-B9ADAA399884}">
  <ds:schemaRefs>
    <ds:schemaRef ds:uri="http://schemas.microsoft.com/office/infopath/2007/PartnerControls"/>
    <ds:schemaRef ds:uri="http://purl.org/dc/terms/"/>
    <ds:schemaRef ds:uri="http://purl.org/dc/elements/1.1/"/>
    <ds:schemaRef ds:uri="http://schemas.microsoft.com/office/2006/metadata/properties"/>
    <ds:schemaRef ds:uri="e1e7f90e-a5fd-46ca-b386-c32820b13000"/>
    <ds:schemaRef ds:uri="http://www.w3.org/XML/1998/namespace"/>
    <ds:schemaRef ds:uri="http://schemas.microsoft.com/office/2006/documentManagement/types"/>
    <ds:schemaRef ds:uri="http://schemas.openxmlformats.org/package/2006/metadata/core-properties"/>
    <ds:schemaRef ds:uri="7898adba-5d64-44b6-bf2c-9bdf0975d9ba"/>
    <ds:schemaRef ds:uri="http://purl.org/dc/dcmitype/"/>
    <ds:schemaRef ds:uri="288ef829-98c5-46d1-83dc-c2ef7c814da2"/>
    <ds:schemaRef ds:uri="2ddeef39-65d3-4660-94f2-f063f949c57e"/>
  </ds:schemaRefs>
</ds:datastoreItem>
</file>

<file path=customXml/itemProps3.xml><?xml version="1.0" encoding="utf-8"?>
<ds:datastoreItem xmlns:ds="http://schemas.openxmlformats.org/officeDocument/2006/customXml" ds:itemID="{AC73F325-2806-49A8-87BE-7D5CA7D138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1191</TotalTime>
  <Words>1184</Words>
  <Application>Microsoft Office PowerPoint</Application>
  <PresentationFormat>Widescreen</PresentationFormat>
  <Paragraphs>149</Paragraphs>
  <Slides>17</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Corbel</vt:lpstr>
      <vt:lpstr>Segoe UI</vt:lpstr>
      <vt:lpstr>Wingdings 2</vt:lpstr>
      <vt:lpstr>Frame</vt:lpstr>
      <vt:lpstr>Introduction et utilité de l’atelier</vt:lpstr>
      <vt:lpstr>Contexte</vt:lpstr>
      <vt:lpstr>La pandémie de VIH en 2021   Nous n’atteindrons pas les objectifs fixés pour 2025 si nous ne promouvons pas des efforts de prévention efficaces, si nous n’intensifions pas l’accès aux traitements et si nous ne supprimons pas les obstacles à l’inclusion</vt:lpstr>
      <vt:lpstr>Objectif mondial de réduction des nouvelles infections de 90 % par rapport à 2010 :  toutefois, dans trois régions, les nouvelles infections ont augmenté entre 2010 et 2021    Les nouvelles infections ont augmenté dans 39 pays entre 2016 et 2021</vt:lpstr>
      <vt:lpstr>Aucune baisse de l’incidence chez les hommes homosexuels et les autres hommes ayant des rapports sexuels avec des hommes en Afrique subsaharienne au cours des 10 dernières années</vt:lpstr>
      <vt:lpstr>PowerPoint Presentation</vt:lpstr>
      <vt:lpstr>Disparités et inégalités persistantes</vt:lpstr>
      <vt:lpstr>La suppression de la charge virale, même chez les enfants sous traitement, est faible. ...bien que les tendances soient optimistes pour ces 2 dernières années</vt:lpstr>
      <vt:lpstr>La variation du risque est également due au contexte environnant</vt:lpstr>
      <vt:lpstr>Pourquoi se concentrer sur les inégalités ? </vt:lpstr>
      <vt:lpstr>Processus</vt:lpstr>
      <vt:lpstr>Approche d’atelier </vt:lpstr>
      <vt:lpstr>PowerPoint Presentation</vt:lpstr>
      <vt:lpstr>PowerPoint Presentation</vt:lpstr>
      <vt:lpstr>« Livrable » 1 de l’atelier </vt:lpstr>
      <vt:lpstr>« Livrable » 2 de l’atelier </vt:lpstr>
      <vt:lpstr>HIVtools.unaids.org  est votre ressource pour tout ce qui concerne les estimations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HIV estimates 2021 Training of facilitators</dc:title>
  <dc:creator>MAHY, Mary</dc:creator>
  <cp:lastModifiedBy>WANYEKI, Ian</cp:lastModifiedBy>
  <cp:revision>4</cp:revision>
  <cp:lastPrinted>2022-12-03T08:12:18Z</cp:lastPrinted>
  <dcterms:created xsi:type="dcterms:W3CDTF">2020-12-01T17:29:59Z</dcterms:created>
  <dcterms:modified xsi:type="dcterms:W3CDTF">2023-01-20T12:09:27Z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