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 id="2147483889" r:id="rId5"/>
    <p:sldMasterId id="2147483902" r:id="rId6"/>
    <p:sldMasterId id="2147483914" r:id="rId7"/>
  </p:sldMasterIdLst>
  <p:notesMasterIdLst>
    <p:notesMasterId r:id="rId20"/>
  </p:notesMasterIdLst>
  <p:sldIdLst>
    <p:sldId id="1133" r:id="rId8"/>
    <p:sldId id="474" r:id="rId9"/>
    <p:sldId id="295" r:id="rId10"/>
    <p:sldId id="1134" r:id="rId11"/>
    <p:sldId id="259" r:id="rId12"/>
    <p:sldId id="297" r:id="rId13"/>
    <p:sldId id="476" r:id="rId14"/>
    <p:sldId id="478" r:id="rId15"/>
    <p:sldId id="256" r:id="rId16"/>
    <p:sldId id="1201" r:id="rId17"/>
    <p:sldId id="1202" r:id="rId18"/>
    <p:sldId id="120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4B1B6-81D5-4382-AB54-3389B451CCAF}" v="37" dt="2025-01-20T14:44:38.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53" autoAdjust="0"/>
  </p:normalViewPr>
  <p:slideViewPr>
    <p:cSldViewPr snapToGrid="0">
      <p:cViewPr varScale="1">
        <p:scale>
          <a:sx n="84" d="100"/>
          <a:sy n="84" d="100"/>
        </p:scale>
        <p:origin x="1548" y="90"/>
      </p:cViewPr>
      <p:guideLst/>
    </p:cSldViewPr>
  </p:slideViewPr>
  <p:notesTextViewPr>
    <p:cViewPr>
      <p:scale>
        <a:sx n="1" d="1"/>
        <a:sy n="1" d="1"/>
      </p:scale>
      <p:origin x="0" y="0"/>
    </p:cViewPr>
  </p:notesTextViewPr>
  <p:sorterViewPr>
    <p:cViewPr>
      <p:scale>
        <a:sx n="125" d="100"/>
        <a:sy n="125" d="100"/>
      </p:scale>
      <p:origin x="0" y="-29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YEKI, Ian" userId="de6f23d4-e1b7-41d4-acd6-7c622088cf12" providerId="ADAL" clId="{89553537-CD99-40D0-81F3-10FE32DEE20F}"/>
    <pc:docChg chg="custSel addSld delSld modSld">
      <pc:chgData name="WANYEKI, Ian" userId="de6f23d4-e1b7-41d4-acd6-7c622088cf12" providerId="ADAL" clId="{89553537-CD99-40D0-81F3-10FE32DEE20F}" dt="2024-12-02T07:22:53.114" v="77" actId="14100"/>
      <pc:docMkLst>
        <pc:docMk/>
      </pc:docMkLst>
      <pc:sldChg chg="add del">
        <pc:chgData name="WANYEKI, Ian" userId="de6f23d4-e1b7-41d4-acd6-7c622088cf12" providerId="ADAL" clId="{89553537-CD99-40D0-81F3-10FE32DEE20F}" dt="2024-12-02T07:21:33.659" v="48"/>
        <pc:sldMkLst>
          <pc:docMk/>
          <pc:sldMk cId="100137037" sldId="256"/>
        </pc:sldMkLst>
      </pc:sldChg>
      <pc:sldChg chg="del">
        <pc:chgData name="WANYEKI, Ian" userId="de6f23d4-e1b7-41d4-acd6-7c622088cf12" providerId="ADAL" clId="{89553537-CD99-40D0-81F3-10FE32DEE20F}" dt="2024-12-02T07:21:06.420" v="44" actId="47"/>
        <pc:sldMkLst>
          <pc:docMk/>
          <pc:sldMk cId="2050897289" sldId="292"/>
        </pc:sldMkLst>
      </pc:sldChg>
      <pc:sldChg chg="add del">
        <pc:chgData name="WANYEKI, Ian" userId="de6f23d4-e1b7-41d4-acd6-7c622088cf12" providerId="ADAL" clId="{89553537-CD99-40D0-81F3-10FE32DEE20F}" dt="2024-12-02T07:21:33.659" v="48"/>
        <pc:sldMkLst>
          <pc:docMk/>
          <pc:sldMk cId="2581947876" sldId="410"/>
        </pc:sldMkLst>
      </pc:sldChg>
      <pc:sldChg chg="addSp delSp add del setBg delDesignElem">
        <pc:chgData name="WANYEKI, Ian" userId="de6f23d4-e1b7-41d4-acd6-7c622088cf12" providerId="ADAL" clId="{89553537-CD99-40D0-81F3-10FE32DEE20F}" dt="2024-12-02T07:21:33.659" v="48"/>
        <pc:sldMkLst>
          <pc:docMk/>
          <pc:sldMk cId="2748252438" sldId="415"/>
        </pc:sldMkLst>
      </pc:sldChg>
      <pc:sldChg chg="modSp mod">
        <pc:chgData name="WANYEKI, Ian" userId="de6f23d4-e1b7-41d4-acd6-7c622088cf12" providerId="ADAL" clId="{89553537-CD99-40D0-81F3-10FE32DEE20F}" dt="2024-12-02T07:20:28.083" v="42" actId="20577"/>
        <pc:sldMkLst>
          <pc:docMk/>
          <pc:sldMk cId="2714769352" sldId="474"/>
        </pc:sldMkLst>
        <pc:graphicFrameChg chg="modGraphic">
          <ac:chgData name="WANYEKI, Ian" userId="de6f23d4-e1b7-41d4-acd6-7c622088cf12" providerId="ADAL" clId="{89553537-CD99-40D0-81F3-10FE32DEE20F}" dt="2024-12-02T07:20:28.083" v="42" actId="20577"/>
          <ac:graphicFrameMkLst>
            <pc:docMk/>
            <pc:sldMk cId="2714769352" sldId="474"/>
            <ac:graphicFrameMk id="7" creationId="{3A67CF07-DE06-4155-8FBB-48761888FB22}"/>
          </ac:graphicFrameMkLst>
        </pc:graphicFrameChg>
      </pc:sldChg>
      <pc:sldChg chg="add del">
        <pc:chgData name="WANYEKI, Ian" userId="de6f23d4-e1b7-41d4-acd6-7c622088cf12" providerId="ADAL" clId="{89553537-CD99-40D0-81F3-10FE32DEE20F}" dt="2024-12-02T07:21:33.659" v="48"/>
        <pc:sldMkLst>
          <pc:docMk/>
          <pc:sldMk cId="720168189" sldId="484"/>
        </pc:sldMkLst>
      </pc:sldChg>
      <pc:sldChg chg="del">
        <pc:chgData name="WANYEKI, Ian" userId="de6f23d4-e1b7-41d4-acd6-7c622088cf12" providerId="ADAL" clId="{89553537-CD99-40D0-81F3-10FE32DEE20F}" dt="2024-12-02T07:20:57.816" v="43" actId="47"/>
        <pc:sldMkLst>
          <pc:docMk/>
          <pc:sldMk cId="1315529239" sldId="1132"/>
        </pc:sldMkLst>
      </pc:sldChg>
      <pc:sldChg chg="modSp mod">
        <pc:chgData name="WANYEKI, Ian" userId="de6f23d4-e1b7-41d4-acd6-7c622088cf12" providerId="ADAL" clId="{89553537-CD99-40D0-81F3-10FE32DEE20F}" dt="2024-12-02T07:22:53.114" v="77" actId="14100"/>
        <pc:sldMkLst>
          <pc:docMk/>
          <pc:sldMk cId="2447624932" sldId="1133"/>
        </pc:sldMkLst>
        <pc:spChg chg="mod">
          <ac:chgData name="WANYEKI, Ian" userId="de6f23d4-e1b7-41d4-acd6-7c622088cf12" providerId="ADAL" clId="{89553537-CD99-40D0-81F3-10FE32DEE20F}" dt="2024-12-02T07:22:53.114" v="77" actId="14100"/>
          <ac:spMkLst>
            <pc:docMk/>
            <pc:sldMk cId="2447624932" sldId="1133"/>
            <ac:spMk id="2" creationId="{FBF8752D-0820-4F35-9D5D-B9D345CC6D3E}"/>
          </ac:spMkLst>
        </pc:spChg>
        <pc:spChg chg="mod">
          <ac:chgData name="WANYEKI, Ian" userId="de6f23d4-e1b7-41d4-acd6-7c622088cf12" providerId="ADAL" clId="{89553537-CD99-40D0-81F3-10FE32DEE20F}" dt="2024-12-02T07:20:03.077" v="12" actId="27636"/>
          <ac:spMkLst>
            <pc:docMk/>
            <pc:sldMk cId="2447624932" sldId="1133"/>
            <ac:spMk id="3" creationId="{39C97AB2-D1E8-48E1-B9C2-6E6C1698B16B}"/>
          </ac:spMkLst>
        </pc:spChg>
      </pc:sldChg>
    </pc:docChg>
  </pc:docChgLst>
  <pc:docChgLst>
    <pc:chgData name="WANYEKI, Ian" userId="de6f23d4-e1b7-41d4-acd6-7c622088cf12" providerId="ADAL" clId="{C004B1B6-81D5-4382-AB54-3389B451CCAF}"/>
    <pc:docChg chg="undo custSel addSld delSld modSld sldOrd">
      <pc:chgData name="WANYEKI, Ian" userId="de6f23d4-e1b7-41d4-acd6-7c622088cf12" providerId="ADAL" clId="{C004B1B6-81D5-4382-AB54-3389B451CCAF}" dt="2025-01-20T14:47:07.429" v="369" actId="14734"/>
      <pc:docMkLst>
        <pc:docMk/>
      </pc:docMkLst>
      <pc:sldChg chg="addSp delSp modSp mod ord">
        <pc:chgData name="WANYEKI, Ian" userId="de6f23d4-e1b7-41d4-acd6-7c622088cf12" providerId="ADAL" clId="{C004B1B6-81D5-4382-AB54-3389B451CCAF}" dt="2025-01-20T14:13:59" v="181"/>
        <pc:sldMkLst>
          <pc:docMk/>
          <pc:sldMk cId="100137037" sldId="256"/>
        </pc:sldMkLst>
        <pc:spChg chg="mod">
          <ac:chgData name="WANYEKI, Ian" userId="de6f23d4-e1b7-41d4-acd6-7c622088cf12" providerId="ADAL" clId="{C004B1B6-81D5-4382-AB54-3389B451CCAF}" dt="2025-01-20T14:11:02.810" v="170" actId="14100"/>
          <ac:spMkLst>
            <pc:docMk/>
            <pc:sldMk cId="100137037" sldId="256"/>
            <ac:spMk id="2" creationId="{FBF8752D-0820-4F35-9D5D-B9D345CC6D3E}"/>
          </ac:spMkLst>
        </pc:spChg>
        <pc:spChg chg="del">
          <ac:chgData name="WANYEKI, Ian" userId="de6f23d4-e1b7-41d4-acd6-7c622088cf12" providerId="ADAL" clId="{C004B1B6-81D5-4382-AB54-3389B451CCAF}" dt="2025-01-20T14:11:05.243" v="171" actId="478"/>
          <ac:spMkLst>
            <pc:docMk/>
            <pc:sldMk cId="100137037" sldId="256"/>
            <ac:spMk id="3" creationId="{39C97AB2-D1E8-48E1-B9C2-6E6C1698B16B}"/>
          </ac:spMkLst>
        </pc:spChg>
        <pc:spChg chg="add del mod">
          <ac:chgData name="WANYEKI, Ian" userId="de6f23d4-e1b7-41d4-acd6-7c622088cf12" providerId="ADAL" clId="{C004B1B6-81D5-4382-AB54-3389B451CCAF}" dt="2025-01-20T14:11:06.976" v="172" actId="478"/>
          <ac:spMkLst>
            <pc:docMk/>
            <pc:sldMk cId="100137037" sldId="256"/>
            <ac:spMk id="5" creationId="{A2834CFE-CFBA-818B-ABB1-5E78F6ED5D8D}"/>
          </ac:spMkLst>
        </pc:spChg>
      </pc:sldChg>
      <pc:sldChg chg="addSp modSp mod">
        <pc:chgData name="WANYEKI, Ian" userId="de6f23d4-e1b7-41d4-acd6-7c622088cf12" providerId="ADAL" clId="{C004B1B6-81D5-4382-AB54-3389B451CCAF}" dt="2025-01-20T14:08:30.403" v="162" actId="20577"/>
        <pc:sldMkLst>
          <pc:docMk/>
          <pc:sldMk cId="210564752" sldId="259"/>
        </pc:sldMkLst>
        <pc:spChg chg="mod">
          <ac:chgData name="WANYEKI, Ian" userId="de6f23d4-e1b7-41d4-acd6-7c622088cf12" providerId="ADAL" clId="{C004B1B6-81D5-4382-AB54-3389B451CCAF}" dt="2025-01-20T14:08:30.403" v="162" actId="20577"/>
          <ac:spMkLst>
            <pc:docMk/>
            <pc:sldMk cId="210564752" sldId="259"/>
            <ac:spMk id="2" creationId="{5432527F-1545-4476-9CB3-42E9F68DC2CF}"/>
          </ac:spMkLst>
        </pc:spChg>
        <pc:spChg chg="mod">
          <ac:chgData name="WANYEKI, Ian" userId="de6f23d4-e1b7-41d4-acd6-7c622088cf12" providerId="ADAL" clId="{C004B1B6-81D5-4382-AB54-3389B451CCAF}" dt="2025-01-20T14:07:56.473" v="146" actId="27636"/>
          <ac:spMkLst>
            <pc:docMk/>
            <pc:sldMk cId="210564752" sldId="259"/>
            <ac:spMk id="3" creationId="{6F68D9D1-5B3A-43B1-BD62-070443B27F3B}"/>
          </ac:spMkLst>
        </pc:spChg>
        <pc:spChg chg="add">
          <ac:chgData name="WANYEKI, Ian" userId="de6f23d4-e1b7-41d4-acd6-7c622088cf12" providerId="ADAL" clId="{C004B1B6-81D5-4382-AB54-3389B451CCAF}" dt="2025-01-20T14:07:49.663" v="141"/>
          <ac:spMkLst>
            <pc:docMk/>
            <pc:sldMk cId="210564752" sldId="259"/>
            <ac:spMk id="4" creationId="{DB27CDFE-2C81-1319-282B-EE69053073FA}"/>
          </ac:spMkLst>
        </pc:spChg>
        <pc:spChg chg="add">
          <ac:chgData name="WANYEKI, Ian" userId="de6f23d4-e1b7-41d4-acd6-7c622088cf12" providerId="ADAL" clId="{C004B1B6-81D5-4382-AB54-3389B451CCAF}" dt="2025-01-20T14:08:16.963" v="152"/>
          <ac:spMkLst>
            <pc:docMk/>
            <pc:sldMk cId="210564752" sldId="259"/>
            <ac:spMk id="6" creationId="{B7625102-FB44-59B7-296B-600E2DC1335D}"/>
          </ac:spMkLst>
        </pc:spChg>
      </pc:sldChg>
      <pc:sldChg chg="addSp delSp modSp mod">
        <pc:chgData name="WANYEKI, Ian" userId="de6f23d4-e1b7-41d4-acd6-7c622088cf12" providerId="ADAL" clId="{C004B1B6-81D5-4382-AB54-3389B451CCAF}" dt="2025-01-20T13:57:53.676" v="71" actId="14100"/>
        <pc:sldMkLst>
          <pc:docMk/>
          <pc:sldMk cId="1515708204" sldId="295"/>
        </pc:sldMkLst>
        <pc:spChg chg="add mod">
          <ac:chgData name="WANYEKI, Ian" userId="de6f23d4-e1b7-41d4-acd6-7c622088cf12" providerId="ADAL" clId="{C004B1B6-81D5-4382-AB54-3389B451CCAF}" dt="2025-01-20T13:57:13.221" v="58" actId="208"/>
          <ac:spMkLst>
            <pc:docMk/>
            <pc:sldMk cId="1515708204" sldId="295"/>
            <ac:spMk id="7" creationId="{1C460280-AC55-C14B-FAFB-8455472FA5C6}"/>
          </ac:spMkLst>
        </pc:spChg>
        <pc:spChg chg="add mod">
          <ac:chgData name="WANYEKI, Ian" userId="de6f23d4-e1b7-41d4-acd6-7c622088cf12" providerId="ADAL" clId="{C004B1B6-81D5-4382-AB54-3389B451CCAF}" dt="2025-01-20T13:57:25.028" v="61" actId="14100"/>
          <ac:spMkLst>
            <pc:docMk/>
            <pc:sldMk cId="1515708204" sldId="295"/>
            <ac:spMk id="10" creationId="{E97FBB33-513C-AB79-8041-695F15E76005}"/>
          </ac:spMkLst>
        </pc:spChg>
        <pc:spChg chg="add mod">
          <ac:chgData name="WANYEKI, Ian" userId="de6f23d4-e1b7-41d4-acd6-7c622088cf12" providerId="ADAL" clId="{C004B1B6-81D5-4382-AB54-3389B451CCAF}" dt="2025-01-20T13:57:37.732" v="65" actId="1076"/>
          <ac:spMkLst>
            <pc:docMk/>
            <pc:sldMk cId="1515708204" sldId="295"/>
            <ac:spMk id="14" creationId="{3FDBA840-79D2-C651-04BD-A8385F487D5F}"/>
          </ac:spMkLst>
        </pc:spChg>
        <pc:spChg chg="del">
          <ac:chgData name="WANYEKI, Ian" userId="de6f23d4-e1b7-41d4-acd6-7c622088cf12" providerId="ADAL" clId="{C004B1B6-81D5-4382-AB54-3389B451CCAF}" dt="2025-01-20T13:56:39.505" v="55" actId="478"/>
          <ac:spMkLst>
            <pc:docMk/>
            <pc:sldMk cId="1515708204" sldId="295"/>
            <ac:spMk id="15" creationId="{AF5CA43B-7F67-4290-8EBD-2A68CD085424}"/>
          </ac:spMkLst>
        </pc:spChg>
        <pc:spChg chg="add mod">
          <ac:chgData name="WANYEKI, Ian" userId="de6f23d4-e1b7-41d4-acd6-7c622088cf12" providerId="ADAL" clId="{C004B1B6-81D5-4382-AB54-3389B451CCAF}" dt="2025-01-20T13:57:46.374" v="68" actId="14100"/>
          <ac:spMkLst>
            <pc:docMk/>
            <pc:sldMk cId="1515708204" sldId="295"/>
            <ac:spMk id="16" creationId="{C7DCA62F-411B-8B2F-E6ED-478B0B00BE04}"/>
          </ac:spMkLst>
        </pc:spChg>
        <pc:spChg chg="add mod">
          <ac:chgData name="WANYEKI, Ian" userId="de6f23d4-e1b7-41d4-acd6-7c622088cf12" providerId="ADAL" clId="{C004B1B6-81D5-4382-AB54-3389B451CCAF}" dt="2025-01-20T13:57:53.676" v="71" actId="14100"/>
          <ac:spMkLst>
            <pc:docMk/>
            <pc:sldMk cId="1515708204" sldId="295"/>
            <ac:spMk id="17" creationId="{E5B0C605-67FB-09C3-451C-BC59AF80BB6D}"/>
          </ac:spMkLst>
        </pc:spChg>
        <pc:picChg chg="add mod">
          <ac:chgData name="WANYEKI, Ian" userId="de6f23d4-e1b7-41d4-acd6-7c622088cf12" providerId="ADAL" clId="{C004B1B6-81D5-4382-AB54-3389B451CCAF}" dt="2025-01-20T13:55:52.438" v="47" actId="1076"/>
          <ac:picMkLst>
            <pc:docMk/>
            <pc:sldMk cId="1515708204" sldId="295"/>
            <ac:picMk id="4" creationId="{4F1F887D-31ED-7D18-42AF-08A492DA5F6B}"/>
          </ac:picMkLst>
        </pc:picChg>
        <pc:picChg chg="add mod">
          <ac:chgData name="WANYEKI, Ian" userId="de6f23d4-e1b7-41d4-acd6-7c622088cf12" providerId="ADAL" clId="{C004B1B6-81D5-4382-AB54-3389B451CCAF}" dt="2025-01-20T13:56:35.416" v="53" actId="1076"/>
          <ac:picMkLst>
            <pc:docMk/>
            <pc:sldMk cId="1515708204" sldId="295"/>
            <ac:picMk id="6" creationId="{FDC90511-82DD-4F94-40AB-CD6C515FAA02}"/>
          </ac:picMkLst>
        </pc:picChg>
        <pc:picChg chg="del">
          <ac:chgData name="WANYEKI, Ian" userId="de6f23d4-e1b7-41d4-acd6-7c622088cf12" providerId="ADAL" clId="{C004B1B6-81D5-4382-AB54-3389B451CCAF}" dt="2025-01-20T13:56:23.033" v="48" actId="478"/>
          <ac:picMkLst>
            <pc:docMk/>
            <pc:sldMk cId="1515708204" sldId="295"/>
            <ac:picMk id="8" creationId="{1DD1EAB9-BE08-F2CB-2ECB-7518CE3354D1}"/>
          </ac:picMkLst>
        </pc:picChg>
        <pc:picChg chg="mod">
          <ac:chgData name="WANYEKI, Ian" userId="de6f23d4-e1b7-41d4-acd6-7c622088cf12" providerId="ADAL" clId="{C004B1B6-81D5-4382-AB54-3389B451CCAF}" dt="2025-01-20T13:56:38.096" v="54" actId="1076"/>
          <ac:picMkLst>
            <pc:docMk/>
            <pc:sldMk cId="1515708204" sldId="295"/>
            <ac:picMk id="11" creationId="{4A997E2B-BA5D-4099-98C9-A199ABECC0EB}"/>
          </ac:picMkLst>
        </pc:picChg>
        <pc:picChg chg="del">
          <ac:chgData name="WANYEKI, Ian" userId="de6f23d4-e1b7-41d4-acd6-7c622088cf12" providerId="ADAL" clId="{C004B1B6-81D5-4382-AB54-3389B451CCAF}" dt="2025-01-20T13:55:49.521" v="45" actId="478"/>
          <ac:picMkLst>
            <pc:docMk/>
            <pc:sldMk cId="1515708204" sldId="295"/>
            <ac:picMk id="13" creationId="{039857AE-33E2-FA88-E4CF-9C431EBB7727}"/>
          </ac:picMkLst>
        </pc:picChg>
        <pc:cxnChg chg="del">
          <ac:chgData name="WANYEKI, Ian" userId="de6f23d4-e1b7-41d4-acd6-7c622088cf12" providerId="ADAL" clId="{C004B1B6-81D5-4382-AB54-3389B451CCAF}" dt="2025-01-20T13:56:31.535" v="52" actId="478"/>
          <ac:cxnSpMkLst>
            <pc:docMk/>
            <pc:sldMk cId="1515708204" sldId="295"/>
            <ac:cxnSpMk id="9" creationId="{7C9F3EA2-8DB9-4A77-8E19-5FD045BDD589}"/>
          </ac:cxnSpMkLst>
        </pc:cxnChg>
        <pc:cxnChg chg="del">
          <ac:chgData name="WANYEKI, Ian" userId="de6f23d4-e1b7-41d4-acd6-7c622088cf12" providerId="ADAL" clId="{C004B1B6-81D5-4382-AB54-3389B451CCAF}" dt="2025-01-20T13:56:30.204" v="51" actId="478"/>
          <ac:cxnSpMkLst>
            <pc:docMk/>
            <pc:sldMk cId="1515708204" sldId="295"/>
            <ac:cxnSpMk id="12" creationId="{1A302236-218F-4D1C-8458-5EBB235810F1}"/>
          </ac:cxnSpMkLst>
        </pc:cxnChg>
      </pc:sldChg>
      <pc:sldChg chg="addSp delSp modSp mod">
        <pc:chgData name="WANYEKI, Ian" userId="de6f23d4-e1b7-41d4-acd6-7c622088cf12" providerId="ADAL" clId="{C004B1B6-81D5-4382-AB54-3389B451CCAF}" dt="2025-01-20T14:04:42.901" v="103" actId="478"/>
        <pc:sldMkLst>
          <pc:docMk/>
          <pc:sldMk cId="563399312" sldId="297"/>
        </pc:sldMkLst>
        <pc:spChg chg="add">
          <ac:chgData name="WANYEKI, Ian" userId="de6f23d4-e1b7-41d4-acd6-7c622088cf12" providerId="ADAL" clId="{C004B1B6-81D5-4382-AB54-3389B451CCAF}" dt="2025-01-20T13:59:51.988" v="80"/>
          <ac:spMkLst>
            <pc:docMk/>
            <pc:sldMk cId="563399312" sldId="297"/>
            <ac:spMk id="3" creationId="{E8437CF0-272E-7EC1-70EB-50E344968518}"/>
          </ac:spMkLst>
        </pc:spChg>
        <pc:spChg chg="mod">
          <ac:chgData name="WANYEKI, Ian" userId="de6f23d4-e1b7-41d4-acd6-7c622088cf12" providerId="ADAL" clId="{C004B1B6-81D5-4382-AB54-3389B451CCAF}" dt="2025-01-20T13:59:57.053" v="82"/>
          <ac:spMkLst>
            <pc:docMk/>
            <pc:sldMk cId="563399312" sldId="297"/>
            <ac:spMk id="6" creationId="{91A67A97-40F6-4DC6-984F-F0EEC0E0035B}"/>
          </ac:spMkLst>
        </pc:spChg>
        <pc:spChg chg="del">
          <ac:chgData name="WANYEKI, Ian" userId="de6f23d4-e1b7-41d4-acd6-7c622088cf12" providerId="ADAL" clId="{C004B1B6-81D5-4382-AB54-3389B451CCAF}" dt="2025-01-20T14:04:42.901" v="103" actId="478"/>
          <ac:spMkLst>
            <pc:docMk/>
            <pc:sldMk cId="563399312" sldId="297"/>
            <ac:spMk id="12" creationId="{64189AF6-DECC-401E-B3D0-80DDF16307CE}"/>
          </ac:spMkLst>
        </pc:spChg>
        <pc:spChg chg="del">
          <ac:chgData name="WANYEKI, Ian" userId="de6f23d4-e1b7-41d4-acd6-7c622088cf12" providerId="ADAL" clId="{C004B1B6-81D5-4382-AB54-3389B451CCAF}" dt="2025-01-20T14:02:54.631" v="96" actId="478"/>
          <ac:spMkLst>
            <pc:docMk/>
            <pc:sldMk cId="563399312" sldId="297"/>
            <ac:spMk id="26" creationId="{0A9926EC-F68F-4435-9763-78D2B6CF67FE}"/>
          </ac:spMkLst>
        </pc:spChg>
        <pc:spChg chg="del">
          <ac:chgData name="WANYEKI, Ian" userId="de6f23d4-e1b7-41d4-acd6-7c622088cf12" providerId="ADAL" clId="{C004B1B6-81D5-4382-AB54-3389B451CCAF}" dt="2025-01-20T14:03:02.358" v="97" actId="478"/>
          <ac:spMkLst>
            <pc:docMk/>
            <pc:sldMk cId="563399312" sldId="297"/>
            <ac:spMk id="27" creationId="{67285DF3-E520-4F33-A9A1-84C9D12C923D}"/>
          </ac:spMkLst>
        </pc:spChg>
        <pc:spChg chg="mod">
          <ac:chgData name="WANYEKI, Ian" userId="de6f23d4-e1b7-41d4-acd6-7c622088cf12" providerId="ADAL" clId="{C004B1B6-81D5-4382-AB54-3389B451CCAF}" dt="2025-01-20T14:02:45.481" v="95" actId="1076"/>
          <ac:spMkLst>
            <pc:docMk/>
            <pc:sldMk cId="563399312" sldId="297"/>
            <ac:spMk id="28" creationId="{6924B741-703B-455B-AE5F-4138BEBEE540}"/>
          </ac:spMkLst>
        </pc:spChg>
        <pc:picChg chg="del">
          <ac:chgData name="WANYEKI, Ian" userId="de6f23d4-e1b7-41d4-acd6-7c622088cf12" providerId="ADAL" clId="{C004B1B6-81D5-4382-AB54-3389B451CCAF}" dt="2025-01-20T14:04:22.948" v="99" actId="478"/>
          <ac:picMkLst>
            <pc:docMk/>
            <pc:sldMk cId="563399312" sldId="297"/>
            <ac:picMk id="4" creationId="{4C45374C-5F0C-49F9-BF7F-C7636A6D2E22}"/>
          </ac:picMkLst>
        </pc:picChg>
        <pc:picChg chg="add mod">
          <ac:chgData name="WANYEKI, Ian" userId="de6f23d4-e1b7-41d4-acd6-7c622088cf12" providerId="ADAL" clId="{C004B1B6-81D5-4382-AB54-3389B451CCAF}" dt="2025-01-20T14:00:58.343" v="88" actId="14100"/>
          <ac:picMkLst>
            <pc:docMk/>
            <pc:sldMk cId="563399312" sldId="297"/>
            <ac:picMk id="7" creationId="{6FB19787-D332-CF33-A656-80ACA9697069}"/>
          </ac:picMkLst>
        </pc:picChg>
        <pc:picChg chg="add mod ord">
          <ac:chgData name="WANYEKI, Ian" userId="de6f23d4-e1b7-41d4-acd6-7c622088cf12" providerId="ADAL" clId="{C004B1B6-81D5-4382-AB54-3389B451CCAF}" dt="2025-01-20T14:02:35.079" v="94" actId="1076"/>
          <ac:picMkLst>
            <pc:docMk/>
            <pc:sldMk cId="563399312" sldId="297"/>
            <ac:picMk id="9" creationId="{CFD1A3EE-B798-E1AF-E428-23DBDBF45608}"/>
          </ac:picMkLst>
        </pc:picChg>
        <pc:picChg chg="add mod">
          <ac:chgData name="WANYEKI, Ian" userId="de6f23d4-e1b7-41d4-acd6-7c622088cf12" providerId="ADAL" clId="{C004B1B6-81D5-4382-AB54-3389B451CCAF}" dt="2025-01-20T14:04:29.344" v="101" actId="1076"/>
          <ac:picMkLst>
            <pc:docMk/>
            <pc:sldMk cId="563399312" sldId="297"/>
            <ac:picMk id="14" creationId="{FD21DD4F-AAB9-3B5D-86AA-1CBD18782876}"/>
          </ac:picMkLst>
        </pc:picChg>
        <pc:picChg chg="del">
          <ac:chgData name="WANYEKI, Ian" userId="de6f23d4-e1b7-41d4-acd6-7c622088cf12" providerId="ADAL" clId="{C004B1B6-81D5-4382-AB54-3389B451CCAF}" dt="2025-01-20T14:02:07.812" v="89" actId="478"/>
          <ac:picMkLst>
            <pc:docMk/>
            <pc:sldMk cId="563399312" sldId="297"/>
            <ac:picMk id="25" creationId="{335E717A-1EF3-4875-BD46-CCA3BAF0DB15}"/>
          </ac:picMkLst>
        </pc:picChg>
        <pc:picChg chg="del">
          <ac:chgData name="WANYEKI, Ian" userId="de6f23d4-e1b7-41d4-acd6-7c622088cf12" providerId="ADAL" clId="{C004B1B6-81D5-4382-AB54-3389B451CCAF}" dt="2025-01-20T14:00:46.173" v="83" actId="478"/>
          <ac:picMkLst>
            <pc:docMk/>
            <pc:sldMk cId="563399312" sldId="297"/>
            <ac:picMk id="29" creationId="{210E0723-C1EB-4B86-B3BD-64260AC44052}"/>
          </ac:picMkLst>
        </pc:picChg>
        <pc:cxnChg chg="mod">
          <ac:chgData name="WANYEKI, Ian" userId="de6f23d4-e1b7-41d4-acd6-7c622088cf12" providerId="ADAL" clId="{C004B1B6-81D5-4382-AB54-3389B451CCAF}" dt="2025-01-20T14:04:34.975" v="102" actId="14100"/>
          <ac:cxnSpMkLst>
            <pc:docMk/>
            <pc:sldMk cId="563399312" sldId="297"/>
            <ac:cxnSpMk id="11" creationId="{35BFACED-5A65-4091-B015-A24ECA05D8BC}"/>
          </ac:cxnSpMkLst>
        </pc:cxnChg>
      </pc:sldChg>
      <pc:sldChg chg="del">
        <pc:chgData name="WANYEKI, Ian" userId="de6f23d4-e1b7-41d4-acd6-7c622088cf12" providerId="ADAL" clId="{C004B1B6-81D5-4382-AB54-3389B451CCAF}" dt="2025-01-20T14:16:43.829" v="191" actId="47"/>
        <pc:sldMkLst>
          <pc:docMk/>
          <pc:sldMk cId="2581947876" sldId="410"/>
        </pc:sldMkLst>
      </pc:sldChg>
      <pc:sldChg chg="del">
        <pc:chgData name="WANYEKI, Ian" userId="de6f23d4-e1b7-41d4-acd6-7c622088cf12" providerId="ADAL" clId="{C004B1B6-81D5-4382-AB54-3389B451CCAF}" dt="2025-01-20T14:17:54.027" v="192" actId="47"/>
        <pc:sldMkLst>
          <pc:docMk/>
          <pc:sldMk cId="2748252438" sldId="415"/>
        </pc:sldMkLst>
      </pc:sldChg>
      <pc:sldChg chg="modSp mod">
        <pc:chgData name="WANYEKI, Ian" userId="de6f23d4-e1b7-41d4-acd6-7c622088cf12" providerId="ADAL" clId="{C004B1B6-81D5-4382-AB54-3389B451CCAF}" dt="2025-01-20T14:47:07.429" v="369" actId="14734"/>
        <pc:sldMkLst>
          <pc:docMk/>
          <pc:sldMk cId="2714769352" sldId="474"/>
        </pc:sldMkLst>
        <pc:spChg chg="mod">
          <ac:chgData name="WANYEKI, Ian" userId="de6f23d4-e1b7-41d4-acd6-7c622088cf12" providerId="ADAL" clId="{C004B1B6-81D5-4382-AB54-3389B451CCAF}" dt="2025-01-20T14:46:10.903" v="359" actId="27636"/>
          <ac:spMkLst>
            <pc:docMk/>
            <pc:sldMk cId="2714769352" sldId="474"/>
            <ac:spMk id="8" creationId="{B2090104-07E9-4817-8C39-303236BD19A8}"/>
          </ac:spMkLst>
        </pc:spChg>
        <pc:graphicFrameChg chg="mod modGraphic">
          <ac:chgData name="WANYEKI, Ian" userId="de6f23d4-e1b7-41d4-acd6-7c622088cf12" providerId="ADAL" clId="{C004B1B6-81D5-4382-AB54-3389B451CCAF}" dt="2025-01-20T14:47:07.429" v="369" actId="14734"/>
          <ac:graphicFrameMkLst>
            <pc:docMk/>
            <pc:sldMk cId="2714769352" sldId="474"/>
            <ac:graphicFrameMk id="7" creationId="{3A67CF07-DE06-4155-8FBB-48761888FB22}"/>
          </ac:graphicFrameMkLst>
        </pc:graphicFrameChg>
      </pc:sldChg>
      <pc:sldChg chg="mod ord modShow">
        <pc:chgData name="WANYEKI, Ian" userId="de6f23d4-e1b7-41d4-acd6-7c622088cf12" providerId="ADAL" clId="{C004B1B6-81D5-4382-AB54-3389B451CCAF}" dt="2025-01-20T14:18:07.960" v="194"/>
        <pc:sldMkLst>
          <pc:docMk/>
          <pc:sldMk cId="205709135" sldId="476"/>
        </pc:sldMkLst>
      </pc:sldChg>
      <pc:sldChg chg="delSp add mod ord delAnim">
        <pc:chgData name="WANYEKI, Ian" userId="de6f23d4-e1b7-41d4-acd6-7c622088cf12" providerId="ADAL" clId="{C004B1B6-81D5-4382-AB54-3389B451CCAF}" dt="2025-01-20T14:13:24.696" v="176"/>
        <pc:sldMkLst>
          <pc:docMk/>
          <pc:sldMk cId="2469910467" sldId="478"/>
        </pc:sldMkLst>
        <pc:picChg chg="del">
          <ac:chgData name="WANYEKI, Ian" userId="de6f23d4-e1b7-41d4-acd6-7c622088cf12" providerId="ADAL" clId="{C004B1B6-81D5-4382-AB54-3389B451CCAF}" dt="2025-01-20T14:13:18.290" v="174" actId="478"/>
          <ac:picMkLst>
            <pc:docMk/>
            <pc:sldMk cId="2469910467" sldId="478"/>
            <ac:picMk id="4" creationId="{7FBE3D9C-37A9-4A40-8707-456FEAE0802A}"/>
          </ac:picMkLst>
        </pc:picChg>
      </pc:sldChg>
      <pc:sldChg chg="del">
        <pc:chgData name="WANYEKI, Ian" userId="de6f23d4-e1b7-41d4-acd6-7c622088cf12" providerId="ADAL" clId="{C004B1B6-81D5-4382-AB54-3389B451CCAF}" dt="2025-01-20T14:16:09.709" v="190" actId="47"/>
        <pc:sldMkLst>
          <pc:docMk/>
          <pc:sldMk cId="720168189" sldId="484"/>
        </pc:sldMkLst>
      </pc:sldChg>
      <pc:sldChg chg="modSp mod">
        <pc:chgData name="WANYEKI, Ian" userId="de6f23d4-e1b7-41d4-acd6-7c622088cf12" providerId="ADAL" clId="{C004B1B6-81D5-4382-AB54-3389B451CCAF}" dt="2025-01-20T14:23:39.421" v="221" actId="20577"/>
        <pc:sldMkLst>
          <pc:docMk/>
          <pc:sldMk cId="2447624932" sldId="1133"/>
        </pc:sldMkLst>
        <pc:spChg chg="mod">
          <ac:chgData name="WANYEKI, Ian" userId="de6f23d4-e1b7-41d4-acd6-7c622088cf12" providerId="ADAL" clId="{C004B1B6-81D5-4382-AB54-3389B451CCAF}" dt="2025-01-20T14:22:43.918" v="205" actId="6549"/>
          <ac:spMkLst>
            <pc:docMk/>
            <pc:sldMk cId="2447624932" sldId="1133"/>
            <ac:spMk id="2" creationId="{FBF8752D-0820-4F35-9D5D-B9D345CC6D3E}"/>
          </ac:spMkLst>
        </pc:spChg>
        <pc:spChg chg="mod">
          <ac:chgData name="WANYEKI, Ian" userId="de6f23d4-e1b7-41d4-acd6-7c622088cf12" providerId="ADAL" clId="{C004B1B6-81D5-4382-AB54-3389B451CCAF}" dt="2025-01-20T14:23:39.421" v="221" actId="20577"/>
          <ac:spMkLst>
            <pc:docMk/>
            <pc:sldMk cId="2447624932" sldId="1133"/>
            <ac:spMk id="3" creationId="{39C97AB2-D1E8-48E1-B9C2-6E6C1698B16B}"/>
          </ac:spMkLst>
        </pc:spChg>
      </pc:sldChg>
      <pc:sldChg chg="addSp delSp modSp mod">
        <pc:chgData name="WANYEKI, Ian" userId="de6f23d4-e1b7-41d4-acd6-7c622088cf12" providerId="ADAL" clId="{C004B1B6-81D5-4382-AB54-3389B451CCAF}" dt="2025-01-20T14:10:06.015" v="165"/>
        <pc:sldMkLst>
          <pc:docMk/>
          <pc:sldMk cId="1315864948" sldId="1134"/>
        </pc:sldMkLst>
        <pc:spChg chg="mod">
          <ac:chgData name="WANYEKI, Ian" userId="de6f23d4-e1b7-41d4-acd6-7c622088cf12" providerId="ADAL" clId="{C004B1B6-81D5-4382-AB54-3389B451CCAF}" dt="2025-01-20T14:10:06.015" v="165"/>
          <ac:spMkLst>
            <pc:docMk/>
            <pc:sldMk cId="1315864948" sldId="1134"/>
            <ac:spMk id="4" creationId="{618C1191-D64F-1857-75DF-4DF608CF163F}"/>
          </ac:spMkLst>
        </pc:spChg>
        <pc:spChg chg="mod">
          <ac:chgData name="WANYEKI, Ian" userId="de6f23d4-e1b7-41d4-acd6-7c622088cf12" providerId="ADAL" clId="{C004B1B6-81D5-4382-AB54-3389B451CCAF}" dt="2025-01-20T13:59:26.614" v="79"/>
          <ac:spMkLst>
            <pc:docMk/>
            <pc:sldMk cId="1315864948" sldId="1134"/>
            <ac:spMk id="5" creationId="{EE64AFB0-8DDD-4E86-7677-96248E1D0D43}"/>
          </ac:spMkLst>
        </pc:spChg>
        <pc:picChg chg="add mod">
          <ac:chgData name="WANYEKI, Ian" userId="de6f23d4-e1b7-41d4-acd6-7c622088cf12" providerId="ADAL" clId="{C004B1B6-81D5-4382-AB54-3389B451CCAF}" dt="2025-01-20T13:59:00.675" v="77" actId="1076"/>
          <ac:picMkLst>
            <pc:docMk/>
            <pc:sldMk cId="1315864948" sldId="1134"/>
            <ac:picMk id="3" creationId="{AD99FDA2-F357-B549-EB88-3ADD7294AC1D}"/>
          </ac:picMkLst>
        </pc:picChg>
        <pc:picChg chg="del">
          <ac:chgData name="WANYEKI, Ian" userId="de6f23d4-e1b7-41d4-acd6-7c622088cf12" providerId="ADAL" clId="{C004B1B6-81D5-4382-AB54-3389B451CCAF}" dt="2025-01-20T13:58:45.293" v="72" actId="478"/>
          <ac:picMkLst>
            <pc:docMk/>
            <pc:sldMk cId="1315864948" sldId="1134"/>
            <ac:picMk id="7" creationId="{7CB02322-E017-9827-3CF8-1D7AEAD3DFC8}"/>
          </ac:picMkLst>
        </pc:picChg>
      </pc:sldChg>
      <pc:sldChg chg="add del">
        <pc:chgData name="WANYEKI, Ian" userId="de6f23d4-e1b7-41d4-acd6-7c622088cf12" providerId="ADAL" clId="{C004B1B6-81D5-4382-AB54-3389B451CCAF}" dt="2025-01-20T14:16:05.315" v="189" actId="47"/>
        <pc:sldMkLst>
          <pc:docMk/>
          <pc:sldMk cId="62108020" sldId="1201"/>
        </pc:sldMkLst>
      </pc:sldChg>
      <pc:sldChg chg="add del">
        <pc:chgData name="WANYEKI, Ian" userId="de6f23d4-e1b7-41d4-acd6-7c622088cf12" providerId="ADAL" clId="{C004B1B6-81D5-4382-AB54-3389B451CCAF}" dt="2025-01-20T14:15:46.708" v="187"/>
        <pc:sldMkLst>
          <pc:docMk/>
          <pc:sldMk cId="3426179977" sldId="1202"/>
        </pc:sldMkLst>
      </pc:sldChg>
      <pc:sldChg chg="modSp add del mod">
        <pc:chgData name="WANYEKI, Ian" userId="de6f23d4-e1b7-41d4-acd6-7c622088cf12" providerId="ADAL" clId="{C004B1B6-81D5-4382-AB54-3389B451CCAF}" dt="2025-01-20T14:15:46.708" v="187"/>
        <pc:sldMkLst>
          <pc:docMk/>
          <pc:sldMk cId="3933954251" sldId="1203"/>
        </pc:sldMkLst>
        <pc:spChg chg="mod">
          <ac:chgData name="WANYEKI, Ian" userId="de6f23d4-e1b7-41d4-acd6-7c622088cf12" providerId="ADAL" clId="{C004B1B6-81D5-4382-AB54-3389B451CCAF}" dt="2025-01-20T14:15:46.677" v="186"/>
          <ac:spMkLst>
            <pc:docMk/>
            <pc:sldMk cId="3933954251" sldId="1203"/>
            <ac:spMk id="2" creationId="{4499D727-194B-4054-A875-8AB5D7C11C16}"/>
          </ac:spMkLst>
        </pc:spChg>
        <pc:spChg chg="mod">
          <ac:chgData name="WANYEKI, Ian" userId="de6f23d4-e1b7-41d4-acd6-7c622088cf12" providerId="ADAL" clId="{C004B1B6-81D5-4382-AB54-3389B451CCAF}" dt="2025-01-20T14:15:46.677" v="186"/>
          <ac:spMkLst>
            <pc:docMk/>
            <pc:sldMk cId="3933954251" sldId="1203"/>
            <ac:spMk id="3" creationId="{05F91358-AC8C-4594-9892-560C1049C8E9}"/>
          </ac:spMkLst>
        </pc:spChg>
      </pc:sldChg>
    </pc:docChg>
  </pc:docChgLst>
  <pc:docChgLst>
    <pc:chgData name="WANYEKI, Ian" userId="de6f23d4-e1b7-41d4-acd6-7c622088cf12" providerId="ADAL" clId="{227258B7-7E15-4D26-AE27-94516E7FEB30}"/>
    <pc:docChg chg="custSel addSld delSld modSld sldOrd">
      <pc:chgData name="WANYEKI, Ian" userId="de6f23d4-e1b7-41d4-acd6-7c622088cf12" providerId="ADAL" clId="{227258B7-7E15-4D26-AE27-94516E7FEB30}" dt="2024-11-18T12:13:07.237" v="1670" actId="20577"/>
      <pc:docMkLst>
        <pc:docMk/>
      </pc:docMkLst>
      <pc:sldChg chg="modSp del mod">
        <pc:chgData name="WANYEKI, Ian" userId="de6f23d4-e1b7-41d4-acd6-7c622088cf12" providerId="ADAL" clId="{227258B7-7E15-4D26-AE27-94516E7FEB30}" dt="2024-11-18T11:59:31.407" v="1389" actId="47"/>
        <pc:sldMkLst>
          <pc:docMk/>
          <pc:sldMk cId="100137037" sldId="256"/>
        </pc:sldMkLst>
        <pc:spChg chg="mod">
          <ac:chgData name="WANYEKI, Ian" userId="de6f23d4-e1b7-41d4-acd6-7c622088cf12" providerId="ADAL" clId="{227258B7-7E15-4D26-AE27-94516E7FEB30}" dt="2024-11-18T11:30:12.653" v="818" actId="6549"/>
          <ac:spMkLst>
            <pc:docMk/>
            <pc:sldMk cId="100137037" sldId="256"/>
            <ac:spMk id="2" creationId="{FBF8752D-0820-4F35-9D5D-B9D345CC6D3E}"/>
          </ac:spMkLst>
        </pc:spChg>
      </pc:sldChg>
      <pc:sldChg chg="del">
        <pc:chgData name="WANYEKI, Ian" userId="de6f23d4-e1b7-41d4-acd6-7c622088cf12" providerId="ADAL" clId="{227258B7-7E15-4D26-AE27-94516E7FEB30}" dt="2024-11-18T11:16:20.631" v="0" actId="47"/>
        <pc:sldMkLst>
          <pc:docMk/>
          <pc:sldMk cId="549158076" sldId="257"/>
        </pc:sldMkLst>
      </pc:sldChg>
      <pc:sldChg chg="del">
        <pc:chgData name="WANYEKI, Ian" userId="de6f23d4-e1b7-41d4-acd6-7c622088cf12" providerId="ADAL" clId="{227258B7-7E15-4D26-AE27-94516E7FEB30}" dt="2024-11-18T11:16:20.631" v="0" actId="47"/>
        <pc:sldMkLst>
          <pc:docMk/>
          <pc:sldMk cId="1990559098" sldId="258"/>
        </pc:sldMkLst>
      </pc:sldChg>
      <pc:sldChg chg="addSp delSp modSp mod ord">
        <pc:chgData name="WANYEKI, Ian" userId="de6f23d4-e1b7-41d4-acd6-7c622088cf12" providerId="ADAL" clId="{227258B7-7E15-4D26-AE27-94516E7FEB30}" dt="2024-11-18T12:00:55.174" v="1396"/>
        <pc:sldMkLst>
          <pc:docMk/>
          <pc:sldMk cId="210564752" sldId="259"/>
        </pc:sldMkLst>
        <pc:spChg chg="mod">
          <ac:chgData name="WANYEKI, Ian" userId="de6f23d4-e1b7-41d4-acd6-7c622088cf12" providerId="ADAL" clId="{227258B7-7E15-4D26-AE27-94516E7FEB30}" dt="2024-11-18T11:35:20.530" v="1353" actId="6549"/>
          <ac:spMkLst>
            <pc:docMk/>
            <pc:sldMk cId="210564752" sldId="259"/>
            <ac:spMk id="3" creationId="{6F68D9D1-5B3A-43B1-BD62-070443B27F3B}"/>
          </ac:spMkLst>
        </pc:spChg>
        <pc:picChg chg="add mod">
          <ac:chgData name="WANYEKI, Ian" userId="de6f23d4-e1b7-41d4-acd6-7c622088cf12" providerId="ADAL" clId="{227258B7-7E15-4D26-AE27-94516E7FEB30}" dt="2024-11-18T11:33:25.186" v="1076" actId="1076"/>
          <ac:picMkLst>
            <pc:docMk/>
            <pc:sldMk cId="210564752" sldId="259"/>
            <ac:picMk id="5" creationId="{FE802425-DD23-68EA-829D-23DBADD6B28A}"/>
          </ac:picMkLst>
        </pc:picChg>
      </pc:sldChg>
      <pc:sldChg chg="del">
        <pc:chgData name="WANYEKI, Ian" userId="de6f23d4-e1b7-41d4-acd6-7c622088cf12" providerId="ADAL" clId="{227258B7-7E15-4D26-AE27-94516E7FEB30}" dt="2024-11-18T11:16:20.631" v="0" actId="47"/>
        <pc:sldMkLst>
          <pc:docMk/>
          <pc:sldMk cId="3797595976" sldId="260"/>
        </pc:sldMkLst>
      </pc:sldChg>
      <pc:sldChg chg="del">
        <pc:chgData name="WANYEKI, Ian" userId="de6f23d4-e1b7-41d4-acd6-7c622088cf12" providerId="ADAL" clId="{227258B7-7E15-4D26-AE27-94516E7FEB30}" dt="2024-11-18T11:20:25.187" v="332" actId="47"/>
        <pc:sldMkLst>
          <pc:docMk/>
          <pc:sldMk cId="2381013022" sldId="291"/>
        </pc:sldMkLst>
      </pc:sldChg>
      <pc:sldChg chg="modSp mod">
        <pc:chgData name="WANYEKI, Ian" userId="de6f23d4-e1b7-41d4-acd6-7c622088cf12" providerId="ADAL" clId="{227258B7-7E15-4D26-AE27-94516E7FEB30}" dt="2024-11-18T11:38:00.301" v="1388" actId="20578"/>
        <pc:sldMkLst>
          <pc:docMk/>
          <pc:sldMk cId="2050897289" sldId="292"/>
        </pc:sldMkLst>
      </pc:sldChg>
      <pc:sldChg chg="modSp del mod">
        <pc:chgData name="WANYEKI, Ian" userId="de6f23d4-e1b7-41d4-acd6-7c622088cf12" providerId="ADAL" clId="{227258B7-7E15-4D26-AE27-94516E7FEB30}" dt="2024-11-18T11:20:20.924" v="329" actId="47"/>
        <pc:sldMkLst>
          <pc:docMk/>
          <pc:sldMk cId="1610255693" sldId="293"/>
        </pc:sldMkLst>
      </pc:sldChg>
      <pc:sldChg chg="del">
        <pc:chgData name="WANYEKI, Ian" userId="de6f23d4-e1b7-41d4-acd6-7c622088cf12" providerId="ADAL" clId="{227258B7-7E15-4D26-AE27-94516E7FEB30}" dt="2024-11-18T11:20:24.138" v="331" actId="47"/>
        <pc:sldMkLst>
          <pc:docMk/>
          <pc:sldMk cId="3542761740" sldId="294"/>
        </pc:sldMkLst>
      </pc:sldChg>
      <pc:sldChg chg="addSp delSp modSp mod ord">
        <pc:chgData name="WANYEKI, Ian" userId="de6f23d4-e1b7-41d4-acd6-7c622088cf12" providerId="ADAL" clId="{227258B7-7E15-4D26-AE27-94516E7FEB30}" dt="2024-11-18T12:00:32.880" v="1394"/>
        <pc:sldMkLst>
          <pc:docMk/>
          <pc:sldMk cId="1515708204" sldId="295"/>
        </pc:sldMkLst>
        <pc:spChg chg="mod">
          <ac:chgData name="WANYEKI, Ian" userId="de6f23d4-e1b7-41d4-acd6-7c622088cf12" providerId="ADAL" clId="{227258B7-7E15-4D26-AE27-94516E7FEB30}" dt="2024-11-18T11:29:27.536" v="746" actId="13926"/>
          <ac:spMkLst>
            <pc:docMk/>
            <pc:sldMk cId="1515708204" sldId="295"/>
            <ac:spMk id="2" creationId="{784029D1-215D-4009-9D96-6C421ABBF153}"/>
          </ac:spMkLst>
        </pc:spChg>
        <pc:picChg chg="mod ord">
          <ac:chgData name="WANYEKI, Ian" userId="de6f23d4-e1b7-41d4-acd6-7c622088cf12" providerId="ADAL" clId="{227258B7-7E15-4D26-AE27-94516E7FEB30}" dt="2024-11-18T11:28:00.560" v="735" actId="1076"/>
          <ac:picMkLst>
            <pc:docMk/>
            <pc:sldMk cId="1515708204" sldId="295"/>
            <ac:picMk id="11" creationId="{4A997E2B-BA5D-4099-98C9-A199ABECC0EB}"/>
          </ac:picMkLst>
        </pc:picChg>
      </pc:sldChg>
      <pc:sldChg chg="del">
        <pc:chgData name="WANYEKI, Ian" userId="de6f23d4-e1b7-41d4-acd6-7c622088cf12" providerId="ADAL" clId="{227258B7-7E15-4D26-AE27-94516E7FEB30}" dt="2024-11-18T11:20:23.016" v="330" actId="47"/>
        <pc:sldMkLst>
          <pc:docMk/>
          <pc:sldMk cId="2306955273" sldId="298"/>
        </pc:sldMkLst>
      </pc:sldChg>
      <pc:sldChg chg="modSp mod">
        <pc:chgData name="WANYEKI, Ian" userId="de6f23d4-e1b7-41d4-acd6-7c622088cf12" providerId="ADAL" clId="{227258B7-7E15-4D26-AE27-94516E7FEB30}" dt="2024-11-18T12:13:07.237" v="1670" actId="20577"/>
        <pc:sldMkLst>
          <pc:docMk/>
          <pc:sldMk cId="2714769352" sldId="474"/>
        </pc:sldMkLst>
        <pc:graphicFrameChg chg="mod modGraphic">
          <ac:chgData name="WANYEKI, Ian" userId="de6f23d4-e1b7-41d4-acd6-7c622088cf12" providerId="ADAL" clId="{227258B7-7E15-4D26-AE27-94516E7FEB30}" dt="2024-11-18T12:13:07.237" v="1670" actId="20577"/>
          <ac:graphicFrameMkLst>
            <pc:docMk/>
            <pc:sldMk cId="2714769352" sldId="474"/>
            <ac:graphicFrameMk id="7" creationId="{3A67CF07-DE06-4155-8FBB-48761888FB22}"/>
          </ac:graphicFrameMkLst>
        </pc:graphicFrameChg>
      </pc:sldChg>
      <pc:sldChg chg="ord">
        <pc:chgData name="WANYEKI, Ian" userId="de6f23d4-e1b7-41d4-acd6-7c622088cf12" providerId="ADAL" clId="{227258B7-7E15-4D26-AE27-94516E7FEB30}" dt="2024-11-18T12:08:58.748" v="1511"/>
        <pc:sldMkLst>
          <pc:docMk/>
          <pc:sldMk cId="205709135" sldId="476"/>
        </pc:sldMkLst>
      </pc:sldChg>
      <pc:sldChg chg="addSp delSp modSp mod ord modShow modNotesTx">
        <pc:chgData name="WANYEKI, Ian" userId="de6f23d4-e1b7-41d4-acd6-7c622088cf12" providerId="ADAL" clId="{227258B7-7E15-4D26-AE27-94516E7FEB30}" dt="2024-11-18T12:08:58.748" v="1511"/>
        <pc:sldMkLst>
          <pc:docMk/>
          <pc:sldMk cId="1315529239" sldId="1132"/>
        </pc:sldMkLst>
      </pc:sldChg>
      <pc:sldChg chg="modSp mod">
        <pc:chgData name="WANYEKI, Ian" userId="de6f23d4-e1b7-41d4-acd6-7c622088cf12" providerId="ADAL" clId="{227258B7-7E15-4D26-AE27-94516E7FEB30}" dt="2024-11-18T12:07:24.455" v="1508" actId="122"/>
        <pc:sldMkLst>
          <pc:docMk/>
          <pc:sldMk cId="2447624932" sldId="1133"/>
        </pc:sldMkLst>
        <pc:spChg chg="mod">
          <ac:chgData name="WANYEKI, Ian" userId="de6f23d4-e1b7-41d4-acd6-7c622088cf12" providerId="ADAL" clId="{227258B7-7E15-4D26-AE27-94516E7FEB30}" dt="2024-11-18T12:07:24.455" v="1508" actId="122"/>
          <ac:spMkLst>
            <pc:docMk/>
            <pc:sldMk cId="2447624932" sldId="1133"/>
            <ac:spMk id="2" creationId="{FBF8752D-0820-4F35-9D5D-B9D345CC6D3E}"/>
          </ac:spMkLst>
        </pc:spChg>
      </pc:sldChg>
      <pc:sldChg chg="add">
        <pc:chgData name="WANYEKI, Ian" userId="de6f23d4-e1b7-41d4-acd6-7c622088cf12" providerId="ADAL" clId="{227258B7-7E15-4D26-AE27-94516E7FEB30}" dt="2024-11-18T12:05:30.763" v="1401"/>
        <pc:sldMkLst>
          <pc:docMk/>
          <pc:sldMk cId="1315864948" sldId="1134"/>
        </pc:sldMkLst>
      </pc:sldChg>
      <pc:sldChg chg="delSp modSp add del mod">
        <pc:chgData name="WANYEKI, Ian" userId="de6f23d4-e1b7-41d4-acd6-7c622088cf12" providerId="ADAL" clId="{227258B7-7E15-4D26-AE27-94516E7FEB30}" dt="2024-11-18T12:05:25.856" v="1400" actId="47"/>
        <pc:sldMkLst>
          <pc:docMk/>
          <pc:sldMk cId="2782204223" sldId="113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aids-my.sharepoint.com/personal/mahym_unaids_org/Documents/08%20Surveillance/Surveys/PHIAs/Comparisons/incidence%20by%20age%20and%20sex%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aids-my.sharepoint.com/personal/mahym_unaids_org/Documents/08%20Surveillance/Surveys/PHIAs/Comparisons/2022%20estimates%20phia%20peds%20comparison%208Aug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Incidence du VIH 15-49 ans, deux sexes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strRef>
              <c:f>'15-49 years'!$Z$1</c:f>
              <c:strCache>
                <c:ptCount val="1"/>
                <c:pt idx="0">
                  <c:v>Spectre</c:v>
                </c:pt>
              </c:strCache>
            </c:strRef>
          </c:tx>
          <c:spPr>
            <a:solidFill>
              <a:schemeClr val="accent1"/>
            </a:solidFill>
            <a:ln>
              <a:noFill/>
            </a:ln>
            <a:effectLst/>
          </c:spPr>
          <c:invertIfNegative val="0"/>
          <c:cat>
            <c:strRef>
              <c:f>'15-49 years'!$AE$4:$AE$17</c:f>
              <c:strCache>
                <c:ptCount val="14"/>
                <c:pt idx="0">
                  <c:v>Eswatini</c:v>
                </c:pt>
                <c:pt idx="1">
                  <c:v>Malawi</c:v>
                </c:pt>
                <c:pt idx="2">
                  <c:v>Uganda</c:v>
                </c:pt>
                <c:pt idx="3">
                  <c:v>Zimbabwe</c:v>
                </c:pt>
                <c:pt idx="4">
                  <c:v>Lesotho</c:v>
                </c:pt>
                <c:pt idx="5">
                  <c:v>Namibia</c:v>
                </c:pt>
                <c:pt idx="6">
                  <c:v>Tanzania</c:v>
                </c:pt>
                <c:pt idx="7">
                  <c:v>Cameroon</c:v>
                </c:pt>
                <c:pt idx="8">
                  <c:v>Cote d'Ivoire</c:v>
                </c:pt>
                <c:pt idx="9">
                  <c:v>Kenya</c:v>
                </c:pt>
                <c:pt idx="10">
                  <c:v>Rwanda</c:v>
                </c:pt>
                <c:pt idx="11">
                  <c:v>Nigeria</c:v>
                </c:pt>
                <c:pt idx="12">
                  <c:v>Ethiopia*</c:v>
                </c:pt>
                <c:pt idx="13">
                  <c:v>Zambia</c:v>
                </c:pt>
              </c:strCache>
            </c:strRef>
          </c:cat>
          <c:val>
            <c:numRef>
              <c:f>'15-49 years'!$AA$4:$AA$17</c:f>
              <c:numCache>
                <c:formatCode>General</c:formatCode>
                <c:ptCount val="14"/>
                <c:pt idx="0">
                  <c:v>2.6687599999999998</c:v>
                </c:pt>
                <c:pt idx="1">
                  <c:v>0.40819</c:v>
                </c:pt>
                <c:pt idx="2">
                  <c:v>0.36420000000000002</c:v>
                </c:pt>
                <c:pt idx="3">
                  <c:v>0.56359599999999999</c:v>
                </c:pt>
                <c:pt idx="4">
                  <c:v>1.3713299999999999</c:v>
                </c:pt>
                <c:pt idx="5">
                  <c:v>0.75985999999999998</c:v>
                </c:pt>
                <c:pt idx="6">
                  <c:v>0.29582000000000003</c:v>
                </c:pt>
                <c:pt idx="7">
                  <c:v>0.14147999999999999</c:v>
                </c:pt>
                <c:pt idx="8">
                  <c:v>7.2580000000000006E-2</c:v>
                </c:pt>
                <c:pt idx="9">
                  <c:v>0.12701100000000001</c:v>
                </c:pt>
                <c:pt idx="10">
                  <c:v>6.5320000000000003E-2</c:v>
                </c:pt>
                <c:pt idx="11">
                  <c:v>8.0759999999999998E-2</c:v>
                </c:pt>
                <c:pt idx="12">
                  <c:v>2.0990999999999999E-2</c:v>
                </c:pt>
                <c:pt idx="13">
                  <c:v>0.75651000000000002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C63-4945-B81B-81E8C694B1DE}"/>
            </c:ext>
          </c:extLst>
        </c:ser>
        <c:ser>
          <c:idx val="1"/>
          <c:order val="1"/>
          <c:tx>
            <c:strRef>
              <c:f>'15-49 years'!$AE$1</c:f>
              <c:strCache>
                <c:ptCount val="1"/>
                <c:pt idx="0">
                  <c:v>PHIA</c:v>
                </c:pt>
              </c:strCache>
            </c:strRef>
          </c:tx>
          <c:spPr>
            <a:solidFill>
              <a:schemeClr val="accent2"/>
            </a:solidFill>
            <a:ln>
              <a:noFill/>
            </a:ln>
            <a:effectLst/>
          </c:spPr>
          <c:invertIfNegative val="0"/>
          <c:errBars>
            <c:errBarType val="both"/>
            <c:errValType val="cust"/>
            <c:noEndCap val="0"/>
            <c:plus>
              <c:numRef>
                <c:f>'15-49 years'!$AI$19:$AI$32</c:f>
                <c:numCache>
                  <c:formatCode>General</c:formatCode>
                  <c:ptCount val="14"/>
                  <c:pt idx="0">
                    <c:v>0.50856999999999997</c:v>
                  </c:pt>
                  <c:pt idx="1">
                    <c:v>0.16278999999999999</c:v>
                  </c:pt>
                  <c:pt idx="2">
                    <c:v>0.15121999999999997</c:v>
                  </c:pt>
                  <c:pt idx="3">
                    <c:v>0.18537999999999999</c:v>
                  </c:pt>
                  <c:pt idx="4">
                    <c:v>0.45853999999999995</c:v>
                  </c:pt>
                  <c:pt idx="5">
                    <c:v>0.20801999999999998</c:v>
                  </c:pt>
                  <c:pt idx="6">
                    <c:v>0.10439000000000001</c:v>
                  </c:pt>
                  <c:pt idx="7">
                    <c:v>0.13745000000000002</c:v>
                  </c:pt>
                  <c:pt idx="8">
                    <c:v>4.8939999999999997E-2</c:v>
                  </c:pt>
                  <c:pt idx="9">
                    <c:v>9.3180000000000013E-2</c:v>
                  </c:pt>
                  <c:pt idx="10">
                    <c:v>6.1520000000000005E-2</c:v>
                  </c:pt>
                  <c:pt idx="11">
                    <c:v>0.03</c:v>
                  </c:pt>
                  <c:pt idx="12">
                    <c:v>5.8157999999999994E-2</c:v>
                  </c:pt>
                  <c:pt idx="13">
                    <c:v>0.23000000000000009</c:v>
                  </c:pt>
                </c:numCache>
              </c:numRef>
            </c:plus>
            <c:minus>
              <c:numRef>
                <c:f>'15-49 years'!$AH$19:$AH$32</c:f>
                <c:numCache>
                  <c:formatCode>General</c:formatCode>
                  <c:ptCount val="14"/>
                  <c:pt idx="0">
                    <c:v>0.51119999999999999</c:v>
                  </c:pt>
                  <c:pt idx="1">
                    <c:v>0.16305999999999998</c:v>
                  </c:pt>
                  <c:pt idx="2">
                    <c:v>0.15145999999999998</c:v>
                  </c:pt>
                  <c:pt idx="3">
                    <c:v>0.18573000000000001</c:v>
                  </c:pt>
                  <c:pt idx="4">
                    <c:v>0.46067999999999998</c:v>
                  </c:pt>
                  <c:pt idx="5">
                    <c:v>0.20845</c:v>
                  </c:pt>
                  <c:pt idx="6">
                    <c:v>0.10450999999999999</c:v>
                  </c:pt>
                  <c:pt idx="7">
                    <c:v>0.13764999999999999</c:v>
                  </c:pt>
                  <c:pt idx="8">
                    <c:v>3.4049999999999997E-2</c:v>
                  </c:pt>
                  <c:pt idx="9">
                    <c:v>9.3269999999999992E-2</c:v>
                  </c:pt>
                  <c:pt idx="10">
                    <c:v>6.1550000000000007E-2</c:v>
                  </c:pt>
                  <c:pt idx="11">
                    <c:v>3.9999999999999994E-2</c:v>
                  </c:pt>
                  <c:pt idx="12">
                    <c:v>5.2502E-2</c:v>
                  </c:pt>
                  <c:pt idx="13">
                    <c:v>0.22999999999999998</c:v>
                  </c:pt>
                </c:numCache>
              </c:numRef>
            </c:minus>
            <c:spPr>
              <a:noFill/>
              <a:ln w="9525" cap="flat" cmpd="sng" algn="ctr">
                <a:solidFill>
                  <a:schemeClr val="tx1">
                    <a:lumMod val="65000"/>
                    <a:lumOff val="35000"/>
                  </a:schemeClr>
                </a:solidFill>
                <a:round/>
              </a:ln>
              <a:effectLst/>
            </c:spPr>
          </c:errBars>
          <c:cat>
            <c:strRef>
              <c:f>'15-49 years'!$AE$4:$AE$17</c:f>
              <c:strCache>
                <c:ptCount val="14"/>
                <c:pt idx="0">
                  <c:v>Eswatini</c:v>
                </c:pt>
                <c:pt idx="1">
                  <c:v>Malawi</c:v>
                </c:pt>
                <c:pt idx="2">
                  <c:v>Uganda</c:v>
                </c:pt>
                <c:pt idx="3">
                  <c:v>Zimbabwe</c:v>
                </c:pt>
                <c:pt idx="4">
                  <c:v>Lesotho</c:v>
                </c:pt>
                <c:pt idx="5">
                  <c:v>Namibia</c:v>
                </c:pt>
                <c:pt idx="6">
                  <c:v>Tanzania</c:v>
                </c:pt>
                <c:pt idx="7">
                  <c:v>Cameroon</c:v>
                </c:pt>
                <c:pt idx="8">
                  <c:v>Cote d'Ivoire</c:v>
                </c:pt>
                <c:pt idx="9">
                  <c:v>Kenya</c:v>
                </c:pt>
                <c:pt idx="10">
                  <c:v>Rwanda</c:v>
                </c:pt>
                <c:pt idx="11">
                  <c:v>Nigeria</c:v>
                </c:pt>
                <c:pt idx="12">
                  <c:v>Ethiopia*</c:v>
                </c:pt>
                <c:pt idx="13">
                  <c:v>Zambia</c:v>
                </c:pt>
              </c:strCache>
            </c:strRef>
          </c:cat>
          <c:val>
            <c:numRef>
              <c:f>'15-49 years'!$AG$4:$AG$17</c:f>
              <c:numCache>
                <c:formatCode>General</c:formatCode>
                <c:ptCount val="14"/>
                <c:pt idx="0">
                  <c:v>1.28376</c:v>
                </c:pt>
                <c:pt idx="1">
                  <c:v>0.32852999999999999</c:v>
                </c:pt>
                <c:pt idx="2">
                  <c:v>0.39235999999999999</c:v>
                </c:pt>
                <c:pt idx="3">
                  <c:v>0.43640000000000001</c:v>
                </c:pt>
                <c:pt idx="4">
                  <c:v>1.19187</c:v>
                </c:pt>
                <c:pt idx="5">
                  <c:v>0.40246999999999999</c:v>
                </c:pt>
                <c:pt idx="6">
                  <c:v>0.24081</c:v>
                </c:pt>
                <c:pt idx="7">
                  <c:v>0.26085999999999998</c:v>
                </c:pt>
                <c:pt idx="8">
                  <c:v>3.4049999999999997E-2</c:v>
                </c:pt>
                <c:pt idx="9">
                  <c:v>0.15153</c:v>
                </c:pt>
                <c:pt idx="10">
                  <c:v>7.8280000000000002E-2</c:v>
                </c:pt>
                <c:pt idx="11">
                  <c:v>0.09</c:v>
                </c:pt>
                <c:pt idx="12">
                  <c:v>5.2502E-2</c:v>
                </c:pt>
                <c:pt idx="13">
                  <c:v>0.7</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EC63-4945-B81B-81E8C694B1DE}"/>
            </c:ext>
          </c:extLst>
        </c:ser>
        <c:dLbls>
          <c:showLegendKey val="0"/>
          <c:showVal val="0"/>
          <c:showCatName val="0"/>
          <c:showSerName val="0"/>
          <c:showPercent val="0"/>
          <c:showBubbleSize val="0"/>
        </c:dLbls>
        <c:gapWidth val="219"/>
        <c:overlap val="-27"/>
        <c:axId val="1386575744"/>
        <c:axId val="1160599232"/>
      </c:barChart>
      <c:catAx>
        <c:axId val="138657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CH"/>
          </a:p>
        </c:txPr>
        <c:crossAx val="1160599232"/>
        <c:crosses val="autoZero"/>
        <c:auto val="1"/>
        <c:lblAlgn val="ctr"/>
        <c:lblOffset val="100"/>
        <c:noMultiLvlLbl val="0"/>
      </c:catAx>
      <c:valAx>
        <c:axId val="116059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138657574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a:t>Prévalence du VIH chez les 0-14 ans, année de l'enquête</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CH"/>
        </a:p>
      </c:txPr>
    </c:title>
    <c:autoTitleDeleted val="0"/>
    <c:plotArea>
      <c:layout/>
      <c:barChart>
        <c:barDir val="col"/>
        <c:grouping val="clustered"/>
        <c:varyColors val="0"/>
        <c:ser>
          <c:idx val="0"/>
          <c:order val="0"/>
          <c:tx>
            <c:v>Spectre</c:v>
          </c:tx>
          <c:spPr>
            <a:solidFill>
              <a:schemeClr val="accent1"/>
            </a:solidFill>
            <a:ln>
              <a:noFill/>
            </a:ln>
            <a:effectLst/>
          </c:spPr>
          <c:invertIfNegative val="0"/>
          <c:errBars>
            <c:errBarType val="both"/>
            <c:errValType val="cust"/>
            <c:noEndCap val="0"/>
            <c:plus>
              <c:numRef>
                <c:f>'2022 graph '!$H$3:$H$15</c:f>
                <c:numCache>
                  <c:formatCode>General</c:formatCode>
                  <c:ptCount val="13"/>
                  <c:pt idx="0">
                    <c:v>0.21927899999999978</c:v>
                  </c:pt>
                  <c:pt idx="1">
                    <c:v>0.14166799999999991</c:v>
                  </c:pt>
                  <c:pt idx="2">
                    <c:v>5.3754999999999997E-2</c:v>
                  </c:pt>
                  <c:pt idx="3">
                    <c:v>0.10842200000000002</c:v>
                  </c:pt>
                  <c:pt idx="4">
                    <c:v>0.29745400000000011</c:v>
                  </c:pt>
                  <c:pt idx="5">
                    <c:v>0.2958829999999999</c:v>
                  </c:pt>
                  <c:pt idx="6">
                    <c:v>0.13757600000000014</c:v>
                  </c:pt>
                  <c:pt idx="7">
                    <c:v>5.8043000000000067E-2</c:v>
                  </c:pt>
                  <c:pt idx="8">
                    <c:v>5.5525999999999964E-2</c:v>
                  </c:pt>
                  <c:pt idx="9">
                    <c:v>0.14356999999999998</c:v>
                  </c:pt>
                  <c:pt idx="10">
                    <c:v>2.4342000000000003E-2</c:v>
                  </c:pt>
                  <c:pt idx="11">
                    <c:v>0.57694900000000016</c:v>
                  </c:pt>
                  <c:pt idx="12">
                    <c:v>0.17021700000000006</c:v>
                  </c:pt>
                </c:numCache>
              </c:numRef>
            </c:plus>
            <c:minus>
              <c:numRef>
                <c:f>'2022 graph '!$G$3:$G$15</c:f>
                <c:numCache>
                  <c:formatCode>General</c:formatCode>
                  <c:ptCount val="13"/>
                  <c:pt idx="0">
                    <c:v>0.33350100000000005</c:v>
                  </c:pt>
                  <c:pt idx="1">
                    <c:v>0.22655700000000012</c:v>
                  </c:pt>
                  <c:pt idx="2">
                    <c:v>6.7798000000000025E-2</c:v>
                  </c:pt>
                  <c:pt idx="3">
                    <c:v>0.10631600000000008</c:v>
                  </c:pt>
                  <c:pt idx="4">
                    <c:v>0.29631399999999997</c:v>
                  </c:pt>
                  <c:pt idx="5">
                    <c:v>0.40251400000000004</c:v>
                  </c:pt>
                  <c:pt idx="6">
                    <c:v>0.17995899999999998</c:v>
                  </c:pt>
                  <c:pt idx="7">
                    <c:v>8.0337999999999965E-2</c:v>
                  </c:pt>
                  <c:pt idx="8">
                    <c:v>6.6573000000000049E-2</c:v>
                  </c:pt>
                  <c:pt idx="9">
                    <c:v>0.119479</c:v>
                  </c:pt>
                  <c:pt idx="10">
                    <c:v>2.4045000000000011E-2</c:v>
                  </c:pt>
                  <c:pt idx="11">
                    <c:v>0.40684600000000004</c:v>
                  </c:pt>
                  <c:pt idx="12">
                    <c:v>0.26542600000000005</c:v>
                  </c:pt>
                </c:numCache>
              </c:numRef>
            </c:minus>
            <c:spPr>
              <a:noFill/>
              <a:ln w="9525" cap="flat" cmpd="sng" algn="ctr">
                <a:solidFill>
                  <a:schemeClr val="tx1">
                    <a:lumMod val="65000"/>
                    <a:lumOff val="35000"/>
                  </a:schemeClr>
                </a:solidFill>
                <a:round/>
              </a:ln>
              <a:effectLst/>
            </c:spPr>
          </c:errBars>
          <c:cat>
            <c:strRef>
              <c:f>'2022 graph '!$C$3:$C$15</c:f>
              <c:strCache>
                <c:ptCount val="13"/>
                <c:pt idx="0">
                  <c:v>   Eswatini 2016</c:v>
                </c:pt>
                <c:pt idx="1">
                  <c:v>   Malawi 2016</c:v>
                </c:pt>
                <c:pt idx="2">
                  <c:v>   Uganda 2016</c:v>
                </c:pt>
                <c:pt idx="3">
                  <c:v>   Zambia 2016</c:v>
                </c:pt>
                <c:pt idx="4">
                  <c:v>   Zimbabwe 2016</c:v>
                </c:pt>
                <c:pt idx="5">
                  <c:v>   Lesotho 2017</c:v>
                </c:pt>
                <c:pt idx="6">
                  <c:v>   Namibia 2017</c:v>
                </c:pt>
                <c:pt idx="7">
                  <c:v>Tanzania 2017</c:v>
                </c:pt>
                <c:pt idx="8">
                  <c:v>Cameroon 2017</c:v>
                </c:pt>
                <c:pt idx="9">
                  <c:v>   Kenya 2018</c:v>
                </c:pt>
                <c:pt idx="10">
                  <c:v>Nigeria 2018</c:v>
                </c:pt>
                <c:pt idx="11">
                  <c:v>South Africa 2018</c:v>
                </c:pt>
                <c:pt idx="12">
                  <c:v>Botswana 2020</c:v>
                </c:pt>
              </c:strCache>
            </c:strRef>
          </c:cat>
          <c:val>
            <c:numRef>
              <c:f>'2022 graph '!$D$3:$D$15</c:f>
              <c:numCache>
                <c:formatCode>General</c:formatCode>
                <c:ptCount val="13"/>
                <c:pt idx="0">
                  <c:v>2.5596610000000002</c:v>
                </c:pt>
                <c:pt idx="1">
                  <c:v>1.229697</c:v>
                </c:pt>
                <c:pt idx="2">
                  <c:v>0.661076</c:v>
                </c:pt>
                <c:pt idx="3">
                  <c:v>1.125267</c:v>
                </c:pt>
                <c:pt idx="4">
                  <c:v>1.6882919999999999</c:v>
                </c:pt>
                <c:pt idx="5">
                  <c:v>2.242197</c:v>
                </c:pt>
                <c:pt idx="6">
                  <c:v>1.2791889999999999</c:v>
                </c:pt>
                <c:pt idx="7">
                  <c:v>0.50575499999999995</c:v>
                </c:pt>
                <c:pt idx="8">
                  <c:v>0.39078800000000002</c:v>
                </c:pt>
                <c:pt idx="9">
                  <c:v>0.58384400000000003</c:v>
                </c:pt>
                <c:pt idx="10">
                  <c:v>0.196353</c:v>
                </c:pt>
                <c:pt idx="11">
                  <c:v>1.967131</c:v>
                </c:pt>
                <c:pt idx="12">
                  <c:v>0.96932200000000002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30B-40A0-AAFB-9649DA5E85E8}"/>
            </c:ext>
          </c:extLst>
        </c:ser>
        <c:ser>
          <c:idx val="1"/>
          <c:order val="1"/>
          <c:tx>
            <c:v>Enquête</c:v>
          </c:tx>
          <c:spPr>
            <a:solidFill>
              <a:schemeClr val="accent2"/>
            </a:solidFill>
            <a:ln>
              <a:noFill/>
            </a:ln>
            <a:effectLst/>
          </c:spPr>
          <c:invertIfNegative val="0"/>
          <c:errBars>
            <c:errBarType val="both"/>
            <c:errValType val="cust"/>
            <c:noEndCap val="0"/>
            <c:plus>
              <c:numRef>
                <c:f>'2022 graph '!$S$3:$S$15</c:f>
                <c:numCache>
                  <c:formatCode>General</c:formatCode>
                  <c:ptCount val="13"/>
                  <c:pt idx="0">
                    <c:v>0.61999999999999966</c:v>
                  </c:pt>
                  <c:pt idx="1">
                    <c:v>0.39999999999999991</c:v>
                  </c:pt>
                  <c:pt idx="2">
                    <c:v>0.21999999999999997</c:v>
                  </c:pt>
                  <c:pt idx="3">
                    <c:v>0.25</c:v>
                  </c:pt>
                  <c:pt idx="4">
                    <c:v>0.3899999999999999</c:v>
                  </c:pt>
                  <c:pt idx="5">
                    <c:v>0.50999999999999979</c:v>
                  </c:pt>
                  <c:pt idx="6">
                    <c:v>0.31000000000000005</c:v>
                  </c:pt>
                  <c:pt idx="7">
                    <c:v>0.16999999999999993</c:v>
                  </c:pt>
                  <c:pt idx="8">
                    <c:v>0.2</c:v>
                  </c:pt>
                  <c:pt idx="9">
                    <c:v>0.30000000000000004</c:v>
                  </c:pt>
                  <c:pt idx="10">
                    <c:v>9.9999999999999978E-2</c:v>
                  </c:pt>
                  <c:pt idx="11">
                    <c:v>0.59999999999999964</c:v>
                  </c:pt>
                  <c:pt idx="12">
                    <c:v>1.1299999999999999</c:v>
                  </c:pt>
                </c:numCache>
              </c:numRef>
            </c:plus>
            <c:minus>
              <c:numRef>
                <c:f>'2022 graph '!$R$3:$R$15</c:f>
                <c:numCache>
                  <c:formatCode>General</c:formatCode>
                  <c:ptCount val="13"/>
                  <c:pt idx="0">
                    <c:v>0.61000000000000032</c:v>
                  </c:pt>
                  <c:pt idx="1">
                    <c:v>0.39000000000000012</c:v>
                  </c:pt>
                  <c:pt idx="2">
                    <c:v>0.21000000000000002</c:v>
                  </c:pt>
                  <c:pt idx="3">
                    <c:v>0.2599999999999999</c:v>
                  </c:pt>
                  <c:pt idx="4">
                    <c:v>0.39999999999999991</c:v>
                  </c:pt>
                  <c:pt idx="5">
                    <c:v>0.52</c:v>
                  </c:pt>
                  <c:pt idx="6">
                    <c:v>0.22999999999999998</c:v>
                  </c:pt>
                  <c:pt idx="7">
                    <c:v>0.16000000000000003</c:v>
                  </c:pt>
                  <c:pt idx="8">
                    <c:v>0.1</c:v>
                  </c:pt>
                  <c:pt idx="9">
                    <c:v>0.29999999999999993</c:v>
                  </c:pt>
                  <c:pt idx="10">
                    <c:v>0.1</c:v>
                  </c:pt>
                  <c:pt idx="11">
                    <c:v>0.5</c:v>
                  </c:pt>
                  <c:pt idx="12">
                    <c:v>1.1299999999999999</c:v>
                  </c:pt>
                </c:numCache>
              </c:numRef>
            </c:minus>
            <c:spPr>
              <a:noFill/>
              <a:ln w="9525" cap="flat" cmpd="sng" algn="ctr">
                <a:solidFill>
                  <a:schemeClr val="tx1">
                    <a:lumMod val="65000"/>
                    <a:lumOff val="35000"/>
                  </a:schemeClr>
                </a:solidFill>
                <a:round/>
              </a:ln>
              <a:effectLst/>
            </c:spPr>
          </c:errBars>
          <c:cat>
            <c:strRef>
              <c:f>'2022 graph '!$C$3:$C$15</c:f>
              <c:strCache>
                <c:ptCount val="13"/>
                <c:pt idx="0">
                  <c:v>   Eswatini 2016</c:v>
                </c:pt>
                <c:pt idx="1">
                  <c:v>   Malawi 2016</c:v>
                </c:pt>
                <c:pt idx="2">
                  <c:v>   Uganda 2016</c:v>
                </c:pt>
                <c:pt idx="3">
                  <c:v>   Zambia 2016</c:v>
                </c:pt>
                <c:pt idx="4">
                  <c:v>   Zimbabwe 2016</c:v>
                </c:pt>
                <c:pt idx="5">
                  <c:v>   Lesotho 2017</c:v>
                </c:pt>
                <c:pt idx="6">
                  <c:v>   Namibia 2017</c:v>
                </c:pt>
                <c:pt idx="7">
                  <c:v>Tanzania 2017</c:v>
                </c:pt>
                <c:pt idx="8">
                  <c:v>Cameroon 2017</c:v>
                </c:pt>
                <c:pt idx="9">
                  <c:v>   Kenya 2018</c:v>
                </c:pt>
                <c:pt idx="10">
                  <c:v>Nigeria 2018</c:v>
                </c:pt>
                <c:pt idx="11">
                  <c:v>South Africa 2018</c:v>
                </c:pt>
                <c:pt idx="12">
                  <c:v>Botswana 2020</c:v>
                </c:pt>
              </c:strCache>
            </c:strRef>
          </c:cat>
          <c:val>
            <c:numRef>
              <c:f>'2022 graph '!$O$3:$O$15</c:f>
              <c:numCache>
                <c:formatCode>General</c:formatCode>
                <c:ptCount val="13"/>
                <c:pt idx="0">
                  <c:v>2.8000000000000003</c:v>
                </c:pt>
                <c:pt idx="1">
                  <c:v>1.53</c:v>
                </c:pt>
                <c:pt idx="2">
                  <c:v>0.54</c:v>
                </c:pt>
                <c:pt idx="3">
                  <c:v>1.1499999999999999</c:v>
                </c:pt>
                <c:pt idx="4">
                  <c:v>1.6199999999999999</c:v>
                </c:pt>
                <c:pt idx="5">
                  <c:v>2.06</c:v>
                </c:pt>
                <c:pt idx="6">
                  <c:v>1</c:v>
                </c:pt>
                <c:pt idx="7">
                  <c:v>0.4</c:v>
                </c:pt>
                <c:pt idx="8">
                  <c:v>0.2</c:v>
                </c:pt>
                <c:pt idx="9">
                  <c:v>0.7</c:v>
                </c:pt>
                <c:pt idx="10">
                  <c:v>0.2</c:v>
                </c:pt>
                <c:pt idx="11">
                  <c:v>2.7</c:v>
                </c:pt>
                <c:pt idx="12" formatCode="0.00">
                  <c:v>1.23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E30B-40A0-AAFB-9649DA5E85E8}"/>
            </c:ext>
          </c:extLst>
        </c:ser>
        <c:ser>
          <c:idx val="2"/>
          <c:order val="2"/>
          <c:tx>
            <c:v>Thembisa</c:v>
          </c:tx>
          <c:spPr>
            <a:solidFill>
              <a:schemeClr val="accent3"/>
            </a:solidFill>
            <a:ln>
              <a:noFill/>
            </a:ln>
            <a:effectLst/>
          </c:spPr>
          <c:invertIfNegative val="0"/>
          <c:errBars>
            <c:errBarType val="both"/>
            <c:errValType val="cust"/>
            <c:noEndCap val="0"/>
            <c:plus>
              <c:numRef>
                <c:f>'2022 graph '!$U$14</c:f>
                <c:numCache>
                  <c:formatCode>General</c:formatCode>
                  <c:ptCount val="1"/>
                  <c:pt idx="0">
                    <c:v>0.1</c:v>
                  </c:pt>
                </c:numCache>
              </c:numRef>
            </c:plus>
            <c:minus>
              <c:numRef>
                <c:f>'2022 graph '!$V$14</c:f>
                <c:numCache>
                  <c:formatCode>General</c:formatCode>
                  <c:ptCount val="1"/>
                  <c:pt idx="0">
                    <c:v>0.1</c:v>
                  </c:pt>
                </c:numCache>
              </c:numRef>
            </c:minus>
            <c:spPr>
              <a:noFill/>
              <a:ln w="9525" cap="flat" cmpd="sng" algn="ctr">
                <a:solidFill>
                  <a:schemeClr val="tx1">
                    <a:lumMod val="65000"/>
                    <a:lumOff val="35000"/>
                  </a:schemeClr>
                </a:solidFill>
                <a:round/>
              </a:ln>
              <a:effectLst/>
            </c:spPr>
          </c:errBars>
          <c:cat>
            <c:strRef>
              <c:f>'2022 graph '!$C$3:$C$15</c:f>
              <c:strCache>
                <c:ptCount val="13"/>
                <c:pt idx="0">
                  <c:v>   Eswatini 2016</c:v>
                </c:pt>
                <c:pt idx="1">
                  <c:v>   Malawi 2016</c:v>
                </c:pt>
                <c:pt idx="2">
                  <c:v>   Uganda 2016</c:v>
                </c:pt>
                <c:pt idx="3">
                  <c:v>   Zambia 2016</c:v>
                </c:pt>
                <c:pt idx="4">
                  <c:v>   Zimbabwe 2016</c:v>
                </c:pt>
                <c:pt idx="5">
                  <c:v>   Lesotho 2017</c:v>
                </c:pt>
                <c:pt idx="6">
                  <c:v>   Namibia 2017</c:v>
                </c:pt>
                <c:pt idx="7">
                  <c:v>Tanzania 2017</c:v>
                </c:pt>
                <c:pt idx="8">
                  <c:v>Cameroon 2017</c:v>
                </c:pt>
                <c:pt idx="9">
                  <c:v>   Kenya 2018</c:v>
                </c:pt>
                <c:pt idx="10">
                  <c:v>Nigeria 2018</c:v>
                </c:pt>
                <c:pt idx="11">
                  <c:v>South Africa 2018</c:v>
                </c:pt>
                <c:pt idx="12">
                  <c:v>Botswana 2020</c:v>
                </c:pt>
              </c:strCache>
            </c:strRef>
          </c:cat>
          <c:val>
            <c:numRef>
              <c:f>'2022 graph '!$T$3:$T$15</c:f>
              <c:numCache>
                <c:formatCode>General</c:formatCode>
                <c:ptCount val="13"/>
                <c:pt idx="11">
                  <c:v>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E30B-40A0-AAFB-9649DA5E85E8}"/>
            </c:ext>
          </c:extLst>
        </c:ser>
        <c:dLbls>
          <c:showLegendKey val="0"/>
          <c:showVal val="0"/>
          <c:showCatName val="0"/>
          <c:showSerName val="0"/>
          <c:showPercent val="0"/>
          <c:showBubbleSize val="0"/>
        </c:dLbls>
        <c:gapWidth val="219"/>
        <c:overlap val="-27"/>
        <c:axId val="591588464"/>
        <c:axId val="591590104"/>
      </c:barChart>
      <c:catAx>
        <c:axId val="59158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CH"/>
          </a:p>
        </c:txPr>
        <c:crossAx val="591590104"/>
        <c:crosses val="autoZero"/>
        <c:auto val="1"/>
        <c:lblAlgn val="ctr"/>
        <c:lblOffset val="100"/>
        <c:noMultiLvlLbl val="0"/>
      </c:catAx>
      <c:valAx>
        <c:axId val="591590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Taux de prévalence (%)</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CH"/>
          </a:p>
        </c:txPr>
        <c:crossAx val="59158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CH"/>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F24D5-0A34-4C5C-B801-32505BA66AE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LID4096"/>
        </a:p>
      </dgm:t>
    </dgm:pt>
    <dgm:pt modelId="{64A4C9DE-2C12-4238-B244-F4EB9C7B5978}">
      <dgm:prSet phldrT="[Text]" custT="1"/>
      <dgm:spPr/>
      <dgm:t>
        <a:bodyPr/>
        <a:lstStyle/>
        <a:p>
          <a:r>
            <a:rPr lang="fr-FR" sz="4000"/>
            <a:t>Modèle mathématique</a:t>
          </a:r>
        </a:p>
      </dgm:t>
    </dgm:pt>
    <dgm:pt modelId="{8B2206C8-3ABA-4B6E-B05A-F17017D8BC3A}" type="parTrans" cxnId="{DFE99762-69D5-4FEF-83FE-C864CAEC4897}">
      <dgm:prSet/>
      <dgm:spPr/>
      <dgm:t>
        <a:bodyPr/>
        <a:lstStyle/>
        <a:p>
          <a:endParaRPr lang="LID4096"/>
        </a:p>
      </dgm:t>
    </dgm:pt>
    <dgm:pt modelId="{5F154523-6212-4898-9555-255B6813378A}" type="sibTrans" cxnId="{DFE99762-69D5-4FEF-83FE-C864CAEC4897}">
      <dgm:prSet/>
      <dgm:spPr/>
      <dgm:t>
        <a:bodyPr/>
        <a:lstStyle/>
        <a:p>
          <a:endParaRPr lang="LID4096"/>
        </a:p>
      </dgm:t>
    </dgm:pt>
    <dgm:pt modelId="{470E105E-0992-480F-A243-93D2A103A56F}">
      <dgm:prSet phldrT="[Text]" custT="1"/>
      <dgm:spPr/>
      <dgm:t>
        <a:bodyPr/>
        <a:lstStyle/>
        <a:p>
          <a:r>
            <a:rPr lang="fr-FR" sz="3200" dirty="0"/>
            <a:t>Estimations relatives au VIH mises à jour</a:t>
          </a:r>
        </a:p>
      </dgm:t>
    </dgm:pt>
    <dgm:pt modelId="{0EB2A032-1252-4AD8-8CD3-2C097CA60840}" type="parTrans" cxnId="{288273F6-7A95-4224-916F-DCFBDCF37511}">
      <dgm:prSet/>
      <dgm:spPr/>
      <dgm:t>
        <a:bodyPr/>
        <a:lstStyle/>
        <a:p>
          <a:endParaRPr lang="LID4096"/>
        </a:p>
      </dgm:t>
    </dgm:pt>
    <dgm:pt modelId="{58A3FDB5-8D0C-4C6C-BD72-7277388E477A}" type="sibTrans" cxnId="{288273F6-7A95-4224-916F-DCFBDCF37511}">
      <dgm:prSet/>
      <dgm:spPr>
        <a:solidFill>
          <a:schemeClr val="bg1"/>
        </a:solidFill>
      </dgm:spPr>
      <dgm:t>
        <a:bodyPr/>
        <a:lstStyle/>
        <a:p>
          <a:endParaRPr lang="LID4096"/>
        </a:p>
      </dgm:t>
    </dgm:pt>
    <dgm:pt modelId="{9224357A-0160-4E63-ACCA-FE7001D0AF14}">
      <dgm:prSet phldrT="[Text]" custT="1"/>
      <dgm:spPr/>
      <dgm:t>
        <a:bodyPr/>
        <a:lstStyle/>
        <a:p>
          <a:r>
            <a:rPr lang="fr-FR" sz="3600"/>
            <a:t>Données d’entrée</a:t>
          </a:r>
        </a:p>
      </dgm:t>
    </dgm:pt>
    <dgm:pt modelId="{3A02538F-6C89-4FBB-8711-B101E126ACA9}" type="parTrans" cxnId="{F200B012-90BD-439B-AD8E-71BD2C7FD5BA}">
      <dgm:prSet/>
      <dgm:spPr/>
      <dgm:t>
        <a:bodyPr/>
        <a:lstStyle/>
        <a:p>
          <a:endParaRPr lang="LID4096"/>
        </a:p>
      </dgm:t>
    </dgm:pt>
    <dgm:pt modelId="{6C819A52-9590-4412-A0CE-B6F02143E5D2}" type="sibTrans" cxnId="{F200B012-90BD-439B-AD8E-71BD2C7FD5BA}">
      <dgm:prSet/>
      <dgm:spPr/>
      <dgm:t>
        <a:bodyPr/>
        <a:lstStyle/>
        <a:p>
          <a:endParaRPr lang="LID4096"/>
        </a:p>
      </dgm:t>
    </dgm:pt>
    <dgm:pt modelId="{9A8011D7-DE9C-45A7-A4B8-834DDD3E8940}" type="pres">
      <dgm:prSet presAssocID="{5D6F24D5-0A34-4C5C-B801-32505BA66AE6}" presName="cycle" presStyleCnt="0">
        <dgm:presLayoutVars>
          <dgm:dir/>
          <dgm:resizeHandles val="exact"/>
        </dgm:presLayoutVars>
      </dgm:prSet>
      <dgm:spPr/>
    </dgm:pt>
    <dgm:pt modelId="{D58BBEF3-B1E6-4506-8582-83A2D5E7EDB1}" type="pres">
      <dgm:prSet presAssocID="{64A4C9DE-2C12-4238-B244-F4EB9C7B5978}" presName="node" presStyleLbl="node1" presStyleIdx="0" presStyleCnt="3" custScaleX="171018" custScaleY="141388" custRadScaleRad="76674" custRadScaleInc="-58">
        <dgm:presLayoutVars>
          <dgm:bulletEnabled val="1"/>
        </dgm:presLayoutVars>
      </dgm:prSet>
      <dgm:spPr/>
    </dgm:pt>
    <dgm:pt modelId="{943FE009-FDFA-40D0-B1DB-8AD032948EC0}" type="pres">
      <dgm:prSet presAssocID="{5F154523-6212-4898-9555-255B6813378A}" presName="sibTrans" presStyleLbl="sibTrans2D1" presStyleIdx="0" presStyleCnt="3" custScaleX="267918" custScaleY="57521" custLinFactX="66229" custLinFactNeighborX="100000" custLinFactNeighborY="-67118"/>
      <dgm:spPr/>
    </dgm:pt>
    <dgm:pt modelId="{A43A529F-913C-4935-AB5C-36E0FF91ADFF}" type="pres">
      <dgm:prSet presAssocID="{5F154523-6212-4898-9555-255B6813378A}" presName="connectorText" presStyleLbl="sibTrans2D1" presStyleIdx="0" presStyleCnt="3"/>
      <dgm:spPr/>
    </dgm:pt>
    <dgm:pt modelId="{DC99683B-187A-42B3-953D-865A9A7C5000}" type="pres">
      <dgm:prSet presAssocID="{470E105E-0992-480F-A243-93D2A103A56F}" presName="node" presStyleLbl="node1" presStyleIdx="1" presStyleCnt="3" custScaleX="140932" custScaleY="107280" custRadScaleRad="177974" custRadScaleInc="-33079">
        <dgm:presLayoutVars>
          <dgm:bulletEnabled val="1"/>
        </dgm:presLayoutVars>
      </dgm:prSet>
      <dgm:spPr/>
    </dgm:pt>
    <dgm:pt modelId="{72B2DBEA-7C67-48F0-B00B-D9AEF95A7863}" type="pres">
      <dgm:prSet presAssocID="{58A3FDB5-8D0C-4C6C-BD72-7277388E477A}" presName="sibTrans" presStyleLbl="sibTrans2D1" presStyleIdx="1" presStyleCnt="3"/>
      <dgm:spPr/>
    </dgm:pt>
    <dgm:pt modelId="{0C6F8C26-BF19-4619-90B7-5BD629F1CB02}" type="pres">
      <dgm:prSet presAssocID="{58A3FDB5-8D0C-4C6C-BD72-7277388E477A}" presName="connectorText" presStyleLbl="sibTrans2D1" presStyleIdx="1" presStyleCnt="3"/>
      <dgm:spPr/>
    </dgm:pt>
    <dgm:pt modelId="{4E30A0A1-77EC-49F5-A67F-CDBBA9F861DC}" type="pres">
      <dgm:prSet presAssocID="{9224357A-0160-4E63-ACCA-FE7001D0AF14}" presName="node" presStyleLbl="node1" presStyleIdx="2" presStyleCnt="3" custRadScaleRad="177118" custRadScaleInc="28113">
        <dgm:presLayoutVars>
          <dgm:bulletEnabled val="1"/>
        </dgm:presLayoutVars>
      </dgm:prSet>
      <dgm:spPr/>
    </dgm:pt>
    <dgm:pt modelId="{679C865C-1E7E-4B47-9F4B-5806EDE83412}" type="pres">
      <dgm:prSet presAssocID="{6C819A52-9590-4412-A0CE-B6F02143E5D2}" presName="sibTrans" presStyleLbl="sibTrans2D1" presStyleIdx="2" presStyleCnt="3" custScaleX="180821" custScaleY="60275" custLinFactNeighborX="-36594" custLinFactNeighborY="-50175"/>
      <dgm:spPr/>
    </dgm:pt>
    <dgm:pt modelId="{88D6582C-85F5-49CB-B975-68F0735D8A18}" type="pres">
      <dgm:prSet presAssocID="{6C819A52-9590-4412-A0CE-B6F02143E5D2}" presName="connectorText" presStyleLbl="sibTrans2D1" presStyleIdx="2" presStyleCnt="3"/>
      <dgm:spPr/>
    </dgm:pt>
  </dgm:ptLst>
  <dgm:cxnLst>
    <dgm:cxn modelId="{E97B9E11-610C-480E-9A3B-1065EC1C014A}" type="presOf" srcId="{470E105E-0992-480F-A243-93D2A103A56F}" destId="{DC99683B-187A-42B3-953D-865A9A7C5000}" srcOrd="0" destOrd="0" presId="urn:microsoft.com/office/officeart/2005/8/layout/cycle2"/>
    <dgm:cxn modelId="{F200B012-90BD-439B-AD8E-71BD2C7FD5BA}" srcId="{5D6F24D5-0A34-4C5C-B801-32505BA66AE6}" destId="{9224357A-0160-4E63-ACCA-FE7001D0AF14}" srcOrd="2" destOrd="0" parTransId="{3A02538F-6C89-4FBB-8711-B101E126ACA9}" sibTransId="{6C819A52-9590-4412-A0CE-B6F02143E5D2}"/>
    <dgm:cxn modelId="{ED3B7938-BDD1-4E63-87B2-6347523B2C64}" type="presOf" srcId="{58A3FDB5-8D0C-4C6C-BD72-7277388E477A}" destId="{72B2DBEA-7C67-48F0-B00B-D9AEF95A7863}" srcOrd="0" destOrd="0" presId="urn:microsoft.com/office/officeart/2005/8/layout/cycle2"/>
    <dgm:cxn modelId="{F6122860-E304-4A94-ADF8-D309DBCE485D}" type="presOf" srcId="{58A3FDB5-8D0C-4C6C-BD72-7277388E477A}" destId="{0C6F8C26-BF19-4619-90B7-5BD629F1CB02}" srcOrd="1" destOrd="0" presId="urn:microsoft.com/office/officeart/2005/8/layout/cycle2"/>
    <dgm:cxn modelId="{DFE99762-69D5-4FEF-83FE-C864CAEC4897}" srcId="{5D6F24D5-0A34-4C5C-B801-32505BA66AE6}" destId="{64A4C9DE-2C12-4238-B244-F4EB9C7B5978}" srcOrd="0" destOrd="0" parTransId="{8B2206C8-3ABA-4B6E-B05A-F17017D8BC3A}" sibTransId="{5F154523-6212-4898-9555-255B6813378A}"/>
    <dgm:cxn modelId="{BC345C43-5E9B-4B54-9084-504661258772}" type="presOf" srcId="{5F154523-6212-4898-9555-255B6813378A}" destId="{A43A529F-913C-4935-AB5C-36E0FF91ADFF}" srcOrd="1" destOrd="0" presId="urn:microsoft.com/office/officeart/2005/8/layout/cycle2"/>
    <dgm:cxn modelId="{A8F80164-333C-4D25-948D-6095ACBA8418}" type="presOf" srcId="{6C819A52-9590-4412-A0CE-B6F02143E5D2}" destId="{88D6582C-85F5-49CB-B975-68F0735D8A18}" srcOrd="1" destOrd="0" presId="urn:microsoft.com/office/officeart/2005/8/layout/cycle2"/>
    <dgm:cxn modelId="{47F38C8C-47FA-4D9E-BAB3-A210DEAF612D}" type="presOf" srcId="{5D6F24D5-0A34-4C5C-B801-32505BA66AE6}" destId="{9A8011D7-DE9C-45A7-A4B8-834DDD3E8940}" srcOrd="0" destOrd="0" presId="urn:microsoft.com/office/officeart/2005/8/layout/cycle2"/>
    <dgm:cxn modelId="{97B3E2C3-9E4C-4EB6-B645-063A5B763633}" type="presOf" srcId="{6C819A52-9590-4412-A0CE-B6F02143E5D2}" destId="{679C865C-1E7E-4B47-9F4B-5806EDE83412}" srcOrd="0" destOrd="0" presId="urn:microsoft.com/office/officeart/2005/8/layout/cycle2"/>
    <dgm:cxn modelId="{F0E9F0CA-0C16-4DD5-A39E-C918294173CD}" type="presOf" srcId="{64A4C9DE-2C12-4238-B244-F4EB9C7B5978}" destId="{D58BBEF3-B1E6-4506-8582-83A2D5E7EDB1}" srcOrd="0" destOrd="0" presId="urn:microsoft.com/office/officeart/2005/8/layout/cycle2"/>
    <dgm:cxn modelId="{8184FBF1-A41D-44A1-9CF1-70490006744B}" type="presOf" srcId="{5F154523-6212-4898-9555-255B6813378A}" destId="{943FE009-FDFA-40D0-B1DB-8AD032948EC0}" srcOrd="0" destOrd="0" presId="urn:microsoft.com/office/officeart/2005/8/layout/cycle2"/>
    <dgm:cxn modelId="{A7DF84F4-E425-4892-A6BF-CEE7A467EEC9}" type="presOf" srcId="{9224357A-0160-4E63-ACCA-FE7001D0AF14}" destId="{4E30A0A1-77EC-49F5-A67F-CDBBA9F861DC}" srcOrd="0" destOrd="0" presId="urn:microsoft.com/office/officeart/2005/8/layout/cycle2"/>
    <dgm:cxn modelId="{288273F6-7A95-4224-916F-DCFBDCF37511}" srcId="{5D6F24D5-0A34-4C5C-B801-32505BA66AE6}" destId="{470E105E-0992-480F-A243-93D2A103A56F}" srcOrd="1" destOrd="0" parTransId="{0EB2A032-1252-4AD8-8CD3-2C097CA60840}" sibTransId="{58A3FDB5-8D0C-4C6C-BD72-7277388E477A}"/>
    <dgm:cxn modelId="{FF8125EE-8A5E-473C-9A9B-B099842C7141}" type="presParOf" srcId="{9A8011D7-DE9C-45A7-A4B8-834DDD3E8940}" destId="{D58BBEF3-B1E6-4506-8582-83A2D5E7EDB1}" srcOrd="0" destOrd="0" presId="urn:microsoft.com/office/officeart/2005/8/layout/cycle2"/>
    <dgm:cxn modelId="{CB85BD65-3D5E-41DB-81B3-A9FB851540BF}" type="presParOf" srcId="{9A8011D7-DE9C-45A7-A4B8-834DDD3E8940}" destId="{943FE009-FDFA-40D0-B1DB-8AD032948EC0}" srcOrd="1" destOrd="0" presId="urn:microsoft.com/office/officeart/2005/8/layout/cycle2"/>
    <dgm:cxn modelId="{B406FC45-B718-4B84-8591-18F00C8FB540}" type="presParOf" srcId="{943FE009-FDFA-40D0-B1DB-8AD032948EC0}" destId="{A43A529F-913C-4935-AB5C-36E0FF91ADFF}" srcOrd="0" destOrd="0" presId="urn:microsoft.com/office/officeart/2005/8/layout/cycle2"/>
    <dgm:cxn modelId="{8C7FD889-7E64-4D49-9833-DDDE9B395A22}" type="presParOf" srcId="{9A8011D7-DE9C-45A7-A4B8-834DDD3E8940}" destId="{DC99683B-187A-42B3-953D-865A9A7C5000}" srcOrd="2" destOrd="0" presId="urn:microsoft.com/office/officeart/2005/8/layout/cycle2"/>
    <dgm:cxn modelId="{DBAF125C-71CB-4B2A-BD18-5775AB93B2B7}" type="presParOf" srcId="{9A8011D7-DE9C-45A7-A4B8-834DDD3E8940}" destId="{72B2DBEA-7C67-48F0-B00B-D9AEF95A7863}" srcOrd="3" destOrd="0" presId="urn:microsoft.com/office/officeart/2005/8/layout/cycle2"/>
    <dgm:cxn modelId="{44020450-AA1B-4A07-9DC3-AD698490EB30}" type="presParOf" srcId="{72B2DBEA-7C67-48F0-B00B-D9AEF95A7863}" destId="{0C6F8C26-BF19-4619-90B7-5BD629F1CB02}" srcOrd="0" destOrd="0" presId="urn:microsoft.com/office/officeart/2005/8/layout/cycle2"/>
    <dgm:cxn modelId="{D0D3E06F-0186-4EFB-98A1-CAD75E7ECB00}" type="presParOf" srcId="{9A8011D7-DE9C-45A7-A4B8-834DDD3E8940}" destId="{4E30A0A1-77EC-49F5-A67F-CDBBA9F861DC}" srcOrd="4" destOrd="0" presId="urn:microsoft.com/office/officeart/2005/8/layout/cycle2"/>
    <dgm:cxn modelId="{8DE87A7B-23A8-4B41-86F6-09BC86AA34A9}" type="presParOf" srcId="{9A8011D7-DE9C-45A7-A4B8-834DDD3E8940}" destId="{679C865C-1E7E-4B47-9F4B-5806EDE83412}" srcOrd="5" destOrd="0" presId="urn:microsoft.com/office/officeart/2005/8/layout/cycle2"/>
    <dgm:cxn modelId="{441D8C22-69AE-43A2-8783-DEB495D7392A}" type="presParOf" srcId="{679C865C-1E7E-4B47-9F4B-5806EDE83412}" destId="{88D6582C-85F5-49CB-B975-68F0735D8A1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BBEF3-B1E6-4506-8582-83A2D5E7EDB1}">
      <dsp:nvSpPr>
        <dsp:cNvPr id="0" name=""/>
        <dsp:cNvSpPr/>
      </dsp:nvSpPr>
      <dsp:spPr>
        <a:xfrm>
          <a:off x="3078915" y="219371"/>
          <a:ext cx="4625392" cy="38240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fr-FR" sz="4000" kern="1200"/>
            <a:t>Modèle mathématique</a:t>
          </a:r>
        </a:p>
      </dsp:txBody>
      <dsp:txXfrm>
        <a:off x="3756288" y="779385"/>
        <a:ext cx="3270646" cy="2703984"/>
      </dsp:txXfrm>
    </dsp:sp>
    <dsp:sp modelId="{943FE009-FDFA-40D0-B1DB-8AD032948EC0}">
      <dsp:nvSpPr>
        <dsp:cNvPr id="0" name=""/>
        <dsp:cNvSpPr/>
      </dsp:nvSpPr>
      <dsp:spPr>
        <a:xfrm rot="1923368">
          <a:off x="7733864" y="2631216"/>
          <a:ext cx="1216621" cy="5250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LID4096" sz="2200" kern="1200"/>
        </a:p>
      </dsp:txBody>
      <dsp:txXfrm>
        <a:off x="7745872" y="2694426"/>
        <a:ext cx="1059104" cy="315035"/>
      </dsp:txXfrm>
    </dsp:sp>
    <dsp:sp modelId="{DC99683B-187A-42B3-953D-865A9A7C5000}">
      <dsp:nvSpPr>
        <dsp:cNvPr id="0" name=""/>
        <dsp:cNvSpPr/>
      </dsp:nvSpPr>
      <dsp:spPr>
        <a:xfrm>
          <a:off x="7527253" y="3211525"/>
          <a:ext cx="3811679" cy="290152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Estimations relatives au VIH mises à jour</a:t>
          </a:r>
        </a:p>
      </dsp:txBody>
      <dsp:txXfrm>
        <a:off x="8085460" y="3636443"/>
        <a:ext cx="2695265" cy="2051684"/>
      </dsp:txXfrm>
    </dsp:sp>
    <dsp:sp modelId="{72B2DBEA-7C67-48F0-B00B-D9AEF95A7863}">
      <dsp:nvSpPr>
        <dsp:cNvPr id="0" name=""/>
        <dsp:cNvSpPr/>
      </dsp:nvSpPr>
      <dsp:spPr>
        <a:xfrm rot="10711633">
          <a:off x="3909794" y="4315007"/>
          <a:ext cx="2557651" cy="912810"/>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LID4096" sz="3900" kern="1200"/>
        </a:p>
      </dsp:txBody>
      <dsp:txXfrm rot="10800000">
        <a:off x="4183592" y="4494050"/>
        <a:ext cx="2283808" cy="547686"/>
      </dsp:txXfrm>
    </dsp:sp>
    <dsp:sp modelId="{4E30A0A1-77EC-49F5-A67F-CDBBA9F861DC}">
      <dsp:nvSpPr>
        <dsp:cNvPr id="0" name=""/>
        <dsp:cNvSpPr/>
      </dsp:nvSpPr>
      <dsp:spPr>
        <a:xfrm>
          <a:off x="0" y="3517734"/>
          <a:ext cx="2704623" cy="270462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a:t>Données d’entrée</a:t>
          </a:r>
        </a:p>
      </dsp:txBody>
      <dsp:txXfrm>
        <a:off x="396083" y="3913817"/>
        <a:ext cx="1912457" cy="1912457"/>
      </dsp:txXfrm>
    </dsp:sp>
    <dsp:sp modelId="{679C865C-1E7E-4B47-9F4B-5806EDE83412}">
      <dsp:nvSpPr>
        <dsp:cNvPr id="0" name=""/>
        <dsp:cNvSpPr/>
      </dsp:nvSpPr>
      <dsp:spPr>
        <a:xfrm rot="19551751">
          <a:off x="2100111" y="3005898"/>
          <a:ext cx="1310402" cy="550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2114331" y="3162251"/>
        <a:ext cx="1145343" cy="33011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D91D9-ECD1-40EE-99A5-A1078827FE14}" type="datetimeFigureOut">
              <a:rPr lang="en-CH" smtClean="0"/>
              <a:t>03/17/2025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5963B-C840-4BFF-A493-D0D2E811EAC8}" type="slidenum">
              <a:rPr lang="en-CH" smtClean="0"/>
              <a:t>‹#›</a:t>
            </a:fld>
            <a:endParaRPr lang="en-CH"/>
          </a:p>
        </p:txBody>
      </p:sp>
    </p:spTree>
    <p:extLst>
      <p:ext uri="{BB962C8B-B14F-4D97-AF65-F5344CB8AC3E}">
        <p14:creationId xmlns:p14="http://schemas.microsoft.com/office/powerpoint/2010/main" val="407870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73B7-2719-5233-4DE0-7978600F9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D02F6-C959-E831-41D2-0E19E4520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C4EC3-6C80-4FAB-2DFC-254F5A9573D6}"/>
              </a:ext>
            </a:extLst>
          </p:cNvPr>
          <p:cNvSpPr>
            <a:spLocks noGrp="1"/>
          </p:cNvSpPr>
          <p:nvPr>
            <p:ph type="body" idx="1"/>
          </p:nvPr>
        </p:nvSpPr>
        <p:spPr/>
        <p:txBody>
          <a:bodyPr/>
          <a:lstStyle/>
          <a:p>
            <a:r>
              <a:rPr lang="en-US"/>
              <a:t>The AIDS Data Repository is a tool to store and manage core data inputs and outputs that are used in the HIV estimation process</a:t>
            </a:r>
          </a:p>
          <a:p>
            <a:endParaRPr lang="en-US"/>
          </a:p>
          <a:p>
            <a:r>
              <a:rPr lang="en-US"/>
              <a:t>Data storage and management </a:t>
            </a:r>
          </a:p>
          <a:p>
            <a:r>
              <a:rPr lang="en-US"/>
              <a:t>Currently this includes data for </a:t>
            </a:r>
          </a:p>
          <a:p>
            <a:r>
              <a:rPr lang="en-US"/>
              <a:t>HIV subnational estimates</a:t>
            </a:r>
          </a:p>
          <a:p>
            <a:r>
              <a:rPr lang="en-US"/>
              <a:t>Boundary files, survey datasets, program data (ART, ANC), Spectrum file, Population data</a:t>
            </a:r>
          </a:p>
          <a:p>
            <a:r>
              <a:rPr lang="en-US"/>
              <a:t>2. VMMC data sets</a:t>
            </a:r>
          </a:p>
          <a:p>
            <a:r>
              <a:rPr lang="en-US"/>
              <a:t>Automated data transfer functions</a:t>
            </a:r>
          </a:p>
          <a:p>
            <a:r>
              <a:rPr lang="en-US"/>
              <a:t>Currently this includes automated links to DHIS</a:t>
            </a:r>
          </a:p>
          <a:p>
            <a:r>
              <a:rPr lang="en-US"/>
              <a:t>Pulls in ART and ANC program data formatted to a template required for analysis in Naomi</a:t>
            </a:r>
          </a:p>
          <a:p>
            <a:endParaRPr lang="en-CH"/>
          </a:p>
        </p:txBody>
      </p:sp>
      <p:sp>
        <p:nvSpPr>
          <p:cNvPr id="4" name="Slide Number Placeholder 3">
            <a:extLst>
              <a:ext uri="{FF2B5EF4-FFF2-40B4-BE49-F238E27FC236}">
                <a16:creationId xmlns:a16="http://schemas.microsoft.com/office/drawing/2014/main" id="{D071860F-D6C1-EE00-62FF-9D34F09937C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59616-E921-41D3-9E36-7E9FC31D8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84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r>
              <a:rPr lang="en-US"/>
              <a:t>27 October 2020</a:t>
            </a:r>
            <a:endParaRPr lang="en-US" dirty="0"/>
          </a:p>
        </p:txBody>
      </p:sp>
      <p:sp>
        <p:nvSpPr>
          <p:cNvPr id="5" name="Footer Placeholder 4"/>
          <p:cNvSpPr>
            <a:spLocks noGrp="1"/>
          </p:cNvSpPr>
          <p:nvPr>
            <p:ph type="ftr" sz="quarter" idx="11"/>
          </p:nvPr>
        </p:nvSpPr>
        <p:spPr/>
        <p:txBody>
          <a:bodyPr/>
          <a:lstStyle/>
          <a:p>
            <a:r>
              <a:rPr lang="en-US"/>
              <a:t>2021 HIV Estimates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E3DDB24F-CD04-48C4-86E3-AA4DAD8BE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41867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993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09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269EC91-5A90-4D33-8D2D-4F5C867FA381}"/>
              </a:ext>
            </a:extLst>
          </p:cNvPr>
          <p:cNvSpPr/>
          <p:nvPr userDrawn="1"/>
        </p:nvSpPr>
        <p:spPr>
          <a:xfrm>
            <a:off x="11320462" y="6276705"/>
            <a:ext cx="87153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Slide Number Placeholder 2">
            <a:extLst>
              <a:ext uri="{FF2B5EF4-FFF2-40B4-BE49-F238E27FC236}">
                <a16:creationId xmlns:a16="http://schemas.microsoft.com/office/drawing/2014/main" id="{D0ADA8DF-59B8-40FA-B469-1578E91D5B92}"/>
              </a:ext>
            </a:extLst>
          </p:cNvPr>
          <p:cNvSpPr txBox="1">
            <a:spLocks/>
          </p:cNvSpPr>
          <p:nvPr userDrawn="1"/>
        </p:nvSpPr>
        <p:spPr>
          <a:xfrm>
            <a:off x="11359207" y="6320639"/>
            <a:ext cx="595417" cy="320734"/>
          </a:xfrm>
          <a:prstGeom prst="rect">
            <a:avLst/>
          </a:prstGeom>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500" b="1" i="0" u="none" strike="noStrike" cap="none">
                <a:solidFill>
                  <a:schemeClr val="bg1"/>
                </a:solidFill>
                <a:latin typeface="Segoe UI" panose="020B0502040204020203"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DF774B5E-3D86-D744-9739-9A55B86C5C92}" type="slidenum">
              <a:rPr lang="en-US" smtClean="0"/>
              <a:pPr/>
              <a:t>‹#›</a:t>
            </a:fld>
            <a:endParaRPr lang="en-US" dirty="0"/>
          </a:p>
        </p:txBody>
      </p:sp>
      <p:sp>
        <p:nvSpPr>
          <p:cNvPr id="10" name="Rectangle 9">
            <a:extLst>
              <a:ext uri="{FF2B5EF4-FFF2-40B4-BE49-F238E27FC236}">
                <a16:creationId xmlns:a16="http://schemas.microsoft.com/office/drawing/2014/main" id="{6092527F-346B-401B-B9F5-455840DC822C}"/>
              </a:ext>
            </a:extLst>
          </p:cNvPr>
          <p:cNvSpPr/>
          <p:nvPr userDrawn="1"/>
        </p:nvSpPr>
        <p:spPr>
          <a:xfrm>
            <a:off x="11275649" y="6276705"/>
            <a:ext cx="2580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11" name="Group 10">
            <a:extLst>
              <a:ext uri="{FF2B5EF4-FFF2-40B4-BE49-F238E27FC236}">
                <a16:creationId xmlns:a16="http://schemas.microsoft.com/office/drawing/2014/main" id="{54B90C03-3748-4760-8350-49D3D4FD7AA6}"/>
              </a:ext>
            </a:extLst>
          </p:cNvPr>
          <p:cNvGrpSpPr/>
          <p:nvPr userDrawn="1"/>
        </p:nvGrpSpPr>
        <p:grpSpPr>
          <a:xfrm>
            <a:off x="5780647" y="1256545"/>
            <a:ext cx="630707" cy="108274"/>
            <a:chOff x="7661255" y="2189144"/>
            <a:chExt cx="693778" cy="119101"/>
          </a:xfrm>
        </p:grpSpPr>
        <p:sp>
          <p:nvSpPr>
            <p:cNvPr id="12" name="Oval 170">
              <a:extLst>
                <a:ext uri="{FF2B5EF4-FFF2-40B4-BE49-F238E27FC236}">
                  <a16:creationId xmlns:a16="http://schemas.microsoft.com/office/drawing/2014/main" id="{A526F4BA-A2E3-49BC-9DB7-8C63996E12EE}"/>
                </a:ext>
              </a:extLst>
            </p:cNvPr>
            <p:cNvSpPr>
              <a:spLocks noChangeArrowheads="1"/>
            </p:cNvSpPr>
            <p:nvPr/>
          </p:nvSpPr>
          <p:spPr bwMode="auto">
            <a:xfrm>
              <a:off x="7661255" y="2189144"/>
              <a:ext cx="119103" cy="119101"/>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endParaRPr>
            </a:p>
          </p:txBody>
        </p:sp>
        <p:sp>
          <p:nvSpPr>
            <p:cNvPr id="13" name="Oval 171">
              <a:extLst>
                <a:ext uri="{FF2B5EF4-FFF2-40B4-BE49-F238E27FC236}">
                  <a16:creationId xmlns:a16="http://schemas.microsoft.com/office/drawing/2014/main" id="{3A384EBD-7FA1-4735-A227-81F68C047667}"/>
                </a:ext>
              </a:extLst>
            </p:cNvPr>
            <p:cNvSpPr>
              <a:spLocks noChangeArrowheads="1"/>
            </p:cNvSpPr>
            <p:nvPr/>
          </p:nvSpPr>
          <p:spPr bwMode="auto">
            <a:xfrm>
              <a:off x="7852435" y="2189144"/>
              <a:ext cx="122507" cy="119101"/>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endParaRPr>
            </a:p>
          </p:txBody>
        </p:sp>
        <p:sp>
          <p:nvSpPr>
            <p:cNvPr id="14" name="Oval 172">
              <a:extLst>
                <a:ext uri="{FF2B5EF4-FFF2-40B4-BE49-F238E27FC236}">
                  <a16:creationId xmlns:a16="http://schemas.microsoft.com/office/drawing/2014/main" id="{A3334684-399F-48D7-875F-5AA6481C5ACF}"/>
                </a:ext>
              </a:extLst>
            </p:cNvPr>
            <p:cNvSpPr>
              <a:spLocks noChangeArrowheads="1"/>
            </p:cNvSpPr>
            <p:nvPr/>
          </p:nvSpPr>
          <p:spPr bwMode="auto">
            <a:xfrm>
              <a:off x="8043843" y="2189144"/>
              <a:ext cx="119103" cy="119101"/>
            </a:xfrm>
            <a:prstGeom prst="ellipse">
              <a:avLst/>
            </a:pr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endParaRPr>
            </a:p>
          </p:txBody>
        </p:sp>
        <p:sp>
          <p:nvSpPr>
            <p:cNvPr id="15" name="Oval 173">
              <a:extLst>
                <a:ext uri="{FF2B5EF4-FFF2-40B4-BE49-F238E27FC236}">
                  <a16:creationId xmlns:a16="http://schemas.microsoft.com/office/drawing/2014/main" id="{79CD4EC2-3A34-49EB-8D80-E6701FCE8E88}"/>
                </a:ext>
              </a:extLst>
            </p:cNvPr>
            <p:cNvSpPr>
              <a:spLocks noChangeArrowheads="1"/>
            </p:cNvSpPr>
            <p:nvPr/>
          </p:nvSpPr>
          <p:spPr bwMode="auto">
            <a:xfrm>
              <a:off x="8235930" y="2189144"/>
              <a:ext cx="119103" cy="119101"/>
            </a:xfrm>
            <a:prstGeom prst="ellipse">
              <a:avLst/>
            </a:pr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endParaRPr>
            </a:p>
          </p:txBody>
        </p:sp>
      </p:grpSp>
      <p:sp>
        <p:nvSpPr>
          <p:cNvPr id="16" name="Subtitle 6">
            <a:extLst>
              <a:ext uri="{FF2B5EF4-FFF2-40B4-BE49-F238E27FC236}">
                <a16:creationId xmlns:a16="http://schemas.microsoft.com/office/drawing/2014/main" id="{580A6745-349A-40AF-877C-4A7EB314C002}"/>
              </a:ext>
            </a:extLst>
          </p:cNvPr>
          <p:cNvSpPr txBox="1">
            <a:spLocks/>
          </p:cNvSpPr>
          <p:nvPr userDrawn="1"/>
        </p:nvSpPr>
        <p:spPr>
          <a:xfrm>
            <a:off x="859260" y="865969"/>
            <a:ext cx="10518080" cy="266629"/>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15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370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52905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01982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02243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3/17/2025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6876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3/17/2025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4260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3/17/2025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82253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2147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descr="A drawing of a person&#10;&#10;Description automatically generated">
            <a:extLst>
              <a:ext uri="{FF2B5EF4-FFF2-40B4-BE49-F238E27FC236}">
                <a16:creationId xmlns:a16="http://schemas.microsoft.com/office/drawing/2014/main" id="{93DFBC8A-5349-42A2-948D-187221CD4D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4022567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61793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3/17/2025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57031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79410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75451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9999"/>
            <a:ext cx="10972800" cy="468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a:p>
        </p:txBody>
      </p:sp>
    </p:spTree>
    <p:extLst>
      <p:ext uri="{BB962C8B-B14F-4D97-AF65-F5344CB8AC3E}">
        <p14:creationId xmlns:p14="http://schemas.microsoft.com/office/powerpoint/2010/main" val="911445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115"/>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p>
        </p:txBody>
      </p:sp>
      <p:sp>
        <p:nvSpPr>
          <p:cNvPr id="4" name="Date Placeholder 3"/>
          <p:cNvSpPr>
            <a:spLocks noGrp="1"/>
          </p:cNvSpPr>
          <p:nvPr>
            <p:ph type="dt" sz="half" idx="10"/>
          </p:nvPr>
        </p:nvSpPr>
        <p:spPr/>
        <p:txBody>
          <a:bodyPr/>
          <a:lstStyle/>
          <a:p>
            <a:fld id="{AA8FDA89-953D-426C-B848-ED7FE94A5449}" type="datetimeFigureOut">
              <a:rPr lang="en-GB" smtClean="0"/>
              <a:t>17/03/2025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205306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FDA89-953D-426C-B848-ED7FE94A5449}" type="datetimeFigureOut">
              <a:rPr lang="en-GB" smtClean="0"/>
              <a:t>17/03/2025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795707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8FDA89-953D-426C-B848-ED7FE94A5449}" type="datetimeFigureOut">
              <a:rPr lang="en-GB" smtClean="0"/>
              <a:t>17/03/2025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3366974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8FDA89-953D-426C-B848-ED7FE94A5449}" type="datetimeFigureOut">
              <a:rPr lang="en-GB" smtClean="0"/>
              <a:t>17/03/2025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548903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8FDA89-953D-426C-B848-ED7FE94A5449}" type="datetimeFigureOut">
              <a:rPr lang="en-GB" smtClean="0"/>
              <a:t>17/03/2025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281888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9768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8FDA89-953D-426C-B848-ED7FE94A5449}" type="datetimeFigureOut">
              <a:rPr lang="en-GB" smtClean="0"/>
              <a:t>17/03/2025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3263360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FDA89-953D-426C-B848-ED7FE94A5449}" type="datetimeFigureOut">
              <a:rPr lang="en-GB" smtClean="0"/>
              <a:t>17/03/2025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2266325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Edit Master text styles</a:t>
            </a:r>
          </a:p>
        </p:txBody>
      </p:sp>
      <p:sp>
        <p:nvSpPr>
          <p:cNvPr id="5" name="Date Placeholder 4"/>
          <p:cNvSpPr>
            <a:spLocks noGrp="1"/>
          </p:cNvSpPr>
          <p:nvPr>
            <p:ph type="dt" sz="half" idx="10"/>
          </p:nvPr>
        </p:nvSpPr>
        <p:spPr/>
        <p:txBody>
          <a:bodyPr/>
          <a:lstStyle/>
          <a:p>
            <a:fld id="{AA8FDA89-953D-426C-B848-ED7FE94A5449}" type="datetimeFigureOut">
              <a:rPr lang="en-GB" smtClean="0"/>
              <a:t>17/03/2025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2143857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Edit Master text styles</a:t>
            </a:r>
          </a:p>
        </p:txBody>
      </p:sp>
      <p:sp>
        <p:nvSpPr>
          <p:cNvPr id="5" name="Date Placeholder 4"/>
          <p:cNvSpPr>
            <a:spLocks noGrp="1"/>
          </p:cNvSpPr>
          <p:nvPr>
            <p:ph type="dt" sz="half" idx="10"/>
          </p:nvPr>
        </p:nvSpPr>
        <p:spPr/>
        <p:txBody>
          <a:bodyPr/>
          <a:lstStyle/>
          <a:p>
            <a:fld id="{AA8FDA89-953D-426C-B848-ED7FE94A5449}" type="datetimeFigureOut">
              <a:rPr lang="en-GB" smtClean="0"/>
              <a:t>17/03/2025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1131752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FDA89-953D-426C-B848-ED7FE94A5449}" type="datetimeFigureOut">
              <a:rPr lang="en-GB" smtClean="0"/>
              <a:t>17/03/2025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259866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FDA89-953D-426C-B848-ED7FE94A5449}" type="datetimeFigureOut">
              <a:rPr lang="en-GB" smtClean="0"/>
              <a:t>17/03/2025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BC397-8674-48E5-B275-E65CA27CFA90}" type="slidenum">
              <a:rPr lang="en-GB" smtClean="0"/>
              <a:t>‹#›</a:t>
            </a:fld>
            <a:endParaRPr lang="en-GB"/>
          </a:p>
        </p:txBody>
      </p:sp>
    </p:spTree>
    <p:extLst>
      <p:ext uri="{BB962C8B-B14F-4D97-AF65-F5344CB8AC3E}">
        <p14:creationId xmlns:p14="http://schemas.microsoft.com/office/powerpoint/2010/main" val="1638283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606631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419223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07879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3/17/2025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5005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7920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3/17/2025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41330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3/17/2025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792094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62513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59879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3/17/2025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73951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23121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51908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1_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3352C-804F-4FBE-9BAC-0540179A9030}"/>
              </a:ext>
            </a:extLst>
          </p:cNvPr>
          <p:cNvSpPr/>
          <p:nvPr userDrawn="1"/>
        </p:nvSpPr>
        <p:spPr>
          <a:xfrm>
            <a:off x="11320462" y="6276705"/>
            <a:ext cx="87153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3" name="Slide Number Placeholder 2">
            <a:extLst>
              <a:ext uri="{FF2B5EF4-FFF2-40B4-BE49-F238E27FC236}">
                <a16:creationId xmlns:a16="http://schemas.microsoft.com/office/drawing/2014/main" id="{49429A07-EF4B-4D19-9C9A-D48368868761}"/>
              </a:ext>
            </a:extLst>
          </p:cNvPr>
          <p:cNvSpPr>
            <a:spLocks noGrp="1"/>
          </p:cNvSpPr>
          <p:nvPr>
            <p:ph type="sldNum" sz="quarter" idx="4"/>
          </p:nvPr>
        </p:nvSpPr>
        <p:spPr>
          <a:xfrm>
            <a:off x="11359207" y="6320639"/>
            <a:ext cx="595417" cy="320734"/>
          </a:xfrm>
          <a:prstGeom prst="rect">
            <a:avLst/>
          </a:prstGeom>
        </p:spPr>
        <p:txBody>
          <a:bodyPr/>
          <a:lstStyle>
            <a:lvl1pPr algn="ctr">
              <a:defRPr sz="1500" b="1">
                <a:solidFill>
                  <a:schemeClr val="bg1"/>
                </a:solidFill>
                <a:latin typeface="Segoe UI" panose="020B0502040204020203" pitchFamily="34" charset="0"/>
              </a:defRPr>
            </a:lvl1pPr>
          </a:lstStyle>
          <a:p>
            <a:fld id="{3A98EE3D-8CD1-4C3F-BD1C-C98C9596463C}" type="slidenum">
              <a:rPr lang="en-US" smtClean="0"/>
              <a:t>‹#›</a:t>
            </a:fld>
            <a:endParaRPr lang="en-US"/>
          </a:p>
        </p:txBody>
      </p:sp>
      <p:sp>
        <p:nvSpPr>
          <p:cNvPr id="4" name="Rectangle 3">
            <a:extLst>
              <a:ext uri="{FF2B5EF4-FFF2-40B4-BE49-F238E27FC236}">
                <a16:creationId xmlns:a16="http://schemas.microsoft.com/office/drawing/2014/main" id="{18C3E781-07F8-4A03-A0E2-E5C52A924028}"/>
              </a:ext>
            </a:extLst>
          </p:cNvPr>
          <p:cNvSpPr/>
          <p:nvPr userDrawn="1"/>
        </p:nvSpPr>
        <p:spPr>
          <a:xfrm>
            <a:off x="11275649" y="6276705"/>
            <a:ext cx="2580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Tree>
    <p:extLst>
      <p:ext uri="{BB962C8B-B14F-4D97-AF65-F5344CB8AC3E}">
        <p14:creationId xmlns:p14="http://schemas.microsoft.com/office/powerpoint/2010/main" val="30901322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292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509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869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336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582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3/17/2025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002063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3/17/2025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45546755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AA8FDA89-953D-426C-B848-ED7FE94A5449}" type="datetimeFigureOut">
              <a:rPr lang="en-GB" smtClean="0"/>
              <a:t>17/03/2025</a:t>
            </a:fld>
            <a:endParaRPr lang="en-GB"/>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AB7BC397-8674-48E5-B275-E65CA27CFA90}" type="slidenum">
              <a:rPr lang="en-GB" smtClean="0"/>
              <a:t>‹#›</a:t>
            </a:fld>
            <a:endParaRPr lang="en-GB"/>
          </a:p>
        </p:txBody>
      </p:sp>
    </p:spTree>
    <p:extLst>
      <p:ext uri="{BB962C8B-B14F-4D97-AF65-F5344CB8AC3E}">
        <p14:creationId xmlns:p14="http://schemas.microsoft.com/office/powerpoint/2010/main" val="22121948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3/17/2025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14945425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avenirhealth.org/software-spectrum.php" TargetMode="External"/><Relationship Id="rId2" Type="http://schemas.openxmlformats.org/officeDocument/2006/relationships/hyperlink" Target="https://adr.unaids.org/" TargetMode="External"/><Relationship Id="rId1" Type="http://schemas.openxmlformats.org/officeDocument/2006/relationships/slideLayout" Target="../slideLayouts/slideLayout19.xml"/><Relationship Id="rId4" Type="http://schemas.openxmlformats.org/officeDocument/2006/relationships/hyperlink" Target="https://naomi.unaid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ivtools.unaids.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 y="1298447"/>
            <a:ext cx="9154275" cy="3705067"/>
          </a:xfrm>
        </p:spPr>
        <p:txBody>
          <a:bodyPr>
            <a:normAutofit fontScale="90000"/>
          </a:bodyPr>
          <a:lstStyle/>
          <a:p>
            <a:pPr algn="ctr"/>
            <a:br>
              <a:rPr lang="en-US" dirty="0"/>
            </a:br>
            <a:br>
              <a:rPr lang="en-US" dirty="0"/>
            </a:br>
            <a:r>
              <a:rPr lang="fr-FR" dirty="0"/>
              <a:t>Résumé des outils et des flux de données</a:t>
            </a:r>
            <a:br>
              <a:rPr lang="fr-FR" dirty="0"/>
            </a:br>
            <a:br>
              <a:rPr lang="fr-FR" dirty="0"/>
            </a:br>
            <a:r>
              <a:rPr lang="fr-FR" dirty="0"/>
              <a:t>Pourquoi utiliser modelés?</a:t>
            </a:r>
            <a:br>
              <a:rPr lang="en-US" dirty="0"/>
            </a:br>
            <a:endParaRPr lang="en-CH" dirty="0"/>
          </a:p>
        </p:txBody>
      </p:sp>
      <p:sp>
        <p:nvSpPr>
          <p:cNvPr id="5" name="Subtitle 4">
            <a:extLst>
              <a:ext uri="{FF2B5EF4-FFF2-40B4-BE49-F238E27FC236}">
                <a16:creationId xmlns:a16="http://schemas.microsoft.com/office/drawing/2014/main" id="{90DD4030-6C27-FB02-EEFE-B184976AC607}"/>
              </a:ext>
            </a:extLst>
          </p:cNvPr>
          <p:cNvSpPr>
            <a:spLocks noGrp="1"/>
          </p:cNvSpPr>
          <p:nvPr>
            <p:ph type="subTitle" idx="1"/>
          </p:nvPr>
        </p:nvSpPr>
        <p:spPr/>
        <p:txBody>
          <a:bodyPr/>
          <a:lstStyle/>
          <a:p>
            <a:endParaRPr lang="en-KE"/>
          </a:p>
        </p:txBody>
      </p:sp>
    </p:spTree>
    <p:extLst>
      <p:ext uri="{BB962C8B-B14F-4D97-AF65-F5344CB8AC3E}">
        <p14:creationId xmlns:p14="http://schemas.microsoft.com/office/powerpoint/2010/main" val="244762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5B83-4ABA-45DE-B6DF-48034EF4A809}"/>
              </a:ext>
            </a:extLst>
          </p:cNvPr>
          <p:cNvSpPr>
            <a:spLocks noGrp="1"/>
          </p:cNvSpPr>
          <p:nvPr>
            <p:ph type="title"/>
          </p:nvPr>
        </p:nvSpPr>
        <p:spPr/>
        <p:txBody>
          <a:bodyPr/>
          <a:lstStyle/>
          <a:p>
            <a:r>
              <a:rPr lang="en-US" b="1" dirty="0"/>
              <a:t>Avantages des estimations modélisées</a:t>
            </a:r>
            <a:endParaRPr lang="en-GB" b="1" dirty="0"/>
          </a:p>
        </p:txBody>
      </p:sp>
      <p:sp>
        <p:nvSpPr>
          <p:cNvPr id="3" name="Content Placeholder 2">
            <a:extLst>
              <a:ext uri="{FF2B5EF4-FFF2-40B4-BE49-F238E27FC236}">
                <a16:creationId xmlns:a16="http://schemas.microsoft.com/office/drawing/2014/main" id="{AF90F530-71B6-432C-AB9B-066679BD2DF0}"/>
              </a:ext>
            </a:extLst>
          </p:cNvPr>
          <p:cNvSpPr>
            <a:spLocks noGrp="1"/>
          </p:cNvSpPr>
          <p:nvPr>
            <p:ph idx="1"/>
          </p:nvPr>
        </p:nvSpPr>
        <p:spPr/>
        <p:txBody>
          <a:bodyPr/>
          <a:lstStyle/>
          <a:p>
            <a:r>
              <a:rPr lang="en-US" dirty="0"/>
              <a:t>Fournit des estimations annuelles des indicateurs </a:t>
            </a:r>
          </a:p>
          <a:p>
            <a:r>
              <a:rPr lang="en-US" dirty="0"/>
              <a:t>Inclure des indicateurs qui sont très difficiles à mesurer</a:t>
            </a:r>
          </a:p>
          <a:p>
            <a:r>
              <a:rPr lang="en-US" dirty="0"/>
              <a:t>Les modèles génèrent des tendances dans le temps</a:t>
            </a:r>
          </a:p>
          <a:p>
            <a:r>
              <a:rPr lang="en-US" dirty="0"/>
              <a:t>Peut surmonter certaines limitations de données</a:t>
            </a:r>
          </a:p>
          <a:p>
            <a:r>
              <a:rPr lang="en-US" dirty="0"/>
              <a:t>Les modèles peuvent être produits par âge et par sexe et au niveau de la province (ou à un niveau plus granulaire).</a:t>
            </a:r>
          </a:p>
          <a:p>
            <a:r>
              <a:rPr lang="en-US" dirty="0"/>
              <a:t>Les estimations sont générées avec des limites d'incertitude pour comprendre leur précision.</a:t>
            </a:r>
            <a:endParaRPr lang="en-GB" dirty="0"/>
          </a:p>
        </p:txBody>
      </p:sp>
    </p:spTree>
    <p:extLst>
      <p:ext uri="{BB962C8B-B14F-4D97-AF65-F5344CB8AC3E}">
        <p14:creationId xmlns:p14="http://schemas.microsoft.com/office/powerpoint/2010/main" val="6210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AD41-A025-49CF-BD94-E731A0F2C327}"/>
              </a:ext>
            </a:extLst>
          </p:cNvPr>
          <p:cNvSpPr>
            <a:spLocks noGrp="1"/>
          </p:cNvSpPr>
          <p:nvPr>
            <p:ph type="title"/>
          </p:nvPr>
        </p:nvSpPr>
        <p:spPr/>
        <p:txBody>
          <a:bodyPr>
            <a:normAutofit fontScale="90000"/>
          </a:bodyPr>
          <a:lstStyle/>
          <a:p>
            <a:r>
              <a:rPr lang="en-US" sz="4000" b="1" dirty="0"/>
              <a:t>Pourquoi les estimations du Spectrum </a:t>
            </a:r>
            <a:br>
              <a:rPr lang="en-US" sz="4000" b="1" dirty="0"/>
            </a:br>
            <a:r>
              <a:rPr lang="en-US" sz="4000" b="1" dirty="0"/>
              <a:t>sont-elles différentes des estimations de l'enquête ?</a:t>
            </a:r>
            <a:endParaRPr lang="en-GB" sz="4000" b="1" dirty="0"/>
          </a:p>
        </p:txBody>
      </p:sp>
      <p:graphicFrame>
        <p:nvGraphicFramePr>
          <p:cNvPr id="5" name="Content Placeholder 4">
            <a:extLst>
              <a:ext uri="{FF2B5EF4-FFF2-40B4-BE49-F238E27FC236}">
                <a16:creationId xmlns:a16="http://schemas.microsoft.com/office/drawing/2014/main" id="{2D35A643-3349-4242-9A05-38D73C0EB4AF}"/>
              </a:ext>
            </a:extLst>
          </p:cNvPr>
          <p:cNvGraphicFramePr>
            <a:graphicFrameLocks noGrp="1"/>
          </p:cNvGraphicFramePr>
          <p:nvPr>
            <p:ph idx="1"/>
          </p:nvPr>
        </p:nvGraphicFramePr>
        <p:xfrm>
          <a:off x="3604435" y="0"/>
          <a:ext cx="8452886" cy="6524712"/>
        </p:xfrm>
        <a:graphic>
          <a:graphicData uri="http://schemas.openxmlformats.org/drawingml/2006/table">
            <a:tbl>
              <a:tblPr firstRow="1" bandRow="1">
                <a:tableStyleId>{5C22544A-7EE6-4342-B048-85BDC9FD1C3A}</a:tableStyleId>
              </a:tblPr>
              <a:tblGrid>
                <a:gridCol w="4226443">
                  <a:extLst>
                    <a:ext uri="{9D8B030D-6E8A-4147-A177-3AD203B41FA5}">
                      <a16:colId xmlns:a16="http://schemas.microsoft.com/office/drawing/2014/main" val="4191534271"/>
                    </a:ext>
                  </a:extLst>
                </a:gridCol>
                <a:gridCol w="4226443">
                  <a:extLst>
                    <a:ext uri="{9D8B030D-6E8A-4147-A177-3AD203B41FA5}">
                      <a16:colId xmlns:a16="http://schemas.microsoft.com/office/drawing/2014/main" val="857525910"/>
                    </a:ext>
                  </a:extLst>
                </a:gridCol>
              </a:tblGrid>
              <a:tr h="339123">
                <a:tc>
                  <a:txBody>
                    <a:bodyPr/>
                    <a:lstStyle/>
                    <a:p>
                      <a:r>
                        <a:rPr lang="en-US" dirty="0"/>
                        <a:t>Modèle</a:t>
                      </a:r>
                      <a:endParaRPr lang="en-GB" dirty="0"/>
                    </a:p>
                  </a:txBody>
                  <a:tcPr/>
                </a:tc>
                <a:tc>
                  <a:txBody>
                    <a:bodyPr/>
                    <a:lstStyle/>
                    <a:p>
                      <a:r>
                        <a:rPr lang="en-US" dirty="0"/>
                        <a:t>Enquête</a:t>
                      </a:r>
                      <a:endParaRPr lang="en-GB" dirty="0"/>
                    </a:p>
                  </a:txBody>
                  <a:tcPr/>
                </a:tc>
                <a:extLst>
                  <a:ext uri="{0D108BD9-81ED-4DB2-BD59-A6C34878D82A}">
                    <a16:rowId xmlns:a16="http://schemas.microsoft.com/office/drawing/2014/main" val="2741075754"/>
                  </a:ext>
                </a:extLst>
              </a:tr>
              <a:tr h="585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 modèle mathématique pour comprendre l'épidémie de VIH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Échantillons représentatifs des ménages du pays </a:t>
                      </a:r>
                    </a:p>
                  </a:txBody>
                  <a:tcPr/>
                </a:tc>
                <a:extLst>
                  <a:ext uri="{0D108BD9-81ED-4DB2-BD59-A6C34878D82A}">
                    <a16:rowId xmlns:a16="http://schemas.microsoft.com/office/drawing/2014/main" val="2894329626"/>
                  </a:ext>
                </a:extLst>
              </a:tr>
              <a:tr h="2843055">
                <a:tc>
                  <a:txBody>
                    <a:bodyPr/>
                    <a:lstStyle/>
                    <a:p>
                      <a:r>
                        <a:rPr lang="en-US" dirty="0"/>
                        <a:t>De multiples sources entrent dans les modèles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Données d'enquête (DHS, AIS, PHIA)</a:t>
                      </a:r>
                    </a:p>
                    <a:p>
                      <a:pPr lvl="1"/>
                      <a:r>
                        <a:rPr lang="en-US" dirty="0"/>
                        <a:t>Surveillance sentinelle de la CPN (pour les tendances)</a:t>
                      </a:r>
                    </a:p>
                    <a:p>
                      <a:pPr lvl="1"/>
                      <a:r>
                        <a:rPr lang="en-US" dirty="0"/>
                        <a:t>Données de routine sur la CPN</a:t>
                      </a:r>
                    </a:p>
                    <a:p>
                      <a:pPr lvl="1"/>
                      <a:r>
                        <a:rPr lang="en-US" dirty="0"/>
                        <a:t>Données ART</a:t>
                      </a:r>
                    </a:p>
                    <a:p>
                      <a:pPr lvl="1"/>
                      <a:r>
                        <a:rPr lang="en-US" dirty="0"/>
                        <a:t>Données sur la PTME</a:t>
                      </a:r>
                    </a:p>
                    <a:p>
                      <a:pPr marL="53975" lvl="1" indent="0"/>
                      <a:r>
                        <a:rPr lang="en-US" dirty="0"/>
                        <a:t>Si ces données d'entrée sont fausses, les résultats le sont aussi.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Mesures directes des taux</a:t>
                      </a:r>
                    </a:p>
                  </a:txBody>
                  <a:tcPr/>
                </a:tc>
                <a:extLst>
                  <a:ext uri="{0D108BD9-81ED-4DB2-BD59-A6C34878D82A}">
                    <a16:rowId xmlns:a16="http://schemas.microsoft.com/office/drawing/2014/main" val="3247153693"/>
                  </a:ext>
                </a:extLst>
              </a:tr>
              <a:tr h="1588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Hypothèses relatives aux modèles régionaux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Paramètres qui décrivent la progression de la maladie et la survie (souvent basés sur des études/recherches d'autres pays)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Certaines incertitudes non liées à l'échantillonnage, telles que des erreurs de laboratoire ou des erreurs humaines, </a:t>
                      </a:r>
                      <a:r>
                        <a:rPr lang="en-US" dirty="0" err="1"/>
                        <a:t>etc.</a:t>
                      </a:r>
                      <a:endParaRPr lang="en-US" dirty="0"/>
                    </a:p>
                  </a:txBody>
                  <a:tcPr/>
                </a:tc>
                <a:extLst>
                  <a:ext uri="{0D108BD9-81ED-4DB2-BD59-A6C34878D82A}">
                    <a16:rowId xmlns:a16="http://schemas.microsoft.com/office/drawing/2014/main" val="1020871136"/>
                  </a:ext>
                </a:extLst>
              </a:tr>
              <a:tr h="1087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Limites d'incertitude dues aux hypothèses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 intervalles de confiance ne tiennent compte que de l'incertitude liée à l'échantillonnage et à la non-réponse.</a:t>
                      </a:r>
                    </a:p>
                  </a:txBody>
                  <a:tcPr/>
                </a:tc>
                <a:extLst>
                  <a:ext uri="{0D108BD9-81ED-4DB2-BD59-A6C34878D82A}">
                    <a16:rowId xmlns:a16="http://schemas.microsoft.com/office/drawing/2014/main" val="2221823908"/>
                  </a:ext>
                </a:extLst>
              </a:tr>
            </a:tbl>
          </a:graphicData>
        </a:graphic>
      </p:graphicFrame>
    </p:spTree>
    <p:extLst>
      <p:ext uri="{BB962C8B-B14F-4D97-AF65-F5344CB8AC3E}">
        <p14:creationId xmlns:p14="http://schemas.microsoft.com/office/powerpoint/2010/main" val="342617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D727-194B-4054-A875-8AB5D7C11C16}"/>
              </a:ext>
            </a:extLst>
          </p:cNvPr>
          <p:cNvSpPr>
            <a:spLocks noGrp="1"/>
          </p:cNvSpPr>
          <p:nvPr>
            <p:ph type="title"/>
          </p:nvPr>
        </p:nvSpPr>
        <p:spPr>
          <a:xfrm>
            <a:off x="289249" y="879288"/>
            <a:ext cx="3198231" cy="1255469"/>
          </a:xfrm>
        </p:spPr>
        <p:txBody>
          <a:bodyPr>
            <a:normAutofit fontScale="90000"/>
          </a:bodyPr>
          <a:lstStyle/>
          <a:p>
            <a:r>
              <a:rPr lang="en-US" b="1"/>
              <a:t>Des enquêtes et des estimations sont nécessaires</a:t>
            </a:r>
            <a:endParaRPr lang="en-GB" b="1"/>
          </a:p>
        </p:txBody>
      </p:sp>
      <p:sp>
        <p:nvSpPr>
          <p:cNvPr id="3" name="Content Placeholder 2">
            <a:extLst>
              <a:ext uri="{FF2B5EF4-FFF2-40B4-BE49-F238E27FC236}">
                <a16:creationId xmlns:a16="http://schemas.microsoft.com/office/drawing/2014/main" id="{05F91358-AC8C-4594-9892-560C1049C8E9}"/>
              </a:ext>
            </a:extLst>
          </p:cNvPr>
          <p:cNvSpPr>
            <a:spLocks noGrp="1"/>
          </p:cNvSpPr>
          <p:nvPr>
            <p:ph idx="1"/>
          </p:nvPr>
        </p:nvSpPr>
        <p:spPr>
          <a:xfrm>
            <a:off x="0" y="2499762"/>
            <a:ext cx="3346882" cy="3584011"/>
          </a:xfrm>
        </p:spPr>
        <p:txBody>
          <a:bodyPr anchor="t">
            <a:normAutofit fontScale="85000" lnSpcReduction="20000"/>
          </a:bodyPr>
          <a:lstStyle/>
          <a:p>
            <a:r>
              <a:rPr lang="en-US" sz="1900" dirty="0">
                <a:solidFill>
                  <a:srgbClr val="FFFFFF"/>
                </a:solidFill>
              </a:rPr>
              <a:t>Les </a:t>
            </a:r>
            <a:r>
              <a:rPr lang="en-US" sz="1900" dirty="0" err="1">
                <a:solidFill>
                  <a:srgbClr val="FFFFFF"/>
                </a:solidFill>
              </a:rPr>
              <a:t>enquêtes</a:t>
            </a:r>
            <a:r>
              <a:rPr lang="en-US" sz="1900" dirty="0">
                <a:solidFill>
                  <a:srgbClr val="FFFFFF"/>
                </a:solidFill>
              </a:rPr>
              <a:t> </a:t>
            </a:r>
            <a:r>
              <a:rPr lang="en-US" sz="1900" dirty="0" err="1">
                <a:solidFill>
                  <a:srgbClr val="FFFFFF"/>
                </a:solidFill>
              </a:rPr>
              <a:t>sont</a:t>
            </a:r>
            <a:r>
              <a:rPr lang="en-US" sz="1900" dirty="0">
                <a:solidFill>
                  <a:srgbClr val="FFFFFF"/>
                </a:solidFill>
              </a:rPr>
              <a:t> un </a:t>
            </a:r>
            <a:r>
              <a:rPr lang="en-US" sz="1900" dirty="0" err="1">
                <a:solidFill>
                  <a:srgbClr val="FFFFFF"/>
                </a:solidFill>
              </a:rPr>
              <a:t>élément</a:t>
            </a:r>
            <a:r>
              <a:rPr lang="en-US" sz="1900" dirty="0">
                <a:solidFill>
                  <a:srgbClr val="FFFFFF"/>
                </a:solidFill>
              </a:rPr>
              <a:t> </a:t>
            </a:r>
            <a:r>
              <a:rPr lang="en-US" sz="1900" dirty="0" err="1">
                <a:solidFill>
                  <a:srgbClr val="FFFFFF"/>
                </a:solidFill>
              </a:rPr>
              <a:t>essentiel</a:t>
            </a:r>
            <a:r>
              <a:rPr lang="en-US" sz="1900" dirty="0">
                <a:solidFill>
                  <a:srgbClr val="FFFFFF"/>
                </a:solidFill>
              </a:rPr>
              <a:t> pour </a:t>
            </a:r>
            <a:r>
              <a:rPr lang="en-US" sz="1900" dirty="0" err="1">
                <a:solidFill>
                  <a:srgbClr val="FFFFFF"/>
                </a:solidFill>
              </a:rPr>
              <a:t>améliorer</a:t>
            </a:r>
            <a:r>
              <a:rPr lang="en-US" sz="1900" dirty="0">
                <a:solidFill>
                  <a:srgbClr val="FFFFFF"/>
                </a:solidFill>
              </a:rPr>
              <a:t> </a:t>
            </a:r>
            <a:r>
              <a:rPr lang="en-US" sz="1900" dirty="0" err="1">
                <a:solidFill>
                  <a:srgbClr val="FFFFFF"/>
                </a:solidFill>
              </a:rPr>
              <a:t>votre</a:t>
            </a:r>
            <a:r>
              <a:rPr lang="en-US" sz="1900" dirty="0">
                <a:solidFill>
                  <a:srgbClr val="FFFFFF"/>
                </a:solidFill>
              </a:rPr>
              <a:t> dossier Spectrum.</a:t>
            </a:r>
          </a:p>
          <a:p>
            <a:r>
              <a:rPr lang="en-US" sz="1900" dirty="0">
                <a:solidFill>
                  <a:srgbClr val="FFFFFF"/>
                </a:solidFill>
              </a:rPr>
              <a:t>Dans la </a:t>
            </a:r>
            <a:r>
              <a:rPr lang="en-US" sz="1900" dirty="0" err="1">
                <a:solidFill>
                  <a:srgbClr val="FFFFFF"/>
                </a:solidFill>
              </a:rPr>
              <a:t>plupart</a:t>
            </a:r>
            <a:r>
              <a:rPr lang="en-US" sz="1900" dirty="0">
                <a:solidFill>
                  <a:srgbClr val="FFFFFF"/>
                </a:solidFill>
              </a:rPr>
              <a:t> des </a:t>
            </a:r>
            <a:r>
              <a:rPr lang="en-US" sz="1900" dirty="0" err="1">
                <a:solidFill>
                  <a:srgbClr val="FFFFFF"/>
                </a:solidFill>
              </a:rPr>
              <a:t>cas</a:t>
            </a:r>
            <a:r>
              <a:rPr lang="en-US" sz="1900" dirty="0">
                <a:solidFill>
                  <a:srgbClr val="FFFFFF"/>
                </a:solidFill>
              </a:rPr>
              <a:t>, les </a:t>
            </a:r>
            <a:r>
              <a:rPr lang="en-US" sz="1900" dirty="0" err="1">
                <a:solidFill>
                  <a:srgbClr val="FFFFFF"/>
                </a:solidFill>
              </a:rPr>
              <a:t>résultats</a:t>
            </a:r>
            <a:r>
              <a:rPr lang="en-US" sz="1900" dirty="0">
                <a:solidFill>
                  <a:srgbClr val="FFFFFF"/>
                </a:solidFill>
              </a:rPr>
              <a:t> correspondent </a:t>
            </a:r>
            <a:r>
              <a:rPr lang="en-US" sz="1900" dirty="0" err="1">
                <a:solidFill>
                  <a:srgbClr val="FFFFFF"/>
                </a:solidFill>
              </a:rPr>
              <a:t>lorsque</a:t>
            </a:r>
            <a:r>
              <a:rPr lang="en-US" sz="1900" dirty="0">
                <a:solidFill>
                  <a:srgbClr val="FFFFFF"/>
                </a:solidFill>
              </a:rPr>
              <a:t> les </a:t>
            </a:r>
            <a:r>
              <a:rPr lang="en-US" sz="1900" dirty="0" err="1">
                <a:solidFill>
                  <a:srgbClr val="FFFFFF"/>
                </a:solidFill>
              </a:rPr>
              <a:t>intervalles</a:t>
            </a:r>
            <a:r>
              <a:rPr lang="en-US" sz="1900" dirty="0">
                <a:solidFill>
                  <a:srgbClr val="FFFFFF"/>
                </a:solidFill>
              </a:rPr>
              <a:t> de </a:t>
            </a:r>
            <a:r>
              <a:rPr lang="en-US" sz="1900" dirty="0" err="1">
                <a:solidFill>
                  <a:srgbClr val="FFFFFF"/>
                </a:solidFill>
              </a:rPr>
              <a:t>confiance</a:t>
            </a:r>
            <a:r>
              <a:rPr lang="en-US" sz="1900" dirty="0">
                <a:solidFill>
                  <a:srgbClr val="FFFFFF"/>
                </a:solidFill>
              </a:rPr>
              <a:t> et les </a:t>
            </a:r>
            <a:r>
              <a:rPr lang="en-US" sz="1900" dirty="0" err="1">
                <a:solidFill>
                  <a:srgbClr val="FFFFFF"/>
                </a:solidFill>
              </a:rPr>
              <a:t>limites</a:t>
            </a:r>
            <a:r>
              <a:rPr lang="en-US" sz="1900" dirty="0">
                <a:solidFill>
                  <a:srgbClr val="FFFFFF"/>
                </a:solidFill>
              </a:rPr>
              <a:t> </a:t>
            </a:r>
            <a:r>
              <a:rPr lang="en-US" sz="1900" dirty="0" err="1">
                <a:solidFill>
                  <a:srgbClr val="FFFFFF"/>
                </a:solidFill>
              </a:rPr>
              <a:t>d'incertitude</a:t>
            </a:r>
            <a:r>
              <a:rPr lang="en-US" sz="1900" dirty="0">
                <a:solidFill>
                  <a:srgbClr val="FFFFFF"/>
                </a:solidFill>
              </a:rPr>
              <a:t> </a:t>
            </a:r>
            <a:r>
              <a:rPr lang="en-US" sz="1900" dirty="0" err="1">
                <a:solidFill>
                  <a:srgbClr val="FFFFFF"/>
                </a:solidFill>
              </a:rPr>
              <a:t>sont</a:t>
            </a:r>
            <a:r>
              <a:rPr lang="en-US" sz="1900" dirty="0">
                <a:solidFill>
                  <a:srgbClr val="FFFFFF"/>
                </a:solidFill>
              </a:rPr>
              <a:t> pris </a:t>
            </a:r>
            <a:r>
              <a:rPr lang="en-US" sz="1900" dirty="0" err="1">
                <a:solidFill>
                  <a:srgbClr val="FFFFFF"/>
                </a:solidFill>
              </a:rPr>
              <a:t>en</a:t>
            </a:r>
            <a:r>
              <a:rPr lang="en-US" sz="1900" dirty="0">
                <a:solidFill>
                  <a:srgbClr val="FFFFFF"/>
                </a:solidFill>
              </a:rPr>
              <a:t> </a:t>
            </a:r>
            <a:r>
              <a:rPr lang="en-US" sz="1900" dirty="0" err="1">
                <a:solidFill>
                  <a:srgbClr val="FFFFFF"/>
                </a:solidFill>
              </a:rPr>
              <a:t>compte</a:t>
            </a:r>
            <a:r>
              <a:rPr lang="en-US" sz="1900" dirty="0">
                <a:solidFill>
                  <a:srgbClr val="FFFFFF"/>
                </a:solidFill>
              </a:rPr>
              <a:t>.</a:t>
            </a:r>
          </a:p>
          <a:p>
            <a:r>
              <a:rPr lang="en-US" sz="1900" dirty="0">
                <a:solidFill>
                  <a:srgbClr val="FFFFFF"/>
                </a:solidFill>
              </a:rPr>
              <a:t>Les estimations </a:t>
            </a:r>
            <a:r>
              <a:rPr lang="en-US" sz="1900" dirty="0" err="1">
                <a:solidFill>
                  <a:srgbClr val="FFFFFF"/>
                </a:solidFill>
              </a:rPr>
              <a:t>fournissent</a:t>
            </a:r>
            <a:r>
              <a:rPr lang="en-US" sz="1900" dirty="0">
                <a:solidFill>
                  <a:srgbClr val="FFFFFF"/>
                </a:solidFill>
              </a:rPr>
              <a:t> des </a:t>
            </a:r>
            <a:r>
              <a:rPr lang="en-US" sz="1900" dirty="0" err="1">
                <a:solidFill>
                  <a:srgbClr val="FFFFFF"/>
                </a:solidFill>
              </a:rPr>
              <a:t>données</a:t>
            </a:r>
            <a:r>
              <a:rPr lang="en-US" sz="1900" dirty="0">
                <a:solidFill>
                  <a:srgbClr val="FFFFFF"/>
                </a:solidFill>
              </a:rPr>
              <a:t> entre les </a:t>
            </a:r>
            <a:r>
              <a:rPr lang="en-US" sz="1900" dirty="0" err="1">
                <a:solidFill>
                  <a:srgbClr val="FFFFFF"/>
                </a:solidFill>
              </a:rPr>
              <a:t>enquêtes</a:t>
            </a:r>
            <a:r>
              <a:rPr lang="en-US" sz="1900" dirty="0">
                <a:solidFill>
                  <a:srgbClr val="FFFFFF"/>
                </a:solidFill>
              </a:rPr>
              <a:t> et sur des </a:t>
            </a:r>
            <a:r>
              <a:rPr lang="en-US" sz="1900" dirty="0" err="1">
                <a:solidFill>
                  <a:srgbClr val="FFFFFF"/>
                </a:solidFill>
              </a:rPr>
              <a:t>indicateurs</a:t>
            </a:r>
            <a:r>
              <a:rPr lang="en-US" sz="1900" dirty="0">
                <a:solidFill>
                  <a:srgbClr val="FFFFFF"/>
                </a:solidFill>
              </a:rPr>
              <a:t> non </a:t>
            </a:r>
            <a:r>
              <a:rPr lang="en-US" sz="1900" dirty="0" err="1">
                <a:solidFill>
                  <a:srgbClr val="FFFFFF"/>
                </a:solidFill>
              </a:rPr>
              <a:t>disponibles</a:t>
            </a:r>
            <a:r>
              <a:rPr lang="en-US" sz="1900" dirty="0">
                <a:solidFill>
                  <a:srgbClr val="FFFFFF"/>
                </a:solidFill>
              </a:rPr>
              <a:t> dans les </a:t>
            </a:r>
            <a:r>
              <a:rPr lang="en-US" sz="1900" dirty="0" err="1">
                <a:solidFill>
                  <a:srgbClr val="FFFFFF"/>
                </a:solidFill>
              </a:rPr>
              <a:t>enquêtes</a:t>
            </a:r>
            <a:r>
              <a:rPr lang="en-US" sz="1900" dirty="0">
                <a:solidFill>
                  <a:srgbClr val="FFFFFF"/>
                </a:solidFill>
              </a:rPr>
              <a:t>.</a:t>
            </a:r>
          </a:p>
          <a:p>
            <a:r>
              <a:rPr lang="en-US" sz="1900" dirty="0">
                <a:solidFill>
                  <a:srgbClr val="FFFFFF"/>
                </a:solidFill>
              </a:rPr>
              <a:t>Les </a:t>
            </a:r>
            <a:r>
              <a:rPr lang="en-US" sz="1900" dirty="0" err="1">
                <a:solidFill>
                  <a:srgbClr val="FFFFFF"/>
                </a:solidFill>
              </a:rPr>
              <a:t>enquêtes</a:t>
            </a:r>
            <a:r>
              <a:rPr lang="en-US" sz="1900" dirty="0">
                <a:solidFill>
                  <a:srgbClr val="FFFFFF"/>
                </a:solidFill>
              </a:rPr>
              <a:t> </a:t>
            </a:r>
            <a:r>
              <a:rPr lang="en-US" sz="1900" dirty="0" err="1">
                <a:solidFill>
                  <a:srgbClr val="FFFFFF"/>
                </a:solidFill>
              </a:rPr>
              <a:t>fournissent</a:t>
            </a:r>
            <a:r>
              <a:rPr lang="en-US" sz="1900" dirty="0">
                <a:solidFill>
                  <a:srgbClr val="FFFFFF"/>
                </a:solidFill>
              </a:rPr>
              <a:t> </a:t>
            </a:r>
            <a:r>
              <a:rPr lang="en-US" sz="1900" dirty="0" err="1">
                <a:solidFill>
                  <a:srgbClr val="FFFFFF"/>
                </a:solidFill>
              </a:rPr>
              <a:t>une</a:t>
            </a:r>
            <a:r>
              <a:rPr lang="en-US" sz="1900" dirty="0">
                <a:solidFill>
                  <a:srgbClr val="FFFFFF"/>
                </a:solidFill>
              </a:rPr>
              <a:t> validation </a:t>
            </a:r>
            <a:r>
              <a:rPr lang="en-US" sz="1900" dirty="0" err="1">
                <a:solidFill>
                  <a:srgbClr val="FFFFFF"/>
                </a:solidFill>
              </a:rPr>
              <a:t>importante</a:t>
            </a:r>
            <a:r>
              <a:rPr lang="en-US" sz="1900" dirty="0">
                <a:solidFill>
                  <a:srgbClr val="FFFFFF"/>
                </a:solidFill>
              </a:rPr>
              <a:t> des estimations </a:t>
            </a:r>
            <a:r>
              <a:rPr lang="en-US" sz="1900" dirty="0" err="1">
                <a:solidFill>
                  <a:srgbClr val="FFFFFF"/>
                </a:solidFill>
              </a:rPr>
              <a:t>modélisées</a:t>
            </a:r>
            <a:r>
              <a:rPr lang="en-US" sz="1900" dirty="0">
                <a:solidFill>
                  <a:srgbClr val="FFFFFF"/>
                </a:solidFill>
              </a:rPr>
              <a:t>, par </a:t>
            </a:r>
            <a:r>
              <a:rPr lang="en-US" sz="1900" dirty="0" err="1">
                <a:solidFill>
                  <a:srgbClr val="FFFFFF"/>
                </a:solidFill>
              </a:rPr>
              <a:t>exemple</a:t>
            </a:r>
            <a:r>
              <a:rPr lang="en-US" sz="1900" dirty="0">
                <a:solidFill>
                  <a:srgbClr val="FFFFFF"/>
                </a:solidFill>
              </a:rPr>
              <a:t> pour les estimations </a:t>
            </a:r>
            <a:r>
              <a:rPr lang="en-US" sz="1900" dirty="0" err="1">
                <a:solidFill>
                  <a:srgbClr val="FFFFFF"/>
                </a:solidFill>
              </a:rPr>
              <a:t>concernant</a:t>
            </a:r>
            <a:r>
              <a:rPr lang="en-US" sz="1900" dirty="0">
                <a:solidFill>
                  <a:srgbClr val="FFFFFF"/>
                </a:solidFill>
              </a:rPr>
              <a:t> les enfants.</a:t>
            </a:r>
          </a:p>
        </p:txBody>
      </p:sp>
      <p:graphicFrame>
        <p:nvGraphicFramePr>
          <p:cNvPr id="4" name="Chart 3">
            <a:extLst>
              <a:ext uri="{FF2B5EF4-FFF2-40B4-BE49-F238E27FC236}">
                <a16:creationId xmlns:a16="http://schemas.microsoft.com/office/drawing/2014/main" id="{DF4D8580-8EFD-4434-8795-AB5A6F5F23BB}"/>
              </a:ext>
            </a:extLst>
          </p:cNvPr>
          <p:cNvGraphicFramePr>
            <a:graphicFrameLocks/>
          </p:cNvGraphicFramePr>
          <p:nvPr/>
        </p:nvGraphicFramePr>
        <p:xfrm>
          <a:off x="6096000" y="126526"/>
          <a:ext cx="5238340" cy="3442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F6E3F60-3388-4F37-8554-F154BD124E85}"/>
              </a:ext>
            </a:extLst>
          </p:cNvPr>
          <p:cNvGraphicFramePr>
            <a:graphicFrameLocks/>
          </p:cNvGraphicFramePr>
          <p:nvPr/>
        </p:nvGraphicFramePr>
        <p:xfrm>
          <a:off x="5944109" y="3432024"/>
          <a:ext cx="5958642" cy="3584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395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62920-E116-49BB-A4D4-001448C30901}"/>
              </a:ext>
            </a:extLst>
          </p:cNvPr>
          <p:cNvSpPr txBox="1"/>
          <p:nvPr/>
        </p:nvSpPr>
        <p:spPr>
          <a:xfrm>
            <a:off x="108488" y="2324745"/>
            <a:ext cx="102362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orbel" panose="020B0503020204020204"/>
                <a:ea typeface="+mn-ea"/>
                <a:cs typeface="+mn-cs"/>
              </a:rPr>
              <a:t>Pull from DHIS to ADR</a:t>
            </a:r>
            <a:endParaRPr kumimoji="0" lang="en-CH"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7" name="Table 4">
            <a:extLst>
              <a:ext uri="{FF2B5EF4-FFF2-40B4-BE49-F238E27FC236}">
                <a16:creationId xmlns:a16="http://schemas.microsoft.com/office/drawing/2014/main" id="{3A67CF07-DE06-4155-8FBB-48761888FB22}"/>
              </a:ext>
            </a:extLst>
          </p:cNvPr>
          <p:cNvGraphicFramePr>
            <a:graphicFrameLocks noGrp="1"/>
          </p:cNvGraphicFramePr>
          <p:nvPr>
            <p:extLst>
              <p:ext uri="{D42A27DB-BD31-4B8C-83A1-F6EECF244321}">
                <p14:modId xmlns:p14="http://schemas.microsoft.com/office/powerpoint/2010/main" val="3315533040"/>
              </p:ext>
            </p:extLst>
          </p:nvPr>
        </p:nvGraphicFramePr>
        <p:xfrm>
          <a:off x="108488" y="546538"/>
          <a:ext cx="12083512" cy="6545689"/>
        </p:xfrm>
        <a:graphic>
          <a:graphicData uri="http://schemas.openxmlformats.org/drawingml/2006/table">
            <a:tbl>
              <a:tblPr firstRow="1" bandRow="1">
                <a:tableStyleId>{5C22544A-7EE6-4342-B048-85BDC9FD1C3A}</a:tableStyleId>
              </a:tblPr>
              <a:tblGrid>
                <a:gridCol w="390333">
                  <a:extLst>
                    <a:ext uri="{9D8B030D-6E8A-4147-A177-3AD203B41FA5}">
                      <a16:colId xmlns:a16="http://schemas.microsoft.com/office/drawing/2014/main" val="3227095521"/>
                    </a:ext>
                  </a:extLst>
                </a:gridCol>
                <a:gridCol w="2523893">
                  <a:extLst>
                    <a:ext uri="{9D8B030D-6E8A-4147-A177-3AD203B41FA5}">
                      <a16:colId xmlns:a16="http://schemas.microsoft.com/office/drawing/2014/main" val="4236303831"/>
                    </a:ext>
                  </a:extLst>
                </a:gridCol>
                <a:gridCol w="1231363">
                  <a:extLst>
                    <a:ext uri="{9D8B030D-6E8A-4147-A177-3AD203B41FA5}">
                      <a16:colId xmlns:a16="http://schemas.microsoft.com/office/drawing/2014/main" val="3432648323"/>
                    </a:ext>
                  </a:extLst>
                </a:gridCol>
                <a:gridCol w="7937923">
                  <a:extLst>
                    <a:ext uri="{9D8B030D-6E8A-4147-A177-3AD203B41FA5}">
                      <a16:colId xmlns:a16="http://schemas.microsoft.com/office/drawing/2014/main" val="3738878431"/>
                    </a:ext>
                  </a:extLst>
                </a:gridCol>
              </a:tblGrid>
              <a:tr h="306578">
                <a:tc>
                  <a:txBody>
                    <a:bodyPr/>
                    <a:lstStyle/>
                    <a:p>
                      <a:r>
                        <a:rPr lang="en-US"/>
                        <a:t>#</a:t>
                      </a:r>
                      <a:endParaRPr lang="LID4096"/>
                    </a:p>
                  </a:txBody>
                  <a:tcPr/>
                </a:tc>
                <a:tc>
                  <a:txBody>
                    <a:bodyPr/>
                    <a:lstStyle/>
                    <a:p>
                      <a:r>
                        <a:rPr lang="en-US"/>
                        <a:t>Tool and link</a:t>
                      </a:r>
                      <a:endParaRPr lang="LID4096"/>
                    </a:p>
                  </a:txBody>
                  <a:tcPr/>
                </a:tc>
                <a:tc>
                  <a:txBody>
                    <a:bodyPr/>
                    <a:lstStyle/>
                    <a:p>
                      <a:r>
                        <a:rPr lang="en-US" dirty="0"/>
                        <a:t>Platform</a:t>
                      </a:r>
                      <a:endParaRPr lang="LID4096" dirty="0"/>
                    </a:p>
                  </a:txBody>
                  <a:tcPr/>
                </a:tc>
                <a:tc>
                  <a:txBody>
                    <a:bodyPr/>
                    <a:lstStyle/>
                    <a:p>
                      <a:r>
                        <a:rPr lang="en-US"/>
                        <a:t>Function</a:t>
                      </a:r>
                      <a:endParaRPr lang="LID4096"/>
                    </a:p>
                  </a:txBody>
                  <a:tcPr/>
                </a:tc>
                <a:extLst>
                  <a:ext uri="{0D108BD9-81ED-4DB2-BD59-A6C34878D82A}">
                    <a16:rowId xmlns:a16="http://schemas.microsoft.com/office/drawing/2014/main" val="1152945104"/>
                  </a:ext>
                </a:extLst>
              </a:tr>
              <a:tr h="628007">
                <a:tc>
                  <a:txBody>
                    <a:bodyPr/>
                    <a:lstStyle/>
                    <a:p>
                      <a:r>
                        <a:rPr lang="en-US"/>
                        <a:t>1</a:t>
                      </a:r>
                      <a:endParaRPr lang="LID4096"/>
                    </a:p>
                  </a:txBody>
                  <a:tcPr/>
                </a:tc>
                <a:tc>
                  <a:txBody>
                    <a:bodyPr/>
                    <a:lstStyle/>
                    <a:p>
                      <a:r>
                        <a:rPr lang="en-US" dirty="0"/>
                        <a:t>District health information systems</a:t>
                      </a:r>
                      <a:endParaRPr lang="LID4096" dirty="0"/>
                    </a:p>
                  </a:txBody>
                  <a:tcPr/>
                </a:tc>
                <a:tc>
                  <a:txBody>
                    <a:bodyPr/>
                    <a:lstStyle/>
                    <a:p>
                      <a:r>
                        <a:rPr lang="en-US"/>
                        <a:t>Web</a:t>
                      </a:r>
                      <a:endParaRPr lang="LID4096"/>
                    </a:p>
                  </a:txBody>
                  <a:tcPr/>
                </a:tc>
                <a:tc>
                  <a:txBody>
                    <a:bodyPr/>
                    <a:lstStyle/>
                    <a:p>
                      <a:r>
                        <a:rPr lang="fr-FR" sz="1800" b="0" i="0" kern="1200" dirty="0">
                          <a:solidFill>
                            <a:schemeClr val="dk1"/>
                          </a:solidFill>
                          <a:effectLst/>
                          <a:latin typeface="+mn-lt"/>
                          <a:ea typeface="+mn-ea"/>
                          <a:cs typeface="+mn-cs"/>
                        </a:rPr>
                        <a:t>Stockage et gestion de données récapitulatives sur la santé, ventilées par niveaux infranationaux. De nombreux pays obtiennent leurs données sur le TAR et les soins prénatals à partir de ce site.</a:t>
                      </a:r>
                      <a:endParaRPr lang="LID4096" dirty="0"/>
                    </a:p>
                  </a:txBody>
                  <a:tcPr/>
                </a:tc>
                <a:extLst>
                  <a:ext uri="{0D108BD9-81ED-4DB2-BD59-A6C34878D82A}">
                    <a16:rowId xmlns:a16="http://schemas.microsoft.com/office/drawing/2014/main" val="3301370199"/>
                  </a:ext>
                </a:extLst>
              </a:tr>
              <a:tr h="645260">
                <a:tc>
                  <a:txBody>
                    <a:bodyPr/>
                    <a:lstStyle/>
                    <a:p>
                      <a:r>
                        <a:rPr lang="en-US"/>
                        <a:t>2</a:t>
                      </a:r>
                      <a:endParaRPr lang="LID4096"/>
                    </a:p>
                  </a:txBody>
                  <a:tcPr/>
                </a:tc>
                <a:tc>
                  <a:txBody>
                    <a:bodyPr/>
                    <a:lstStyle/>
                    <a:p>
                      <a:r>
                        <a:rPr lang="en-US" dirty="0">
                          <a:hlinkClick r:id="rId2"/>
                        </a:rPr>
                        <a:t>AIDS data repository</a:t>
                      </a:r>
                      <a:endParaRPr lang="LID4096" dirty="0"/>
                    </a:p>
                  </a:txBody>
                  <a:tcPr/>
                </a:tc>
                <a:tc>
                  <a:txBody>
                    <a:bodyPr/>
                    <a:lstStyle/>
                    <a:p>
                      <a:r>
                        <a:rPr lang="en-US" dirty="0"/>
                        <a:t>Web</a:t>
                      </a:r>
                      <a:endParaRPr lang="LID4096" dirty="0"/>
                    </a:p>
                  </a:txBody>
                  <a:tcPr/>
                </a:tc>
                <a:tc>
                  <a:txBody>
                    <a:bodyPr/>
                    <a:lstStyle/>
                    <a:p>
                      <a:r>
                        <a:rPr lang="fr-FR" dirty="0"/>
                        <a:t>Une plateforme centralisée dotée d'outils pour aider les pays à gérer et à partager leurs données sur le VIH utilisées pour les estimations nationales du VIH</a:t>
                      </a:r>
                      <a:endParaRPr lang="LID4096" dirty="0"/>
                    </a:p>
                  </a:txBody>
                  <a:tcPr/>
                </a:tc>
                <a:extLst>
                  <a:ext uri="{0D108BD9-81ED-4DB2-BD59-A6C34878D82A}">
                    <a16:rowId xmlns:a16="http://schemas.microsoft.com/office/drawing/2014/main" val="691942824"/>
                  </a:ext>
                </a:extLst>
              </a:tr>
              <a:tr h="597063">
                <a:tc>
                  <a:txBody>
                    <a:bodyPr/>
                    <a:lstStyle/>
                    <a:p>
                      <a:r>
                        <a:rPr lang="en-US" dirty="0"/>
                        <a:t>3</a:t>
                      </a:r>
                      <a:endParaRPr lang="LID4096" dirty="0"/>
                    </a:p>
                  </a:txBody>
                  <a:tcPr/>
                </a:tc>
                <a:tc>
                  <a:txBody>
                    <a:bodyPr/>
                    <a:lstStyle/>
                    <a:p>
                      <a:r>
                        <a:rPr lang="en-US" dirty="0">
                          <a:hlinkClick r:id="rId3"/>
                        </a:rPr>
                        <a:t>Spectrum</a:t>
                      </a:r>
                      <a:r>
                        <a:rPr lang="en-US" dirty="0"/>
                        <a:t> </a:t>
                      </a:r>
                    </a:p>
                    <a:p>
                      <a:r>
                        <a:rPr lang="en-US" dirty="0"/>
                        <a:t>AIDS </a:t>
                      </a:r>
                      <a:r>
                        <a:rPr lang="en-US"/>
                        <a:t>impact model</a:t>
                      </a:r>
                      <a:endParaRPr lang="LID4096" dirty="0"/>
                    </a:p>
                  </a:txBody>
                  <a:tcPr/>
                </a:tc>
                <a:tc>
                  <a:txBody>
                    <a:bodyPr/>
                    <a:lstStyle/>
                    <a:p>
                      <a:r>
                        <a:rPr lang="en-US"/>
                        <a:t>Desk top or web</a:t>
                      </a:r>
                      <a:endParaRPr lang="LID4096"/>
                    </a:p>
                  </a:txBody>
                  <a:tcPr/>
                </a:tc>
                <a:tc>
                  <a:txBody>
                    <a:bodyPr/>
                    <a:lstStyle/>
                    <a:p>
                      <a:r>
                        <a:rPr lang="fr-FR" dirty="0"/>
                        <a:t>Génère des estimations nationales du VIH y compris le nombre de personnes vivant avec le VIH, les nouvelles infections et les décès dus au SIDA</a:t>
                      </a:r>
                      <a:endParaRPr lang="LID4096" dirty="0"/>
                    </a:p>
                  </a:txBody>
                  <a:tcPr/>
                </a:tc>
                <a:extLst>
                  <a:ext uri="{0D108BD9-81ED-4DB2-BD59-A6C34878D82A}">
                    <a16:rowId xmlns:a16="http://schemas.microsoft.com/office/drawing/2014/main" val="2930264637"/>
                  </a:ext>
                </a:extLst>
              </a:tr>
              <a:tr h="395089">
                <a:tc>
                  <a:txBody>
                    <a:bodyPr/>
                    <a:lstStyle/>
                    <a:p>
                      <a:r>
                        <a:rPr lang="en-US" dirty="0"/>
                        <a:t>4</a:t>
                      </a:r>
                      <a:endParaRPr lang="LID4096" dirty="0"/>
                    </a:p>
                  </a:txBody>
                  <a:tcPr/>
                </a:tc>
                <a:tc>
                  <a:txBody>
                    <a:bodyPr/>
                    <a:lstStyle/>
                    <a:p>
                      <a:r>
                        <a:rPr lang="en-US" dirty="0"/>
                        <a:t>EPP (in Spectrum)</a:t>
                      </a:r>
                      <a:endParaRPr lang="LID4096" dirty="0"/>
                    </a:p>
                  </a:txBody>
                  <a:tcPr/>
                </a:tc>
                <a:tc>
                  <a:txBody>
                    <a:bodyPr/>
                    <a:lstStyle/>
                    <a:p>
                      <a:r>
                        <a:rPr lang="en-US" dirty="0"/>
                        <a:t>Desk top</a:t>
                      </a:r>
                    </a:p>
                  </a:txBody>
                  <a:tcPr/>
                </a:tc>
                <a:tc>
                  <a:txBody>
                    <a:bodyPr/>
                    <a:lstStyle/>
                    <a:p>
                      <a:r>
                        <a:rPr lang="fr-FR" sz="1800" kern="1200" dirty="0">
                          <a:solidFill>
                            <a:schemeClr val="dk1"/>
                          </a:solidFill>
                          <a:effectLst/>
                          <a:latin typeface="+mn-lt"/>
                          <a:ea typeface="+mn-ea"/>
                          <a:cs typeface="+mn-cs"/>
                        </a:rPr>
                        <a:t>Utilisé pour estimer les tendances de l’incidence à partir de la prévalence</a:t>
                      </a:r>
                      <a:endParaRPr lang="LID4096" dirty="0"/>
                    </a:p>
                  </a:txBody>
                  <a:tcPr/>
                </a:tc>
                <a:extLst>
                  <a:ext uri="{0D108BD9-81ED-4DB2-BD59-A6C34878D82A}">
                    <a16:rowId xmlns:a16="http://schemas.microsoft.com/office/drawing/2014/main" val="1794299061"/>
                  </a:ext>
                </a:extLst>
              </a:tr>
              <a:tr h="379563">
                <a:tc>
                  <a:txBody>
                    <a:bodyPr/>
                    <a:lstStyle/>
                    <a:p>
                      <a:r>
                        <a:rPr lang="en-US"/>
                        <a:t>6</a:t>
                      </a:r>
                      <a:endParaRPr lang="LID4096"/>
                    </a:p>
                  </a:txBody>
                  <a:tcPr/>
                </a:tc>
                <a:tc>
                  <a:txBody>
                    <a:bodyPr/>
                    <a:lstStyle/>
                    <a:p>
                      <a:r>
                        <a:rPr lang="en-US" dirty="0"/>
                        <a:t>Shiny 90</a:t>
                      </a:r>
                      <a:endParaRPr lang="LID4096" dirty="0"/>
                    </a:p>
                  </a:txBody>
                  <a:tcPr/>
                </a:tc>
                <a:tc>
                  <a:txBody>
                    <a:bodyPr/>
                    <a:lstStyle/>
                    <a:p>
                      <a:r>
                        <a:rPr lang="en-US" dirty="0"/>
                        <a:t>Desktop</a:t>
                      </a:r>
                      <a:endParaRPr lang="LID4096" dirty="0"/>
                    </a:p>
                  </a:txBody>
                  <a:tcPr/>
                </a:tc>
                <a:tc>
                  <a:txBody>
                    <a:bodyPr/>
                    <a:lstStyle/>
                    <a:p>
                      <a:r>
                        <a:rPr lang="fr-FR" dirty="0"/>
                        <a:t>Génère estimations sur le connaissance de statu VIH</a:t>
                      </a:r>
                      <a:endParaRPr lang="LID4096" dirty="0"/>
                    </a:p>
                  </a:txBody>
                  <a:tcPr/>
                </a:tc>
                <a:extLst>
                  <a:ext uri="{0D108BD9-81ED-4DB2-BD59-A6C34878D82A}">
                    <a16:rowId xmlns:a16="http://schemas.microsoft.com/office/drawing/2014/main" val="2311366967"/>
                  </a:ext>
                </a:extLst>
              </a:tr>
              <a:tr h="360367">
                <a:tc>
                  <a:txBody>
                    <a:bodyPr/>
                    <a:lstStyle/>
                    <a:p>
                      <a:r>
                        <a:rPr lang="en-US"/>
                        <a:t>7</a:t>
                      </a:r>
                      <a:endParaRPr lang="LID4096"/>
                    </a:p>
                  </a:txBody>
                  <a:tcPr/>
                </a:tc>
                <a:tc>
                  <a:txBody>
                    <a:bodyPr/>
                    <a:lstStyle/>
                    <a:p>
                      <a:r>
                        <a:rPr lang="en-US">
                          <a:hlinkClick r:id="rId4"/>
                        </a:rPr>
                        <a:t>Naomi</a:t>
                      </a:r>
                      <a:endParaRPr lang="LID4096"/>
                    </a:p>
                  </a:txBody>
                  <a:tcPr/>
                </a:tc>
                <a:tc>
                  <a:txBody>
                    <a:bodyPr/>
                    <a:lstStyle/>
                    <a:p>
                      <a:r>
                        <a:rPr lang="en-US"/>
                        <a:t>Web</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Génère des estimations infranationales du VIH en utilisant les principes des estimations sur petites zones</a:t>
                      </a:r>
                      <a:endParaRPr lang="LID4096" dirty="0"/>
                    </a:p>
                  </a:txBody>
                  <a:tcPr/>
                </a:tc>
                <a:extLst>
                  <a:ext uri="{0D108BD9-81ED-4DB2-BD59-A6C34878D82A}">
                    <a16:rowId xmlns:a16="http://schemas.microsoft.com/office/drawing/2014/main" val="3592160966"/>
                  </a:ext>
                </a:extLst>
              </a:tr>
              <a:tr h="370897">
                <a:tc>
                  <a:txBody>
                    <a:bodyPr/>
                    <a:lstStyle/>
                    <a:p>
                      <a:r>
                        <a:rPr lang="en-US"/>
                        <a:t>8</a:t>
                      </a:r>
                      <a:endParaRPr lang="LID4096"/>
                    </a:p>
                  </a:txBody>
                  <a:tcPr/>
                </a:tc>
                <a:tc>
                  <a:txBody>
                    <a:bodyPr/>
                    <a:lstStyle/>
                    <a:p>
                      <a:r>
                        <a:rPr lang="en-US" dirty="0"/>
                        <a:t>PEPFAR target setting </a:t>
                      </a:r>
                      <a:endParaRPr lang="LID4096" dirty="0"/>
                    </a:p>
                  </a:txBody>
                  <a:tcPr/>
                </a:tc>
                <a:tc>
                  <a:txBody>
                    <a:bodyPr/>
                    <a:lstStyle/>
                    <a:p>
                      <a:r>
                        <a:rPr lang="en-US" dirty="0"/>
                        <a:t>excel</a:t>
                      </a:r>
                      <a:endParaRPr lang="LID4096" dirty="0"/>
                    </a:p>
                  </a:txBody>
                  <a:tcPr/>
                </a:tc>
                <a:tc>
                  <a:txBody>
                    <a:bodyPr/>
                    <a:lstStyle/>
                    <a:p>
                      <a:r>
                        <a:rPr lang="fr-FR" dirty="0"/>
                        <a:t>Aide les équipes pays du PEPFAR à fixer des objectifs pour la COP</a:t>
                      </a:r>
                      <a:endParaRPr lang="LID4096" dirty="0"/>
                    </a:p>
                  </a:txBody>
                  <a:tcPr/>
                </a:tc>
                <a:extLst>
                  <a:ext uri="{0D108BD9-81ED-4DB2-BD59-A6C34878D82A}">
                    <a16:rowId xmlns:a16="http://schemas.microsoft.com/office/drawing/2014/main" val="3747004809"/>
                  </a:ext>
                </a:extLst>
              </a:tr>
              <a:tr h="370897">
                <a:tc>
                  <a:txBody>
                    <a:bodyPr/>
                    <a:lstStyle/>
                    <a:p>
                      <a:r>
                        <a:rPr lang="en-US" dirty="0"/>
                        <a:t>9</a:t>
                      </a:r>
                      <a:endParaRPr lang="LID4096" dirty="0"/>
                    </a:p>
                  </a:txBody>
                  <a:tcPr/>
                </a:tc>
                <a:tc>
                  <a:txBody>
                    <a:bodyPr/>
                    <a:lstStyle/>
                    <a:p>
                      <a:r>
                        <a:rPr lang="en-US" dirty="0"/>
                        <a:t>KP workbook/triangulator</a:t>
                      </a:r>
                      <a:endParaRPr lang="LID4096" dirty="0"/>
                    </a:p>
                  </a:txBody>
                  <a:tcPr/>
                </a:tc>
                <a:tc>
                  <a:txBody>
                    <a:bodyPr/>
                    <a:lstStyle/>
                    <a:p>
                      <a:r>
                        <a:rPr lang="en-US" dirty="0"/>
                        <a:t>Excel/web</a:t>
                      </a:r>
                      <a:endParaRPr lang="LID4096" dirty="0"/>
                    </a:p>
                  </a:txBody>
                  <a:tcPr/>
                </a:tc>
                <a:tc>
                  <a:txBody>
                    <a:bodyPr/>
                    <a:lstStyle/>
                    <a:p>
                      <a:r>
                        <a:rPr lang="fr-FR" dirty="0"/>
                        <a:t>Utilisé pour générer des estimations consensuelles de la taille de la population nationale pour les populations clés et des estimations de la prévalence</a:t>
                      </a:r>
                      <a:endParaRPr lang="LID4096" dirty="0"/>
                    </a:p>
                  </a:txBody>
                  <a:tcPr/>
                </a:tc>
                <a:extLst>
                  <a:ext uri="{0D108BD9-81ED-4DB2-BD59-A6C34878D82A}">
                    <a16:rowId xmlns:a16="http://schemas.microsoft.com/office/drawing/2014/main" val="1422384571"/>
                  </a:ext>
                </a:extLst>
              </a:tr>
              <a:tr h="417519">
                <a:tc>
                  <a:txBody>
                    <a:bodyPr/>
                    <a:lstStyle/>
                    <a:p>
                      <a:r>
                        <a:rPr lang="en-US" sz="1600" dirty="0"/>
                        <a:t>10</a:t>
                      </a:r>
                      <a:endParaRPr lang="LID4096" sz="1600" dirty="0"/>
                    </a:p>
                  </a:txBody>
                  <a:tcPr/>
                </a:tc>
                <a:tc>
                  <a:txBody>
                    <a:bodyPr/>
                    <a:lstStyle/>
                    <a:p>
                      <a:r>
                        <a:rPr lang="en-US" dirty="0"/>
                        <a:t>GOALS</a:t>
                      </a:r>
                      <a:endParaRPr lang="LID4096" dirty="0"/>
                    </a:p>
                  </a:txBody>
                  <a:tcPr/>
                </a:tc>
                <a:tc>
                  <a:txBody>
                    <a:bodyPr/>
                    <a:lstStyle/>
                    <a:p>
                      <a:r>
                        <a:rPr lang="en-US" dirty="0"/>
                        <a:t>desktop</a:t>
                      </a:r>
                      <a:endParaRPr lang="LID4096" dirty="0"/>
                    </a:p>
                  </a:txBody>
                  <a:tcPr/>
                </a:tc>
                <a:tc>
                  <a:txBody>
                    <a:bodyPr/>
                    <a:lstStyle/>
                    <a:p>
                      <a:r>
                        <a:rPr lang="fr-FR" dirty="0"/>
                        <a:t>Un modèle pour estimer les effets des interventions et de l'allocation des ressources sur les infections et les décès liés au VIH</a:t>
                      </a:r>
                      <a:endParaRPr lang="LID4096" dirty="0"/>
                    </a:p>
                  </a:txBody>
                  <a:tcPr/>
                </a:tc>
                <a:extLst>
                  <a:ext uri="{0D108BD9-81ED-4DB2-BD59-A6C34878D82A}">
                    <a16:rowId xmlns:a16="http://schemas.microsoft.com/office/drawing/2014/main" val="2513526410"/>
                  </a:ext>
                </a:extLst>
              </a:tr>
              <a:tr h="610363">
                <a:tc>
                  <a:txBody>
                    <a:bodyPr/>
                    <a:lstStyle/>
                    <a:p>
                      <a:r>
                        <a:rPr lang="en-US" sz="1600" dirty="0"/>
                        <a:t>11</a:t>
                      </a:r>
                      <a:endParaRPr lang="LID4096" sz="1600" dirty="0"/>
                    </a:p>
                  </a:txBody>
                  <a:tcPr/>
                </a:tc>
                <a:tc>
                  <a:txBody>
                    <a:bodyPr/>
                    <a:lstStyle/>
                    <a:p>
                      <a:r>
                        <a:rPr lang="en-US" dirty="0"/>
                        <a:t>SHIPP</a:t>
                      </a:r>
                      <a:endParaRPr lang="LID4096" dirty="0"/>
                    </a:p>
                  </a:txBody>
                  <a:tcPr/>
                </a:tc>
                <a:tc>
                  <a:txBody>
                    <a:bodyPr/>
                    <a:lstStyle/>
                    <a:p>
                      <a:r>
                        <a:rPr lang="en-US" dirty="0"/>
                        <a:t>Excel</a:t>
                      </a:r>
                      <a:endParaRPr lang="LID4096" dirty="0"/>
                    </a:p>
                  </a:txBody>
                  <a:tcPr/>
                </a:tc>
                <a:tc>
                  <a:txBody>
                    <a:bodyPr/>
                    <a:lstStyle/>
                    <a:p>
                      <a:r>
                        <a:rPr lang="fr-FR" dirty="0"/>
                        <a:t>Utilisé pour identifier les endroits et les populations les plus à risque de contracter le VIH. Ventile l'incidence du VIH et la taille de la population par groupe d'âge, sexe, lieu et risque de VIH (sur la base de quatre catégories de risque)</a:t>
                      </a:r>
                      <a:endParaRPr lang="LID4096" dirty="0"/>
                    </a:p>
                  </a:txBody>
                  <a:tcPr/>
                </a:tc>
                <a:extLst>
                  <a:ext uri="{0D108BD9-81ED-4DB2-BD59-A6C34878D82A}">
                    <a16:rowId xmlns:a16="http://schemas.microsoft.com/office/drawing/2014/main" val="2749984159"/>
                  </a:ext>
                </a:extLst>
              </a:tr>
            </a:tbl>
          </a:graphicData>
        </a:graphic>
      </p:graphicFrame>
      <p:sp>
        <p:nvSpPr>
          <p:cNvPr id="8" name="Title 1">
            <a:extLst>
              <a:ext uri="{FF2B5EF4-FFF2-40B4-BE49-F238E27FC236}">
                <a16:creationId xmlns:a16="http://schemas.microsoft.com/office/drawing/2014/main" id="{B2090104-07E9-4817-8C39-303236BD19A8}"/>
              </a:ext>
            </a:extLst>
          </p:cNvPr>
          <p:cNvSpPr txBox="1">
            <a:spLocks/>
          </p:cNvSpPr>
          <p:nvPr/>
        </p:nvSpPr>
        <p:spPr>
          <a:xfrm>
            <a:off x="1132114" y="0"/>
            <a:ext cx="10210862" cy="546538"/>
          </a:xfrm>
          <a:prstGeom prst="rect">
            <a:avLst/>
          </a:prstGeom>
          <a:solidFill>
            <a:srgbClr val="3FBAD2"/>
          </a:solidFill>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900" b="0" i="0" u="none" strike="noStrike" kern="1200" cap="none" spc="-100" normalizeH="0" baseline="0" noProof="0" dirty="0">
                <a:ln>
                  <a:noFill/>
                </a:ln>
                <a:solidFill>
                  <a:srgbClr val="FFFFFF"/>
                </a:solidFill>
                <a:effectLst/>
                <a:uLnTx/>
                <a:uFillTx/>
                <a:latin typeface="Corbel" panose="020B0503020204020204"/>
                <a:ea typeface="+mj-ea"/>
                <a:cs typeface="+mj-cs"/>
              </a:rPr>
              <a:t>Les différents outils et fonctions</a:t>
            </a:r>
            <a:endParaRPr kumimoji="0" lang="en-US" sz="59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Tree>
    <p:extLst>
      <p:ext uri="{BB962C8B-B14F-4D97-AF65-F5344CB8AC3E}">
        <p14:creationId xmlns:p14="http://schemas.microsoft.com/office/powerpoint/2010/main" val="271476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29D1-215D-4009-9D96-6C421ABBF153}"/>
              </a:ext>
            </a:extLst>
          </p:cNvPr>
          <p:cNvSpPr>
            <a:spLocks noGrp="1"/>
          </p:cNvSpPr>
          <p:nvPr>
            <p:ph type="title"/>
          </p:nvPr>
        </p:nvSpPr>
        <p:spPr/>
        <p:txBody>
          <a:bodyPr/>
          <a:lstStyle/>
          <a:p>
            <a:r>
              <a:rPr lang="en-US" dirty="0">
                <a:solidFill>
                  <a:srgbClr val="FF0000"/>
                </a:solidFill>
                <a:hlinkClick r:id="rId2">
                  <a:extLst>
                    <a:ext uri="{A12FA001-AC4F-418D-AE19-62706E023703}">
                      <ahyp:hlinkClr xmlns:ahyp="http://schemas.microsoft.com/office/drawing/2018/hyperlinkcolor" val="tx"/>
                    </a:ext>
                  </a:extLst>
                </a:hlinkClick>
              </a:rPr>
              <a:t>https://hivtools.unaids.org/</a:t>
            </a:r>
            <a:r>
              <a:rPr lang="en-US" dirty="0">
                <a:solidFill>
                  <a:srgbClr val="FF0000"/>
                </a:solidFill>
              </a:rPr>
              <a:t> </a:t>
            </a:r>
            <a:endParaRPr lang="en-CH" dirty="0">
              <a:solidFill>
                <a:srgbClr val="FF0000"/>
              </a:solidFill>
            </a:endParaRPr>
          </a:p>
        </p:txBody>
      </p:sp>
      <p:pic>
        <p:nvPicPr>
          <p:cNvPr id="11" name="Picture 10">
            <a:extLst>
              <a:ext uri="{FF2B5EF4-FFF2-40B4-BE49-F238E27FC236}">
                <a16:creationId xmlns:a16="http://schemas.microsoft.com/office/drawing/2014/main" id="{4A997E2B-BA5D-4099-98C9-A199ABECC0EB}"/>
              </a:ext>
            </a:extLst>
          </p:cNvPr>
          <p:cNvPicPr>
            <a:picLocks noChangeAspect="1"/>
          </p:cNvPicPr>
          <p:nvPr/>
        </p:nvPicPr>
        <p:blipFill>
          <a:blip r:embed="rId3"/>
          <a:stretch>
            <a:fillRect/>
          </a:stretch>
        </p:blipFill>
        <p:spPr>
          <a:xfrm>
            <a:off x="7784733" y="3329196"/>
            <a:ext cx="2381991" cy="2395824"/>
          </a:xfrm>
          <a:prstGeom prst="rect">
            <a:avLst/>
          </a:prstGeom>
        </p:spPr>
      </p:pic>
      <p:pic>
        <p:nvPicPr>
          <p:cNvPr id="4" name="Picture 3">
            <a:extLst>
              <a:ext uri="{FF2B5EF4-FFF2-40B4-BE49-F238E27FC236}">
                <a16:creationId xmlns:a16="http://schemas.microsoft.com/office/drawing/2014/main" id="{4F1F887D-31ED-7D18-42AF-08A492DA5F6B}"/>
              </a:ext>
            </a:extLst>
          </p:cNvPr>
          <p:cNvPicPr>
            <a:picLocks noChangeAspect="1"/>
          </p:cNvPicPr>
          <p:nvPr/>
        </p:nvPicPr>
        <p:blipFill>
          <a:blip r:embed="rId4"/>
          <a:stretch>
            <a:fillRect/>
          </a:stretch>
        </p:blipFill>
        <p:spPr>
          <a:xfrm>
            <a:off x="4060098" y="-73684"/>
            <a:ext cx="6972658" cy="1835244"/>
          </a:xfrm>
          <a:prstGeom prst="rect">
            <a:avLst/>
          </a:prstGeom>
        </p:spPr>
      </p:pic>
      <p:pic>
        <p:nvPicPr>
          <p:cNvPr id="6" name="Picture 5">
            <a:extLst>
              <a:ext uri="{FF2B5EF4-FFF2-40B4-BE49-F238E27FC236}">
                <a16:creationId xmlns:a16="http://schemas.microsoft.com/office/drawing/2014/main" id="{FDC90511-82DD-4F94-40AB-CD6C515FAA02}"/>
              </a:ext>
            </a:extLst>
          </p:cNvPr>
          <p:cNvPicPr>
            <a:picLocks noChangeAspect="1"/>
          </p:cNvPicPr>
          <p:nvPr/>
        </p:nvPicPr>
        <p:blipFill>
          <a:blip r:embed="rId5"/>
          <a:stretch>
            <a:fillRect/>
          </a:stretch>
        </p:blipFill>
        <p:spPr>
          <a:xfrm>
            <a:off x="3775244" y="2111958"/>
            <a:ext cx="3435527" cy="3886400"/>
          </a:xfrm>
          <a:prstGeom prst="rect">
            <a:avLst/>
          </a:prstGeom>
        </p:spPr>
      </p:pic>
      <p:sp>
        <p:nvSpPr>
          <p:cNvPr id="7" name="Rectangle 6">
            <a:extLst>
              <a:ext uri="{FF2B5EF4-FFF2-40B4-BE49-F238E27FC236}">
                <a16:creationId xmlns:a16="http://schemas.microsoft.com/office/drawing/2014/main" id="{1C460280-AC55-C14B-FAFB-8455472FA5C6}"/>
              </a:ext>
            </a:extLst>
          </p:cNvPr>
          <p:cNvSpPr/>
          <p:nvPr/>
        </p:nvSpPr>
        <p:spPr>
          <a:xfrm>
            <a:off x="3775244" y="2385848"/>
            <a:ext cx="723184" cy="2522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E97FBB33-513C-AB79-8041-695F15E76005}"/>
              </a:ext>
            </a:extLst>
          </p:cNvPr>
          <p:cNvSpPr/>
          <p:nvPr/>
        </p:nvSpPr>
        <p:spPr>
          <a:xfrm>
            <a:off x="3775244" y="2893901"/>
            <a:ext cx="1521970" cy="2522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Rectangle 13">
            <a:extLst>
              <a:ext uri="{FF2B5EF4-FFF2-40B4-BE49-F238E27FC236}">
                <a16:creationId xmlns:a16="http://schemas.microsoft.com/office/drawing/2014/main" id="{3FDBA840-79D2-C651-04BD-A8385F487D5F}"/>
              </a:ext>
            </a:extLst>
          </p:cNvPr>
          <p:cNvSpPr/>
          <p:nvPr/>
        </p:nvSpPr>
        <p:spPr>
          <a:xfrm>
            <a:off x="3774363" y="3821154"/>
            <a:ext cx="1978155" cy="2522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 name="Rectangle 15">
            <a:extLst>
              <a:ext uri="{FF2B5EF4-FFF2-40B4-BE49-F238E27FC236}">
                <a16:creationId xmlns:a16="http://schemas.microsoft.com/office/drawing/2014/main" id="{C7DCA62F-411B-8B2F-E6ED-478B0B00BE04}"/>
              </a:ext>
            </a:extLst>
          </p:cNvPr>
          <p:cNvSpPr/>
          <p:nvPr/>
        </p:nvSpPr>
        <p:spPr>
          <a:xfrm>
            <a:off x="3813044" y="4899245"/>
            <a:ext cx="1484169" cy="2522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 name="Rectangle 16">
            <a:extLst>
              <a:ext uri="{FF2B5EF4-FFF2-40B4-BE49-F238E27FC236}">
                <a16:creationId xmlns:a16="http://schemas.microsoft.com/office/drawing/2014/main" id="{E5B0C605-67FB-09C3-451C-BC59AF80BB6D}"/>
              </a:ext>
            </a:extLst>
          </p:cNvPr>
          <p:cNvSpPr/>
          <p:nvPr/>
        </p:nvSpPr>
        <p:spPr>
          <a:xfrm>
            <a:off x="3813044" y="5740855"/>
            <a:ext cx="1316004" cy="2364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51570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E98F0-C55C-202C-388B-AE6DE1AEB6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8C1191-D64F-1857-75DF-4DF608CF163F}"/>
              </a:ext>
            </a:extLst>
          </p:cNvPr>
          <p:cNvSpPr txBox="1"/>
          <p:nvPr/>
        </p:nvSpPr>
        <p:spPr>
          <a:xfrm>
            <a:off x="207335" y="1674674"/>
            <a:ext cx="3024963" cy="4524315"/>
          </a:xfrm>
          <a:prstGeom prst="rect">
            <a:avLst/>
          </a:prstGeom>
          <a:noFill/>
        </p:spPr>
        <p:txBody>
          <a:bodyPr wrap="square" rtlCol="0" anchor="t">
            <a:spAutoFit/>
          </a:bodyPr>
          <a:lstStyle>
            <a:defPPr>
              <a:defRPr lang="en-US"/>
            </a:defPPr>
            <a:lvl1pPr>
              <a:defRPr sz="2400" b="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a:ea typeface="+mn-ea"/>
                <a:cs typeface="+mn-cs"/>
              </a:rPr>
              <a:t>Le Référentiel de données sur le SIDA</a:t>
            </a:r>
            <a:br>
              <a:rPr kumimoji="0" lang="fr-FR" sz="3600" b="1" i="0" u="none" strike="noStrike" kern="1200" cap="none" spc="0" normalizeH="0" baseline="0" noProof="0" dirty="0">
                <a:ln>
                  <a:noFill/>
                </a:ln>
                <a:solidFill>
                  <a:prstClr val="white"/>
                </a:solidFill>
                <a:effectLst/>
                <a:uLnTx/>
                <a:uFillTx/>
                <a:latin typeface="Arial"/>
                <a:ea typeface="+mn-ea"/>
                <a:cs typeface="+mn-cs"/>
              </a:rPr>
            </a:br>
            <a:br>
              <a:rPr kumimoji="0" lang="fr-FR" sz="3600" b="1" i="0" u="none" strike="noStrike" kern="1200" cap="none" spc="0" normalizeH="0" baseline="0" noProof="0" dirty="0">
                <a:ln>
                  <a:noFill/>
                </a:ln>
                <a:solidFill>
                  <a:prstClr val="white"/>
                </a:solidFill>
                <a:effectLst/>
                <a:uLnTx/>
                <a:uFillTx/>
                <a:latin typeface="Arial"/>
                <a:ea typeface="+mn-ea"/>
                <a:cs typeface="+mn-cs"/>
              </a:rPr>
            </a:br>
            <a:r>
              <a:rPr kumimoji="0" lang="fr-FR" sz="3600" b="1" i="0" u="none" strike="noStrike" kern="1200" cap="none" spc="0" normalizeH="0" baseline="0" noProof="0" dirty="0">
                <a:ln>
                  <a:noFill/>
                </a:ln>
                <a:solidFill>
                  <a:prstClr val="white"/>
                </a:solidFill>
                <a:effectLst/>
                <a:uLnTx/>
                <a:uFillTx/>
                <a:latin typeface="Arial"/>
                <a:ea typeface="+mn-ea"/>
                <a:cs typeface="+mn-cs"/>
              </a:rPr>
              <a:t>AIDS Data Repository (ADR)</a:t>
            </a:r>
            <a:endParaRPr kumimoji="0" lang="en-GB" sz="36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 Placeholder 2">
            <a:extLst>
              <a:ext uri="{FF2B5EF4-FFF2-40B4-BE49-F238E27FC236}">
                <a16:creationId xmlns:a16="http://schemas.microsoft.com/office/drawing/2014/main" id="{EE64AFB0-8DDD-4E86-7677-96248E1D0D43}"/>
              </a:ext>
            </a:extLst>
          </p:cNvPr>
          <p:cNvSpPr txBox="1">
            <a:spLocks/>
          </p:cNvSpPr>
          <p:nvPr/>
        </p:nvSpPr>
        <p:spPr>
          <a:xfrm>
            <a:off x="3627984" y="5269029"/>
            <a:ext cx="8382000" cy="138430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fr-FR" sz="24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39 pays utilisent désormais les effets indésirables pour gérer leurs estimations du VIH</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fr-FR" sz="24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Liens automatisés vers l’extraction DHIS pour 17 d’entre eux</a:t>
            </a:r>
            <a:endParaRPr kumimoji="0" lang="en-US" sz="24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AD99FDA2-F357-B549-EB88-3ADD7294AC1D}"/>
              </a:ext>
            </a:extLst>
          </p:cNvPr>
          <p:cNvPicPr>
            <a:picLocks noChangeAspect="1"/>
          </p:cNvPicPr>
          <p:nvPr/>
        </p:nvPicPr>
        <p:blipFill>
          <a:blip r:embed="rId3"/>
          <a:stretch>
            <a:fillRect/>
          </a:stretch>
        </p:blipFill>
        <p:spPr>
          <a:xfrm>
            <a:off x="3603026" y="670648"/>
            <a:ext cx="8588974" cy="4337594"/>
          </a:xfrm>
          <a:prstGeom prst="rect">
            <a:avLst/>
          </a:prstGeom>
        </p:spPr>
      </p:pic>
    </p:spTree>
    <p:extLst>
      <p:ext uri="{BB962C8B-B14F-4D97-AF65-F5344CB8AC3E}">
        <p14:creationId xmlns:p14="http://schemas.microsoft.com/office/powerpoint/2010/main" val="131586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27F-1545-4476-9CB3-42E9F68DC2CF}"/>
              </a:ext>
            </a:extLst>
          </p:cNvPr>
          <p:cNvSpPr>
            <a:spLocks noGrp="1"/>
          </p:cNvSpPr>
          <p:nvPr>
            <p:ph type="title"/>
          </p:nvPr>
        </p:nvSpPr>
        <p:spPr/>
        <p:txBody>
          <a:bodyPr/>
          <a:lstStyle/>
          <a:p>
            <a:r>
              <a:rPr lang="en-US" dirty="0"/>
              <a:t>Le </a:t>
            </a:r>
            <a:r>
              <a:rPr lang="fr-FR" dirty="0"/>
              <a:t>Référentiel de données sur le SIDA</a:t>
            </a:r>
            <a:br>
              <a:rPr lang="fr-FR" dirty="0"/>
            </a:br>
            <a:br>
              <a:rPr lang="en-US" dirty="0"/>
            </a:br>
            <a:r>
              <a:rPr lang="en-US" dirty="0"/>
              <a:t>AIDS Data Repository (ADR)</a:t>
            </a:r>
            <a:endParaRPr lang="en-CH" dirty="0"/>
          </a:p>
        </p:txBody>
      </p:sp>
      <p:sp>
        <p:nvSpPr>
          <p:cNvPr id="3" name="Content Placeholder 2">
            <a:extLst>
              <a:ext uri="{FF2B5EF4-FFF2-40B4-BE49-F238E27FC236}">
                <a16:creationId xmlns:a16="http://schemas.microsoft.com/office/drawing/2014/main" id="{6F68D9D1-5B3A-43B1-BD62-070443B27F3B}"/>
              </a:ext>
            </a:extLst>
          </p:cNvPr>
          <p:cNvSpPr>
            <a:spLocks noGrp="1"/>
          </p:cNvSpPr>
          <p:nvPr>
            <p:ph idx="1"/>
          </p:nvPr>
        </p:nvSpPr>
        <p:spPr>
          <a:xfrm>
            <a:off x="3580868" y="104800"/>
            <a:ext cx="8358213" cy="3599454"/>
          </a:xfrm>
        </p:spPr>
        <p:txBody>
          <a:bodyPr>
            <a:normAutofit fontScale="92500" lnSpcReduction="20000"/>
          </a:bodyPr>
          <a:lstStyle/>
          <a:p>
            <a:r>
              <a:rPr lang="en-US" dirty="0"/>
              <a:t>ADR </a:t>
            </a:r>
            <a:r>
              <a:rPr lang="fr-FR" dirty="0"/>
              <a:t>aide les équipes à gérer leurs fichiers de données et est interopérable avec Naomi pour examiner les tendances et générer des estimations infranationales.</a:t>
            </a:r>
          </a:p>
          <a:p>
            <a:r>
              <a:rPr lang="fr-FR" dirty="0"/>
              <a:t>Créer un compte ADR </a:t>
            </a:r>
          </a:p>
          <a:p>
            <a:pPr lvl="1"/>
            <a:r>
              <a:rPr lang="fr-FR" dirty="0"/>
              <a:t>Pour accéder aux comptes spécifiques à un pays, une demande devra être faite</a:t>
            </a:r>
          </a:p>
          <a:p>
            <a:pPr lvl="1"/>
            <a:r>
              <a:rPr lang="fr-FR" dirty="0"/>
              <a:t>Dans Naomi : Tous les utilisateurs auront accès à un fichier de test « Antarctique »</a:t>
            </a:r>
          </a:p>
          <a:p>
            <a:pPr lvl="1"/>
            <a:r>
              <a:rPr lang="fr-FR" dirty="0"/>
              <a:t>Sur la page de votre pays, vous trouverez un dossier contenant les ensembles de données nécessaires pour générer vos estimations nationales et infranationales.</a:t>
            </a:r>
          </a:p>
          <a:p>
            <a:r>
              <a:rPr lang="fr-FR" dirty="0"/>
              <a:t>Les équipes d’estimations par pays mettront à jour les principaux fichiers d’entrée de données</a:t>
            </a:r>
          </a:p>
          <a:p>
            <a:pPr lvl="1"/>
            <a:r>
              <a:rPr lang="fr-FR" dirty="0"/>
              <a:t>Spectrum, TARV, CPN, dépistage du VIH</a:t>
            </a:r>
          </a:p>
          <a:p>
            <a:pPr lvl="1"/>
            <a:r>
              <a:rPr lang="fr-FR" dirty="0"/>
              <a:t>Ils doivent également examiner et confirmer qu'aucune modification n'est nécessaire à leurs fichiers géographiques, d'enquête et de population.</a:t>
            </a:r>
          </a:p>
          <a:p>
            <a:pPr lvl="1"/>
            <a:r>
              <a:rPr lang="fr-FR" dirty="0"/>
              <a:t>Les pays qui génèrent des estimations VMMC devront également mettre à jour ce fichier.</a:t>
            </a:r>
            <a:endParaRPr lang="en-US" dirty="0"/>
          </a:p>
        </p:txBody>
      </p:sp>
      <p:pic>
        <p:nvPicPr>
          <p:cNvPr id="5" name="Picture 4">
            <a:extLst>
              <a:ext uri="{FF2B5EF4-FFF2-40B4-BE49-F238E27FC236}">
                <a16:creationId xmlns:a16="http://schemas.microsoft.com/office/drawing/2014/main" id="{FE802425-DD23-68EA-829D-23DBADD6B28A}"/>
              </a:ext>
            </a:extLst>
          </p:cNvPr>
          <p:cNvPicPr>
            <a:picLocks noChangeAspect="1"/>
          </p:cNvPicPr>
          <p:nvPr/>
        </p:nvPicPr>
        <p:blipFill>
          <a:blip r:embed="rId2"/>
          <a:stretch>
            <a:fillRect/>
          </a:stretch>
        </p:blipFill>
        <p:spPr>
          <a:xfrm>
            <a:off x="4078741" y="3973275"/>
            <a:ext cx="4912860" cy="2779925"/>
          </a:xfrm>
          <a:prstGeom prst="rect">
            <a:avLst/>
          </a:prstGeom>
        </p:spPr>
      </p:pic>
    </p:spTree>
    <p:extLst>
      <p:ext uri="{BB962C8B-B14F-4D97-AF65-F5344CB8AC3E}">
        <p14:creationId xmlns:p14="http://schemas.microsoft.com/office/powerpoint/2010/main" val="21056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1A3EE-B798-E1AF-E428-23DBDBF45608}"/>
              </a:ext>
            </a:extLst>
          </p:cNvPr>
          <p:cNvPicPr>
            <a:picLocks noChangeAspect="1"/>
          </p:cNvPicPr>
          <p:nvPr/>
        </p:nvPicPr>
        <p:blipFill>
          <a:blip r:embed="rId2"/>
          <a:stretch>
            <a:fillRect/>
          </a:stretch>
        </p:blipFill>
        <p:spPr>
          <a:xfrm>
            <a:off x="0" y="1930308"/>
            <a:ext cx="10808255" cy="3378374"/>
          </a:xfrm>
          <a:prstGeom prst="rect">
            <a:avLst/>
          </a:prstGeom>
        </p:spPr>
      </p:pic>
      <p:sp>
        <p:nvSpPr>
          <p:cNvPr id="2" name="Rectangle 1">
            <a:extLst>
              <a:ext uri="{FF2B5EF4-FFF2-40B4-BE49-F238E27FC236}">
                <a16:creationId xmlns:a16="http://schemas.microsoft.com/office/drawing/2014/main" id="{B1B81AEC-6E1C-401C-8F61-A3AB0D544106}"/>
              </a:ext>
            </a:extLst>
          </p:cNvPr>
          <p:cNvSpPr/>
          <p:nvPr/>
        </p:nvSpPr>
        <p:spPr>
          <a:xfrm>
            <a:off x="0" y="0"/>
            <a:ext cx="12192000" cy="1169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itle 5">
            <a:extLst>
              <a:ext uri="{FF2B5EF4-FFF2-40B4-BE49-F238E27FC236}">
                <a16:creationId xmlns:a16="http://schemas.microsoft.com/office/drawing/2014/main" id="{91A67A97-40F6-4DC6-984F-F0EEC0E0035B}"/>
              </a:ext>
            </a:extLst>
          </p:cNvPr>
          <p:cNvSpPr>
            <a:spLocks noGrp="1"/>
          </p:cNvSpPr>
          <p:nvPr>
            <p:ph type="title" idx="4294967295"/>
          </p:nvPr>
        </p:nvSpPr>
        <p:spPr>
          <a:xfrm>
            <a:off x="1165950" y="493713"/>
            <a:ext cx="11026049" cy="498475"/>
          </a:xfrm>
        </p:spPr>
        <p:txBody>
          <a:bodyPr>
            <a:normAutofit fontScale="90000"/>
          </a:bodyPr>
          <a:lstStyle/>
          <a:p>
            <a:r>
              <a:rPr lang="en-US" b="1" dirty="0"/>
              <a:t>Matériel de formation</a:t>
            </a:r>
          </a:p>
        </p:txBody>
      </p:sp>
      <p:sp>
        <p:nvSpPr>
          <p:cNvPr id="28" name="Oval 27">
            <a:extLst>
              <a:ext uri="{FF2B5EF4-FFF2-40B4-BE49-F238E27FC236}">
                <a16:creationId xmlns:a16="http://schemas.microsoft.com/office/drawing/2014/main" id="{6924B741-703B-455B-AE5F-4138BEBEE540}"/>
              </a:ext>
            </a:extLst>
          </p:cNvPr>
          <p:cNvSpPr/>
          <p:nvPr/>
        </p:nvSpPr>
        <p:spPr>
          <a:xfrm>
            <a:off x="4084986" y="1742588"/>
            <a:ext cx="837283" cy="639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 name="Straight Arrow Connector 10">
            <a:extLst>
              <a:ext uri="{FF2B5EF4-FFF2-40B4-BE49-F238E27FC236}">
                <a16:creationId xmlns:a16="http://schemas.microsoft.com/office/drawing/2014/main" id="{35BFACED-5A65-4091-B015-A24ECA05D8BC}"/>
              </a:ext>
            </a:extLst>
          </p:cNvPr>
          <p:cNvCxnSpPr>
            <a:cxnSpLocks/>
          </p:cNvCxnSpPr>
          <p:nvPr/>
        </p:nvCxnSpPr>
        <p:spPr>
          <a:xfrm flipV="1">
            <a:off x="4922269" y="1930308"/>
            <a:ext cx="5968966" cy="1319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FB19787-D332-CF33-A656-80ACA9697069}"/>
              </a:ext>
            </a:extLst>
          </p:cNvPr>
          <p:cNvPicPr>
            <a:picLocks noChangeAspect="1"/>
          </p:cNvPicPr>
          <p:nvPr/>
        </p:nvPicPr>
        <p:blipFill>
          <a:blip r:embed="rId3"/>
          <a:stretch>
            <a:fillRect/>
          </a:stretch>
        </p:blipFill>
        <p:spPr>
          <a:xfrm>
            <a:off x="6096000" y="12381"/>
            <a:ext cx="6077532" cy="1125782"/>
          </a:xfrm>
          <a:prstGeom prst="rect">
            <a:avLst/>
          </a:prstGeom>
        </p:spPr>
      </p:pic>
      <p:pic>
        <p:nvPicPr>
          <p:cNvPr id="14" name="Picture 13">
            <a:extLst>
              <a:ext uri="{FF2B5EF4-FFF2-40B4-BE49-F238E27FC236}">
                <a16:creationId xmlns:a16="http://schemas.microsoft.com/office/drawing/2014/main" id="{FD21DD4F-AAB9-3B5D-86AA-1CBD18782876}"/>
              </a:ext>
            </a:extLst>
          </p:cNvPr>
          <p:cNvPicPr>
            <a:picLocks noChangeAspect="1"/>
          </p:cNvPicPr>
          <p:nvPr/>
        </p:nvPicPr>
        <p:blipFill>
          <a:blip r:embed="rId4"/>
          <a:stretch>
            <a:fillRect/>
          </a:stretch>
        </p:blipFill>
        <p:spPr>
          <a:xfrm>
            <a:off x="10808255" y="1779467"/>
            <a:ext cx="1701887" cy="1892397"/>
          </a:xfrm>
          <a:prstGeom prst="rect">
            <a:avLst/>
          </a:prstGeom>
        </p:spPr>
      </p:pic>
    </p:spTree>
    <p:extLst>
      <p:ext uri="{BB962C8B-B14F-4D97-AF65-F5344CB8AC3E}">
        <p14:creationId xmlns:p14="http://schemas.microsoft.com/office/powerpoint/2010/main" val="56339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Arrow: Curved Up 35">
            <a:extLst>
              <a:ext uri="{FF2B5EF4-FFF2-40B4-BE49-F238E27FC236}">
                <a16:creationId xmlns:a16="http://schemas.microsoft.com/office/drawing/2014/main" id="{6419BA4F-3099-42A0-B070-4F3993EE2AD2}"/>
              </a:ext>
            </a:extLst>
          </p:cNvPr>
          <p:cNvSpPr/>
          <p:nvPr/>
        </p:nvSpPr>
        <p:spPr>
          <a:xfrm>
            <a:off x="6954848" y="4481416"/>
            <a:ext cx="2111603" cy="1325880"/>
          </a:xfrm>
          <a:prstGeom prst="curvedUp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grpSp>
        <p:nvGrpSpPr>
          <p:cNvPr id="5" name="Group 4">
            <a:extLst>
              <a:ext uri="{FF2B5EF4-FFF2-40B4-BE49-F238E27FC236}">
                <a16:creationId xmlns:a16="http://schemas.microsoft.com/office/drawing/2014/main" id="{C6705B80-78D5-4DD2-B0EC-74DE98E5501F}"/>
              </a:ext>
            </a:extLst>
          </p:cNvPr>
          <p:cNvGrpSpPr/>
          <p:nvPr/>
        </p:nvGrpSpPr>
        <p:grpSpPr>
          <a:xfrm>
            <a:off x="137159" y="137030"/>
            <a:ext cx="11978641" cy="7398794"/>
            <a:chOff x="137159" y="137030"/>
            <a:chExt cx="11978641" cy="7398794"/>
          </a:xfrm>
        </p:grpSpPr>
        <p:sp>
          <p:nvSpPr>
            <p:cNvPr id="50" name="Snip Single Corner Rectangle 3">
              <a:extLst>
                <a:ext uri="{FF2B5EF4-FFF2-40B4-BE49-F238E27FC236}">
                  <a16:creationId xmlns:a16="http://schemas.microsoft.com/office/drawing/2014/main" id="{94908E1F-BE9B-4639-9540-2A011DF5934E}"/>
                </a:ext>
              </a:extLst>
            </p:cNvPr>
            <p:cNvSpPr/>
            <p:nvPr/>
          </p:nvSpPr>
          <p:spPr>
            <a:xfrm>
              <a:off x="8641080" y="54864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FCB01F"/>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51" name="Snip Single Corner Rectangle 3">
              <a:extLst>
                <a:ext uri="{FF2B5EF4-FFF2-40B4-BE49-F238E27FC236}">
                  <a16:creationId xmlns:a16="http://schemas.microsoft.com/office/drawing/2014/main" id="{37A7CD70-07C1-4C10-AAAE-7C4030F54106}"/>
                </a:ext>
              </a:extLst>
            </p:cNvPr>
            <p:cNvSpPr/>
            <p:nvPr/>
          </p:nvSpPr>
          <p:spPr>
            <a:xfrm>
              <a:off x="8366760" y="54864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FCB01F"/>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STEP 3</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Data quality review </a:t>
              </a:r>
            </a:p>
          </p:txBody>
        </p:sp>
        <p:sp>
          <p:nvSpPr>
            <p:cNvPr id="85" name="TextBox 84"/>
            <p:cNvSpPr txBox="1"/>
            <p:nvPr/>
          </p:nvSpPr>
          <p:spPr>
            <a:xfrm>
              <a:off x="8394192" y="886968"/>
              <a:ext cx="3657600" cy="861774"/>
            </a:xfrm>
            <a:prstGeom prst="rect">
              <a:avLst/>
            </a:prstGeom>
            <a:noFill/>
            <a:ln w="12700">
              <a:solidFill>
                <a:srgbClr val="FCB01F"/>
              </a:solidFill>
              <a:prstDash val="sysDash"/>
            </a:ln>
          </p:spPr>
          <p:txBody>
            <a:bodyPr wrap="square" tIns="45720" bIns="45720" rtlCol="0">
              <a:spAutoFit/>
            </a:bodyP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function</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Data quality review for sub national data</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 </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Naomi: Connect to ADR and review data trends. Correct any issues and repeat download of cleaned data to ADR and into the </a:t>
              </a:r>
              <a:r>
                <a:rPr kumimoji="0" lang="en-GB" sz="1000" b="1" i="0" u="sng" strike="noStrike" kern="1200" cap="none" spc="0" normalizeH="0" baseline="0" noProof="0" dirty="0">
                  <a:ln>
                    <a:noFill/>
                  </a:ln>
                  <a:solidFill>
                    <a:srgbClr val="E31837"/>
                  </a:solidFill>
                  <a:effectLst/>
                  <a:uLnTx/>
                  <a:uFillTx/>
                  <a:latin typeface="AvenirLTStd-Book"/>
                  <a:ea typeface="+mn-ea"/>
                  <a:cs typeface="+mn-cs"/>
                </a:rPr>
                <a:t>HIV Estimates 2025</a:t>
              </a:r>
              <a:r>
                <a:rPr kumimoji="0" lang="en-GB" sz="1000" b="1" i="0" u="none" strike="noStrike" kern="1200" cap="none" spc="0" normalizeH="0" baseline="0" noProof="0" dirty="0">
                  <a:ln>
                    <a:noFill/>
                  </a:ln>
                  <a:solidFill>
                    <a:srgbClr val="333333"/>
                  </a:solidFill>
                  <a:effectLst/>
                  <a:uLnTx/>
                  <a:uFillTx/>
                  <a:latin typeface="AvenirLTStd-Book"/>
                  <a:ea typeface="+mn-ea"/>
                  <a:cs typeface="+mn-cs"/>
                </a:rPr>
                <a:t> </a:t>
              </a:r>
              <a:r>
                <a:rPr kumimoji="0" lang="en-GB" sz="1000" b="0" i="0" u="none" strike="noStrike" kern="1200" cap="none" spc="0" normalizeH="0" baseline="0" noProof="0" dirty="0">
                  <a:ln>
                    <a:noFill/>
                  </a:ln>
                  <a:solidFill>
                    <a:srgbClr val="333333"/>
                  </a:solidFill>
                  <a:effectLst/>
                  <a:uLnTx/>
                  <a:uFillTx/>
                  <a:latin typeface="AvenirLTStd-Book"/>
                  <a:ea typeface="+mn-ea"/>
                  <a:cs typeface="+mn-cs"/>
                </a:rPr>
                <a:t>folder</a:t>
              </a:r>
              <a:endParaRPr kumimoji="0" lang="sr-Latn-R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65" name="Snip Single Corner Rectangle 3">
              <a:extLst>
                <a:ext uri="{FF2B5EF4-FFF2-40B4-BE49-F238E27FC236}">
                  <a16:creationId xmlns:a16="http://schemas.microsoft.com/office/drawing/2014/main" id="{23688F16-CDF9-4E83-BF33-49778DFE98A9}"/>
                </a:ext>
              </a:extLst>
            </p:cNvPr>
            <p:cNvSpPr/>
            <p:nvPr/>
          </p:nvSpPr>
          <p:spPr>
            <a:xfrm>
              <a:off x="4526280" y="3017520"/>
              <a:ext cx="310896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00B0F0"/>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0" marR="0" lvl="0" indent="0" algn="ctr" defTabSz="316520"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67" name="Snip Single Corner Rectangle 3">
              <a:extLst>
                <a:ext uri="{FF2B5EF4-FFF2-40B4-BE49-F238E27FC236}">
                  <a16:creationId xmlns:a16="http://schemas.microsoft.com/office/drawing/2014/main" id="{76F01286-E083-4F1F-85CB-56BA7AD1D425}"/>
                </a:ext>
              </a:extLst>
            </p:cNvPr>
            <p:cNvSpPr/>
            <p:nvPr/>
          </p:nvSpPr>
          <p:spPr>
            <a:xfrm>
              <a:off x="4251960" y="3017520"/>
              <a:ext cx="310896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00B0F0"/>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STEP </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4c: Spectrum + 1</a:t>
              </a:r>
              <a:r>
                <a:rPr kumimoji="0" lang="en-US" sz="1600" b="0" i="0" u="none" strike="noStrike" kern="1200" cap="none" spc="0" normalizeH="0" baseline="30000" noProof="0">
                  <a:ln>
                    <a:noFill/>
                  </a:ln>
                  <a:solidFill>
                    <a:prstClr val="white"/>
                  </a:solidFill>
                  <a:effectLst/>
                  <a:uLnTx/>
                  <a:uFillTx/>
                  <a:latin typeface="Corbel" panose="020B0503020204020204" pitchFamily="34" charset="0"/>
                  <a:ea typeface="+mn-ea"/>
                  <a:cs typeface="+mn-cs"/>
                </a:rPr>
                <a:t>st</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90</a:t>
              </a:r>
              <a:endParaRPr kumimoji="0" lang="en-GB" sz="16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15" name="Snip Single Corner Rectangle 3"/>
            <p:cNvSpPr/>
            <p:nvPr/>
          </p:nvSpPr>
          <p:spPr>
            <a:xfrm>
              <a:off x="411480" y="54864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chemeClr val="accent2">
                <a:lumMod val="75000"/>
              </a:schemeClr>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316520"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4" name="Snip Single Corner Rectangle 3"/>
            <p:cNvSpPr/>
            <p:nvPr/>
          </p:nvSpPr>
          <p:spPr>
            <a:xfrm>
              <a:off x="137159" y="54864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chemeClr val="accent2">
                <a:lumMod val="75000"/>
              </a:schemeClr>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STEP 1</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DHIS</a:t>
              </a:r>
              <a:endParaRPr kumimoji="0" lang="en-GB" sz="16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19" name="Snip Single Corner Rectangle 3"/>
            <p:cNvSpPr/>
            <p:nvPr/>
          </p:nvSpPr>
          <p:spPr>
            <a:xfrm>
              <a:off x="4526280" y="54864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F25D61"/>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316520"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22" name="Snip Single Corner Rectangle 3"/>
            <p:cNvSpPr/>
            <p:nvPr/>
          </p:nvSpPr>
          <p:spPr>
            <a:xfrm>
              <a:off x="4251960" y="54864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F25D61"/>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STEP 2</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 ADR</a:t>
              </a:r>
              <a:endParaRPr kumimoji="0" lang="en-GB" sz="16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46" name="Snip Single Corner Rectangle 3">
              <a:extLst>
                <a:ext uri="{FF2B5EF4-FFF2-40B4-BE49-F238E27FC236}">
                  <a16:creationId xmlns:a16="http://schemas.microsoft.com/office/drawing/2014/main" id="{512061B0-CFDF-40EA-B366-7B4DAC911257}"/>
                </a:ext>
              </a:extLst>
            </p:cNvPr>
            <p:cNvSpPr/>
            <p:nvPr/>
          </p:nvSpPr>
          <p:spPr>
            <a:xfrm>
              <a:off x="411480" y="301752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00B0F0"/>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316520"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48" name="Snip Single Corner Rectangle 3">
              <a:extLst>
                <a:ext uri="{FF2B5EF4-FFF2-40B4-BE49-F238E27FC236}">
                  <a16:creationId xmlns:a16="http://schemas.microsoft.com/office/drawing/2014/main" id="{3C1547DC-8F04-43BE-91B5-A9BADBBDC9ED}"/>
                </a:ext>
              </a:extLst>
            </p:cNvPr>
            <p:cNvSpPr/>
            <p:nvPr/>
          </p:nvSpPr>
          <p:spPr>
            <a:xfrm>
              <a:off x="137160" y="301752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00B0F0"/>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STEP </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4a: Spectrum</a:t>
              </a:r>
              <a:endParaRPr kumimoji="0" lang="en-GB" sz="16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84" name="TextBox 83"/>
            <p:cNvSpPr txBox="1"/>
            <p:nvPr/>
          </p:nvSpPr>
          <p:spPr>
            <a:xfrm>
              <a:off x="6574348" y="5373052"/>
              <a:ext cx="3657600" cy="2162772"/>
            </a:xfrm>
            <a:prstGeom prst="rect">
              <a:avLst/>
            </a:prstGeom>
            <a:noFill/>
            <a:ln w="12700">
              <a:solidFill>
                <a:srgbClr val="92D050"/>
              </a:solidFill>
              <a:prstDash val="sysDash"/>
            </a:ln>
          </p:spPr>
          <p:txBody>
            <a:bodyPr wrap="square" rtlCol="0">
              <a:spAutoFit/>
            </a:bodyP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function</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Create sub national HIV estimates</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 </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Log into Naomi, and browse ADR for final input files </a:t>
              </a:r>
              <a:r>
                <a:rPr kumimoji="0" lang="en-GB" sz="1000" b="1" i="0" u="sng" strike="noStrike" kern="1200" cap="none" spc="0" normalizeH="0" baseline="0" noProof="0" dirty="0">
                  <a:ln>
                    <a:noFill/>
                  </a:ln>
                  <a:solidFill>
                    <a:srgbClr val="E31837"/>
                  </a:solidFill>
                  <a:effectLst/>
                  <a:uLnTx/>
                  <a:uFillTx/>
                  <a:latin typeface="AvenirLTStd-Book"/>
                  <a:ea typeface="+mn-ea"/>
                  <a:cs typeface="+mn-cs"/>
                </a:rPr>
                <a:t>HIV Estimates 2025</a:t>
              </a:r>
              <a:r>
                <a:rPr kumimoji="0" lang="en-GB" sz="1000" b="1" i="0" u="none" strike="noStrike" kern="1200" cap="none" spc="0" normalizeH="0" baseline="0" noProof="0" dirty="0">
                  <a:ln>
                    <a:noFill/>
                  </a:ln>
                  <a:solidFill>
                    <a:srgbClr val="333333"/>
                  </a:solidFill>
                  <a:effectLst/>
                  <a:uLnTx/>
                  <a:uFillTx/>
                  <a:latin typeface="AvenirLTStd-Book"/>
                  <a:ea typeface="+mn-ea"/>
                  <a:cs typeface="+mn-cs"/>
                </a:rPr>
                <a:t> </a:t>
              </a:r>
              <a:r>
                <a:rPr kumimoji="0" lang="en-GB" sz="1000" b="0" i="0" u="none" strike="noStrike" kern="1200" cap="none" spc="0" normalizeH="0" baseline="0" noProof="0" dirty="0">
                  <a:ln>
                    <a:noFill/>
                  </a:ln>
                  <a:solidFill>
                    <a:srgbClr val="333333"/>
                  </a:solidFill>
                  <a:effectLst/>
                  <a:uLnTx/>
                  <a:uFillTx/>
                  <a:latin typeface="AvenirLTStd-Book"/>
                  <a:ea typeface="+mn-ea"/>
                  <a:cs typeface="+mn-cs"/>
                </a:rPr>
                <a:t>folder</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Run the model to generate subnational HIV estimates</a:t>
              </a: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and send the final results back to your ADR folder</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View the results and then create an export to the PEPFAR target setting tool</a:t>
              </a:r>
              <a:endParaRPr kumimoji="0" lang="sr-Latn-R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just" defTabSz="31652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just" defTabSz="316520" rtl="0" eaLnBrk="1" fontAlgn="auto" latinLnBrk="0" hangingPunct="1">
                <a:lnSpc>
                  <a:spcPct val="100000"/>
                </a:lnSpc>
                <a:spcBef>
                  <a:spcPts val="0"/>
                </a:spcBef>
                <a:spcAft>
                  <a:spcPts val="0"/>
                </a:spcAft>
                <a:buClrTx/>
                <a:buSzTx/>
                <a:buFontTx/>
                <a:buNone/>
                <a:tabLst/>
                <a:defRPr/>
              </a:pPr>
              <a:endParaRPr kumimoji="0" lang="sr-Latn-RS" sz="55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37" name="Snip Single Corner Rectangle 3"/>
            <p:cNvSpPr/>
            <p:nvPr/>
          </p:nvSpPr>
          <p:spPr>
            <a:xfrm>
              <a:off x="6821236" y="502920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92D050"/>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316520"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38" name="Snip Single Corner Rectangle 3"/>
            <p:cNvSpPr/>
            <p:nvPr/>
          </p:nvSpPr>
          <p:spPr>
            <a:xfrm>
              <a:off x="6546916" y="5029200"/>
              <a:ext cx="3474720" cy="320040"/>
            </a:xfrm>
            <a:custGeom>
              <a:avLst/>
              <a:gdLst>
                <a:gd name="connsiteX0" fmla="*/ 0 w 2481943"/>
                <a:gd name="connsiteY0" fmla="*/ 0 h 312420"/>
                <a:gd name="connsiteX1" fmla="*/ 2325733 w 2481943"/>
                <a:gd name="connsiteY1" fmla="*/ 0 h 312420"/>
                <a:gd name="connsiteX2" fmla="*/ 2481943 w 2481943"/>
                <a:gd name="connsiteY2" fmla="*/ 156210 h 312420"/>
                <a:gd name="connsiteX3" fmla="*/ 2481943 w 2481943"/>
                <a:gd name="connsiteY3" fmla="*/ 312420 h 312420"/>
                <a:gd name="connsiteX4" fmla="*/ 0 w 2481943"/>
                <a:gd name="connsiteY4" fmla="*/ 312420 h 312420"/>
                <a:gd name="connsiteX5" fmla="*/ 0 w 2481943"/>
                <a:gd name="connsiteY5" fmla="*/ 0 h 312420"/>
                <a:gd name="connsiteX0" fmla="*/ 0 w 2481943"/>
                <a:gd name="connsiteY0" fmla="*/ 0 h 312420"/>
                <a:gd name="connsiteX1" fmla="*/ 2325733 w 2481943"/>
                <a:gd name="connsiteY1" fmla="*/ 0 h 312420"/>
                <a:gd name="connsiteX2" fmla="*/ 2481943 w 2481943"/>
                <a:gd name="connsiteY2" fmla="*/ 312420 h 312420"/>
                <a:gd name="connsiteX3" fmla="*/ 0 w 2481943"/>
                <a:gd name="connsiteY3" fmla="*/ 312420 h 312420"/>
                <a:gd name="connsiteX4" fmla="*/ 0 w 2481943"/>
                <a:gd name="connsiteY4" fmla="*/ 0 h 312420"/>
                <a:gd name="connsiteX0" fmla="*/ 0 w 2481943"/>
                <a:gd name="connsiteY0" fmla="*/ 0 h 312420"/>
                <a:gd name="connsiteX1" fmla="*/ 2127613 w 2481943"/>
                <a:gd name="connsiteY1" fmla="*/ 3810 h 312420"/>
                <a:gd name="connsiteX2" fmla="*/ 2481943 w 2481943"/>
                <a:gd name="connsiteY2" fmla="*/ 312420 h 312420"/>
                <a:gd name="connsiteX3" fmla="*/ 0 w 2481943"/>
                <a:gd name="connsiteY3" fmla="*/ 312420 h 312420"/>
                <a:gd name="connsiteX4" fmla="*/ 0 w 2481943"/>
                <a:gd name="connsiteY4" fmla="*/ 0 h 31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943" h="312420">
                  <a:moveTo>
                    <a:pt x="0" y="0"/>
                  </a:moveTo>
                  <a:lnTo>
                    <a:pt x="2127613" y="3810"/>
                  </a:lnTo>
                  <a:lnTo>
                    <a:pt x="2481943" y="312420"/>
                  </a:lnTo>
                  <a:lnTo>
                    <a:pt x="0" y="312420"/>
                  </a:lnTo>
                  <a:lnTo>
                    <a:pt x="0" y="0"/>
                  </a:lnTo>
                  <a:close/>
                </a:path>
              </a:pathLst>
            </a:custGeom>
            <a:solidFill>
              <a:srgbClr val="92D050"/>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STEP </a:t>
              </a:r>
              <a:r>
                <a:rPr kumimoji="0" lang="en-US" sz="1600" b="0" i="0" u="none" strike="noStrike" kern="1200" cap="none" spc="0" normalizeH="0" baseline="0" noProof="0">
                  <a:ln>
                    <a:noFill/>
                  </a:ln>
                  <a:solidFill>
                    <a:prstClr val="white"/>
                  </a:solidFill>
                  <a:effectLst/>
                  <a:uLnTx/>
                  <a:uFillTx/>
                  <a:latin typeface="Corbel" panose="020B0503020204020204" pitchFamily="34" charset="0"/>
                  <a:ea typeface="+mn-ea"/>
                  <a:cs typeface="+mn-cs"/>
                </a:rPr>
                <a:t>4d: Naomi</a:t>
              </a:r>
              <a:endParaRPr kumimoji="0" lang="en-GB" sz="16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3" name="Arrow: Bent 2">
              <a:extLst>
                <a:ext uri="{FF2B5EF4-FFF2-40B4-BE49-F238E27FC236}">
                  <a16:creationId xmlns:a16="http://schemas.microsoft.com/office/drawing/2014/main" id="{1F954359-8823-483A-BC67-514C0D284ED4}"/>
                </a:ext>
              </a:extLst>
            </p:cNvPr>
            <p:cNvSpPr/>
            <p:nvPr/>
          </p:nvSpPr>
          <p:spPr>
            <a:xfrm rot="5400000" flipV="1">
              <a:off x="5690663" y="-4114861"/>
              <a:ext cx="411611" cy="8915394"/>
            </a:xfrm>
            <a:prstGeom prst="bentArrow">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3" name="TextBox 42">
              <a:extLst>
                <a:ext uri="{FF2B5EF4-FFF2-40B4-BE49-F238E27FC236}">
                  <a16:creationId xmlns:a16="http://schemas.microsoft.com/office/drawing/2014/main" id="{071FFE7B-E87D-4638-A416-37B16375C98B}"/>
                </a:ext>
              </a:extLst>
            </p:cNvPr>
            <p:cNvSpPr txBox="1"/>
            <p:nvPr/>
          </p:nvSpPr>
          <p:spPr>
            <a:xfrm>
              <a:off x="164592" y="3355848"/>
              <a:ext cx="3657600" cy="1097280"/>
            </a:xfrm>
            <a:prstGeom prst="rect">
              <a:avLst/>
            </a:prstGeom>
            <a:noFill/>
            <a:ln w="12700">
              <a:solidFill>
                <a:srgbClr val="00B0F0"/>
              </a:solidFill>
              <a:prstDash val="sysDash"/>
            </a:ln>
          </p:spPr>
          <p:txBody>
            <a:bodyPr wrap="square" rtlCol="0">
              <a:spAutoFit/>
            </a:bodyP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function</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Generate national HIV estimates</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Open Spectrum, update program data, parameters </a:t>
              </a:r>
              <a:r>
                <a:rPr kumimoji="0" lang="en-US" sz="1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etc</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as per slide 5</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Result: Spectrum national file</a:t>
              </a:r>
            </a:p>
            <a:p>
              <a:pPr marL="0" marR="0" lvl="0" indent="0" algn="just" defTabSz="316520" rtl="0" eaLnBrk="1" fontAlgn="auto" latinLnBrk="0" hangingPunct="1">
                <a:lnSpc>
                  <a:spcPct val="100000"/>
                </a:lnSpc>
                <a:spcBef>
                  <a:spcPts val="0"/>
                </a:spcBef>
                <a:spcAft>
                  <a:spcPts val="0"/>
                </a:spcAft>
                <a:buClrTx/>
                <a:buSzTx/>
                <a:buFontTx/>
                <a:buNone/>
                <a:tabLst/>
                <a:defRPr/>
              </a:pPr>
              <a:endParaRPr kumimoji="0" lang="sr-Latn-R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64" name="TextBox 63">
              <a:extLst>
                <a:ext uri="{FF2B5EF4-FFF2-40B4-BE49-F238E27FC236}">
                  <a16:creationId xmlns:a16="http://schemas.microsoft.com/office/drawing/2014/main" id="{E8F6C1D9-105D-47BB-9047-1B12916429B7}"/>
                </a:ext>
              </a:extLst>
            </p:cNvPr>
            <p:cNvSpPr txBox="1"/>
            <p:nvPr/>
          </p:nvSpPr>
          <p:spPr>
            <a:xfrm>
              <a:off x="4279392" y="3355848"/>
              <a:ext cx="3291840" cy="1323439"/>
            </a:xfrm>
            <a:prstGeom prst="rect">
              <a:avLst/>
            </a:prstGeom>
            <a:noFill/>
            <a:ln w="12700">
              <a:solidFill>
                <a:srgbClr val="00B0F0"/>
              </a:solidFill>
              <a:prstDash val="sysDash"/>
            </a:ln>
          </p:spPr>
          <p:txBody>
            <a:bodyPr wrap="square" rtlCol="0">
              <a:spAutoFit/>
            </a:bodyP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function</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Generate national HIV estimates + KOS</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Open Spectrum, ensure HIV testing data is updated</a:t>
              </a: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Run the shiny 90 model within Spectrum</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Result: Spectrum national file +1</a:t>
              </a:r>
              <a:r>
                <a:rPr kumimoji="0" lang="en-US" sz="1000" b="0" i="0" u="none" strike="noStrike" kern="1200" cap="none" spc="0" normalizeH="0" baseline="30000" noProof="0" dirty="0">
                  <a:ln>
                    <a:noFill/>
                  </a:ln>
                  <a:solidFill>
                    <a:prstClr val="black"/>
                  </a:solidFill>
                  <a:effectLst/>
                  <a:uLnTx/>
                  <a:uFillTx/>
                  <a:latin typeface="Corbel" panose="020B0503020204020204" pitchFamily="34" charset="0"/>
                  <a:ea typeface="+mn-ea"/>
                  <a:cs typeface="+mn-cs"/>
                </a:rPr>
                <a:t>st</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90</a:t>
              </a: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Note: this Spectrum file will be used in Naomi</a:t>
              </a:r>
            </a:p>
            <a:p>
              <a:pPr marL="0" marR="0" lvl="0" indent="0" algn="just" defTabSz="316520" rtl="0" eaLnBrk="1" fontAlgn="auto" latinLnBrk="0" hangingPunct="1">
                <a:lnSpc>
                  <a:spcPct val="100000"/>
                </a:lnSpc>
                <a:spcBef>
                  <a:spcPts val="0"/>
                </a:spcBef>
                <a:spcAft>
                  <a:spcPts val="0"/>
                </a:spcAft>
                <a:buClrTx/>
                <a:buSzTx/>
                <a:buFontTx/>
                <a:buNone/>
                <a:tabLst/>
                <a:defRPr/>
              </a:pPr>
              <a:endParaRPr kumimoji="0" lang="sr-Latn-R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3" name="TextBox 82"/>
            <p:cNvSpPr txBox="1"/>
            <p:nvPr/>
          </p:nvSpPr>
          <p:spPr>
            <a:xfrm>
              <a:off x="4279392" y="873304"/>
              <a:ext cx="3652257" cy="1938992"/>
            </a:xfrm>
            <a:prstGeom prst="rect">
              <a:avLst/>
            </a:prstGeom>
            <a:noFill/>
            <a:ln w="12700">
              <a:solidFill>
                <a:srgbClr val="F25D61"/>
              </a:solidFill>
              <a:prstDash val="sysDash"/>
            </a:ln>
          </p:spPr>
          <p:txBody>
            <a:bodyPr wrap="square" rtlCol="0">
              <a:spAutoFit/>
            </a:bodyP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functions</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Stores the key inputs files needed for the subnational model and automates import of data</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Either</a:t>
              </a:r>
            </a:p>
            <a:p>
              <a:pPr marL="158260" marR="0" lvl="0" indent="-158260" algn="l" defTabSz="31652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Automate pull of the files into ADR which are formatted to Naomi specification.  Or </a:t>
              </a:r>
            </a:p>
            <a:p>
              <a:pPr marL="158260" marR="0" lvl="0" indent="-158260" algn="l" defTabSz="31652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Manually create and upload the files  and store in ADR </a:t>
              </a:r>
            </a:p>
            <a:p>
              <a:pPr marL="158260" marR="0" lvl="0" indent="-158260" algn="l" defTabSz="31652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Place the final input files into the </a:t>
              </a:r>
              <a:r>
                <a:rPr kumimoji="0" lang="en-GB" sz="1000" b="1" i="0" u="sng" strike="noStrike" kern="1200" cap="none" spc="0" normalizeH="0" baseline="0" noProof="0" dirty="0">
                  <a:ln>
                    <a:noFill/>
                  </a:ln>
                  <a:solidFill>
                    <a:srgbClr val="E31837"/>
                  </a:solidFill>
                  <a:effectLst/>
                  <a:uLnTx/>
                  <a:uFillTx/>
                  <a:latin typeface="AvenirLTStd-Book"/>
                  <a:ea typeface="+mn-ea"/>
                  <a:cs typeface="+mn-cs"/>
                </a:rPr>
                <a:t>HIV Estimates 2025</a:t>
              </a:r>
              <a:r>
                <a:rPr kumimoji="0" lang="en-GB" sz="1000" b="1" i="0" u="none" strike="noStrike" kern="1200" cap="none" spc="0" normalizeH="0" baseline="0" noProof="0" dirty="0">
                  <a:ln>
                    <a:noFill/>
                  </a:ln>
                  <a:solidFill>
                    <a:srgbClr val="333333"/>
                  </a:solidFill>
                  <a:effectLst/>
                  <a:uLnTx/>
                  <a:uFillTx/>
                  <a:latin typeface="AvenirLTStd-Book"/>
                  <a:ea typeface="+mn-ea"/>
                  <a:cs typeface="+mn-cs"/>
                </a:rPr>
                <a:t> </a:t>
              </a:r>
              <a:r>
                <a:rPr kumimoji="0" lang="en-GB" sz="1000" b="0" i="0" u="none" strike="noStrike" kern="1200" cap="none" spc="0" normalizeH="0" baseline="0" noProof="0" dirty="0">
                  <a:ln>
                    <a:noFill/>
                  </a:ln>
                  <a:solidFill>
                    <a:srgbClr val="333333"/>
                  </a:solidFill>
                  <a:effectLst/>
                  <a:uLnTx/>
                  <a:uFillTx/>
                  <a:latin typeface="AvenirLTStd-Book"/>
                  <a:ea typeface="+mn-ea"/>
                  <a:cs typeface="+mn-cs"/>
                </a:rPr>
                <a:t>folder</a:t>
              </a: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615460" marR="0" lvl="1" indent="-158260" algn="l" defTabSz="31652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ART and ANC </a:t>
              </a:r>
            </a:p>
            <a:p>
              <a:pPr marL="615460" marR="0" lvl="1" indent="-158260" algn="l" defTabSz="31652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Final Spectrum from step 4c</a:t>
              </a:r>
            </a:p>
            <a:p>
              <a:pPr marL="158260" marR="0" lvl="0" indent="-158260" algn="just" defTabSz="316520" rtl="0" eaLnBrk="1" fontAlgn="auto" latinLnBrk="0" hangingPunct="1">
                <a:lnSpc>
                  <a:spcPct val="100000"/>
                </a:lnSpc>
                <a:spcBef>
                  <a:spcPts val="0"/>
                </a:spcBef>
                <a:spcAft>
                  <a:spcPts val="0"/>
                </a:spcAft>
                <a:buClrTx/>
                <a:buSzTx/>
                <a:buFontTx/>
                <a:buAutoNum type="arabicPeriod"/>
                <a:tabLst/>
                <a:defRPr/>
              </a:pPr>
              <a:endPar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158260" marR="0" lvl="0" indent="-158260" algn="just" defTabSz="316520" rtl="0" eaLnBrk="1" fontAlgn="auto" latinLnBrk="0" hangingPunct="1">
                <a:lnSpc>
                  <a:spcPct val="100000"/>
                </a:lnSpc>
                <a:spcBef>
                  <a:spcPts val="0"/>
                </a:spcBef>
                <a:spcAft>
                  <a:spcPts val="0"/>
                </a:spcAft>
                <a:buClrTx/>
                <a:buSzTx/>
                <a:buFontTx/>
                <a:buAutoNum type="arabicPeriod"/>
                <a:tabLst/>
                <a:defRPr/>
              </a:pPr>
              <a:endParaRPr kumimoji="0" lang="sr-Latn-R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1" name="TextBox 80"/>
            <p:cNvSpPr txBox="1"/>
            <p:nvPr/>
          </p:nvSpPr>
          <p:spPr>
            <a:xfrm>
              <a:off x="164592" y="886968"/>
              <a:ext cx="3657600" cy="1631216"/>
            </a:xfrm>
            <a:prstGeom prst="rect">
              <a:avLst/>
            </a:prstGeom>
            <a:noFill/>
            <a:ln w="12700">
              <a:solidFill>
                <a:srgbClr val="C55A11"/>
              </a:solidFill>
              <a:prstDash val="sysDash"/>
            </a:ln>
          </p:spPr>
          <p:txBody>
            <a:bodyPr wrap="square" rtlCol="0">
              <a:spAutoFit/>
            </a:bodyPr>
            <a:lstStyle/>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prstClr val="black"/>
                  </a:solidFill>
                  <a:effectLst/>
                  <a:uLnTx/>
                  <a:uFillTx/>
                  <a:latin typeface="Corbel" panose="020B0503020204020204" pitchFamily="34" charset="0"/>
                  <a:ea typeface="+mn-ea"/>
                  <a:cs typeface="+mn-cs"/>
                </a:rPr>
                <a:t>Main function</a:t>
              </a:r>
              <a:r>
                <a:rPr kumimoji="0" 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Stores key data inputs to be used with Spectrum. Naomi and Shiny 90</a:t>
              </a:r>
            </a:p>
            <a:p>
              <a:pPr marL="0" marR="0" lvl="0" indent="0" algn="l" defTabSz="3165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prstClr val="black"/>
                  </a:solidFill>
                  <a:effectLst/>
                  <a:uLnTx/>
                  <a:uFillTx/>
                  <a:latin typeface="Corbel" panose="020B0503020204020204" pitchFamily="34" charset="0"/>
                  <a:ea typeface="+mn-ea"/>
                  <a:cs typeface="+mn-cs"/>
                </a:rPr>
                <a:t>How?</a:t>
              </a:r>
              <a:r>
                <a:rPr kumimoji="0" 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Create 3 pivot tables that will allow population of the key data tables (ART, ANC. HIV testing) to be used in Naomi, Spectrum and Shiny 90</a:t>
              </a: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rPr>
                <a:t>When trends are odd, review and correct the data</a:t>
              </a:r>
            </a:p>
            <a:p>
              <a:pPr marL="0" marR="0" lvl="0" indent="0" algn="l" defTabSz="3165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rPr>
                <a:t>Summary totals go into Spectrum, while subnational data goes into ADR</a:t>
              </a:r>
            </a:p>
            <a:p>
              <a:pPr marL="0" marR="0" lvl="0" indent="0" algn="just" defTabSz="316520" rtl="0" eaLnBrk="1" fontAlgn="auto" latinLnBrk="0" hangingPunct="1">
                <a:lnSpc>
                  <a:spcPct val="100000"/>
                </a:lnSpc>
                <a:spcBef>
                  <a:spcPts val="0"/>
                </a:spcBef>
                <a:spcAft>
                  <a:spcPts val="0"/>
                </a:spcAft>
                <a:buClrTx/>
                <a:buSzTx/>
                <a:buFontTx/>
                <a:buNone/>
                <a:tabLst/>
                <a:defRPr/>
              </a:pPr>
              <a:endParaRPr kumimoji="0" lang="sr-Latn-R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3" name="Arrow: Right 62">
              <a:extLst>
                <a:ext uri="{FF2B5EF4-FFF2-40B4-BE49-F238E27FC236}">
                  <a16:creationId xmlns:a16="http://schemas.microsoft.com/office/drawing/2014/main" id="{E952A57A-0808-412F-B8A1-320B2F96C692}"/>
                </a:ext>
              </a:extLst>
            </p:cNvPr>
            <p:cNvSpPr/>
            <p:nvPr/>
          </p:nvSpPr>
          <p:spPr>
            <a:xfrm>
              <a:off x="3836329" y="1188720"/>
              <a:ext cx="420624" cy="271923"/>
            </a:xfrm>
            <a:prstGeom prst="rightArrow">
              <a:avLst>
                <a:gd name="adj1" fmla="val 60000"/>
                <a:gd name="adj2" fmla="val 50000"/>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Arrow: Right 68">
              <a:extLst>
                <a:ext uri="{FF2B5EF4-FFF2-40B4-BE49-F238E27FC236}">
                  <a16:creationId xmlns:a16="http://schemas.microsoft.com/office/drawing/2014/main" id="{CA4BD219-F7A3-46B7-867C-68C70F5F1F2F}"/>
                </a:ext>
              </a:extLst>
            </p:cNvPr>
            <p:cNvSpPr/>
            <p:nvPr/>
          </p:nvSpPr>
          <p:spPr>
            <a:xfrm>
              <a:off x="7953490" y="1193648"/>
              <a:ext cx="420624" cy="271923"/>
            </a:xfrm>
            <a:prstGeom prst="rightArrow">
              <a:avLst>
                <a:gd name="adj1" fmla="val 60000"/>
                <a:gd name="adj2" fmla="val 50000"/>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Arrow: Right 69">
              <a:extLst>
                <a:ext uri="{FF2B5EF4-FFF2-40B4-BE49-F238E27FC236}">
                  <a16:creationId xmlns:a16="http://schemas.microsoft.com/office/drawing/2014/main" id="{75D9591D-364B-43D2-A566-A6439FCEE53F}"/>
                </a:ext>
              </a:extLst>
            </p:cNvPr>
            <p:cNvSpPr/>
            <p:nvPr/>
          </p:nvSpPr>
          <p:spPr>
            <a:xfrm rot="5400000" flipV="1">
              <a:off x="6653247" y="3690848"/>
              <a:ext cx="2340864" cy="336234"/>
            </a:xfrm>
            <a:prstGeom prst="rightArrow">
              <a:avLst>
                <a:gd name="adj1" fmla="val 60000"/>
                <a:gd name="adj2" fmla="val 50000"/>
              </a:avLst>
            </a:prstGeom>
            <a:solidFill>
              <a:schemeClr val="tx1">
                <a:lumMod val="65000"/>
                <a:lumOff val="35000"/>
                <a:alpha val="60000"/>
              </a:schemeClr>
            </a:solidFill>
            <a:ln w="3175">
              <a:solidFill>
                <a:schemeClr val="tx1">
                  <a:lumMod val="75000"/>
                  <a:lumOff val="2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rrow: Right 71">
              <a:extLst>
                <a:ext uri="{FF2B5EF4-FFF2-40B4-BE49-F238E27FC236}">
                  <a16:creationId xmlns:a16="http://schemas.microsoft.com/office/drawing/2014/main" id="{7B6D01C9-B054-4CEA-8389-4D5B441EEB77}"/>
                </a:ext>
              </a:extLst>
            </p:cNvPr>
            <p:cNvSpPr/>
            <p:nvPr/>
          </p:nvSpPr>
          <p:spPr>
            <a:xfrm rot="16200000">
              <a:off x="6544677" y="2729484"/>
              <a:ext cx="329184" cy="271923"/>
            </a:xfrm>
            <a:prstGeom prst="rightArrow">
              <a:avLst>
                <a:gd name="adj1" fmla="val 60000"/>
                <a:gd name="adj2" fmla="val 50000"/>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Arrow: Right 34">
            <a:extLst>
              <a:ext uri="{FF2B5EF4-FFF2-40B4-BE49-F238E27FC236}">
                <a16:creationId xmlns:a16="http://schemas.microsoft.com/office/drawing/2014/main" id="{794EB3E4-E91A-4CBC-B1AC-F15E137EEA6A}"/>
              </a:ext>
            </a:extLst>
          </p:cNvPr>
          <p:cNvSpPr/>
          <p:nvPr/>
        </p:nvSpPr>
        <p:spPr>
          <a:xfrm rot="5400000">
            <a:off x="1357307" y="2630692"/>
            <a:ext cx="499335" cy="274320"/>
          </a:xfrm>
          <a:prstGeom prst="rightArrow">
            <a:avLst>
              <a:gd name="adj1" fmla="val 60000"/>
              <a:gd name="adj2" fmla="val 50000"/>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row: Bent 38">
            <a:extLst>
              <a:ext uri="{FF2B5EF4-FFF2-40B4-BE49-F238E27FC236}">
                <a16:creationId xmlns:a16="http://schemas.microsoft.com/office/drawing/2014/main" id="{678A95D5-4AD6-4E4D-AD7E-D78DAB662C3F}"/>
              </a:ext>
            </a:extLst>
          </p:cNvPr>
          <p:cNvSpPr/>
          <p:nvPr/>
        </p:nvSpPr>
        <p:spPr>
          <a:xfrm rot="10800000" flipV="1">
            <a:off x="10379723" y="94406"/>
            <a:ext cx="364431" cy="481853"/>
          </a:xfrm>
          <a:prstGeom prst="bentArrow">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 name="Arrow: Right 5">
            <a:extLst>
              <a:ext uri="{FF2B5EF4-FFF2-40B4-BE49-F238E27FC236}">
                <a16:creationId xmlns:a16="http://schemas.microsoft.com/office/drawing/2014/main" id="{F7BE6E68-E621-DA6C-62A6-24C45135CB82}"/>
              </a:ext>
            </a:extLst>
          </p:cNvPr>
          <p:cNvSpPr/>
          <p:nvPr/>
        </p:nvSpPr>
        <p:spPr>
          <a:xfrm rot="15088617">
            <a:off x="6874433" y="2704349"/>
            <a:ext cx="2984652" cy="736439"/>
          </a:xfrm>
          <a:prstGeom prst="rightArrow">
            <a:avLst>
              <a:gd name="adj1" fmla="val 60000"/>
              <a:gd name="adj2" fmla="val 50000"/>
            </a:avLst>
          </a:prstGeom>
          <a:solidFill>
            <a:schemeClr val="tx1">
              <a:lumMod val="65000"/>
              <a:lumOff val="35000"/>
              <a:alpha val="60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0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670141-C207-4F1F-B293-24F7FD9925CA}"/>
              </a:ext>
            </a:extLst>
          </p:cNvPr>
          <p:cNvSpPr>
            <a:spLocks noGrp="1"/>
          </p:cNvSpPr>
          <p:nvPr>
            <p:ph type="title"/>
          </p:nvPr>
        </p:nvSpPr>
        <p:spPr>
          <a:xfrm>
            <a:off x="704385" y="1"/>
            <a:ext cx="10515600" cy="635620"/>
          </a:xfrm>
          <a:solidFill>
            <a:srgbClr val="40BAD2"/>
          </a:solidFill>
        </p:spPr>
        <p:txBody>
          <a:bodyPr>
            <a:noAutofit/>
          </a:bodyPr>
          <a:lstStyle/>
          <a:p>
            <a:pPr lvl="0" algn="ctr"/>
            <a:r>
              <a:rPr lang="fr-FR" sz="4800" dirty="0">
                <a:solidFill>
                  <a:schemeClr val="bg1"/>
                </a:solidFill>
                <a:latin typeface="Corbel" panose="020B0503020204020204" pitchFamily="34" charset="0"/>
              </a:rPr>
              <a:t>Processus d’estimations relatives au VIH</a:t>
            </a:r>
          </a:p>
        </p:txBody>
      </p:sp>
      <p:graphicFrame>
        <p:nvGraphicFramePr>
          <p:cNvPr id="6" name="Diagram 5">
            <a:extLst>
              <a:ext uri="{FF2B5EF4-FFF2-40B4-BE49-F238E27FC236}">
                <a16:creationId xmlns:a16="http://schemas.microsoft.com/office/drawing/2014/main" id="{F06B861A-1DAA-4AC5-B91D-321B6F2E66C7}"/>
              </a:ext>
            </a:extLst>
          </p:cNvPr>
          <p:cNvGraphicFramePr/>
          <p:nvPr/>
        </p:nvGraphicFramePr>
        <p:xfrm>
          <a:off x="704384" y="635621"/>
          <a:ext cx="11338933" cy="622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91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069848" y="1298448"/>
            <a:ext cx="7315200" cy="2527318"/>
          </a:xfrm>
        </p:spPr>
        <p:txBody>
          <a:bodyPr/>
          <a:lstStyle/>
          <a:p>
            <a:r>
              <a:rPr lang="fr-FR" dirty="0"/>
              <a:t>Pourquoi utiliser des modèles pour l'estimation du VIH</a:t>
            </a:r>
            <a:endParaRPr lang="en-CH" dirty="0"/>
          </a:p>
        </p:txBody>
      </p:sp>
    </p:spTree>
    <p:extLst>
      <p:ext uri="{BB962C8B-B14F-4D97-AF65-F5344CB8AC3E}">
        <p14:creationId xmlns:p14="http://schemas.microsoft.com/office/powerpoint/2010/main" val="100137037"/>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ra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005C9-505F-44A7-A455-55111143C4B3}">
  <ds:schemaRefs>
    <ds:schemaRef ds:uri="http://schemas.microsoft.com/office/2006/metadata/properties"/>
    <ds:schemaRef ds:uri="http://schemas.microsoft.com/office/infopath/2007/PartnerControls"/>
    <ds:schemaRef ds:uri="288ef829-98c5-46d1-83dc-c2ef7c814da2"/>
    <ds:schemaRef ds:uri="2ddeef39-65d3-4660-94f2-f063f949c57e"/>
  </ds:schemaRefs>
</ds:datastoreItem>
</file>

<file path=customXml/itemProps2.xml><?xml version="1.0" encoding="utf-8"?>
<ds:datastoreItem xmlns:ds="http://schemas.openxmlformats.org/officeDocument/2006/customXml" ds:itemID="{8518BF5D-ECA7-459C-A2EA-C6344DFF5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4D9A65-9082-4196-A878-5F813954B23B}">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Frame</Template>
  <TotalTime>1131</TotalTime>
  <Words>1291</Words>
  <Application>Microsoft Office PowerPoint</Application>
  <PresentationFormat>Widescreen</PresentationFormat>
  <Paragraphs>156</Paragraphs>
  <Slides>12</Slides>
  <Notes>1</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AvenirLTStd-Book</vt:lpstr>
      <vt:lpstr>Calibri</vt:lpstr>
      <vt:lpstr>Calibri Light</vt:lpstr>
      <vt:lpstr>Corbel</vt:lpstr>
      <vt:lpstr>Segoe UI</vt:lpstr>
      <vt:lpstr>Wingdings 2</vt:lpstr>
      <vt:lpstr>Frame</vt:lpstr>
      <vt:lpstr>1_Frame</vt:lpstr>
      <vt:lpstr>Office Theme</vt:lpstr>
      <vt:lpstr>2_Frame</vt:lpstr>
      <vt:lpstr>  Résumé des outils et des flux de données  Pourquoi utiliser modelés? </vt:lpstr>
      <vt:lpstr>PowerPoint Presentation</vt:lpstr>
      <vt:lpstr>https://hivtools.unaids.org/ </vt:lpstr>
      <vt:lpstr>PowerPoint Presentation</vt:lpstr>
      <vt:lpstr>Le Référentiel de données sur le SIDA  AIDS Data Repository (ADR)</vt:lpstr>
      <vt:lpstr>Matériel de formation</vt:lpstr>
      <vt:lpstr>PowerPoint Presentation</vt:lpstr>
      <vt:lpstr>Processus d’estimations relatives au VIH</vt:lpstr>
      <vt:lpstr>Pourquoi utiliser des modèles pour l'estimation du VIH</vt:lpstr>
      <vt:lpstr>Avantages des estimations modélisées</vt:lpstr>
      <vt:lpstr>Pourquoi les estimations du Spectrum  sont-elles différentes des estimations de l'enquête ?</vt:lpstr>
      <vt:lpstr>Des enquêtes et des estimations sont nécessaires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RWODZI, Desire Tarwireyi</cp:lastModifiedBy>
  <cp:revision>8</cp:revision>
  <dcterms:created xsi:type="dcterms:W3CDTF">2020-10-27T09:55:01Z</dcterms:created>
  <dcterms:modified xsi:type="dcterms:W3CDTF">2025-03-17T09:23:19Z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