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4"/>
    <p:sldMasterId id="2147483883" r:id="rId5"/>
    <p:sldMasterId id="2147483885" r:id="rId6"/>
    <p:sldMasterId id="2147483899" r:id="rId7"/>
    <p:sldMasterId id="2147483929" r:id="rId8"/>
  </p:sldMasterIdLst>
  <p:notesMasterIdLst>
    <p:notesMasterId r:id="rId32"/>
  </p:notesMasterIdLst>
  <p:sldIdLst>
    <p:sldId id="261" r:id="rId9"/>
    <p:sldId id="431" r:id="rId10"/>
    <p:sldId id="323" r:id="rId11"/>
    <p:sldId id="324" r:id="rId12"/>
    <p:sldId id="430" r:id="rId13"/>
    <p:sldId id="432" r:id="rId14"/>
    <p:sldId id="1578" r:id="rId15"/>
    <p:sldId id="1579" r:id="rId16"/>
    <p:sldId id="1580" r:id="rId17"/>
    <p:sldId id="1581" r:id="rId18"/>
    <p:sldId id="1582" r:id="rId19"/>
    <p:sldId id="1583" r:id="rId20"/>
    <p:sldId id="313" r:id="rId21"/>
    <p:sldId id="314" r:id="rId22"/>
    <p:sldId id="1584" r:id="rId23"/>
    <p:sldId id="1585" r:id="rId24"/>
    <p:sldId id="1586" r:id="rId25"/>
    <p:sldId id="1587" r:id="rId26"/>
    <p:sldId id="1588" r:id="rId27"/>
    <p:sldId id="322" r:id="rId28"/>
    <p:sldId id="321" r:id="rId29"/>
    <p:sldId id="302" r:id="rId30"/>
    <p:sldId id="1589" r:id="rId31"/>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B7E84E-0F2E-C5D2-2A1C-0B1EE3DFEC00}" name="ARIAS GARCIA, Sonia" initials="AS" userId="S::ariasgarcias@unaids.org::1b006507-cd8c-4a28-b425-0584f4b0d7df" providerId="AD"/>
  <p188:author id="{5A8F58D0-3352-EE91-4B55-0A9CE4819776}" name="BAKAN, Hasan" initials="BH" userId="S::bakanh@unaids.org::cca8c49a-6237-40da-a6fa-bafa1d6b1f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8774C-1529-479D-9BE4-EC4E50A554FA}" v="30" dt="2023-12-01T07:52:13.750"/>
    <p1510:client id="{47982195-959D-43AC-A462-7ADFC8522B4E}" v="2" dt="2023-12-01T08:03:36.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4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microsoft.com/office/2018/10/relationships/authors" Target="authors.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47982195-959D-43AC-A462-7ADFC8522B4E}"/>
    <pc:docChg chg="delSld modSld delMainMaster">
      <pc:chgData name="RWODZI, Desire Tarwireyi" userId="f2e414da-657a-4eae-9cb2-9d4947cf517c" providerId="ADAL" clId="{47982195-959D-43AC-A462-7ADFC8522B4E}" dt="2023-12-01T08:03:36.016" v="3" actId="404"/>
      <pc:docMkLst>
        <pc:docMk/>
      </pc:docMkLst>
      <pc:sldChg chg="del">
        <pc:chgData name="RWODZI, Desire Tarwireyi" userId="f2e414da-657a-4eae-9cb2-9d4947cf517c" providerId="ADAL" clId="{47982195-959D-43AC-A462-7ADFC8522B4E}" dt="2023-12-01T08:03:27.209" v="1" actId="47"/>
        <pc:sldMkLst>
          <pc:docMk/>
          <pc:sldMk cId="549158076" sldId="257"/>
        </pc:sldMkLst>
      </pc:sldChg>
      <pc:sldChg chg="del">
        <pc:chgData name="RWODZI, Desire Tarwireyi" userId="f2e414da-657a-4eae-9cb2-9d4947cf517c" providerId="ADAL" clId="{47982195-959D-43AC-A462-7ADFC8522B4E}" dt="2023-12-01T08:03:27.209" v="1" actId="47"/>
        <pc:sldMkLst>
          <pc:docMk/>
          <pc:sldMk cId="705379199" sldId="258"/>
        </pc:sldMkLst>
      </pc:sldChg>
      <pc:sldChg chg="del">
        <pc:chgData name="RWODZI, Desire Tarwireyi" userId="f2e414da-657a-4eae-9cb2-9d4947cf517c" providerId="ADAL" clId="{47982195-959D-43AC-A462-7ADFC8522B4E}" dt="2023-12-01T08:03:27.209" v="1" actId="47"/>
        <pc:sldMkLst>
          <pc:docMk/>
          <pc:sldMk cId="4026828335" sldId="259"/>
        </pc:sldMkLst>
      </pc:sldChg>
      <pc:sldChg chg="del">
        <pc:chgData name="RWODZI, Desire Tarwireyi" userId="f2e414da-657a-4eae-9cb2-9d4947cf517c" providerId="ADAL" clId="{47982195-959D-43AC-A462-7ADFC8522B4E}" dt="2023-12-01T08:03:27.209" v="1" actId="47"/>
        <pc:sldMkLst>
          <pc:docMk/>
          <pc:sldMk cId="2676716282" sldId="262"/>
        </pc:sldMkLst>
      </pc:sldChg>
      <pc:sldChg chg="del">
        <pc:chgData name="RWODZI, Desire Tarwireyi" userId="f2e414da-657a-4eae-9cb2-9d4947cf517c" providerId="ADAL" clId="{47982195-959D-43AC-A462-7ADFC8522B4E}" dt="2023-12-01T08:03:27.209" v="1" actId="47"/>
        <pc:sldMkLst>
          <pc:docMk/>
          <pc:sldMk cId="1845577357" sldId="263"/>
        </pc:sldMkLst>
      </pc:sldChg>
      <pc:sldChg chg="del">
        <pc:chgData name="RWODZI, Desire Tarwireyi" userId="f2e414da-657a-4eae-9cb2-9d4947cf517c" providerId="ADAL" clId="{47982195-959D-43AC-A462-7ADFC8522B4E}" dt="2023-12-01T08:03:27.209" v="1" actId="47"/>
        <pc:sldMkLst>
          <pc:docMk/>
          <pc:sldMk cId="793649746" sldId="264"/>
        </pc:sldMkLst>
      </pc:sldChg>
      <pc:sldChg chg="del">
        <pc:chgData name="RWODZI, Desire Tarwireyi" userId="f2e414da-657a-4eae-9cb2-9d4947cf517c" providerId="ADAL" clId="{47982195-959D-43AC-A462-7ADFC8522B4E}" dt="2023-12-01T08:03:27.209" v="1" actId="47"/>
        <pc:sldMkLst>
          <pc:docMk/>
          <pc:sldMk cId="3349565068" sldId="265"/>
        </pc:sldMkLst>
      </pc:sldChg>
      <pc:sldChg chg="del">
        <pc:chgData name="RWODZI, Desire Tarwireyi" userId="f2e414da-657a-4eae-9cb2-9d4947cf517c" providerId="ADAL" clId="{47982195-959D-43AC-A462-7ADFC8522B4E}" dt="2023-12-01T08:03:27.209" v="1" actId="47"/>
        <pc:sldMkLst>
          <pc:docMk/>
          <pc:sldMk cId="3081946897" sldId="266"/>
        </pc:sldMkLst>
      </pc:sldChg>
      <pc:sldChg chg="del">
        <pc:chgData name="RWODZI, Desire Tarwireyi" userId="f2e414da-657a-4eae-9cb2-9d4947cf517c" providerId="ADAL" clId="{47982195-959D-43AC-A462-7ADFC8522B4E}" dt="2023-12-01T08:03:27.209" v="1" actId="47"/>
        <pc:sldMkLst>
          <pc:docMk/>
          <pc:sldMk cId="2739463817" sldId="267"/>
        </pc:sldMkLst>
      </pc:sldChg>
      <pc:sldChg chg="del">
        <pc:chgData name="RWODZI, Desire Tarwireyi" userId="f2e414da-657a-4eae-9cb2-9d4947cf517c" providerId="ADAL" clId="{47982195-959D-43AC-A462-7ADFC8522B4E}" dt="2023-12-01T08:03:27.209" v="1" actId="47"/>
        <pc:sldMkLst>
          <pc:docMk/>
          <pc:sldMk cId="2068191065" sldId="268"/>
        </pc:sldMkLst>
      </pc:sldChg>
      <pc:sldChg chg="del">
        <pc:chgData name="RWODZI, Desire Tarwireyi" userId="f2e414da-657a-4eae-9cb2-9d4947cf517c" providerId="ADAL" clId="{47982195-959D-43AC-A462-7ADFC8522B4E}" dt="2023-12-01T08:03:27.209" v="1" actId="47"/>
        <pc:sldMkLst>
          <pc:docMk/>
          <pc:sldMk cId="4029946638" sldId="269"/>
        </pc:sldMkLst>
      </pc:sldChg>
      <pc:sldChg chg="del">
        <pc:chgData name="RWODZI, Desire Tarwireyi" userId="f2e414da-657a-4eae-9cb2-9d4947cf517c" providerId="ADAL" clId="{47982195-959D-43AC-A462-7ADFC8522B4E}" dt="2023-12-01T08:03:03.874" v="0" actId="47"/>
        <pc:sldMkLst>
          <pc:docMk/>
          <pc:sldMk cId="4110622058" sldId="270"/>
        </pc:sldMkLst>
      </pc:sldChg>
      <pc:sldChg chg="del">
        <pc:chgData name="RWODZI, Desire Tarwireyi" userId="f2e414da-657a-4eae-9cb2-9d4947cf517c" providerId="ADAL" clId="{47982195-959D-43AC-A462-7ADFC8522B4E}" dt="2023-12-01T08:03:27.209" v="1" actId="47"/>
        <pc:sldMkLst>
          <pc:docMk/>
          <pc:sldMk cId="1710150302" sldId="272"/>
        </pc:sldMkLst>
      </pc:sldChg>
      <pc:sldChg chg="del">
        <pc:chgData name="RWODZI, Desire Tarwireyi" userId="f2e414da-657a-4eae-9cb2-9d4947cf517c" providerId="ADAL" clId="{47982195-959D-43AC-A462-7ADFC8522B4E}" dt="2023-12-01T08:03:27.209" v="1" actId="47"/>
        <pc:sldMkLst>
          <pc:docMk/>
          <pc:sldMk cId="150229493" sldId="273"/>
        </pc:sldMkLst>
      </pc:sldChg>
      <pc:sldChg chg="del">
        <pc:chgData name="RWODZI, Desire Tarwireyi" userId="f2e414da-657a-4eae-9cb2-9d4947cf517c" providerId="ADAL" clId="{47982195-959D-43AC-A462-7ADFC8522B4E}" dt="2023-12-01T08:03:27.209" v="1" actId="47"/>
        <pc:sldMkLst>
          <pc:docMk/>
          <pc:sldMk cId="3956376403" sldId="275"/>
        </pc:sldMkLst>
      </pc:sldChg>
      <pc:sldChg chg="del">
        <pc:chgData name="RWODZI, Desire Tarwireyi" userId="f2e414da-657a-4eae-9cb2-9d4947cf517c" providerId="ADAL" clId="{47982195-959D-43AC-A462-7ADFC8522B4E}" dt="2023-12-01T08:03:27.209" v="1" actId="47"/>
        <pc:sldMkLst>
          <pc:docMk/>
          <pc:sldMk cId="1469879945" sldId="276"/>
        </pc:sldMkLst>
      </pc:sldChg>
      <pc:sldChg chg="del">
        <pc:chgData name="RWODZI, Desire Tarwireyi" userId="f2e414da-657a-4eae-9cb2-9d4947cf517c" providerId="ADAL" clId="{47982195-959D-43AC-A462-7ADFC8522B4E}" dt="2023-12-01T08:03:27.209" v="1" actId="47"/>
        <pc:sldMkLst>
          <pc:docMk/>
          <pc:sldMk cId="4198641800" sldId="277"/>
        </pc:sldMkLst>
      </pc:sldChg>
      <pc:sldChg chg="del">
        <pc:chgData name="RWODZI, Desire Tarwireyi" userId="f2e414da-657a-4eae-9cb2-9d4947cf517c" providerId="ADAL" clId="{47982195-959D-43AC-A462-7ADFC8522B4E}" dt="2023-12-01T08:03:27.209" v="1" actId="47"/>
        <pc:sldMkLst>
          <pc:docMk/>
          <pc:sldMk cId="1453853576" sldId="278"/>
        </pc:sldMkLst>
      </pc:sldChg>
      <pc:sldChg chg="del">
        <pc:chgData name="RWODZI, Desire Tarwireyi" userId="f2e414da-657a-4eae-9cb2-9d4947cf517c" providerId="ADAL" clId="{47982195-959D-43AC-A462-7ADFC8522B4E}" dt="2023-12-01T08:03:27.209" v="1" actId="47"/>
        <pc:sldMkLst>
          <pc:docMk/>
          <pc:sldMk cId="1597275303" sldId="279"/>
        </pc:sldMkLst>
      </pc:sldChg>
      <pc:sldChg chg="del">
        <pc:chgData name="RWODZI, Desire Tarwireyi" userId="f2e414da-657a-4eae-9cb2-9d4947cf517c" providerId="ADAL" clId="{47982195-959D-43AC-A462-7ADFC8522B4E}" dt="2023-12-01T08:03:27.209" v="1" actId="47"/>
        <pc:sldMkLst>
          <pc:docMk/>
          <pc:sldMk cId="1042710575" sldId="282"/>
        </pc:sldMkLst>
      </pc:sldChg>
      <pc:sldChg chg="del">
        <pc:chgData name="RWODZI, Desire Tarwireyi" userId="f2e414da-657a-4eae-9cb2-9d4947cf517c" providerId="ADAL" clId="{47982195-959D-43AC-A462-7ADFC8522B4E}" dt="2023-12-01T08:03:27.209" v="1" actId="47"/>
        <pc:sldMkLst>
          <pc:docMk/>
          <pc:sldMk cId="1785841747" sldId="283"/>
        </pc:sldMkLst>
      </pc:sldChg>
      <pc:sldChg chg="del">
        <pc:chgData name="RWODZI, Desire Tarwireyi" userId="f2e414da-657a-4eae-9cb2-9d4947cf517c" providerId="ADAL" clId="{47982195-959D-43AC-A462-7ADFC8522B4E}" dt="2023-12-01T08:03:27.209" v="1" actId="47"/>
        <pc:sldMkLst>
          <pc:docMk/>
          <pc:sldMk cId="1059110538" sldId="285"/>
        </pc:sldMkLst>
      </pc:sldChg>
      <pc:sldChg chg="del">
        <pc:chgData name="RWODZI, Desire Tarwireyi" userId="f2e414da-657a-4eae-9cb2-9d4947cf517c" providerId="ADAL" clId="{47982195-959D-43AC-A462-7ADFC8522B4E}" dt="2023-12-01T08:03:27.209" v="1" actId="47"/>
        <pc:sldMkLst>
          <pc:docMk/>
          <pc:sldMk cId="3142951825" sldId="286"/>
        </pc:sldMkLst>
      </pc:sldChg>
      <pc:sldChg chg="del">
        <pc:chgData name="RWODZI, Desire Tarwireyi" userId="f2e414da-657a-4eae-9cb2-9d4947cf517c" providerId="ADAL" clId="{47982195-959D-43AC-A462-7ADFC8522B4E}" dt="2023-12-01T08:03:27.209" v="1" actId="47"/>
        <pc:sldMkLst>
          <pc:docMk/>
          <pc:sldMk cId="2256308446" sldId="287"/>
        </pc:sldMkLst>
      </pc:sldChg>
      <pc:sldChg chg="del">
        <pc:chgData name="RWODZI, Desire Tarwireyi" userId="f2e414da-657a-4eae-9cb2-9d4947cf517c" providerId="ADAL" clId="{47982195-959D-43AC-A462-7ADFC8522B4E}" dt="2023-12-01T08:03:27.209" v="1" actId="47"/>
        <pc:sldMkLst>
          <pc:docMk/>
          <pc:sldMk cId="2876298780" sldId="288"/>
        </pc:sldMkLst>
      </pc:sldChg>
      <pc:sldChg chg="del">
        <pc:chgData name="RWODZI, Desire Tarwireyi" userId="f2e414da-657a-4eae-9cb2-9d4947cf517c" providerId="ADAL" clId="{47982195-959D-43AC-A462-7ADFC8522B4E}" dt="2023-12-01T08:03:27.209" v="1" actId="47"/>
        <pc:sldMkLst>
          <pc:docMk/>
          <pc:sldMk cId="3120925430" sldId="289"/>
        </pc:sldMkLst>
      </pc:sldChg>
      <pc:sldChg chg="del">
        <pc:chgData name="RWODZI, Desire Tarwireyi" userId="f2e414da-657a-4eae-9cb2-9d4947cf517c" providerId="ADAL" clId="{47982195-959D-43AC-A462-7ADFC8522B4E}" dt="2023-12-01T08:03:27.209" v="1" actId="47"/>
        <pc:sldMkLst>
          <pc:docMk/>
          <pc:sldMk cId="998213864" sldId="290"/>
        </pc:sldMkLst>
      </pc:sldChg>
      <pc:sldChg chg="del">
        <pc:chgData name="RWODZI, Desire Tarwireyi" userId="f2e414da-657a-4eae-9cb2-9d4947cf517c" providerId="ADAL" clId="{47982195-959D-43AC-A462-7ADFC8522B4E}" dt="2023-12-01T08:03:27.209" v="1" actId="47"/>
        <pc:sldMkLst>
          <pc:docMk/>
          <pc:sldMk cId="4157987699" sldId="291"/>
        </pc:sldMkLst>
      </pc:sldChg>
      <pc:sldChg chg="del">
        <pc:chgData name="RWODZI, Desire Tarwireyi" userId="f2e414da-657a-4eae-9cb2-9d4947cf517c" providerId="ADAL" clId="{47982195-959D-43AC-A462-7ADFC8522B4E}" dt="2023-12-01T08:03:27.209" v="1" actId="47"/>
        <pc:sldMkLst>
          <pc:docMk/>
          <pc:sldMk cId="1001362268" sldId="292"/>
        </pc:sldMkLst>
      </pc:sldChg>
      <pc:sldChg chg="del">
        <pc:chgData name="RWODZI, Desire Tarwireyi" userId="f2e414da-657a-4eae-9cb2-9d4947cf517c" providerId="ADAL" clId="{47982195-959D-43AC-A462-7ADFC8522B4E}" dt="2023-12-01T08:03:27.209" v="1" actId="47"/>
        <pc:sldMkLst>
          <pc:docMk/>
          <pc:sldMk cId="2836007677" sldId="293"/>
        </pc:sldMkLst>
      </pc:sldChg>
      <pc:sldChg chg="del">
        <pc:chgData name="RWODZI, Desire Tarwireyi" userId="f2e414da-657a-4eae-9cb2-9d4947cf517c" providerId="ADAL" clId="{47982195-959D-43AC-A462-7ADFC8522B4E}" dt="2023-12-01T08:03:27.209" v="1" actId="47"/>
        <pc:sldMkLst>
          <pc:docMk/>
          <pc:sldMk cId="3494173679" sldId="294"/>
        </pc:sldMkLst>
      </pc:sldChg>
      <pc:sldChg chg="del">
        <pc:chgData name="RWODZI, Desire Tarwireyi" userId="f2e414da-657a-4eae-9cb2-9d4947cf517c" providerId="ADAL" clId="{47982195-959D-43AC-A462-7ADFC8522B4E}" dt="2023-12-01T08:03:27.209" v="1" actId="47"/>
        <pc:sldMkLst>
          <pc:docMk/>
          <pc:sldMk cId="2389576568" sldId="295"/>
        </pc:sldMkLst>
      </pc:sldChg>
      <pc:sldChg chg="del">
        <pc:chgData name="RWODZI, Desire Tarwireyi" userId="f2e414da-657a-4eae-9cb2-9d4947cf517c" providerId="ADAL" clId="{47982195-959D-43AC-A462-7ADFC8522B4E}" dt="2023-12-01T08:03:27.209" v="1" actId="47"/>
        <pc:sldMkLst>
          <pc:docMk/>
          <pc:sldMk cId="4183932961" sldId="299"/>
        </pc:sldMkLst>
      </pc:sldChg>
      <pc:sldChg chg="del">
        <pc:chgData name="RWODZI, Desire Tarwireyi" userId="f2e414da-657a-4eae-9cb2-9d4947cf517c" providerId="ADAL" clId="{47982195-959D-43AC-A462-7ADFC8522B4E}" dt="2023-12-01T08:03:27.209" v="1" actId="47"/>
        <pc:sldMkLst>
          <pc:docMk/>
          <pc:sldMk cId="663078387" sldId="300"/>
        </pc:sldMkLst>
      </pc:sldChg>
      <pc:sldChg chg="del">
        <pc:chgData name="RWODZI, Desire Tarwireyi" userId="f2e414da-657a-4eae-9cb2-9d4947cf517c" providerId="ADAL" clId="{47982195-959D-43AC-A462-7ADFC8522B4E}" dt="2023-12-01T08:03:27.209" v="1" actId="47"/>
        <pc:sldMkLst>
          <pc:docMk/>
          <pc:sldMk cId="1174008846" sldId="301"/>
        </pc:sldMkLst>
      </pc:sldChg>
      <pc:sldChg chg="del">
        <pc:chgData name="RWODZI, Desire Tarwireyi" userId="f2e414da-657a-4eae-9cb2-9d4947cf517c" providerId="ADAL" clId="{47982195-959D-43AC-A462-7ADFC8522B4E}" dt="2023-12-01T08:03:27.209" v="1" actId="47"/>
        <pc:sldMkLst>
          <pc:docMk/>
          <pc:sldMk cId="620203697" sldId="303"/>
        </pc:sldMkLst>
      </pc:sldChg>
      <pc:sldChg chg="del">
        <pc:chgData name="RWODZI, Desire Tarwireyi" userId="f2e414da-657a-4eae-9cb2-9d4947cf517c" providerId="ADAL" clId="{47982195-959D-43AC-A462-7ADFC8522B4E}" dt="2023-12-01T08:03:27.209" v="1" actId="47"/>
        <pc:sldMkLst>
          <pc:docMk/>
          <pc:sldMk cId="3893617225" sldId="306"/>
        </pc:sldMkLst>
      </pc:sldChg>
      <pc:sldChg chg="del">
        <pc:chgData name="RWODZI, Desire Tarwireyi" userId="f2e414da-657a-4eae-9cb2-9d4947cf517c" providerId="ADAL" clId="{47982195-959D-43AC-A462-7ADFC8522B4E}" dt="2023-12-01T08:03:27.209" v="1" actId="47"/>
        <pc:sldMkLst>
          <pc:docMk/>
          <pc:sldMk cId="117805581" sldId="433"/>
        </pc:sldMkLst>
      </pc:sldChg>
      <pc:sldChg chg="del">
        <pc:chgData name="RWODZI, Desire Tarwireyi" userId="f2e414da-657a-4eae-9cb2-9d4947cf517c" providerId="ADAL" clId="{47982195-959D-43AC-A462-7ADFC8522B4E}" dt="2023-12-01T08:03:03.874" v="0" actId="47"/>
        <pc:sldMkLst>
          <pc:docMk/>
          <pc:sldMk cId="3223268988" sldId="456"/>
        </pc:sldMkLst>
      </pc:sldChg>
      <pc:sldChg chg="del">
        <pc:chgData name="RWODZI, Desire Tarwireyi" userId="f2e414da-657a-4eae-9cb2-9d4947cf517c" providerId="ADAL" clId="{47982195-959D-43AC-A462-7ADFC8522B4E}" dt="2023-12-01T08:03:03.874" v="0" actId="47"/>
        <pc:sldMkLst>
          <pc:docMk/>
          <pc:sldMk cId="900890609" sldId="457"/>
        </pc:sldMkLst>
      </pc:sldChg>
      <pc:sldChg chg="del">
        <pc:chgData name="RWODZI, Desire Tarwireyi" userId="f2e414da-657a-4eae-9cb2-9d4947cf517c" providerId="ADAL" clId="{47982195-959D-43AC-A462-7ADFC8522B4E}" dt="2023-12-01T08:03:03.874" v="0" actId="47"/>
        <pc:sldMkLst>
          <pc:docMk/>
          <pc:sldMk cId="2619893214" sldId="458"/>
        </pc:sldMkLst>
      </pc:sldChg>
      <pc:sldChg chg="del">
        <pc:chgData name="RWODZI, Desire Tarwireyi" userId="f2e414da-657a-4eae-9cb2-9d4947cf517c" providerId="ADAL" clId="{47982195-959D-43AC-A462-7ADFC8522B4E}" dt="2023-12-01T08:03:03.874" v="0" actId="47"/>
        <pc:sldMkLst>
          <pc:docMk/>
          <pc:sldMk cId="3733194726" sldId="459"/>
        </pc:sldMkLst>
      </pc:sldChg>
      <pc:sldChg chg="del">
        <pc:chgData name="RWODZI, Desire Tarwireyi" userId="f2e414da-657a-4eae-9cb2-9d4947cf517c" providerId="ADAL" clId="{47982195-959D-43AC-A462-7ADFC8522B4E}" dt="2023-12-01T08:03:03.874" v="0" actId="47"/>
        <pc:sldMkLst>
          <pc:docMk/>
          <pc:sldMk cId="601792535" sldId="460"/>
        </pc:sldMkLst>
      </pc:sldChg>
      <pc:sldChg chg="del">
        <pc:chgData name="RWODZI, Desire Tarwireyi" userId="f2e414da-657a-4eae-9cb2-9d4947cf517c" providerId="ADAL" clId="{47982195-959D-43AC-A462-7ADFC8522B4E}" dt="2023-12-01T08:03:03.874" v="0" actId="47"/>
        <pc:sldMkLst>
          <pc:docMk/>
          <pc:sldMk cId="3169316436" sldId="461"/>
        </pc:sldMkLst>
      </pc:sldChg>
      <pc:sldChg chg="del">
        <pc:chgData name="RWODZI, Desire Tarwireyi" userId="f2e414da-657a-4eae-9cb2-9d4947cf517c" providerId="ADAL" clId="{47982195-959D-43AC-A462-7ADFC8522B4E}" dt="2023-12-01T08:03:03.874" v="0" actId="47"/>
        <pc:sldMkLst>
          <pc:docMk/>
          <pc:sldMk cId="2955810773" sldId="463"/>
        </pc:sldMkLst>
      </pc:sldChg>
      <pc:sldChg chg="del">
        <pc:chgData name="RWODZI, Desire Tarwireyi" userId="f2e414da-657a-4eae-9cb2-9d4947cf517c" providerId="ADAL" clId="{47982195-959D-43AC-A462-7ADFC8522B4E}" dt="2023-12-01T08:03:03.874" v="0" actId="47"/>
        <pc:sldMkLst>
          <pc:docMk/>
          <pc:sldMk cId="1264902767" sldId="464"/>
        </pc:sldMkLst>
      </pc:sldChg>
      <pc:sldChg chg="del">
        <pc:chgData name="RWODZI, Desire Tarwireyi" userId="f2e414da-657a-4eae-9cb2-9d4947cf517c" providerId="ADAL" clId="{47982195-959D-43AC-A462-7ADFC8522B4E}" dt="2023-12-01T08:03:27.209" v="1" actId="47"/>
        <pc:sldMkLst>
          <pc:docMk/>
          <pc:sldMk cId="2469910467" sldId="478"/>
        </pc:sldMkLst>
      </pc:sldChg>
      <pc:sldChg chg="del">
        <pc:chgData name="RWODZI, Desire Tarwireyi" userId="f2e414da-657a-4eae-9cb2-9d4947cf517c" providerId="ADAL" clId="{47982195-959D-43AC-A462-7ADFC8522B4E}" dt="2023-12-01T08:03:27.209" v="1" actId="47"/>
        <pc:sldMkLst>
          <pc:docMk/>
          <pc:sldMk cId="2210962163" sldId="479"/>
        </pc:sldMkLst>
      </pc:sldChg>
      <pc:sldChg chg="del">
        <pc:chgData name="RWODZI, Desire Tarwireyi" userId="f2e414da-657a-4eae-9cb2-9d4947cf517c" providerId="ADAL" clId="{47982195-959D-43AC-A462-7ADFC8522B4E}" dt="2023-12-01T08:03:27.209" v="1" actId="47"/>
        <pc:sldMkLst>
          <pc:docMk/>
          <pc:sldMk cId="3235416533" sldId="480"/>
        </pc:sldMkLst>
      </pc:sldChg>
      <pc:sldChg chg="del">
        <pc:chgData name="RWODZI, Desire Tarwireyi" userId="f2e414da-657a-4eae-9cb2-9d4947cf517c" providerId="ADAL" clId="{47982195-959D-43AC-A462-7ADFC8522B4E}" dt="2023-12-01T08:03:27.209" v="1" actId="47"/>
        <pc:sldMkLst>
          <pc:docMk/>
          <pc:sldMk cId="1673935867" sldId="481"/>
        </pc:sldMkLst>
      </pc:sldChg>
      <pc:sldChg chg="del">
        <pc:chgData name="RWODZI, Desire Tarwireyi" userId="f2e414da-657a-4eae-9cb2-9d4947cf517c" providerId="ADAL" clId="{47982195-959D-43AC-A462-7ADFC8522B4E}" dt="2023-12-01T08:03:27.209" v="1" actId="47"/>
        <pc:sldMkLst>
          <pc:docMk/>
          <pc:sldMk cId="2509634944" sldId="482"/>
        </pc:sldMkLst>
      </pc:sldChg>
      <pc:sldChg chg="del">
        <pc:chgData name="RWODZI, Desire Tarwireyi" userId="f2e414da-657a-4eae-9cb2-9d4947cf517c" providerId="ADAL" clId="{47982195-959D-43AC-A462-7ADFC8522B4E}" dt="2023-12-01T08:03:27.209" v="1" actId="47"/>
        <pc:sldMkLst>
          <pc:docMk/>
          <pc:sldMk cId="2674549788" sldId="483"/>
        </pc:sldMkLst>
      </pc:sldChg>
      <pc:sldChg chg="del">
        <pc:chgData name="RWODZI, Desire Tarwireyi" userId="f2e414da-657a-4eae-9cb2-9d4947cf517c" providerId="ADAL" clId="{47982195-959D-43AC-A462-7ADFC8522B4E}" dt="2023-12-01T08:03:27.209" v="1" actId="47"/>
        <pc:sldMkLst>
          <pc:docMk/>
          <pc:sldMk cId="4079122261" sldId="484"/>
        </pc:sldMkLst>
      </pc:sldChg>
      <pc:sldChg chg="del">
        <pc:chgData name="RWODZI, Desire Tarwireyi" userId="f2e414da-657a-4eae-9cb2-9d4947cf517c" providerId="ADAL" clId="{47982195-959D-43AC-A462-7ADFC8522B4E}" dt="2023-12-01T08:03:27.209" v="1" actId="47"/>
        <pc:sldMkLst>
          <pc:docMk/>
          <pc:sldMk cId="1687714232" sldId="485"/>
        </pc:sldMkLst>
      </pc:sldChg>
      <pc:sldChg chg="del">
        <pc:chgData name="RWODZI, Desire Tarwireyi" userId="f2e414da-657a-4eae-9cb2-9d4947cf517c" providerId="ADAL" clId="{47982195-959D-43AC-A462-7ADFC8522B4E}" dt="2023-12-01T08:03:27.209" v="1" actId="47"/>
        <pc:sldMkLst>
          <pc:docMk/>
          <pc:sldMk cId="2444023924" sldId="486"/>
        </pc:sldMkLst>
      </pc:sldChg>
      <pc:sldChg chg="del">
        <pc:chgData name="RWODZI, Desire Tarwireyi" userId="f2e414da-657a-4eae-9cb2-9d4947cf517c" providerId="ADAL" clId="{47982195-959D-43AC-A462-7ADFC8522B4E}" dt="2023-12-01T08:03:27.209" v="1" actId="47"/>
        <pc:sldMkLst>
          <pc:docMk/>
          <pc:sldMk cId="3916636767" sldId="487"/>
        </pc:sldMkLst>
      </pc:sldChg>
      <pc:sldChg chg="del">
        <pc:chgData name="RWODZI, Desire Tarwireyi" userId="f2e414da-657a-4eae-9cb2-9d4947cf517c" providerId="ADAL" clId="{47982195-959D-43AC-A462-7ADFC8522B4E}" dt="2023-12-01T08:03:27.209" v="1" actId="47"/>
        <pc:sldMkLst>
          <pc:docMk/>
          <pc:sldMk cId="205988656" sldId="488"/>
        </pc:sldMkLst>
      </pc:sldChg>
      <pc:sldChg chg="del">
        <pc:chgData name="RWODZI, Desire Tarwireyi" userId="f2e414da-657a-4eae-9cb2-9d4947cf517c" providerId="ADAL" clId="{47982195-959D-43AC-A462-7ADFC8522B4E}" dt="2023-12-01T08:03:03.874" v="0" actId="47"/>
        <pc:sldMkLst>
          <pc:docMk/>
          <pc:sldMk cId="3767042115" sldId="489"/>
        </pc:sldMkLst>
      </pc:sldChg>
      <pc:sldChg chg="del">
        <pc:chgData name="RWODZI, Desire Tarwireyi" userId="f2e414da-657a-4eae-9cb2-9d4947cf517c" providerId="ADAL" clId="{47982195-959D-43AC-A462-7ADFC8522B4E}" dt="2023-12-01T08:03:27.209" v="1" actId="47"/>
        <pc:sldMkLst>
          <pc:docMk/>
          <pc:sldMk cId="3715868965" sldId="490"/>
        </pc:sldMkLst>
      </pc:sldChg>
      <pc:sldChg chg="del">
        <pc:chgData name="RWODZI, Desire Tarwireyi" userId="f2e414da-657a-4eae-9cb2-9d4947cf517c" providerId="ADAL" clId="{47982195-959D-43AC-A462-7ADFC8522B4E}" dt="2023-12-01T08:03:03.874" v="0" actId="47"/>
        <pc:sldMkLst>
          <pc:docMk/>
          <pc:sldMk cId="749503146" sldId="504"/>
        </pc:sldMkLst>
      </pc:sldChg>
      <pc:sldChg chg="del">
        <pc:chgData name="RWODZI, Desire Tarwireyi" userId="f2e414da-657a-4eae-9cb2-9d4947cf517c" providerId="ADAL" clId="{47982195-959D-43AC-A462-7ADFC8522B4E}" dt="2023-12-01T08:03:03.874" v="0" actId="47"/>
        <pc:sldMkLst>
          <pc:docMk/>
          <pc:sldMk cId="2173077644" sldId="505"/>
        </pc:sldMkLst>
      </pc:sldChg>
      <pc:sldChg chg="del">
        <pc:chgData name="RWODZI, Desire Tarwireyi" userId="f2e414da-657a-4eae-9cb2-9d4947cf517c" providerId="ADAL" clId="{47982195-959D-43AC-A462-7ADFC8522B4E}" dt="2023-12-01T08:03:03.874" v="0" actId="47"/>
        <pc:sldMkLst>
          <pc:docMk/>
          <pc:sldMk cId="228181389" sldId="506"/>
        </pc:sldMkLst>
      </pc:sldChg>
      <pc:sldChg chg="del">
        <pc:chgData name="RWODZI, Desire Tarwireyi" userId="f2e414da-657a-4eae-9cb2-9d4947cf517c" providerId="ADAL" clId="{47982195-959D-43AC-A462-7ADFC8522B4E}" dt="2023-12-01T08:03:03.874" v="0" actId="47"/>
        <pc:sldMkLst>
          <pc:docMk/>
          <pc:sldMk cId="2685674787" sldId="508"/>
        </pc:sldMkLst>
      </pc:sldChg>
      <pc:sldChg chg="del">
        <pc:chgData name="RWODZI, Desire Tarwireyi" userId="f2e414da-657a-4eae-9cb2-9d4947cf517c" providerId="ADAL" clId="{47982195-959D-43AC-A462-7ADFC8522B4E}" dt="2023-12-01T08:03:03.874" v="0" actId="47"/>
        <pc:sldMkLst>
          <pc:docMk/>
          <pc:sldMk cId="840889790" sldId="509"/>
        </pc:sldMkLst>
      </pc:sldChg>
      <pc:sldChg chg="del">
        <pc:chgData name="RWODZI, Desire Tarwireyi" userId="f2e414da-657a-4eae-9cb2-9d4947cf517c" providerId="ADAL" clId="{47982195-959D-43AC-A462-7ADFC8522B4E}" dt="2023-12-01T08:03:03.874" v="0" actId="47"/>
        <pc:sldMkLst>
          <pc:docMk/>
          <pc:sldMk cId="302737225" sldId="510"/>
        </pc:sldMkLst>
      </pc:sldChg>
      <pc:sldChg chg="del">
        <pc:chgData name="RWODZI, Desire Tarwireyi" userId="f2e414da-657a-4eae-9cb2-9d4947cf517c" providerId="ADAL" clId="{47982195-959D-43AC-A462-7ADFC8522B4E}" dt="2023-12-01T08:03:03.874" v="0" actId="47"/>
        <pc:sldMkLst>
          <pc:docMk/>
          <pc:sldMk cId="2096747302" sldId="1546"/>
        </pc:sldMkLst>
      </pc:sldChg>
      <pc:sldChg chg="del">
        <pc:chgData name="RWODZI, Desire Tarwireyi" userId="f2e414da-657a-4eae-9cb2-9d4947cf517c" providerId="ADAL" clId="{47982195-959D-43AC-A462-7ADFC8522B4E}" dt="2023-12-01T08:03:27.209" v="1" actId="47"/>
        <pc:sldMkLst>
          <pc:docMk/>
          <pc:sldMk cId="4172518271" sldId="1577"/>
        </pc:sldMkLst>
      </pc:sldChg>
      <pc:sldChg chg="modSp">
        <pc:chgData name="RWODZI, Desire Tarwireyi" userId="f2e414da-657a-4eae-9cb2-9d4947cf517c" providerId="ADAL" clId="{47982195-959D-43AC-A462-7ADFC8522B4E}" dt="2023-12-01T08:03:36.016" v="3" actId="404"/>
        <pc:sldMkLst>
          <pc:docMk/>
          <pc:sldMk cId="2383946518" sldId="1589"/>
        </pc:sldMkLst>
        <pc:spChg chg="mod">
          <ac:chgData name="RWODZI, Desire Tarwireyi" userId="f2e414da-657a-4eae-9cb2-9d4947cf517c" providerId="ADAL" clId="{47982195-959D-43AC-A462-7ADFC8522B4E}" dt="2023-12-01T08:03:36.016" v="3" actId="404"/>
          <ac:spMkLst>
            <pc:docMk/>
            <pc:sldMk cId="2383946518" sldId="1589"/>
            <ac:spMk id="2" creationId="{766D13A1-3996-547C-E539-E418193305C6}"/>
          </ac:spMkLst>
        </pc:spChg>
      </pc:sldChg>
      <pc:sldChg chg="del">
        <pc:chgData name="RWODZI, Desire Tarwireyi" userId="f2e414da-657a-4eae-9cb2-9d4947cf517c" providerId="ADAL" clId="{47982195-959D-43AC-A462-7ADFC8522B4E}" dt="2023-12-01T08:03:27.209" v="1" actId="47"/>
        <pc:sldMkLst>
          <pc:docMk/>
          <pc:sldMk cId="3880855180" sldId="1590"/>
        </pc:sldMkLst>
      </pc:sldChg>
      <pc:sldChg chg="del">
        <pc:chgData name="RWODZI, Desire Tarwireyi" userId="f2e414da-657a-4eae-9cb2-9d4947cf517c" providerId="ADAL" clId="{47982195-959D-43AC-A462-7ADFC8522B4E}" dt="2023-12-01T08:03:27.209" v="1" actId="47"/>
        <pc:sldMkLst>
          <pc:docMk/>
          <pc:sldMk cId="57347631" sldId="1591"/>
        </pc:sldMkLst>
      </pc:sldChg>
      <pc:sldChg chg="del">
        <pc:chgData name="RWODZI, Desire Tarwireyi" userId="f2e414da-657a-4eae-9cb2-9d4947cf517c" providerId="ADAL" clId="{47982195-959D-43AC-A462-7ADFC8522B4E}" dt="2023-12-01T08:03:27.209" v="1" actId="47"/>
        <pc:sldMkLst>
          <pc:docMk/>
          <pc:sldMk cId="1706372051" sldId="1592"/>
        </pc:sldMkLst>
      </pc:sldChg>
      <pc:sldChg chg="del">
        <pc:chgData name="RWODZI, Desire Tarwireyi" userId="f2e414da-657a-4eae-9cb2-9d4947cf517c" providerId="ADAL" clId="{47982195-959D-43AC-A462-7ADFC8522B4E}" dt="2023-12-01T08:03:27.209" v="1" actId="47"/>
        <pc:sldMkLst>
          <pc:docMk/>
          <pc:sldMk cId="0" sldId="1593"/>
        </pc:sldMkLst>
      </pc:sldChg>
      <pc:sldChg chg="del">
        <pc:chgData name="RWODZI, Desire Tarwireyi" userId="f2e414da-657a-4eae-9cb2-9d4947cf517c" providerId="ADAL" clId="{47982195-959D-43AC-A462-7ADFC8522B4E}" dt="2023-12-01T08:03:27.209" v="1" actId="47"/>
        <pc:sldMkLst>
          <pc:docMk/>
          <pc:sldMk cId="2885493970" sldId="1594"/>
        </pc:sldMkLst>
      </pc:sldChg>
      <pc:sldChg chg="del">
        <pc:chgData name="RWODZI, Desire Tarwireyi" userId="f2e414da-657a-4eae-9cb2-9d4947cf517c" providerId="ADAL" clId="{47982195-959D-43AC-A462-7ADFC8522B4E}" dt="2023-12-01T08:03:27.209" v="1" actId="47"/>
        <pc:sldMkLst>
          <pc:docMk/>
          <pc:sldMk cId="1375325579" sldId="1595"/>
        </pc:sldMkLst>
      </pc:sldChg>
      <pc:sldChg chg="del">
        <pc:chgData name="RWODZI, Desire Tarwireyi" userId="f2e414da-657a-4eae-9cb2-9d4947cf517c" providerId="ADAL" clId="{47982195-959D-43AC-A462-7ADFC8522B4E}" dt="2023-12-01T08:03:27.209" v="1" actId="47"/>
        <pc:sldMkLst>
          <pc:docMk/>
          <pc:sldMk cId="1494862053" sldId="1596"/>
        </pc:sldMkLst>
      </pc:sldChg>
      <pc:sldChg chg="del">
        <pc:chgData name="RWODZI, Desire Tarwireyi" userId="f2e414da-657a-4eae-9cb2-9d4947cf517c" providerId="ADAL" clId="{47982195-959D-43AC-A462-7ADFC8522B4E}" dt="2023-12-01T08:03:27.209" v="1" actId="47"/>
        <pc:sldMkLst>
          <pc:docMk/>
          <pc:sldMk cId="3046228319" sldId="1597"/>
        </pc:sldMkLst>
      </pc:sldChg>
      <pc:sldChg chg="del">
        <pc:chgData name="RWODZI, Desire Tarwireyi" userId="f2e414da-657a-4eae-9cb2-9d4947cf517c" providerId="ADAL" clId="{47982195-959D-43AC-A462-7ADFC8522B4E}" dt="2023-12-01T08:03:27.209" v="1" actId="47"/>
        <pc:sldMkLst>
          <pc:docMk/>
          <pc:sldMk cId="2548393920" sldId="1598"/>
        </pc:sldMkLst>
      </pc:sldChg>
      <pc:sldChg chg="del">
        <pc:chgData name="RWODZI, Desire Tarwireyi" userId="f2e414da-657a-4eae-9cb2-9d4947cf517c" providerId="ADAL" clId="{47982195-959D-43AC-A462-7ADFC8522B4E}" dt="2023-12-01T08:03:27.209" v="1" actId="47"/>
        <pc:sldMkLst>
          <pc:docMk/>
          <pc:sldMk cId="4259690853" sldId="1599"/>
        </pc:sldMkLst>
      </pc:sldChg>
      <pc:sldChg chg="del">
        <pc:chgData name="RWODZI, Desire Tarwireyi" userId="f2e414da-657a-4eae-9cb2-9d4947cf517c" providerId="ADAL" clId="{47982195-959D-43AC-A462-7ADFC8522B4E}" dt="2023-12-01T08:03:27.209" v="1" actId="47"/>
        <pc:sldMkLst>
          <pc:docMk/>
          <pc:sldMk cId="675516344" sldId="1600"/>
        </pc:sldMkLst>
      </pc:sldChg>
      <pc:sldChg chg="del">
        <pc:chgData name="RWODZI, Desire Tarwireyi" userId="f2e414da-657a-4eae-9cb2-9d4947cf517c" providerId="ADAL" clId="{47982195-959D-43AC-A462-7ADFC8522B4E}" dt="2023-12-01T08:03:27.209" v="1" actId="47"/>
        <pc:sldMkLst>
          <pc:docMk/>
          <pc:sldMk cId="3283804093" sldId="1601"/>
        </pc:sldMkLst>
      </pc:sldChg>
      <pc:sldChg chg="del">
        <pc:chgData name="RWODZI, Desire Tarwireyi" userId="f2e414da-657a-4eae-9cb2-9d4947cf517c" providerId="ADAL" clId="{47982195-959D-43AC-A462-7ADFC8522B4E}" dt="2023-12-01T08:03:27.209" v="1" actId="47"/>
        <pc:sldMkLst>
          <pc:docMk/>
          <pc:sldMk cId="263578788" sldId="1602"/>
        </pc:sldMkLst>
      </pc:sldChg>
      <pc:sldChg chg="del">
        <pc:chgData name="RWODZI, Desire Tarwireyi" userId="f2e414da-657a-4eae-9cb2-9d4947cf517c" providerId="ADAL" clId="{47982195-959D-43AC-A462-7ADFC8522B4E}" dt="2023-12-01T08:03:27.209" v="1" actId="47"/>
        <pc:sldMkLst>
          <pc:docMk/>
          <pc:sldMk cId="4198469443" sldId="1603"/>
        </pc:sldMkLst>
      </pc:sldChg>
      <pc:sldChg chg="del">
        <pc:chgData name="RWODZI, Desire Tarwireyi" userId="f2e414da-657a-4eae-9cb2-9d4947cf517c" providerId="ADAL" clId="{47982195-959D-43AC-A462-7ADFC8522B4E}" dt="2023-12-01T08:03:27.209" v="1" actId="47"/>
        <pc:sldMkLst>
          <pc:docMk/>
          <pc:sldMk cId="3435739582" sldId="1604"/>
        </pc:sldMkLst>
      </pc:sldChg>
      <pc:sldChg chg="del">
        <pc:chgData name="RWODZI, Desire Tarwireyi" userId="f2e414da-657a-4eae-9cb2-9d4947cf517c" providerId="ADAL" clId="{47982195-959D-43AC-A462-7ADFC8522B4E}" dt="2023-12-01T08:03:27.209" v="1" actId="47"/>
        <pc:sldMkLst>
          <pc:docMk/>
          <pc:sldMk cId="447745819" sldId="1605"/>
        </pc:sldMkLst>
      </pc:sldChg>
      <pc:sldChg chg="del">
        <pc:chgData name="RWODZI, Desire Tarwireyi" userId="f2e414da-657a-4eae-9cb2-9d4947cf517c" providerId="ADAL" clId="{47982195-959D-43AC-A462-7ADFC8522B4E}" dt="2023-12-01T08:03:27.209" v="1" actId="47"/>
        <pc:sldMkLst>
          <pc:docMk/>
          <pc:sldMk cId="2239013615" sldId="1606"/>
        </pc:sldMkLst>
      </pc:sldChg>
      <pc:sldChg chg="del">
        <pc:chgData name="RWODZI, Desire Tarwireyi" userId="f2e414da-657a-4eae-9cb2-9d4947cf517c" providerId="ADAL" clId="{47982195-959D-43AC-A462-7ADFC8522B4E}" dt="2023-12-01T08:03:27.209" v="1" actId="47"/>
        <pc:sldMkLst>
          <pc:docMk/>
          <pc:sldMk cId="3199327007" sldId="1607"/>
        </pc:sldMkLst>
      </pc:sldChg>
      <pc:sldChg chg="del">
        <pc:chgData name="RWODZI, Desire Tarwireyi" userId="f2e414da-657a-4eae-9cb2-9d4947cf517c" providerId="ADAL" clId="{47982195-959D-43AC-A462-7ADFC8522B4E}" dt="2023-12-01T08:03:27.209" v="1" actId="47"/>
        <pc:sldMkLst>
          <pc:docMk/>
          <pc:sldMk cId="1408594209" sldId="1608"/>
        </pc:sldMkLst>
      </pc:sldChg>
      <pc:sldChg chg="del">
        <pc:chgData name="RWODZI, Desire Tarwireyi" userId="f2e414da-657a-4eae-9cb2-9d4947cf517c" providerId="ADAL" clId="{47982195-959D-43AC-A462-7ADFC8522B4E}" dt="2023-12-01T08:03:27.209" v="1" actId="47"/>
        <pc:sldMkLst>
          <pc:docMk/>
          <pc:sldMk cId="484929057" sldId="1609"/>
        </pc:sldMkLst>
      </pc:sldChg>
      <pc:sldChg chg="del">
        <pc:chgData name="RWODZI, Desire Tarwireyi" userId="f2e414da-657a-4eae-9cb2-9d4947cf517c" providerId="ADAL" clId="{47982195-959D-43AC-A462-7ADFC8522B4E}" dt="2023-12-01T08:03:27.209" v="1" actId="47"/>
        <pc:sldMkLst>
          <pc:docMk/>
          <pc:sldMk cId="2888350398" sldId="1610"/>
        </pc:sldMkLst>
      </pc:sldChg>
      <pc:sldChg chg="del">
        <pc:chgData name="RWODZI, Desire Tarwireyi" userId="f2e414da-657a-4eae-9cb2-9d4947cf517c" providerId="ADAL" clId="{47982195-959D-43AC-A462-7ADFC8522B4E}" dt="2023-12-01T08:03:27.209" v="1" actId="47"/>
        <pc:sldMkLst>
          <pc:docMk/>
          <pc:sldMk cId="2523915761" sldId="1611"/>
        </pc:sldMkLst>
      </pc:sldChg>
      <pc:sldChg chg="del">
        <pc:chgData name="RWODZI, Desire Tarwireyi" userId="f2e414da-657a-4eae-9cb2-9d4947cf517c" providerId="ADAL" clId="{47982195-959D-43AC-A462-7ADFC8522B4E}" dt="2023-12-01T08:03:27.209" v="1" actId="47"/>
        <pc:sldMkLst>
          <pc:docMk/>
          <pc:sldMk cId="1312075875" sldId="1612"/>
        </pc:sldMkLst>
      </pc:sldChg>
      <pc:sldChg chg="del">
        <pc:chgData name="RWODZI, Desire Tarwireyi" userId="f2e414da-657a-4eae-9cb2-9d4947cf517c" providerId="ADAL" clId="{47982195-959D-43AC-A462-7ADFC8522B4E}" dt="2023-12-01T08:03:27.209" v="1" actId="47"/>
        <pc:sldMkLst>
          <pc:docMk/>
          <pc:sldMk cId="3541944597" sldId="1613"/>
        </pc:sldMkLst>
      </pc:sldChg>
      <pc:sldChg chg="del">
        <pc:chgData name="RWODZI, Desire Tarwireyi" userId="f2e414da-657a-4eae-9cb2-9d4947cf517c" providerId="ADAL" clId="{47982195-959D-43AC-A462-7ADFC8522B4E}" dt="2023-12-01T08:03:27.209" v="1" actId="47"/>
        <pc:sldMkLst>
          <pc:docMk/>
          <pc:sldMk cId="140662932" sldId="1614"/>
        </pc:sldMkLst>
      </pc:sldChg>
      <pc:sldChg chg="del">
        <pc:chgData name="RWODZI, Desire Tarwireyi" userId="f2e414da-657a-4eae-9cb2-9d4947cf517c" providerId="ADAL" clId="{47982195-959D-43AC-A462-7ADFC8522B4E}" dt="2023-12-01T08:03:27.209" v="1" actId="47"/>
        <pc:sldMkLst>
          <pc:docMk/>
          <pc:sldMk cId="1021513658" sldId="1615"/>
        </pc:sldMkLst>
      </pc:sldChg>
      <pc:sldChg chg="del">
        <pc:chgData name="RWODZI, Desire Tarwireyi" userId="f2e414da-657a-4eae-9cb2-9d4947cf517c" providerId="ADAL" clId="{47982195-959D-43AC-A462-7ADFC8522B4E}" dt="2023-12-01T08:03:27.209" v="1" actId="47"/>
        <pc:sldMkLst>
          <pc:docMk/>
          <pc:sldMk cId="3059541755" sldId="1616"/>
        </pc:sldMkLst>
      </pc:sldChg>
      <pc:sldChg chg="del">
        <pc:chgData name="RWODZI, Desire Tarwireyi" userId="f2e414da-657a-4eae-9cb2-9d4947cf517c" providerId="ADAL" clId="{47982195-959D-43AC-A462-7ADFC8522B4E}" dt="2023-12-01T08:03:27.209" v="1" actId="47"/>
        <pc:sldMkLst>
          <pc:docMk/>
          <pc:sldMk cId="1447090189" sldId="1617"/>
        </pc:sldMkLst>
      </pc:sldChg>
      <pc:sldChg chg="del">
        <pc:chgData name="RWODZI, Desire Tarwireyi" userId="f2e414da-657a-4eae-9cb2-9d4947cf517c" providerId="ADAL" clId="{47982195-959D-43AC-A462-7ADFC8522B4E}" dt="2023-12-01T08:03:27.209" v="1" actId="47"/>
        <pc:sldMkLst>
          <pc:docMk/>
          <pc:sldMk cId="1881018464" sldId="1618"/>
        </pc:sldMkLst>
      </pc:sldChg>
      <pc:sldChg chg="del">
        <pc:chgData name="RWODZI, Desire Tarwireyi" userId="f2e414da-657a-4eae-9cb2-9d4947cf517c" providerId="ADAL" clId="{47982195-959D-43AC-A462-7ADFC8522B4E}" dt="2023-12-01T08:03:27.209" v="1" actId="47"/>
        <pc:sldMkLst>
          <pc:docMk/>
          <pc:sldMk cId="3593208024" sldId="1619"/>
        </pc:sldMkLst>
      </pc:sldChg>
      <pc:sldMasterChg chg="del delSldLayout">
        <pc:chgData name="RWODZI, Desire Tarwireyi" userId="f2e414da-657a-4eae-9cb2-9d4947cf517c" providerId="ADAL" clId="{47982195-959D-43AC-A462-7ADFC8522B4E}" dt="2023-12-01T08:03:27.209" v="1" actId="47"/>
        <pc:sldMasterMkLst>
          <pc:docMk/>
          <pc:sldMasterMk cId="2183726072" sldId="2147483648"/>
        </pc:sldMasterMkLst>
        <pc:sldLayoutChg chg="del">
          <pc:chgData name="RWODZI, Desire Tarwireyi" userId="f2e414da-657a-4eae-9cb2-9d4947cf517c" providerId="ADAL" clId="{47982195-959D-43AC-A462-7ADFC8522B4E}" dt="2023-12-01T08:03:27.209" v="1" actId="47"/>
          <pc:sldLayoutMkLst>
            <pc:docMk/>
            <pc:sldMasterMk cId="2183726072" sldId="2147483648"/>
            <pc:sldLayoutMk cId="2503716231" sldId="2147483649"/>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2263736063" sldId="2147483650"/>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2898474894" sldId="2147483651"/>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1615576626" sldId="2147483652"/>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2820074215" sldId="2147483653"/>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3870566911" sldId="2147483654"/>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3634685029" sldId="2147483655"/>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3625085980" sldId="2147483656"/>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2039930182" sldId="2147483657"/>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1554029613" sldId="2147483658"/>
          </pc:sldLayoutMkLst>
        </pc:sldLayoutChg>
        <pc:sldLayoutChg chg="del">
          <pc:chgData name="RWODZI, Desire Tarwireyi" userId="f2e414da-657a-4eae-9cb2-9d4947cf517c" providerId="ADAL" clId="{47982195-959D-43AC-A462-7ADFC8522B4E}" dt="2023-12-01T08:03:27.209" v="1" actId="47"/>
          <pc:sldLayoutMkLst>
            <pc:docMk/>
            <pc:sldMasterMk cId="2183726072" sldId="2147483648"/>
            <pc:sldLayoutMk cId="3568232785" sldId="2147483659"/>
          </pc:sldLayoutMkLst>
        </pc:sldLayoutChg>
      </pc:sldMasterChg>
      <pc:sldMasterChg chg="del delSldLayout">
        <pc:chgData name="RWODZI, Desire Tarwireyi" userId="f2e414da-657a-4eae-9cb2-9d4947cf517c" providerId="ADAL" clId="{47982195-959D-43AC-A462-7ADFC8522B4E}" dt="2023-12-01T08:03:03.874" v="0" actId="47"/>
        <pc:sldMasterMkLst>
          <pc:docMk/>
          <pc:sldMasterMk cId="1245243120" sldId="2147483660"/>
        </pc:sldMasterMkLst>
        <pc:sldLayoutChg chg="del">
          <pc:chgData name="RWODZI, Desire Tarwireyi" userId="f2e414da-657a-4eae-9cb2-9d4947cf517c" providerId="ADAL" clId="{47982195-959D-43AC-A462-7ADFC8522B4E}" dt="2023-12-01T08:03:03.874" v="0" actId="47"/>
          <pc:sldLayoutMkLst>
            <pc:docMk/>
            <pc:sldMasterMk cId="1245243120" sldId="2147483660"/>
            <pc:sldLayoutMk cId="2500051270" sldId="2147483661"/>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1835639407" sldId="2147483662"/>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2757217121" sldId="2147483663"/>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2808101075" sldId="2147483664"/>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2068240337" sldId="2147483665"/>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4158016271" sldId="2147483666"/>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1647508313" sldId="2147483667"/>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3987448420" sldId="2147483668"/>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557403812" sldId="2147483669"/>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3912366963" sldId="2147483670"/>
          </pc:sldLayoutMkLst>
        </pc:sldLayoutChg>
        <pc:sldLayoutChg chg="del">
          <pc:chgData name="RWODZI, Desire Tarwireyi" userId="f2e414da-657a-4eae-9cb2-9d4947cf517c" providerId="ADAL" clId="{47982195-959D-43AC-A462-7ADFC8522B4E}" dt="2023-12-01T08:03:03.874" v="0" actId="47"/>
          <pc:sldLayoutMkLst>
            <pc:docMk/>
            <pc:sldMasterMk cId="1245243120" sldId="2147483660"/>
            <pc:sldLayoutMk cId="1295574410" sldId="2147483671"/>
          </pc:sldLayoutMkLst>
        </pc:sldLayoutChg>
      </pc:sldMasterChg>
      <pc:sldMasterChg chg="delSldLayout">
        <pc:chgData name="RWODZI, Desire Tarwireyi" userId="f2e414da-657a-4eae-9cb2-9d4947cf517c" providerId="ADAL" clId="{47982195-959D-43AC-A462-7ADFC8522B4E}" dt="2023-12-01T08:03:03.874" v="0" actId="47"/>
        <pc:sldMasterMkLst>
          <pc:docMk/>
          <pc:sldMasterMk cId="354031211" sldId="2147483883"/>
        </pc:sldMasterMkLst>
        <pc:sldLayoutChg chg="del">
          <pc:chgData name="RWODZI, Desire Tarwireyi" userId="f2e414da-657a-4eae-9cb2-9d4947cf517c" providerId="ADAL" clId="{47982195-959D-43AC-A462-7ADFC8522B4E}" dt="2023-12-01T08:03:03.874" v="0" actId="47"/>
          <pc:sldLayoutMkLst>
            <pc:docMk/>
            <pc:sldMasterMk cId="354031211" sldId="2147483883"/>
            <pc:sldLayoutMk cId="1660408381" sldId="2147483884"/>
          </pc:sldLayoutMkLst>
        </pc:sldLayoutChg>
      </pc:sldMasterChg>
      <pc:sldMasterChg chg="del delSldLayout">
        <pc:chgData name="RWODZI, Desire Tarwireyi" userId="f2e414da-657a-4eae-9cb2-9d4947cf517c" providerId="ADAL" clId="{47982195-959D-43AC-A462-7ADFC8522B4E}" dt="2023-12-01T08:03:27.209" v="1" actId="47"/>
        <pc:sldMasterMkLst>
          <pc:docMk/>
          <pc:sldMasterMk cId="464361735" sldId="2147483905"/>
        </pc:sldMasterMkLst>
        <pc:sldLayoutChg chg="del">
          <pc:chgData name="RWODZI, Desire Tarwireyi" userId="f2e414da-657a-4eae-9cb2-9d4947cf517c" providerId="ADAL" clId="{47982195-959D-43AC-A462-7ADFC8522B4E}" dt="2023-12-01T08:03:27.209" v="1" actId="47"/>
          <pc:sldLayoutMkLst>
            <pc:docMk/>
            <pc:sldMasterMk cId="464361735" sldId="2147483905"/>
            <pc:sldLayoutMk cId="2549351603" sldId="2147483906"/>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2548203168" sldId="2147483907"/>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1591326384" sldId="2147483908"/>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2023412530" sldId="2147483909"/>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165657505" sldId="2147483910"/>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2237568121" sldId="2147483911"/>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3917718127" sldId="2147483912"/>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4197858681" sldId="2147483913"/>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1819117720" sldId="2147483914"/>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2350776310" sldId="2147483915"/>
          </pc:sldLayoutMkLst>
        </pc:sldLayoutChg>
        <pc:sldLayoutChg chg="del">
          <pc:chgData name="RWODZI, Desire Tarwireyi" userId="f2e414da-657a-4eae-9cb2-9d4947cf517c" providerId="ADAL" clId="{47982195-959D-43AC-A462-7ADFC8522B4E}" dt="2023-12-01T08:03:27.209" v="1" actId="47"/>
          <pc:sldLayoutMkLst>
            <pc:docMk/>
            <pc:sldMasterMk cId="464361735" sldId="2147483905"/>
            <pc:sldLayoutMk cId="3448175124" sldId="2147483916"/>
          </pc:sldLayoutMkLst>
        </pc:sldLayoutChg>
      </pc:sldMasterChg>
      <pc:sldMasterChg chg="del delSldLayout">
        <pc:chgData name="RWODZI, Desire Tarwireyi" userId="f2e414da-657a-4eae-9cb2-9d4947cf517c" providerId="ADAL" clId="{47982195-959D-43AC-A462-7ADFC8522B4E}" dt="2023-12-01T08:03:27.209" v="1" actId="47"/>
        <pc:sldMasterMkLst>
          <pc:docMk/>
          <pc:sldMasterMk cId="2572685398" sldId="2147483917"/>
        </pc:sldMasterMkLst>
        <pc:sldLayoutChg chg="del">
          <pc:chgData name="RWODZI, Desire Tarwireyi" userId="f2e414da-657a-4eae-9cb2-9d4947cf517c" providerId="ADAL" clId="{47982195-959D-43AC-A462-7ADFC8522B4E}" dt="2023-12-01T08:03:27.209" v="1" actId="47"/>
          <pc:sldLayoutMkLst>
            <pc:docMk/>
            <pc:sldMasterMk cId="2572685398" sldId="2147483917"/>
            <pc:sldLayoutMk cId="953872310" sldId="2147483918"/>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4263218606" sldId="2147483919"/>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3167136216" sldId="2147483920"/>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3272772608" sldId="2147483921"/>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2498501372" sldId="2147483922"/>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1618296230" sldId="2147483923"/>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966870726" sldId="2147483924"/>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2182602272" sldId="2147483925"/>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2561620174" sldId="2147483926"/>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1409328619" sldId="2147483927"/>
          </pc:sldLayoutMkLst>
        </pc:sldLayoutChg>
        <pc:sldLayoutChg chg="del">
          <pc:chgData name="RWODZI, Desire Tarwireyi" userId="f2e414da-657a-4eae-9cb2-9d4947cf517c" providerId="ADAL" clId="{47982195-959D-43AC-A462-7ADFC8522B4E}" dt="2023-12-01T08:03:27.209" v="1" actId="47"/>
          <pc:sldLayoutMkLst>
            <pc:docMk/>
            <pc:sldMasterMk cId="2572685398" sldId="2147483917"/>
            <pc:sldLayoutMk cId="2994891824" sldId="2147483928"/>
          </pc:sldLayoutMkLst>
        </pc:sldLayoutChg>
      </pc:sldMasterChg>
      <pc:sldMasterChg chg="delSldLayout">
        <pc:chgData name="RWODZI, Desire Tarwireyi" userId="f2e414da-657a-4eae-9cb2-9d4947cf517c" providerId="ADAL" clId="{47982195-959D-43AC-A462-7ADFC8522B4E}" dt="2023-12-01T08:03:27.209" v="1" actId="47"/>
        <pc:sldMasterMkLst>
          <pc:docMk/>
          <pc:sldMasterMk cId="3661799636" sldId="2147483929"/>
        </pc:sldMasterMkLst>
        <pc:sldLayoutChg chg="del">
          <pc:chgData name="RWODZI, Desire Tarwireyi" userId="f2e414da-657a-4eae-9cb2-9d4947cf517c" providerId="ADAL" clId="{47982195-959D-43AC-A462-7ADFC8522B4E}" dt="2023-12-01T08:03:27.209" v="1" actId="47"/>
          <pc:sldLayoutMkLst>
            <pc:docMk/>
            <pc:sldMasterMk cId="3661799636" sldId="2147483929"/>
            <pc:sldLayoutMk cId="3609114464" sldId="2147483930"/>
          </pc:sldLayoutMkLst>
        </pc:sldLayoutChg>
        <pc:sldLayoutChg chg="del">
          <pc:chgData name="RWODZI, Desire Tarwireyi" userId="f2e414da-657a-4eae-9cb2-9d4947cf517c" providerId="ADAL" clId="{47982195-959D-43AC-A462-7ADFC8522B4E}" dt="2023-12-01T08:03:27.209" v="1" actId="47"/>
          <pc:sldLayoutMkLst>
            <pc:docMk/>
            <pc:sldMasterMk cId="3661799636" sldId="2147483929"/>
            <pc:sldLayoutMk cId="3345312274" sldId="2147483931"/>
          </pc:sldLayoutMkLst>
        </pc:sldLayoutChg>
        <pc:sldLayoutChg chg="del">
          <pc:chgData name="RWODZI, Desire Tarwireyi" userId="f2e414da-657a-4eae-9cb2-9d4947cf517c" providerId="ADAL" clId="{47982195-959D-43AC-A462-7ADFC8522B4E}" dt="2023-12-01T08:03:27.209" v="1" actId="47"/>
          <pc:sldLayoutMkLst>
            <pc:docMk/>
            <pc:sldMasterMk cId="3661799636" sldId="2147483929"/>
            <pc:sldLayoutMk cId="1887999065" sldId="2147483932"/>
          </pc:sldLayoutMkLst>
        </pc:sldLayoutChg>
      </pc:sldMasterChg>
      <pc:sldMasterChg chg="del delSldLayout">
        <pc:chgData name="RWODZI, Desire Tarwireyi" userId="f2e414da-657a-4eae-9cb2-9d4947cf517c" providerId="ADAL" clId="{47982195-959D-43AC-A462-7ADFC8522B4E}" dt="2023-12-01T08:03:27.209" v="1" actId="47"/>
        <pc:sldMasterMkLst>
          <pc:docMk/>
          <pc:sldMasterMk cId="842928576" sldId="2147483933"/>
        </pc:sldMasterMkLst>
        <pc:sldLayoutChg chg="del">
          <pc:chgData name="RWODZI, Desire Tarwireyi" userId="f2e414da-657a-4eae-9cb2-9d4947cf517c" providerId="ADAL" clId="{47982195-959D-43AC-A462-7ADFC8522B4E}" dt="2023-12-01T08:03:27.209" v="1" actId="47"/>
          <pc:sldLayoutMkLst>
            <pc:docMk/>
            <pc:sldMasterMk cId="842928576" sldId="2147483933"/>
            <pc:sldLayoutMk cId="2872226212" sldId="2147483934"/>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1643231077" sldId="2147483935"/>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3383763238" sldId="2147483936"/>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2672906470" sldId="2147483937"/>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3038691178" sldId="2147483938"/>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3286450142" sldId="2147483939"/>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1749483022" sldId="2147483940"/>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3917850769" sldId="2147483941"/>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2219659560" sldId="2147483942"/>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3369342696" sldId="2147483943"/>
          </pc:sldLayoutMkLst>
        </pc:sldLayoutChg>
        <pc:sldLayoutChg chg="del">
          <pc:chgData name="RWODZI, Desire Tarwireyi" userId="f2e414da-657a-4eae-9cb2-9d4947cf517c" providerId="ADAL" clId="{47982195-959D-43AC-A462-7ADFC8522B4E}" dt="2023-12-01T08:03:27.209" v="1" actId="47"/>
          <pc:sldLayoutMkLst>
            <pc:docMk/>
            <pc:sldMasterMk cId="842928576" sldId="2147483933"/>
            <pc:sldLayoutMk cId="686310618" sldId="2147483944"/>
          </pc:sldLayoutMkLst>
        </pc:sldLayoutChg>
      </pc:sldMasterChg>
      <pc:sldMasterChg chg="del delSldLayout">
        <pc:chgData name="RWODZI, Desire Tarwireyi" userId="f2e414da-657a-4eae-9cb2-9d4947cf517c" providerId="ADAL" clId="{47982195-959D-43AC-A462-7ADFC8522B4E}" dt="2023-12-01T08:03:27.209" v="1" actId="47"/>
        <pc:sldMasterMkLst>
          <pc:docMk/>
          <pc:sldMasterMk cId="13197875" sldId="2147483945"/>
        </pc:sldMasterMkLst>
        <pc:sldLayoutChg chg="del">
          <pc:chgData name="RWODZI, Desire Tarwireyi" userId="f2e414da-657a-4eae-9cb2-9d4947cf517c" providerId="ADAL" clId="{47982195-959D-43AC-A462-7ADFC8522B4E}" dt="2023-12-01T08:03:27.209" v="1" actId="47"/>
          <pc:sldLayoutMkLst>
            <pc:docMk/>
            <pc:sldMasterMk cId="13197875" sldId="2147483945"/>
            <pc:sldLayoutMk cId="3096879499" sldId="2147483946"/>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688409652" sldId="2147483947"/>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1253467621" sldId="2147483948"/>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679646944" sldId="2147483949"/>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3239277399" sldId="2147483950"/>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2612627092" sldId="2147483951"/>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806497237" sldId="2147483952"/>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703921291" sldId="2147483953"/>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4103170364" sldId="2147483954"/>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1186472406" sldId="2147483955"/>
          </pc:sldLayoutMkLst>
        </pc:sldLayoutChg>
        <pc:sldLayoutChg chg="del">
          <pc:chgData name="RWODZI, Desire Tarwireyi" userId="f2e414da-657a-4eae-9cb2-9d4947cf517c" providerId="ADAL" clId="{47982195-959D-43AC-A462-7ADFC8522B4E}" dt="2023-12-01T08:03:27.209" v="1" actId="47"/>
          <pc:sldLayoutMkLst>
            <pc:docMk/>
            <pc:sldMasterMk cId="13197875" sldId="2147483945"/>
            <pc:sldLayoutMk cId="3357408449" sldId="2147483956"/>
          </pc:sldLayoutMkLst>
        </pc:sldLayoutChg>
      </pc:sldMasterChg>
    </pc:docChg>
  </pc:docChgLst>
  <pc:docChgLst>
    <pc:chgData name="RWODZI, Desire Tarwireyi" userId="f2e414da-657a-4eae-9cb2-9d4947cf517c" providerId="ADAL" clId="{3DF8774C-1529-479D-9BE4-EC4E50A554FA}"/>
    <pc:docChg chg="undo custSel modSld">
      <pc:chgData name="RWODZI, Desire Tarwireyi" userId="f2e414da-657a-4eae-9cb2-9d4947cf517c" providerId="ADAL" clId="{3DF8774C-1529-479D-9BE4-EC4E50A554FA}" dt="2023-12-01T07:58:24.527" v="140" actId="729"/>
      <pc:docMkLst>
        <pc:docMk/>
      </pc:docMkLst>
      <pc:sldChg chg="modSp">
        <pc:chgData name="RWODZI, Desire Tarwireyi" userId="f2e414da-657a-4eae-9cb2-9d4947cf517c" providerId="ADAL" clId="{3DF8774C-1529-479D-9BE4-EC4E50A554FA}" dt="2023-12-01T07:51:47.132" v="92" actId="404"/>
        <pc:sldMkLst>
          <pc:docMk/>
          <pc:sldMk cId="705379199" sldId="258"/>
        </pc:sldMkLst>
        <pc:spChg chg="mod">
          <ac:chgData name="RWODZI, Desire Tarwireyi" userId="f2e414da-657a-4eae-9cb2-9d4947cf517c" providerId="ADAL" clId="{3DF8774C-1529-479D-9BE4-EC4E50A554FA}" dt="2023-12-01T07:51:47.132" v="92" actId="404"/>
          <ac:spMkLst>
            <pc:docMk/>
            <pc:sldMk cId="705379199" sldId="258"/>
            <ac:spMk id="2" creationId="{57AB3176-701D-400D-AD07-5EC591B16680}"/>
          </ac:spMkLst>
        </pc:spChg>
      </pc:sldChg>
      <pc:sldChg chg="modSp mod">
        <pc:chgData name="RWODZI, Desire Tarwireyi" userId="f2e414da-657a-4eae-9cb2-9d4947cf517c" providerId="ADAL" clId="{3DF8774C-1529-479D-9BE4-EC4E50A554FA}" dt="2023-12-01T07:55:06.560" v="118" actId="404"/>
        <pc:sldMkLst>
          <pc:docMk/>
          <pc:sldMk cId="2676716282" sldId="262"/>
        </pc:sldMkLst>
        <pc:spChg chg="mod">
          <ac:chgData name="RWODZI, Desire Tarwireyi" userId="f2e414da-657a-4eae-9cb2-9d4947cf517c" providerId="ADAL" clId="{3DF8774C-1529-479D-9BE4-EC4E50A554FA}" dt="2023-12-01T07:55:06.560" v="118" actId="404"/>
          <ac:spMkLst>
            <pc:docMk/>
            <pc:sldMk cId="2676716282" sldId="262"/>
            <ac:spMk id="2" creationId="{302F75D2-C762-410D-A9B6-06DE55DADD66}"/>
          </ac:spMkLst>
        </pc:spChg>
      </pc:sldChg>
      <pc:sldChg chg="modSp mod">
        <pc:chgData name="RWODZI, Desire Tarwireyi" userId="f2e414da-657a-4eae-9cb2-9d4947cf517c" providerId="ADAL" clId="{3DF8774C-1529-479D-9BE4-EC4E50A554FA}" dt="2023-12-01T07:55:15.102" v="119" actId="404"/>
        <pc:sldMkLst>
          <pc:docMk/>
          <pc:sldMk cId="793649746" sldId="264"/>
        </pc:sldMkLst>
        <pc:spChg chg="mod">
          <ac:chgData name="RWODZI, Desire Tarwireyi" userId="f2e414da-657a-4eae-9cb2-9d4947cf517c" providerId="ADAL" clId="{3DF8774C-1529-479D-9BE4-EC4E50A554FA}" dt="2023-12-01T07:55:15.102" v="119" actId="404"/>
          <ac:spMkLst>
            <pc:docMk/>
            <pc:sldMk cId="793649746" sldId="264"/>
            <ac:spMk id="2" creationId="{1C242FC6-5A1F-4CB5-986A-F430B4D4D2FA}"/>
          </ac:spMkLst>
        </pc:spChg>
      </pc:sldChg>
      <pc:sldChg chg="modSp mod">
        <pc:chgData name="RWODZI, Desire Tarwireyi" userId="f2e414da-657a-4eae-9cb2-9d4947cf517c" providerId="ADAL" clId="{3DF8774C-1529-479D-9BE4-EC4E50A554FA}" dt="2023-12-01T07:54:41.746" v="117" actId="404"/>
        <pc:sldMkLst>
          <pc:docMk/>
          <pc:sldMk cId="3081946897" sldId="266"/>
        </pc:sldMkLst>
        <pc:spChg chg="mod">
          <ac:chgData name="RWODZI, Desire Tarwireyi" userId="f2e414da-657a-4eae-9cb2-9d4947cf517c" providerId="ADAL" clId="{3DF8774C-1529-479D-9BE4-EC4E50A554FA}" dt="2023-12-01T07:54:41.746" v="117" actId="404"/>
          <ac:spMkLst>
            <pc:docMk/>
            <pc:sldMk cId="3081946897" sldId="266"/>
            <ac:spMk id="2" creationId="{CD09E38B-83C2-43C3-A525-CB6EED64BDC1}"/>
          </ac:spMkLst>
        </pc:spChg>
        <pc:picChg chg="mod">
          <ac:chgData name="RWODZI, Desire Tarwireyi" userId="f2e414da-657a-4eae-9cb2-9d4947cf517c" providerId="ADAL" clId="{3DF8774C-1529-479D-9BE4-EC4E50A554FA}" dt="2023-12-01T07:54:18.668" v="112" actId="1076"/>
          <ac:picMkLst>
            <pc:docMk/>
            <pc:sldMk cId="3081946897" sldId="266"/>
            <ac:picMk id="8" creationId="{6C818BE5-0BBD-4B21-B596-29BFCC6BAE28}"/>
          </ac:picMkLst>
        </pc:picChg>
        <pc:picChg chg="mod">
          <ac:chgData name="RWODZI, Desire Tarwireyi" userId="f2e414da-657a-4eae-9cb2-9d4947cf517c" providerId="ADAL" clId="{3DF8774C-1529-479D-9BE4-EC4E50A554FA}" dt="2023-12-01T07:54:33.577" v="115" actId="1076"/>
          <ac:picMkLst>
            <pc:docMk/>
            <pc:sldMk cId="3081946897" sldId="266"/>
            <ac:picMk id="9" creationId="{A50F08EA-4D8F-4565-9134-2EF86C327452}"/>
          </ac:picMkLst>
        </pc:picChg>
        <pc:picChg chg="mod">
          <ac:chgData name="RWODZI, Desire Tarwireyi" userId="f2e414da-657a-4eae-9cb2-9d4947cf517c" providerId="ADAL" clId="{3DF8774C-1529-479D-9BE4-EC4E50A554FA}" dt="2023-12-01T07:54:37.349" v="116" actId="1076"/>
          <ac:picMkLst>
            <pc:docMk/>
            <pc:sldMk cId="3081946897" sldId="266"/>
            <ac:picMk id="10" creationId="{E52D29ED-ADE8-4F08-9B58-130C0A724740}"/>
          </ac:picMkLst>
        </pc:picChg>
      </pc:sldChg>
      <pc:sldChg chg="modSp mod">
        <pc:chgData name="RWODZI, Desire Tarwireyi" userId="f2e414da-657a-4eae-9cb2-9d4947cf517c" providerId="ADAL" clId="{3DF8774C-1529-479D-9BE4-EC4E50A554FA}" dt="2023-12-01T07:57:45.095" v="138" actId="1076"/>
        <pc:sldMkLst>
          <pc:docMk/>
          <pc:sldMk cId="3956376403" sldId="275"/>
        </pc:sldMkLst>
        <pc:spChg chg="mod">
          <ac:chgData name="RWODZI, Desire Tarwireyi" userId="f2e414da-657a-4eae-9cb2-9d4947cf517c" providerId="ADAL" clId="{3DF8774C-1529-479D-9BE4-EC4E50A554FA}" dt="2023-12-01T07:57:26.618" v="137" actId="404"/>
          <ac:spMkLst>
            <pc:docMk/>
            <pc:sldMk cId="3956376403" sldId="275"/>
            <ac:spMk id="7" creationId="{A3904898-C347-404F-879F-757C010E8897}"/>
          </ac:spMkLst>
        </pc:spChg>
        <pc:spChg chg="mod">
          <ac:chgData name="RWODZI, Desire Tarwireyi" userId="f2e414da-657a-4eae-9cb2-9d4947cf517c" providerId="ADAL" clId="{3DF8774C-1529-479D-9BE4-EC4E50A554FA}" dt="2023-12-01T07:57:26.618" v="137" actId="404"/>
          <ac:spMkLst>
            <pc:docMk/>
            <pc:sldMk cId="3956376403" sldId="275"/>
            <ac:spMk id="9" creationId="{E48C8039-99A8-4B6B-A56B-1CED1DA33175}"/>
          </ac:spMkLst>
        </pc:spChg>
        <pc:spChg chg="mod">
          <ac:chgData name="RWODZI, Desire Tarwireyi" userId="f2e414da-657a-4eae-9cb2-9d4947cf517c" providerId="ADAL" clId="{3DF8774C-1529-479D-9BE4-EC4E50A554FA}" dt="2023-12-01T07:57:26.618" v="137" actId="404"/>
          <ac:spMkLst>
            <pc:docMk/>
            <pc:sldMk cId="3956376403" sldId="275"/>
            <ac:spMk id="11" creationId="{FF4A601A-EAC2-4831-BBD4-6E2D4A8831C5}"/>
          </ac:spMkLst>
        </pc:spChg>
        <pc:spChg chg="mod">
          <ac:chgData name="RWODZI, Desire Tarwireyi" userId="f2e414da-657a-4eae-9cb2-9d4947cf517c" providerId="ADAL" clId="{3DF8774C-1529-479D-9BE4-EC4E50A554FA}" dt="2023-12-01T07:57:26.618" v="137" actId="404"/>
          <ac:spMkLst>
            <pc:docMk/>
            <pc:sldMk cId="3956376403" sldId="275"/>
            <ac:spMk id="13" creationId="{5BE61DFD-F9D0-4D56-9007-B3DA919B9744}"/>
          </ac:spMkLst>
        </pc:spChg>
        <pc:spChg chg="mod">
          <ac:chgData name="RWODZI, Desire Tarwireyi" userId="f2e414da-657a-4eae-9cb2-9d4947cf517c" providerId="ADAL" clId="{3DF8774C-1529-479D-9BE4-EC4E50A554FA}" dt="2023-12-01T07:57:26.618" v="137" actId="404"/>
          <ac:spMkLst>
            <pc:docMk/>
            <pc:sldMk cId="3956376403" sldId="275"/>
            <ac:spMk id="15" creationId="{CF0150A9-3B29-4DB2-943D-A859F6BFEA21}"/>
          </ac:spMkLst>
        </pc:spChg>
        <pc:spChg chg="mod">
          <ac:chgData name="RWODZI, Desire Tarwireyi" userId="f2e414da-657a-4eae-9cb2-9d4947cf517c" providerId="ADAL" clId="{3DF8774C-1529-479D-9BE4-EC4E50A554FA}" dt="2023-12-01T07:57:26.618" v="137" actId="404"/>
          <ac:spMkLst>
            <pc:docMk/>
            <pc:sldMk cId="3956376403" sldId="275"/>
            <ac:spMk id="17" creationId="{515FF41B-5E0D-471C-A1A3-12CE17A22F30}"/>
          </ac:spMkLst>
        </pc:spChg>
        <pc:spChg chg="mod">
          <ac:chgData name="RWODZI, Desire Tarwireyi" userId="f2e414da-657a-4eae-9cb2-9d4947cf517c" providerId="ADAL" clId="{3DF8774C-1529-479D-9BE4-EC4E50A554FA}" dt="2023-12-01T07:57:26.618" v="137" actId="404"/>
          <ac:spMkLst>
            <pc:docMk/>
            <pc:sldMk cId="3956376403" sldId="275"/>
            <ac:spMk id="19" creationId="{301E38AB-408B-48A4-B218-2119206F12AD}"/>
          </ac:spMkLst>
        </pc:spChg>
        <pc:spChg chg="mod">
          <ac:chgData name="RWODZI, Desire Tarwireyi" userId="f2e414da-657a-4eae-9cb2-9d4947cf517c" providerId="ADAL" clId="{3DF8774C-1529-479D-9BE4-EC4E50A554FA}" dt="2023-12-01T07:57:26.618" v="137" actId="404"/>
          <ac:spMkLst>
            <pc:docMk/>
            <pc:sldMk cId="3956376403" sldId="275"/>
            <ac:spMk id="21" creationId="{EEFD5780-CA64-4DB7-9A2E-71D00CE62777}"/>
          </ac:spMkLst>
        </pc:spChg>
        <pc:spChg chg="mod">
          <ac:chgData name="RWODZI, Desire Tarwireyi" userId="f2e414da-657a-4eae-9cb2-9d4947cf517c" providerId="ADAL" clId="{3DF8774C-1529-479D-9BE4-EC4E50A554FA}" dt="2023-12-01T07:57:45.095" v="138" actId="1076"/>
          <ac:spMkLst>
            <pc:docMk/>
            <pc:sldMk cId="3956376403" sldId="275"/>
            <ac:spMk id="23" creationId="{5BF79697-FE18-449E-B577-5242D3B4684E}"/>
          </ac:spMkLst>
        </pc:spChg>
        <pc:spChg chg="mod">
          <ac:chgData name="RWODZI, Desire Tarwireyi" userId="f2e414da-657a-4eae-9cb2-9d4947cf517c" providerId="ADAL" clId="{3DF8774C-1529-479D-9BE4-EC4E50A554FA}" dt="2023-12-01T07:57:26.618" v="137" actId="404"/>
          <ac:spMkLst>
            <pc:docMk/>
            <pc:sldMk cId="3956376403" sldId="275"/>
            <ac:spMk id="25" creationId="{CB65D7B9-A5A8-455C-A48E-32762F8E4449}"/>
          </ac:spMkLst>
        </pc:spChg>
        <pc:spChg chg="mod">
          <ac:chgData name="RWODZI, Desire Tarwireyi" userId="f2e414da-657a-4eae-9cb2-9d4947cf517c" providerId="ADAL" clId="{3DF8774C-1529-479D-9BE4-EC4E50A554FA}" dt="2023-12-01T07:57:26.618" v="137" actId="404"/>
          <ac:spMkLst>
            <pc:docMk/>
            <pc:sldMk cId="3956376403" sldId="275"/>
            <ac:spMk id="27" creationId="{D275CC36-CB47-4E75-8E66-F81479F0EADE}"/>
          </ac:spMkLst>
        </pc:spChg>
        <pc:spChg chg="mod">
          <ac:chgData name="RWODZI, Desire Tarwireyi" userId="f2e414da-657a-4eae-9cb2-9d4947cf517c" providerId="ADAL" clId="{3DF8774C-1529-479D-9BE4-EC4E50A554FA}" dt="2023-12-01T07:57:26.618" v="137" actId="404"/>
          <ac:spMkLst>
            <pc:docMk/>
            <pc:sldMk cId="3956376403" sldId="275"/>
            <ac:spMk id="31" creationId="{B96ACFF8-F507-49F4-82A8-DB373577F033}"/>
          </ac:spMkLst>
        </pc:spChg>
        <pc:spChg chg="mod">
          <ac:chgData name="RWODZI, Desire Tarwireyi" userId="f2e414da-657a-4eae-9cb2-9d4947cf517c" providerId="ADAL" clId="{3DF8774C-1529-479D-9BE4-EC4E50A554FA}" dt="2023-12-01T07:57:26.618" v="137" actId="404"/>
          <ac:spMkLst>
            <pc:docMk/>
            <pc:sldMk cId="3956376403" sldId="275"/>
            <ac:spMk id="33" creationId="{17CEABE2-CB16-4286-9833-22AF9F2C9B3B}"/>
          </ac:spMkLst>
        </pc:spChg>
        <pc:spChg chg="mod">
          <ac:chgData name="RWODZI, Desire Tarwireyi" userId="f2e414da-657a-4eae-9cb2-9d4947cf517c" providerId="ADAL" clId="{3DF8774C-1529-479D-9BE4-EC4E50A554FA}" dt="2023-12-01T07:57:26.618" v="137" actId="404"/>
          <ac:spMkLst>
            <pc:docMk/>
            <pc:sldMk cId="3956376403" sldId="275"/>
            <ac:spMk id="34" creationId="{4E0D9DA3-7CC8-4066-AE78-135484676187}"/>
          </ac:spMkLst>
        </pc:spChg>
        <pc:spChg chg="mod">
          <ac:chgData name="RWODZI, Desire Tarwireyi" userId="f2e414da-657a-4eae-9cb2-9d4947cf517c" providerId="ADAL" clId="{3DF8774C-1529-479D-9BE4-EC4E50A554FA}" dt="2023-12-01T07:57:26.618" v="137" actId="404"/>
          <ac:spMkLst>
            <pc:docMk/>
            <pc:sldMk cId="3956376403" sldId="275"/>
            <ac:spMk id="35" creationId="{47FCA9B4-11A3-4313-99EE-0CE8EC769C48}"/>
          </ac:spMkLst>
        </pc:spChg>
        <pc:spChg chg="mod">
          <ac:chgData name="RWODZI, Desire Tarwireyi" userId="f2e414da-657a-4eae-9cb2-9d4947cf517c" providerId="ADAL" clId="{3DF8774C-1529-479D-9BE4-EC4E50A554FA}" dt="2023-12-01T07:57:26.618" v="137" actId="404"/>
          <ac:spMkLst>
            <pc:docMk/>
            <pc:sldMk cId="3956376403" sldId="275"/>
            <ac:spMk id="36" creationId="{E25EA00A-9123-463A-945C-665493EE8FF5}"/>
          </ac:spMkLst>
        </pc:spChg>
        <pc:spChg chg="mod">
          <ac:chgData name="RWODZI, Desire Tarwireyi" userId="f2e414da-657a-4eae-9cb2-9d4947cf517c" providerId="ADAL" clId="{3DF8774C-1529-479D-9BE4-EC4E50A554FA}" dt="2023-12-01T07:57:26.618" v="137" actId="404"/>
          <ac:spMkLst>
            <pc:docMk/>
            <pc:sldMk cId="3956376403" sldId="275"/>
            <ac:spMk id="37" creationId="{FAC15236-6128-4B63-8EBA-CAD4A606FC39}"/>
          </ac:spMkLst>
        </pc:spChg>
        <pc:spChg chg="mod">
          <ac:chgData name="RWODZI, Desire Tarwireyi" userId="f2e414da-657a-4eae-9cb2-9d4947cf517c" providerId="ADAL" clId="{3DF8774C-1529-479D-9BE4-EC4E50A554FA}" dt="2023-12-01T07:57:26.618" v="137" actId="404"/>
          <ac:spMkLst>
            <pc:docMk/>
            <pc:sldMk cId="3956376403" sldId="275"/>
            <ac:spMk id="38" creationId="{0FA77570-EF38-4F6F-9768-FDE19233DA55}"/>
          </ac:spMkLst>
        </pc:spChg>
        <pc:spChg chg="mod">
          <ac:chgData name="RWODZI, Desire Tarwireyi" userId="f2e414da-657a-4eae-9cb2-9d4947cf517c" providerId="ADAL" clId="{3DF8774C-1529-479D-9BE4-EC4E50A554FA}" dt="2023-12-01T07:57:26.618" v="137" actId="404"/>
          <ac:spMkLst>
            <pc:docMk/>
            <pc:sldMk cId="3956376403" sldId="275"/>
            <ac:spMk id="39" creationId="{DCFF190A-4B19-4513-8A5A-64C2651B80F9}"/>
          </ac:spMkLst>
        </pc:spChg>
        <pc:spChg chg="mod">
          <ac:chgData name="RWODZI, Desire Tarwireyi" userId="f2e414da-657a-4eae-9cb2-9d4947cf517c" providerId="ADAL" clId="{3DF8774C-1529-479D-9BE4-EC4E50A554FA}" dt="2023-12-01T07:57:26.618" v="137" actId="404"/>
          <ac:spMkLst>
            <pc:docMk/>
            <pc:sldMk cId="3956376403" sldId="275"/>
            <ac:spMk id="40" creationId="{440B6C80-B3F9-4218-B648-6582F839FDEA}"/>
          </ac:spMkLst>
        </pc:spChg>
        <pc:spChg chg="mod">
          <ac:chgData name="RWODZI, Desire Tarwireyi" userId="f2e414da-657a-4eae-9cb2-9d4947cf517c" providerId="ADAL" clId="{3DF8774C-1529-479D-9BE4-EC4E50A554FA}" dt="2023-12-01T07:57:26.618" v="137" actId="404"/>
          <ac:spMkLst>
            <pc:docMk/>
            <pc:sldMk cId="3956376403" sldId="275"/>
            <ac:spMk id="41" creationId="{87A72103-8B74-405A-81C6-1F7C094AF6B8}"/>
          </ac:spMkLst>
        </pc:spChg>
        <pc:spChg chg="mod">
          <ac:chgData name="RWODZI, Desire Tarwireyi" userId="f2e414da-657a-4eae-9cb2-9d4947cf517c" providerId="ADAL" clId="{3DF8774C-1529-479D-9BE4-EC4E50A554FA}" dt="2023-12-01T07:57:26.618" v="137" actId="404"/>
          <ac:spMkLst>
            <pc:docMk/>
            <pc:sldMk cId="3956376403" sldId="275"/>
            <ac:spMk id="42" creationId="{17153E31-64C1-4664-9194-DCADB2357263}"/>
          </ac:spMkLst>
        </pc:spChg>
        <pc:spChg chg="mod">
          <ac:chgData name="RWODZI, Desire Tarwireyi" userId="f2e414da-657a-4eae-9cb2-9d4947cf517c" providerId="ADAL" clId="{3DF8774C-1529-479D-9BE4-EC4E50A554FA}" dt="2023-12-01T07:57:26.618" v="137" actId="404"/>
          <ac:spMkLst>
            <pc:docMk/>
            <pc:sldMk cId="3956376403" sldId="275"/>
            <ac:spMk id="44" creationId="{7CA0A2D1-6DAF-465C-870E-09E7C6B1BAA4}"/>
          </ac:spMkLst>
        </pc:spChg>
        <pc:spChg chg="mod">
          <ac:chgData name="RWODZI, Desire Tarwireyi" userId="f2e414da-657a-4eae-9cb2-9d4947cf517c" providerId="ADAL" clId="{3DF8774C-1529-479D-9BE4-EC4E50A554FA}" dt="2023-12-01T07:57:26.618" v="137" actId="404"/>
          <ac:spMkLst>
            <pc:docMk/>
            <pc:sldMk cId="3956376403" sldId="275"/>
            <ac:spMk id="48" creationId="{103EB8E8-54A0-4F36-852A-5D88B3FFA8D0}"/>
          </ac:spMkLst>
        </pc:spChg>
        <pc:spChg chg="mod">
          <ac:chgData name="RWODZI, Desire Tarwireyi" userId="f2e414da-657a-4eae-9cb2-9d4947cf517c" providerId="ADAL" clId="{3DF8774C-1529-479D-9BE4-EC4E50A554FA}" dt="2023-12-01T07:57:26.618" v="137" actId="404"/>
          <ac:spMkLst>
            <pc:docMk/>
            <pc:sldMk cId="3956376403" sldId="275"/>
            <ac:spMk id="49" creationId="{89715005-D41E-46EC-B8CA-EE0F4FB366FC}"/>
          </ac:spMkLst>
        </pc:spChg>
        <pc:spChg chg="mod">
          <ac:chgData name="RWODZI, Desire Tarwireyi" userId="f2e414da-657a-4eae-9cb2-9d4947cf517c" providerId="ADAL" clId="{3DF8774C-1529-479D-9BE4-EC4E50A554FA}" dt="2023-12-01T07:57:26.618" v="137" actId="404"/>
          <ac:spMkLst>
            <pc:docMk/>
            <pc:sldMk cId="3956376403" sldId="275"/>
            <ac:spMk id="50" creationId="{59EE06A8-0170-4BA5-9EE6-8640944D6E3A}"/>
          </ac:spMkLst>
        </pc:spChg>
        <pc:spChg chg="mod">
          <ac:chgData name="RWODZI, Desire Tarwireyi" userId="f2e414da-657a-4eae-9cb2-9d4947cf517c" providerId="ADAL" clId="{3DF8774C-1529-479D-9BE4-EC4E50A554FA}" dt="2023-12-01T07:57:26.618" v="137" actId="404"/>
          <ac:spMkLst>
            <pc:docMk/>
            <pc:sldMk cId="3956376403" sldId="275"/>
            <ac:spMk id="51" creationId="{3D6A9E79-40FF-4843-9637-56E2A41A5458}"/>
          </ac:spMkLst>
        </pc:spChg>
        <pc:spChg chg="mod">
          <ac:chgData name="RWODZI, Desire Tarwireyi" userId="f2e414da-657a-4eae-9cb2-9d4947cf517c" providerId="ADAL" clId="{3DF8774C-1529-479D-9BE4-EC4E50A554FA}" dt="2023-12-01T07:57:26.618" v="137" actId="404"/>
          <ac:spMkLst>
            <pc:docMk/>
            <pc:sldMk cId="3956376403" sldId="275"/>
            <ac:spMk id="52" creationId="{9693927B-85D1-40B0-9440-04A4C1A7A99C}"/>
          </ac:spMkLst>
        </pc:spChg>
        <pc:spChg chg="mod">
          <ac:chgData name="RWODZI, Desire Tarwireyi" userId="f2e414da-657a-4eae-9cb2-9d4947cf517c" providerId="ADAL" clId="{3DF8774C-1529-479D-9BE4-EC4E50A554FA}" dt="2023-12-01T07:57:26.618" v="137" actId="404"/>
          <ac:spMkLst>
            <pc:docMk/>
            <pc:sldMk cId="3956376403" sldId="275"/>
            <ac:spMk id="53" creationId="{B70C4517-1E89-4FF2-BE84-84071D263E50}"/>
          </ac:spMkLst>
        </pc:spChg>
        <pc:cxnChg chg="mod">
          <ac:chgData name="RWODZI, Desire Tarwireyi" userId="f2e414da-657a-4eae-9cb2-9d4947cf517c" providerId="ADAL" clId="{3DF8774C-1529-479D-9BE4-EC4E50A554FA}" dt="2023-12-01T07:57:45.095" v="138" actId="1076"/>
          <ac:cxnSpMkLst>
            <pc:docMk/>
            <pc:sldMk cId="3956376403" sldId="275"/>
            <ac:cxnSpMk id="65" creationId="{1103E9F3-B0CD-40E4-A7C0-1D4238D2B3B5}"/>
          </ac:cxnSpMkLst>
        </pc:cxnChg>
        <pc:cxnChg chg="mod">
          <ac:chgData name="RWODZI, Desire Tarwireyi" userId="f2e414da-657a-4eae-9cb2-9d4947cf517c" providerId="ADAL" clId="{3DF8774C-1529-479D-9BE4-EC4E50A554FA}" dt="2023-12-01T07:57:26.618" v="137" actId="404"/>
          <ac:cxnSpMkLst>
            <pc:docMk/>
            <pc:sldMk cId="3956376403" sldId="275"/>
            <ac:cxnSpMk id="82" creationId="{A7E9C292-A953-4612-91C8-D26369DEB894}"/>
          </ac:cxnSpMkLst>
        </pc:cxnChg>
      </pc:sldChg>
      <pc:sldChg chg="mod modShow">
        <pc:chgData name="RWODZI, Desire Tarwireyi" userId="f2e414da-657a-4eae-9cb2-9d4947cf517c" providerId="ADAL" clId="{3DF8774C-1529-479D-9BE4-EC4E50A554FA}" dt="2023-12-01T07:58:24.527" v="140" actId="729"/>
        <pc:sldMkLst>
          <pc:docMk/>
          <pc:sldMk cId="1469879945" sldId="276"/>
        </pc:sldMkLst>
      </pc:sldChg>
      <pc:sldChg chg="modSp mod">
        <pc:chgData name="RWODZI, Desire Tarwireyi" userId="f2e414da-657a-4eae-9cb2-9d4947cf517c" providerId="ADAL" clId="{3DF8774C-1529-479D-9BE4-EC4E50A554FA}" dt="2023-12-01T07:53:22.459" v="109" actId="404"/>
        <pc:sldMkLst>
          <pc:docMk/>
          <pc:sldMk cId="1597275303" sldId="279"/>
        </pc:sldMkLst>
        <pc:spChg chg="mod">
          <ac:chgData name="RWODZI, Desire Tarwireyi" userId="f2e414da-657a-4eae-9cb2-9d4947cf517c" providerId="ADAL" clId="{3DF8774C-1529-479D-9BE4-EC4E50A554FA}" dt="2023-12-01T07:53:22.459" v="109" actId="404"/>
          <ac:spMkLst>
            <pc:docMk/>
            <pc:sldMk cId="1597275303" sldId="279"/>
            <ac:spMk id="5" creationId="{76B98324-A6A7-4555-AF23-684121CC1FDD}"/>
          </ac:spMkLst>
        </pc:spChg>
      </pc:sldChg>
      <pc:sldChg chg="modSp mod">
        <pc:chgData name="RWODZI, Desire Tarwireyi" userId="f2e414da-657a-4eae-9cb2-9d4947cf517c" providerId="ADAL" clId="{3DF8774C-1529-479D-9BE4-EC4E50A554FA}" dt="2023-12-01T07:55:25.956" v="121" actId="1076"/>
        <pc:sldMkLst>
          <pc:docMk/>
          <pc:sldMk cId="1059110538" sldId="285"/>
        </pc:sldMkLst>
        <pc:spChg chg="mod">
          <ac:chgData name="RWODZI, Desire Tarwireyi" userId="f2e414da-657a-4eae-9cb2-9d4947cf517c" providerId="ADAL" clId="{3DF8774C-1529-479D-9BE4-EC4E50A554FA}" dt="2023-12-01T07:55:25.956" v="121" actId="1076"/>
          <ac:spMkLst>
            <pc:docMk/>
            <pc:sldMk cId="1059110538" sldId="285"/>
            <ac:spMk id="5" creationId="{75E7E377-8EA2-412A-8C92-266D1CEE6A1A}"/>
          </ac:spMkLst>
        </pc:spChg>
      </pc:sldChg>
      <pc:sldChg chg="modSp mod">
        <pc:chgData name="RWODZI, Desire Tarwireyi" userId="f2e414da-657a-4eae-9cb2-9d4947cf517c" providerId="ADAL" clId="{3DF8774C-1529-479D-9BE4-EC4E50A554FA}" dt="2023-12-01T07:56:24.052" v="132" actId="14100"/>
        <pc:sldMkLst>
          <pc:docMk/>
          <pc:sldMk cId="2256308446" sldId="287"/>
        </pc:sldMkLst>
        <pc:spChg chg="mod">
          <ac:chgData name="RWODZI, Desire Tarwireyi" userId="f2e414da-657a-4eae-9cb2-9d4947cf517c" providerId="ADAL" clId="{3DF8774C-1529-479D-9BE4-EC4E50A554FA}" dt="2023-12-01T07:56:01.985" v="128" actId="404"/>
          <ac:spMkLst>
            <pc:docMk/>
            <pc:sldMk cId="2256308446" sldId="287"/>
            <ac:spMk id="3" creationId="{3E3C15A3-E628-4669-99E7-12E09F57831C}"/>
          </ac:spMkLst>
        </pc:spChg>
        <pc:spChg chg="mod">
          <ac:chgData name="RWODZI, Desire Tarwireyi" userId="f2e414da-657a-4eae-9cb2-9d4947cf517c" providerId="ADAL" clId="{3DF8774C-1529-479D-9BE4-EC4E50A554FA}" dt="2023-12-01T07:55:38.431" v="123" actId="404"/>
          <ac:spMkLst>
            <pc:docMk/>
            <pc:sldMk cId="2256308446" sldId="287"/>
            <ac:spMk id="7" creationId="{F137EE3F-2342-4104-817E-0EE9EF95B3F7}"/>
          </ac:spMkLst>
        </pc:spChg>
        <pc:picChg chg="mod">
          <ac:chgData name="RWODZI, Desire Tarwireyi" userId="f2e414da-657a-4eae-9cb2-9d4947cf517c" providerId="ADAL" clId="{3DF8774C-1529-479D-9BE4-EC4E50A554FA}" dt="2023-12-01T07:56:12.269" v="129" actId="1076"/>
          <ac:picMkLst>
            <pc:docMk/>
            <pc:sldMk cId="2256308446" sldId="287"/>
            <ac:picMk id="4" creationId="{AF85E71E-68BD-427D-BF44-DDD298308ED1}"/>
          </ac:picMkLst>
        </pc:picChg>
        <pc:picChg chg="mod">
          <ac:chgData name="RWODZI, Desire Tarwireyi" userId="f2e414da-657a-4eae-9cb2-9d4947cf517c" providerId="ADAL" clId="{3DF8774C-1529-479D-9BE4-EC4E50A554FA}" dt="2023-12-01T07:56:24.052" v="132" actId="14100"/>
          <ac:picMkLst>
            <pc:docMk/>
            <pc:sldMk cId="2256308446" sldId="287"/>
            <ac:picMk id="5" creationId="{8FA4FCA5-E100-4843-A065-0C5041263DD1}"/>
          </ac:picMkLst>
        </pc:picChg>
      </pc:sldChg>
      <pc:sldChg chg="modSp mod">
        <pc:chgData name="RWODZI, Desire Tarwireyi" userId="f2e414da-657a-4eae-9cb2-9d4947cf517c" providerId="ADAL" clId="{3DF8774C-1529-479D-9BE4-EC4E50A554FA}" dt="2023-12-01T07:56:35.953" v="133" actId="404"/>
        <pc:sldMkLst>
          <pc:docMk/>
          <pc:sldMk cId="2876298780" sldId="288"/>
        </pc:sldMkLst>
        <pc:spChg chg="mod">
          <ac:chgData name="RWODZI, Desire Tarwireyi" userId="f2e414da-657a-4eae-9cb2-9d4947cf517c" providerId="ADAL" clId="{3DF8774C-1529-479D-9BE4-EC4E50A554FA}" dt="2023-12-01T07:56:35.953" v="133" actId="404"/>
          <ac:spMkLst>
            <pc:docMk/>
            <pc:sldMk cId="2876298780" sldId="288"/>
            <ac:spMk id="7" creationId="{F137EE3F-2342-4104-817E-0EE9EF95B3F7}"/>
          </ac:spMkLst>
        </pc:spChg>
      </pc:sldChg>
      <pc:sldChg chg="modSp mod">
        <pc:chgData name="RWODZI, Desire Tarwireyi" userId="f2e414da-657a-4eae-9cb2-9d4947cf517c" providerId="ADAL" clId="{3DF8774C-1529-479D-9BE4-EC4E50A554FA}" dt="2023-12-01T07:57:00.316" v="135" actId="1076"/>
        <pc:sldMkLst>
          <pc:docMk/>
          <pc:sldMk cId="3120925430" sldId="289"/>
        </pc:sldMkLst>
        <pc:spChg chg="mod">
          <ac:chgData name="RWODZI, Desire Tarwireyi" userId="f2e414da-657a-4eae-9cb2-9d4947cf517c" providerId="ADAL" clId="{3DF8774C-1529-479D-9BE4-EC4E50A554FA}" dt="2023-12-01T07:57:00.316" v="135" actId="1076"/>
          <ac:spMkLst>
            <pc:docMk/>
            <pc:sldMk cId="3120925430" sldId="289"/>
            <ac:spMk id="2" creationId="{B9389C44-B0EB-4FC9-89D5-3D0D91298DE5}"/>
          </ac:spMkLst>
        </pc:spChg>
      </pc:sldChg>
      <pc:sldChg chg="modSp mod">
        <pc:chgData name="RWODZI, Desire Tarwireyi" userId="f2e414da-657a-4eae-9cb2-9d4947cf517c" providerId="ADAL" clId="{3DF8774C-1529-479D-9BE4-EC4E50A554FA}" dt="2023-12-01T07:48:02.044" v="38" actId="404"/>
        <pc:sldMkLst>
          <pc:docMk/>
          <pc:sldMk cId="1686217223" sldId="302"/>
        </pc:sldMkLst>
        <pc:spChg chg="mod">
          <ac:chgData name="RWODZI, Desire Tarwireyi" userId="f2e414da-657a-4eae-9cb2-9d4947cf517c" providerId="ADAL" clId="{3DF8774C-1529-479D-9BE4-EC4E50A554FA}" dt="2023-12-01T07:48:02.044" v="38" actId="404"/>
          <ac:spMkLst>
            <pc:docMk/>
            <pc:sldMk cId="1686217223" sldId="302"/>
            <ac:spMk id="2" creationId="{1D788167-AAD2-5508-0D56-52B32C6CF513}"/>
          </ac:spMkLst>
        </pc:spChg>
        <pc:picChg chg="mod">
          <ac:chgData name="RWODZI, Desire Tarwireyi" userId="f2e414da-657a-4eae-9cb2-9d4947cf517c" providerId="ADAL" clId="{3DF8774C-1529-479D-9BE4-EC4E50A554FA}" dt="2023-12-01T07:47:57.795" v="37" actId="1076"/>
          <ac:picMkLst>
            <pc:docMk/>
            <pc:sldMk cId="1686217223" sldId="302"/>
            <ac:picMk id="3" creationId="{E10B1065-F9ED-407C-B225-99C494BAC3F0}"/>
          </ac:picMkLst>
        </pc:picChg>
      </pc:sldChg>
      <pc:sldChg chg="modSp mod">
        <pc:chgData name="RWODZI, Desire Tarwireyi" userId="f2e414da-657a-4eae-9cb2-9d4947cf517c" providerId="ADAL" clId="{3DF8774C-1529-479D-9BE4-EC4E50A554FA}" dt="2023-12-01T07:53:58.191" v="111" actId="404"/>
        <pc:sldMkLst>
          <pc:docMk/>
          <pc:sldMk cId="3893617225" sldId="306"/>
        </pc:sldMkLst>
        <pc:spChg chg="mod">
          <ac:chgData name="RWODZI, Desire Tarwireyi" userId="f2e414da-657a-4eae-9cb2-9d4947cf517c" providerId="ADAL" clId="{3DF8774C-1529-479D-9BE4-EC4E50A554FA}" dt="2023-12-01T07:53:58.191" v="111" actId="404"/>
          <ac:spMkLst>
            <pc:docMk/>
            <pc:sldMk cId="3893617225" sldId="306"/>
            <ac:spMk id="3" creationId="{5E1E5B39-0BDF-20A2-B70E-2FC3BE0561FB}"/>
          </ac:spMkLst>
        </pc:spChg>
      </pc:sldChg>
      <pc:sldChg chg="modSp">
        <pc:chgData name="RWODZI, Desire Tarwireyi" userId="f2e414da-657a-4eae-9cb2-9d4947cf517c" providerId="ADAL" clId="{3DF8774C-1529-479D-9BE4-EC4E50A554FA}" dt="2023-12-01T07:47:09.630" v="32" actId="404"/>
        <pc:sldMkLst>
          <pc:docMk/>
          <pc:sldMk cId="1230228977" sldId="313"/>
        </pc:sldMkLst>
        <pc:spChg chg="mod">
          <ac:chgData name="RWODZI, Desire Tarwireyi" userId="f2e414da-657a-4eae-9cb2-9d4947cf517c" providerId="ADAL" clId="{3DF8774C-1529-479D-9BE4-EC4E50A554FA}" dt="2023-12-01T07:47:09.630" v="32" actId="404"/>
          <ac:spMkLst>
            <pc:docMk/>
            <pc:sldMk cId="1230228977" sldId="313"/>
            <ac:spMk id="3" creationId="{A33F9D61-8631-5775-C5D9-00F3F96F2A98}"/>
          </ac:spMkLst>
        </pc:spChg>
      </pc:sldChg>
      <pc:sldChg chg="modSp mod">
        <pc:chgData name="RWODZI, Desire Tarwireyi" userId="f2e414da-657a-4eae-9cb2-9d4947cf517c" providerId="ADAL" clId="{3DF8774C-1529-479D-9BE4-EC4E50A554FA}" dt="2023-12-01T07:47:39.171" v="35" actId="1076"/>
        <pc:sldMkLst>
          <pc:docMk/>
          <pc:sldMk cId="3663627869" sldId="322"/>
        </pc:sldMkLst>
        <pc:picChg chg="mod">
          <ac:chgData name="RWODZI, Desire Tarwireyi" userId="f2e414da-657a-4eae-9cb2-9d4947cf517c" providerId="ADAL" clId="{3DF8774C-1529-479D-9BE4-EC4E50A554FA}" dt="2023-12-01T07:47:39.171" v="35" actId="1076"/>
          <ac:picMkLst>
            <pc:docMk/>
            <pc:sldMk cId="3663627869" sldId="322"/>
            <ac:picMk id="7" creationId="{C7D7E6AD-121C-ED44-B8F0-BEDE618FD30A}"/>
          </ac:picMkLst>
        </pc:picChg>
      </pc:sldChg>
      <pc:sldChg chg="modSp mod">
        <pc:chgData name="RWODZI, Desire Tarwireyi" userId="f2e414da-657a-4eae-9cb2-9d4947cf517c" providerId="ADAL" clId="{3DF8774C-1529-479D-9BE4-EC4E50A554FA}" dt="2023-12-01T07:46:21.782" v="4" actId="404"/>
        <pc:sldMkLst>
          <pc:docMk/>
          <pc:sldMk cId="2544445629" sldId="324"/>
        </pc:sldMkLst>
        <pc:graphicFrameChg chg="modGraphic">
          <ac:chgData name="RWODZI, Desire Tarwireyi" userId="f2e414da-657a-4eae-9cb2-9d4947cf517c" providerId="ADAL" clId="{3DF8774C-1529-479D-9BE4-EC4E50A554FA}" dt="2023-12-01T07:46:21.782" v="4" actId="404"/>
          <ac:graphicFrameMkLst>
            <pc:docMk/>
            <pc:sldMk cId="2544445629" sldId="324"/>
            <ac:graphicFrameMk id="4" creationId="{6259AAAF-9B2F-4DDF-A363-D46544542F15}"/>
          </ac:graphicFrameMkLst>
        </pc:graphicFrameChg>
      </pc:sldChg>
      <pc:sldChg chg="modSp mod">
        <pc:chgData name="RWODZI, Desire Tarwireyi" userId="f2e414da-657a-4eae-9cb2-9d4947cf517c" providerId="ADAL" clId="{3DF8774C-1529-479D-9BE4-EC4E50A554FA}" dt="2023-12-01T07:46:38.534" v="7" actId="404"/>
        <pc:sldMkLst>
          <pc:docMk/>
          <pc:sldMk cId="713454284" sldId="430"/>
        </pc:sldMkLst>
        <pc:spChg chg="mod">
          <ac:chgData name="RWODZI, Desire Tarwireyi" userId="f2e414da-657a-4eae-9cb2-9d4947cf517c" providerId="ADAL" clId="{3DF8774C-1529-479D-9BE4-EC4E50A554FA}" dt="2023-12-01T07:46:32.767" v="5" actId="404"/>
          <ac:spMkLst>
            <pc:docMk/>
            <pc:sldMk cId="713454284" sldId="430"/>
            <ac:spMk id="11" creationId="{00000000-0000-0000-0000-000000000000}"/>
          </ac:spMkLst>
        </pc:spChg>
        <pc:spChg chg="mod">
          <ac:chgData name="RWODZI, Desire Tarwireyi" userId="f2e414da-657a-4eae-9cb2-9d4947cf517c" providerId="ADAL" clId="{3DF8774C-1529-479D-9BE4-EC4E50A554FA}" dt="2023-12-01T07:46:38.534" v="7" actId="404"/>
          <ac:spMkLst>
            <pc:docMk/>
            <pc:sldMk cId="713454284" sldId="430"/>
            <ac:spMk id="27" creationId="{00000000-0000-0000-0000-000000000000}"/>
          </ac:spMkLst>
        </pc:spChg>
      </pc:sldChg>
      <pc:sldChg chg="modSp mod modShow">
        <pc:chgData name="RWODZI, Desire Tarwireyi" userId="f2e414da-657a-4eae-9cb2-9d4947cf517c" providerId="ADAL" clId="{3DF8774C-1529-479D-9BE4-EC4E50A554FA}" dt="2023-12-01T07:52:53.662" v="106" actId="729"/>
        <pc:sldMkLst>
          <pc:docMk/>
          <pc:sldMk cId="117805581" sldId="433"/>
        </pc:sldMkLst>
        <pc:spChg chg="mod">
          <ac:chgData name="RWODZI, Desire Tarwireyi" userId="f2e414da-657a-4eae-9cb2-9d4947cf517c" providerId="ADAL" clId="{3DF8774C-1529-479D-9BE4-EC4E50A554FA}" dt="2023-12-01T07:52:49.447" v="105" actId="404"/>
          <ac:spMkLst>
            <pc:docMk/>
            <pc:sldMk cId="117805581" sldId="433"/>
            <ac:spMk id="9" creationId="{9B8BFA46-3ACA-4C7C-A547-AA241CC56921}"/>
          </ac:spMkLst>
        </pc:spChg>
      </pc:sldChg>
      <pc:sldChg chg="modSp mod">
        <pc:chgData name="RWODZI, Desire Tarwireyi" userId="f2e414da-657a-4eae-9cb2-9d4947cf517c" providerId="ADAL" clId="{3DF8774C-1529-479D-9BE4-EC4E50A554FA}" dt="2023-12-01T07:44:57.762" v="2" actId="404"/>
        <pc:sldMkLst>
          <pc:docMk/>
          <pc:sldMk cId="3223268988" sldId="456"/>
        </pc:sldMkLst>
        <pc:spChg chg="mod">
          <ac:chgData name="RWODZI, Desire Tarwireyi" userId="f2e414da-657a-4eae-9cb2-9d4947cf517c" providerId="ADAL" clId="{3DF8774C-1529-479D-9BE4-EC4E50A554FA}" dt="2023-12-01T07:44:57.762" v="2" actId="404"/>
          <ac:spMkLst>
            <pc:docMk/>
            <pc:sldMk cId="3223268988" sldId="456"/>
            <ac:spMk id="3" creationId="{C7B25A3E-C7D7-BBC5-D2B1-9D6FEDEB7BFF}"/>
          </ac:spMkLst>
        </pc:spChg>
      </pc:sldChg>
      <pc:sldChg chg="modSp mod">
        <pc:chgData name="RWODZI, Desire Tarwireyi" userId="f2e414da-657a-4eae-9cb2-9d4947cf517c" providerId="ADAL" clId="{3DF8774C-1529-479D-9BE4-EC4E50A554FA}" dt="2023-12-01T07:45:09.873" v="3" actId="404"/>
        <pc:sldMkLst>
          <pc:docMk/>
          <pc:sldMk cId="3733194726" sldId="459"/>
        </pc:sldMkLst>
        <pc:spChg chg="mod">
          <ac:chgData name="RWODZI, Desire Tarwireyi" userId="f2e414da-657a-4eae-9cb2-9d4947cf517c" providerId="ADAL" clId="{3DF8774C-1529-479D-9BE4-EC4E50A554FA}" dt="2023-12-01T07:45:09.873" v="3" actId="404"/>
          <ac:spMkLst>
            <pc:docMk/>
            <pc:sldMk cId="3733194726" sldId="459"/>
            <ac:spMk id="5" creationId="{D3A14801-5BBF-0B5F-1293-89C63107CA69}"/>
          </ac:spMkLst>
        </pc:spChg>
      </pc:sldChg>
      <pc:sldChg chg="modSp mod">
        <pc:chgData name="RWODZI, Desire Tarwireyi" userId="f2e414da-657a-4eae-9cb2-9d4947cf517c" providerId="ADAL" clId="{3DF8774C-1529-479D-9BE4-EC4E50A554FA}" dt="2023-12-01T07:48:31.186" v="43" actId="404"/>
        <pc:sldMkLst>
          <pc:docMk/>
          <pc:sldMk cId="2469910467" sldId="478"/>
        </pc:sldMkLst>
        <pc:spChg chg="mod">
          <ac:chgData name="RWODZI, Desire Tarwireyi" userId="f2e414da-657a-4eae-9cb2-9d4947cf517c" providerId="ADAL" clId="{3DF8774C-1529-479D-9BE4-EC4E50A554FA}" dt="2023-12-01T07:48:31.186" v="43" actId="404"/>
          <ac:spMkLst>
            <pc:docMk/>
            <pc:sldMk cId="2469910467" sldId="478"/>
            <ac:spMk id="3" creationId="{D1670141-C207-4F1F-B293-24F7FD9925CA}"/>
          </ac:spMkLst>
        </pc:spChg>
        <pc:graphicFrameChg chg="modGraphic">
          <ac:chgData name="RWODZI, Desire Tarwireyi" userId="f2e414da-657a-4eae-9cb2-9d4947cf517c" providerId="ADAL" clId="{3DF8774C-1529-479D-9BE4-EC4E50A554FA}" dt="2023-12-01T07:48:26.387" v="42" actId="404"/>
          <ac:graphicFrameMkLst>
            <pc:docMk/>
            <pc:sldMk cId="2469910467" sldId="478"/>
            <ac:graphicFrameMk id="6" creationId="{F06B861A-1DAA-4AC5-B91D-321B6F2E66C7}"/>
          </ac:graphicFrameMkLst>
        </pc:graphicFrameChg>
      </pc:sldChg>
      <pc:sldChg chg="modSp mod">
        <pc:chgData name="RWODZI, Desire Tarwireyi" userId="f2e414da-657a-4eae-9cb2-9d4947cf517c" providerId="ADAL" clId="{3DF8774C-1529-479D-9BE4-EC4E50A554FA}" dt="2023-12-01T07:51:18.837" v="84" actId="404"/>
        <pc:sldMkLst>
          <pc:docMk/>
          <pc:sldMk cId="2210962163" sldId="479"/>
        </pc:sldMkLst>
        <pc:spChg chg="mod">
          <ac:chgData name="RWODZI, Desire Tarwireyi" userId="f2e414da-657a-4eae-9cb2-9d4947cf517c" providerId="ADAL" clId="{3DF8774C-1529-479D-9BE4-EC4E50A554FA}" dt="2023-12-01T07:51:12.811" v="82" actId="404"/>
          <ac:spMkLst>
            <pc:docMk/>
            <pc:sldMk cId="2210962163" sldId="479"/>
            <ac:spMk id="3" creationId="{D1670141-C207-4F1F-B293-24F7FD9925CA}"/>
          </ac:spMkLst>
        </pc:spChg>
        <pc:spChg chg="mod">
          <ac:chgData name="RWODZI, Desire Tarwireyi" userId="f2e414da-657a-4eae-9cb2-9d4947cf517c" providerId="ADAL" clId="{3DF8774C-1529-479D-9BE4-EC4E50A554FA}" dt="2023-12-01T07:51:18.837" v="84" actId="404"/>
          <ac:spMkLst>
            <pc:docMk/>
            <pc:sldMk cId="2210962163" sldId="479"/>
            <ac:spMk id="9" creationId="{103F3016-1592-4010-8D33-597BDC28BAA5}"/>
          </ac:spMkLst>
        </pc:spChg>
      </pc:sldChg>
      <pc:sldChg chg="modSp mod">
        <pc:chgData name="RWODZI, Desire Tarwireyi" userId="f2e414da-657a-4eae-9cb2-9d4947cf517c" providerId="ADAL" clId="{3DF8774C-1529-479D-9BE4-EC4E50A554FA}" dt="2023-12-01T07:49:49.610" v="66" actId="404"/>
        <pc:sldMkLst>
          <pc:docMk/>
          <pc:sldMk cId="3235416533" sldId="480"/>
        </pc:sldMkLst>
        <pc:spChg chg="mod">
          <ac:chgData name="RWODZI, Desire Tarwireyi" userId="f2e414da-657a-4eae-9cb2-9d4947cf517c" providerId="ADAL" clId="{3DF8774C-1529-479D-9BE4-EC4E50A554FA}" dt="2023-12-01T07:49:49.610" v="66" actId="404"/>
          <ac:spMkLst>
            <pc:docMk/>
            <pc:sldMk cId="3235416533" sldId="480"/>
            <ac:spMk id="3" creationId="{D1670141-C207-4F1F-B293-24F7FD9925CA}"/>
          </ac:spMkLst>
        </pc:spChg>
        <pc:spChg chg="mod">
          <ac:chgData name="RWODZI, Desire Tarwireyi" userId="f2e414da-657a-4eae-9cb2-9d4947cf517c" providerId="ADAL" clId="{3DF8774C-1529-479D-9BE4-EC4E50A554FA}" dt="2023-12-01T07:49:23.824" v="55" actId="404"/>
          <ac:spMkLst>
            <pc:docMk/>
            <pc:sldMk cId="3235416533" sldId="480"/>
            <ac:spMk id="9" creationId="{103F3016-1592-4010-8D33-597BDC28BAA5}"/>
          </ac:spMkLst>
        </pc:spChg>
        <pc:picChg chg="mod">
          <ac:chgData name="RWODZI, Desire Tarwireyi" userId="f2e414da-657a-4eae-9cb2-9d4947cf517c" providerId="ADAL" clId="{3DF8774C-1529-479D-9BE4-EC4E50A554FA}" dt="2023-12-01T07:49:29.715" v="56" actId="14100"/>
          <ac:picMkLst>
            <pc:docMk/>
            <pc:sldMk cId="3235416533" sldId="480"/>
            <ac:picMk id="10" creationId="{0AAB6AC3-4DBD-4EFC-838F-4BBA34442FC4}"/>
          </ac:picMkLst>
        </pc:picChg>
      </pc:sldChg>
      <pc:sldChg chg="modSp mod">
        <pc:chgData name="RWODZI, Desire Tarwireyi" userId="f2e414da-657a-4eae-9cb2-9d4947cf517c" providerId="ADAL" clId="{3DF8774C-1529-479D-9BE4-EC4E50A554FA}" dt="2023-12-01T07:50:55.583" v="74" actId="1076"/>
        <pc:sldMkLst>
          <pc:docMk/>
          <pc:sldMk cId="1673935867" sldId="481"/>
        </pc:sldMkLst>
        <pc:spChg chg="mod">
          <ac:chgData name="RWODZI, Desire Tarwireyi" userId="f2e414da-657a-4eae-9cb2-9d4947cf517c" providerId="ADAL" clId="{3DF8774C-1529-479D-9BE4-EC4E50A554FA}" dt="2023-12-01T07:50:41.014" v="72" actId="404"/>
          <ac:spMkLst>
            <pc:docMk/>
            <pc:sldMk cId="1673935867" sldId="481"/>
            <ac:spMk id="9" creationId="{103F3016-1592-4010-8D33-597BDC28BAA5}"/>
          </ac:spMkLst>
        </pc:spChg>
        <pc:spChg chg="mod">
          <ac:chgData name="RWODZI, Desire Tarwireyi" userId="f2e414da-657a-4eae-9cb2-9d4947cf517c" providerId="ADAL" clId="{3DF8774C-1529-479D-9BE4-EC4E50A554FA}" dt="2023-12-01T07:50:55.583" v="74" actId="1076"/>
          <ac:spMkLst>
            <pc:docMk/>
            <pc:sldMk cId="1673935867" sldId="481"/>
            <ac:spMk id="10" creationId="{1EC33125-473B-48AD-84D0-452EEC20D8D6}"/>
          </ac:spMkLst>
        </pc:spChg>
        <pc:picChg chg="mod">
          <ac:chgData name="RWODZI, Desire Tarwireyi" userId="f2e414da-657a-4eae-9cb2-9d4947cf517c" providerId="ADAL" clId="{3DF8774C-1529-479D-9BE4-EC4E50A554FA}" dt="2023-12-01T07:50:24.669" v="71" actId="14100"/>
          <ac:picMkLst>
            <pc:docMk/>
            <pc:sldMk cId="1673935867" sldId="481"/>
            <ac:picMk id="7" creationId="{54EC9514-E948-42EB-A6E7-CC98B225D730}"/>
          </ac:picMkLst>
        </pc:picChg>
      </pc:sldChg>
      <pc:sldChg chg="modSp mod">
        <pc:chgData name="RWODZI, Desire Tarwireyi" userId="f2e414da-657a-4eae-9cb2-9d4947cf517c" providerId="ADAL" clId="{3DF8774C-1529-479D-9BE4-EC4E50A554FA}" dt="2023-12-01T07:51:28.541" v="87" actId="404"/>
        <pc:sldMkLst>
          <pc:docMk/>
          <pc:sldMk cId="2509634944" sldId="482"/>
        </pc:sldMkLst>
        <pc:spChg chg="mod">
          <ac:chgData name="RWODZI, Desire Tarwireyi" userId="f2e414da-657a-4eae-9cb2-9d4947cf517c" providerId="ADAL" clId="{3DF8774C-1529-479D-9BE4-EC4E50A554FA}" dt="2023-12-01T07:51:28.541" v="87" actId="404"/>
          <ac:spMkLst>
            <pc:docMk/>
            <pc:sldMk cId="2509634944" sldId="482"/>
            <ac:spMk id="3" creationId="{D1670141-C207-4F1F-B293-24F7FD9925CA}"/>
          </ac:spMkLst>
        </pc:spChg>
      </pc:sldChg>
      <pc:sldChg chg="modSp mod">
        <pc:chgData name="RWODZI, Desire Tarwireyi" userId="f2e414da-657a-4eae-9cb2-9d4947cf517c" providerId="ADAL" clId="{3DF8774C-1529-479D-9BE4-EC4E50A554FA}" dt="2023-12-01T07:51:33.909" v="90" actId="404"/>
        <pc:sldMkLst>
          <pc:docMk/>
          <pc:sldMk cId="2674549788" sldId="483"/>
        </pc:sldMkLst>
        <pc:spChg chg="mod">
          <ac:chgData name="RWODZI, Desire Tarwireyi" userId="f2e414da-657a-4eae-9cb2-9d4947cf517c" providerId="ADAL" clId="{3DF8774C-1529-479D-9BE4-EC4E50A554FA}" dt="2023-12-01T07:51:33.909" v="90" actId="404"/>
          <ac:spMkLst>
            <pc:docMk/>
            <pc:sldMk cId="2674549788" sldId="483"/>
            <ac:spMk id="3" creationId="{D1670141-C207-4F1F-B293-24F7FD9925CA}"/>
          </ac:spMkLst>
        </pc:spChg>
      </pc:sldChg>
      <pc:sldChg chg="modSp mod">
        <pc:chgData name="RWODZI, Desire Tarwireyi" userId="f2e414da-657a-4eae-9cb2-9d4947cf517c" providerId="ADAL" clId="{3DF8774C-1529-479D-9BE4-EC4E50A554FA}" dt="2023-12-01T07:51:04.884" v="78" actId="404"/>
        <pc:sldMkLst>
          <pc:docMk/>
          <pc:sldMk cId="4079122261" sldId="484"/>
        </pc:sldMkLst>
        <pc:spChg chg="mod">
          <ac:chgData name="RWODZI, Desire Tarwireyi" userId="f2e414da-657a-4eae-9cb2-9d4947cf517c" providerId="ADAL" clId="{3DF8774C-1529-479D-9BE4-EC4E50A554FA}" dt="2023-12-01T07:51:04.884" v="78" actId="404"/>
          <ac:spMkLst>
            <pc:docMk/>
            <pc:sldMk cId="4079122261" sldId="484"/>
            <ac:spMk id="3" creationId="{D1670141-C207-4F1F-B293-24F7FD9925CA}"/>
          </ac:spMkLst>
        </pc:spChg>
      </pc:sldChg>
      <pc:sldChg chg="modSp mod">
        <pc:chgData name="RWODZI, Desire Tarwireyi" userId="f2e414da-657a-4eae-9cb2-9d4947cf517c" providerId="ADAL" clId="{3DF8774C-1529-479D-9BE4-EC4E50A554FA}" dt="2023-12-01T07:49:58.326" v="67" actId="1076"/>
        <pc:sldMkLst>
          <pc:docMk/>
          <pc:sldMk cId="1687714232" sldId="485"/>
        </pc:sldMkLst>
        <pc:spChg chg="mod">
          <ac:chgData name="RWODZI, Desire Tarwireyi" userId="f2e414da-657a-4eae-9cb2-9d4947cf517c" providerId="ADAL" clId="{3DF8774C-1529-479D-9BE4-EC4E50A554FA}" dt="2023-12-01T07:49:58.326" v="67" actId="1076"/>
          <ac:spMkLst>
            <pc:docMk/>
            <pc:sldMk cId="1687714232" sldId="485"/>
            <ac:spMk id="3" creationId="{D1670141-C207-4F1F-B293-24F7FD9925CA}"/>
          </ac:spMkLst>
        </pc:spChg>
      </pc:sldChg>
      <pc:sldChg chg="modSp mod">
        <pc:chgData name="RWODZI, Desire Tarwireyi" userId="f2e414da-657a-4eae-9cb2-9d4947cf517c" providerId="ADAL" clId="{3DF8774C-1529-479D-9BE4-EC4E50A554FA}" dt="2023-12-01T07:50:05.291" v="70" actId="404"/>
        <pc:sldMkLst>
          <pc:docMk/>
          <pc:sldMk cId="2444023924" sldId="486"/>
        </pc:sldMkLst>
        <pc:spChg chg="mod">
          <ac:chgData name="RWODZI, Desire Tarwireyi" userId="f2e414da-657a-4eae-9cb2-9d4947cf517c" providerId="ADAL" clId="{3DF8774C-1529-479D-9BE4-EC4E50A554FA}" dt="2023-12-01T07:50:05.291" v="70" actId="404"/>
          <ac:spMkLst>
            <pc:docMk/>
            <pc:sldMk cId="2444023924" sldId="486"/>
            <ac:spMk id="3" creationId="{D1670141-C207-4F1F-B293-24F7FD9925CA}"/>
          </ac:spMkLst>
        </pc:spChg>
      </pc:sldChg>
      <pc:sldChg chg="modSp mod">
        <pc:chgData name="RWODZI, Desire Tarwireyi" userId="f2e414da-657a-4eae-9cb2-9d4947cf517c" providerId="ADAL" clId="{3DF8774C-1529-479D-9BE4-EC4E50A554FA}" dt="2023-12-01T07:48:41.855" v="46" actId="404"/>
        <pc:sldMkLst>
          <pc:docMk/>
          <pc:sldMk cId="3916636767" sldId="487"/>
        </pc:sldMkLst>
        <pc:spChg chg="mod">
          <ac:chgData name="RWODZI, Desire Tarwireyi" userId="f2e414da-657a-4eae-9cb2-9d4947cf517c" providerId="ADAL" clId="{3DF8774C-1529-479D-9BE4-EC4E50A554FA}" dt="2023-12-01T07:48:41.855" v="46" actId="404"/>
          <ac:spMkLst>
            <pc:docMk/>
            <pc:sldMk cId="3916636767" sldId="487"/>
            <ac:spMk id="3" creationId="{D1670141-C207-4F1F-B293-24F7FD9925CA}"/>
          </ac:spMkLst>
        </pc:spChg>
      </pc:sldChg>
      <pc:sldChg chg="modSp mod">
        <pc:chgData name="RWODZI, Desire Tarwireyi" userId="f2e414da-657a-4eae-9cb2-9d4947cf517c" providerId="ADAL" clId="{3DF8774C-1529-479D-9BE4-EC4E50A554FA}" dt="2023-12-01T07:49:00.350" v="52" actId="404"/>
        <pc:sldMkLst>
          <pc:docMk/>
          <pc:sldMk cId="205988656" sldId="488"/>
        </pc:sldMkLst>
        <pc:spChg chg="mod">
          <ac:chgData name="RWODZI, Desire Tarwireyi" userId="f2e414da-657a-4eae-9cb2-9d4947cf517c" providerId="ADAL" clId="{3DF8774C-1529-479D-9BE4-EC4E50A554FA}" dt="2023-12-01T07:48:53.766" v="50" actId="404"/>
          <ac:spMkLst>
            <pc:docMk/>
            <pc:sldMk cId="205988656" sldId="488"/>
            <ac:spMk id="3" creationId="{D1670141-C207-4F1F-B293-24F7FD9925CA}"/>
          </ac:spMkLst>
        </pc:spChg>
        <pc:graphicFrameChg chg="modGraphic">
          <ac:chgData name="RWODZI, Desire Tarwireyi" userId="f2e414da-657a-4eae-9cb2-9d4947cf517c" providerId="ADAL" clId="{3DF8774C-1529-479D-9BE4-EC4E50A554FA}" dt="2023-12-01T07:49:00.350" v="52" actId="404"/>
          <ac:graphicFrameMkLst>
            <pc:docMk/>
            <pc:sldMk cId="205988656" sldId="488"/>
            <ac:graphicFrameMk id="4" creationId="{01228AD9-541E-3AAE-7F67-B76002918917}"/>
          </ac:graphicFrameMkLst>
        </pc:graphicFrameChg>
      </pc:sldChg>
      <pc:sldChg chg="mod modShow">
        <pc:chgData name="RWODZI, Desire Tarwireyi" userId="f2e414da-657a-4eae-9cb2-9d4947cf517c" providerId="ADAL" clId="{3DF8774C-1529-479D-9BE4-EC4E50A554FA}" dt="2023-12-01T07:52:28.872" v="101" actId="729"/>
        <pc:sldMkLst>
          <pc:docMk/>
          <pc:sldMk cId="4172518271" sldId="1577"/>
        </pc:sldMkLst>
      </pc:sldChg>
      <pc:sldChg chg="modSp">
        <pc:chgData name="RWODZI, Desire Tarwireyi" userId="f2e414da-657a-4eae-9cb2-9d4947cf517c" providerId="ADAL" clId="{3DF8774C-1529-479D-9BE4-EC4E50A554FA}" dt="2023-12-01T07:46:53.218" v="31" actId="27636"/>
        <pc:sldMkLst>
          <pc:docMk/>
          <pc:sldMk cId="3939230910" sldId="1580"/>
        </pc:sldMkLst>
        <pc:spChg chg="mod">
          <ac:chgData name="RWODZI, Desire Tarwireyi" userId="f2e414da-657a-4eae-9cb2-9d4947cf517c" providerId="ADAL" clId="{3DF8774C-1529-479D-9BE4-EC4E50A554FA}" dt="2023-12-01T07:46:53.218" v="31" actId="27636"/>
          <ac:spMkLst>
            <pc:docMk/>
            <pc:sldMk cId="3939230910" sldId="1580"/>
            <ac:spMk id="3" creationId="{6E351231-9D02-5F40-F05D-F8687984D1CA}"/>
          </ac:spMkLst>
        </pc:spChg>
      </pc:sldChg>
      <pc:sldChg chg="modSp">
        <pc:chgData name="RWODZI, Desire Tarwireyi" userId="f2e414da-657a-4eae-9cb2-9d4947cf517c" providerId="ADAL" clId="{3DF8774C-1529-479D-9BE4-EC4E50A554FA}" dt="2023-12-01T07:47:23.326" v="33" actId="404"/>
        <pc:sldMkLst>
          <pc:docMk/>
          <pc:sldMk cId="1205268013" sldId="1584"/>
        </pc:sldMkLst>
        <pc:spChg chg="mod">
          <ac:chgData name="RWODZI, Desire Tarwireyi" userId="f2e414da-657a-4eae-9cb2-9d4947cf517c" providerId="ADAL" clId="{3DF8774C-1529-479D-9BE4-EC4E50A554FA}" dt="2023-12-01T07:47:23.326" v="33" actId="404"/>
          <ac:spMkLst>
            <pc:docMk/>
            <pc:sldMk cId="1205268013" sldId="1584"/>
            <ac:spMk id="3" creationId="{CF9EBC68-79B4-773B-127F-62484C4C4D2F}"/>
          </ac:spMkLst>
        </pc:spChg>
      </pc:sldChg>
      <pc:sldChg chg="modSp mod">
        <pc:chgData name="RWODZI, Desire Tarwireyi" userId="f2e414da-657a-4eae-9cb2-9d4947cf517c" providerId="ADAL" clId="{3DF8774C-1529-479D-9BE4-EC4E50A554FA}" dt="2023-12-01T07:47:30.969" v="34" actId="1076"/>
        <pc:sldMkLst>
          <pc:docMk/>
          <pc:sldMk cId="3496595069" sldId="1586"/>
        </pc:sldMkLst>
        <pc:picChg chg="mod">
          <ac:chgData name="RWODZI, Desire Tarwireyi" userId="f2e414da-657a-4eae-9cb2-9d4947cf517c" providerId="ADAL" clId="{3DF8774C-1529-479D-9BE4-EC4E50A554FA}" dt="2023-12-01T07:47:30.969" v="34" actId="1076"/>
          <ac:picMkLst>
            <pc:docMk/>
            <pc:sldMk cId="3496595069" sldId="1586"/>
            <ac:picMk id="4" creationId="{6D7D37D4-CF64-3524-FBC6-AC1FA8880583}"/>
          </ac:picMkLst>
        </pc:picChg>
      </pc:sldChg>
      <pc:sldChg chg="modSp mod">
        <pc:chgData name="RWODZI, Desire Tarwireyi" userId="f2e414da-657a-4eae-9cb2-9d4947cf517c" providerId="ADAL" clId="{3DF8774C-1529-479D-9BE4-EC4E50A554FA}" dt="2023-12-01T07:51:58.323" v="95" actId="404"/>
        <pc:sldMkLst>
          <pc:docMk/>
          <pc:sldMk cId="2885493970" sldId="1594"/>
        </pc:sldMkLst>
        <pc:spChg chg="mod">
          <ac:chgData name="RWODZI, Desire Tarwireyi" userId="f2e414da-657a-4eae-9cb2-9d4947cf517c" providerId="ADAL" clId="{3DF8774C-1529-479D-9BE4-EC4E50A554FA}" dt="2023-12-01T07:51:54.283" v="93" actId="404"/>
          <ac:spMkLst>
            <pc:docMk/>
            <pc:sldMk cId="2885493970" sldId="1594"/>
            <ac:spMk id="11" creationId="{00000000-0000-0000-0000-000000000000}"/>
          </ac:spMkLst>
        </pc:spChg>
        <pc:spChg chg="mod">
          <ac:chgData name="RWODZI, Desire Tarwireyi" userId="f2e414da-657a-4eae-9cb2-9d4947cf517c" providerId="ADAL" clId="{3DF8774C-1529-479D-9BE4-EC4E50A554FA}" dt="2023-12-01T07:51:58.323" v="95" actId="404"/>
          <ac:spMkLst>
            <pc:docMk/>
            <pc:sldMk cId="2885493970" sldId="1594"/>
            <ac:spMk id="27" creationId="{00000000-0000-0000-0000-000000000000}"/>
          </ac:spMkLst>
        </pc:spChg>
      </pc:sldChg>
      <pc:sldChg chg="modSp mod">
        <pc:chgData name="RWODZI, Desire Tarwireyi" userId="f2e414da-657a-4eae-9cb2-9d4947cf517c" providerId="ADAL" clId="{3DF8774C-1529-479D-9BE4-EC4E50A554FA}" dt="2023-12-01T07:52:17.560" v="98" actId="1076"/>
        <pc:sldMkLst>
          <pc:docMk/>
          <pc:sldMk cId="1375325579" sldId="1595"/>
        </pc:sldMkLst>
        <pc:spChg chg="mod">
          <ac:chgData name="RWODZI, Desire Tarwireyi" userId="f2e414da-657a-4eae-9cb2-9d4947cf517c" providerId="ADAL" clId="{3DF8774C-1529-479D-9BE4-EC4E50A554FA}" dt="2023-12-01T07:52:13.750" v="97" actId="1076"/>
          <ac:spMkLst>
            <pc:docMk/>
            <pc:sldMk cId="1375325579" sldId="1595"/>
            <ac:spMk id="2" creationId="{57AB3176-701D-400D-AD07-5EC591B16680}"/>
          </ac:spMkLst>
        </pc:spChg>
        <pc:graphicFrameChg chg="mod">
          <ac:chgData name="RWODZI, Desire Tarwireyi" userId="f2e414da-657a-4eae-9cb2-9d4947cf517c" providerId="ADAL" clId="{3DF8774C-1529-479D-9BE4-EC4E50A554FA}" dt="2023-12-01T07:52:17.560" v="98" actId="1076"/>
          <ac:graphicFrameMkLst>
            <pc:docMk/>
            <pc:sldMk cId="1375325579" sldId="1595"/>
            <ac:graphicFrameMk id="3" creationId="{A498938D-29F1-4833-BCC1-632D3D78C7A9}"/>
          </ac:graphicFrameMkLst>
        </pc:graphicFrameChg>
      </pc:sldChg>
      <pc:sldChg chg="modSp mod modShow">
        <pc:chgData name="RWODZI, Desire Tarwireyi" userId="f2e414da-657a-4eae-9cb2-9d4947cf517c" providerId="ADAL" clId="{3DF8774C-1529-479D-9BE4-EC4E50A554FA}" dt="2023-12-01T07:52:35.159" v="102" actId="14100"/>
        <pc:sldMkLst>
          <pc:docMk/>
          <pc:sldMk cId="1494862053" sldId="1596"/>
        </pc:sldMkLst>
        <pc:graphicFrameChg chg="modGraphic">
          <ac:chgData name="RWODZI, Desire Tarwireyi" userId="f2e414da-657a-4eae-9cb2-9d4947cf517c" providerId="ADAL" clId="{3DF8774C-1529-479D-9BE4-EC4E50A554FA}" dt="2023-12-01T07:52:35.159" v="102" actId="14100"/>
          <ac:graphicFrameMkLst>
            <pc:docMk/>
            <pc:sldMk cId="1494862053" sldId="1596"/>
            <ac:graphicFrameMk id="3" creationId="{A498938D-29F1-4833-BCC1-632D3D78C7A9}"/>
          </ac:graphicFrameMkLst>
        </pc:graphicFrameChg>
      </pc:sldChg>
      <pc:sldChg chg="modSp mod">
        <pc:chgData name="RWODZI, Desire Tarwireyi" userId="f2e414da-657a-4eae-9cb2-9d4947cf517c" providerId="ADAL" clId="{3DF8774C-1529-479D-9BE4-EC4E50A554FA}" dt="2023-12-01T07:53:08.733" v="108" actId="1076"/>
        <pc:sldMkLst>
          <pc:docMk/>
          <pc:sldMk cId="4259690853" sldId="1599"/>
        </pc:sldMkLst>
        <pc:spChg chg="mod">
          <ac:chgData name="RWODZI, Desire Tarwireyi" userId="f2e414da-657a-4eae-9cb2-9d4947cf517c" providerId="ADAL" clId="{3DF8774C-1529-479D-9BE4-EC4E50A554FA}" dt="2023-12-01T07:53:04.255" v="107" actId="1076"/>
          <ac:spMkLst>
            <pc:docMk/>
            <pc:sldMk cId="4259690853" sldId="1599"/>
            <ac:spMk id="3" creationId="{0195CB64-34D2-0BB2-80E2-D254C2AA9EAE}"/>
          </ac:spMkLst>
        </pc:spChg>
        <pc:picChg chg="mod">
          <ac:chgData name="RWODZI, Desire Tarwireyi" userId="f2e414da-657a-4eae-9cb2-9d4947cf517c" providerId="ADAL" clId="{3DF8774C-1529-479D-9BE4-EC4E50A554FA}" dt="2023-12-01T07:53:08.733" v="108" actId="1076"/>
          <ac:picMkLst>
            <pc:docMk/>
            <pc:sldMk cId="4259690853" sldId="1599"/>
            <ac:picMk id="6" creationId="{432518CB-6EC1-8C84-D5EE-11A4AC2D6BA6}"/>
          </ac:picMkLst>
        </pc:picChg>
      </pc:sldChg>
      <pc:sldChg chg="modSp mod">
        <pc:chgData name="RWODZI, Desire Tarwireyi" userId="f2e414da-657a-4eae-9cb2-9d4947cf517c" providerId="ADAL" clId="{3DF8774C-1529-479D-9BE4-EC4E50A554FA}" dt="2023-12-01T07:58:18.121" v="139" actId="1076"/>
        <pc:sldMkLst>
          <pc:docMk/>
          <pc:sldMk cId="1021513658" sldId="1615"/>
        </pc:sldMkLst>
        <pc:spChg chg="mod">
          <ac:chgData name="RWODZI, Desire Tarwireyi" userId="f2e414da-657a-4eae-9cb2-9d4947cf517c" providerId="ADAL" clId="{3DF8774C-1529-479D-9BE4-EC4E50A554FA}" dt="2023-12-01T07:58:18.121" v="139" actId="1076"/>
          <ac:spMkLst>
            <pc:docMk/>
            <pc:sldMk cId="1021513658" sldId="1615"/>
            <ac:spMk id="4" creationId="{B1B208E5-59D7-F956-1D45-5AE17A9D55C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4D04B-C68C-401C-B075-B2BD0F86CBA3}" type="doc">
      <dgm:prSet loTypeId="urn:microsoft.com/office/officeart/2005/8/layout/hProcess9" loCatId="process" qsTypeId="urn:microsoft.com/office/officeart/2005/8/quickstyle/simple1" qsCatId="simple" csTypeId="urn:microsoft.com/office/officeart/2005/8/colors/accent2_2" csCatId="accent2" phldr="1"/>
      <dgm:spPr/>
    </dgm:pt>
    <dgm:pt modelId="{40C7AC5B-1D0B-437E-98FB-C26EDC8CF96A}">
      <dgm:prSet phldrT="[Text]" custT="1"/>
      <dgm:spPr/>
      <dgm:t>
        <a:bodyPr/>
        <a:lstStyle/>
        <a:p>
          <a:r>
            <a:rPr lang="en-US" sz="2400" b="1" u="none" dirty="0"/>
            <a:t>Données</a:t>
          </a:r>
        </a:p>
        <a:p>
          <a:r>
            <a:rPr lang="en-US" sz="1700" dirty="0"/>
            <a:t>Enquêtes</a:t>
          </a:r>
        </a:p>
        <a:p>
          <a:r>
            <a:rPr lang="en-US" sz="1700" dirty="0"/>
            <a:t>Surveillance</a:t>
          </a:r>
        </a:p>
        <a:p>
          <a:r>
            <a:rPr lang="en-US" sz="1700" dirty="0"/>
            <a:t>Données du programme</a:t>
          </a:r>
        </a:p>
      </dgm:t>
    </dgm:pt>
    <dgm:pt modelId="{972FE7C5-DAC4-4B00-9887-3413D5004C76}" type="parTrans" cxnId="{1E62C440-E84F-4425-9676-C9B61E1CFBF1}">
      <dgm:prSet/>
      <dgm:spPr/>
      <dgm:t>
        <a:bodyPr/>
        <a:lstStyle/>
        <a:p>
          <a:endParaRPr lang="en-US"/>
        </a:p>
      </dgm:t>
    </dgm:pt>
    <dgm:pt modelId="{99563D14-6A1A-453C-B5A1-B6B224620FA5}" type="sibTrans" cxnId="{1E62C440-E84F-4425-9676-C9B61E1CFBF1}">
      <dgm:prSet/>
      <dgm:spPr/>
      <dgm:t>
        <a:bodyPr/>
        <a:lstStyle/>
        <a:p>
          <a:endParaRPr lang="en-US"/>
        </a:p>
      </dgm:t>
    </dgm:pt>
    <dgm:pt modelId="{2541151C-9417-4013-B22C-B0847B3A6EF1}">
      <dgm:prSet phldrT="[Text]" custT="1"/>
      <dgm:spPr/>
      <dgm:t>
        <a:bodyPr/>
        <a:lstStyle/>
        <a:p>
          <a:r>
            <a:rPr lang="en-US" sz="2400" b="1" u="none" dirty="0"/>
            <a:t>Modèles</a:t>
          </a:r>
          <a:endParaRPr lang="en-US" sz="1700" b="1" u="none" dirty="0"/>
        </a:p>
      </dgm:t>
    </dgm:pt>
    <dgm:pt modelId="{73505AEB-A58E-44FE-8B65-CD0BDD0EF796}" type="parTrans" cxnId="{75327466-91E0-4962-B3F1-1D528A55F28C}">
      <dgm:prSet/>
      <dgm:spPr/>
      <dgm:t>
        <a:bodyPr/>
        <a:lstStyle/>
        <a:p>
          <a:endParaRPr lang="en-US"/>
        </a:p>
      </dgm:t>
    </dgm:pt>
    <dgm:pt modelId="{C976F005-7F64-4AD1-B9D8-1EC427EB487B}" type="sibTrans" cxnId="{75327466-91E0-4962-B3F1-1D528A55F28C}">
      <dgm:prSet/>
      <dgm:spPr/>
      <dgm:t>
        <a:bodyPr/>
        <a:lstStyle/>
        <a:p>
          <a:endParaRPr lang="en-US"/>
        </a:p>
      </dgm:t>
    </dgm:pt>
    <dgm:pt modelId="{F5FC104F-6CE6-4696-ACC1-624AEDF6D28E}">
      <dgm:prSet phldrT="[Text]" custT="1"/>
      <dgm:spPr/>
      <dgm:t>
        <a:bodyPr/>
        <a:lstStyle/>
        <a:p>
          <a:r>
            <a:rPr lang="en-US" sz="2000" b="1" u="none" dirty="0"/>
            <a:t>Indicateurs estimés</a:t>
          </a:r>
        </a:p>
        <a:p>
          <a:r>
            <a:rPr lang="en-US" sz="1600" dirty="0"/>
            <a:t>PERSONNES VIVANT AVEC LE VIH</a:t>
          </a:r>
        </a:p>
        <a:p>
          <a:r>
            <a:rPr lang="en-US" sz="1600" dirty="0"/>
            <a:t>Incidence</a:t>
          </a:r>
        </a:p>
        <a:p>
          <a:r>
            <a:rPr lang="en-US" sz="1600" dirty="0"/>
            <a:t>Mortalité</a:t>
          </a:r>
        </a:p>
        <a:p>
          <a:r>
            <a:rPr lang="en-US" sz="1600" dirty="0"/>
            <a:t>Couverture du traitement</a:t>
          </a:r>
        </a:p>
      </dgm:t>
    </dgm:pt>
    <dgm:pt modelId="{A8150011-CA4D-4F21-99B5-3043B7AF2E40}" type="parTrans" cxnId="{FFEBA65D-5EDD-409E-AE59-89BF36A8C021}">
      <dgm:prSet/>
      <dgm:spPr/>
      <dgm:t>
        <a:bodyPr/>
        <a:lstStyle/>
        <a:p>
          <a:endParaRPr lang="en-US"/>
        </a:p>
      </dgm:t>
    </dgm:pt>
    <dgm:pt modelId="{6B84B544-BB52-4934-890D-FE2404CC2506}" type="sibTrans" cxnId="{FFEBA65D-5EDD-409E-AE59-89BF36A8C021}">
      <dgm:prSet/>
      <dgm:spPr/>
      <dgm:t>
        <a:bodyPr/>
        <a:lstStyle/>
        <a:p>
          <a:endParaRPr lang="en-US"/>
        </a:p>
      </dgm:t>
    </dgm:pt>
    <dgm:pt modelId="{E848C375-9928-4759-BCC9-8396D9F8F985}" type="pres">
      <dgm:prSet presAssocID="{0B14D04B-C68C-401C-B075-B2BD0F86CBA3}" presName="CompostProcess" presStyleCnt="0">
        <dgm:presLayoutVars>
          <dgm:dir/>
          <dgm:resizeHandles val="exact"/>
        </dgm:presLayoutVars>
      </dgm:prSet>
      <dgm:spPr/>
    </dgm:pt>
    <dgm:pt modelId="{F4BF17C9-E502-4CC6-BC29-917B77D15061}" type="pres">
      <dgm:prSet presAssocID="{0B14D04B-C68C-401C-B075-B2BD0F86CBA3}" presName="arrow" presStyleLbl="bgShp" presStyleIdx="0" presStyleCnt="1"/>
      <dgm:spPr/>
    </dgm:pt>
    <dgm:pt modelId="{88F5A422-CE64-4152-BE9A-71EA2FB6FFFC}" type="pres">
      <dgm:prSet presAssocID="{0B14D04B-C68C-401C-B075-B2BD0F86CBA3}" presName="linearProcess" presStyleCnt="0"/>
      <dgm:spPr/>
    </dgm:pt>
    <dgm:pt modelId="{4D929AF7-00DB-4C74-AE03-81AD834CA88F}" type="pres">
      <dgm:prSet presAssocID="{40C7AC5B-1D0B-437E-98FB-C26EDC8CF96A}" presName="textNode" presStyleLbl="node1" presStyleIdx="0" presStyleCnt="3">
        <dgm:presLayoutVars>
          <dgm:bulletEnabled val="1"/>
        </dgm:presLayoutVars>
      </dgm:prSet>
      <dgm:spPr/>
    </dgm:pt>
    <dgm:pt modelId="{C74B6808-944D-4390-8690-A1CFB0242CFB}" type="pres">
      <dgm:prSet presAssocID="{99563D14-6A1A-453C-B5A1-B6B224620FA5}" presName="sibTrans" presStyleCnt="0"/>
      <dgm:spPr/>
    </dgm:pt>
    <dgm:pt modelId="{3312F03B-FEC9-436F-9B95-2F2900348EEE}" type="pres">
      <dgm:prSet presAssocID="{2541151C-9417-4013-B22C-B0847B3A6EF1}" presName="textNode" presStyleLbl="node1" presStyleIdx="1" presStyleCnt="3">
        <dgm:presLayoutVars>
          <dgm:bulletEnabled val="1"/>
        </dgm:presLayoutVars>
      </dgm:prSet>
      <dgm:spPr/>
    </dgm:pt>
    <dgm:pt modelId="{A5D2F2C3-04C8-44C3-B68D-D8C731976A90}" type="pres">
      <dgm:prSet presAssocID="{C976F005-7F64-4AD1-B9D8-1EC427EB487B}" presName="sibTrans" presStyleCnt="0"/>
      <dgm:spPr/>
    </dgm:pt>
    <dgm:pt modelId="{DC38D557-B0CE-46C8-B0E0-7E40C70906CB}" type="pres">
      <dgm:prSet presAssocID="{F5FC104F-6CE6-4696-ACC1-624AEDF6D28E}" presName="textNode" presStyleLbl="node1" presStyleIdx="2" presStyleCnt="3" custScaleY="129337">
        <dgm:presLayoutVars>
          <dgm:bulletEnabled val="1"/>
        </dgm:presLayoutVars>
      </dgm:prSet>
      <dgm:spPr/>
    </dgm:pt>
  </dgm:ptLst>
  <dgm:cxnLst>
    <dgm:cxn modelId="{1E62C440-E84F-4425-9676-C9B61E1CFBF1}" srcId="{0B14D04B-C68C-401C-B075-B2BD0F86CBA3}" destId="{40C7AC5B-1D0B-437E-98FB-C26EDC8CF96A}" srcOrd="0" destOrd="0" parTransId="{972FE7C5-DAC4-4B00-9887-3413D5004C76}" sibTransId="{99563D14-6A1A-453C-B5A1-B6B224620FA5}"/>
    <dgm:cxn modelId="{FFEBA65D-5EDD-409E-AE59-89BF36A8C021}" srcId="{0B14D04B-C68C-401C-B075-B2BD0F86CBA3}" destId="{F5FC104F-6CE6-4696-ACC1-624AEDF6D28E}" srcOrd="2" destOrd="0" parTransId="{A8150011-CA4D-4F21-99B5-3043B7AF2E40}" sibTransId="{6B84B544-BB52-4934-890D-FE2404CC2506}"/>
    <dgm:cxn modelId="{9125AB5E-7241-44F1-A118-AECC284FDFE4}" type="presOf" srcId="{2541151C-9417-4013-B22C-B0847B3A6EF1}" destId="{3312F03B-FEC9-436F-9B95-2F2900348EEE}" srcOrd="0" destOrd="0" presId="urn:microsoft.com/office/officeart/2005/8/layout/hProcess9"/>
    <dgm:cxn modelId="{75327466-91E0-4962-B3F1-1D528A55F28C}" srcId="{0B14D04B-C68C-401C-B075-B2BD0F86CBA3}" destId="{2541151C-9417-4013-B22C-B0847B3A6EF1}" srcOrd="1" destOrd="0" parTransId="{73505AEB-A58E-44FE-8B65-CD0BDD0EF796}" sibTransId="{C976F005-7F64-4AD1-B9D8-1EC427EB487B}"/>
    <dgm:cxn modelId="{76FD3C6D-23B6-4F8A-A812-28FD69093C3A}" type="presOf" srcId="{F5FC104F-6CE6-4696-ACC1-624AEDF6D28E}" destId="{DC38D557-B0CE-46C8-B0E0-7E40C70906CB}" srcOrd="0" destOrd="0" presId="urn:microsoft.com/office/officeart/2005/8/layout/hProcess9"/>
    <dgm:cxn modelId="{78D70E79-9FB0-425A-89B4-DEAA4703F58D}" type="presOf" srcId="{40C7AC5B-1D0B-437E-98FB-C26EDC8CF96A}" destId="{4D929AF7-00DB-4C74-AE03-81AD834CA88F}" srcOrd="0" destOrd="0" presId="urn:microsoft.com/office/officeart/2005/8/layout/hProcess9"/>
    <dgm:cxn modelId="{A4E179B9-28CF-401F-BADF-FE52A7CB20DC}" type="presOf" srcId="{0B14D04B-C68C-401C-B075-B2BD0F86CBA3}" destId="{E848C375-9928-4759-BCC9-8396D9F8F985}" srcOrd="0" destOrd="0" presId="urn:microsoft.com/office/officeart/2005/8/layout/hProcess9"/>
    <dgm:cxn modelId="{23B6B98D-6B67-4B3B-A317-BFBEE24E4AF8}" type="presParOf" srcId="{E848C375-9928-4759-BCC9-8396D9F8F985}" destId="{F4BF17C9-E502-4CC6-BC29-917B77D15061}" srcOrd="0" destOrd="0" presId="urn:microsoft.com/office/officeart/2005/8/layout/hProcess9"/>
    <dgm:cxn modelId="{5CECB9DA-2E6D-4BEB-BC50-F2DF5F3C39CB}" type="presParOf" srcId="{E848C375-9928-4759-BCC9-8396D9F8F985}" destId="{88F5A422-CE64-4152-BE9A-71EA2FB6FFFC}" srcOrd="1" destOrd="0" presId="urn:microsoft.com/office/officeart/2005/8/layout/hProcess9"/>
    <dgm:cxn modelId="{D77997D9-FB9C-4619-AA37-383A27526449}" type="presParOf" srcId="{88F5A422-CE64-4152-BE9A-71EA2FB6FFFC}" destId="{4D929AF7-00DB-4C74-AE03-81AD834CA88F}" srcOrd="0" destOrd="0" presId="urn:microsoft.com/office/officeart/2005/8/layout/hProcess9"/>
    <dgm:cxn modelId="{5E23C523-417E-46D1-96FA-0A50C22BEE32}" type="presParOf" srcId="{88F5A422-CE64-4152-BE9A-71EA2FB6FFFC}" destId="{C74B6808-944D-4390-8690-A1CFB0242CFB}" srcOrd="1" destOrd="0" presId="urn:microsoft.com/office/officeart/2005/8/layout/hProcess9"/>
    <dgm:cxn modelId="{C7B669DD-3DCE-4BBB-BC5F-3EF897E89609}" type="presParOf" srcId="{88F5A422-CE64-4152-BE9A-71EA2FB6FFFC}" destId="{3312F03B-FEC9-436F-9B95-2F2900348EEE}" srcOrd="2" destOrd="0" presId="urn:microsoft.com/office/officeart/2005/8/layout/hProcess9"/>
    <dgm:cxn modelId="{6365A909-9A12-411C-BD17-B9C36890E774}" type="presParOf" srcId="{88F5A422-CE64-4152-BE9A-71EA2FB6FFFC}" destId="{A5D2F2C3-04C8-44C3-B68D-D8C731976A90}" srcOrd="3" destOrd="0" presId="urn:microsoft.com/office/officeart/2005/8/layout/hProcess9"/>
    <dgm:cxn modelId="{722C909A-B51A-4E4D-BE21-D938F21BDF0E}" type="presParOf" srcId="{88F5A422-CE64-4152-BE9A-71EA2FB6FFFC}" destId="{DC38D557-B0CE-46C8-B0E0-7E40C70906C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F17C9-E502-4CC6-BC29-917B77D15061}">
      <dsp:nvSpPr>
        <dsp:cNvPr id="0" name=""/>
        <dsp:cNvSpPr/>
      </dsp:nvSpPr>
      <dsp:spPr>
        <a:xfrm>
          <a:off x="597522" y="0"/>
          <a:ext cx="6771917" cy="452628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29AF7-00DB-4C74-AE03-81AD834CA88F}">
      <dsp:nvSpPr>
        <dsp:cNvPr id="0" name=""/>
        <dsp:cNvSpPr/>
      </dsp:nvSpPr>
      <dsp:spPr>
        <a:xfrm>
          <a:off x="3678" y="1357884"/>
          <a:ext cx="2418238"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Données</a:t>
          </a:r>
        </a:p>
        <a:p>
          <a:pPr marL="0" lvl="0" indent="0" algn="ctr" defTabSz="1066800">
            <a:lnSpc>
              <a:spcPct val="90000"/>
            </a:lnSpc>
            <a:spcBef>
              <a:spcPct val="0"/>
            </a:spcBef>
            <a:spcAft>
              <a:spcPct val="35000"/>
            </a:spcAft>
            <a:buNone/>
          </a:pPr>
          <a:r>
            <a:rPr lang="en-US" sz="1700" kern="1200" dirty="0"/>
            <a:t>Enquêtes</a:t>
          </a:r>
        </a:p>
        <a:p>
          <a:pPr marL="0" lvl="0" indent="0" algn="ctr" defTabSz="1066800">
            <a:lnSpc>
              <a:spcPct val="90000"/>
            </a:lnSpc>
            <a:spcBef>
              <a:spcPct val="0"/>
            </a:spcBef>
            <a:spcAft>
              <a:spcPct val="35000"/>
            </a:spcAft>
            <a:buNone/>
          </a:pPr>
          <a:r>
            <a:rPr lang="en-US" sz="1700" kern="1200" dirty="0"/>
            <a:t>Surveillance</a:t>
          </a:r>
        </a:p>
        <a:p>
          <a:pPr marL="0" lvl="0" indent="0" algn="ctr" defTabSz="1066800">
            <a:lnSpc>
              <a:spcPct val="90000"/>
            </a:lnSpc>
            <a:spcBef>
              <a:spcPct val="0"/>
            </a:spcBef>
            <a:spcAft>
              <a:spcPct val="35000"/>
            </a:spcAft>
            <a:buNone/>
          </a:pPr>
          <a:r>
            <a:rPr lang="en-US" sz="1700" kern="1200" dirty="0"/>
            <a:t>Données du programme</a:t>
          </a:r>
        </a:p>
      </dsp:txBody>
      <dsp:txXfrm>
        <a:off x="92060" y="1446266"/>
        <a:ext cx="2241474" cy="1633748"/>
      </dsp:txXfrm>
    </dsp:sp>
    <dsp:sp modelId="{3312F03B-FEC9-436F-9B95-2F2900348EEE}">
      <dsp:nvSpPr>
        <dsp:cNvPr id="0" name=""/>
        <dsp:cNvSpPr/>
      </dsp:nvSpPr>
      <dsp:spPr>
        <a:xfrm>
          <a:off x="2774361" y="1357884"/>
          <a:ext cx="2418238"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Modèles</a:t>
          </a:r>
          <a:endParaRPr lang="en-US" sz="1700" b="1" u="none" kern="1200" dirty="0"/>
        </a:p>
      </dsp:txBody>
      <dsp:txXfrm>
        <a:off x="2862743" y="1446266"/>
        <a:ext cx="2241474" cy="1633748"/>
      </dsp:txXfrm>
    </dsp:sp>
    <dsp:sp modelId="{DC38D557-B0CE-46C8-B0E0-7E40C70906CB}">
      <dsp:nvSpPr>
        <dsp:cNvPr id="0" name=""/>
        <dsp:cNvSpPr/>
      </dsp:nvSpPr>
      <dsp:spPr>
        <a:xfrm>
          <a:off x="5545045" y="1092309"/>
          <a:ext cx="2418238" cy="234166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none" kern="1200" dirty="0"/>
            <a:t>Indicateurs estimés</a:t>
          </a:r>
        </a:p>
        <a:p>
          <a:pPr marL="0" lvl="0" indent="0" algn="ctr" defTabSz="889000">
            <a:lnSpc>
              <a:spcPct val="90000"/>
            </a:lnSpc>
            <a:spcBef>
              <a:spcPct val="0"/>
            </a:spcBef>
            <a:spcAft>
              <a:spcPct val="35000"/>
            </a:spcAft>
            <a:buNone/>
          </a:pPr>
          <a:r>
            <a:rPr lang="en-US" sz="1600" kern="1200" dirty="0"/>
            <a:t>PERSONNES VIVANT AVEC LE VIH</a:t>
          </a:r>
        </a:p>
        <a:p>
          <a:pPr marL="0" lvl="0" indent="0" algn="ctr" defTabSz="889000">
            <a:lnSpc>
              <a:spcPct val="90000"/>
            </a:lnSpc>
            <a:spcBef>
              <a:spcPct val="0"/>
            </a:spcBef>
            <a:spcAft>
              <a:spcPct val="35000"/>
            </a:spcAft>
            <a:buNone/>
          </a:pPr>
          <a:r>
            <a:rPr lang="en-US" sz="1600" kern="1200" dirty="0"/>
            <a:t>Incidence</a:t>
          </a:r>
        </a:p>
        <a:p>
          <a:pPr marL="0" lvl="0" indent="0" algn="ctr" defTabSz="889000">
            <a:lnSpc>
              <a:spcPct val="90000"/>
            </a:lnSpc>
            <a:spcBef>
              <a:spcPct val="0"/>
            </a:spcBef>
            <a:spcAft>
              <a:spcPct val="35000"/>
            </a:spcAft>
            <a:buNone/>
          </a:pPr>
          <a:r>
            <a:rPr lang="en-US" sz="1600" kern="1200" dirty="0"/>
            <a:t>Mortalité</a:t>
          </a:r>
        </a:p>
        <a:p>
          <a:pPr marL="0" lvl="0" indent="0" algn="ctr" defTabSz="889000">
            <a:lnSpc>
              <a:spcPct val="90000"/>
            </a:lnSpc>
            <a:spcBef>
              <a:spcPct val="0"/>
            </a:spcBef>
            <a:spcAft>
              <a:spcPct val="35000"/>
            </a:spcAft>
            <a:buNone/>
          </a:pPr>
          <a:r>
            <a:rPr lang="en-US" sz="1600" kern="1200" dirty="0"/>
            <a:t>Couverture du traitement</a:t>
          </a:r>
        </a:p>
      </dsp:txBody>
      <dsp:txXfrm>
        <a:off x="5659355" y="1206619"/>
        <a:ext cx="2189618" cy="21130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96F-1D05-4E70-BAF2-5274109ACBBB}" type="datetimeFigureOut">
              <a:rPr lang="en-CH" smtClean="0"/>
              <a:t>12/01/2023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08BAB-4BF3-4FBE-904F-415ADABEB5F0}" type="slidenum">
              <a:rPr lang="en-CH" smtClean="0"/>
              <a:t>‹#›</a:t>
            </a:fld>
            <a:endParaRPr lang="en-CH"/>
          </a:p>
        </p:txBody>
      </p:sp>
    </p:spTree>
    <p:extLst>
      <p:ext uri="{BB962C8B-B14F-4D97-AF65-F5344CB8AC3E}">
        <p14:creationId xmlns:p14="http://schemas.microsoft.com/office/powerpoint/2010/main" val="339204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L'ONUSIDA coordonne un processus annuel visant à préparer des estimations des principaux indicateurs du VIH. Ces estimations sont utilisées pour comprendre le poids du VIH dans le monde, pour suivre les progrès réalisés dans la lutte contre l'épidémie et pour identifier les domaines d'action prioritaires. Nous utilisons diverses sources de données pour préparer ces estimations. Chacune d'entre elles contribue à notre compréhension, mais aucune ne fournit une image complète. Les enquêtes nationales sont utiles pour comprendre les taux de prévalence et d'incidence à un moment donné, mais elles ne sont pas disponibles pour toutes les années et ne nous renseignent pas sur le nombre de personnes touchées. Les données relatives aux programmes nous renseignent sur le nombre de personnes bénéficiant de services, mais ne nous disent pas nécessairement qui n'en bénéficie pas. Les études de recherche spéciales nous aident à comprendre la dynamique du VIH, mais sont limitées aux études démographiques. Par conséquent, nous utilisons des modèles pour traduire les données disponibles en estimations des tendances et des niveaux des indicateurs clés qui sont utiles pour guider les décisions du programme et suivre les progrès.</a:t>
            </a:r>
            <a:r>
              <a:rPr lang="en-US" sz="1800" b="0" i="0" dirty="0">
                <a:solidFill>
                  <a:srgbClr val="000000"/>
                </a:solidFill>
                <a:effectLst/>
                <a:latin typeface="Calibri" panose="020F0502020204030204" pitchFamily="34" charset="0"/>
              </a:rPr>
              <a:t> </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66026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12383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 estimations commencent par des données, comme le montrent les encadrés roses à gauche. Les sources nationales fournissent des données démographiques, des statistiques sur les programmes et des données sur la surveillance, les enquêtes et les tests. Les schémas épidémiques, tels que les taux de progression et de mortalité, sont tirés d'études spéciales et examinés par le groupe de référence de l'ONUSIDA sur les estimations, les modèles et les projections. Ces données sont utilisées pour estimer les tendances de l'incidence et de la prévalence chez l'adulte au fil du temps à l'aide de l'un des différents modèles, en fonction du type de données disponibles. Les tendances de l'incidence et d'autres données sont utilisées par le modèle Spectrum/AIM pour calculer la transmission du VIH aux enfants et la progression et la moralité chez toutes les personnes vivant avec le VIH. Les résultats de ces calculs sont résumés au niveau national dans des résultats clés tels que les nouvelles infections et les décès liés au sida par sexe, âge et période. Si des enquêtes sont disponibles, les résultats nationaux peuvent être utilisés dans le modèle Naomi pour calculer les indicateurs clés au niveau du district. Ces résultats infranationaux peuvent également être transférés dans le </a:t>
            </a:r>
            <a:r>
              <a:rPr lang="en-US" dirty="0" err="1"/>
              <a:t>datapack PEPFAR </a:t>
            </a:r>
            <a:r>
              <a:rPr lang="en-US" dirty="0"/>
              <a:t>pour une planification PEPFAR détaillée. </a:t>
            </a:r>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4A5805-7970-4D0D-8F46-E59AD9EA70EA}"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5421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Plusieurs modèles différents sont disponibles pour estimer les tendances de l'incidence et de la prévalence du VIH. Le choix du modèle à utiliser dépend des données disponibles. </a:t>
            </a:r>
          </a:p>
          <a:p>
            <a:pPr marL="228600" indent="-228600">
              <a:buAutoNum type="arabicPeriod"/>
            </a:pPr>
            <a:r>
              <a:rPr lang="en-US" dirty="0"/>
              <a:t>L'EPP est conçu pour les pays disposant de solides données de surveillance du VIH. Pour les épidémies généralisées, il s'agit notamment d'estimations de la prévalence du VIH issues de la surveillance des patients des centres de soins prénatals, des tests de routine parmi les patients des centres de soins prénatals et des enquêtes nationales auprès des ménages. EPP peut également utiliser des données sur la couverture des traitements antirétroviraux provenant d'enquêtes nationales. Pour les épidémies concentrées, EPP utilise des données provenant de la surveillance des populations clés ainsi que des personnes fréquentant les centres de soins prénatals. </a:t>
            </a:r>
            <a:br>
              <a:rPr lang="en-US" dirty="0"/>
            </a:br>
            <a:endParaRPr lang="en-US" dirty="0"/>
          </a:p>
          <a:p>
            <a:pPr marL="228600" indent="-228600">
              <a:buAutoNum type="arabicPeriod"/>
            </a:pPr>
            <a:r>
              <a:rPr lang="en-US" dirty="0"/>
              <a:t>Le CSAVR est conçu pour les pays qui n'ont pas de bonnes données de surveillance mais qui disposent d'un bon système de notification des cas. Il nécessite des informations sur les nouveaux diagnostics de VIH par année et sur les décès liés au sida. Il peut également utiliser des informations sur le nombre de CD4 au moment du diagnostic, si elles sont disponibles. </a:t>
            </a:r>
            <a:br>
              <a:rPr lang="en-US" dirty="0"/>
            </a:br>
            <a:endParaRPr lang="en-US" dirty="0"/>
          </a:p>
          <a:p>
            <a:pPr marL="228600" indent="-228600">
              <a:buAutoNum type="arabicPeriod"/>
            </a:pPr>
            <a:r>
              <a:rPr lang="en-US" dirty="0"/>
              <a:t>L'AEM est utilisée dans la plupart des pays asiatiques disposant de bonnes données de surveillance sur les populations clés et d'informations sur les comportements et les tendances en matière d'IST au fil du temps.</a:t>
            </a:r>
            <a:br>
              <a:rPr lang="en-US" dirty="0"/>
            </a:br>
            <a:endParaRPr lang="en-US" dirty="0"/>
          </a:p>
          <a:p>
            <a:pPr marL="228600" indent="-228600">
              <a:buAutoNum type="arabicPeriod"/>
            </a:pPr>
            <a:r>
              <a:rPr lang="en-US" dirty="0"/>
              <a:t>L'ECDC est utilisé en Europe et dans d'autres pays à revenu élevé qui disposent d'une bonne surveillance du VIH basée sur les cas. Il correspond aux nombres de cas de VIH et de sida et/ou de décès déclarés.</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30463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&gt; Statistiques du programme &gt; Tests ANC" a été mis à jour pour inclure deux nouvelles lignes de données d'entrée.</a:t>
            </a:r>
          </a:p>
          <a:p>
            <a:pPr marL="171450" indent="-171450">
              <a:buFont typeface="Arial" panose="020B0604020202020204" pitchFamily="34" charset="0"/>
              <a:buChar char="•"/>
            </a:pPr>
            <a:r>
              <a:rPr lang="en-US" dirty="0"/>
              <a:t>Les naissances déclarées dans le cadre du programme peuvent être saisies pour être comparées aux naissances calculées par Spectrum (ligne supérieure).</a:t>
            </a:r>
          </a:p>
          <a:p>
            <a:pPr marL="171450" indent="-171450">
              <a:buFont typeface="Arial" panose="020B0604020202020204" pitchFamily="34" charset="0"/>
              <a:buChar char="•"/>
            </a:pPr>
            <a:r>
              <a:rPr lang="en-US" dirty="0"/>
              <a:t>Les femmes connues pour être séronégatives lors de la première CPN peuvent éventuellement être saisies si cela est enregistré dans votre système sur la base d'un résultat de test VIH négatif récent. Si ce résultat est disponible, il doit être inclus dans le dénominateur lors du calcul de la prévalence du VIH lors de la CPN.</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2407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 formulaire de test des CPN comporte un graphique qui permet de visualiser les naissances déclarées par le programme en même temps que d'autres données du formulaire. Les naissances rapportées par le programme permettent de mieux comprendre ces données. Par exemple, s'il y a beaucoup plus de premières visites de CPN que de naissances selon Spectrum, c'est peut-être parce que Spectrum sous-estime les naissances. Dans les pays où une proportion importante de femmes accouchent à domicile, il peut être utile de trianguler les naissances totales à l'aide des données de l'enquête sur la fréquentation de la CPN.</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3897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 formulaire de dépistage du VIH est un nouveau formulaire que nous avons ajouté à Spectrum et dans lequel vous pouvez enregistrer des données sur le dépistage du VIH dans votre pays. Actuellement, cela n'affecte pas les calculs de Spectrum mais peut être utile pour interpréter vos données de surveillance des cas pour CSAVR, et nous explorons d'autres utilisations de ces données dans le modèle au sein du groupe de référence de l'ONUSIDA. L'utilisation de ce formulaire a suscité beaucoup d'intérêt et de questions, et nous reconnaissons que les définitions peuvent être quelque peu ambiguës. Lorsque vous saisissez des données dans ce formulaire, veuillez utiliser le bouton "Source" pour documenter ce que vous avez saisi, et n'hésitez pas à nous faire part de vos suggestions sur la manière d'améliorer ce formulaire.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2035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 existe un nouveau formulaire de validation qui peut être utilisé pour entrer des données sur les décès de toutes causes chez les personnes sous traitement antirétroviral et pour comparer ces données aux estimations du Spectrum. L'année dernière, certains pays ont dû modifier les taux de mortalité liés au traitement antirétroviral pour qu'ils correspondent mieux à ces données, et cette validation devrait aider à déterminer si ce type d'ajustement est nécessaire.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839258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L'analyse de la cascade est un nouveau formulaire de validation que nous avons ajouté pour aider à explorer les composantes du changement dans le nombre de personnes sous traitement antirétroviral entre la fin de 2021 et la fin de 2022. Ce formulaire vous permet de saisir les composantes de ces changements rapportées par le programme, comme les nouvelles initiations et le réengagement dans les soins, les décès et le désengagement, et de les comparer aux calculs de Spectrum.</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52852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de traduction : l'URL doit être différente pour ces derniers :</a:t>
            </a:r>
          </a:p>
          <a:p>
            <a:r>
              <a:rPr lang="en-US" dirty="0"/>
              <a:t>Français https://hivtools.unaids.org/fr/hiv-estimates-training-material-fr/</a:t>
            </a:r>
          </a:p>
          <a:p>
            <a:r>
              <a:rPr lang="en-US" dirty="0"/>
              <a:t>Russie https://hivtools.unaids.org/ru/hiv-estimates-training-material-ru/</a:t>
            </a:r>
          </a:p>
          <a:p>
            <a:r>
              <a:rPr lang="en-US" dirty="0"/>
              <a:t>Espagnol https://hivtools.unaids.org/es/hiv-estimates-training-material-es/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4715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6470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5586B75A-687E-405C-8A0B-8D00578BA2C3}" type="datetimeFigureOut">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12/1/2023</a:t>
            </a:fld>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7" name="Footer Placeholder 6"/>
          <p:cNvSpPr>
            <a:spLocks noGrp="1"/>
          </p:cNvSpPr>
          <p:nvPr>
            <p:ph type="ftr" sz="quarter" idx="11"/>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8" name="Slide Number Placeholder 7"/>
          <p:cNvSpPr>
            <a:spLocks noGrp="1"/>
          </p:cNvSpPr>
          <p:nvPr>
            <p:ph type="sldNum" sz="quarter" idx="12"/>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4FAB73BC-B049-4115-A692-8D63A059BFB8}" type="slidenum">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3134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2_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5586B75A-687E-405C-8A0B-8D00578BA2C3}" type="datetimeFigureOut">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12/1/2023</a:t>
            </a:fld>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6" name="Footer Placeholder 5"/>
          <p:cNvSpPr>
            <a:spLocks noGrp="1"/>
          </p:cNvSpPr>
          <p:nvPr>
            <p:ph type="ftr" sz="quarter" idx="11"/>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7" name="Slide Number Placeholder 6"/>
          <p:cNvSpPr>
            <a:spLocks noGrp="1"/>
          </p:cNvSpPr>
          <p:nvPr>
            <p:ph type="sldNum" sz="quarter" idx="12"/>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4FAB73BC-B049-4115-A692-8D63A059BFB8}" type="slidenum">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1326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A drawing of a person&#10;&#10;Description automatically generated">
            <a:extLst>
              <a:ext uri="{FF2B5EF4-FFF2-40B4-BE49-F238E27FC236}">
                <a16:creationId xmlns:a16="http://schemas.microsoft.com/office/drawing/2014/main" id="{27E9D739-2671-4723-8BDF-914AB0AC5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2746657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ext Placeholder 2">
            <a:extLst>
              <a:ext uri="{FF2B5EF4-FFF2-40B4-BE49-F238E27FC236}">
                <a16:creationId xmlns:a16="http://schemas.microsoft.com/office/drawing/2014/main" id="{181FE798-AC33-9282-DE99-8F699C8A9AD3}"/>
              </a:ext>
            </a:extLst>
          </p:cNvPr>
          <p:cNvSpPr>
            <a:spLocks noGrp="1"/>
          </p:cNvSpPr>
          <p:nvPr>
            <p:ph idx="10"/>
          </p:nvPr>
        </p:nvSpPr>
        <p:spPr bwMode="auto">
          <a:xfrm>
            <a:off x="6187442" y="1600199"/>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01238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982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3.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9CAB4530-0583-3C95-7835-375BB7EF6E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54031211"/>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pic>
        <p:nvPicPr>
          <p:cNvPr id="4" name="Picture 3" descr="A drawing of a person&#10;&#10;Description automatically generated">
            <a:extLst>
              <a:ext uri="{FF2B5EF4-FFF2-40B4-BE49-F238E27FC236}">
                <a16:creationId xmlns:a16="http://schemas.microsoft.com/office/drawing/2014/main" id="{70AB521B-D51D-4F1C-E9AC-C174DFCBE33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478544041"/>
      </p:ext>
    </p:extLst>
  </p:cSld>
  <p:clrMap bg1="lt1" tx1="dk1" bg2="lt2" tx2="dk2" accent1="accent1" accent2="accent2" accent3="accent3" accent4="accent4" accent5="accent5" accent6="accent6" hlink="hlink" folHlink="folHlink"/>
  <p:sldLayoutIdLst>
    <p:sldLayoutId id="2147483886" r:id="rId1"/>
    <p:sldLayoutId id="2147483901" r:id="rId2"/>
    <p:sldLayoutId id="2147483902" r:id="rId3"/>
    <p:sldLayoutId id="2147483903" r:id="rId4"/>
    <p:sldLayoutId id="2147483904" r:id="rId5"/>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4698126"/>
      </p:ext>
    </p:extLst>
  </p:cSld>
  <p:clrMap bg1="lt1" tx1="dk1" bg2="lt2" tx2="dk2" accent1="accent1" accent2="accent2" accent3="accent3" accent4="accent4" accent5="accent5" accent6="accent6" hlink="hlink" folHlink="folHlink"/>
  <p:sldLayoutIdLst>
    <p:sldLayoutId id="214748390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661799636"/>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ivtools.unaids.org/hiv-estimates-training-material-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avenirhealth.org/software-spectrum.php" TargetMode="Externa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Arial" panose="020B0604020202020204" pitchFamily="34" charset="0"/>
              </a:rPr>
              <a:t>Démarrer avec Spectrum</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Rob Glaubius</a:t>
            </a:r>
          </a:p>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Santé Avenir</a:t>
            </a: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969001"/>
            <a:ext cx="4404014"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200" b="1"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Atelier </a:t>
            </a:r>
            <a:r>
              <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ONUSIDA </a:t>
            </a:r>
            <a:r>
              <a:rPr kumimoji="0" lang="en-US" altLang="en-US" sz="1200" b="1"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2023 </a:t>
            </a:r>
            <a:r>
              <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sur </a:t>
            </a:r>
          </a:p>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Estimations du VIH et identification des inégalités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321A0-C0EB-24F4-7113-8E909B1B5A59}"/>
              </a:ext>
            </a:extLst>
          </p:cNvPr>
          <p:cNvSpPr>
            <a:spLocks noGrp="1"/>
          </p:cNvSpPr>
          <p:nvPr>
            <p:ph type="title"/>
          </p:nvPr>
        </p:nvSpPr>
        <p:spPr/>
        <p:txBody>
          <a:bodyPr/>
          <a:lstStyle/>
          <a:p>
            <a:r>
              <a:rPr lang="en-US" dirty="0"/>
              <a:t>Naissances déclarées dans le cadre du programme</a:t>
            </a:r>
            <a:endParaRPr lang="en-US" sz="3200" dirty="0">
              <a:solidFill>
                <a:srgbClr val="C00000"/>
              </a:solidFill>
            </a:endParaRPr>
          </a:p>
        </p:txBody>
      </p:sp>
      <p:pic>
        <p:nvPicPr>
          <p:cNvPr id="6" name="Picture 5">
            <a:extLst>
              <a:ext uri="{FF2B5EF4-FFF2-40B4-BE49-F238E27FC236}">
                <a16:creationId xmlns:a16="http://schemas.microsoft.com/office/drawing/2014/main" id="{0A863E7F-F61A-413D-AE9B-CD9BD46EC448}"/>
              </a:ext>
            </a:extLst>
          </p:cNvPr>
          <p:cNvPicPr>
            <a:picLocks noChangeAspect="1"/>
          </p:cNvPicPr>
          <p:nvPr/>
        </p:nvPicPr>
        <p:blipFill>
          <a:blip r:embed="rId3"/>
          <a:stretch>
            <a:fillRect/>
          </a:stretch>
        </p:blipFill>
        <p:spPr>
          <a:xfrm>
            <a:off x="1966436" y="2193344"/>
            <a:ext cx="8259128" cy="3268980"/>
          </a:xfrm>
          <a:prstGeom prst="rect">
            <a:avLst/>
          </a:prstGeom>
        </p:spPr>
      </p:pic>
      <p:sp>
        <p:nvSpPr>
          <p:cNvPr id="7" name="Arrow: Right 6">
            <a:extLst>
              <a:ext uri="{FF2B5EF4-FFF2-40B4-BE49-F238E27FC236}">
                <a16:creationId xmlns:a16="http://schemas.microsoft.com/office/drawing/2014/main" id="{0A50908E-C915-F55D-39D2-F5150ED85B14}"/>
              </a:ext>
            </a:extLst>
          </p:cNvPr>
          <p:cNvSpPr/>
          <p:nvPr/>
        </p:nvSpPr>
        <p:spPr>
          <a:xfrm>
            <a:off x="1381974" y="3198593"/>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Arrow: Right 7">
            <a:extLst>
              <a:ext uri="{FF2B5EF4-FFF2-40B4-BE49-F238E27FC236}">
                <a16:creationId xmlns:a16="http://schemas.microsoft.com/office/drawing/2014/main" id="{FF76827D-736D-B41A-A9E1-AC264EA20400}"/>
              </a:ext>
            </a:extLst>
          </p:cNvPr>
          <p:cNvSpPr/>
          <p:nvPr/>
        </p:nvSpPr>
        <p:spPr>
          <a:xfrm>
            <a:off x="1381974" y="5151512"/>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1665DE8F-90FC-61ED-D2EC-8C0A12D54283}"/>
              </a:ext>
            </a:extLst>
          </p:cNvPr>
          <p:cNvSpPr txBox="1"/>
          <p:nvPr/>
        </p:nvSpPr>
        <p:spPr>
          <a:xfrm>
            <a:off x="609600" y="6172200"/>
            <a:ext cx="3783215" cy="369332"/>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AIM &gt; Statistiques du programme &gt; Tests ANC</a:t>
            </a:r>
          </a:p>
        </p:txBody>
      </p:sp>
    </p:spTree>
    <p:extLst>
      <p:ext uri="{BB962C8B-B14F-4D97-AF65-F5344CB8AC3E}">
        <p14:creationId xmlns:p14="http://schemas.microsoft.com/office/powerpoint/2010/main" val="32451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9536F-6D62-68D5-0CDD-6176A87F2E20}"/>
              </a:ext>
            </a:extLst>
          </p:cNvPr>
          <p:cNvSpPr>
            <a:spLocks noGrp="1"/>
          </p:cNvSpPr>
          <p:nvPr>
            <p:ph type="title"/>
          </p:nvPr>
        </p:nvSpPr>
        <p:spPr/>
        <p:txBody>
          <a:bodyPr/>
          <a:lstStyle/>
          <a:p>
            <a:r>
              <a:rPr lang="en-US" dirty="0"/>
              <a:t>Naissances estimées, naissances du programme et premières visites de CPN</a:t>
            </a:r>
          </a:p>
        </p:txBody>
      </p:sp>
      <p:pic>
        <p:nvPicPr>
          <p:cNvPr id="5" name="Picture 4">
            <a:extLst>
              <a:ext uri="{FF2B5EF4-FFF2-40B4-BE49-F238E27FC236}">
                <a16:creationId xmlns:a16="http://schemas.microsoft.com/office/drawing/2014/main" id="{48CDD99C-F0A2-267D-3D62-46082C049235}"/>
              </a:ext>
            </a:extLst>
          </p:cNvPr>
          <p:cNvPicPr>
            <a:picLocks noChangeAspect="1"/>
          </p:cNvPicPr>
          <p:nvPr/>
        </p:nvPicPr>
        <p:blipFill>
          <a:blip r:embed="rId3"/>
          <a:srcRect/>
          <a:stretch/>
        </p:blipFill>
        <p:spPr>
          <a:xfrm>
            <a:off x="2047450" y="1622256"/>
            <a:ext cx="8097100" cy="4526280"/>
          </a:xfrm>
          <a:prstGeom prst="rect">
            <a:avLst/>
          </a:prstGeom>
        </p:spPr>
      </p:pic>
      <p:sp>
        <p:nvSpPr>
          <p:cNvPr id="6" name="Rectangle: Rounded Corners 5">
            <a:extLst>
              <a:ext uri="{FF2B5EF4-FFF2-40B4-BE49-F238E27FC236}">
                <a16:creationId xmlns:a16="http://schemas.microsoft.com/office/drawing/2014/main" id="{32CBA8EA-30DE-C8E2-F8DE-772315E5F75A}"/>
              </a:ext>
            </a:extLst>
          </p:cNvPr>
          <p:cNvSpPr/>
          <p:nvPr/>
        </p:nvSpPr>
        <p:spPr>
          <a:xfrm>
            <a:off x="3832694" y="1857982"/>
            <a:ext cx="128016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tangle: Rounded Corners 7">
            <a:extLst>
              <a:ext uri="{FF2B5EF4-FFF2-40B4-BE49-F238E27FC236}">
                <a16:creationId xmlns:a16="http://schemas.microsoft.com/office/drawing/2014/main" id="{A5D92344-E8ED-DD64-04CA-6AF787B6328C}"/>
              </a:ext>
            </a:extLst>
          </p:cNvPr>
          <p:cNvSpPr/>
          <p:nvPr/>
        </p:nvSpPr>
        <p:spPr>
          <a:xfrm>
            <a:off x="7545419" y="1857982"/>
            <a:ext cx="128016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BCF0A803-393F-AE16-03B7-E0AA3622C962}"/>
              </a:ext>
            </a:extLst>
          </p:cNvPr>
          <p:cNvCxnSpPr>
            <a:cxnSpLocks/>
            <a:stCxn id="6" idx="3"/>
          </p:cNvCxnSpPr>
          <p:nvPr/>
        </p:nvCxnSpPr>
        <p:spPr>
          <a:xfrm>
            <a:off x="5112854" y="2086582"/>
            <a:ext cx="2291513" cy="141537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DE1BAE3-D0B0-21B1-C7ED-BA2F73432B8F}"/>
              </a:ext>
            </a:extLst>
          </p:cNvPr>
          <p:cNvCxnSpPr>
            <a:cxnSpLocks/>
            <a:stCxn id="8" idx="2"/>
          </p:cNvCxnSpPr>
          <p:nvPr/>
        </p:nvCxnSpPr>
        <p:spPr>
          <a:xfrm flipH="1">
            <a:off x="7674103" y="2315182"/>
            <a:ext cx="511396" cy="69066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AAB45CD-8F3F-6EED-4E86-40BE43E29DBB}"/>
              </a:ext>
            </a:extLst>
          </p:cNvPr>
          <p:cNvSpPr txBox="1"/>
          <p:nvPr/>
        </p:nvSpPr>
        <p:spPr>
          <a:xfrm>
            <a:off x="609600" y="6172200"/>
            <a:ext cx="3783215" cy="369332"/>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AIM &gt; Statistiques du programme &gt; Tests ANC</a:t>
            </a:r>
          </a:p>
        </p:txBody>
      </p:sp>
    </p:spTree>
    <p:extLst>
      <p:ext uri="{BB962C8B-B14F-4D97-AF65-F5344CB8AC3E}">
        <p14:creationId xmlns:p14="http://schemas.microsoft.com/office/powerpoint/2010/main" val="271074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8383-383C-1DF6-96BA-28ACBD986BFA}"/>
              </a:ext>
            </a:extLst>
          </p:cNvPr>
          <p:cNvSpPr>
            <a:spLocks noGrp="1"/>
          </p:cNvSpPr>
          <p:nvPr>
            <p:ph type="title"/>
          </p:nvPr>
        </p:nvSpPr>
        <p:spPr/>
        <p:txBody>
          <a:bodyPr/>
          <a:lstStyle/>
          <a:p>
            <a:r>
              <a:rPr lang="en-US" dirty="0"/>
              <a:t>Éditeur de tests de dépistage du VIH</a:t>
            </a:r>
          </a:p>
        </p:txBody>
      </p:sp>
      <p:pic>
        <p:nvPicPr>
          <p:cNvPr id="4" name="Picture 3">
            <a:extLst>
              <a:ext uri="{FF2B5EF4-FFF2-40B4-BE49-F238E27FC236}">
                <a16:creationId xmlns:a16="http://schemas.microsoft.com/office/drawing/2014/main" id="{25F5D237-85BD-6E8D-140B-8064C2215EAA}"/>
              </a:ext>
            </a:extLst>
          </p:cNvPr>
          <p:cNvPicPr>
            <a:picLocks noChangeAspect="1"/>
          </p:cNvPicPr>
          <p:nvPr/>
        </p:nvPicPr>
        <p:blipFill>
          <a:blip r:embed="rId3"/>
          <a:stretch>
            <a:fillRect/>
          </a:stretch>
        </p:blipFill>
        <p:spPr>
          <a:xfrm>
            <a:off x="5661903" y="128587"/>
            <a:ext cx="4000500" cy="6600825"/>
          </a:xfrm>
          <a:prstGeom prst="rect">
            <a:avLst/>
          </a:prstGeom>
          <a:ln>
            <a:solidFill>
              <a:schemeClr val="bg1">
                <a:lumMod val="75000"/>
              </a:schemeClr>
            </a:solidFill>
          </a:ln>
        </p:spPr>
      </p:pic>
      <p:sp>
        <p:nvSpPr>
          <p:cNvPr id="5" name="TextBox 4">
            <a:extLst>
              <a:ext uri="{FF2B5EF4-FFF2-40B4-BE49-F238E27FC236}">
                <a16:creationId xmlns:a16="http://schemas.microsoft.com/office/drawing/2014/main" id="{99DC947F-FEEA-0455-B97A-EE8F2F898CFD}"/>
              </a:ext>
            </a:extLst>
          </p:cNvPr>
          <p:cNvSpPr txBox="1"/>
          <p:nvPr/>
        </p:nvSpPr>
        <p:spPr>
          <a:xfrm>
            <a:off x="609600" y="6172200"/>
            <a:ext cx="3711081" cy="369332"/>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AIM &gt; Statistiques du programme &gt; Test VIH</a:t>
            </a:r>
          </a:p>
        </p:txBody>
      </p:sp>
    </p:spTree>
    <p:extLst>
      <p:ext uri="{BB962C8B-B14F-4D97-AF65-F5344CB8AC3E}">
        <p14:creationId xmlns:p14="http://schemas.microsoft.com/office/powerpoint/2010/main" val="15659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B2CF-7EAD-9F18-FDC6-474F39ACFA64}"/>
              </a:ext>
            </a:extLst>
          </p:cNvPr>
          <p:cNvSpPr>
            <a:spLocks noGrp="1"/>
          </p:cNvSpPr>
          <p:nvPr>
            <p:ph type="title"/>
          </p:nvPr>
        </p:nvSpPr>
        <p:spPr/>
        <p:txBody>
          <a:bodyPr/>
          <a:lstStyle/>
          <a:p>
            <a:r>
              <a:rPr lang="en-US" dirty="0"/>
              <a:t>Perspectives de la population mondiale 2022 (WPP 2022)</a:t>
            </a:r>
          </a:p>
        </p:txBody>
      </p:sp>
      <p:sp>
        <p:nvSpPr>
          <p:cNvPr id="3" name="Content Placeholder 2">
            <a:extLst>
              <a:ext uri="{FF2B5EF4-FFF2-40B4-BE49-F238E27FC236}">
                <a16:creationId xmlns:a16="http://schemas.microsoft.com/office/drawing/2014/main" id="{A33F9D61-8631-5775-C5D9-00F3F96F2A98}"/>
              </a:ext>
            </a:extLst>
          </p:cNvPr>
          <p:cNvSpPr>
            <a:spLocks noGrp="1"/>
          </p:cNvSpPr>
          <p:nvPr>
            <p:ph idx="1"/>
          </p:nvPr>
        </p:nvSpPr>
        <p:spPr/>
        <p:txBody>
          <a:bodyPr/>
          <a:lstStyle/>
          <a:p>
            <a:r>
              <a:rPr lang="en-US" sz="2400" dirty="0"/>
              <a:t>Les estimations et les projections du WPP 2022 sont disponibles auprès de Spectrum</a:t>
            </a:r>
          </a:p>
          <a:p>
            <a:r>
              <a:rPr lang="en-US" sz="2400" dirty="0"/>
              <a:t>Peu de changements pour la plupart des pays, mais certains sont significatifs</a:t>
            </a:r>
          </a:p>
          <a:p>
            <a:r>
              <a:rPr lang="en-US" sz="2400" dirty="0"/>
              <a:t>Les estimations incluent l'impact de COVID-19 sur la mortalité.</a:t>
            </a:r>
          </a:p>
          <a:p>
            <a:r>
              <a:rPr lang="en-US" sz="2400" dirty="0"/>
              <a:t>La mise à jour n'est pas automatique. L'utilisateur doit effectuer la mise à jour</a:t>
            </a:r>
          </a:p>
          <a:p>
            <a:pPr lvl="1"/>
            <a:r>
              <a:rPr lang="en-US" sz="2000" dirty="0"/>
              <a:t>Peut être fait en même temps que la mise à jour de l'année finale à 2030</a:t>
            </a:r>
          </a:p>
          <a:p>
            <a:r>
              <a:rPr lang="en-US" sz="2400" dirty="0"/>
              <a:t>En l'absence d'actualisation, il est nécessaire d'étendre les données démographiques à 2030.</a:t>
            </a:r>
          </a:p>
          <a:p>
            <a:endParaRPr lang="en-US" sz="2400" dirty="0"/>
          </a:p>
        </p:txBody>
      </p:sp>
      <p:pic>
        <p:nvPicPr>
          <p:cNvPr id="4" name="Picture 3">
            <a:extLst>
              <a:ext uri="{FF2B5EF4-FFF2-40B4-BE49-F238E27FC236}">
                <a16:creationId xmlns:a16="http://schemas.microsoft.com/office/drawing/2014/main" id="{B42FB0AE-77B9-F0EC-19F4-9FC24DA8BB57}"/>
              </a:ext>
            </a:extLst>
          </p:cNvPr>
          <p:cNvPicPr>
            <a:picLocks noChangeAspect="1"/>
          </p:cNvPicPr>
          <p:nvPr/>
        </p:nvPicPr>
        <p:blipFill>
          <a:blip r:embed="rId2"/>
          <a:stretch>
            <a:fillRect/>
          </a:stretch>
        </p:blipFill>
        <p:spPr>
          <a:xfrm>
            <a:off x="3436281" y="4652895"/>
            <a:ext cx="5319439" cy="2003425"/>
          </a:xfrm>
          <a:prstGeom prst="rect">
            <a:avLst/>
          </a:prstGeom>
        </p:spPr>
      </p:pic>
    </p:spTree>
    <p:extLst>
      <p:ext uri="{BB962C8B-B14F-4D97-AF65-F5344CB8AC3E}">
        <p14:creationId xmlns:p14="http://schemas.microsoft.com/office/powerpoint/2010/main" val="123022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6D1A-84CC-2018-47CB-6EECFC883B52}"/>
              </a:ext>
            </a:extLst>
          </p:cNvPr>
          <p:cNvSpPr>
            <a:spLocks noGrp="1"/>
          </p:cNvSpPr>
          <p:nvPr>
            <p:ph type="title"/>
          </p:nvPr>
        </p:nvSpPr>
        <p:spPr>
          <a:xfrm>
            <a:off x="609600" y="274638"/>
            <a:ext cx="10972800" cy="1143000"/>
          </a:xfrm>
        </p:spPr>
        <p:txBody>
          <a:bodyPr/>
          <a:lstStyle/>
          <a:p>
            <a:r>
              <a:rPr lang="en-US" dirty="0"/>
              <a:t>Ajustement de la qualité des données ART</a:t>
            </a:r>
          </a:p>
        </p:txBody>
      </p:sp>
      <p:pic>
        <p:nvPicPr>
          <p:cNvPr id="5" name="Picture 4">
            <a:extLst>
              <a:ext uri="{FF2B5EF4-FFF2-40B4-BE49-F238E27FC236}">
                <a16:creationId xmlns:a16="http://schemas.microsoft.com/office/drawing/2014/main" id="{BC4E45AD-89D0-36FE-D2B0-DB6E0F2D7FD9}"/>
              </a:ext>
            </a:extLst>
          </p:cNvPr>
          <p:cNvPicPr>
            <a:picLocks noChangeAspect="1"/>
          </p:cNvPicPr>
          <p:nvPr/>
        </p:nvPicPr>
        <p:blipFill>
          <a:blip r:embed="rId2"/>
          <a:stretch>
            <a:fillRect/>
          </a:stretch>
        </p:blipFill>
        <p:spPr>
          <a:xfrm>
            <a:off x="609600" y="1426324"/>
            <a:ext cx="7487602" cy="5147310"/>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B8AE2D54-65E0-0EBC-BD06-A381F364EF88}"/>
              </a:ext>
            </a:extLst>
          </p:cNvPr>
          <p:cNvSpPr txBox="1"/>
          <p:nvPr/>
        </p:nvSpPr>
        <p:spPr>
          <a:xfrm>
            <a:off x="8356061" y="1426324"/>
            <a:ext cx="3472773" cy="1938992"/>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Les données DHIS peuvent être utilisées directement dans les éditeurs ART et tous les ajustements nécessaires peuvent être appliqués séparément. Cela permet de documenter l'ajustement et de le rendre transparent.</a:t>
            </a:r>
          </a:p>
        </p:txBody>
      </p:sp>
      <p:cxnSp>
        <p:nvCxnSpPr>
          <p:cNvPr id="7" name="Straight Arrow Connector 6">
            <a:extLst>
              <a:ext uri="{FF2B5EF4-FFF2-40B4-BE49-F238E27FC236}">
                <a16:creationId xmlns:a16="http://schemas.microsoft.com/office/drawing/2014/main" id="{62E2310F-0651-CBB8-BC27-B04E9536989C}"/>
              </a:ext>
            </a:extLst>
          </p:cNvPr>
          <p:cNvCxnSpPr/>
          <p:nvPr/>
        </p:nvCxnSpPr>
        <p:spPr>
          <a:xfrm flipH="1">
            <a:off x="7940201" y="6092792"/>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83F2ADE-5FF0-0C69-8DD8-9D792296FFF3}"/>
              </a:ext>
            </a:extLst>
          </p:cNvPr>
          <p:cNvCxnSpPr/>
          <p:nvPr/>
        </p:nvCxnSpPr>
        <p:spPr>
          <a:xfrm flipH="1">
            <a:off x="7400925" y="4575681"/>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65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7BD6-A673-A096-FB0B-242D9D328768}"/>
              </a:ext>
            </a:extLst>
          </p:cNvPr>
          <p:cNvSpPr>
            <a:spLocks noGrp="1"/>
          </p:cNvSpPr>
          <p:nvPr>
            <p:ph type="title"/>
          </p:nvPr>
        </p:nvSpPr>
        <p:spPr/>
        <p:txBody>
          <a:bodyPr/>
          <a:lstStyle/>
          <a:p>
            <a:r>
              <a:rPr lang="en-US" dirty="0"/>
              <a:t>Calcul de l'effet ART</a:t>
            </a:r>
          </a:p>
        </p:txBody>
      </p:sp>
      <p:sp>
        <p:nvSpPr>
          <p:cNvPr id="3" name="Content Placeholder 2">
            <a:extLst>
              <a:ext uri="{FF2B5EF4-FFF2-40B4-BE49-F238E27FC236}">
                <a16:creationId xmlns:a16="http://schemas.microsoft.com/office/drawing/2014/main" id="{CF9EBC68-79B4-773B-127F-62484C4C4D2F}"/>
              </a:ext>
            </a:extLst>
          </p:cNvPr>
          <p:cNvSpPr>
            <a:spLocks noGrp="1"/>
          </p:cNvSpPr>
          <p:nvPr>
            <p:ph idx="1"/>
          </p:nvPr>
        </p:nvSpPr>
        <p:spPr/>
        <p:txBody>
          <a:bodyPr/>
          <a:lstStyle/>
          <a:p>
            <a:r>
              <a:rPr lang="en-US" sz="2400" dirty="0"/>
              <a:t>L'incidence du VIH diminue avec l'augmentation de la couverture des traitements antirétroviraux dans les pays de l'Union européenne</a:t>
            </a:r>
          </a:p>
          <a:p>
            <a:pPr lvl="1"/>
            <a:r>
              <a:rPr lang="en-US" sz="2000" dirty="0"/>
              <a:t>Auparavant : 0,8 point de pourcentage de diminution de l'incidence par point de pourcentage d'augmentation de la couverture ART</a:t>
            </a:r>
          </a:p>
          <a:p>
            <a:r>
              <a:rPr lang="en-US" sz="2400" dirty="0"/>
              <a:t>Cette valeur peut être plus élevée (ou plus basse) à des niveaux plus élevés (plus bas) de suppression virale.</a:t>
            </a:r>
          </a:p>
          <a:p>
            <a:r>
              <a:rPr lang="en-US" sz="2400" dirty="0"/>
              <a:t>Après avoir saisi les données relatives à la suppression virale dans Spectrum, vous pouvez calculer automatiquement l'effet de l'ART sur la transmission.</a:t>
            </a:r>
          </a:p>
        </p:txBody>
      </p:sp>
      <p:pic>
        <p:nvPicPr>
          <p:cNvPr id="4" name="Picture 3">
            <a:extLst>
              <a:ext uri="{FF2B5EF4-FFF2-40B4-BE49-F238E27FC236}">
                <a16:creationId xmlns:a16="http://schemas.microsoft.com/office/drawing/2014/main" id="{21E7E690-5B4F-D5A7-0BC8-08DC3782666D}"/>
              </a:ext>
            </a:extLst>
          </p:cNvPr>
          <p:cNvPicPr>
            <a:picLocks noChangeAspect="1"/>
          </p:cNvPicPr>
          <p:nvPr/>
        </p:nvPicPr>
        <p:blipFill>
          <a:blip r:embed="rId2"/>
          <a:stretch>
            <a:fillRect/>
          </a:stretch>
        </p:blipFill>
        <p:spPr>
          <a:xfrm>
            <a:off x="4900613" y="4926104"/>
            <a:ext cx="2390775" cy="895350"/>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1D93C1F4-16D9-9029-67C7-6385EFD8C35F}"/>
              </a:ext>
            </a:extLst>
          </p:cNvPr>
          <p:cNvSpPr txBox="1"/>
          <p:nvPr/>
        </p:nvSpPr>
        <p:spPr>
          <a:xfrm>
            <a:off x="609600" y="6172200"/>
            <a:ext cx="5283049" cy="369332"/>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AIM &gt; Options avancées &gt; Paramètres de transition pour adultes</a:t>
            </a:r>
          </a:p>
        </p:txBody>
      </p:sp>
    </p:spTree>
    <p:extLst>
      <p:ext uri="{BB962C8B-B14F-4D97-AF65-F5344CB8AC3E}">
        <p14:creationId xmlns:p14="http://schemas.microsoft.com/office/powerpoint/2010/main" val="1205268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2B0F-C306-8FE7-BE1D-C6584FDF575E}"/>
              </a:ext>
            </a:extLst>
          </p:cNvPr>
          <p:cNvSpPr>
            <a:spLocks noGrp="1"/>
          </p:cNvSpPr>
          <p:nvPr>
            <p:ph type="title"/>
          </p:nvPr>
        </p:nvSpPr>
        <p:spPr/>
        <p:txBody>
          <a:bodyPr/>
          <a:lstStyle/>
          <a:p>
            <a:r>
              <a:rPr lang="en-US" dirty="0"/>
              <a:t>Estimations de fin d'année</a:t>
            </a:r>
          </a:p>
        </p:txBody>
      </p:sp>
      <p:sp>
        <p:nvSpPr>
          <p:cNvPr id="3" name="Content Placeholder 2">
            <a:extLst>
              <a:ext uri="{FF2B5EF4-FFF2-40B4-BE49-F238E27FC236}">
                <a16:creationId xmlns:a16="http://schemas.microsoft.com/office/drawing/2014/main" id="{1134C785-66CA-B322-9DEC-40423DD03276}"/>
              </a:ext>
            </a:extLst>
          </p:cNvPr>
          <p:cNvSpPr>
            <a:spLocks noGrp="1"/>
          </p:cNvSpPr>
          <p:nvPr>
            <p:ph idx="1"/>
          </p:nvPr>
        </p:nvSpPr>
        <p:spPr/>
        <p:txBody>
          <a:bodyPr/>
          <a:lstStyle/>
          <a:p>
            <a:r>
              <a:rPr lang="en-US" dirty="0"/>
              <a:t>Les estimations du WPP 2022 se réfèrent au 1er janvier</a:t>
            </a:r>
            <a:r>
              <a:rPr lang="en-US" baseline="30000" dirty="0"/>
              <a:t>st</a:t>
            </a:r>
            <a:r>
              <a:rPr lang="en-US" dirty="0"/>
              <a:t> et non au 1er juillet</a:t>
            </a:r>
            <a:r>
              <a:rPr lang="en-US" baseline="30000" dirty="0"/>
              <a:t>st</a:t>
            </a:r>
            <a:r>
              <a:rPr lang="en-US" dirty="0"/>
              <a:t> comme dans les versions précédentes.</a:t>
            </a:r>
          </a:p>
          <a:p>
            <a:r>
              <a:rPr lang="en-US" dirty="0"/>
              <a:t>Les modèles Spectrum et EPP ont été mis à jour pour tenir compte de la nouvelle date de référence.</a:t>
            </a:r>
          </a:p>
          <a:p>
            <a:r>
              <a:rPr lang="en-US" dirty="0"/>
              <a:t>Toutes les sorties se réfèrent désormais au 31 décembre (niveaux) ou au 1er janvier - 31 décembre (taux).</a:t>
            </a:r>
          </a:p>
          <a:p>
            <a:r>
              <a:rPr lang="en-US" dirty="0"/>
              <a:t>Les effets sur les estimations relatives au VIH sont généralement faibles, en particulier par rapport aux estimations démographiques actualisées.</a:t>
            </a:r>
          </a:p>
          <a:p>
            <a:endParaRPr lang="en-US" dirty="0"/>
          </a:p>
        </p:txBody>
      </p:sp>
    </p:spTree>
    <p:extLst>
      <p:ext uri="{BB962C8B-B14F-4D97-AF65-F5344CB8AC3E}">
        <p14:creationId xmlns:p14="http://schemas.microsoft.com/office/powerpoint/2010/main" val="199849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73EC-FB2A-3F77-E4B9-1657EB7FF4DF}"/>
              </a:ext>
            </a:extLst>
          </p:cNvPr>
          <p:cNvSpPr>
            <a:spLocks noGrp="1"/>
          </p:cNvSpPr>
          <p:nvPr>
            <p:ph type="title"/>
          </p:nvPr>
        </p:nvSpPr>
        <p:spPr/>
        <p:txBody>
          <a:bodyPr/>
          <a:lstStyle/>
          <a:p>
            <a:r>
              <a:rPr lang="en-US" dirty="0"/>
              <a:t>Avertissement lors de l'enregistrement d'un fichier "non valide</a:t>
            </a:r>
          </a:p>
        </p:txBody>
      </p:sp>
      <p:sp>
        <p:nvSpPr>
          <p:cNvPr id="3" name="Content Placeholder 2">
            <a:extLst>
              <a:ext uri="{FF2B5EF4-FFF2-40B4-BE49-F238E27FC236}">
                <a16:creationId xmlns:a16="http://schemas.microsoft.com/office/drawing/2014/main" id="{EA19C7AB-9C0F-9CB8-7AB2-84243B395D92}"/>
              </a:ext>
            </a:extLst>
          </p:cNvPr>
          <p:cNvSpPr>
            <a:spLocks noGrp="1"/>
          </p:cNvSpPr>
          <p:nvPr>
            <p:ph idx="1"/>
          </p:nvPr>
        </p:nvSpPr>
        <p:spPr/>
        <p:txBody>
          <a:bodyPr/>
          <a:lstStyle/>
          <a:p>
            <a:r>
              <a:rPr lang="en-US" dirty="0"/>
              <a:t>Cet avertissement signifie que vous avez peut-être modifié certaines entrées sans reprojeter. Les résultats peuvent changer lorsque vous affichez un indicateur après avoir enregistré le fichier. </a:t>
            </a:r>
          </a:p>
          <a:p>
            <a:r>
              <a:rPr lang="en-US" dirty="0"/>
              <a:t>Il est préférable de répondre "Non", d'afficher les résultats, puis d'enregistrer le fichier.</a:t>
            </a:r>
          </a:p>
          <a:p>
            <a:endParaRPr lang="en-US" dirty="0"/>
          </a:p>
        </p:txBody>
      </p:sp>
      <p:pic>
        <p:nvPicPr>
          <p:cNvPr id="4" name="Picture 3">
            <a:extLst>
              <a:ext uri="{FF2B5EF4-FFF2-40B4-BE49-F238E27FC236}">
                <a16:creationId xmlns:a16="http://schemas.microsoft.com/office/drawing/2014/main" id="{6D7D37D4-CF64-3524-FBC6-AC1FA8880583}"/>
              </a:ext>
            </a:extLst>
          </p:cNvPr>
          <p:cNvPicPr>
            <a:picLocks noChangeAspect="1"/>
          </p:cNvPicPr>
          <p:nvPr/>
        </p:nvPicPr>
        <p:blipFill>
          <a:blip r:embed="rId2"/>
          <a:srcRect/>
          <a:stretch/>
        </p:blipFill>
        <p:spPr>
          <a:xfrm>
            <a:off x="3260605" y="3873289"/>
            <a:ext cx="5670789" cy="271007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96595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77796-A06B-7B00-0982-E1DCAE2D4A25}"/>
              </a:ext>
            </a:extLst>
          </p:cNvPr>
          <p:cNvSpPr>
            <a:spLocks noGrp="1"/>
          </p:cNvSpPr>
          <p:nvPr>
            <p:ph type="title"/>
          </p:nvPr>
        </p:nvSpPr>
        <p:spPr/>
        <p:txBody>
          <a:bodyPr/>
          <a:lstStyle/>
          <a:p>
            <a:r>
              <a:rPr lang="en-US" dirty="0"/>
              <a:t>Décès toutes causes confondues chez les personnes sous ART</a:t>
            </a:r>
          </a:p>
        </p:txBody>
      </p:sp>
      <p:pic>
        <p:nvPicPr>
          <p:cNvPr id="4" name="Picture 3">
            <a:extLst>
              <a:ext uri="{FF2B5EF4-FFF2-40B4-BE49-F238E27FC236}">
                <a16:creationId xmlns:a16="http://schemas.microsoft.com/office/drawing/2014/main" id="{65D7DAE2-75AE-C3FC-0E57-B139536EA01B}"/>
              </a:ext>
            </a:extLst>
          </p:cNvPr>
          <p:cNvPicPr>
            <a:picLocks noChangeAspect="1"/>
          </p:cNvPicPr>
          <p:nvPr/>
        </p:nvPicPr>
        <p:blipFill>
          <a:blip r:embed="rId3"/>
          <a:stretch>
            <a:fillRect/>
          </a:stretch>
        </p:blipFill>
        <p:spPr>
          <a:xfrm>
            <a:off x="2070453" y="1508395"/>
            <a:ext cx="8051095" cy="4500563"/>
          </a:xfrm>
          <a:prstGeom prst="rect">
            <a:avLst/>
          </a:prstGeom>
        </p:spPr>
      </p:pic>
    </p:spTree>
    <p:extLst>
      <p:ext uri="{BB962C8B-B14F-4D97-AF65-F5344CB8AC3E}">
        <p14:creationId xmlns:p14="http://schemas.microsoft.com/office/powerpoint/2010/main" val="360335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C43F-49EC-5FC9-68F5-E3E37A431E0D}"/>
              </a:ext>
            </a:extLst>
          </p:cNvPr>
          <p:cNvSpPr>
            <a:spLocks noGrp="1"/>
          </p:cNvSpPr>
          <p:nvPr>
            <p:ph type="title"/>
          </p:nvPr>
        </p:nvSpPr>
        <p:spPr/>
        <p:txBody>
          <a:bodyPr anchor="t"/>
          <a:lstStyle/>
          <a:p>
            <a:r>
              <a:rPr lang="en-US" dirty="0"/>
              <a:t>Analyse en cascade du changement d'ART</a:t>
            </a:r>
          </a:p>
        </p:txBody>
      </p:sp>
      <p:pic>
        <p:nvPicPr>
          <p:cNvPr id="5" name="Picture 4">
            <a:extLst>
              <a:ext uri="{FF2B5EF4-FFF2-40B4-BE49-F238E27FC236}">
                <a16:creationId xmlns:a16="http://schemas.microsoft.com/office/drawing/2014/main" id="{74DE7D45-58E8-1CDE-FD81-8531D4CBC5DE}"/>
              </a:ext>
            </a:extLst>
          </p:cNvPr>
          <p:cNvPicPr>
            <a:picLocks noChangeAspect="1"/>
          </p:cNvPicPr>
          <p:nvPr/>
        </p:nvPicPr>
        <p:blipFill>
          <a:blip r:embed="rId3"/>
          <a:stretch>
            <a:fillRect/>
          </a:stretch>
        </p:blipFill>
        <p:spPr>
          <a:xfrm>
            <a:off x="2240280" y="1078271"/>
            <a:ext cx="7711440" cy="557784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0204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872-9D4C-62F7-019C-8D956A3D02CC}"/>
              </a:ext>
            </a:extLst>
          </p:cNvPr>
          <p:cNvSpPr>
            <a:spLocks noGrp="1"/>
          </p:cNvSpPr>
          <p:nvPr>
            <p:ph type="title"/>
          </p:nvPr>
        </p:nvSpPr>
        <p:spPr/>
        <p:txBody>
          <a:bodyPr/>
          <a:lstStyle/>
          <a:p>
            <a:r>
              <a:rPr lang="en-US" dirty="0"/>
              <a:t>Aperçu</a:t>
            </a:r>
          </a:p>
        </p:txBody>
      </p:sp>
      <p:sp>
        <p:nvSpPr>
          <p:cNvPr id="3" name="Content Placeholder 2">
            <a:extLst>
              <a:ext uri="{FF2B5EF4-FFF2-40B4-BE49-F238E27FC236}">
                <a16:creationId xmlns:a16="http://schemas.microsoft.com/office/drawing/2014/main" id="{877E248D-92AE-B1F9-2E9C-436AFEA5C2DC}"/>
              </a:ext>
            </a:extLst>
          </p:cNvPr>
          <p:cNvSpPr>
            <a:spLocks noGrp="1"/>
          </p:cNvSpPr>
          <p:nvPr>
            <p:ph idx="1"/>
          </p:nvPr>
        </p:nvSpPr>
        <p:spPr/>
        <p:txBody>
          <a:bodyPr/>
          <a:lstStyle/>
          <a:p>
            <a:r>
              <a:rPr lang="en-US" dirty="0"/>
              <a:t>Vue d'ensemble des modèles utilisés pour produire des estimations sur le VIH</a:t>
            </a:r>
          </a:p>
          <a:p>
            <a:r>
              <a:rPr lang="en-US" dirty="0"/>
              <a:t>Résumé des principaux changements apportés à Spectrum/AIM pour 2023</a:t>
            </a:r>
          </a:p>
          <a:p>
            <a:r>
              <a:rPr lang="en-US" dirty="0"/>
              <a:t>Démarrer avec Spectrum</a:t>
            </a:r>
          </a:p>
        </p:txBody>
      </p:sp>
    </p:spTree>
    <p:extLst>
      <p:ext uri="{BB962C8B-B14F-4D97-AF65-F5344CB8AC3E}">
        <p14:creationId xmlns:p14="http://schemas.microsoft.com/office/powerpoint/2010/main" val="3569257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9A3A-FFD1-07D9-6C73-32D03C2FA366}"/>
              </a:ext>
            </a:extLst>
          </p:cNvPr>
          <p:cNvSpPr>
            <a:spLocks noGrp="1"/>
          </p:cNvSpPr>
          <p:nvPr>
            <p:ph type="title"/>
          </p:nvPr>
        </p:nvSpPr>
        <p:spPr/>
        <p:txBody>
          <a:bodyPr/>
          <a:lstStyle/>
          <a:p>
            <a:r>
              <a:rPr lang="en-US" dirty="0"/>
              <a:t>Où trouver plus d'informations</a:t>
            </a:r>
          </a:p>
        </p:txBody>
      </p:sp>
      <p:sp>
        <p:nvSpPr>
          <p:cNvPr id="3" name="Content Placeholder 2">
            <a:extLst>
              <a:ext uri="{FF2B5EF4-FFF2-40B4-BE49-F238E27FC236}">
                <a16:creationId xmlns:a16="http://schemas.microsoft.com/office/drawing/2014/main" id="{2013FD25-5E70-ABA0-5063-0E45D3FF94DA}"/>
              </a:ext>
            </a:extLst>
          </p:cNvPr>
          <p:cNvSpPr>
            <a:spLocks noGrp="1"/>
          </p:cNvSpPr>
          <p:nvPr>
            <p:ph idx="1"/>
          </p:nvPr>
        </p:nvSpPr>
        <p:spPr/>
        <p:txBody>
          <a:bodyPr/>
          <a:lstStyle/>
          <a:p>
            <a:r>
              <a:rPr lang="en-US" sz="2800" b="1" dirty="0"/>
              <a:t>En ligne </a:t>
            </a:r>
            <a:r>
              <a:rPr lang="en-US" sz="2800" dirty="0">
                <a:hlinkClick r:id="rId3"/>
              </a:rPr>
              <a:t>: https://hivtools.unaids.org/hiv-estimates-training-material-en</a:t>
            </a:r>
            <a:endParaRPr lang="en-US" sz="2800" dirty="0"/>
          </a:p>
          <a:p>
            <a:pPr lvl="1"/>
            <a:r>
              <a:rPr lang="en-US" dirty="0"/>
              <a:t>Étapes de base pour la mise à jour de Spectrum</a:t>
            </a:r>
          </a:p>
          <a:p>
            <a:pPr lvl="1"/>
            <a:r>
              <a:rPr lang="en-US" dirty="0"/>
              <a:t>Guide pour la mise à jour des estimations du Spectre sur le VIH</a:t>
            </a:r>
          </a:p>
          <a:p>
            <a:r>
              <a:rPr lang="en-US" sz="2800" b="1" dirty="0"/>
              <a:t>Depuis l'intérieur du spectre</a:t>
            </a:r>
          </a:p>
          <a:p>
            <a:pPr lvl="1"/>
            <a:r>
              <a:rPr lang="en-US" dirty="0"/>
              <a:t>Bouton d'aide</a:t>
            </a:r>
          </a:p>
          <a:p>
            <a:pPr lvl="1"/>
            <a:r>
              <a:rPr lang="en-US" dirty="0"/>
              <a:t>Soutien en ligne</a:t>
            </a:r>
          </a:p>
          <a:p>
            <a:pPr marL="0" indent="0">
              <a:buNone/>
            </a:pPr>
            <a:endParaRPr lang="en-US" dirty="0"/>
          </a:p>
        </p:txBody>
      </p:sp>
      <p:pic>
        <p:nvPicPr>
          <p:cNvPr id="7" name="Picture 6">
            <a:extLst>
              <a:ext uri="{FF2B5EF4-FFF2-40B4-BE49-F238E27FC236}">
                <a16:creationId xmlns:a16="http://schemas.microsoft.com/office/drawing/2014/main" id="{C7D7E6AD-121C-ED44-B8F0-BEDE618FD30A}"/>
              </a:ext>
            </a:extLst>
          </p:cNvPr>
          <p:cNvPicPr>
            <a:picLocks noChangeAspect="1"/>
          </p:cNvPicPr>
          <p:nvPr/>
        </p:nvPicPr>
        <p:blipFill>
          <a:blip r:embed="rId4"/>
          <a:stretch>
            <a:fillRect/>
          </a:stretch>
        </p:blipFill>
        <p:spPr>
          <a:xfrm>
            <a:off x="4806842" y="3605424"/>
            <a:ext cx="2254587" cy="1217477"/>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636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5A8A25-3F5B-09F4-A439-FBDFE74317F0}"/>
              </a:ext>
            </a:extLst>
          </p:cNvPr>
          <p:cNvSpPr txBox="1"/>
          <p:nvPr/>
        </p:nvSpPr>
        <p:spPr>
          <a:xfrm>
            <a:off x="609600" y="3205113"/>
            <a:ext cx="10972800" cy="769441"/>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Démarrer avec Spectrum</a:t>
            </a:r>
          </a:p>
        </p:txBody>
      </p:sp>
    </p:spTree>
    <p:extLst>
      <p:ext uri="{BB962C8B-B14F-4D97-AF65-F5344CB8AC3E}">
        <p14:creationId xmlns:p14="http://schemas.microsoft.com/office/powerpoint/2010/main" val="275210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962E80-82CB-4B65-AB07-7B24FB3EE975}"/>
              </a:ext>
            </a:extLst>
          </p:cNvPr>
          <p:cNvPicPr>
            <a:picLocks noChangeAspect="1"/>
          </p:cNvPicPr>
          <p:nvPr/>
        </p:nvPicPr>
        <p:blipFill>
          <a:blip r:embed="rId3"/>
          <a:srcRect/>
          <a:stretch/>
        </p:blipFill>
        <p:spPr>
          <a:xfrm>
            <a:off x="6779492" y="955402"/>
            <a:ext cx="5187040" cy="3292143"/>
          </a:xfrm>
          <a:prstGeom prst="rect">
            <a:avLst/>
          </a:prstGeom>
          <a:ln>
            <a:solidFill>
              <a:schemeClr val="bg1">
                <a:lumMod val="85000"/>
              </a:schemeClr>
            </a:solidFill>
          </a:ln>
        </p:spPr>
      </p:pic>
      <p:pic>
        <p:nvPicPr>
          <p:cNvPr id="3" name="Picture 2">
            <a:extLst>
              <a:ext uri="{FF2B5EF4-FFF2-40B4-BE49-F238E27FC236}">
                <a16:creationId xmlns:a16="http://schemas.microsoft.com/office/drawing/2014/main" id="{E10B1065-F9ED-407C-B225-99C494BAC3F0}"/>
              </a:ext>
            </a:extLst>
          </p:cNvPr>
          <p:cNvPicPr>
            <a:picLocks noChangeAspect="1"/>
          </p:cNvPicPr>
          <p:nvPr/>
        </p:nvPicPr>
        <p:blipFill>
          <a:blip r:embed="rId4"/>
          <a:srcRect/>
          <a:stretch/>
        </p:blipFill>
        <p:spPr>
          <a:xfrm>
            <a:off x="3188652" y="4430107"/>
            <a:ext cx="4169471" cy="2275663"/>
          </a:xfrm>
          <a:prstGeom prst="rect">
            <a:avLst/>
          </a:prstGeom>
        </p:spPr>
      </p:pic>
      <p:sp>
        <p:nvSpPr>
          <p:cNvPr id="6" name="Oval 5">
            <a:extLst>
              <a:ext uri="{FF2B5EF4-FFF2-40B4-BE49-F238E27FC236}">
                <a16:creationId xmlns:a16="http://schemas.microsoft.com/office/drawing/2014/main" id="{2BCD27CA-D67D-4AD8-990C-1B59C0284DF5}"/>
              </a:ext>
            </a:extLst>
          </p:cNvPr>
          <p:cNvSpPr/>
          <p:nvPr/>
        </p:nvSpPr>
        <p:spPr>
          <a:xfrm>
            <a:off x="3188652" y="6293922"/>
            <a:ext cx="1744198" cy="3100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29C63167-F373-444E-9852-008730EB5934}"/>
              </a:ext>
            </a:extLst>
          </p:cNvPr>
          <p:cNvSpPr>
            <a:spLocks noGrp="1"/>
          </p:cNvSpPr>
          <p:nvPr>
            <p:ph type="title"/>
          </p:nvPr>
        </p:nvSpPr>
        <p:spPr/>
        <p:txBody>
          <a:bodyPr/>
          <a:lstStyle/>
          <a:p>
            <a:r>
              <a:rPr lang="en-US" dirty="0"/>
              <a:t>Logiciel Spectrum pour 2023</a:t>
            </a:r>
            <a:br>
              <a:rPr lang="en-US" dirty="0"/>
            </a:br>
            <a:r>
              <a:rPr lang="en-US" sz="3200" dirty="0">
                <a:solidFill>
                  <a:srgbClr val="C00000"/>
                </a:solidFill>
              </a:rPr>
              <a:t>Version de bureau</a:t>
            </a:r>
          </a:p>
        </p:txBody>
      </p:sp>
      <p:sp>
        <p:nvSpPr>
          <p:cNvPr id="2" name="Content Placeholder 1">
            <a:extLst>
              <a:ext uri="{FF2B5EF4-FFF2-40B4-BE49-F238E27FC236}">
                <a16:creationId xmlns:a16="http://schemas.microsoft.com/office/drawing/2014/main" id="{1D788167-AAD2-5508-0D56-52B32C6CF513}"/>
              </a:ext>
            </a:extLst>
          </p:cNvPr>
          <p:cNvSpPr>
            <a:spLocks noGrp="1"/>
          </p:cNvSpPr>
          <p:nvPr>
            <p:ph idx="1"/>
          </p:nvPr>
        </p:nvSpPr>
        <p:spPr>
          <a:xfrm>
            <a:off x="609600" y="1600200"/>
            <a:ext cx="6169891" cy="4525963"/>
          </a:xfrm>
        </p:spPr>
        <p:txBody>
          <a:bodyPr>
            <a:normAutofit/>
          </a:bodyPr>
          <a:lstStyle/>
          <a:p>
            <a:pPr>
              <a:spcAft>
                <a:spcPts val="1200"/>
              </a:spcAft>
              <a:buFont typeface="Arial" panose="020B0604020202020204" pitchFamily="34" charset="0"/>
              <a:buAutoNum type="arabicPeriod"/>
            </a:pPr>
            <a:r>
              <a:rPr lang="en-US" sz="1600" dirty="0"/>
              <a:t>Téléchargez la dernière version du logiciel Spectrum sur le site d'Avenir Health </a:t>
            </a:r>
            <a:r>
              <a:rPr lang="en-US" sz="1600" b="1" dirty="0">
                <a:solidFill>
                  <a:schemeClr val="accent1">
                    <a:lumMod val="75000"/>
                  </a:schemeClr>
                </a:solidFill>
                <a:hlinkClick r:id="rId5"/>
              </a:rPr>
              <a:t>https://avenirhealth.org/software-spectrum.php</a:t>
            </a:r>
            <a:endParaRPr lang="en-US" sz="1600" dirty="0"/>
          </a:p>
          <a:p>
            <a:pPr marL="342900" indent="-342900">
              <a:spcAft>
                <a:spcPts val="1200"/>
              </a:spcAft>
              <a:buAutoNum type="arabicPeriod"/>
            </a:pPr>
            <a:r>
              <a:rPr lang="en-US" sz="1600" dirty="0"/>
              <a:t>Exécutez le fichier SpecInstall.exe pour installer Spectrum.</a:t>
            </a:r>
          </a:p>
          <a:p>
            <a:pPr marL="342900" indent="-342900">
              <a:spcAft>
                <a:spcPts val="1200"/>
              </a:spcAft>
              <a:buAutoNum type="arabicPeriod"/>
            </a:pPr>
            <a:r>
              <a:rPr lang="en-US" sz="1600" dirty="0"/>
              <a:t>Lancez Spectrum en le choisissant dans le menu Démarrer</a:t>
            </a:r>
          </a:p>
          <a:p>
            <a:pPr marL="342900" indent="-342900">
              <a:spcAft>
                <a:spcPts val="1200"/>
              </a:spcAft>
              <a:buAutoNum type="arabicPeriod"/>
            </a:pPr>
            <a:r>
              <a:rPr lang="en-US" sz="1600" dirty="0"/>
              <a:t>Ouvrez votre projection Spectrum 2022</a:t>
            </a:r>
          </a:p>
          <a:p>
            <a:pPr marL="342900" indent="-342900">
              <a:spcAft>
                <a:spcPts val="1200"/>
              </a:spcAft>
              <a:buAutoNum type="arabicPeriod"/>
            </a:pPr>
            <a:r>
              <a:rPr lang="en-US" sz="1600" dirty="0"/>
              <a:t>Utilisez "Fichier &gt; Enregistrer sous" pour enregistrer le fichier sous un nouveau nom tel que "Pays_23jan2023".</a:t>
            </a:r>
          </a:p>
        </p:txBody>
      </p:sp>
      <p:cxnSp>
        <p:nvCxnSpPr>
          <p:cNvPr id="8" name="Straight Arrow Connector 7">
            <a:extLst>
              <a:ext uri="{FF2B5EF4-FFF2-40B4-BE49-F238E27FC236}">
                <a16:creationId xmlns:a16="http://schemas.microsoft.com/office/drawing/2014/main" id="{6ABBA060-3DBB-40D8-9E47-CB1041920A09}"/>
              </a:ext>
            </a:extLst>
          </p:cNvPr>
          <p:cNvCxnSpPr>
            <a:cxnSpLocks/>
            <a:stCxn id="13" idx="3"/>
            <a:endCxn id="7" idx="1"/>
          </p:cNvCxnSpPr>
          <p:nvPr/>
        </p:nvCxnSpPr>
        <p:spPr>
          <a:xfrm>
            <a:off x="7596162" y="2236889"/>
            <a:ext cx="2985103" cy="166914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330D424-CF1D-26F2-2DC8-9DF2E7CFB68C}"/>
              </a:ext>
            </a:extLst>
          </p:cNvPr>
          <p:cNvSpPr/>
          <p:nvPr/>
        </p:nvSpPr>
        <p:spPr>
          <a:xfrm>
            <a:off x="10839450" y="415473"/>
            <a:ext cx="1210775" cy="1607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Rounded Corners 6">
            <a:extLst>
              <a:ext uri="{FF2B5EF4-FFF2-40B4-BE49-F238E27FC236}">
                <a16:creationId xmlns:a16="http://schemas.microsoft.com/office/drawing/2014/main" id="{ACC03253-683F-40C6-E139-105ECE391801}"/>
              </a:ext>
            </a:extLst>
          </p:cNvPr>
          <p:cNvSpPr/>
          <p:nvPr/>
        </p:nvSpPr>
        <p:spPr>
          <a:xfrm>
            <a:off x="10581265" y="3763944"/>
            <a:ext cx="1015423" cy="2841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3" name="Picture 12">
            <a:extLst>
              <a:ext uri="{FF2B5EF4-FFF2-40B4-BE49-F238E27FC236}">
                <a16:creationId xmlns:a16="http://schemas.microsoft.com/office/drawing/2014/main" id="{3180F952-2B72-C532-BA33-55091FFC74F3}"/>
              </a:ext>
            </a:extLst>
          </p:cNvPr>
          <p:cNvPicPr>
            <a:picLocks noChangeAspect="1"/>
          </p:cNvPicPr>
          <p:nvPr/>
        </p:nvPicPr>
        <p:blipFill>
          <a:blip r:embed="rId6"/>
          <a:stretch>
            <a:fillRect/>
          </a:stretch>
        </p:blipFill>
        <p:spPr>
          <a:xfrm>
            <a:off x="5786412" y="1955901"/>
            <a:ext cx="1809750" cy="561975"/>
          </a:xfrm>
          <a:prstGeom prst="rect">
            <a:avLst/>
          </a:prstGeom>
          <a:ln w="28575">
            <a:solidFill>
              <a:srgbClr val="FF0000"/>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8621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13A1-3996-547C-E539-E418193305C6}"/>
              </a:ext>
            </a:extLst>
          </p:cNvPr>
          <p:cNvSpPr>
            <a:spLocks noGrp="1"/>
          </p:cNvSpPr>
          <p:nvPr>
            <p:ph type="title"/>
          </p:nvPr>
        </p:nvSpPr>
        <p:spPr>
          <a:xfrm>
            <a:off x="609600" y="274638"/>
            <a:ext cx="10972800" cy="1143000"/>
          </a:xfrm>
        </p:spPr>
        <p:txBody>
          <a:bodyPr/>
          <a:lstStyle/>
          <a:p>
            <a:r>
              <a:rPr lang="en-US" sz="3600" dirty="0"/>
              <a:t>Modifier la dernière année de votre projection en 2030</a:t>
            </a:r>
          </a:p>
        </p:txBody>
      </p:sp>
      <p:sp>
        <p:nvSpPr>
          <p:cNvPr id="3" name="Content Placeholder 2">
            <a:extLst>
              <a:ext uri="{FF2B5EF4-FFF2-40B4-BE49-F238E27FC236}">
                <a16:creationId xmlns:a16="http://schemas.microsoft.com/office/drawing/2014/main" id="{19BF72D4-2570-9E0A-82DB-E9FD1BB06F59}"/>
              </a:ext>
            </a:extLst>
          </p:cNvPr>
          <p:cNvSpPr>
            <a:spLocks noGrp="1"/>
          </p:cNvSpPr>
          <p:nvPr>
            <p:ph idx="1"/>
          </p:nvPr>
        </p:nvSpPr>
        <p:spPr>
          <a:xfrm>
            <a:off x="5244445" y="1600200"/>
            <a:ext cx="6337955" cy="4525963"/>
          </a:xfrm>
        </p:spPr>
        <p:txBody>
          <a:bodyPr>
            <a:normAutofit/>
          </a:bodyPr>
          <a:lstStyle/>
          <a:p>
            <a:pPr marL="457200" indent="-457200">
              <a:buFont typeface="+mj-lt"/>
              <a:buAutoNum type="arabicPeriod"/>
            </a:pPr>
            <a:r>
              <a:rPr lang="en-US" sz="2400" dirty="0"/>
              <a:t>Ouvrir le gestionnaire de projection</a:t>
            </a:r>
          </a:p>
          <a:p>
            <a:pPr marL="457200" indent="-457200">
              <a:buFont typeface="+mj-lt"/>
              <a:buAutoNum type="arabicPeriod"/>
            </a:pPr>
            <a:r>
              <a:rPr lang="en-US" sz="2400" dirty="0"/>
              <a:t>Utilisez le menu déroulant "Année finale" pour changer l'année finale en 2030 (ou plus tard).</a:t>
            </a:r>
          </a:p>
        </p:txBody>
      </p:sp>
      <p:pic>
        <p:nvPicPr>
          <p:cNvPr id="5" name="Picture 4">
            <a:extLst>
              <a:ext uri="{FF2B5EF4-FFF2-40B4-BE49-F238E27FC236}">
                <a16:creationId xmlns:a16="http://schemas.microsoft.com/office/drawing/2014/main" id="{E3DED32E-E9C6-A204-549A-BFFC939D0D4F}"/>
              </a:ext>
            </a:extLst>
          </p:cNvPr>
          <p:cNvPicPr>
            <a:picLocks noChangeAspect="1"/>
          </p:cNvPicPr>
          <p:nvPr/>
        </p:nvPicPr>
        <p:blipFill>
          <a:blip r:embed="rId2"/>
          <a:stretch>
            <a:fillRect/>
          </a:stretch>
        </p:blipFill>
        <p:spPr>
          <a:xfrm>
            <a:off x="859540" y="1296600"/>
            <a:ext cx="2588895" cy="822960"/>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id="{3DC16E04-AAD9-36DA-06C7-C3FC3FC1414B}"/>
              </a:ext>
            </a:extLst>
          </p:cNvPr>
          <p:cNvPicPr>
            <a:picLocks noChangeAspect="1"/>
          </p:cNvPicPr>
          <p:nvPr/>
        </p:nvPicPr>
        <p:blipFill>
          <a:blip r:embed="rId3"/>
          <a:stretch>
            <a:fillRect/>
          </a:stretch>
        </p:blipFill>
        <p:spPr>
          <a:xfrm>
            <a:off x="859540" y="2208319"/>
            <a:ext cx="4131945" cy="4394835"/>
          </a:xfrm>
          <a:prstGeom prst="rect">
            <a:avLst/>
          </a:prstGeom>
          <a:effectLst>
            <a:outerShdw blurRad="50800" dist="38100" dir="2700000" algn="tl" rotWithShape="0">
              <a:prstClr val="black">
                <a:alpha val="40000"/>
              </a:prstClr>
            </a:outerShdw>
          </a:effectLst>
        </p:spPr>
      </p:pic>
      <p:sp>
        <p:nvSpPr>
          <p:cNvPr id="11" name="Oval 10">
            <a:extLst>
              <a:ext uri="{FF2B5EF4-FFF2-40B4-BE49-F238E27FC236}">
                <a16:creationId xmlns:a16="http://schemas.microsoft.com/office/drawing/2014/main" id="{3C7EE279-D705-97BB-BB7F-B9AD36C31E6A}"/>
              </a:ext>
            </a:extLst>
          </p:cNvPr>
          <p:cNvSpPr/>
          <p:nvPr/>
        </p:nvSpPr>
        <p:spPr>
          <a:xfrm>
            <a:off x="2251356" y="1562204"/>
            <a:ext cx="457200"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Arrow: Down 15">
            <a:extLst>
              <a:ext uri="{FF2B5EF4-FFF2-40B4-BE49-F238E27FC236}">
                <a16:creationId xmlns:a16="http://schemas.microsoft.com/office/drawing/2014/main" id="{7281F2DA-BE5D-3D00-8F61-2A2EF2E6D44E}"/>
              </a:ext>
            </a:extLst>
          </p:cNvPr>
          <p:cNvSpPr/>
          <p:nvPr/>
        </p:nvSpPr>
        <p:spPr>
          <a:xfrm>
            <a:off x="2322794" y="2015683"/>
            <a:ext cx="314325" cy="2998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Oval 16">
            <a:extLst>
              <a:ext uri="{FF2B5EF4-FFF2-40B4-BE49-F238E27FC236}">
                <a16:creationId xmlns:a16="http://schemas.microsoft.com/office/drawing/2014/main" id="{288D952B-F26D-6993-B9A2-854FE55A24E8}"/>
              </a:ext>
            </a:extLst>
          </p:cNvPr>
          <p:cNvSpPr/>
          <p:nvPr/>
        </p:nvSpPr>
        <p:spPr>
          <a:xfrm>
            <a:off x="1462797" y="3264031"/>
            <a:ext cx="593023"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8394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9E14B1-B784-4F75-12DC-B3CCD608C8C3}"/>
              </a:ext>
            </a:extLst>
          </p:cNvPr>
          <p:cNvSpPr txBox="1"/>
          <p:nvPr/>
        </p:nvSpPr>
        <p:spPr>
          <a:xfrm>
            <a:off x="609600" y="3205113"/>
            <a:ext cx="10972800" cy="144655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Vue d'ensemble des modèles et outils utilisés pour générer des estimations sur le VIH</a:t>
            </a:r>
          </a:p>
        </p:txBody>
      </p:sp>
    </p:spTree>
    <p:extLst>
      <p:ext uri="{BB962C8B-B14F-4D97-AF65-F5344CB8AC3E}">
        <p14:creationId xmlns:p14="http://schemas.microsoft.com/office/powerpoint/2010/main" val="34186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4C7D-F846-EF5F-48AF-2E4DBFDE4687}"/>
              </a:ext>
            </a:extLst>
          </p:cNvPr>
          <p:cNvSpPr>
            <a:spLocks noGrp="1"/>
          </p:cNvSpPr>
          <p:nvPr>
            <p:ph type="title"/>
          </p:nvPr>
        </p:nvSpPr>
        <p:spPr/>
        <p:txBody>
          <a:bodyPr/>
          <a:lstStyle/>
          <a:p>
            <a:r>
              <a:rPr lang="en-US" dirty="0"/>
              <a:t>Objectif de la modélisation de l'épidémie de VIH</a:t>
            </a:r>
          </a:p>
        </p:txBody>
      </p:sp>
      <p:sp>
        <p:nvSpPr>
          <p:cNvPr id="3" name="Content Placeholder 2">
            <a:extLst>
              <a:ext uri="{FF2B5EF4-FFF2-40B4-BE49-F238E27FC236}">
                <a16:creationId xmlns:a16="http://schemas.microsoft.com/office/drawing/2014/main" id="{5C11156F-41B2-8999-4DC1-54F585EB106A}"/>
              </a:ext>
            </a:extLst>
          </p:cNvPr>
          <p:cNvSpPr>
            <a:spLocks noGrp="1"/>
          </p:cNvSpPr>
          <p:nvPr>
            <p:ph idx="1"/>
          </p:nvPr>
        </p:nvSpPr>
        <p:spPr>
          <a:xfrm>
            <a:off x="609599" y="1600200"/>
            <a:ext cx="11073319" cy="4525963"/>
          </a:xfrm>
        </p:spPr>
        <p:txBody>
          <a:bodyPr/>
          <a:lstStyle/>
          <a:p>
            <a:pPr marL="0" indent="0" algn="ctr">
              <a:buNone/>
            </a:pPr>
            <a:r>
              <a:rPr lang="en-US" dirty="0"/>
              <a:t>Nous utilisons des modèles pour synthétiser les données et estimer les indicateurs clés.</a:t>
            </a:r>
          </a:p>
        </p:txBody>
      </p:sp>
      <p:graphicFrame>
        <p:nvGraphicFramePr>
          <p:cNvPr id="4" name="Diagram 3">
            <a:extLst>
              <a:ext uri="{FF2B5EF4-FFF2-40B4-BE49-F238E27FC236}">
                <a16:creationId xmlns:a16="http://schemas.microsoft.com/office/drawing/2014/main" id="{6259AAAF-9B2F-4DDF-A363-D46544542F15}"/>
              </a:ext>
            </a:extLst>
          </p:cNvPr>
          <p:cNvGraphicFramePr/>
          <p:nvPr>
            <p:extLst>
              <p:ext uri="{D42A27DB-BD31-4B8C-83A1-F6EECF244321}">
                <p14:modId xmlns:p14="http://schemas.microsoft.com/office/powerpoint/2010/main" val="4124231968"/>
              </p:ext>
            </p:extLst>
          </p:nvPr>
        </p:nvGraphicFramePr>
        <p:xfrm>
          <a:off x="2112519" y="2074275"/>
          <a:ext cx="7966962"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444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66850" y="141323"/>
            <a:ext cx="9258300" cy="792163"/>
          </a:xfrm>
        </p:spPr>
        <p:txBody>
          <a:bodyPr anchor="t">
            <a:normAutofit/>
          </a:bodyPr>
          <a:lstStyle/>
          <a:p>
            <a:pPr eaLnBrk="1" hangingPunct="1"/>
            <a:r>
              <a:rPr lang="en-US" altLang="en-US" dirty="0"/>
              <a:t>Structure</a:t>
            </a:r>
          </a:p>
        </p:txBody>
      </p:sp>
      <p:sp>
        <p:nvSpPr>
          <p:cNvPr id="6" name="Flowchart: Process 5"/>
          <p:cNvSpPr/>
          <p:nvPr/>
        </p:nvSpPr>
        <p:spPr>
          <a:xfrm>
            <a:off x="1447800" y="1524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Données démographiques</a:t>
            </a:r>
          </a:p>
        </p:txBody>
      </p:sp>
      <p:sp>
        <p:nvSpPr>
          <p:cNvPr id="7" name="Flowchart: Process 6"/>
          <p:cNvSpPr/>
          <p:nvPr/>
        </p:nvSpPr>
        <p:spPr>
          <a:xfrm>
            <a:off x="1447800" y="2667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Statistiques du programme</a:t>
            </a:r>
          </a:p>
        </p:txBody>
      </p:sp>
      <p:sp>
        <p:nvSpPr>
          <p:cNvPr id="8" name="Flowchart: Process 7"/>
          <p:cNvSpPr/>
          <p:nvPr/>
        </p:nvSpPr>
        <p:spPr>
          <a:xfrm>
            <a:off x="1447800" y="3810000"/>
            <a:ext cx="2286000" cy="914400"/>
          </a:xfrm>
          <a:prstGeom prst="flowChartProcess">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Modèles d'épidémies</a:t>
            </a:r>
          </a:p>
        </p:txBody>
      </p:sp>
      <p:sp>
        <p:nvSpPr>
          <p:cNvPr id="9" name="Flowchart: Process 8"/>
          <p:cNvSpPr/>
          <p:nvPr/>
        </p:nvSpPr>
        <p:spPr>
          <a:xfrm>
            <a:off x="1447800" y="4953000"/>
            <a:ext cx="2286000" cy="135632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Surveillance,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Données d'enquêtes et de tests de routine</a:t>
            </a:r>
          </a:p>
        </p:txBody>
      </p:sp>
      <p:sp>
        <p:nvSpPr>
          <p:cNvPr id="10" name="Flowchart: Process 9"/>
          <p:cNvSpPr/>
          <p:nvPr/>
        </p:nvSpPr>
        <p:spPr>
          <a:xfrm>
            <a:off x="4787899" y="1600200"/>
            <a:ext cx="3060699" cy="2971800"/>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Calculs Spectre/AIM</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Adultes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Transmission de la mère à l'enfant</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Les enfants</a:t>
            </a:r>
          </a:p>
        </p:txBody>
      </p:sp>
      <p:sp>
        <p:nvSpPr>
          <p:cNvPr id="11" name="Flowchart: Process 10"/>
          <p:cNvSpPr/>
          <p:nvPr/>
        </p:nvSpPr>
        <p:spPr>
          <a:xfrm>
            <a:off x="4523231" y="4952999"/>
            <a:ext cx="3979165" cy="1623875"/>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a:ea typeface="+mn-ea"/>
                <a:cs typeface="+mn-cs"/>
              </a:rPr>
              <a:t>Prévalence et tendance de l'incidence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Epidémies généralisées : EPP-Gen</a:t>
            </a:r>
          </a:p>
          <a:p>
            <a:pPr marL="0" marR="0" lvl="0" indent="0" algn="ctr" defTabSz="457200" rtl="0" eaLnBrk="0" fontAlgn="base" latinLnBrk="0" hangingPunct="0">
              <a:lnSpc>
                <a:spcPct val="100000"/>
              </a:lnSpc>
              <a:spcBef>
                <a:spcPct val="0"/>
              </a:spcBef>
              <a:spcAft>
                <a:spcPct val="0"/>
              </a:spcAft>
              <a:buClrTx/>
              <a:buSzTx/>
              <a:buFontTx/>
              <a:buNone/>
              <a:tabLst/>
              <a:defRPr/>
            </a:pPr>
            <a:br>
              <a:rPr kumimoji="0" lang="en-US" b="0" i="0" u="none" strike="noStrike" kern="1200" cap="none" spc="0" normalizeH="0" baseline="0" noProof="0" dirty="0">
                <a:ln>
                  <a:noFill/>
                </a:ln>
                <a:solidFill>
                  <a:prstClr val="black"/>
                </a:solidFill>
                <a:effectLst/>
                <a:uLnTx/>
                <a:uFillTx/>
                <a:latin typeface="Calibri"/>
                <a:ea typeface="+mn-ea"/>
                <a:cs typeface="+mn-cs"/>
              </a:rPr>
            </a:br>
            <a:r>
              <a:rPr kumimoji="0" lang="en-US" b="0" i="0" u="none" strike="noStrike" kern="1200" cap="none" spc="0" normalizeH="0" baseline="0" noProof="0" dirty="0">
                <a:ln>
                  <a:noFill/>
                </a:ln>
                <a:solidFill>
                  <a:prstClr val="black"/>
                </a:solidFill>
                <a:effectLst/>
                <a:uLnTx/>
                <a:uFillTx/>
                <a:latin typeface="Calibri"/>
                <a:ea typeface="+mn-ea"/>
                <a:cs typeface="+mn-cs"/>
              </a:rPr>
              <a:t>Épidémies concentrées :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EPP / CSAVR / AEM / ECDC</a:t>
            </a:r>
          </a:p>
        </p:txBody>
      </p:sp>
      <p:cxnSp>
        <p:nvCxnSpPr>
          <p:cNvPr id="13" name="Straight Arrow Connector 12"/>
          <p:cNvCxnSpPr>
            <a:cxnSpLocks/>
          </p:cNvCxnSpPr>
          <p:nvPr/>
        </p:nvCxnSpPr>
        <p:spPr>
          <a:xfrm>
            <a:off x="3733800" y="5517232"/>
            <a:ext cx="7894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3733800" y="310515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4267200" y="1981200"/>
            <a:ext cx="0" cy="3536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37338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3733800" y="4343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Process 26"/>
          <p:cNvSpPr/>
          <p:nvPr/>
        </p:nvSpPr>
        <p:spPr>
          <a:xfrm>
            <a:off x="8499346" y="1676400"/>
            <a:ext cx="3286249" cy="2828994"/>
          </a:xfrm>
          <a:prstGeom prst="flowChartProcess">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Résultats nationaux</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Nombre de personnes séropositives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Nouvelles infections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Décès dus au SIDA</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Besoin d'ART et de PTME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Couverture des traitements antirétroviraux et de la prévention de la transmission mère-enfant</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28" name="Straight Arrow Connector 27"/>
          <p:cNvCxnSpPr>
            <a:cxnSpLocks/>
          </p:cNvCxnSpPr>
          <p:nvPr/>
        </p:nvCxnSpPr>
        <p:spPr>
          <a:xfrm>
            <a:off x="7848598" y="3103546"/>
            <a:ext cx="650748" cy="47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A7B02E1-D885-2A9A-FF84-5387EC745B0F}"/>
              </a:ext>
            </a:extLst>
          </p:cNvPr>
          <p:cNvSpPr txBox="1"/>
          <p:nvPr/>
        </p:nvSpPr>
        <p:spPr>
          <a:xfrm>
            <a:off x="2083984" y="893055"/>
            <a:ext cx="981551" cy="584775"/>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15B40"/>
                </a:solidFill>
                <a:effectLst/>
                <a:uLnTx/>
                <a:uFillTx/>
                <a:latin typeface="Calibri"/>
                <a:ea typeface="ＭＳ Ｐゴシック" panose="020B0600070205080204" pitchFamily="34" charset="-128"/>
                <a:cs typeface="+mn-cs"/>
              </a:rPr>
              <a:t>Données</a:t>
            </a:r>
          </a:p>
        </p:txBody>
      </p:sp>
      <p:sp>
        <p:nvSpPr>
          <p:cNvPr id="4" name="TextBox 3">
            <a:extLst>
              <a:ext uri="{FF2B5EF4-FFF2-40B4-BE49-F238E27FC236}">
                <a16:creationId xmlns:a16="http://schemas.microsoft.com/office/drawing/2014/main" id="{1E6D2E07-40F6-C765-7F4B-233FEA250EF3}"/>
              </a:ext>
            </a:extLst>
          </p:cNvPr>
          <p:cNvSpPr txBox="1"/>
          <p:nvPr/>
        </p:nvSpPr>
        <p:spPr>
          <a:xfrm>
            <a:off x="5591506" y="893055"/>
            <a:ext cx="1292341" cy="584775"/>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CDC884">
                    <a:lumMod val="50000"/>
                  </a:srgbClr>
                </a:solidFill>
                <a:effectLst/>
                <a:uLnTx/>
                <a:uFillTx/>
                <a:latin typeface="Calibri"/>
                <a:ea typeface="ＭＳ Ｐゴシック" panose="020B0600070205080204" pitchFamily="34" charset="-128"/>
                <a:cs typeface="+mn-cs"/>
              </a:rPr>
              <a:t>Modèle</a:t>
            </a:r>
          </a:p>
        </p:txBody>
      </p:sp>
      <p:sp>
        <p:nvSpPr>
          <p:cNvPr id="5" name="TextBox 4">
            <a:extLst>
              <a:ext uri="{FF2B5EF4-FFF2-40B4-BE49-F238E27FC236}">
                <a16:creationId xmlns:a16="http://schemas.microsoft.com/office/drawing/2014/main" id="{DBA39467-0496-F8C5-5C00-03F73556B8C0}"/>
              </a:ext>
            </a:extLst>
          </p:cNvPr>
          <p:cNvSpPr txBox="1"/>
          <p:nvPr/>
        </p:nvSpPr>
        <p:spPr>
          <a:xfrm>
            <a:off x="9409816" y="893055"/>
            <a:ext cx="1406539" cy="584775"/>
          </a:xfrm>
          <a:prstGeom prst="rect">
            <a:avLst/>
          </a:prstGeom>
          <a:noFill/>
        </p:spPr>
        <p:txBody>
          <a:bodyPr wrap="non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B6AEA7">
                    <a:lumMod val="50000"/>
                  </a:srgbClr>
                </a:solidFill>
                <a:effectLst/>
                <a:uLnTx/>
                <a:uFillTx/>
                <a:latin typeface="Calibri"/>
                <a:ea typeface="ＭＳ Ｐゴシック" panose="020B0600070205080204" pitchFamily="34" charset="-128"/>
                <a:cs typeface="+mn-cs"/>
              </a:rPr>
              <a:t>Résultats</a:t>
            </a:r>
          </a:p>
        </p:txBody>
      </p:sp>
      <p:sp>
        <p:nvSpPr>
          <p:cNvPr id="17" name="Arrow: Right 16">
            <a:extLst>
              <a:ext uri="{FF2B5EF4-FFF2-40B4-BE49-F238E27FC236}">
                <a16:creationId xmlns:a16="http://schemas.microsoft.com/office/drawing/2014/main" id="{B53ED25D-6AE3-0D5F-2CA4-E9D2A61D2309}"/>
              </a:ext>
            </a:extLst>
          </p:cNvPr>
          <p:cNvSpPr/>
          <p:nvPr/>
        </p:nvSpPr>
        <p:spPr>
          <a:xfrm>
            <a:off x="3768115"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Arrow: Right 17">
            <a:extLst>
              <a:ext uri="{FF2B5EF4-FFF2-40B4-BE49-F238E27FC236}">
                <a16:creationId xmlns:a16="http://schemas.microsoft.com/office/drawing/2014/main" id="{8264F000-C6E4-ED7F-A641-4064FEB03DAF}"/>
              </a:ext>
            </a:extLst>
          </p:cNvPr>
          <p:cNvSpPr/>
          <p:nvPr/>
        </p:nvSpPr>
        <p:spPr>
          <a:xfrm>
            <a:off x="7586426"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0" name="Straight Arrow Connector 19">
            <a:extLst>
              <a:ext uri="{FF2B5EF4-FFF2-40B4-BE49-F238E27FC236}">
                <a16:creationId xmlns:a16="http://schemas.microsoft.com/office/drawing/2014/main" id="{08D17565-C496-A690-479C-F80641EF52FB}"/>
              </a:ext>
            </a:extLst>
          </p:cNvPr>
          <p:cNvCxnSpPr>
            <a:cxnSpLocks/>
            <a:endCxn id="10" idx="2"/>
          </p:cNvCxnSpPr>
          <p:nvPr/>
        </p:nvCxnSpPr>
        <p:spPr>
          <a:xfrm flipV="1">
            <a:off x="6318249" y="4572000"/>
            <a:ext cx="0" cy="3809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5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609600" y="274320"/>
            <a:ext cx="10972800" cy="1447131"/>
          </a:xfrm>
        </p:spPr>
        <p:txBody>
          <a:bodyPr>
            <a:normAutofit fontScale="90000"/>
          </a:bodyPr>
          <a:lstStyle/>
          <a:p>
            <a:r>
              <a:rPr lang="en-US" b="1" dirty="0">
                <a:cs typeface="Arial" panose="020B0604020202020204" pitchFamily="34" charset="0"/>
              </a:rPr>
              <a:t>Estimation des tendances de l'incidence - Épidémies concentrées</a:t>
            </a:r>
            <a:br>
              <a:rPr lang="en-US" u="sng" dirty="0">
                <a:solidFill>
                  <a:srgbClr val="0070C0"/>
                </a:solidFill>
              </a:rPr>
            </a:br>
            <a:r>
              <a:rPr lang="en-US" sz="2400" dirty="0">
                <a:solidFill>
                  <a:schemeClr val="tx1"/>
                </a:solidFill>
              </a:rPr>
              <a:t>Différents modèles peuvent être utilisés, en fonction des données disponibles</a:t>
            </a:r>
            <a:endParaRPr lang="en-CH" dirty="0">
              <a:solidFill>
                <a:schemeClr val="tx1"/>
              </a:solidFill>
            </a:endParaRPr>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nvGraphicFramePr>
        <p:xfrm>
          <a:off x="412750" y="2034540"/>
          <a:ext cx="11366500" cy="5334000"/>
        </p:xfrm>
        <a:graphic>
          <a:graphicData uri="http://schemas.openxmlformats.org/drawingml/2006/table">
            <a:tbl>
              <a:tblPr firstRow="1" bandRow="1">
                <a:tableStyleId>{21E4AEA4-8DFA-4A89-87EB-49C32662AFE0}</a:tableStyleId>
              </a:tblPr>
              <a:tblGrid>
                <a:gridCol w="2770584">
                  <a:extLst>
                    <a:ext uri="{9D8B030D-6E8A-4147-A177-3AD203B41FA5}">
                      <a16:colId xmlns:a16="http://schemas.microsoft.com/office/drawing/2014/main" val="2983053911"/>
                    </a:ext>
                  </a:extLst>
                </a:gridCol>
                <a:gridCol w="8595916">
                  <a:extLst>
                    <a:ext uri="{9D8B030D-6E8A-4147-A177-3AD203B41FA5}">
                      <a16:colId xmlns:a16="http://schemas.microsoft.com/office/drawing/2014/main" val="4233037758"/>
                    </a:ext>
                  </a:extLst>
                </a:gridCol>
              </a:tblGrid>
              <a:tr h="370840">
                <a:tc>
                  <a:txBody>
                    <a:bodyPr/>
                    <a:lstStyle/>
                    <a:p>
                      <a:r>
                        <a:rPr lang="en-US" sz="2000" dirty="0"/>
                        <a:t>Modèle </a:t>
                      </a:r>
                    </a:p>
                  </a:txBody>
                  <a:tcPr/>
                </a:tc>
                <a:tc>
                  <a:txBody>
                    <a:bodyPr/>
                    <a:lstStyle/>
                    <a:p>
                      <a:r>
                        <a:rPr lang="en-US" sz="2000" dirty="0"/>
                        <a:t>Données requises</a:t>
                      </a:r>
                    </a:p>
                  </a:txBody>
                  <a:tcPr/>
                </a:tc>
                <a:extLst>
                  <a:ext uri="{0D108BD9-81ED-4DB2-BD59-A6C34878D82A}">
                    <a16:rowId xmlns:a16="http://schemas.microsoft.com/office/drawing/2014/main" val="4294926556"/>
                  </a:ext>
                </a:extLst>
              </a:tr>
              <a:tr h="370840">
                <a:tc>
                  <a:txBody>
                    <a:bodyPr/>
                    <a:lstStyle/>
                    <a:p>
                      <a:r>
                        <a:rPr lang="en-US" sz="2000" dirty="0"/>
                        <a:t>Paquet d'estimations et de projections (EPP)</a:t>
                      </a:r>
                    </a:p>
                  </a:txBody>
                  <a:tcPr/>
                </a:tc>
                <a:tc>
                  <a:txBody>
                    <a:bodyPr/>
                    <a:lstStyle/>
                    <a:p>
                      <a:r>
                        <a:rPr lang="en-US" sz="2000" dirty="0"/>
                        <a:t>Données de prévalence pour les clientes des services de soins prénatals et les populations clés :</a:t>
                      </a:r>
                    </a:p>
                    <a:p>
                      <a:pPr marL="285750" indent="-285750">
                        <a:buFont typeface="Arial" panose="020B0604020202020204" pitchFamily="34" charset="0"/>
                        <a:buChar char="•"/>
                      </a:pPr>
                      <a:r>
                        <a:rPr lang="en-US" sz="2000" dirty="0"/>
                        <a:t>Surveillance sentinelle et IBBS</a:t>
                      </a:r>
                    </a:p>
                    <a:p>
                      <a:pPr marL="285750" indent="-285750">
                        <a:buFont typeface="Arial" panose="020B0604020202020204" pitchFamily="34" charset="0"/>
                        <a:buChar char="•"/>
                      </a:pPr>
                      <a:r>
                        <a:rPr lang="en-US" sz="2000" dirty="0"/>
                        <a:t>Tests programmatiques de routine</a:t>
                      </a:r>
                    </a:p>
                    <a:p>
                      <a:pPr marL="0" indent="0">
                        <a:buFont typeface="Arial" panose="020B0604020202020204" pitchFamily="34" charset="0"/>
                        <a:buNone/>
                      </a:pPr>
                      <a:r>
                        <a:rPr lang="en-US" sz="2000" dirty="0"/>
                        <a:t>&amp; Estimations de la taille des groupes de population</a:t>
                      </a:r>
                    </a:p>
                  </a:txBody>
                  <a:tcPr/>
                </a:tc>
                <a:extLst>
                  <a:ext uri="{0D108BD9-81ED-4DB2-BD59-A6C34878D82A}">
                    <a16:rowId xmlns:a16="http://schemas.microsoft.com/office/drawing/2014/main" val="2459542645"/>
                  </a:ext>
                </a:extLst>
              </a:tr>
              <a:tr h="370840">
                <a:tc>
                  <a:txBody>
                    <a:bodyPr/>
                    <a:lstStyle/>
                    <a:p>
                      <a:r>
                        <a:rPr lang="en-US" sz="2000"/>
                        <a:t>Modèle d'épidémie de SIDA (AEM)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Données de surveillance de la prévalence : Clients des services de soins prénatals et populations clés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Estimation de la taille des groupes de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Couverture des services du programme</a:t>
                      </a:r>
                    </a:p>
                  </a:txBody>
                  <a:tcPr/>
                </a:tc>
                <a:extLst>
                  <a:ext uri="{0D108BD9-81ED-4DB2-BD59-A6C34878D82A}">
                    <a16:rowId xmlns:a16="http://schemas.microsoft.com/office/drawing/2014/main" val="2574109699"/>
                  </a:ext>
                </a:extLst>
              </a:tr>
              <a:tr h="370840">
                <a:tc>
                  <a:txBody>
                    <a:bodyPr/>
                    <a:lstStyle/>
                    <a:p>
                      <a:r>
                        <a:rPr lang="en-US" sz="2000"/>
                        <a:t>Surveillance des cas et enregistrement des données d'état civil (CSAVR)</a:t>
                      </a:r>
                    </a:p>
                  </a:txBody>
                  <a:tcPr/>
                </a:tc>
                <a:tc>
                  <a:txBody>
                    <a:bodyPr/>
                    <a:lstStyle/>
                    <a:p>
                      <a:pPr marL="285750" indent="-285750">
                        <a:buFont typeface="Arial" panose="020B0604020202020204" pitchFamily="34" charset="0"/>
                        <a:buChar char="•"/>
                      </a:pPr>
                      <a:r>
                        <a:rPr lang="en-US" sz="2000" dirty="0"/>
                        <a:t>Nouveaux diagnostics de VIH</a:t>
                      </a:r>
                    </a:p>
                    <a:p>
                      <a:pPr marL="285750" indent="-285750">
                        <a:buFont typeface="Arial" panose="020B0604020202020204" pitchFamily="34" charset="0"/>
                        <a:buChar char="•"/>
                      </a:pPr>
                      <a:r>
                        <a:rPr lang="en-US" sz="2000" dirty="0"/>
                        <a:t>Décès liés au sida</a:t>
                      </a:r>
                    </a:p>
                    <a:p>
                      <a:pPr marL="285750" indent="-285750">
                        <a:buFont typeface="Arial" panose="020B0604020202020204" pitchFamily="34" charset="0"/>
                        <a:buChar char="•"/>
                      </a:pPr>
                      <a:r>
                        <a:rPr lang="en-US" sz="2000" dirty="0"/>
                        <a:t>Optionnellement, numération des CD4 au moment du diagnostic</a:t>
                      </a:r>
                    </a:p>
                  </a:txBody>
                  <a:tcPr/>
                </a:tc>
                <a:extLst>
                  <a:ext uri="{0D108BD9-81ED-4DB2-BD59-A6C34878D82A}">
                    <a16:rowId xmlns:a16="http://schemas.microsoft.com/office/drawing/2014/main" val="4222240978"/>
                  </a:ext>
                </a:extLst>
              </a:tr>
              <a:tr h="370840">
                <a:tc>
                  <a:txBody>
                    <a:bodyPr/>
                    <a:lstStyle/>
                    <a:p>
                      <a:r>
                        <a:rPr lang="en-US" sz="2000"/>
                        <a:t>Modèle VIH de l'ECDC </a:t>
                      </a:r>
                    </a:p>
                  </a:txBody>
                  <a:tcPr/>
                </a:tc>
                <a:tc>
                  <a:txBody>
                    <a:bodyPr/>
                    <a:lstStyle/>
                    <a:p>
                      <a:r>
                        <a:rPr lang="en-US" sz="2000" dirty="0"/>
                        <a:t>Données de surveillance basées sur des cas ou agrégées : </a:t>
                      </a:r>
                    </a:p>
                    <a:p>
                      <a:r>
                        <a:rPr lang="en-US" sz="2000" dirty="0"/>
                        <a:t>Nouveaux diagnostics de VIH, diagnostics de sida, décès liés au sida</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347806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1728-8C57-86BA-9A81-C068D12BF842}"/>
              </a:ext>
            </a:extLst>
          </p:cNvPr>
          <p:cNvSpPr>
            <a:spLocks noGrp="1"/>
          </p:cNvSpPr>
          <p:nvPr>
            <p:ph type="title"/>
          </p:nvPr>
        </p:nvSpPr>
        <p:spPr>
          <a:xfrm>
            <a:off x="683549" y="248038"/>
            <a:ext cx="10824903" cy="727322"/>
          </a:xfrm>
        </p:spPr>
        <p:txBody>
          <a:bodyPr vert="horz" lIns="91440" tIns="45720" rIns="91440" bIns="45720" rtlCol="0" anchor="ctr">
            <a:noAutofit/>
          </a:bodyPr>
          <a:lstStyle/>
          <a:p>
            <a:r>
              <a:rPr lang="en-US" b="1" dirty="0">
                <a:ea typeface="ＭＳ Ｐゴシック" panose="020B0600070205080204" pitchFamily="34" charset="-128"/>
                <a:cs typeface="+mn-cs"/>
              </a:rPr>
              <a:t>Modèles utilisés pour établir les estimations relatives au VIH</a:t>
            </a:r>
          </a:p>
        </p:txBody>
      </p:sp>
      <p:graphicFrame>
        <p:nvGraphicFramePr>
          <p:cNvPr id="3" name="Table 2">
            <a:extLst>
              <a:ext uri="{FF2B5EF4-FFF2-40B4-BE49-F238E27FC236}">
                <a16:creationId xmlns:a16="http://schemas.microsoft.com/office/drawing/2014/main" id="{854C0ADB-68DF-9AF3-2A56-D820354B5ABF}"/>
              </a:ext>
            </a:extLst>
          </p:cNvPr>
          <p:cNvGraphicFramePr>
            <a:graphicFrameLocks noGrp="1"/>
          </p:cNvGraphicFramePr>
          <p:nvPr/>
        </p:nvGraphicFramePr>
        <p:xfrm>
          <a:off x="502921" y="1111454"/>
          <a:ext cx="11186158" cy="5182997"/>
        </p:xfrm>
        <a:graphic>
          <a:graphicData uri="http://schemas.openxmlformats.org/drawingml/2006/table">
            <a:tbl>
              <a:tblPr firstRow="1" bandRow="1">
                <a:tableStyleId>{21E4AEA4-8DFA-4A89-87EB-49C32662AFE0}</a:tableStyleId>
              </a:tblPr>
              <a:tblGrid>
                <a:gridCol w="3459479">
                  <a:extLst>
                    <a:ext uri="{9D8B030D-6E8A-4147-A177-3AD203B41FA5}">
                      <a16:colId xmlns:a16="http://schemas.microsoft.com/office/drawing/2014/main" val="842630820"/>
                    </a:ext>
                  </a:extLst>
                </a:gridCol>
                <a:gridCol w="1081238">
                  <a:extLst>
                    <a:ext uri="{9D8B030D-6E8A-4147-A177-3AD203B41FA5}">
                      <a16:colId xmlns:a16="http://schemas.microsoft.com/office/drawing/2014/main" val="64889179"/>
                    </a:ext>
                  </a:extLst>
                </a:gridCol>
                <a:gridCol w="6645441">
                  <a:extLst>
                    <a:ext uri="{9D8B030D-6E8A-4147-A177-3AD203B41FA5}">
                      <a16:colId xmlns:a16="http://schemas.microsoft.com/office/drawing/2014/main" val="1040945214"/>
                    </a:ext>
                  </a:extLst>
                </a:gridCol>
              </a:tblGrid>
              <a:tr h="258016">
                <a:tc>
                  <a:txBody>
                    <a:bodyPr/>
                    <a:lstStyle/>
                    <a:p>
                      <a:pPr algn="l">
                        <a:lnSpc>
                          <a:spcPct val="150000"/>
                        </a:lnSpc>
                        <a:spcAft>
                          <a:spcPts val="0"/>
                        </a:spcAft>
                        <a:tabLst>
                          <a:tab pos="107950" algn="l"/>
                          <a:tab pos="457200" algn="l"/>
                        </a:tabLst>
                      </a:pPr>
                      <a:r>
                        <a:rPr lang="fr-CH" sz="1800" dirty="0">
                          <a:effectLst/>
                        </a:rPr>
                        <a:t>Modèle d'incidence</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57200" algn="l"/>
                        </a:tabLst>
                      </a:pPr>
                      <a:r>
                        <a:rPr lang="fr-CH" sz="1800">
                          <a:effectLst/>
                        </a:rPr>
                        <a:t>Pays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43865" algn="l"/>
                        </a:tabLst>
                      </a:pPr>
                      <a:r>
                        <a:rPr lang="fr-CH" sz="1800" dirty="0" err="1">
                          <a:effectLst/>
                        </a:rPr>
                        <a:t>Régions</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024937148"/>
                  </a:ext>
                </a:extLst>
              </a:tr>
              <a:tr h="489523">
                <a:tc>
                  <a:txBody>
                    <a:bodyPr/>
                    <a:lstStyle/>
                    <a:p>
                      <a:pPr algn="l">
                        <a:lnSpc>
                          <a:spcPct val="150000"/>
                        </a:lnSpc>
                        <a:spcAft>
                          <a:spcPts val="0"/>
                        </a:spcAft>
                        <a:tabLst>
                          <a:tab pos="107950" algn="l"/>
                          <a:tab pos="457200" algn="l"/>
                        </a:tabLst>
                      </a:pPr>
                      <a:r>
                        <a:rPr lang="en-GB" sz="1800" dirty="0">
                          <a:effectLst/>
                        </a:rPr>
                        <a:t>EPP</a:t>
                      </a:r>
                      <a:r>
                        <a:rPr lang="fr-CH" sz="1800" dirty="0">
                          <a:effectLst/>
                        </a:rPr>
                        <a:t>, </a:t>
                      </a:r>
                      <a:r>
                        <a:rPr lang="fr-CH" sz="1800" dirty="0" err="1">
                          <a:effectLst/>
                        </a:rPr>
                        <a:t>épidémie généralisée</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37</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Asie et Pacifique </a:t>
                      </a:r>
                      <a:r>
                        <a:rPr lang="en-US" sz="1400" dirty="0">
                          <a:solidFill>
                            <a:schemeClr val="bg1">
                              <a:lumMod val="65000"/>
                            </a:schemeClr>
                          </a:solidFill>
                          <a:effectLst/>
                        </a:rPr>
                        <a:t>Europe de l'Est et Asie centrale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Caraïbes </a:t>
                      </a:r>
                      <a:r>
                        <a:rPr lang="en-US" sz="1400" dirty="0">
                          <a:solidFill>
                            <a:schemeClr val="bg1">
                              <a:lumMod val="65000"/>
                            </a:schemeClr>
                          </a:solidFill>
                          <a:effectLst/>
                        </a:rPr>
                        <a:t>Amérique latine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Afrique orientale et australe </a:t>
                      </a:r>
                      <a:r>
                        <a:rPr lang="en-US" sz="1400" dirty="0">
                          <a:solidFill>
                            <a:schemeClr val="bg1">
                              <a:lumMod val="65000"/>
                            </a:schemeClr>
                          </a:solidFill>
                          <a:effectLst/>
                        </a:rPr>
                        <a:t>Moyen-Orient et Afrique du Nord</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Afrique occidentale et centrale </a:t>
                      </a:r>
                      <a:r>
                        <a:rPr lang="en-US" sz="1400" dirty="0">
                          <a:solidFill>
                            <a:schemeClr val="bg1">
                              <a:lumMod val="65000"/>
                            </a:schemeClr>
                          </a:solidFill>
                          <a:effectLst/>
                        </a:rPr>
                        <a:t>Europe occidentale et centrale et Amérique du Nord</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560019089"/>
                  </a:ext>
                </a:extLst>
              </a:tr>
              <a:tr h="489523">
                <a:tc>
                  <a:txBody>
                    <a:bodyPr/>
                    <a:lstStyle/>
                    <a:p>
                      <a:pPr algn="l">
                        <a:lnSpc>
                          <a:spcPct val="150000"/>
                        </a:lnSpc>
                        <a:spcAft>
                          <a:spcPts val="0"/>
                        </a:spcAft>
                        <a:tabLst>
                          <a:tab pos="107950" algn="l"/>
                          <a:tab pos="457200" algn="l"/>
                        </a:tabLst>
                      </a:pPr>
                      <a:r>
                        <a:rPr lang="en-GB" sz="1800" dirty="0">
                          <a:effectLst/>
                        </a:rPr>
                        <a:t>EPP</a:t>
                      </a:r>
                      <a:r>
                        <a:rPr lang="fr-CH" sz="1800" dirty="0">
                          <a:effectLst/>
                        </a:rPr>
                        <a:t>, </a:t>
                      </a:r>
                      <a:r>
                        <a:rPr lang="fr-CH" sz="1800" dirty="0" err="1">
                          <a:effectLst/>
                        </a:rPr>
                        <a:t>épidémie concentrée</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39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Asie et Pacifique Europe de l'Est et Asie centrale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Caraïbes Amérique latine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orientale et australe </a:t>
                      </a:r>
                      <a:r>
                        <a:rPr lang="en-US" sz="1400" b="1" dirty="0">
                          <a:solidFill>
                            <a:schemeClr val="tx1"/>
                          </a:solidFill>
                          <a:effectLst/>
                        </a:rPr>
                        <a:t>Moyen-Orient et Afrique du Nord</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occidentale et centrale Europe occidentale et centrale et Amérique du Nord</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48390021"/>
                  </a:ext>
                </a:extLst>
              </a:tr>
              <a:tr h="258016">
                <a:tc>
                  <a:txBody>
                    <a:bodyPr/>
                    <a:lstStyle/>
                    <a:p>
                      <a:pPr algn="l">
                        <a:lnSpc>
                          <a:spcPct val="150000"/>
                        </a:lnSpc>
                        <a:spcAft>
                          <a:spcPts val="0"/>
                        </a:spcAft>
                        <a:tabLst>
                          <a:tab pos="107950" algn="l"/>
                          <a:tab pos="457200" algn="l"/>
                        </a:tabLst>
                      </a:pPr>
                      <a:r>
                        <a:rPr lang="fr-CH" sz="1800" dirty="0" err="1">
                          <a:effectLst/>
                        </a:rPr>
                        <a:t> Modèle d'épidémie de</a:t>
                      </a:r>
                      <a:r>
                        <a:rPr lang="en-GB" sz="1800" dirty="0">
                          <a:effectLst/>
                        </a:rPr>
                        <a:t> SIDA</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13</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Asie et Pacifique </a:t>
                      </a:r>
                      <a:r>
                        <a:rPr lang="en-US" sz="1400" dirty="0">
                          <a:solidFill>
                            <a:schemeClr val="bg1">
                              <a:lumMod val="65000"/>
                            </a:schemeClr>
                          </a:solidFill>
                          <a:effectLst/>
                        </a:rPr>
                        <a:t>Europe de l'Est et Asie centrale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Caraïbes Amérique latine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orientale et australe Moyen-Orient et Afrique du Nord</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occidentale et centrale Europe occidentale et centrale et Amérique du Nord</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2428834008"/>
                  </a:ext>
                </a:extLst>
              </a:tr>
              <a:tr h="721030">
                <a:tc>
                  <a:txBody>
                    <a:bodyPr/>
                    <a:lstStyle/>
                    <a:p>
                      <a:pPr algn="l">
                        <a:lnSpc>
                          <a:spcPct val="150000"/>
                        </a:lnSpc>
                        <a:spcAft>
                          <a:spcPts val="0"/>
                        </a:spcAft>
                        <a:tabLst>
                          <a:tab pos="107950" algn="l"/>
                          <a:tab pos="457200" algn="l"/>
                        </a:tabLst>
                      </a:pPr>
                      <a:r>
                        <a:rPr lang="en-GB" sz="1800" dirty="0">
                          <a:effectLst/>
                        </a:rPr>
                        <a:t>Modèle CSAVR ou ECDC</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69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Asie et Pacifique Europe de l'Est et Asie centrale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Caraïbes Amérique latine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orientale et australe </a:t>
                      </a:r>
                      <a:r>
                        <a:rPr lang="en-US" sz="1400" b="1" dirty="0">
                          <a:solidFill>
                            <a:schemeClr val="tx1"/>
                          </a:solidFill>
                          <a:effectLst/>
                        </a:rPr>
                        <a:t>Moyen-Orient et Afrique du Nord</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occidentale et centrale </a:t>
                      </a:r>
                      <a:r>
                        <a:rPr lang="en-US" sz="1400" b="1" dirty="0">
                          <a:solidFill>
                            <a:schemeClr val="tx1"/>
                          </a:solidFill>
                          <a:effectLst/>
                        </a:rPr>
                        <a:t>Europe occidentale et centrale et Amérique du Nord</a:t>
                      </a:r>
                      <a:endParaRPr lang="en-CH" sz="14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358427199"/>
                  </a:ext>
                </a:extLst>
              </a:tr>
              <a:tr h="489523">
                <a:tc>
                  <a:txBody>
                    <a:bodyPr/>
                    <a:lstStyle/>
                    <a:p>
                      <a:pPr algn="l">
                        <a:lnSpc>
                          <a:spcPct val="150000"/>
                        </a:lnSpc>
                        <a:spcAft>
                          <a:spcPts val="0"/>
                        </a:spcAft>
                        <a:tabLst>
                          <a:tab pos="107950" algn="l"/>
                          <a:tab pos="457200" algn="l"/>
                        </a:tabLst>
                      </a:pPr>
                      <a:r>
                        <a:rPr lang="en-US" sz="1800" dirty="0">
                          <a:effectLst/>
                        </a:rPr>
                        <a:t>Autres </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14</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Asie et Pacifique </a:t>
                      </a:r>
                      <a:r>
                        <a:rPr lang="en-US" sz="1400" dirty="0">
                          <a:solidFill>
                            <a:schemeClr val="bg1">
                              <a:lumMod val="65000"/>
                            </a:schemeClr>
                          </a:solidFill>
                          <a:effectLst/>
                        </a:rPr>
                        <a:t>Europe de l'Est et Asie centrale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Caraïbes </a:t>
                      </a:r>
                      <a:r>
                        <a:rPr lang="en-US" sz="1400" b="1" dirty="0">
                          <a:solidFill>
                            <a:schemeClr val="tx1"/>
                          </a:solidFill>
                          <a:effectLst/>
                        </a:rPr>
                        <a:t>Amérique latine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Afrique orientale et australe </a:t>
                      </a:r>
                      <a:r>
                        <a:rPr lang="en-US" sz="1400" dirty="0">
                          <a:solidFill>
                            <a:schemeClr val="bg1">
                              <a:lumMod val="65000"/>
                            </a:schemeClr>
                          </a:solidFill>
                          <a:effectLst/>
                        </a:rPr>
                        <a:t>Moyen-Orient et Afrique du Nord</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Afrique occidentale et centrale </a:t>
                      </a:r>
                      <a:r>
                        <a:rPr lang="en-US" sz="1400" b="1" dirty="0">
                          <a:solidFill>
                            <a:schemeClr val="tx1"/>
                          </a:solidFill>
                          <a:effectLst/>
                        </a:rPr>
                        <a:t>Europe occidentale et centrale et Amérique du Nord</a:t>
                      </a:r>
                      <a:endParaRPr lang="en-CH" sz="14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624060112"/>
                  </a:ext>
                </a:extLst>
              </a:tr>
            </a:tbl>
          </a:graphicData>
        </a:graphic>
      </p:graphicFrame>
    </p:spTree>
    <p:extLst>
      <p:ext uri="{BB962C8B-B14F-4D97-AF65-F5344CB8AC3E}">
        <p14:creationId xmlns:p14="http://schemas.microsoft.com/office/powerpoint/2010/main" val="175413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19251D-E2FF-3804-F4D2-7D9F22567A3F}"/>
              </a:ext>
            </a:extLst>
          </p:cNvPr>
          <p:cNvSpPr txBox="1"/>
          <p:nvPr/>
        </p:nvSpPr>
        <p:spPr>
          <a:xfrm>
            <a:off x="609600" y="3205113"/>
            <a:ext cx="10972800" cy="144655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Résumé des principaux changements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ＭＳ Ｐゴシック" panose="020B0600070205080204" pitchFamily="34" charset="-128"/>
                <a:cs typeface="+mn-cs"/>
              </a:rPr>
              <a:t>à Spectrum/AIM pour 2023</a:t>
            </a:r>
          </a:p>
        </p:txBody>
      </p:sp>
    </p:spTree>
    <p:extLst>
      <p:ext uri="{BB962C8B-B14F-4D97-AF65-F5344CB8AC3E}">
        <p14:creationId xmlns:p14="http://schemas.microsoft.com/office/powerpoint/2010/main" val="98626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AF00-E5E6-910F-C774-C05F2569E591}"/>
              </a:ext>
            </a:extLst>
          </p:cNvPr>
          <p:cNvSpPr>
            <a:spLocks noGrp="1"/>
          </p:cNvSpPr>
          <p:nvPr>
            <p:ph type="title"/>
          </p:nvPr>
        </p:nvSpPr>
        <p:spPr/>
        <p:txBody>
          <a:bodyPr/>
          <a:lstStyle/>
          <a:p>
            <a:r>
              <a:rPr lang="en-US" dirty="0"/>
              <a:t>Principaux changements</a:t>
            </a:r>
          </a:p>
        </p:txBody>
      </p:sp>
      <p:sp>
        <p:nvSpPr>
          <p:cNvPr id="3" name="Content Placeholder 2">
            <a:extLst>
              <a:ext uri="{FF2B5EF4-FFF2-40B4-BE49-F238E27FC236}">
                <a16:creationId xmlns:a16="http://schemas.microsoft.com/office/drawing/2014/main" id="{6E351231-9D02-5F40-F05D-F8687984D1CA}"/>
              </a:ext>
            </a:extLst>
          </p:cNvPr>
          <p:cNvSpPr>
            <a:spLocks noGrp="1"/>
          </p:cNvSpPr>
          <p:nvPr>
            <p:ph idx="1"/>
          </p:nvPr>
        </p:nvSpPr>
        <p:spPr/>
        <p:txBody>
          <a:bodyPr/>
          <a:lstStyle/>
          <a:p>
            <a:pPr algn="l" rtl="0" fontAlgn="base">
              <a:buFont typeface="Arial" panose="020B0604020202020204" pitchFamily="34" charset="0"/>
              <a:buChar char="•"/>
            </a:pPr>
            <a:r>
              <a:rPr lang="en-US" sz="2400" b="0" i="0" dirty="0">
                <a:solidFill>
                  <a:schemeClr val="accent2"/>
                </a:solidFill>
                <a:effectLst/>
                <a:latin typeface="+mj-lt"/>
              </a:rPr>
              <a:t>Entrées de</a:t>
            </a:r>
            <a:r>
              <a:rPr lang="en-US" sz="2400" b="1" i="0" u="none" strike="noStrike" dirty="0">
                <a:solidFill>
                  <a:schemeClr val="accent2"/>
                </a:solidFill>
                <a:effectLst/>
                <a:latin typeface="+mj-lt"/>
              </a:rPr>
              <a:t> données</a:t>
            </a:r>
            <a:endParaRPr lang="en-US" sz="2400" dirty="0">
              <a:solidFill>
                <a:schemeClr val="accent2"/>
              </a:solidFill>
              <a:latin typeface="+mj-lt"/>
            </a:endParaRPr>
          </a:p>
          <a:p>
            <a:pPr lvl="1"/>
            <a:r>
              <a:rPr lang="en-US" sz="2000" b="0" i="0" dirty="0">
                <a:effectLst/>
                <a:latin typeface="+mj-lt"/>
              </a:rPr>
              <a:t>Naissances</a:t>
            </a:r>
            <a:r>
              <a:rPr lang="en-US" sz="2000" b="0" i="0" u="none" strike="noStrike" dirty="0">
                <a:effectLst/>
                <a:latin typeface="+mj-lt"/>
              </a:rPr>
              <a:t> déclarées par le programme</a:t>
            </a:r>
          </a:p>
          <a:p>
            <a:pPr lvl="1"/>
            <a:r>
              <a:rPr lang="en-US" sz="2000" dirty="0">
                <a:solidFill>
                  <a:schemeClr val="bg1">
                    <a:lumMod val="75000"/>
                  </a:schemeClr>
                </a:solidFill>
                <a:latin typeface="+mj-lt"/>
              </a:rPr>
              <a:t>Lecture des données du programme à partir de l'ADR</a:t>
            </a:r>
          </a:p>
          <a:p>
            <a:pPr lvl="1"/>
            <a:r>
              <a:rPr lang="en-US" sz="2000" b="0" i="0" dirty="0">
                <a:effectLst/>
                <a:latin typeface="+mj-lt"/>
              </a:rPr>
              <a:t>Éditeur de</a:t>
            </a:r>
            <a:r>
              <a:rPr lang="en-US" sz="2000" b="0" i="0" u="none" strike="noStrike" dirty="0">
                <a:effectLst/>
                <a:latin typeface="+mj-lt"/>
              </a:rPr>
              <a:t> tests de dépistage du VIH</a:t>
            </a:r>
            <a:endParaRPr lang="en-US" sz="2000" dirty="0">
              <a:latin typeface="+mj-lt"/>
            </a:endParaRPr>
          </a:p>
          <a:p>
            <a:pPr lvl="1"/>
            <a:r>
              <a:rPr lang="en-US" sz="2000" b="0" i="0" u="none" strike="noStrike" dirty="0">
                <a:effectLst/>
                <a:latin typeface="+mj-lt"/>
              </a:rPr>
              <a:t>WPP </a:t>
            </a:r>
            <a:r>
              <a:rPr lang="en-US" sz="2000" b="0" i="0" dirty="0">
                <a:effectLst/>
                <a:latin typeface="+mj-lt"/>
              </a:rPr>
              <a:t>2022</a:t>
            </a:r>
            <a:endParaRPr lang="en-US" sz="2000" dirty="0">
              <a:latin typeface="+mj-lt"/>
            </a:endParaRPr>
          </a:p>
          <a:p>
            <a:pPr lvl="1"/>
            <a:r>
              <a:rPr lang="en-US" sz="2000" b="0" i="0" dirty="0">
                <a:effectLst/>
                <a:latin typeface="+mj-lt"/>
              </a:rPr>
              <a:t>Qualité des</a:t>
            </a:r>
            <a:r>
              <a:rPr lang="en-US" sz="2000" b="0" i="0" u="none" strike="noStrike" dirty="0">
                <a:effectLst/>
                <a:latin typeface="+mj-lt"/>
              </a:rPr>
              <a:t> données ART</a:t>
            </a:r>
          </a:p>
          <a:p>
            <a:pPr lvl="1"/>
            <a:r>
              <a:rPr lang="en-US" sz="2000" dirty="0">
                <a:latin typeface="+mj-lt"/>
              </a:rPr>
              <a:t>Calcul de l'effet ART</a:t>
            </a:r>
            <a:endParaRPr lang="en-US" sz="2000" b="0" i="0" dirty="0">
              <a:effectLst/>
              <a:latin typeface="+mj-lt"/>
            </a:endParaRPr>
          </a:p>
          <a:p>
            <a:pPr algn="l" rtl="0" fontAlgn="base">
              <a:buFont typeface="Arial" panose="020B0604020202020204" pitchFamily="34" charset="0"/>
              <a:buChar char="•"/>
            </a:pPr>
            <a:r>
              <a:rPr lang="en-US" sz="2400" b="0" i="0" dirty="0">
                <a:solidFill>
                  <a:schemeClr val="accent2"/>
                </a:solidFill>
                <a:effectLst/>
                <a:latin typeface="+mj-lt"/>
              </a:rPr>
              <a:t>Méthodes</a:t>
            </a:r>
          </a:p>
          <a:p>
            <a:pPr lvl="1"/>
            <a:r>
              <a:rPr lang="en-US" sz="2000" b="0" i="0" dirty="0">
                <a:solidFill>
                  <a:schemeClr val="bg1">
                    <a:lumMod val="75000"/>
                  </a:schemeClr>
                </a:solidFill>
                <a:effectLst/>
                <a:latin typeface="+mj-lt"/>
              </a:rPr>
              <a:t>Brillant90</a:t>
            </a:r>
          </a:p>
          <a:p>
            <a:pPr lvl="1"/>
            <a:r>
              <a:rPr lang="en-US" sz="2000" b="0" i="0" dirty="0">
                <a:effectLst/>
                <a:latin typeface="+mj-lt"/>
              </a:rPr>
              <a:t>Estimations pour</a:t>
            </a:r>
            <a:r>
              <a:rPr lang="en-US" sz="2000" b="0" i="0" u="none" strike="noStrike" dirty="0">
                <a:effectLst/>
                <a:latin typeface="+mj-lt"/>
              </a:rPr>
              <a:t> la fin de l'année</a:t>
            </a:r>
          </a:p>
        </p:txBody>
      </p:sp>
      <p:sp>
        <p:nvSpPr>
          <p:cNvPr id="4" name="Content Placeholder 3">
            <a:extLst>
              <a:ext uri="{FF2B5EF4-FFF2-40B4-BE49-F238E27FC236}">
                <a16:creationId xmlns:a16="http://schemas.microsoft.com/office/drawing/2014/main" id="{3DE3F86F-23A9-148C-516B-9C8E733E815C}"/>
              </a:ext>
            </a:extLst>
          </p:cNvPr>
          <p:cNvSpPr>
            <a:spLocks noGrp="1"/>
          </p:cNvSpPr>
          <p:nvPr>
            <p:ph idx="10"/>
          </p:nvPr>
        </p:nvSpPr>
        <p:spPr/>
        <p:txBody>
          <a:bodyPr/>
          <a:lstStyle/>
          <a:p>
            <a:pPr algn="l" rtl="0" fontAlgn="base">
              <a:buFont typeface="Arial" panose="020B0604020202020204" pitchFamily="34" charset="0"/>
              <a:buChar char="•"/>
            </a:pPr>
            <a:r>
              <a:rPr lang="en-US" b="0" i="0" dirty="0">
                <a:solidFill>
                  <a:schemeClr val="accent2"/>
                </a:solidFill>
                <a:effectLst/>
                <a:latin typeface="+mj-lt"/>
              </a:rPr>
              <a:t>Résultats/Validation</a:t>
            </a:r>
            <a:endParaRPr lang="en-US" dirty="0">
              <a:solidFill>
                <a:schemeClr val="accent2"/>
              </a:solidFill>
              <a:latin typeface="+mj-lt"/>
            </a:endParaRPr>
          </a:p>
          <a:p>
            <a:pPr lvl="1"/>
            <a:r>
              <a:rPr lang="en-US" b="0" i="0" u="none" strike="noStrike" dirty="0">
                <a:effectLst/>
                <a:latin typeface="+mj-lt"/>
              </a:rPr>
              <a:t>Avertissement lors de l'enregistrement du </a:t>
            </a:r>
            <a:r>
              <a:rPr lang="en-US" b="0" i="0" dirty="0">
                <a:effectLst/>
                <a:latin typeface="+mj-lt"/>
              </a:rPr>
              <a:t>fichier</a:t>
            </a:r>
            <a:endParaRPr lang="en-US" dirty="0">
              <a:latin typeface="+mj-lt"/>
            </a:endParaRPr>
          </a:p>
          <a:p>
            <a:pPr lvl="1"/>
            <a:r>
              <a:rPr lang="en-US" b="0" i="0" dirty="0">
                <a:effectLst/>
                <a:latin typeface="+mj-lt"/>
              </a:rPr>
              <a:t>Périodes de</a:t>
            </a:r>
            <a:r>
              <a:rPr lang="en-US" b="0" i="0" u="none" strike="noStrike" dirty="0">
                <a:effectLst/>
                <a:latin typeface="+mj-lt"/>
              </a:rPr>
              <a:t> référence</a:t>
            </a:r>
            <a:endParaRPr lang="en-US" dirty="0">
              <a:latin typeface="+mj-lt"/>
            </a:endParaRPr>
          </a:p>
          <a:p>
            <a:pPr lvl="1"/>
            <a:r>
              <a:rPr lang="en-US" b="0" i="0" u="none" strike="noStrike" dirty="0">
                <a:effectLst/>
                <a:latin typeface="+mj-lt"/>
              </a:rPr>
              <a:t>Décès toutes causes confondues pour les personnes sous </a:t>
            </a:r>
            <a:r>
              <a:rPr lang="en-US" b="0" i="0" dirty="0">
                <a:effectLst/>
                <a:latin typeface="+mj-lt"/>
              </a:rPr>
              <a:t>ART</a:t>
            </a:r>
            <a:endParaRPr lang="en-US" dirty="0">
              <a:latin typeface="+mj-lt"/>
            </a:endParaRPr>
          </a:p>
          <a:p>
            <a:pPr lvl="1"/>
            <a:r>
              <a:rPr lang="en-US" b="0" i="0" dirty="0">
                <a:effectLst/>
                <a:latin typeface="+mj-lt"/>
              </a:rPr>
              <a:t>Analyse</a:t>
            </a:r>
            <a:r>
              <a:rPr lang="en-US" b="0" i="0" u="none" strike="noStrike" dirty="0">
                <a:effectLst/>
                <a:latin typeface="+mj-lt"/>
              </a:rPr>
              <a:t> en cascade</a:t>
            </a:r>
          </a:p>
          <a:p>
            <a:endParaRPr lang="en-US" dirty="0">
              <a:latin typeface="+mj-lt"/>
            </a:endParaRPr>
          </a:p>
        </p:txBody>
      </p:sp>
    </p:spTree>
    <p:extLst>
      <p:ext uri="{BB962C8B-B14F-4D97-AF65-F5344CB8AC3E}">
        <p14:creationId xmlns:p14="http://schemas.microsoft.com/office/powerpoint/2010/main" val="3939230910"/>
      </p:ext>
    </p:extLst>
  </p:cSld>
  <p:clrMapOvr>
    <a:masterClrMapping/>
  </p:clrMapOvr>
</p:sld>
</file>

<file path=ppt/theme/theme1.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ERKKOLA, Taavi</DisplayName>
        <AccountId>41</AccountId>
        <AccountType/>
      </UserInfo>
      <UserInfo>
        <DisplayName>BAKAN, Hasan</DisplayName>
        <AccountId>2786</AccountId>
        <AccountType/>
      </UserInfo>
      <UserInfo>
        <DisplayName>ARIAS GARCIA, Sonia</DisplayName>
        <AccountId>426</AccountId>
        <AccountType/>
      </UserInfo>
      <UserInfo>
        <DisplayName>SANDOVAL, Celeste</DisplayName>
        <AccountId>61</AccountId>
        <AccountType/>
      </UserInfo>
      <UserInfo>
        <DisplayName>BENDAUD, Victoria</DisplayName>
        <AccountId>42</AccountId>
        <AccountType/>
      </UserInfo>
      <UserInfo>
        <DisplayName>YAKUSIK, Anna</DisplayName>
        <AccountId>38</AccountId>
        <AccountType/>
      </UserInfo>
      <UserInfo>
        <DisplayName>SEDAY, Mary Ann</DisplayName>
        <AccountId>47</AccountId>
        <AccountType/>
      </UserInfo>
      <UserInfo>
        <DisplayName>FEIZZADEH, Ali</DisplayName>
        <AccountId>248</AccountId>
        <AccountType/>
      </UserInfo>
      <UserInfo>
        <DisplayName>KORENROMP, Eline Louise</DisplayName>
        <AccountId>7579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856A4E-98FA-425C-82E9-44D1EF1B5DA4}">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A929C00-A62D-47D0-AD31-4F826F323D08}">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3F9FBDA-2516-4634-9648-AAFA3A049E18}">
  <ds:schemaRefs>
    <ds:schemaRef ds:uri="http://schemas.microsoft.com/sharepoint/v3/contenttype/forms"/>
  </ds:schemaRefs>
</ds:datastoreItem>
</file>

<file path=docMetadata/LabelInfo.xml><?xml version="1.0" encoding="utf-8"?>
<clbl:labelList xmlns:clbl="http://schemas.microsoft.com/office/2020/mipLabelMetadata">
  <clbl:label id="{5d6aa37e-3a89-4bd8-9367-95b8219209ae}" enabled="1" method="Standard" siteId="{6ad73702-409c-4046-ae59-cc4bea334507}" removed="0"/>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23</TotalTime>
  <Words>2488</Words>
  <Application>Microsoft Office PowerPoint</Application>
  <PresentationFormat>Widescreen</PresentationFormat>
  <Paragraphs>194</Paragraphs>
  <Slides>23</Slides>
  <Notes>10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23</vt:i4>
      </vt:variant>
    </vt:vector>
  </HeadingPairs>
  <TitlesOfParts>
    <vt:vector size="30" baseType="lpstr">
      <vt:lpstr>Arial</vt:lpstr>
      <vt:lpstr>Calibri</vt:lpstr>
      <vt:lpstr>2_Custom Design</vt:lpstr>
      <vt:lpstr>Custom Design</vt:lpstr>
      <vt:lpstr>1_Custom Design</vt:lpstr>
      <vt:lpstr>3_Custom Design</vt:lpstr>
      <vt:lpstr>4_Custom Design</vt:lpstr>
      <vt:lpstr>PowerPoint Presentation</vt:lpstr>
      <vt:lpstr>Aperçu</vt:lpstr>
      <vt:lpstr>PowerPoint Presentation</vt:lpstr>
      <vt:lpstr>Objectif de la modélisation de l'épidémie de VIH</vt:lpstr>
      <vt:lpstr>Structure</vt:lpstr>
      <vt:lpstr>Estimation des tendances de l'incidence - Épidémies concentrées Différents modèles peuvent être utilisés, en fonction des données disponibles</vt:lpstr>
      <vt:lpstr>Modèles utilisés pour établir les estimations relatives au VIH</vt:lpstr>
      <vt:lpstr>PowerPoint Presentation</vt:lpstr>
      <vt:lpstr>Principaux changements</vt:lpstr>
      <vt:lpstr>Naissances déclarées dans le cadre du programme</vt:lpstr>
      <vt:lpstr>Naissances estimées, naissances du programme et premières visites de CPN</vt:lpstr>
      <vt:lpstr>Éditeur de tests de dépistage du VIH</vt:lpstr>
      <vt:lpstr>Perspectives de la population mondiale 2022 (WPP 2022)</vt:lpstr>
      <vt:lpstr>Ajustement de la qualité des données ART</vt:lpstr>
      <vt:lpstr>Calcul de l'effet ART</vt:lpstr>
      <vt:lpstr>Estimations de fin d'année</vt:lpstr>
      <vt:lpstr>Avertissement lors de l'enregistrement d'un fichier "non valide</vt:lpstr>
      <vt:lpstr>Décès toutes causes confondues chez les personnes sous ART</vt:lpstr>
      <vt:lpstr>Analyse en cascade du changement d'ART</vt:lpstr>
      <vt:lpstr>Où trouver plus d'informations</vt:lpstr>
      <vt:lpstr>PowerPoint Presentation</vt:lpstr>
      <vt:lpstr>Logiciel Spectrum pour 2023 Version de bureau</vt:lpstr>
      <vt:lpstr>Modifier la dernière année de votre projection en 2030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BENDAUD, Victoria</dc:creator>
  <cp:keywords>, docId:EED0BE1E9834FD5DBA739A657FA4391D</cp:keywords>
  <cp:lastModifiedBy>RWODZI, Desire Tarwireyi</cp:lastModifiedBy>
  <cp:revision>19</cp:revision>
  <dcterms:created xsi:type="dcterms:W3CDTF">2022-11-15T13:08:34Z</dcterms:created>
  <dcterms:modified xsi:type="dcterms:W3CDTF">2023-12-01T08:03:36Z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y fmtid="{D5CDD505-2E9C-101B-9397-08002B2CF9AE}" pid="4" name="MSIP_Label_5d6aa37e-3a89-4bd8-9367-95b8219209ae_Enabled">
    <vt:lpwstr>true</vt:lpwstr>
  </property>
  <property fmtid="{D5CDD505-2E9C-101B-9397-08002B2CF9AE}" pid="5" name="MSIP_Label_5d6aa37e-3a89-4bd8-9367-95b8219209ae_SetDate">
    <vt:lpwstr>2022-11-24T09:19:43Z</vt:lpwstr>
  </property>
  <property fmtid="{D5CDD505-2E9C-101B-9397-08002B2CF9AE}" pid="6" name="MSIP_Label_5d6aa37e-3a89-4bd8-9367-95b8219209ae_Method">
    <vt:lpwstr>Standard</vt:lpwstr>
  </property>
  <property fmtid="{D5CDD505-2E9C-101B-9397-08002B2CF9AE}" pid="7" name="MSIP_Label_5d6aa37e-3a89-4bd8-9367-95b8219209ae_Name">
    <vt:lpwstr>NORMAL information</vt:lpwstr>
  </property>
  <property fmtid="{D5CDD505-2E9C-101B-9397-08002B2CF9AE}" pid="8" name="MSIP_Label_5d6aa37e-3a89-4bd8-9367-95b8219209ae_SiteId">
    <vt:lpwstr>6ad73702-409c-4046-ae59-cc4bea334507</vt:lpwstr>
  </property>
  <property fmtid="{D5CDD505-2E9C-101B-9397-08002B2CF9AE}" pid="9" name="MSIP_Label_5d6aa37e-3a89-4bd8-9367-95b8219209ae_ActionId">
    <vt:lpwstr>96b265c4-4f0c-4a43-97e3-4bf7f11c8db3</vt:lpwstr>
  </property>
  <property fmtid="{D5CDD505-2E9C-101B-9397-08002B2CF9AE}" pid="10" name="MSIP_Label_5d6aa37e-3a89-4bd8-9367-95b8219209ae_ContentBits">
    <vt:lpwstr>1</vt:lpwstr>
  </property>
  <property fmtid="{D5CDD505-2E9C-101B-9397-08002B2CF9AE}" pid="11" name="ClassificationContentMarkingHeaderLocations">
    <vt:lpwstr>Office Theme:8</vt:lpwstr>
  </property>
  <property fmtid="{D5CDD505-2E9C-101B-9397-08002B2CF9AE}" pid="12" name="ClassificationContentMarkingHeaderText">
    <vt:lpwstr>ECDC NORMAL</vt:lpwstr>
  </property>
</Properties>
</file>