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</p:sldMasterIdLst>
  <p:notesMasterIdLst>
    <p:notesMasterId r:id="rId26"/>
  </p:notesMasterIdLst>
  <p:sldIdLst>
    <p:sldId id="1562" r:id="rId7"/>
    <p:sldId id="1563" r:id="rId8"/>
    <p:sldId id="406" r:id="rId9"/>
    <p:sldId id="1561" r:id="rId10"/>
    <p:sldId id="1542" r:id="rId11"/>
    <p:sldId id="1543" r:id="rId12"/>
    <p:sldId id="1546" r:id="rId13"/>
    <p:sldId id="379" r:id="rId14"/>
    <p:sldId id="517" r:id="rId15"/>
    <p:sldId id="518" r:id="rId16"/>
    <p:sldId id="262" r:id="rId17"/>
    <p:sldId id="403" r:id="rId18"/>
    <p:sldId id="271" r:id="rId19"/>
    <p:sldId id="510" r:id="rId20"/>
    <p:sldId id="411" r:id="rId21"/>
    <p:sldId id="424" r:id="rId22"/>
    <p:sldId id="1547" r:id="rId23"/>
    <p:sldId id="314" r:id="rId24"/>
    <p:sldId id="525" r:id="rId2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F8ED046-3824-2236-DBBE-78BCFC16FF8B}" name="MAHY, Mary" initials="MM" userId="S::mahym@unaids.org::0afd4db8-d624-4195-ad74-d950010a3c7a" providerId="AD"/>
  <p188:author id="{1276F560-9ABE-95AE-093E-9A3F9C6CCF15}" name="YAKUSIK, Anna" initials="YA" userId="S::YakusikA@unaids.org::884b3cc0-12f8-466b-9563-0e29647e7f3c" providerId="AD"/>
  <p188:author id="{423B4970-DA43-C9EB-9F95-5A546B8F60C8}" name="KORENROMP, Eline Louise" initials="EK" userId="S::KorenrompE@unaids.org::a44abeb2-aa4e-4d35-a6f5-0d25c352b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14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3FCD4-6168-4A5F-BDC2-E2D5F008AA6B}" v="10" dt="2024-02-09T09:14:29.158"/>
    <p1510:client id="{FA79E87D-7A4C-41AA-A96F-B2C894E8AF47}" v="8" dt="2024-02-09T14:39:57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USIK, Anna" userId="884b3cc0-12f8-466b-9563-0e29647e7f3c" providerId="ADAL" clId="{F753FCD4-6168-4A5F-BDC2-E2D5F008AA6B}"/>
    <pc:docChg chg="undo custSel modSld">
      <pc:chgData name="YAKUSIK, Anna" userId="884b3cc0-12f8-466b-9563-0e29647e7f3c" providerId="ADAL" clId="{F753FCD4-6168-4A5F-BDC2-E2D5F008AA6B}" dt="2024-02-09T09:23:54.666" v="339" actId="15"/>
      <pc:docMkLst>
        <pc:docMk/>
      </pc:docMkLst>
      <pc:sldChg chg="modSp mod">
        <pc:chgData name="YAKUSIK, Anna" userId="884b3cc0-12f8-466b-9563-0e29647e7f3c" providerId="ADAL" clId="{F753FCD4-6168-4A5F-BDC2-E2D5F008AA6B}" dt="2024-02-09T09:11:49.884" v="130" actId="404"/>
        <pc:sldMkLst>
          <pc:docMk/>
          <pc:sldMk cId="2676716282" sldId="262"/>
        </pc:sldMkLst>
        <pc:spChg chg="mod">
          <ac:chgData name="YAKUSIK, Anna" userId="884b3cc0-12f8-466b-9563-0e29647e7f3c" providerId="ADAL" clId="{F753FCD4-6168-4A5F-BDC2-E2D5F008AA6B}" dt="2024-02-09T09:11:35.545" v="128" actId="255"/>
          <ac:spMkLst>
            <pc:docMk/>
            <pc:sldMk cId="2676716282" sldId="262"/>
            <ac:spMk id="2" creationId="{302F75D2-C762-410D-A9B6-06DE55DADD66}"/>
          </ac:spMkLst>
        </pc:spChg>
        <pc:spChg chg="mod">
          <ac:chgData name="YAKUSIK, Anna" userId="884b3cc0-12f8-466b-9563-0e29647e7f3c" providerId="ADAL" clId="{F753FCD4-6168-4A5F-BDC2-E2D5F008AA6B}" dt="2024-02-09T09:11:49.884" v="130" actId="404"/>
          <ac:spMkLst>
            <pc:docMk/>
            <pc:sldMk cId="2676716282" sldId="262"/>
            <ac:spMk id="3" creationId="{BC47A539-E9A5-49BA-ADA1-BB488B07B243}"/>
          </ac:spMkLst>
        </pc:spChg>
      </pc:sldChg>
      <pc:sldChg chg="modSp mod">
        <pc:chgData name="YAKUSIK, Anna" userId="884b3cc0-12f8-466b-9563-0e29647e7f3c" providerId="ADAL" clId="{F753FCD4-6168-4A5F-BDC2-E2D5F008AA6B}" dt="2024-02-09T09:12:47.166" v="138" actId="1076"/>
        <pc:sldMkLst>
          <pc:docMk/>
          <pc:sldMk cId="228845706" sldId="271"/>
        </pc:sldMkLst>
        <pc:spChg chg="mod">
          <ac:chgData name="YAKUSIK, Anna" userId="884b3cc0-12f8-466b-9563-0e29647e7f3c" providerId="ADAL" clId="{F753FCD4-6168-4A5F-BDC2-E2D5F008AA6B}" dt="2024-02-09T09:12:35.197" v="134" actId="2711"/>
          <ac:spMkLst>
            <pc:docMk/>
            <pc:sldMk cId="228845706" sldId="271"/>
            <ac:spMk id="2" creationId="{882C8221-4D99-4947-9907-9B1FA35D4085}"/>
          </ac:spMkLst>
        </pc:spChg>
        <pc:spChg chg="mod">
          <ac:chgData name="YAKUSIK, Anna" userId="884b3cc0-12f8-466b-9563-0e29647e7f3c" providerId="ADAL" clId="{F753FCD4-6168-4A5F-BDC2-E2D5F008AA6B}" dt="2024-02-09T09:12:47.166" v="138" actId="1076"/>
          <ac:spMkLst>
            <pc:docMk/>
            <pc:sldMk cId="228845706" sldId="271"/>
            <ac:spMk id="5" creationId="{0689EA4F-B37D-0E7D-1BD8-79C7140649DD}"/>
          </ac:spMkLst>
        </pc:spChg>
      </pc:sldChg>
      <pc:sldChg chg="modSp mod">
        <pc:chgData name="YAKUSIK, Anna" userId="884b3cc0-12f8-466b-9563-0e29647e7f3c" providerId="ADAL" clId="{F753FCD4-6168-4A5F-BDC2-E2D5F008AA6B}" dt="2024-02-09T09:14:33.649" v="160" actId="255"/>
        <pc:sldMkLst>
          <pc:docMk/>
          <pc:sldMk cId="3589652867" sldId="314"/>
        </pc:sldMkLst>
        <pc:spChg chg="mod">
          <ac:chgData name="YAKUSIK, Anna" userId="884b3cc0-12f8-466b-9563-0e29647e7f3c" providerId="ADAL" clId="{F753FCD4-6168-4A5F-BDC2-E2D5F008AA6B}" dt="2024-02-09T09:14:29.158" v="159" actId="2711"/>
          <ac:spMkLst>
            <pc:docMk/>
            <pc:sldMk cId="3589652867" sldId="314"/>
            <ac:spMk id="2" creationId="{BDA36D1A-84CC-2018-47CB-6EECFC883B52}"/>
          </ac:spMkLst>
        </pc:spChg>
        <pc:spChg chg="mod">
          <ac:chgData name="YAKUSIK, Anna" userId="884b3cc0-12f8-466b-9563-0e29647e7f3c" providerId="ADAL" clId="{F753FCD4-6168-4A5F-BDC2-E2D5F008AA6B}" dt="2024-02-09T09:14:33.649" v="160" actId="255"/>
          <ac:spMkLst>
            <pc:docMk/>
            <pc:sldMk cId="3589652867" sldId="314"/>
            <ac:spMk id="6" creationId="{B8AE2D54-65E0-0EBC-BD06-A381F364EF88}"/>
          </ac:spMkLst>
        </pc:spChg>
      </pc:sldChg>
      <pc:sldChg chg="modSp mod">
        <pc:chgData name="YAKUSIK, Anna" userId="884b3cc0-12f8-466b-9563-0e29647e7f3c" providerId="ADAL" clId="{F753FCD4-6168-4A5F-BDC2-E2D5F008AA6B}" dt="2024-02-09T09:10:59.396" v="123" actId="255"/>
        <pc:sldMkLst>
          <pc:docMk/>
          <pc:sldMk cId="1786460425" sldId="379"/>
        </pc:sldMkLst>
        <pc:spChg chg="mod">
          <ac:chgData name="YAKUSIK, Anna" userId="884b3cc0-12f8-466b-9563-0e29647e7f3c" providerId="ADAL" clId="{F753FCD4-6168-4A5F-BDC2-E2D5F008AA6B}" dt="2024-02-09T09:10:59.396" v="123" actId="255"/>
          <ac:spMkLst>
            <pc:docMk/>
            <pc:sldMk cId="1786460425" sldId="379"/>
            <ac:spMk id="6" creationId="{7620BA2A-BCF1-EC34-A52F-03F64544212B}"/>
          </ac:spMkLst>
        </pc:spChg>
      </pc:sldChg>
      <pc:sldChg chg="modSp mod">
        <pc:chgData name="YAKUSIK, Anna" userId="884b3cc0-12f8-466b-9563-0e29647e7f3c" providerId="ADAL" clId="{F753FCD4-6168-4A5F-BDC2-E2D5F008AA6B}" dt="2024-02-09T09:12:11.863" v="132" actId="255"/>
        <pc:sldMkLst>
          <pc:docMk/>
          <pc:sldMk cId="3756061512" sldId="403"/>
        </pc:sldMkLst>
        <pc:spChg chg="mod">
          <ac:chgData name="YAKUSIK, Anna" userId="884b3cc0-12f8-466b-9563-0e29647e7f3c" providerId="ADAL" clId="{F753FCD4-6168-4A5F-BDC2-E2D5F008AA6B}" dt="2024-02-09T09:12:11.863" v="132" actId="255"/>
          <ac:spMkLst>
            <pc:docMk/>
            <pc:sldMk cId="3756061512" sldId="403"/>
            <ac:spMk id="3" creationId="{A628C06D-EBCB-DCF3-5249-46CFD25CFB46}"/>
          </ac:spMkLst>
        </pc:spChg>
      </pc:sldChg>
      <pc:sldChg chg="modSp mod">
        <pc:chgData name="YAKUSIK, Anna" userId="884b3cc0-12f8-466b-9563-0e29647e7f3c" providerId="ADAL" clId="{F753FCD4-6168-4A5F-BDC2-E2D5F008AA6B}" dt="2024-02-09T09:03:54.548" v="81" actId="207"/>
        <pc:sldMkLst>
          <pc:docMk/>
          <pc:sldMk cId="3239876094" sldId="406"/>
        </pc:sldMkLst>
        <pc:spChg chg="mod">
          <ac:chgData name="YAKUSIK, Anna" userId="884b3cc0-12f8-466b-9563-0e29647e7f3c" providerId="ADAL" clId="{F753FCD4-6168-4A5F-BDC2-E2D5F008AA6B}" dt="2024-02-09T09:03:54.548" v="81" actId="207"/>
          <ac:spMkLst>
            <pc:docMk/>
            <pc:sldMk cId="3239876094" sldId="406"/>
            <ac:spMk id="3" creationId="{00000000-0000-0000-0000-000000000000}"/>
          </ac:spMkLst>
        </pc:spChg>
      </pc:sldChg>
      <pc:sldChg chg="modSp mod">
        <pc:chgData name="YAKUSIK, Anna" userId="884b3cc0-12f8-466b-9563-0e29647e7f3c" providerId="ADAL" clId="{F753FCD4-6168-4A5F-BDC2-E2D5F008AA6B}" dt="2024-02-09T09:13:20.374" v="146" actId="2711"/>
        <pc:sldMkLst>
          <pc:docMk/>
          <pc:sldMk cId="1319036640" sldId="411"/>
        </pc:sldMkLst>
        <pc:spChg chg="mod">
          <ac:chgData name="YAKUSIK, Anna" userId="884b3cc0-12f8-466b-9563-0e29647e7f3c" providerId="ADAL" clId="{F753FCD4-6168-4A5F-BDC2-E2D5F008AA6B}" dt="2024-02-09T09:13:12.624" v="144" actId="255"/>
          <ac:spMkLst>
            <pc:docMk/>
            <pc:sldMk cId="1319036640" sldId="411"/>
            <ac:spMk id="2" creationId="{5F8E1584-BEDE-4414-9459-6D516CF972E9}"/>
          </ac:spMkLst>
        </pc:spChg>
        <pc:spChg chg="mod">
          <ac:chgData name="YAKUSIK, Anna" userId="884b3cc0-12f8-466b-9563-0e29647e7f3c" providerId="ADAL" clId="{F753FCD4-6168-4A5F-BDC2-E2D5F008AA6B}" dt="2024-02-09T09:13:20.374" v="146" actId="2711"/>
          <ac:spMkLst>
            <pc:docMk/>
            <pc:sldMk cId="1319036640" sldId="411"/>
            <ac:spMk id="5" creationId="{7FCE5B6C-E812-9B19-E0DA-00A18B590AE6}"/>
          </ac:spMkLst>
        </pc:spChg>
      </pc:sldChg>
      <pc:sldChg chg="modSp mod">
        <pc:chgData name="YAKUSIK, Anna" userId="884b3cc0-12f8-466b-9563-0e29647e7f3c" providerId="ADAL" clId="{F753FCD4-6168-4A5F-BDC2-E2D5F008AA6B}" dt="2024-02-09T09:13:35.145" v="149" actId="255"/>
        <pc:sldMkLst>
          <pc:docMk/>
          <pc:sldMk cId="3358556638" sldId="424"/>
        </pc:sldMkLst>
        <pc:spChg chg="mod">
          <ac:chgData name="YAKUSIK, Anna" userId="884b3cc0-12f8-466b-9563-0e29647e7f3c" providerId="ADAL" clId="{F753FCD4-6168-4A5F-BDC2-E2D5F008AA6B}" dt="2024-02-09T09:13:29.312" v="148" actId="255"/>
          <ac:spMkLst>
            <pc:docMk/>
            <pc:sldMk cId="3358556638" sldId="424"/>
            <ac:spMk id="2" creationId="{5F8E1584-BEDE-4414-9459-6D516CF972E9}"/>
          </ac:spMkLst>
        </pc:spChg>
        <pc:spChg chg="mod">
          <ac:chgData name="YAKUSIK, Anna" userId="884b3cc0-12f8-466b-9563-0e29647e7f3c" providerId="ADAL" clId="{F753FCD4-6168-4A5F-BDC2-E2D5F008AA6B}" dt="2024-02-09T09:13:35.145" v="149" actId="255"/>
          <ac:spMkLst>
            <pc:docMk/>
            <pc:sldMk cId="3358556638" sldId="424"/>
            <ac:spMk id="3" creationId="{E9D6A56A-3171-B894-7AD2-C6C5E62429F8}"/>
          </ac:spMkLst>
        </pc:spChg>
      </pc:sldChg>
      <pc:sldChg chg="modSp mod">
        <pc:chgData name="YAKUSIK, Anna" userId="884b3cc0-12f8-466b-9563-0e29647e7f3c" providerId="ADAL" clId="{F753FCD4-6168-4A5F-BDC2-E2D5F008AA6B}" dt="2024-02-09T09:13:03.239" v="142" actId="1076"/>
        <pc:sldMkLst>
          <pc:docMk/>
          <pc:sldMk cId="222739562" sldId="510"/>
        </pc:sldMkLst>
        <pc:spChg chg="mod">
          <ac:chgData name="YAKUSIK, Anna" userId="884b3cc0-12f8-466b-9563-0e29647e7f3c" providerId="ADAL" clId="{F753FCD4-6168-4A5F-BDC2-E2D5F008AA6B}" dt="2024-02-09T09:12:58.036" v="140" actId="255"/>
          <ac:spMkLst>
            <pc:docMk/>
            <pc:sldMk cId="222739562" sldId="510"/>
            <ac:spMk id="4" creationId="{604B42AA-C0C5-D9C3-1578-1DCCFFA2BF44}"/>
          </ac:spMkLst>
        </pc:spChg>
        <pc:spChg chg="mod">
          <ac:chgData name="YAKUSIK, Anna" userId="884b3cc0-12f8-466b-9563-0e29647e7f3c" providerId="ADAL" clId="{F753FCD4-6168-4A5F-BDC2-E2D5F008AA6B}" dt="2024-02-09T09:13:03.239" v="142" actId="1076"/>
          <ac:spMkLst>
            <pc:docMk/>
            <pc:sldMk cId="222739562" sldId="510"/>
            <ac:spMk id="8" creationId="{4E365B17-B442-EF4F-9055-AF2251FF6FF4}"/>
          </ac:spMkLst>
        </pc:spChg>
      </pc:sldChg>
      <pc:sldChg chg="modSp mod">
        <pc:chgData name="YAKUSIK, Anna" userId="884b3cc0-12f8-466b-9563-0e29647e7f3c" providerId="ADAL" clId="{F753FCD4-6168-4A5F-BDC2-E2D5F008AA6B}" dt="2024-02-09T09:11:08.531" v="124" actId="2711"/>
        <pc:sldMkLst>
          <pc:docMk/>
          <pc:sldMk cId="2471637210" sldId="517"/>
        </pc:sldMkLst>
        <pc:spChg chg="mod">
          <ac:chgData name="YAKUSIK, Anna" userId="884b3cc0-12f8-466b-9563-0e29647e7f3c" providerId="ADAL" clId="{F753FCD4-6168-4A5F-BDC2-E2D5F008AA6B}" dt="2024-02-09T09:11:08.531" v="124" actId="2711"/>
          <ac:spMkLst>
            <pc:docMk/>
            <pc:sldMk cId="2471637210" sldId="517"/>
            <ac:spMk id="2" creationId="{B76BB9E6-FCC7-E02B-01C6-EE8CE78A97D4}"/>
          </ac:spMkLst>
        </pc:spChg>
      </pc:sldChg>
      <pc:sldChg chg="modSp mod">
        <pc:chgData name="YAKUSIK, Anna" userId="884b3cc0-12f8-466b-9563-0e29647e7f3c" providerId="ADAL" clId="{F753FCD4-6168-4A5F-BDC2-E2D5F008AA6B}" dt="2024-02-09T09:11:22.054" v="126" actId="255"/>
        <pc:sldMkLst>
          <pc:docMk/>
          <pc:sldMk cId="3663699290" sldId="518"/>
        </pc:sldMkLst>
        <pc:spChg chg="mod">
          <ac:chgData name="YAKUSIK, Anna" userId="884b3cc0-12f8-466b-9563-0e29647e7f3c" providerId="ADAL" clId="{F753FCD4-6168-4A5F-BDC2-E2D5F008AA6B}" dt="2024-02-09T09:11:22.054" v="126" actId="255"/>
          <ac:spMkLst>
            <pc:docMk/>
            <pc:sldMk cId="3663699290" sldId="518"/>
            <ac:spMk id="2" creationId="{72692A11-1A93-B8BA-92F5-115E6A77886D}"/>
          </ac:spMkLst>
        </pc:spChg>
      </pc:sldChg>
      <pc:sldChg chg="modSp mod">
        <pc:chgData name="YAKUSIK, Anna" userId="884b3cc0-12f8-466b-9563-0e29647e7f3c" providerId="ADAL" clId="{F753FCD4-6168-4A5F-BDC2-E2D5F008AA6B}" dt="2024-02-09T09:23:54.666" v="339" actId="15"/>
        <pc:sldMkLst>
          <pc:docMk/>
          <pc:sldMk cId="1453775841" sldId="525"/>
        </pc:sldMkLst>
        <pc:spChg chg="mod">
          <ac:chgData name="YAKUSIK, Anna" userId="884b3cc0-12f8-466b-9563-0e29647e7f3c" providerId="ADAL" clId="{F753FCD4-6168-4A5F-BDC2-E2D5F008AA6B}" dt="2024-02-09T09:23:54.666" v="339" actId="15"/>
          <ac:spMkLst>
            <pc:docMk/>
            <pc:sldMk cId="1453775841" sldId="525"/>
            <ac:spMk id="3" creationId="{35D3819E-C639-53AF-A3C7-5B373774EF57}"/>
          </ac:spMkLst>
        </pc:spChg>
      </pc:sldChg>
      <pc:sldChg chg="modSp mod">
        <pc:chgData name="YAKUSIK, Anna" userId="884b3cc0-12f8-466b-9563-0e29647e7f3c" providerId="ADAL" clId="{F753FCD4-6168-4A5F-BDC2-E2D5F008AA6B}" dt="2024-02-09T09:07:05.266" v="107" actId="404"/>
        <pc:sldMkLst>
          <pc:docMk/>
          <pc:sldMk cId="841257460" sldId="1542"/>
        </pc:sldMkLst>
        <pc:spChg chg="mod">
          <ac:chgData name="YAKUSIK, Anna" userId="884b3cc0-12f8-466b-9563-0e29647e7f3c" providerId="ADAL" clId="{F753FCD4-6168-4A5F-BDC2-E2D5F008AA6B}" dt="2024-02-09T09:07:05.266" v="107" actId="404"/>
          <ac:spMkLst>
            <pc:docMk/>
            <pc:sldMk cId="841257460" sldId="1542"/>
            <ac:spMk id="6" creationId="{7080A27A-B45C-407A-8CCF-D944529C2B3F}"/>
          </ac:spMkLst>
        </pc:spChg>
      </pc:sldChg>
      <pc:sldChg chg="modSp mod">
        <pc:chgData name="YAKUSIK, Anna" userId="884b3cc0-12f8-466b-9563-0e29647e7f3c" providerId="ADAL" clId="{F753FCD4-6168-4A5F-BDC2-E2D5F008AA6B}" dt="2024-02-09T09:10:04.078" v="119" actId="404"/>
        <pc:sldMkLst>
          <pc:docMk/>
          <pc:sldMk cId="931435998" sldId="1543"/>
        </pc:sldMkLst>
        <pc:spChg chg="mod">
          <ac:chgData name="YAKUSIK, Anna" userId="884b3cc0-12f8-466b-9563-0e29647e7f3c" providerId="ADAL" clId="{F753FCD4-6168-4A5F-BDC2-E2D5F008AA6B}" dt="2024-02-09T09:07:26.605" v="109" actId="790"/>
          <ac:spMkLst>
            <pc:docMk/>
            <pc:sldMk cId="931435998" sldId="1543"/>
            <ac:spMk id="2" creationId="{57AB3176-701D-400D-AD07-5EC591B16680}"/>
          </ac:spMkLst>
        </pc:spChg>
        <pc:spChg chg="mod">
          <ac:chgData name="YAKUSIK, Anna" userId="884b3cc0-12f8-466b-9563-0e29647e7f3c" providerId="ADAL" clId="{F753FCD4-6168-4A5F-BDC2-E2D5F008AA6B}" dt="2024-02-09T09:10:04.078" v="119" actId="404"/>
          <ac:spMkLst>
            <pc:docMk/>
            <pc:sldMk cId="931435998" sldId="1543"/>
            <ac:spMk id="3" creationId="{2D687076-CF05-A442-C745-4673ED69CA8B}"/>
          </ac:spMkLst>
        </pc:spChg>
      </pc:sldChg>
      <pc:sldChg chg="modSp mod">
        <pc:chgData name="YAKUSIK, Anna" userId="884b3cc0-12f8-466b-9563-0e29647e7f3c" providerId="ADAL" clId="{F753FCD4-6168-4A5F-BDC2-E2D5F008AA6B}" dt="2024-02-09T09:10:32.473" v="120" actId="6549"/>
        <pc:sldMkLst>
          <pc:docMk/>
          <pc:sldMk cId="51283286" sldId="1546"/>
        </pc:sldMkLst>
        <pc:spChg chg="mod">
          <ac:chgData name="YAKUSIK, Anna" userId="884b3cc0-12f8-466b-9563-0e29647e7f3c" providerId="ADAL" clId="{F753FCD4-6168-4A5F-BDC2-E2D5F008AA6B}" dt="2024-02-09T09:01:06.429" v="63"/>
          <ac:spMkLst>
            <pc:docMk/>
            <pc:sldMk cId="51283286" sldId="1546"/>
            <ac:spMk id="2" creationId="{57AB3176-701D-400D-AD07-5EC591B16680}"/>
          </ac:spMkLst>
        </pc:spChg>
        <pc:spChg chg="mod">
          <ac:chgData name="YAKUSIK, Anna" userId="884b3cc0-12f8-466b-9563-0e29647e7f3c" providerId="ADAL" clId="{F753FCD4-6168-4A5F-BDC2-E2D5F008AA6B}" dt="2024-02-09T09:10:32.473" v="120" actId="6549"/>
          <ac:spMkLst>
            <pc:docMk/>
            <pc:sldMk cId="51283286" sldId="1546"/>
            <ac:spMk id="6" creationId="{7080A27A-B45C-407A-8CCF-D944529C2B3F}"/>
          </ac:spMkLst>
        </pc:spChg>
      </pc:sldChg>
      <pc:sldChg chg="modSp mod">
        <pc:chgData name="YAKUSIK, Anna" userId="884b3cc0-12f8-466b-9563-0e29647e7f3c" providerId="ADAL" clId="{F753FCD4-6168-4A5F-BDC2-E2D5F008AA6B}" dt="2024-02-09T09:14:18.508" v="157" actId="790"/>
        <pc:sldMkLst>
          <pc:docMk/>
          <pc:sldMk cId="2094231288" sldId="1547"/>
        </pc:sldMkLst>
        <pc:spChg chg="mod">
          <ac:chgData name="YAKUSIK, Anna" userId="884b3cc0-12f8-466b-9563-0e29647e7f3c" providerId="ADAL" clId="{F753FCD4-6168-4A5F-BDC2-E2D5F008AA6B}" dt="2024-02-09T09:13:47.761" v="151" actId="255"/>
          <ac:spMkLst>
            <pc:docMk/>
            <pc:sldMk cId="2094231288" sldId="1547"/>
            <ac:spMk id="2" creationId="{5F8E1584-BEDE-4414-9459-6D516CF972E9}"/>
          </ac:spMkLst>
        </pc:spChg>
        <pc:spChg chg="mod">
          <ac:chgData name="YAKUSIK, Anna" userId="884b3cc0-12f8-466b-9563-0e29647e7f3c" providerId="ADAL" clId="{F753FCD4-6168-4A5F-BDC2-E2D5F008AA6B}" dt="2024-02-09T09:14:18.508" v="157" actId="790"/>
          <ac:spMkLst>
            <pc:docMk/>
            <pc:sldMk cId="2094231288" sldId="1547"/>
            <ac:spMk id="6" creationId="{5190B462-FCB3-669E-A832-0F3628A8CCE8}"/>
          </ac:spMkLst>
        </pc:spChg>
      </pc:sldChg>
      <pc:sldChg chg="modSp mod">
        <pc:chgData name="YAKUSIK, Anna" userId="884b3cc0-12f8-466b-9563-0e29647e7f3c" providerId="ADAL" clId="{F753FCD4-6168-4A5F-BDC2-E2D5F008AA6B}" dt="2024-02-09T09:08:45.733" v="110" actId="2711"/>
        <pc:sldMkLst>
          <pc:docMk/>
          <pc:sldMk cId="2179113961" sldId="1561"/>
        </pc:sldMkLst>
        <pc:spChg chg="mod">
          <ac:chgData name="YAKUSIK, Anna" userId="884b3cc0-12f8-466b-9563-0e29647e7f3c" providerId="ADAL" clId="{F753FCD4-6168-4A5F-BDC2-E2D5F008AA6B}" dt="2024-02-09T09:06:44.735" v="105" actId="403"/>
          <ac:spMkLst>
            <pc:docMk/>
            <pc:sldMk cId="2179113961" sldId="1561"/>
            <ac:spMk id="4" creationId="{E217895E-E21E-B08B-C8D0-3860F5349E1B}"/>
          </ac:spMkLst>
        </pc:spChg>
        <pc:spChg chg="mod">
          <ac:chgData name="YAKUSIK, Anna" userId="884b3cc0-12f8-466b-9563-0e29647e7f3c" providerId="ADAL" clId="{F753FCD4-6168-4A5F-BDC2-E2D5F008AA6B}" dt="2024-02-09T09:08:45.733" v="110" actId="2711"/>
          <ac:spMkLst>
            <pc:docMk/>
            <pc:sldMk cId="2179113961" sldId="1561"/>
            <ac:spMk id="12" creationId="{89F7DD74-A9FF-7D47-E069-7C3CCE1D847C}"/>
          </ac:spMkLst>
        </pc:spChg>
      </pc:sldChg>
      <pc:sldChg chg="modSp mod">
        <pc:chgData name="YAKUSIK, Anna" userId="884b3cc0-12f8-466b-9563-0e29647e7f3c" providerId="ADAL" clId="{F753FCD4-6168-4A5F-BDC2-E2D5F008AA6B}" dt="2024-02-09T09:04:26.217" v="86" actId="404"/>
        <pc:sldMkLst>
          <pc:docMk/>
          <pc:sldMk cId="618365668" sldId="1563"/>
        </pc:sldMkLst>
        <pc:graphicFrameChg chg="mod modGraphic">
          <ac:chgData name="YAKUSIK, Anna" userId="884b3cc0-12f8-466b-9563-0e29647e7f3c" providerId="ADAL" clId="{F753FCD4-6168-4A5F-BDC2-E2D5F008AA6B}" dt="2024-02-09T09:04:26.217" v="86" actId="404"/>
          <ac:graphicFrameMkLst>
            <pc:docMk/>
            <pc:sldMk cId="618365668" sldId="1563"/>
            <ac:graphicFrameMk id="7" creationId="{51471E41-B930-A458-38FF-1BD8B28C77F1}"/>
          </ac:graphicFrameMkLst>
        </pc:graphicFrameChg>
      </pc:sldChg>
    </pc:docChg>
  </pc:docChgLst>
  <pc:docChgLst>
    <pc:chgData name="YAKUSIK, Anna" userId="884b3cc0-12f8-466b-9563-0e29647e7f3c" providerId="ADAL" clId="{FA79E87D-7A4C-41AA-A96F-B2C894E8AF47}"/>
    <pc:docChg chg="undo custSel modSld">
      <pc:chgData name="YAKUSIK, Anna" userId="884b3cc0-12f8-466b-9563-0e29647e7f3c" providerId="ADAL" clId="{FA79E87D-7A4C-41AA-A96F-B2C894E8AF47}" dt="2024-02-09T15:12:03.024" v="1210" actId="6549"/>
      <pc:docMkLst>
        <pc:docMk/>
      </pc:docMkLst>
      <pc:sldChg chg="modSp mod">
        <pc:chgData name="YAKUSIK, Anna" userId="884b3cc0-12f8-466b-9563-0e29647e7f3c" providerId="ADAL" clId="{FA79E87D-7A4C-41AA-A96F-B2C894E8AF47}" dt="2024-02-09T14:29:15.001" v="267" actId="20577"/>
        <pc:sldMkLst>
          <pc:docMk/>
          <pc:sldMk cId="2676716282" sldId="262"/>
        </pc:sldMkLst>
        <pc:spChg chg="mod">
          <ac:chgData name="YAKUSIK, Anna" userId="884b3cc0-12f8-466b-9563-0e29647e7f3c" providerId="ADAL" clId="{FA79E87D-7A4C-41AA-A96F-B2C894E8AF47}" dt="2024-02-09T14:24:33.434" v="236" actId="20577"/>
          <ac:spMkLst>
            <pc:docMk/>
            <pc:sldMk cId="2676716282" sldId="262"/>
            <ac:spMk id="2" creationId="{302F75D2-C762-410D-A9B6-06DE55DADD66}"/>
          </ac:spMkLst>
        </pc:spChg>
        <pc:spChg chg="mod">
          <ac:chgData name="YAKUSIK, Anna" userId="884b3cc0-12f8-466b-9563-0e29647e7f3c" providerId="ADAL" clId="{FA79E87D-7A4C-41AA-A96F-B2C894E8AF47}" dt="2024-02-09T14:29:15.001" v="267" actId="20577"/>
          <ac:spMkLst>
            <pc:docMk/>
            <pc:sldMk cId="2676716282" sldId="262"/>
            <ac:spMk id="3" creationId="{BC47A539-E9A5-49BA-ADA1-BB488B07B243}"/>
          </ac:spMkLst>
        </pc:spChg>
      </pc:sldChg>
      <pc:sldChg chg="modSp mod">
        <pc:chgData name="YAKUSIK, Anna" userId="884b3cc0-12f8-466b-9563-0e29647e7f3c" providerId="ADAL" clId="{FA79E87D-7A4C-41AA-A96F-B2C894E8AF47}" dt="2024-02-09T14:51:10.451" v="633" actId="6549"/>
        <pc:sldMkLst>
          <pc:docMk/>
          <pc:sldMk cId="228845706" sldId="271"/>
        </pc:sldMkLst>
        <pc:spChg chg="mod">
          <ac:chgData name="YAKUSIK, Anna" userId="884b3cc0-12f8-466b-9563-0e29647e7f3c" providerId="ADAL" clId="{FA79E87D-7A4C-41AA-A96F-B2C894E8AF47}" dt="2024-02-09T14:51:10.451" v="633" actId="6549"/>
          <ac:spMkLst>
            <pc:docMk/>
            <pc:sldMk cId="228845706" sldId="271"/>
            <ac:spMk id="2" creationId="{882C8221-4D99-4947-9907-9B1FA35D4085}"/>
          </ac:spMkLst>
        </pc:spChg>
        <pc:spChg chg="mod">
          <ac:chgData name="YAKUSIK, Anna" userId="884b3cc0-12f8-466b-9563-0e29647e7f3c" providerId="ADAL" clId="{FA79E87D-7A4C-41AA-A96F-B2C894E8AF47}" dt="2024-02-09T14:50:07.205" v="629" actId="6549"/>
          <ac:spMkLst>
            <pc:docMk/>
            <pc:sldMk cId="228845706" sldId="271"/>
            <ac:spMk id="3" creationId="{41CBA91E-BD32-B9BE-8594-1C10443F292D}"/>
          </ac:spMkLst>
        </pc:spChg>
        <pc:spChg chg="mod">
          <ac:chgData name="YAKUSIK, Anna" userId="884b3cc0-12f8-466b-9563-0e29647e7f3c" providerId="ADAL" clId="{FA79E87D-7A4C-41AA-A96F-B2C894E8AF47}" dt="2024-02-09T14:49:51.690" v="623" actId="20577"/>
          <ac:spMkLst>
            <pc:docMk/>
            <pc:sldMk cId="228845706" sldId="271"/>
            <ac:spMk id="5" creationId="{0689EA4F-B37D-0E7D-1BD8-79C7140649DD}"/>
          </ac:spMkLst>
        </pc:spChg>
        <pc:picChg chg="mod">
          <ac:chgData name="YAKUSIK, Anna" userId="884b3cc0-12f8-466b-9563-0e29647e7f3c" providerId="ADAL" clId="{FA79E87D-7A4C-41AA-A96F-B2C894E8AF47}" dt="2024-02-09T14:44:39.538" v="457" actId="1076"/>
          <ac:picMkLst>
            <pc:docMk/>
            <pc:sldMk cId="228845706" sldId="271"/>
            <ac:picMk id="6" creationId="{BD6D06F9-FAE0-4B42-A13D-EC2DAA270347}"/>
          </ac:picMkLst>
        </pc:picChg>
      </pc:sldChg>
      <pc:sldChg chg="modSp mod">
        <pc:chgData name="YAKUSIK, Anna" userId="884b3cc0-12f8-466b-9563-0e29647e7f3c" providerId="ADAL" clId="{FA79E87D-7A4C-41AA-A96F-B2C894E8AF47}" dt="2024-02-09T15:09:04.081" v="1122" actId="20577"/>
        <pc:sldMkLst>
          <pc:docMk/>
          <pc:sldMk cId="3589652867" sldId="314"/>
        </pc:sldMkLst>
        <pc:spChg chg="mod">
          <ac:chgData name="YAKUSIK, Anna" userId="884b3cc0-12f8-466b-9563-0e29647e7f3c" providerId="ADAL" clId="{FA79E87D-7A4C-41AA-A96F-B2C894E8AF47}" dt="2024-02-09T15:07:44.487" v="1094" actId="20577"/>
          <ac:spMkLst>
            <pc:docMk/>
            <pc:sldMk cId="3589652867" sldId="314"/>
            <ac:spMk id="2" creationId="{BDA36D1A-84CC-2018-47CB-6EECFC883B52}"/>
          </ac:spMkLst>
        </pc:spChg>
        <pc:spChg chg="mod">
          <ac:chgData name="YAKUSIK, Anna" userId="884b3cc0-12f8-466b-9563-0e29647e7f3c" providerId="ADAL" clId="{FA79E87D-7A4C-41AA-A96F-B2C894E8AF47}" dt="2024-02-09T15:09:04.081" v="1122" actId="20577"/>
          <ac:spMkLst>
            <pc:docMk/>
            <pc:sldMk cId="3589652867" sldId="314"/>
            <ac:spMk id="6" creationId="{B8AE2D54-65E0-0EBC-BD06-A381F364EF88}"/>
          </ac:spMkLst>
        </pc:spChg>
      </pc:sldChg>
      <pc:sldChg chg="modSp mod">
        <pc:chgData name="YAKUSIK, Anna" userId="884b3cc0-12f8-466b-9563-0e29647e7f3c" providerId="ADAL" clId="{FA79E87D-7A4C-41AA-A96F-B2C894E8AF47}" dt="2024-02-09T14:05:14.874" v="87" actId="1076"/>
        <pc:sldMkLst>
          <pc:docMk/>
          <pc:sldMk cId="1786460425" sldId="379"/>
        </pc:sldMkLst>
        <pc:spChg chg="mod">
          <ac:chgData name="YAKUSIK, Anna" userId="884b3cc0-12f8-466b-9563-0e29647e7f3c" providerId="ADAL" clId="{FA79E87D-7A4C-41AA-A96F-B2C894E8AF47}" dt="2024-02-09T14:05:14.874" v="87" actId="1076"/>
          <ac:spMkLst>
            <pc:docMk/>
            <pc:sldMk cId="1786460425" sldId="379"/>
            <ac:spMk id="2" creationId="{476B425D-4F60-6C93-D681-5EEC5B92F9E3}"/>
          </ac:spMkLst>
        </pc:spChg>
        <pc:spChg chg="mod">
          <ac:chgData name="YAKUSIK, Anna" userId="884b3cc0-12f8-466b-9563-0e29647e7f3c" providerId="ADAL" clId="{FA79E87D-7A4C-41AA-A96F-B2C894E8AF47}" dt="2024-02-09T14:03:36.755" v="54" actId="6549"/>
          <ac:spMkLst>
            <pc:docMk/>
            <pc:sldMk cId="1786460425" sldId="379"/>
            <ac:spMk id="6" creationId="{7620BA2A-BCF1-EC34-A52F-03F64544212B}"/>
          </ac:spMkLst>
        </pc:spChg>
        <pc:picChg chg="mod">
          <ac:chgData name="YAKUSIK, Anna" userId="884b3cc0-12f8-466b-9563-0e29647e7f3c" providerId="ADAL" clId="{FA79E87D-7A4C-41AA-A96F-B2C894E8AF47}" dt="2024-02-09T14:05:08.941" v="86" actId="14100"/>
          <ac:picMkLst>
            <pc:docMk/>
            <pc:sldMk cId="1786460425" sldId="379"/>
            <ac:picMk id="7" creationId="{2D364552-7BDB-79CA-C42D-B80808818860}"/>
          </ac:picMkLst>
        </pc:picChg>
      </pc:sldChg>
      <pc:sldChg chg="addSp modSp mod">
        <pc:chgData name="YAKUSIK, Anna" userId="884b3cc0-12f8-466b-9563-0e29647e7f3c" providerId="ADAL" clId="{FA79E87D-7A4C-41AA-A96F-B2C894E8AF47}" dt="2024-02-09T14:40:39.611" v="394" actId="403"/>
        <pc:sldMkLst>
          <pc:docMk/>
          <pc:sldMk cId="3756061512" sldId="403"/>
        </pc:sldMkLst>
        <pc:spChg chg="mod">
          <ac:chgData name="YAKUSIK, Anna" userId="884b3cc0-12f8-466b-9563-0e29647e7f3c" providerId="ADAL" clId="{FA79E87D-7A4C-41AA-A96F-B2C894E8AF47}" dt="2024-02-09T14:39:22.420" v="379" actId="20577"/>
          <ac:spMkLst>
            <pc:docMk/>
            <pc:sldMk cId="3756061512" sldId="403"/>
            <ac:spMk id="3" creationId="{A628C06D-EBCB-DCF3-5249-46CFD25CFB46}"/>
          </ac:spMkLst>
        </pc:spChg>
        <pc:spChg chg="add mod ord">
          <ac:chgData name="YAKUSIK, Anna" userId="884b3cc0-12f8-466b-9563-0e29647e7f3c" providerId="ADAL" clId="{FA79E87D-7A4C-41AA-A96F-B2C894E8AF47}" dt="2024-02-09T14:38:22.871" v="352" actId="1076"/>
          <ac:spMkLst>
            <pc:docMk/>
            <pc:sldMk cId="3756061512" sldId="403"/>
            <ac:spMk id="9" creationId="{E727F0A3-44D7-6FDF-4D73-1087940EA593}"/>
          </ac:spMkLst>
        </pc:spChg>
        <pc:spChg chg="add mod">
          <ac:chgData name="YAKUSIK, Anna" userId="884b3cc0-12f8-466b-9563-0e29647e7f3c" providerId="ADAL" clId="{FA79E87D-7A4C-41AA-A96F-B2C894E8AF47}" dt="2024-02-09T14:37:59.412" v="347" actId="207"/>
          <ac:spMkLst>
            <pc:docMk/>
            <pc:sldMk cId="3756061512" sldId="403"/>
            <ac:spMk id="10" creationId="{EB9E31CB-B07C-62BD-F976-D1C8CC21D638}"/>
          </ac:spMkLst>
        </pc:spChg>
        <pc:spChg chg="add mod">
          <ac:chgData name="YAKUSIK, Anna" userId="884b3cc0-12f8-466b-9563-0e29647e7f3c" providerId="ADAL" clId="{FA79E87D-7A4C-41AA-A96F-B2C894E8AF47}" dt="2024-02-09T14:38:32.834" v="355" actId="208"/>
          <ac:spMkLst>
            <pc:docMk/>
            <pc:sldMk cId="3756061512" sldId="403"/>
            <ac:spMk id="11" creationId="{22E65516-7C0A-CFB3-6885-FFFFF84D4366}"/>
          </ac:spMkLst>
        </pc:spChg>
        <pc:spChg chg="add mod">
          <ac:chgData name="YAKUSIK, Anna" userId="884b3cc0-12f8-466b-9563-0e29647e7f3c" providerId="ADAL" clId="{FA79E87D-7A4C-41AA-A96F-B2C894E8AF47}" dt="2024-02-09T14:40:39.611" v="394" actId="403"/>
          <ac:spMkLst>
            <pc:docMk/>
            <pc:sldMk cId="3756061512" sldId="403"/>
            <ac:spMk id="12" creationId="{748B7789-88D1-8561-F9D1-12AFA54F8BD1}"/>
          </ac:spMkLst>
        </pc:spChg>
        <pc:spChg chg="add mod">
          <ac:chgData name="YAKUSIK, Anna" userId="884b3cc0-12f8-466b-9563-0e29647e7f3c" providerId="ADAL" clId="{FA79E87D-7A4C-41AA-A96F-B2C894E8AF47}" dt="2024-02-09T14:40:21.185" v="390" actId="1076"/>
          <ac:spMkLst>
            <pc:docMk/>
            <pc:sldMk cId="3756061512" sldId="403"/>
            <ac:spMk id="13" creationId="{A435C6CF-F7E2-176C-52DC-F40B5BFFE660}"/>
          </ac:spMkLst>
        </pc:spChg>
      </pc:sldChg>
      <pc:sldChg chg="modSp mod">
        <pc:chgData name="YAKUSIK, Anna" userId="884b3cc0-12f8-466b-9563-0e29647e7f3c" providerId="ADAL" clId="{FA79E87D-7A4C-41AA-A96F-B2C894E8AF47}" dt="2024-02-09T13:50:11.092" v="10" actId="20577"/>
        <pc:sldMkLst>
          <pc:docMk/>
          <pc:sldMk cId="3239876094" sldId="406"/>
        </pc:sldMkLst>
        <pc:spChg chg="mod">
          <ac:chgData name="YAKUSIK, Anna" userId="884b3cc0-12f8-466b-9563-0e29647e7f3c" providerId="ADAL" clId="{FA79E87D-7A4C-41AA-A96F-B2C894E8AF47}" dt="2024-02-09T13:50:11.092" v="10" actId="20577"/>
          <ac:spMkLst>
            <pc:docMk/>
            <pc:sldMk cId="3239876094" sldId="406"/>
            <ac:spMk id="6" creationId="{8F4E6F2C-58D3-C064-4AC7-1AA9CA75767D}"/>
          </ac:spMkLst>
        </pc:spChg>
      </pc:sldChg>
      <pc:sldChg chg="modSp mod">
        <pc:chgData name="YAKUSIK, Anna" userId="884b3cc0-12f8-466b-9563-0e29647e7f3c" providerId="ADAL" clId="{FA79E87D-7A4C-41AA-A96F-B2C894E8AF47}" dt="2024-02-09T14:58:59.237" v="825" actId="6549"/>
        <pc:sldMkLst>
          <pc:docMk/>
          <pc:sldMk cId="1319036640" sldId="411"/>
        </pc:sldMkLst>
        <pc:spChg chg="mod">
          <ac:chgData name="YAKUSIK, Anna" userId="884b3cc0-12f8-466b-9563-0e29647e7f3c" providerId="ADAL" clId="{FA79E87D-7A4C-41AA-A96F-B2C894E8AF47}" dt="2024-02-09T14:58:59.237" v="825" actId="6549"/>
          <ac:spMkLst>
            <pc:docMk/>
            <pc:sldMk cId="1319036640" sldId="411"/>
            <ac:spMk id="2" creationId="{5F8E1584-BEDE-4414-9459-6D516CF972E9}"/>
          </ac:spMkLst>
        </pc:spChg>
        <pc:spChg chg="mod">
          <ac:chgData name="YAKUSIK, Anna" userId="884b3cc0-12f8-466b-9563-0e29647e7f3c" providerId="ADAL" clId="{FA79E87D-7A4C-41AA-A96F-B2C894E8AF47}" dt="2024-02-09T14:58:34.561" v="822" actId="1076"/>
          <ac:spMkLst>
            <pc:docMk/>
            <pc:sldMk cId="1319036640" sldId="411"/>
            <ac:spMk id="5" creationId="{7FCE5B6C-E812-9B19-E0DA-00A18B590AE6}"/>
          </ac:spMkLst>
        </pc:spChg>
        <pc:spChg chg="mod">
          <ac:chgData name="YAKUSIK, Anna" userId="884b3cc0-12f8-466b-9563-0e29647e7f3c" providerId="ADAL" clId="{FA79E87D-7A4C-41AA-A96F-B2C894E8AF47}" dt="2024-02-09T14:55:19.554" v="694" actId="1076"/>
          <ac:spMkLst>
            <pc:docMk/>
            <pc:sldMk cId="1319036640" sldId="411"/>
            <ac:spMk id="14" creationId="{6D5FCCEF-F057-18A9-A67E-B8952726DF7C}"/>
          </ac:spMkLst>
        </pc:spChg>
      </pc:sldChg>
      <pc:sldChg chg="modSp mod">
        <pc:chgData name="YAKUSIK, Anna" userId="884b3cc0-12f8-466b-9563-0e29647e7f3c" providerId="ADAL" clId="{FA79E87D-7A4C-41AA-A96F-B2C894E8AF47}" dt="2024-02-09T15:03:34.734" v="955" actId="114"/>
        <pc:sldMkLst>
          <pc:docMk/>
          <pc:sldMk cId="3358556638" sldId="424"/>
        </pc:sldMkLst>
        <pc:spChg chg="mod">
          <ac:chgData name="YAKUSIK, Anna" userId="884b3cc0-12f8-466b-9563-0e29647e7f3c" providerId="ADAL" clId="{FA79E87D-7A4C-41AA-A96F-B2C894E8AF47}" dt="2024-02-09T15:03:34.734" v="955" actId="114"/>
          <ac:spMkLst>
            <pc:docMk/>
            <pc:sldMk cId="3358556638" sldId="424"/>
            <ac:spMk id="3" creationId="{E9D6A56A-3171-B894-7AD2-C6C5E62429F8}"/>
          </ac:spMkLst>
        </pc:spChg>
        <pc:spChg chg="mod">
          <ac:chgData name="YAKUSIK, Anna" userId="884b3cc0-12f8-466b-9563-0e29647e7f3c" providerId="ADAL" clId="{FA79E87D-7A4C-41AA-A96F-B2C894E8AF47}" dt="2024-02-09T14:59:23.537" v="827" actId="1076"/>
          <ac:spMkLst>
            <pc:docMk/>
            <pc:sldMk cId="3358556638" sldId="424"/>
            <ac:spMk id="4" creationId="{69F2D063-43A0-A587-550E-B519D8F2A5F1}"/>
          </ac:spMkLst>
        </pc:spChg>
      </pc:sldChg>
      <pc:sldChg chg="modSp mod">
        <pc:chgData name="YAKUSIK, Anna" userId="884b3cc0-12f8-466b-9563-0e29647e7f3c" providerId="ADAL" clId="{FA79E87D-7A4C-41AA-A96F-B2C894E8AF47}" dt="2024-02-09T14:54:47.696" v="685" actId="20577"/>
        <pc:sldMkLst>
          <pc:docMk/>
          <pc:sldMk cId="222739562" sldId="510"/>
        </pc:sldMkLst>
        <pc:spChg chg="mod">
          <ac:chgData name="YAKUSIK, Anna" userId="884b3cc0-12f8-466b-9563-0e29647e7f3c" providerId="ADAL" clId="{FA79E87D-7A4C-41AA-A96F-B2C894E8AF47}" dt="2024-02-09T14:54:47.696" v="685" actId="20577"/>
          <ac:spMkLst>
            <pc:docMk/>
            <pc:sldMk cId="222739562" sldId="510"/>
            <ac:spMk id="8" creationId="{4E365B17-B442-EF4F-9055-AF2251FF6FF4}"/>
          </ac:spMkLst>
        </pc:spChg>
      </pc:sldChg>
      <pc:sldChg chg="delSp modSp mod">
        <pc:chgData name="YAKUSIK, Anna" userId="884b3cc0-12f8-466b-9563-0e29647e7f3c" providerId="ADAL" clId="{FA79E87D-7A4C-41AA-A96F-B2C894E8AF47}" dt="2024-02-09T14:11:46.067" v="157" actId="478"/>
        <pc:sldMkLst>
          <pc:docMk/>
          <pc:sldMk cId="3663699290" sldId="518"/>
        </pc:sldMkLst>
        <pc:spChg chg="mod">
          <ac:chgData name="YAKUSIK, Anna" userId="884b3cc0-12f8-466b-9563-0e29647e7f3c" providerId="ADAL" clId="{FA79E87D-7A4C-41AA-A96F-B2C894E8AF47}" dt="2024-02-09T14:10:45.254" v="156" actId="6549"/>
          <ac:spMkLst>
            <pc:docMk/>
            <pc:sldMk cId="3663699290" sldId="518"/>
            <ac:spMk id="2" creationId="{72692A11-1A93-B8BA-92F5-115E6A77886D}"/>
          </ac:spMkLst>
        </pc:spChg>
        <pc:spChg chg="del mod">
          <ac:chgData name="YAKUSIK, Anna" userId="884b3cc0-12f8-466b-9563-0e29647e7f3c" providerId="ADAL" clId="{FA79E87D-7A4C-41AA-A96F-B2C894E8AF47}" dt="2024-02-09T14:11:46.067" v="157" actId="478"/>
          <ac:spMkLst>
            <pc:docMk/>
            <pc:sldMk cId="3663699290" sldId="518"/>
            <ac:spMk id="10" creationId="{83AB37B7-96A5-1852-4DDA-9796F9DF49B6}"/>
          </ac:spMkLst>
        </pc:spChg>
        <pc:picChg chg="mod">
          <ac:chgData name="YAKUSIK, Anna" userId="884b3cc0-12f8-466b-9563-0e29647e7f3c" providerId="ADAL" clId="{FA79E87D-7A4C-41AA-A96F-B2C894E8AF47}" dt="2024-02-09T14:06:09.073" v="98" actId="14100"/>
          <ac:picMkLst>
            <pc:docMk/>
            <pc:sldMk cId="3663699290" sldId="518"/>
            <ac:picMk id="5" creationId="{A0E1A2BB-2123-85F0-078A-339B07CA9499}"/>
          </ac:picMkLst>
        </pc:picChg>
      </pc:sldChg>
      <pc:sldChg chg="modSp mod">
        <pc:chgData name="YAKUSIK, Anna" userId="884b3cc0-12f8-466b-9563-0e29647e7f3c" providerId="ADAL" clId="{FA79E87D-7A4C-41AA-A96F-B2C894E8AF47}" dt="2024-02-09T15:12:03.024" v="1210" actId="6549"/>
        <pc:sldMkLst>
          <pc:docMk/>
          <pc:sldMk cId="1453775841" sldId="525"/>
        </pc:sldMkLst>
        <pc:spChg chg="mod">
          <ac:chgData name="YAKUSIK, Anna" userId="884b3cc0-12f8-466b-9563-0e29647e7f3c" providerId="ADAL" clId="{FA79E87D-7A4C-41AA-A96F-B2C894E8AF47}" dt="2024-02-09T15:12:03.024" v="1210" actId="6549"/>
          <ac:spMkLst>
            <pc:docMk/>
            <pc:sldMk cId="1453775841" sldId="525"/>
            <ac:spMk id="3" creationId="{35D3819E-C639-53AF-A3C7-5B373774EF57}"/>
          </ac:spMkLst>
        </pc:spChg>
      </pc:sldChg>
      <pc:sldChg chg="modSp mod">
        <pc:chgData name="YAKUSIK, Anna" userId="884b3cc0-12f8-466b-9563-0e29647e7f3c" providerId="ADAL" clId="{FA79E87D-7A4C-41AA-A96F-B2C894E8AF47}" dt="2024-02-09T13:51:18.990" v="17" actId="27636"/>
        <pc:sldMkLst>
          <pc:docMk/>
          <pc:sldMk cId="841257460" sldId="1542"/>
        </pc:sldMkLst>
        <pc:spChg chg="mod">
          <ac:chgData name="YAKUSIK, Anna" userId="884b3cc0-12f8-466b-9563-0e29647e7f3c" providerId="ADAL" clId="{FA79E87D-7A4C-41AA-A96F-B2C894E8AF47}" dt="2024-02-09T13:51:18.990" v="17" actId="27636"/>
          <ac:spMkLst>
            <pc:docMk/>
            <pc:sldMk cId="841257460" sldId="1542"/>
            <ac:spMk id="2" creationId="{57AB3176-701D-400D-AD07-5EC591B16680}"/>
          </ac:spMkLst>
        </pc:spChg>
      </pc:sldChg>
      <pc:sldChg chg="modSp mod">
        <pc:chgData name="YAKUSIK, Anna" userId="884b3cc0-12f8-466b-9563-0e29647e7f3c" providerId="ADAL" clId="{FA79E87D-7A4C-41AA-A96F-B2C894E8AF47}" dt="2024-02-09T13:52:02.803" v="19" actId="108"/>
        <pc:sldMkLst>
          <pc:docMk/>
          <pc:sldMk cId="931435998" sldId="1543"/>
        </pc:sldMkLst>
        <pc:spChg chg="mod">
          <ac:chgData name="YAKUSIK, Anna" userId="884b3cc0-12f8-466b-9563-0e29647e7f3c" providerId="ADAL" clId="{FA79E87D-7A4C-41AA-A96F-B2C894E8AF47}" dt="2024-02-09T13:52:02.803" v="19" actId="108"/>
          <ac:spMkLst>
            <pc:docMk/>
            <pc:sldMk cId="931435998" sldId="1543"/>
            <ac:spMk id="2" creationId="{57AB3176-701D-400D-AD07-5EC591B16680}"/>
          </ac:spMkLst>
        </pc:spChg>
      </pc:sldChg>
      <pc:sldChg chg="modSp mod">
        <pc:chgData name="YAKUSIK, Anna" userId="884b3cc0-12f8-466b-9563-0e29647e7f3c" providerId="ADAL" clId="{FA79E87D-7A4C-41AA-A96F-B2C894E8AF47}" dt="2024-02-09T14:01:43.191" v="50" actId="20577"/>
        <pc:sldMkLst>
          <pc:docMk/>
          <pc:sldMk cId="51283286" sldId="1546"/>
        </pc:sldMkLst>
        <pc:spChg chg="mod">
          <ac:chgData name="YAKUSIK, Anna" userId="884b3cc0-12f8-466b-9563-0e29647e7f3c" providerId="ADAL" clId="{FA79E87D-7A4C-41AA-A96F-B2C894E8AF47}" dt="2024-02-09T13:53:13.465" v="29" actId="6549"/>
          <ac:spMkLst>
            <pc:docMk/>
            <pc:sldMk cId="51283286" sldId="1546"/>
            <ac:spMk id="2" creationId="{57AB3176-701D-400D-AD07-5EC591B16680}"/>
          </ac:spMkLst>
        </pc:spChg>
        <pc:spChg chg="mod">
          <ac:chgData name="YAKUSIK, Anna" userId="884b3cc0-12f8-466b-9563-0e29647e7f3c" providerId="ADAL" clId="{FA79E87D-7A4C-41AA-A96F-B2C894E8AF47}" dt="2024-02-09T14:01:43.191" v="50" actId="20577"/>
          <ac:spMkLst>
            <pc:docMk/>
            <pc:sldMk cId="51283286" sldId="1546"/>
            <ac:spMk id="6" creationId="{7080A27A-B45C-407A-8CCF-D944529C2B3F}"/>
          </ac:spMkLst>
        </pc:spChg>
      </pc:sldChg>
      <pc:sldChg chg="modSp mod">
        <pc:chgData name="YAKUSIK, Anna" userId="884b3cc0-12f8-466b-9563-0e29647e7f3c" providerId="ADAL" clId="{FA79E87D-7A4C-41AA-A96F-B2C894E8AF47}" dt="2024-02-09T15:07:30.179" v="1081" actId="20577"/>
        <pc:sldMkLst>
          <pc:docMk/>
          <pc:sldMk cId="2094231288" sldId="1547"/>
        </pc:sldMkLst>
        <pc:spChg chg="mod">
          <ac:chgData name="YAKUSIK, Anna" userId="884b3cc0-12f8-466b-9563-0e29647e7f3c" providerId="ADAL" clId="{FA79E87D-7A4C-41AA-A96F-B2C894E8AF47}" dt="2024-02-09T15:07:30.179" v="1081" actId="20577"/>
          <ac:spMkLst>
            <pc:docMk/>
            <pc:sldMk cId="2094231288" sldId="1547"/>
            <ac:spMk id="2" creationId="{5F8E1584-BEDE-4414-9459-6D516CF972E9}"/>
          </ac:spMkLst>
        </pc:spChg>
        <pc:spChg chg="mod">
          <ac:chgData name="YAKUSIK, Anna" userId="884b3cc0-12f8-466b-9563-0e29647e7f3c" providerId="ADAL" clId="{FA79E87D-7A4C-41AA-A96F-B2C894E8AF47}" dt="2024-02-09T15:07:14.749" v="1067" actId="1076"/>
          <ac:spMkLst>
            <pc:docMk/>
            <pc:sldMk cId="2094231288" sldId="1547"/>
            <ac:spMk id="6" creationId="{5190B462-FCB3-669E-A832-0F3628A8CCE8}"/>
          </ac:spMkLst>
        </pc:spChg>
        <pc:picChg chg="mod">
          <ac:chgData name="YAKUSIK, Anna" userId="884b3cc0-12f8-466b-9563-0e29647e7f3c" providerId="ADAL" clId="{FA79E87D-7A4C-41AA-A96F-B2C894E8AF47}" dt="2024-02-09T15:03:50.430" v="957" actId="1076"/>
          <ac:picMkLst>
            <pc:docMk/>
            <pc:sldMk cId="2094231288" sldId="1547"/>
            <ac:picMk id="8" creationId="{3E05246E-AA29-0817-B3A3-0819B552D7F7}"/>
          </ac:picMkLst>
        </pc:picChg>
      </pc:sldChg>
      <pc:sldChg chg="modSp mod">
        <pc:chgData name="YAKUSIK, Anna" userId="884b3cc0-12f8-466b-9563-0e29647e7f3c" providerId="ADAL" clId="{FA79E87D-7A4C-41AA-A96F-B2C894E8AF47}" dt="2024-02-09T13:50:33.447" v="11" actId="2711"/>
        <pc:sldMkLst>
          <pc:docMk/>
          <pc:sldMk cId="2179113961" sldId="1561"/>
        </pc:sldMkLst>
        <pc:spChg chg="mod">
          <ac:chgData name="YAKUSIK, Anna" userId="884b3cc0-12f8-466b-9563-0e29647e7f3c" providerId="ADAL" clId="{FA79E87D-7A4C-41AA-A96F-B2C894E8AF47}" dt="2024-02-09T13:50:33.447" v="11" actId="2711"/>
          <ac:spMkLst>
            <pc:docMk/>
            <pc:sldMk cId="2179113961" sldId="1561"/>
            <ac:spMk id="2" creationId="{88913B21-0EB5-A046-E4A8-E77DDF9951C1}"/>
          </ac:spMkLst>
        </pc:spChg>
      </pc:sldChg>
      <pc:sldChg chg="modNotesTx">
        <pc:chgData name="YAKUSIK, Anna" userId="884b3cc0-12f8-466b-9563-0e29647e7f3c" providerId="ADAL" clId="{FA79E87D-7A4C-41AA-A96F-B2C894E8AF47}" dt="2024-02-09T13:48:46.264" v="0" actId="6549"/>
        <pc:sldMkLst>
          <pc:docMk/>
          <pc:sldMk cId="1715054696" sldId="15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400" noProof="0">
                <a:solidFill>
                  <a:srgbClr val="00B0F0"/>
                </a:solidFill>
              </a:defRPr>
            </a:pPr>
            <a:r>
              <a:rPr lang="ru-RU" sz="1400" noProof="0" dirty="0">
                <a:solidFill>
                  <a:srgbClr val="00B0F0"/>
                </a:solidFill>
              </a:rPr>
              <a:t>Заболеваемость ВИЧ в стране</a:t>
            </a:r>
          </a:p>
        </c:rich>
      </c:tx>
      <c:layout>
        <c:manualLayout>
          <c:xMode val="edge"/>
          <c:yMode val="edge"/>
          <c:x val="0.19185545885711655"/>
          <c:y val="8.903183977002864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111200242060897E-2"/>
          <c:y val="3.7722908093278461E-2"/>
          <c:w val="0.85344180335366926"/>
          <c:h val="0.859564660898869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True-Value</c:v>
                </c:pt>
              </c:strCache>
            </c:strRef>
          </c:tx>
          <c:spPr>
            <a:ln>
              <a:solidFill>
                <a:srgbClr val="88C540"/>
              </a:solidFill>
            </a:ln>
          </c:spPr>
          <c:marker>
            <c:symbol val="none"/>
          </c:marker>
          <c:cat>
            <c:numRef>
              <c:f>Sheet1!$A$4:$A$54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Sheet1!$B$4:$B$49</c:f>
              <c:numCache>
                <c:formatCode>General</c:formatCode>
                <c:ptCount val="46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0.06</c:v>
                </c:pt>
                <c:pt idx="7">
                  <c:v>0.08</c:v>
                </c:pt>
                <c:pt idx="8">
                  <c:v>0.1</c:v>
                </c:pt>
                <c:pt idx="9">
                  <c:v>0.12</c:v>
                </c:pt>
                <c:pt idx="10">
                  <c:v>0.14000000000000001</c:v>
                </c:pt>
                <c:pt idx="11">
                  <c:v>0.16</c:v>
                </c:pt>
                <c:pt idx="12">
                  <c:v>0.17</c:v>
                </c:pt>
                <c:pt idx="13">
                  <c:v>0.18</c:v>
                </c:pt>
                <c:pt idx="14">
                  <c:v>0.19</c:v>
                </c:pt>
                <c:pt idx="15">
                  <c:v>0.2</c:v>
                </c:pt>
                <c:pt idx="16">
                  <c:v>0.21</c:v>
                </c:pt>
                <c:pt idx="17">
                  <c:v>0.22</c:v>
                </c:pt>
                <c:pt idx="18">
                  <c:v>0.23</c:v>
                </c:pt>
                <c:pt idx="19">
                  <c:v>0.24</c:v>
                </c:pt>
                <c:pt idx="20">
                  <c:v>0.25</c:v>
                </c:pt>
                <c:pt idx="21">
                  <c:v>0.25</c:v>
                </c:pt>
                <c:pt idx="22">
                  <c:v>0.26</c:v>
                </c:pt>
                <c:pt idx="23">
                  <c:v>0.26</c:v>
                </c:pt>
                <c:pt idx="24">
                  <c:v>0.26</c:v>
                </c:pt>
                <c:pt idx="25">
                  <c:v>0.26</c:v>
                </c:pt>
                <c:pt idx="26">
                  <c:v>0.25</c:v>
                </c:pt>
                <c:pt idx="27">
                  <c:v>0.24</c:v>
                </c:pt>
                <c:pt idx="28">
                  <c:v>0.23</c:v>
                </c:pt>
                <c:pt idx="29">
                  <c:v>0.21</c:v>
                </c:pt>
                <c:pt idx="30">
                  <c:v>0.19</c:v>
                </c:pt>
                <c:pt idx="31">
                  <c:v>0.18</c:v>
                </c:pt>
                <c:pt idx="32">
                  <c:v>0.16</c:v>
                </c:pt>
                <c:pt idx="33">
                  <c:v>0.14000000000000001</c:v>
                </c:pt>
                <c:pt idx="34">
                  <c:v>0.12</c:v>
                </c:pt>
                <c:pt idx="35">
                  <c:v>0.1</c:v>
                </c:pt>
                <c:pt idx="36">
                  <c:v>0.09</c:v>
                </c:pt>
                <c:pt idx="37">
                  <c:v>7.0000000000000007E-2</c:v>
                </c:pt>
                <c:pt idx="38">
                  <c:v>0.06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0.04</c:v>
                </c:pt>
                <c:pt idx="43">
                  <c:v>0.04</c:v>
                </c:pt>
                <c:pt idx="44">
                  <c:v>0.04</c:v>
                </c:pt>
                <c:pt idx="45">
                  <c:v>0.04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3819-4CFA-BA0E-D81A0F5F8E10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Сметы</c:v>
                </c:pt>
              </c:strCache>
            </c:strRef>
          </c:tx>
          <c:marker>
            <c:symbol val="none"/>
          </c:marker>
          <c:cat>
            <c:numRef>
              <c:f>Sheet1!$A$4:$A$54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Sheet1!$C$4:$C$49</c:f>
              <c:numCache>
                <c:formatCode>General</c:formatCode>
                <c:ptCount val="46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  <c:pt idx="6">
                  <c:v>0.06</c:v>
                </c:pt>
                <c:pt idx="7">
                  <c:v>0.08</c:v>
                </c:pt>
                <c:pt idx="8">
                  <c:v>0.1</c:v>
                </c:pt>
                <c:pt idx="9">
                  <c:v>0.12</c:v>
                </c:pt>
                <c:pt idx="10">
                  <c:v>0.14000000000000001</c:v>
                </c:pt>
                <c:pt idx="11">
                  <c:v>0.16</c:v>
                </c:pt>
                <c:pt idx="12">
                  <c:v>0.17</c:v>
                </c:pt>
                <c:pt idx="13">
                  <c:v>0.18</c:v>
                </c:pt>
                <c:pt idx="14">
                  <c:v>0.19</c:v>
                </c:pt>
                <c:pt idx="15">
                  <c:v>0.2</c:v>
                </c:pt>
                <c:pt idx="16">
                  <c:v>0.21</c:v>
                </c:pt>
                <c:pt idx="17">
                  <c:v>0.22</c:v>
                </c:pt>
                <c:pt idx="18">
                  <c:v>0.23</c:v>
                </c:pt>
                <c:pt idx="19">
                  <c:v>0.24</c:v>
                </c:pt>
                <c:pt idx="20">
                  <c:v>0.25</c:v>
                </c:pt>
                <c:pt idx="21">
                  <c:v>0.25</c:v>
                </c:pt>
                <c:pt idx="22">
                  <c:v>0.26</c:v>
                </c:pt>
                <c:pt idx="23">
                  <c:v>0.26</c:v>
                </c:pt>
                <c:pt idx="24">
                  <c:v>0.26</c:v>
                </c:pt>
                <c:pt idx="25">
                  <c:v>0.26</c:v>
                </c:pt>
                <c:pt idx="26">
                  <c:v>0.25</c:v>
                </c:pt>
                <c:pt idx="27">
                  <c:v>0.24</c:v>
                </c:pt>
                <c:pt idx="28">
                  <c:v>0.23</c:v>
                </c:pt>
                <c:pt idx="29">
                  <c:v>0.21</c:v>
                </c:pt>
                <c:pt idx="30">
                  <c:v>0.19</c:v>
                </c:pt>
                <c:pt idx="31">
                  <c:v>0.18</c:v>
                </c:pt>
                <c:pt idx="32">
                  <c:v>0.16</c:v>
                </c:pt>
                <c:pt idx="33">
                  <c:v>0.14000000000000001</c:v>
                </c:pt>
                <c:pt idx="34">
                  <c:v>0.12</c:v>
                </c:pt>
                <c:pt idx="35">
                  <c:v>0.1</c:v>
                </c:pt>
                <c:pt idx="36">
                  <c:v>0.09</c:v>
                </c:pt>
                <c:pt idx="37">
                  <c:v>7.0000000000000007E-2</c:v>
                </c:pt>
                <c:pt idx="38">
                  <c:v>0.06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0.03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3819-4CFA-BA0E-D81A0F5F8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834816"/>
        <c:axId val="194937600"/>
      </c:lineChart>
      <c:catAx>
        <c:axId val="1948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CH"/>
          </a:p>
        </c:txPr>
        <c:crossAx val="194937600"/>
        <c:crosses val="autoZero"/>
        <c:auto val="1"/>
        <c:lblAlgn val="ctr"/>
        <c:lblOffset val="100"/>
        <c:tickLblSkip val="5"/>
        <c:noMultiLvlLbl val="0"/>
      </c:catAx>
      <c:valAx>
        <c:axId val="19493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CH"/>
          </a:p>
        </c:txPr>
        <c:crossAx val="19483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3698043106542"/>
          <c:y val="0.60378316131480603"/>
          <c:w val="0.352093882224009"/>
          <c:h val="0.15370249549935225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en-CH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Спектр родов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58484.90625</c:v>
                </c:pt>
                <c:pt idx="1">
                  <c:v>59040.433590000001</c:v>
                </c:pt>
                <c:pt idx="2">
                  <c:v>59575.261720000002</c:v>
                </c:pt>
                <c:pt idx="3">
                  <c:v>60046.640619999998</c:v>
                </c:pt>
                <c:pt idx="4">
                  <c:v>60708.21875</c:v>
                </c:pt>
                <c:pt idx="5">
                  <c:v>60885.65625</c:v>
                </c:pt>
                <c:pt idx="6">
                  <c:v>61332.023439999997</c:v>
                </c:pt>
                <c:pt idx="7">
                  <c:v>61485.554689999997</c:v>
                </c:pt>
                <c:pt idx="8">
                  <c:v>60941.132810000003</c:v>
                </c:pt>
                <c:pt idx="9">
                  <c:v>60424.800779999998</c:v>
                </c:pt>
                <c:pt idx="10">
                  <c:v>60014.648439999997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F4B4-45E8-914C-140CEC0443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Рождение детей по программе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47243</c:v>
                </c:pt>
                <c:pt idx="1">
                  <c:v>47599</c:v>
                </c:pt>
                <c:pt idx="2">
                  <c:v>45563</c:v>
                </c:pt>
                <c:pt idx="3">
                  <c:v>46973</c:v>
                </c:pt>
                <c:pt idx="4">
                  <c:v>47542</c:v>
                </c:pt>
                <c:pt idx="5">
                  <c:v>46821</c:v>
                </c:pt>
                <c:pt idx="6">
                  <c:v>54546</c:v>
                </c:pt>
                <c:pt idx="7">
                  <c:v>53715</c:v>
                </c:pt>
                <c:pt idx="8">
                  <c:v>51962</c:v>
                </c:pt>
                <c:pt idx="9">
                  <c:v>50469</c:v>
                </c:pt>
                <c:pt idx="10">
                  <c:v>48543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F4B4-45E8-914C-140CEC0443C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Первые посещения АНК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49190</c:v>
                </c:pt>
                <c:pt idx="1">
                  <c:v>50021</c:v>
                </c:pt>
                <c:pt idx="2">
                  <c:v>49526</c:v>
                </c:pt>
                <c:pt idx="3">
                  <c:v>52239</c:v>
                </c:pt>
                <c:pt idx="4">
                  <c:v>53227</c:v>
                </c:pt>
                <c:pt idx="5">
                  <c:v>53640</c:v>
                </c:pt>
                <c:pt idx="6">
                  <c:v>56918</c:v>
                </c:pt>
                <c:pt idx="7">
                  <c:v>58623</c:v>
                </c:pt>
                <c:pt idx="8">
                  <c:v>59605</c:v>
                </c:pt>
                <c:pt idx="9">
                  <c:v>52350</c:v>
                </c:pt>
                <c:pt idx="10">
                  <c:v>51881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F4B4-45E8-914C-140CEC0443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Прошли хотя бы один тест на ВИЧ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28453</c:v>
                </c:pt>
                <c:pt idx="1">
                  <c:v>30155</c:v>
                </c:pt>
                <c:pt idx="2">
                  <c:v>30027</c:v>
                </c:pt>
                <c:pt idx="3">
                  <c:v>29789</c:v>
                </c:pt>
                <c:pt idx="4">
                  <c:v>31339</c:v>
                </c:pt>
                <c:pt idx="5">
                  <c:v>31407</c:v>
                </c:pt>
                <c:pt idx="6">
                  <c:v>33844</c:v>
                </c:pt>
                <c:pt idx="7">
                  <c:v>35605</c:v>
                </c:pt>
                <c:pt idx="8">
                  <c:v>38683</c:v>
                </c:pt>
                <c:pt idx="9">
                  <c:v>34985</c:v>
                </c:pt>
                <c:pt idx="10">
                  <c:v>35183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3-F4B4-45E8-914C-140CEC044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907359"/>
        <c:axId val="1749527295"/>
      </c:barChart>
      <c:catAx>
        <c:axId val="163790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749527295"/>
        <c:crosses val="autoZero"/>
        <c:auto val="1"/>
        <c:lblAlgn val="ctr"/>
        <c:lblOffset val="100"/>
        <c:noMultiLvlLbl val="0"/>
      </c:catAx>
      <c:valAx>
        <c:axId val="1749527295"/>
        <c:scaling>
          <c:orientation val="minMax"/>
          <c:max val="6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6379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C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016FB-D291-41CE-9D00-81A12D7A233C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E330C8-A813-49F1-B6C4-E3D1733A5EA8}">
      <dgm:prSet custT="1"/>
      <dgm:spPr/>
      <dgm:t>
        <a:bodyPr/>
        <a:lstStyle/>
        <a:p>
          <a:r>
            <a:rPr lang="ru-RU" sz="1600" dirty="0">
              <a:latin typeface="Corbel" panose="020B0503020204020204" pitchFamily="34" charset="0"/>
            </a:rPr>
            <a:t>Цели</a:t>
          </a:r>
          <a:endParaRPr lang="en-US" sz="1800" dirty="0">
            <a:latin typeface="Corbel" panose="020B0503020204020204" pitchFamily="34" charset="0"/>
          </a:endParaRPr>
        </a:p>
      </dgm:t>
    </dgm:pt>
    <dgm:pt modelId="{04A0AF5E-0FD0-452D-9726-F5466C24DE1D}" type="parTrans" cxnId="{400309BE-299A-4271-822B-17AA94B22BFC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4E6B6C99-2A2A-498F-B1D8-D7595B3AF666}" type="sibTrans" cxnId="{400309BE-299A-4271-822B-17AA94B22BFC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F00ACA4B-BB05-4ACC-B74E-3CB45206A35F}">
      <dgm:prSet custT="1"/>
      <dgm:spPr/>
      <dgm:t>
        <a:bodyPr/>
        <a:lstStyle/>
        <a:p>
          <a:pPr>
            <a:buNone/>
          </a:pPr>
          <a:r>
            <a:rPr lang="ru-RU" sz="1400" dirty="0">
              <a:latin typeface="Corbel" panose="020B0503020204020204" pitchFamily="34" charset="0"/>
            </a:rPr>
            <a:t>Поскольку модели оценки являются основой для установления целевых показателей, низкое качество данных может привести к искажениям в национальных системах, в результате которых целевые показатели будут завышены или занижены.</a:t>
          </a:r>
          <a:endParaRPr lang="en-US" sz="1400" dirty="0">
            <a:latin typeface="Corbel" panose="020B0503020204020204" pitchFamily="34" charset="0"/>
          </a:endParaRPr>
        </a:p>
      </dgm:t>
    </dgm:pt>
    <dgm:pt modelId="{5DDF8B45-37D8-490B-85D1-0CA745258769}" type="parTrans" cxnId="{90491A37-CA47-46F3-BA16-2EC16221E48A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A3536349-934A-4C60-ABAB-321B21059C2D}" type="sibTrans" cxnId="{90491A37-CA47-46F3-BA16-2EC16221E48A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EDB75D96-5235-4A12-A13E-C33198AB018F}">
      <dgm:prSet custT="1"/>
      <dgm:spPr/>
      <dgm:t>
        <a:bodyPr/>
        <a:lstStyle/>
        <a:p>
          <a:r>
            <a:rPr lang="ru-RU" sz="1600" dirty="0">
              <a:latin typeface="Corbel" panose="020B0503020204020204" pitchFamily="34" charset="0"/>
            </a:rPr>
            <a:t>Распределение ресурсов и мероприятия</a:t>
          </a:r>
          <a:endParaRPr lang="en-US" sz="1600" dirty="0">
            <a:latin typeface="Corbel" panose="020B0503020204020204" pitchFamily="34" charset="0"/>
          </a:endParaRPr>
        </a:p>
      </dgm:t>
    </dgm:pt>
    <dgm:pt modelId="{B6F4542F-A4AF-4F7E-B513-103B59236C5B}" type="parTrans" cxnId="{94C3EFCC-E175-4765-8740-ED21E80DC698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CAE225E9-E7EE-4D39-9DB3-F64B3C87B4AB}" type="sibTrans" cxnId="{94C3EFCC-E175-4765-8740-ED21E80DC698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F78592A5-E6A0-426D-BC47-D29A72912EB0}">
      <dgm:prSet custT="1"/>
      <dgm:spPr/>
      <dgm:t>
        <a:bodyPr/>
        <a:lstStyle/>
        <a:p>
          <a:pPr>
            <a:buNone/>
          </a:pPr>
          <a:r>
            <a:rPr lang="ru-RU" sz="1400" dirty="0">
              <a:latin typeface="Corbel" panose="020B0503020204020204" pitchFamily="34" charset="0"/>
            </a:rPr>
            <a:t>На основании результатов моделей оценок распределяются ресурсы и разрабатываются мероприятия. Однако низкое качество данных может привести к перераспределению ресурсов на другие цели.</a:t>
          </a:r>
          <a:endParaRPr lang="en-US" sz="1400" dirty="0">
            <a:latin typeface="Corbel" panose="020B0503020204020204" pitchFamily="34" charset="0"/>
          </a:endParaRPr>
        </a:p>
      </dgm:t>
    </dgm:pt>
    <dgm:pt modelId="{FA77BF8C-356D-48A7-80DB-09E0C957BA8F}" type="parTrans" cxnId="{ECAF73D7-6D32-4046-B5E5-BBE9704C08B8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C1C3855F-67AC-4690-906C-A77DADC0AA63}" type="sibTrans" cxnId="{ECAF73D7-6D32-4046-B5E5-BBE9704C08B8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5CCF9C00-10B7-429F-A6B5-5C85662A13F2}">
      <dgm:prSet custT="1"/>
      <dgm:spPr/>
      <dgm:t>
        <a:bodyPr/>
        <a:lstStyle/>
        <a:p>
          <a:r>
            <a:rPr lang="ru-RU" sz="1600" dirty="0">
              <a:latin typeface="Corbel" panose="020B0503020204020204" pitchFamily="34" charset="0"/>
            </a:rPr>
            <a:t>Общественное мнение</a:t>
          </a:r>
          <a:endParaRPr lang="en-US" sz="1600" dirty="0">
            <a:latin typeface="Corbel" panose="020B0503020204020204" pitchFamily="34" charset="0"/>
          </a:endParaRPr>
        </a:p>
      </dgm:t>
    </dgm:pt>
    <dgm:pt modelId="{32D438A4-983F-46DD-8483-3378FF6F3DEE}" type="parTrans" cxnId="{C6B3115C-EF9E-461B-BAD4-B8609F437C1F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96F55ED8-2508-461C-8A82-855A620CC3AE}" type="sibTrans" cxnId="{C6B3115C-EF9E-461B-BAD4-B8609F437C1F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3802ABD7-24BB-437E-8343-B03B33AB7189}">
      <dgm:prSet custT="1"/>
      <dgm:spPr/>
      <dgm:t>
        <a:bodyPr/>
        <a:lstStyle/>
        <a:p>
          <a:pPr>
            <a:buNone/>
          </a:pPr>
          <a:r>
            <a:rPr lang="ru-RU" sz="1400" dirty="0">
              <a:latin typeface="Corbel" panose="020B0503020204020204" pitchFamily="34" charset="0"/>
            </a:rPr>
            <a:t>Модели оценки ВИЧ представляют собой основной источник информации о состоянии эпидемии в стране. Недостаток данных о состоянии эпидемии может подорвать доверие населения к принимаемым мерам по борьбе с ВИЧ.</a:t>
          </a:r>
          <a:endParaRPr lang="en-US" sz="1400" dirty="0">
            <a:latin typeface="Corbel" panose="020B0503020204020204" pitchFamily="34" charset="0"/>
          </a:endParaRPr>
        </a:p>
      </dgm:t>
    </dgm:pt>
    <dgm:pt modelId="{8DB4CB1B-25D0-4E33-92A0-9E825A3E4EE4}" type="parTrans" cxnId="{3750909A-EC40-4924-BE45-617618B76D41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4C83B345-91A7-4BBA-8635-8879BF35DD99}" type="sibTrans" cxnId="{3750909A-EC40-4924-BE45-617618B76D41}">
      <dgm:prSet/>
      <dgm:spPr/>
      <dgm:t>
        <a:bodyPr/>
        <a:lstStyle/>
        <a:p>
          <a:endParaRPr lang="en-US" sz="1400">
            <a:latin typeface="Corbel" panose="020B0503020204020204" pitchFamily="34" charset="0"/>
          </a:endParaRPr>
        </a:p>
      </dgm:t>
    </dgm:pt>
    <dgm:pt modelId="{6FC82BE0-8B2A-4C1B-9FA1-FF47A6E97BAB}" type="pres">
      <dgm:prSet presAssocID="{4B7016FB-D291-41CE-9D00-81A12D7A233C}" presName="Name0" presStyleCnt="0">
        <dgm:presLayoutVars>
          <dgm:dir/>
          <dgm:animLvl val="lvl"/>
          <dgm:resizeHandles val="exact"/>
        </dgm:presLayoutVars>
      </dgm:prSet>
      <dgm:spPr/>
    </dgm:pt>
    <dgm:pt modelId="{B8D3DC67-DEDE-4506-B05C-5DD926431B54}" type="pres">
      <dgm:prSet presAssocID="{A2E330C8-A813-49F1-B6C4-E3D1733A5EA8}" presName="linNode" presStyleCnt="0"/>
      <dgm:spPr/>
    </dgm:pt>
    <dgm:pt modelId="{5E5DA9DE-BD53-4630-8810-941F03910294}" type="pres">
      <dgm:prSet presAssocID="{A2E330C8-A813-49F1-B6C4-E3D1733A5EA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3BC0797-1931-4866-ADC2-2CF4E6261681}" type="pres">
      <dgm:prSet presAssocID="{A2E330C8-A813-49F1-B6C4-E3D1733A5EA8}" presName="descendantText" presStyleLbl="alignAccFollowNode1" presStyleIdx="0" presStyleCnt="3">
        <dgm:presLayoutVars>
          <dgm:bulletEnabled val="1"/>
        </dgm:presLayoutVars>
      </dgm:prSet>
      <dgm:spPr/>
    </dgm:pt>
    <dgm:pt modelId="{B2FA0B02-B450-47E5-A45B-C5B8CEFAD727}" type="pres">
      <dgm:prSet presAssocID="{4E6B6C99-2A2A-498F-B1D8-D7595B3AF666}" presName="sp" presStyleCnt="0"/>
      <dgm:spPr/>
    </dgm:pt>
    <dgm:pt modelId="{B9976EAE-3B32-4508-A195-F6C083192633}" type="pres">
      <dgm:prSet presAssocID="{EDB75D96-5235-4A12-A13E-C33198AB018F}" presName="linNode" presStyleCnt="0"/>
      <dgm:spPr/>
    </dgm:pt>
    <dgm:pt modelId="{350889E3-3D58-46E1-AC85-8A1696968537}" type="pres">
      <dgm:prSet presAssocID="{EDB75D96-5235-4A12-A13E-C33198AB018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FC5ADD3-B2B4-4DE4-91C4-DCC354B61C6D}" type="pres">
      <dgm:prSet presAssocID="{EDB75D96-5235-4A12-A13E-C33198AB018F}" presName="descendantText" presStyleLbl="alignAccFollowNode1" presStyleIdx="1" presStyleCnt="3">
        <dgm:presLayoutVars>
          <dgm:bulletEnabled val="1"/>
        </dgm:presLayoutVars>
      </dgm:prSet>
      <dgm:spPr/>
    </dgm:pt>
    <dgm:pt modelId="{FD44E4F5-CB50-4521-9048-1E85EC440FC5}" type="pres">
      <dgm:prSet presAssocID="{CAE225E9-E7EE-4D39-9DB3-F64B3C87B4AB}" presName="sp" presStyleCnt="0"/>
      <dgm:spPr/>
    </dgm:pt>
    <dgm:pt modelId="{E2407600-B23A-4FEE-B044-E150320F7229}" type="pres">
      <dgm:prSet presAssocID="{5CCF9C00-10B7-429F-A6B5-5C85662A13F2}" presName="linNode" presStyleCnt="0"/>
      <dgm:spPr/>
    </dgm:pt>
    <dgm:pt modelId="{349EBEDE-2C08-4AA2-98CF-03DC6CED5231}" type="pres">
      <dgm:prSet presAssocID="{5CCF9C00-10B7-429F-A6B5-5C85662A13F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12F52B-7100-4075-88B6-E7461CF746E8}" type="pres">
      <dgm:prSet presAssocID="{5CCF9C00-10B7-429F-A6B5-5C85662A13F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0491A37-CA47-46F3-BA16-2EC16221E48A}" srcId="{A2E330C8-A813-49F1-B6C4-E3D1733A5EA8}" destId="{F00ACA4B-BB05-4ACC-B74E-3CB45206A35F}" srcOrd="0" destOrd="0" parTransId="{5DDF8B45-37D8-490B-85D1-0CA745258769}" sibTransId="{A3536349-934A-4C60-ABAB-321B21059C2D}"/>
    <dgm:cxn modelId="{55B70538-A0B7-4659-B020-E3CB2017F436}" type="presOf" srcId="{F00ACA4B-BB05-4ACC-B74E-3CB45206A35F}" destId="{E3BC0797-1931-4866-ADC2-2CF4E6261681}" srcOrd="0" destOrd="0" presId="urn:microsoft.com/office/officeart/2005/8/layout/vList5"/>
    <dgm:cxn modelId="{D82FEC39-AF60-4966-8736-D4D664583D9C}" type="presOf" srcId="{EDB75D96-5235-4A12-A13E-C33198AB018F}" destId="{350889E3-3D58-46E1-AC85-8A1696968537}" srcOrd="0" destOrd="0" presId="urn:microsoft.com/office/officeart/2005/8/layout/vList5"/>
    <dgm:cxn modelId="{C6B3115C-EF9E-461B-BAD4-B8609F437C1F}" srcId="{4B7016FB-D291-41CE-9D00-81A12D7A233C}" destId="{5CCF9C00-10B7-429F-A6B5-5C85662A13F2}" srcOrd="2" destOrd="0" parTransId="{32D438A4-983F-46DD-8483-3378FF6F3DEE}" sibTransId="{96F55ED8-2508-461C-8A82-855A620CC3AE}"/>
    <dgm:cxn modelId="{7CFE7464-193F-4E3C-8406-CD8E0F377604}" type="presOf" srcId="{5CCF9C00-10B7-429F-A6B5-5C85662A13F2}" destId="{349EBEDE-2C08-4AA2-98CF-03DC6CED5231}" srcOrd="0" destOrd="0" presId="urn:microsoft.com/office/officeart/2005/8/layout/vList5"/>
    <dgm:cxn modelId="{C6CD5B73-6D99-4C59-8B90-4B2DD000A49B}" type="presOf" srcId="{4B7016FB-D291-41CE-9D00-81A12D7A233C}" destId="{6FC82BE0-8B2A-4C1B-9FA1-FF47A6E97BAB}" srcOrd="0" destOrd="0" presId="urn:microsoft.com/office/officeart/2005/8/layout/vList5"/>
    <dgm:cxn modelId="{D3CECA80-1DF2-4BE7-9221-E13004EB3171}" type="presOf" srcId="{F78592A5-E6A0-426D-BC47-D29A72912EB0}" destId="{EFC5ADD3-B2B4-4DE4-91C4-DCC354B61C6D}" srcOrd="0" destOrd="0" presId="urn:microsoft.com/office/officeart/2005/8/layout/vList5"/>
    <dgm:cxn modelId="{3750909A-EC40-4924-BE45-617618B76D41}" srcId="{5CCF9C00-10B7-429F-A6B5-5C85662A13F2}" destId="{3802ABD7-24BB-437E-8343-B03B33AB7189}" srcOrd="0" destOrd="0" parTransId="{8DB4CB1B-25D0-4E33-92A0-9E825A3E4EE4}" sibTransId="{4C83B345-91A7-4BBA-8635-8879BF35DD99}"/>
    <dgm:cxn modelId="{A75233A6-BCFE-4059-A0CD-98E1B76960A1}" type="presOf" srcId="{A2E330C8-A813-49F1-B6C4-E3D1733A5EA8}" destId="{5E5DA9DE-BD53-4630-8810-941F03910294}" srcOrd="0" destOrd="0" presId="urn:microsoft.com/office/officeart/2005/8/layout/vList5"/>
    <dgm:cxn modelId="{400309BE-299A-4271-822B-17AA94B22BFC}" srcId="{4B7016FB-D291-41CE-9D00-81A12D7A233C}" destId="{A2E330C8-A813-49F1-B6C4-E3D1733A5EA8}" srcOrd="0" destOrd="0" parTransId="{04A0AF5E-0FD0-452D-9726-F5466C24DE1D}" sibTransId="{4E6B6C99-2A2A-498F-B1D8-D7595B3AF666}"/>
    <dgm:cxn modelId="{94C3EFCC-E175-4765-8740-ED21E80DC698}" srcId="{4B7016FB-D291-41CE-9D00-81A12D7A233C}" destId="{EDB75D96-5235-4A12-A13E-C33198AB018F}" srcOrd="1" destOrd="0" parTransId="{B6F4542F-A4AF-4F7E-B513-103B59236C5B}" sibTransId="{CAE225E9-E7EE-4D39-9DB3-F64B3C87B4AB}"/>
    <dgm:cxn modelId="{ECAF73D7-6D32-4046-B5E5-BBE9704C08B8}" srcId="{EDB75D96-5235-4A12-A13E-C33198AB018F}" destId="{F78592A5-E6A0-426D-BC47-D29A72912EB0}" srcOrd="0" destOrd="0" parTransId="{FA77BF8C-356D-48A7-80DB-09E0C957BA8F}" sibTransId="{C1C3855F-67AC-4690-906C-A77DADC0AA63}"/>
    <dgm:cxn modelId="{F9CA5EDD-39FE-4072-8A5C-09C3F47709CC}" type="presOf" srcId="{3802ABD7-24BB-437E-8343-B03B33AB7189}" destId="{C612F52B-7100-4075-88B6-E7461CF746E8}" srcOrd="0" destOrd="0" presId="urn:microsoft.com/office/officeart/2005/8/layout/vList5"/>
    <dgm:cxn modelId="{95625074-6679-4577-B1F8-9553E152AD94}" type="presParOf" srcId="{6FC82BE0-8B2A-4C1B-9FA1-FF47A6E97BAB}" destId="{B8D3DC67-DEDE-4506-B05C-5DD926431B54}" srcOrd="0" destOrd="0" presId="urn:microsoft.com/office/officeart/2005/8/layout/vList5"/>
    <dgm:cxn modelId="{386ADD88-7B70-411E-B678-0B4A8F29F6E0}" type="presParOf" srcId="{B8D3DC67-DEDE-4506-B05C-5DD926431B54}" destId="{5E5DA9DE-BD53-4630-8810-941F03910294}" srcOrd="0" destOrd="0" presId="urn:microsoft.com/office/officeart/2005/8/layout/vList5"/>
    <dgm:cxn modelId="{D99BBA61-3E61-45E9-AD20-79696903283A}" type="presParOf" srcId="{B8D3DC67-DEDE-4506-B05C-5DD926431B54}" destId="{E3BC0797-1931-4866-ADC2-2CF4E6261681}" srcOrd="1" destOrd="0" presId="urn:microsoft.com/office/officeart/2005/8/layout/vList5"/>
    <dgm:cxn modelId="{E2345978-296B-495C-925E-C4D22BF7624A}" type="presParOf" srcId="{6FC82BE0-8B2A-4C1B-9FA1-FF47A6E97BAB}" destId="{B2FA0B02-B450-47E5-A45B-C5B8CEFAD727}" srcOrd="1" destOrd="0" presId="urn:microsoft.com/office/officeart/2005/8/layout/vList5"/>
    <dgm:cxn modelId="{6BCEA2C3-FB27-4CFF-BF71-E93F4DFE6544}" type="presParOf" srcId="{6FC82BE0-8B2A-4C1B-9FA1-FF47A6E97BAB}" destId="{B9976EAE-3B32-4508-A195-F6C083192633}" srcOrd="2" destOrd="0" presId="urn:microsoft.com/office/officeart/2005/8/layout/vList5"/>
    <dgm:cxn modelId="{0B66AC53-F232-4D7B-9923-3D187E76DB28}" type="presParOf" srcId="{B9976EAE-3B32-4508-A195-F6C083192633}" destId="{350889E3-3D58-46E1-AC85-8A1696968537}" srcOrd="0" destOrd="0" presId="urn:microsoft.com/office/officeart/2005/8/layout/vList5"/>
    <dgm:cxn modelId="{80014229-1DBE-458C-B449-F83EE17B4306}" type="presParOf" srcId="{B9976EAE-3B32-4508-A195-F6C083192633}" destId="{EFC5ADD3-B2B4-4DE4-91C4-DCC354B61C6D}" srcOrd="1" destOrd="0" presId="urn:microsoft.com/office/officeart/2005/8/layout/vList5"/>
    <dgm:cxn modelId="{DFB6F182-0387-4B9B-AADB-19B3CCA3DD7E}" type="presParOf" srcId="{6FC82BE0-8B2A-4C1B-9FA1-FF47A6E97BAB}" destId="{FD44E4F5-CB50-4521-9048-1E85EC440FC5}" srcOrd="3" destOrd="0" presId="urn:microsoft.com/office/officeart/2005/8/layout/vList5"/>
    <dgm:cxn modelId="{96500343-C0B3-4B40-BFA0-42344F3BCA26}" type="presParOf" srcId="{6FC82BE0-8B2A-4C1B-9FA1-FF47A6E97BAB}" destId="{E2407600-B23A-4FEE-B044-E150320F7229}" srcOrd="4" destOrd="0" presId="urn:microsoft.com/office/officeart/2005/8/layout/vList5"/>
    <dgm:cxn modelId="{9CDB1A17-6D2B-4BEA-B335-258CA5A589A4}" type="presParOf" srcId="{E2407600-B23A-4FEE-B044-E150320F7229}" destId="{349EBEDE-2C08-4AA2-98CF-03DC6CED5231}" srcOrd="0" destOrd="0" presId="urn:microsoft.com/office/officeart/2005/8/layout/vList5"/>
    <dgm:cxn modelId="{4F0EA5A6-9EBA-4E02-9BC0-9BCB2DFE4A95}" type="presParOf" srcId="{E2407600-B23A-4FEE-B044-E150320F7229}" destId="{C612F52B-7100-4075-88B6-E7461CF746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C0797-1931-4866-ADC2-2CF4E6261681}">
      <dsp:nvSpPr>
        <dsp:cNvPr id="0" name=""/>
        <dsp:cNvSpPr/>
      </dsp:nvSpPr>
      <dsp:spPr>
        <a:xfrm rot="5400000">
          <a:off x="5972266" y="-2413716"/>
          <a:ext cx="1013180" cy="6097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>
              <a:latin typeface="Corbel" panose="020B0503020204020204" pitchFamily="34" charset="0"/>
            </a:rPr>
            <a:t>Поскольку модели оценки являются основой для установления целевых показателей, низкое качество данных может привести к искажениям в национальных системах, в результате которых целевые показатели будут завышены или занижены.</a:t>
          </a:r>
          <a:endParaRPr lang="en-US" sz="1400" kern="1200" dirty="0">
            <a:latin typeface="Corbel" panose="020B0503020204020204" pitchFamily="34" charset="0"/>
          </a:endParaRPr>
        </a:p>
      </dsp:txBody>
      <dsp:txXfrm rot="-5400000">
        <a:off x="3429983" y="178026"/>
        <a:ext cx="6048288" cy="914262"/>
      </dsp:txXfrm>
    </dsp:sp>
    <dsp:sp modelId="{5E5DA9DE-BD53-4630-8810-941F03910294}">
      <dsp:nvSpPr>
        <dsp:cNvPr id="0" name=""/>
        <dsp:cNvSpPr/>
      </dsp:nvSpPr>
      <dsp:spPr>
        <a:xfrm>
          <a:off x="0" y="1918"/>
          <a:ext cx="3429983" cy="126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orbel" panose="020B0503020204020204" pitchFamily="34" charset="0"/>
            </a:rPr>
            <a:t>Цели</a:t>
          </a:r>
          <a:endParaRPr lang="en-US" sz="1800" kern="1200" dirty="0">
            <a:latin typeface="Corbel" panose="020B0503020204020204" pitchFamily="34" charset="0"/>
          </a:endParaRPr>
        </a:p>
      </dsp:txBody>
      <dsp:txXfrm>
        <a:off x="61824" y="63742"/>
        <a:ext cx="3306335" cy="1142828"/>
      </dsp:txXfrm>
    </dsp:sp>
    <dsp:sp modelId="{EFC5ADD3-B2B4-4DE4-91C4-DCC354B61C6D}">
      <dsp:nvSpPr>
        <dsp:cNvPr id="0" name=""/>
        <dsp:cNvSpPr/>
      </dsp:nvSpPr>
      <dsp:spPr>
        <a:xfrm rot="5400000">
          <a:off x="5972266" y="-1083916"/>
          <a:ext cx="1013180" cy="6097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>
              <a:latin typeface="Corbel" panose="020B0503020204020204" pitchFamily="34" charset="0"/>
            </a:rPr>
            <a:t>На основании результатов моделей оценок распределяются ресурсы и разрабатываются мероприятия. Однако низкое качество данных может привести к перераспределению ресурсов на другие цели.</a:t>
          </a:r>
          <a:endParaRPr lang="en-US" sz="1400" kern="1200" dirty="0">
            <a:latin typeface="Corbel" panose="020B0503020204020204" pitchFamily="34" charset="0"/>
          </a:endParaRPr>
        </a:p>
      </dsp:txBody>
      <dsp:txXfrm rot="-5400000">
        <a:off x="3429983" y="1507826"/>
        <a:ext cx="6048288" cy="914262"/>
      </dsp:txXfrm>
    </dsp:sp>
    <dsp:sp modelId="{350889E3-3D58-46E1-AC85-8A1696968537}">
      <dsp:nvSpPr>
        <dsp:cNvPr id="0" name=""/>
        <dsp:cNvSpPr/>
      </dsp:nvSpPr>
      <dsp:spPr>
        <a:xfrm>
          <a:off x="0" y="1331718"/>
          <a:ext cx="3429983" cy="126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orbel" panose="020B0503020204020204" pitchFamily="34" charset="0"/>
            </a:rPr>
            <a:t>Распределение ресурсов и мероприятия</a:t>
          </a:r>
          <a:endParaRPr lang="en-US" sz="1600" kern="1200" dirty="0">
            <a:latin typeface="Corbel" panose="020B0503020204020204" pitchFamily="34" charset="0"/>
          </a:endParaRPr>
        </a:p>
      </dsp:txBody>
      <dsp:txXfrm>
        <a:off x="61824" y="1393542"/>
        <a:ext cx="3306335" cy="1142828"/>
      </dsp:txXfrm>
    </dsp:sp>
    <dsp:sp modelId="{C612F52B-7100-4075-88B6-E7461CF746E8}">
      <dsp:nvSpPr>
        <dsp:cNvPr id="0" name=""/>
        <dsp:cNvSpPr/>
      </dsp:nvSpPr>
      <dsp:spPr>
        <a:xfrm rot="5400000">
          <a:off x="5972266" y="245883"/>
          <a:ext cx="1013180" cy="6097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>
              <a:latin typeface="Corbel" panose="020B0503020204020204" pitchFamily="34" charset="0"/>
            </a:rPr>
            <a:t>Модели оценки ВИЧ представляют собой основной источник информации о состоянии эпидемии в стране. Недостаток данных о состоянии эпидемии может подорвать доверие населения к принимаемым мерам по борьбе с ВИЧ.</a:t>
          </a:r>
          <a:endParaRPr lang="en-US" sz="1400" kern="1200" dirty="0">
            <a:latin typeface="Corbel" panose="020B0503020204020204" pitchFamily="34" charset="0"/>
          </a:endParaRPr>
        </a:p>
      </dsp:txBody>
      <dsp:txXfrm rot="-5400000">
        <a:off x="3429983" y="2837626"/>
        <a:ext cx="6048288" cy="914262"/>
      </dsp:txXfrm>
    </dsp:sp>
    <dsp:sp modelId="{349EBEDE-2C08-4AA2-98CF-03DC6CED5231}">
      <dsp:nvSpPr>
        <dsp:cNvPr id="0" name=""/>
        <dsp:cNvSpPr/>
      </dsp:nvSpPr>
      <dsp:spPr>
        <a:xfrm>
          <a:off x="0" y="2661518"/>
          <a:ext cx="3429983" cy="126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orbel" panose="020B0503020204020204" pitchFamily="34" charset="0"/>
            </a:rPr>
            <a:t>Общественное мнение</a:t>
          </a:r>
          <a:endParaRPr lang="en-US" sz="1600" kern="1200" dirty="0">
            <a:latin typeface="Corbel" panose="020B0503020204020204" pitchFamily="34" charset="0"/>
          </a:endParaRPr>
        </a:p>
      </dsp:txBody>
      <dsp:txXfrm>
        <a:off x="61824" y="2723342"/>
        <a:ext cx="3306335" cy="1142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0.4239</cdr:x>
      <cdr:y>0.61069</cdr:y>
    </cdr:from>
    <cdr:to>
      <cdr:x>0.62217</cdr:x>
      <cdr:y>0.74523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926543-F262-4C8F-1BA7-23C42B7C3534}"/>
            </a:ext>
          </a:extLst>
        </cdr:cNvPr>
        <cdr:cNvSpPr txBox="1"/>
      </cdr:nvSpPr>
      <cdr:spPr>
        <a:xfrm xmlns:a="http://schemas.openxmlformats.org/drawingml/2006/main">
          <a:off x="1472925" y="3127123"/>
          <a:ext cx="688932" cy="688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H" sz="1100" dirty="0"/>
        </a:p>
      </cdr:txBody>
    </cdr:sp>
  </cdr:relSizeAnchor>
  <cdr:relSizeAnchor xmlns:cdr="http://schemas.openxmlformats.org/drawingml/2006/chartDrawing">
    <cdr:from>
      <cdr:x>0.42484</cdr:x>
      <cdr:y>0.62047</cdr:y>
    </cdr:from>
    <cdr:to>
      <cdr:x>0.61229</cdr:x>
      <cdr:y>0.73055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2011B314-040C-0EB7-CB7C-B2349F0B7C38}"/>
            </a:ext>
          </a:extLst>
        </cdr:cNvPr>
        <cdr:cNvSpPr/>
      </cdr:nvSpPr>
      <cdr:spPr>
        <a:xfrm xmlns:a="http://schemas.openxmlformats.org/drawingml/2006/main">
          <a:off x="1476192" y="3177227"/>
          <a:ext cx="651354" cy="5636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CH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0.52882</cdr:x>
      <cdr:y>0.84549</cdr:y>
    </cdr:from>
    <cdr:to>
      <cdr:x>0.86008</cdr:x>
      <cdr:y>0.90605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1DF04F5-81D4-3BE4-070F-74F2D9588A01}"/>
            </a:ext>
          </a:extLst>
        </cdr:cNvPr>
        <cdr:cNvSpPr/>
      </cdr:nvSpPr>
      <cdr:spPr>
        <a:xfrm xmlns:a="http://schemas.openxmlformats.org/drawingml/2006/main">
          <a:off x="5560818" y="4214540"/>
          <a:ext cx="3483430" cy="3018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CH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A9E1C-47A2-490F-A455-2645E356D6DC}" type="datetimeFigureOut">
              <a:rPr lang="en-CH" smtClean="0"/>
              <a:t>09/02/2024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 для редактирования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75E5-EEA6-4699-9135-78D05B2AA1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827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0EFA-D13E-0A36-B9A5-41609D0F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F1C5A-F98A-55FD-DC63-70D3BAFB3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7C2F6-AEE3-B282-86E9-C93AA37E3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Мы начнем с введения в программу "Spectrum" и ее ключевой роли в управлении эпидемией ВИЧ.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Цель нашего обсуждения - выяснить, почему важно проводить анализ качества данных о программе и эпиднадзоре в контексте ВИЧ.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Мы рассмотрим, как это помогает нам лучше понять ситуацию и прогнозировать развитие эпидемии.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Обсудим методы, которые мы используем для оценки качества данных. Это включает в себя проверку точности, полноты и достоверности, что является важным этапом на пути к получению достоверной картины.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В заключении мы обозначим дальнейшие шаги по улучшению системы сбора и анализа данных для оценок в текущем раунде.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H" sz="1200" kern="100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473EA-5882-A8D4-BA5B-A70D598EA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918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KE" dirty="0">
              <a:effectLst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вкладке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АНК"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введите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ВИЧ,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дородового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(АНК)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Также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укажите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которым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был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поставлен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диагноз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ВИЧ-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инфекции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первом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посещении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АНК, а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также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пришедших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АНК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уже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известных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предыдущему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диагнозу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ВИЧ-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инфицированные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Обе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учитываются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числителе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так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и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знаменателе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показателя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ВИЧ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среди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беременных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Проверьте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обеспечьте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согласованность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данными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ППМР.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ожидаем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новых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диагнозов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равно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выше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числа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начал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ППМР ДО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текущей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беременности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Аналогичным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образом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ожидаем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число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людей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уже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известных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ВИЧ-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положительные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минимум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равно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числу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начал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АРТ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еще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текущей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беременности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ввод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этим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показателям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тесты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ВИЧ,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новые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положительные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известные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положительные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завершен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Spectrum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рассчитает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среди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прошедших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АНК,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строке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внизу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Эту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должны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ввести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EPP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оставшихся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верхней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строке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Рутинное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тестирование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рамках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АНК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уровне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переписи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".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большинстве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стран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заполнения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EPP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оставшихся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мужчин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используется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самое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Независимо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того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используете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ли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EPP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CSAVR;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наблюдаемая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АНК,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рассчитанная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здесь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основе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ваших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может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использована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корректировки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предполагаемой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Spectrum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среди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беременных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знаменателя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потребности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ППМР,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событий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передачи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инфекции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матери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ребенку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и,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таким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образом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(в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совокупности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течение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следующих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числа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детских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инфекций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живущих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с ВИЧ.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делается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разделе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Дополнительные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параметры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Рождаемость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связанная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с ВИЧ", с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установкой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местного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поправочного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коэффициента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Рождаемость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умолчанию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среди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ВИЧ-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инфицированных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определяется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основе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глобальных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моделей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умолчанию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отражающих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ВИЧ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рождаемость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CD4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неинфицированными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женщинами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С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локальной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Рождаемость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рассчитанную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Спектром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вашим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отражают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национальную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АНК-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рождаемости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осторожностью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годы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выборочным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неполным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нерепрезентативным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из-за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неполного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посещения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АНК,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видимую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рождаемости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методу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Спектрума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АНК-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вообще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скорректировать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подтвердить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Spectrum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беременных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ПМР,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вообще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воздержаться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ПМР и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исходов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ЮНЭЙДС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публиковать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Наконец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этом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редакторе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можно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желанию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ввести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 родах, зарегистрированных программой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данными о рождении, рассчитанными Спектром, позволяет получить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 и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полноте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АНК</a:t>
            </a:r>
            <a:r>
              <a:rPr lang="en-KE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KE" dirty="0">
              <a:effectLst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660D5-ED4C-41CA-8F92-89CB6C57A1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1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Рутинные данные тестирования могут представлять сложности, затрудняя выявление тенденций из-за артефактов в отчетности.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Исходное руководство по дозорному эпиднадзору в области дородового наблюдения рекомендовало акцентировать внимание на районах с высокой загрузкой.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Расширение тестирования на ВИЧ в сфере дородового наблюдения привело к росту его масштабов, но со временем эти масштабы стабилизировались, что делает первые годы нерепрезентативными на национальном уровне.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Управление отчетностью на индивидуальном уровне усложняется, особенно до внедрения электронных систем отчетности.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Перед использованием данных о дородовом наблюдении необходимо включить в выборку положительных женщин, учесть все первичные тесты и выбрать только полные или репрезентативные данные за годы на уровне всей страны, а также следить за стабильностью тенденций распространенности и различными факторами, включая ложные срабатывания и изменения в алгоритмах тестирования.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660D5-ED4C-41CA-8F92-89CB6C57A1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2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  <a:p>
            <a:r>
              <a:rPr lang="en-US" dirty="0" err="1"/>
              <a:t>Находясь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вкладке</a:t>
            </a:r>
            <a:r>
              <a:rPr lang="en-US" dirty="0"/>
              <a:t> "</a:t>
            </a:r>
            <a:r>
              <a:rPr lang="en-US" dirty="0" err="1"/>
              <a:t>Тестирование</a:t>
            </a:r>
            <a:r>
              <a:rPr lang="en-US" dirty="0"/>
              <a:t> АНК" в </a:t>
            </a:r>
            <a:r>
              <a:rPr lang="en-US" dirty="0" err="1"/>
              <a:t>разделе</a:t>
            </a:r>
            <a:r>
              <a:rPr lang="en-US" dirty="0"/>
              <a:t> "</a:t>
            </a:r>
            <a:r>
              <a:rPr lang="en-US" dirty="0" err="1"/>
              <a:t>Статистика</a:t>
            </a:r>
            <a:r>
              <a:rPr lang="en-US" dirty="0"/>
              <a:t> </a:t>
            </a:r>
            <a:r>
              <a:rPr lang="en-US" dirty="0" err="1"/>
              <a:t>программы</a:t>
            </a:r>
            <a:r>
              <a:rPr lang="en-US" dirty="0"/>
              <a:t>", </a:t>
            </a:r>
            <a:r>
              <a:rPr lang="en-US" dirty="0" err="1"/>
              <a:t>воспользуйтесь</a:t>
            </a:r>
            <a:r>
              <a:rPr lang="en-US" dirty="0"/>
              <a:t> </a:t>
            </a:r>
            <a:r>
              <a:rPr lang="en-US" dirty="0" err="1"/>
              <a:t>графиком</a:t>
            </a:r>
            <a:r>
              <a:rPr lang="en-US" dirty="0"/>
              <a:t> в </a:t>
            </a:r>
            <a:r>
              <a:rPr lang="en-US" dirty="0" err="1"/>
              <a:t>левом</a:t>
            </a:r>
            <a:r>
              <a:rPr lang="en-US" dirty="0"/>
              <a:t> </a:t>
            </a:r>
            <a:r>
              <a:rPr lang="en-US" dirty="0" err="1"/>
              <a:t>нижнем</a:t>
            </a:r>
            <a:r>
              <a:rPr lang="en-US" dirty="0"/>
              <a:t> </a:t>
            </a:r>
            <a:r>
              <a:rPr lang="en-US" dirty="0" err="1"/>
              <a:t>углу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проверить</a:t>
            </a:r>
            <a:r>
              <a:rPr lang="en-US" dirty="0"/>
              <a:t> </a:t>
            </a:r>
            <a:r>
              <a:rPr lang="en-US" dirty="0" err="1"/>
              <a:t>свои</a:t>
            </a:r>
            <a:r>
              <a:rPr lang="en-US" dirty="0"/>
              <a:t> </a:t>
            </a:r>
            <a:r>
              <a:rPr lang="en-US" dirty="0" err="1"/>
              <a:t>записи</a:t>
            </a:r>
            <a:r>
              <a:rPr lang="en-US" dirty="0"/>
              <a:t> - </a:t>
            </a:r>
            <a:r>
              <a:rPr lang="en-US" dirty="0" err="1"/>
              <a:t>прежде</a:t>
            </a:r>
            <a:r>
              <a:rPr lang="en-US" dirty="0"/>
              <a:t>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выбрать</a:t>
            </a:r>
            <a:r>
              <a:rPr lang="en-US" dirty="0"/>
              <a:t>,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какие</a:t>
            </a:r>
            <a:r>
              <a:rPr lang="en-US" dirty="0"/>
              <a:t> </a:t>
            </a:r>
            <a:r>
              <a:rPr lang="en-US" dirty="0" err="1"/>
              <a:t>годы</a:t>
            </a:r>
            <a:r>
              <a:rPr lang="en-US" dirty="0"/>
              <a:t> </a:t>
            </a:r>
            <a:r>
              <a:rPr lang="en-US" dirty="0" err="1"/>
              <a:t>достаточно</a:t>
            </a:r>
            <a:r>
              <a:rPr lang="en-US" dirty="0"/>
              <a:t> </a:t>
            </a:r>
            <a:r>
              <a:rPr lang="en-US" dirty="0" err="1"/>
              <a:t>хороши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включить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в EPP и </a:t>
            </a:r>
            <a:r>
              <a:rPr lang="en-US" dirty="0" err="1"/>
              <a:t>подгонку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рождаемости</a:t>
            </a:r>
            <a:r>
              <a:rPr lang="en-US" dirty="0"/>
              <a:t>. </a:t>
            </a:r>
          </a:p>
          <a:p>
            <a:r>
              <a:rPr lang="en-US" dirty="0" err="1"/>
              <a:t>Возможные</a:t>
            </a:r>
            <a:r>
              <a:rPr lang="en-US" dirty="0"/>
              <a:t> </a:t>
            </a:r>
            <a:r>
              <a:rPr lang="en-US" dirty="0" err="1"/>
              <a:t>несоответствия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изучить</a:t>
            </a:r>
            <a:r>
              <a:rPr lang="en-US" dirty="0"/>
              <a:t>, </a:t>
            </a:r>
            <a:r>
              <a:rPr lang="en-US" dirty="0" err="1"/>
              <a:t>объяснить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скорректировать</a:t>
            </a:r>
            <a:r>
              <a:rPr lang="en-US" dirty="0"/>
              <a:t>, - </a:t>
            </a:r>
            <a:r>
              <a:rPr lang="en-US" dirty="0" err="1"/>
              <a:t>это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о </a:t>
            </a:r>
            <a:r>
              <a:rPr lang="en-US" dirty="0" err="1"/>
              <a:t>рождении</a:t>
            </a:r>
            <a:r>
              <a:rPr lang="en-US" dirty="0"/>
              <a:t>, </a:t>
            </a:r>
            <a:r>
              <a:rPr lang="en-US" dirty="0" err="1"/>
              <a:t>представленные</a:t>
            </a:r>
            <a:r>
              <a:rPr lang="en-US" dirty="0"/>
              <a:t> </a:t>
            </a:r>
            <a:r>
              <a:rPr lang="en-US" dirty="0" err="1"/>
              <a:t>программой</a:t>
            </a:r>
            <a:r>
              <a:rPr lang="en-US" dirty="0"/>
              <a:t>, </a:t>
            </a:r>
            <a:r>
              <a:rPr lang="en-US" dirty="0" err="1"/>
              <a:t>значительно</a:t>
            </a:r>
            <a:r>
              <a:rPr lang="en-US" dirty="0"/>
              <a:t> </a:t>
            </a:r>
            <a:r>
              <a:rPr lang="en-US" dirty="0" err="1"/>
              <a:t>отличаются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рассчитанных</a:t>
            </a:r>
            <a:r>
              <a:rPr lang="en-US" dirty="0"/>
              <a:t> </a:t>
            </a:r>
            <a:r>
              <a:rPr lang="en-US" dirty="0" err="1"/>
              <a:t>Спектром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насчитали</a:t>
            </a:r>
            <a:r>
              <a:rPr lang="en-US" dirty="0"/>
              <a:t> </a:t>
            </a:r>
            <a:r>
              <a:rPr lang="en-US" dirty="0" err="1"/>
              <a:t>гораздо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</a:t>
            </a:r>
            <a:r>
              <a:rPr lang="en-US" dirty="0" err="1"/>
              <a:t>первых</a:t>
            </a:r>
            <a:r>
              <a:rPr lang="en-US" dirty="0"/>
              <a:t> </a:t>
            </a:r>
            <a:r>
              <a:rPr lang="en-US" dirty="0" err="1"/>
              <a:t>посещений</a:t>
            </a:r>
            <a:r>
              <a:rPr lang="en-US" dirty="0"/>
              <a:t> АНК,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родов</a:t>
            </a:r>
            <a:r>
              <a:rPr lang="en-US" dirty="0"/>
              <a:t>, </a:t>
            </a:r>
            <a:r>
              <a:rPr lang="en-US" dirty="0" err="1"/>
              <a:t>зарегистрированных</a:t>
            </a:r>
            <a:r>
              <a:rPr lang="en-US" dirty="0"/>
              <a:t> в </a:t>
            </a:r>
            <a:r>
              <a:rPr lang="en-US" dirty="0" err="1"/>
              <a:t>программе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посещений</a:t>
            </a:r>
            <a:r>
              <a:rPr lang="en-US" dirty="0"/>
              <a:t> АНК </a:t>
            </a:r>
            <a:r>
              <a:rPr lang="en-US" dirty="0" err="1"/>
              <a:t>могло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завышено</a:t>
            </a:r>
            <a:r>
              <a:rPr lang="en-US" dirty="0"/>
              <a:t>, а </a:t>
            </a:r>
            <a:r>
              <a:rPr lang="en-US" dirty="0" err="1"/>
              <a:t>значит</a:t>
            </a:r>
            <a:r>
              <a:rPr lang="en-US" dirty="0"/>
              <a:t>, и </a:t>
            </a:r>
            <a:r>
              <a:rPr lang="en-US" dirty="0" err="1"/>
              <a:t>распространенность</a:t>
            </a:r>
            <a:r>
              <a:rPr lang="en-US" dirty="0"/>
              <a:t> в АНК </a:t>
            </a:r>
            <a:r>
              <a:rPr lang="en-US" dirty="0" err="1"/>
              <a:t>занижена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854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Сильно завышенный или заниженный локальный поправочный коэффициент фертильности (LAF) может сигнализировать о проблемах с данными о распространенности ANC или оценкой взрослых женщин.</a:t>
            </a: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таких случаях необходимо пересмотреть репрезентативность данных ANC , ограничить LAF до определенного диапазона или использовать другие методы подтверждения оценок ПМР и детей, а также охвата ППМР и детей АРТ.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C4483-7CF5-4CF7-BC54-0B04140F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8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Если охват ППМР или АРТ превышает 100% в какой-либо группе (женщины, мужчины или дети), это может указывать на проблемы с данными или оценкой эпидемии для этой группы, особенно если такое происходит несколько лет подряд. Для ППМР, возможно, были занижены показатели рождаемости или количество женщин, получающих АРВ-препараты, было учтено дважды.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5146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n-KE" dirty="0">
              <a:effectLst/>
            </a:endParaRPr>
          </a:p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завершения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ввода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подгонки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кривой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CSAVR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EPP, а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также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половой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структуры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заболеваемости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(Incidence Rate Ratios)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перейдите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просмотру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разделе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Каскад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лечения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прогресс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достижении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целевых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95-95-95 (т. е. 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95% ЛЖВ,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знающих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своем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статусе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, 95%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получающих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АРТ и 95%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получающих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АРТ с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вирусной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супрессией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поочередно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для взрослых мужчин, взрослых женщин и детей)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с 2010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KE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r>
              <a:rPr lang="en-US" sz="1800" kern="100" dirty="0">
                <a:solidFill>
                  <a:srgbClr val="374151"/>
                </a:solidFill>
                <a:effectLst/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можете</a:t>
            </a:r>
            <a:r>
              <a:rPr lang="en-US" dirty="0"/>
              <a:t> </a:t>
            </a:r>
            <a:r>
              <a:rPr lang="en-US" dirty="0" err="1"/>
              <a:t>оценить</a:t>
            </a:r>
            <a:r>
              <a:rPr lang="en-US" dirty="0"/>
              <a:t> </a:t>
            </a:r>
            <a:r>
              <a:rPr lang="en-US" dirty="0" err="1"/>
              <a:t>узоры</a:t>
            </a:r>
            <a:r>
              <a:rPr lang="en-US" dirty="0"/>
              <a:t> </a:t>
            </a:r>
            <a:r>
              <a:rPr lang="en-US" dirty="0" err="1"/>
              <a:t>тремя</a:t>
            </a:r>
            <a:r>
              <a:rPr lang="en-US" dirty="0"/>
              <a:t> </a:t>
            </a:r>
            <a:r>
              <a:rPr lang="en-US" dirty="0" err="1"/>
              <a:t>способами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мере</a:t>
            </a:r>
            <a:r>
              <a:rPr lang="en-US" dirty="0"/>
              <a:t> </a:t>
            </a:r>
            <a:r>
              <a:rPr lang="en-US" dirty="0" err="1"/>
              <a:t>увеличения</a:t>
            </a:r>
            <a:r>
              <a:rPr lang="en-US" dirty="0"/>
              <a:t> </a:t>
            </a:r>
            <a:r>
              <a:rPr lang="en-US" dirty="0" err="1"/>
              <a:t>числа</a:t>
            </a:r>
            <a:r>
              <a:rPr lang="en-US" dirty="0"/>
              <a:t> ЛЖВ</a:t>
            </a:r>
          </a:p>
          <a:p>
            <a:r>
              <a:rPr lang="en-US" dirty="0"/>
              <a:t>2. В %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тех</a:t>
            </a:r>
            <a:r>
              <a:rPr lang="en-US" dirty="0"/>
              <a:t>, </a:t>
            </a:r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соответствует</a:t>
            </a:r>
            <a:r>
              <a:rPr lang="en-US" dirty="0"/>
              <a:t> </a:t>
            </a:r>
            <a:r>
              <a:rPr lang="en-US" dirty="0" err="1"/>
              <a:t>требованиям</a:t>
            </a:r>
            <a:r>
              <a:rPr lang="en-US" dirty="0"/>
              <a:t>, </a:t>
            </a:r>
            <a:r>
              <a:rPr lang="en-US" dirty="0" err="1"/>
              <a:t>т.е</a:t>
            </a:r>
            <a:r>
              <a:rPr lang="en-US" dirty="0"/>
              <a:t>. </a:t>
            </a:r>
            <a:r>
              <a:rPr lang="en-US" dirty="0" err="1"/>
              <a:t>целевые</a:t>
            </a:r>
            <a:r>
              <a:rPr lang="en-US" dirty="0"/>
              <a:t> </a:t>
            </a:r>
            <a:r>
              <a:rPr lang="en-US" dirty="0" err="1"/>
              <a:t>показатели</a:t>
            </a:r>
            <a:r>
              <a:rPr lang="en-US" dirty="0"/>
              <a:t> 95-95-95</a:t>
            </a:r>
          </a:p>
          <a:p>
            <a:r>
              <a:rPr lang="en-US" dirty="0"/>
              <a:t>3. В %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ЛЖВ, т. е. </a:t>
            </a:r>
            <a:r>
              <a:rPr lang="en-US" dirty="0" err="1"/>
              <a:t>каскад</a:t>
            </a:r>
            <a:r>
              <a:rPr lang="en-US" dirty="0"/>
              <a:t> </a:t>
            </a:r>
            <a:r>
              <a:rPr lang="en-US" dirty="0" err="1"/>
              <a:t>тестирования</a:t>
            </a:r>
            <a:r>
              <a:rPr lang="en-US" dirty="0"/>
              <a:t> и </a:t>
            </a:r>
            <a:r>
              <a:rPr lang="en-US" dirty="0" err="1"/>
              <a:t>лечения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населения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5765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ru-RU" sz="2800" dirty="0"/>
            </a:b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Здесь представлен каскад данных в виде чисел и процентов от общего числа правообладателей. Убедитесь, что на каждом этапе количество людей меньше, чем на предыдущем. Процентное соотношение по каждой группе и году не должно превышать 100%. Любые ошибки, такие как большее количество людей, получающих лечение, чем диагностировано, должны быть исправлены. Необходимо анализировать значительное увеличение или уменьшение каскада, сопоставляя текущие оценки с предыдущими годами. Понимание различий между целями 90-90-90 и каскадом имеет ключевое значение. Для обеспечения точности следует проводить проверку источников данных, перекрестные ссылки с надежными системами и анализ качества, чтобы обеспечить надежное отслеживание данных о ВИЧ и прогрессирующее лечение.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767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br>
              <a:rPr lang="ru-RU" sz="2800" dirty="0"/>
            </a:b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АРТ для взрослых играет ключевую роль в оценке эпидемии, снижая смертность, инфекционность и число новых инфекций. Важно визуализировать тенденцию расширения использования АРТ по годам и объяснить любые внезапные изменения. При проведении национального аудита данных можно скорректировать национальные данные по АРТ. Графики охвата АРТ должны подтверждать, что количество принимающих АРТ не превышает количество ЛЖВ, оцененных Спектром. С помощью программы Validation можно сравнить данные по началу и продолжению приема АРТ между данными Spectrum и вашей программой. Страны с высоким уровнем заболеваемости могут сопоставить охват АРТ с данными, полученными в результате национальных серологических обследований домохозяйств.</a:t>
            </a:r>
            <a:br>
              <a:rPr lang="en-US" sz="1800" b="0" i="0" kern="1200" dirty="0">
                <a:solidFill>
                  <a:srgbClr val="000000"/>
                </a:solidFill>
                <a:effectLst/>
                <a:latin typeface="Söhne"/>
                <a:ea typeface="+mn-ea"/>
                <a:cs typeface="+mn-cs"/>
              </a:rPr>
            </a:br>
            <a:endParaRPr lang="en-KE" dirty="0">
              <a:effectLst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4149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Вы можете внести коррекции в число взрослых, получающих АРТ, в программе напрямую или с использованием ежегодного поправочного коэффициента, основанного на результатах национального или репрезентативного аудита качества данных. Использование поправочного коэффициента для года DQA и при необходимости для последующих лет обеспечивает прозрачность внесенных корректировок.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5755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В январе-феврале у вас могут отсутствовать окончательные данные по программе и наблюдению за весь 2023 год, поэтому окончательная оценка Спектра 2024 будет завершена позднее. Пока вы можете продолжать работу и просматривать черновые варианты модели для продвижения вперед.</a:t>
            </a:r>
          </a:p>
          <a:p>
            <a:pPr algn="l"/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Чтобы заполнить пробелы в Spectrum вместо отсутствующих данных: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Для показателей АРТ и ППМР можно установить 2023 год как целевой процент на основе данных 2022 года или ввести данные за неполный 2023 год, избегая нулевых значений, чтобы избежать неправильной оценки новых инфекций.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Для данных о распространенности, таких как плановое АНК-тестирование, можно ввести данные на основе первой половины или трех кварталов года в EPP и систему определения фертильности.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В CSAVR для новых диагнозов и смертей от СПИДа оставьте значения 2023 года пустыми.</a:t>
            </a:r>
          </a:p>
          <a:p>
            <a:pPr algn="l"/>
            <a:r>
              <a:rPr lang="ru-RU" sz="2800" b="0" i="0" dirty="0">
                <a:solidFill>
                  <a:srgbClr val="D1D5DB"/>
                </a:solidFill>
                <a:effectLst/>
                <a:latin typeface="Söhne"/>
              </a:rPr>
              <a:t>Все типы данных, даже за неполный год, могут быть введены в Excel для проверки качества. Независимо от временного решения, документируйте статус в файле Excel и в Spectrum в соответствующих полях "Источник".</a:t>
            </a:r>
          </a:p>
          <a:p>
            <a:pPr algn="l"/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6CE11-3631-4A58-9931-8E7135B8174C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99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Söhne"/>
              </a:rPr>
              <a:t>Модели оценки играют ключевую роль в установлении </a:t>
            </a:r>
            <a:r>
              <a:rPr lang="ru-RU" b="1" i="0" dirty="0">
                <a:effectLst/>
                <a:latin typeface="Söhne"/>
              </a:rPr>
              <a:t>целевых показателей</a:t>
            </a:r>
            <a:r>
              <a:rPr lang="ru-RU" b="0" i="0" dirty="0">
                <a:effectLst/>
                <a:latin typeface="Söhne"/>
              </a:rPr>
              <a:t>, но низкое качество данных может привести к их искажению.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Söhne"/>
              </a:rPr>
              <a:t>Результаты моделей определяют распределение </a:t>
            </a:r>
            <a:r>
              <a:rPr lang="ru-RU" b="1" i="0" dirty="0">
                <a:effectLst/>
                <a:latin typeface="Söhne"/>
              </a:rPr>
              <a:t>ресурсов</a:t>
            </a:r>
            <a:r>
              <a:rPr lang="ru-RU" b="0" i="0" dirty="0">
                <a:effectLst/>
                <a:latin typeface="Söhne"/>
              </a:rPr>
              <a:t> и разработку </a:t>
            </a:r>
            <a:r>
              <a:rPr lang="ru-RU" b="1" i="0" dirty="0">
                <a:effectLst/>
                <a:latin typeface="Söhne"/>
              </a:rPr>
              <a:t>мероприятий</a:t>
            </a:r>
            <a:r>
              <a:rPr lang="ru-RU" b="0" i="0" dirty="0">
                <a:effectLst/>
                <a:latin typeface="Söhne"/>
              </a:rPr>
              <a:t>, но недостаток данных может привести к их неправильному перераспределению.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Söhne"/>
              </a:rPr>
              <a:t>Модели оценки ВИЧ предоставляют </a:t>
            </a:r>
            <a:r>
              <a:rPr lang="ru-RU" b="1" i="0" dirty="0">
                <a:effectLst/>
                <a:latin typeface="Söhne"/>
              </a:rPr>
              <a:t>основную</a:t>
            </a:r>
            <a:r>
              <a:rPr lang="ru-RU" b="0" i="0" dirty="0">
                <a:effectLst/>
                <a:latin typeface="Söhne"/>
              </a:rPr>
              <a:t> информацию об эпидемии, но недостаточность данных может </a:t>
            </a:r>
            <a:r>
              <a:rPr lang="ru-RU" b="1" i="0" dirty="0">
                <a:effectLst/>
                <a:latin typeface="Söhne"/>
              </a:rPr>
              <a:t>подорвать</a:t>
            </a:r>
            <a:r>
              <a:rPr lang="ru-RU" b="0" i="0" dirty="0">
                <a:effectLst/>
                <a:latin typeface="Söhne"/>
              </a:rPr>
              <a:t> доверие населения к принимаемым мерам.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Söhne"/>
              </a:rPr>
              <a:t>Для разработки эффективных стратегий борьбы с ВИЧ необходима </a:t>
            </a:r>
            <a:r>
              <a:rPr lang="ru-RU" b="1" i="0" dirty="0">
                <a:effectLst/>
                <a:latin typeface="Söhne"/>
              </a:rPr>
              <a:t>надежная</a:t>
            </a:r>
            <a:r>
              <a:rPr lang="ru-RU" b="0" i="0" dirty="0">
                <a:effectLst/>
                <a:latin typeface="Söhne"/>
              </a:rPr>
              <a:t> информация о программе и эпидемиологическом надзоре.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Söhne"/>
              </a:rPr>
              <a:t>Математические модели, такие как Spectrum, используются для </a:t>
            </a:r>
            <a:r>
              <a:rPr lang="ru-RU" b="1" i="0" dirty="0">
                <a:effectLst/>
                <a:latin typeface="Söhne"/>
              </a:rPr>
              <a:t>прогнозирования</a:t>
            </a:r>
            <a:r>
              <a:rPr lang="ru-RU" b="0" i="0" dirty="0">
                <a:effectLst/>
                <a:latin typeface="Söhne"/>
              </a:rPr>
              <a:t> ключевых показателей ВИЧ на основе данных об эпиднадзоре, обследованиях и программе лечения.</a:t>
            </a:r>
          </a:p>
          <a:p>
            <a:br>
              <a:rPr lang="ru-RU" b="0" i="0" dirty="0">
                <a:solidFill>
                  <a:srgbClr val="FFFFFF"/>
                </a:solidFill>
                <a:effectLst/>
                <a:latin typeface="Söhne"/>
              </a:rPr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071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FF"/>
                </a:solidFill>
                <a:effectLst/>
                <a:latin typeface="Söhne"/>
              </a:rPr>
              <a:t>Проблемы с качеством данных в модулях оценки ВИЧ могут искажать прогнозы эпидемии.</a:t>
            </a:r>
          </a:p>
          <a:p>
            <a:pPr marL="45720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2800" b="0" i="0" kern="1200" dirty="0">
                <a:solidFill>
                  <a:srgbClr val="FFFFFF"/>
                </a:solidFill>
                <a:effectLst/>
                <a:latin typeface="Söhne"/>
                <a:ea typeface="+mn-ea"/>
                <a:cs typeface="+mn-cs"/>
              </a:rPr>
              <a:t>Недооценка или переоценка показателей заболеваемости и/или распространенности ВИЧ, охвата превентивных программ или антиретровирусной терапии (ППМР или АРТ), а также новых случаев инфицирования и смертности среди лиц, живущих с ВИЧ и от СПИДа, приводит к неподходящему сосредоточению внимания и распределению ресурсов.</a:t>
            </a:r>
          </a:p>
          <a:p>
            <a:pPr marL="45720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2800" b="0" i="0" kern="1200" dirty="0">
                <a:solidFill>
                  <a:srgbClr val="FFFFFF"/>
                </a:solidFill>
                <a:effectLst/>
                <a:latin typeface="Söhne"/>
                <a:ea typeface="+mn-ea"/>
                <a:cs typeface="+mn-cs"/>
              </a:rPr>
              <a:t>Это также приводит к нерациональному использованию ресурсов и рабочего времени персонала.</a:t>
            </a:r>
          </a:p>
          <a:p>
            <a:pPr marL="45720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2800" b="0" i="0" kern="1200" dirty="0">
                <a:solidFill>
                  <a:srgbClr val="FFFFFF"/>
                </a:solidFill>
                <a:effectLst/>
                <a:latin typeface="Söhne"/>
                <a:ea typeface="+mn-ea"/>
                <a:cs typeface="+mn-cs"/>
              </a:rPr>
              <a:t>Недооценка или переоценка данных могут привести к принятию неправильных решений в сфере борьбы с ВИЧ и СПИДом.</a:t>
            </a:r>
          </a:p>
          <a:p>
            <a:br>
              <a:rPr lang="ru-RU" sz="2800" b="0" i="0" dirty="0">
                <a:solidFill>
                  <a:srgbClr val="FFFFFF"/>
                </a:solidFill>
                <a:effectLst/>
                <a:latin typeface="Söhne"/>
              </a:rPr>
            </a:b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273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ru-RU" b="0" i="0" dirty="0">
                <a:solidFill>
                  <a:srgbClr val="D1D5DB"/>
                </a:solidFill>
                <a:effectLst/>
                <a:latin typeface="Söhne"/>
              </a:rPr>
            </a:b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Принятие решений об использовании инструментов для оценки эпидемий включает следующие этапы: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Включение всех ключевых групп населения </a:t>
            </a:r>
            <a:r>
              <a:rPr lang="ru-RU" b="1" i="0" dirty="0">
                <a:solidFill>
                  <a:srgbClr val="D1D5DB"/>
                </a:solidFill>
                <a:effectLst/>
                <a:latin typeface="Söhne"/>
              </a:rPr>
              <a:t>в пакет программы оценки и прогнозирования эпидемий (ПОП).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Оценка каждой ключевой популяции на основе численности национальной популяции, процента мужчин и продолжительности пребывания в популяции, обеспечивая наличие не менее трех точек данных о преобладании во времени, где самая последняя не старше 4 лет (начиная с 2019 года или позже).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D1D5DB"/>
                </a:solidFill>
                <a:effectLst/>
                <a:latin typeface="Söhne"/>
              </a:rPr>
              <a:t>Использование инструмента подбора по данным эпиднадзора за случаями и данным системы записей актов гражданского состояния (CSAVR)</a:t>
            </a: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, который предоставляет данные о смертности от ВИЧ/СПИДа за последние 8 лет и о диагнозах за тот же период (в пределах 1990-2023 гг.).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Убеждение в качестве регистрации причин смерти, которые классифицированы как категория среднего или хорошего качества (группы 2A и 2B).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Обеспечение наличия файла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Spectrum</a:t>
            </a: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, который охватывает все "фактическое" население, включая всех жителей, в том числе неграждан.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1EB5F-83F3-497B-B51D-09B785C8E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CSAVR позволяет использовать различные исходные данные для оценки взрослого населения.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Эти данные включают в себя новые диагнозы ВИЧ, смертность от СПИДа по данным систем регистрации актов гражданского состояния и, по желанию, новые диагнозы ВИЧ по категориям количества клеток CD4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/</a:t>
            </a:r>
            <a:r>
              <a:rPr lang="ru-RU" b="0" i="0" dirty="0">
                <a:solidFill>
                  <a:srgbClr val="E2EEFF"/>
                </a:solidFill>
                <a:effectLst/>
                <a:latin typeface="Google Sans"/>
              </a:rPr>
              <a:t>СД-4 лимфоциты</a:t>
            </a: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Все вводы относятся к взрослым в возрасте от 15 лет и старше и включают общий показатель, а также, при возможности, разбивку по полу и возрасту.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Данные о новых случаях диагноза, вводимые в CSAVR, должны включать все данные о впервые установленных диагнозах в национальной системе эпиднадзора, а также данные для всех резидентов, включая иммигрантов с впервые установленным диагнозом ВИЧ.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171450" indent="-171450" algn="l" defTabSz="942289" rtl="0" eaLnBrk="1" latinLnBrk="0" hangingPunct="1">
              <a:buFont typeface="Arial" panose="020B0604020202020204" pitchFamily="34" charset="0"/>
              <a:buChar char="•"/>
              <a:defRPr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При вводе или </a:t>
            </a:r>
            <a:r>
              <a:rPr lang="ru-RU" sz="1200" b="0" i="0" kern="1200" dirty="0">
                <a:solidFill>
                  <a:srgbClr val="D1D5DB"/>
                </a:solidFill>
                <a:effectLst/>
                <a:latin typeface="Söhne"/>
                <a:ea typeface="+mn-ea"/>
                <a:cs typeface="+mn-cs"/>
              </a:rPr>
              <a:t>пересмотре новых диагнозов необходимо обновлять все старые записи, учитывая возможные задержки уведомлений или отсутствие отчетов из конкретных регионов или учреждений.</a:t>
            </a:r>
            <a:endParaRPr lang="en-US" sz="1200" b="0" i="0" kern="1200" dirty="0">
              <a:solidFill>
                <a:srgbClr val="D1D5DB"/>
              </a:solidFill>
              <a:effectLst/>
              <a:latin typeface="Söhne"/>
              <a:ea typeface="+mn-ea"/>
              <a:cs typeface="+mn-cs"/>
            </a:endParaRPr>
          </a:p>
          <a:p>
            <a:pPr marL="171450" indent="-171450" algn="l" defTabSz="942289" rtl="0" eaLnBrk="1" latinLnBrk="0" hangingPunct="1">
              <a:buFont typeface="Arial" panose="020B0604020202020204" pitchFamily="34" charset="0"/>
              <a:buChar char="•"/>
              <a:defRPr/>
            </a:pPr>
            <a:r>
              <a:rPr lang="ru-RU" sz="1200" b="0" i="0" kern="1200" dirty="0">
                <a:solidFill>
                  <a:srgbClr val="D1D5DB"/>
                </a:solidFill>
                <a:effectLst/>
                <a:latin typeface="Söhne"/>
                <a:ea typeface="+mn-ea"/>
                <a:cs typeface="+mn-cs"/>
              </a:rPr>
              <a:t>Если по какому-то году нет полных данных, следует оставить соответствующие данные пустыми, вместо ввода значения 0, чтобы CSAVR корректно обрабатывал эти данные.</a:t>
            </a:r>
          </a:p>
          <a:p>
            <a:pPr marL="171450" indent="-171450" algn="l" defTabSz="942289" rtl="0" eaLnBrk="1" latinLnBrk="0" hangingPunct="1">
              <a:buFont typeface="Arial" panose="020B0604020202020204" pitchFamily="34" charset="0"/>
              <a:buChar char="•"/>
              <a:defRPr/>
            </a:pPr>
            <a:r>
              <a:rPr lang="ru-RU" sz="1200" b="0" i="0" kern="1200" dirty="0">
                <a:solidFill>
                  <a:srgbClr val="D1D5DB"/>
                </a:solidFill>
                <a:effectLst/>
                <a:latin typeface="Söhne"/>
                <a:ea typeface="+mn-ea"/>
                <a:cs typeface="+mn-cs"/>
              </a:rPr>
              <a:t>Повторные диагнозы не включаются в CSAVR.</a:t>
            </a:r>
          </a:p>
          <a:p>
            <a:pPr marL="171450" indent="-171450" algn="l" defTabSz="942289" rtl="0" eaLnBrk="1" latinLnBrk="0" hangingPunct="1">
              <a:buFont typeface="Arial" panose="020B0604020202020204" pitchFamily="34" charset="0"/>
              <a:buChar char="•"/>
              <a:defRPr/>
            </a:pPr>
            <a:r>
              <a:rPr lang="ru-RU" sz="1200" b="0" i="0" kern="1200" dirty="0">
                <a:solidFill>
                  <a:srgbClr val="D1D5DB"/>
                </a:solidFill>
                <a:effectLst/>
                <a:latin typeface="Söhne"/>
                <a:ea typeface="+mn-ea"/>
                <a:cs typeface="+mn-cs"/>
              </a:rPr>
              <a:t>Иммигранты, прибывшие с предварительным положительным диагнозом, включаются в AIM &gt; ВИЧ+ иммигранты и рассматриваются как ЛЖВ, зная свой серостатус.</a:t>
            </a:r>
          </a:p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B4AD-9710-49A7-B214-561577097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Институт метрик и оценки здоровья разработал систему рейтинга качества данных о причинах смерти для всех стран за каждый год.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Эта система оценивает полноту записей о смертях, процент смертей, отнесенных к недостоверным причинам (мусорным кодам), детализацию списка причин и возрастных групп, а также временные периоды.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Использование CSAVR требует наличия качественных и полных записей о смертях, связанных со СПИДом, среди взрослых в возрасте 15 лет и старше.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Институт метрики здравоохранения представил показатели качества и полноты отчетности о причинах смерти вместе с анализом глобального бремени болезней в 2019 году: классификация 2A указывает на высокое качество данных, 2B - на приемлемое качество, а классификация 2C указывает на низкую полноту и/или качество регистрации актов гражданского состояния.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Страны, классифицированные как 2C, не должны вводить данные о смертности в CSAVR и, возможно, должны использовать модель EPP вместо этого.</a:t>
            </a:r>
          </a:p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B4AD-9710-49A7-B214-561577097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В отличие от CSAVR, модель EPP подстраивает показатели распространенности и заболеваемости среди взрослых под данные, полученные в ходе дозорного эпиднадзора и обследований. Однако EPP может также использовать диагнозы ВИЧ и СПИДа для валидации. После ввода и подгонки данных EPP в разделе "Результаты подгонки" произведите проверку данных и сравните предполагаемый начальный рост эпидемии с национальными случаями диагностики. Предполагается, что случаи диагностики ВИЧ будут следовать за новыми инфекциями с учетом некоторого отставания и занижения данных. Случаи диагностики СПИДа являются косвенным показателем неизбежной смертности от СПИДа: в эпоху до появления АРТ большинство людей с диагнозом СПИД умирали в течение года. Например, в приведенном примере для Перу рост числа случаев диагностики СПИДа указывает на то, что оценка EPP была слишком ранней. В таких случаях можно попробовать использовать альтернативную кривую в EPP (например, R-Hybrid вместо EPP-Classic) для одной или нескольких субпопуляций с целью улучшения соответствия.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B4AD-9710-49A7-B214-561577097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Другая проверка, предложенная в EPP, включает анализ предполагаемого роста заболеваемости среди всех подгрупп населения. Обычно ВИЧ распространяется среди ключевых групп населения раньше, чем среди населения в целом. Например, на Ямайке в предыдущем раунде оценки EPP выявила, что заболеваемость среди мужчин и женщин с более низким риском возросла раньше, чем среди мужчин, имеющих секс с мужчинами (МСМ). Такая динамика выглядит неправдоподобной или, по меньшей мере, нетипичной. Это также может стимулировать исследование соответствующих кривых и возможную корректировку одной или нескольких из них, чтобы обеспечить более правдоподобный хронологический порядок распространения эпидемии среди субпопуляций. И снова, применение кривой R-Hybrid вместо EPP-Classic может помочь избежать слишком раннего и резкого роста заболеваемости, что приведет к более правдоподобным и последовательным тенденциям.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957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ru-RU" dirty="0"/>
            </a:b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Перед переходом к редактированию статистики программы по ППМР и АРТ рекомендуется провести анализ на соответствие, чтобы выявить и, если необходимо, исправить любые непредсказуемые колебания данных за год. Эта проверка поможет обеспечить точность и согласованность данных, прежде чем начнется подгонка оценки </a:t>
            </a:r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Spectrum</a:t>
            </a:r>
            <a:r>
              <a:rPr lang="ru-RU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en-K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A75E5-EEA6-4699-9135-78D05B2AA1DC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664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6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24E-C3A5-49FB-B861-B759FED5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19C13-FA7E-43F1-9B6F-013B01AA8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CC8F2-D789-40A0-BA7E-24709466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1FB8-08B4-4AC0-868C-CBD7579B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C68F7-3092-4F4E-AC53-067204D9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C0136-518A-4BBC-A0CE-0FB0CD288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12494-6EC1-4C4B-BECB-213B611BE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E183C-90B0-45A4-A717-ACA59657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01A2-FD83-44AB-B7AD-D7856F6A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001A-56FC-45C1-9316-8E80E29D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4C781C65-89A0-D821-3DBE-8E6654676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FB926-B739-BF7A-F25E-B0E2E611D3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7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0632D3AC-D3FC-B59E-F367-46D9F89DF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9D02C-E8AA-BD6D-0F22-A7D2B4D29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327173"/>
            <a:ext cx="997527" cy="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3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DCAB935-559F-4407-8413-F2F3FA067680}"/>
              </a:ext>
            </a:extLst>
          </p:cNvPr>
          <p:cNvSpPr/>
          <p:nvPr userDrawn="1"/>
        </p:nvSpPr>
        <p:spPr>
          <a:xfrm>
            <a:off x="8458204" y="2438393"/>
            <a:ext cx="3047996" cy="3047994"/>
          </a:xfrm>
          <a:prstGeom prst="ellipse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7F62A2-5490-45AB-8D82-DC4A63B71232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243465"/>
            <a:ext cx="9621864" cy="0"/>
          </a:xfrm>
          <a:prstGeom prst="line">
            <a:avLst/>
          </a:prstGeom>
          <a:ln w="12700">
            <a:solidFill>
              <a:srgbClr val="9E0B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58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48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437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413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4435-288E-4867-86C9-AC204AE2EDA1}" type="datetime1">
              <a:rPr lang="en-US" smtClean="0"/>
              <a:t>2/9/2024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206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9FC1-E349-41A5-ACCA-F1FA58A9EF60}" type="datetime1">
              <a:rPr lang="en-US" smtClean="0"/>
              <a:t>2/9/2024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38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7354-DFB3-43E7-ACA8-DEEBBAAEB320}" type="datetime1">
              <a:rPr lang="en-US" smtClean="0"/>
              <a:t>2/9/2024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087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E36-069C-4738-BAFD-28F99B3029F2}" type="datetime1">
              <a:rPr lang="en-US" smtClean="0"/>
              <a:t>2/9/2024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128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1A5-36AA-4B5F-B71C-859EFA0F58C2}" type="datetime1">
              <a:rPr lang="en-US" smtClean="0"/>
              <a:t>2/9/2024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73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04C7-987B-4D69-9CB1-63D250B4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961F-1797-4C7F-8244-7E7F1144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33E2-4EA9-49DC-8C31-8C852827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F034-706F-4E52-BC3D-B0EDA0AB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E7A1-46C0-4EA3-A99C-A0912BE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8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4476-C741-4AC8-B733-B09FA321348F}" type="datetime1">
              <a:rPr lang="en-US" smtClean="0"/>
              <a:t>2/9/2024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416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04E4-D788-4D23-A726-57C914F79B63}" type="datetime1">
              <a:rPr lang="en-US" smtClean="0"/>
              <a:t>2/9/2024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61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842B-0357-4E51-9AB8-050808C402D1}" type="datetime1">
              <a:rPr lang="en-US" smtClean="0"/>
              <a:t>2/9/2024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962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3F09-9B5A-4D46-8032-11E10B805A4C}" type="datetime1">
              <a:rPr lang="en-US" smtClean="0"/>
              <a:t>2/9/2024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51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4EC07-70EF-A364-EB2D-4CFCF99803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9CA24-7586-DF39-6F6F-B39C5D782DA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63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C49-E9DD-4D0D-862F-BB7CF229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0445-0408-4E47-BCDE-30A78B66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FA6E-FC67-4049-AE4D-4956F412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2CC8B-C4F5-42EF-96E1-B1B02FAA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E65C-58F3-4538-B846-63ED5A0B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6338-EF2A-4AD2-9F14-EDC55EB8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EA12-59EF-4CED-965A-0C93768EF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8E5B5-7F70-4454-A2BA-2E8E6DA6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0577C-4697-4AED-AA68-09A3533F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BE9FB-64E8-4F2A-8EBA-E5694FB6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1210F-8A7B-48A5-9544-48E095E3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801F-98BD-4691-A203-A346B72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30E7F-1B14-476C-9487-3644E6A3E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FE93-BEFA-4D91-BB43-43D7B2C1B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6358B-3E5D-4893-9DBA-A824C1106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9E166-32A6-4012-AC70-F3A72FD35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FB745-8AA8-424A-9852-90515DE8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5BF40-A19A-4ECA-BEFC-F23370DE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B8030-8978-4CA1-A629-66F4B67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A317-EA9F-4A9E-A795-90FF00F8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3D1DB-76C5-4AAE-A7C9-EF4EBAD6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80B5A-A9F7-4367-9775-935C8273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9709-08EA-41F9-BBAC-D57198C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EC1F-9697-4D7A-B706-89DD1412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370E-34E2-4D40-9F3A-FFC32694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F2535-9790-4558-B7E0-E62AE8366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4B64-3E09-4385-A936-DD7202D0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76F57-F234-4028-B155-ABF231FF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56858-4635-4030-BB77-D6FEA90E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8F1C-A784-4B27-917A-F9341DE4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40E28-FE54-4C7A-BB59-C931E9783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E41BC-17FC-4503-BA3A-37584AA39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8B895-218A-4C21-B925-A5A22BBF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5999C-5A32-4663-8CA0-6D175E97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4A44C-9981-4A81-825B-BEA50BE1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5B0DFD-D262-453F-BB1E-56623533DB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hthoek 6">
            <a:extLst>
              <a:ext uri="{FF2B5EF4-FFF2-40B4-BE49-F238E27FC236}">
                <a16:creationId xmlns:a16="http://schemas.microsoft.com/office/drawing/2014/main" id="{EEF15D85-2358-4394-9578-2422A053D8DA}"/>
              </a:ext>
            </a:extLst>
          </p:cNvPr>
          <p:cNvSpPr/>
          <p:nvPr userDrawn="1"/>
        </p:nvSpPr>
        <p:spPr>
          <a:xfrm>
            <a:off x="0" y="0"/>
            <a:ext cx="12192000" cy="94865"/>
          </a:xfrm>
          <a:prstGeom prst="rect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0DBBF7-2416-42C2-96D4-5925DCA54373}"/>
              </a:ext>
            </a:extLst>
          </p:cNvPr>
          <p:cNvSpPr/>
          <p:nvPr userDrawn="1"/>
        </p:nvSpPr>
        <p:spPr>
          <a:xfrm flipH="1">
            <a:off x="-4" y="6314440"/>
            <a:ext cx="11774414" cy="543560"/>
          </a:xfrm>
          <a:custGeom>
            <a:avLst/>
            <a:gdLst>
              <a:gd name="connsiteX0" fmla="*/ 8478520 w 8478520"/>
              <a:gd name="connsiteY0" fmla="*/ 0 h 543560"/>
              <a:gd name="connsiteX1" fmla="*/ 401320 w 8478520"/>
              <a:gd name="connsiteY1" fmla="*/ 0 h 543560"/>
              <a:gd name="connsiteX2" fmla="*/ 0 w 8478520"/>
              <a:gd name="connsiteY2" fmla="*/ 543560 h 543560"/>
              <a:gd name="connsiteX3" fmla="*/ 8473440 w 8478520"/>
              <a:gd name="connsiteY3" fmla="*/ 543560 h 543560"/>
              <a:gd name="connsiteX4" fmla="*/ 8478520 w 8478520"/>
              <a:gd name="connsiteY4" fmla="*/ 0 h 54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520" h="543560">
                <a:moveTo>
                  <a:pt x="8478520" y="0"/>
                </a:moveTo>
                <a:lnTo>
                  <a:pt x="401320" y="0"/>
                </a:lnTo>
                <a:lnTo>
                  <a:pt x="0" y="543560"/>
                </a:lnTo>
                <a:lnTo>
                  <a:pt x="8473440" y="543560"/>
                </a:lnTo>
                <a:cubicBezTo>
                  <a:pt x="8475133" y="362373"/>
                  <a:pt x="8476827" y="181187"/>
                  <a:pt x="8478520" y="0"/>
                </a:cubicBezTo>
                <a:close/>
              </a:path>
            </a:pathLst>
          </a:cu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pic>
        <p:nvPicPr>
          <p:cNvPr id="5" name="Picture 4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5295A07-E8B5-E5D2-E498-3D9CA0D29E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65" y="6373732"/>
            <a:ext cx="529562" cy="424976"/>
          </a:xfrm>
          <a:prstGeom prst="rect">
            <a:avLst/>
          </a:prstGeom>
        </p:spPr>
      </p:pic>
      <p:pic>
        <p:nvPicPr>
          <p:cNvPr id="8" name="Picture 7" descr="A red x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467AC63-8361-6663-5A28-1D392E3C365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717" y="6247727"/>
            <a:ext cx="610272" cy="6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 для редактирования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896AE3-6EC7-44DF-A5E2-A7206509E49E}" type="datetimeFigureOut">
              <a:rPr lang="en-CH" smtClean="0"/>
              <a:t>09/02/2024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5249D86-B59B-4375-8711-C352E9FD6E2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663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 для редактирования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B3E1B2-61B7-4AC3-9E39-640B9985D1A7}" type="datetime1">
              <a:rPr lang="en-US" smtClean="0"/>
              <a:t>2/9/2024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6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cms/10.1016/S2352-3018(21)00152-1/attachment/7371c03e-887f-4e26-a718-bae190b81c2f/mmc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F4E34-7791-D006-FC2A-DEC5D669D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7DA47-FE2C-D8FE-E3BE-BA8AAAD77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398" y="1573619"/>
            <a:ext cx="7315200" cy="325526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ru-RU" sz="4000" spc="-60" dirty="0">
                <a:solidFill>
                  <a:schemeClr val="tx2"/>
                </a:solidFill>
              </a:rPr>
            </a:br>
            <a:r>
              <a:rPr lang="ru-RU" sz="3600" spc="-60" dirty="0">
                <a:solidFill>
                  <a:schemeClr val="tx2"/>
                </a:solidFill>
              </a:rPr>
              <a:t>Анализ качества данных программной статистики и эпиднадзора для оценки и прогнозирования в сфере ВИЧ по программе «Spectrum»</a:t>
            </a:r>
            <a:br>
              <a:rPr lang="ru-RU" sz="3100" spc="-60" dirty="0">
                <a:solidFill>
                  <a:schemeClr val="tx2"/>
                </a:solidFill>
              </a:rPr>
            </a:br>
            <a:br>
              <a:rPr lang="ru-RU" sz="4000" spc="-60" dirty="0">
                <a:solidFill>
                  <a:schemeClr val="tx2"/>
                </a:solidFill>
              </a:rPr>
            </a:br>
            <a:r>
              <a:rPr lang="ru-RU" sz="2000" spc="-60" dirty="0">
                <a:solidFill>
                  <a:schemeClr val="tx2"/>
                </a:solidFill>
              </a:rPr>
              <a:t>Анна Якусик, Элин Коренромп</a:t>
            </a:r>
            <a:br>
              <a:rPr lang="ru-RU" sz="2000" spc="-60" dirty="0">
                <a:solidFill>
                  <a:schemeClr val="tx2"/>
                </a:solidFill>
              </a:rPr>
            </a:br>
            <a:br>
              <a:rPr lang="ru-RU" sz="2000" spc="-60" dirty="0">
                <a:solidFill>
                  <a:schemeClr val="tx2"/>
                </a:solidFill>
              </a:rPr>
            </a:br>
            <a:r>
              <a:rPr lang="ru-RU" sz="2000" spc="-60" dirty="0">
                <a:solidFill>
                  <a:schemeClr val="tx2"/>
                </a:solidFill>
              </a:rPr>
              <a:t>Объединённая программа ООН по ВИЧ/СПИДу (ЮНЭЙДС )</a:t>
            </a:r>
            <a:endParaRPr lang="ru-RU" sz="1800" spc="-6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5AA73-E1A9-B820-E9C6-D9FC19A36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398" y="4998886"/>
            <a:ext cx="6714232" cy="7518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spc="-100" dirty="0">
                <a:solidFill>
                  <a:schemeClr val="accent1"/>
                </a:solidFill>
              </a:rPr>
              <a:t>07 февраля </a:t>
            </a:r>
            <a:r>
              <a:rPr lang="en-US" sz="1600" spc="-100" dirty="0">
                <a:solidFill>
                  <a:schemeClr val="accent1"/>
                </a:solidFill>
              </a:rPr>
              <a:t>2024</a:t>
            </a:r>
            <a:endParaRPr lang="ru-RU" sz="1600" spc="-100" dirty="0">
              <a:solidFill>
                <a:schemeClr val="accent1"/>
              </a:solidFill>
            </a:endParaRPr>
          </a:p>
          <a:p>
            <a:r>
              <a:rPr lang="ru-RU" sz="1600" spc="-100" dirty="0">
                <a:solidFill>
                  <a:schemeClr val="accent1"/>
                </a:solidFill>
              </a:rPr>
              <a:t>Вебинар по вопросам оценки ВИЧ/СПИД в Восточной Европе и Центральной Азии</a:t>
            </a:r>
            <a:endParaRPr lang="en-US" sz="1600" spc="-1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8606A-BB19-E1C5-215E-A488CFE5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377" y="6322859"/>
            <a:ext cx="1857375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DA1E8-413B-95BD-2282-4E0794B7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A11-1A93-B8BA-92F5-115E6A77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1" y="1350478"/>
            <a:ext cx="3215389" cy="41226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Графики для подтверждения согласованности показателей в рамках дородового наблюдения (</a:t>
            </a:r>
            <a:r>
              <a:rPr lang="en-US" spc="-60" dirty="0">
                <a:latin typeface="Corbel" panose="020B0503020204020204" pitchFamily="34" charset="0"/>
              </a:rPr>
              <a:t>ANC</a:t>
            </a:r>
            <a:r>
              <a:rPr lang="ru-RU" spc="-60" dirty="0">
                <a:latin typeface="Corbel" panose="020B0503020204020204" pitchFamily="34" charset="0"/>
              </a:rPr>
              <a:t>)</a:t>
            </a:r>
            <a:br>
              <a:rPr lang="ru-RU" spc="-60" dirty="0">
                <a:latin typeface="Corbel" panose="020B0503020204020204" pitchFamily="34" charset="0"/>
              </a:rPr>
            </a:br>
            <a:endParaRPr lang="ru-RU" spc="-60" dirty="0">
              <a:latin typeface="Corbel" panose="020B05030202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E1A2BB-2123-85F0-078A-339B07CA9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503653" y="620785"/>
            <a:ext cx="8688347" cy="59727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64D62-1CC9-4033-6A03-38B28BAD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90" y="6164915"/>
            <a:ext cx="1857375" cy="428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1B12B-BC27-0E03-4DD7-7263BE9B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35" y="6159945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9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75D2-C762-410D-A9B6-06DE55DA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" y="180975"/>
            <a:ext cx="3442624" cy="58410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Рутинное тестирование в рамках дородового наблюдения (</a:t>
            </a:r>
            <a:r>
              <a:rPr lang="en-US" spc="-60" dirty="0">
                <a:latin typeface="Corbel" panose="020B0503020204020204" pitchFamily="34" charset="0"/>
              </a:rPr>
              <a:t>ANC</a:t>
            </a:r>
            <a:r>
              <a:rPr lang="ru-RU" spc="-60" dirty="0">
                <a:latin typeface="Corbel" panose="020B0503020204020204" pitchFamily="34" charset="0"/>
              </a:rPr>
              <a:t>):</a:t>
            </a:r>
            <a:br>
              <a:rPr lang="ru-RU" spc="-60" dirty="0">
                <a:latin typeface="Corbel" panose="020B0503020204020204" pitchFamily="34" charset="0"/>
              </a:rPr>
            </a:br>
            <a:br>
              <a:rPr lang="ru-RU" spc="-60" dirty="0">
                <a:latin typeface="Corbel" panose="020B0503020204020204" pitchFamily="34" charset="0"/>
              </a:rPr>
            </a:br>
            <a:r>
              <a:rPr lang="ru-RU" spc="-60" dirty="0">
                <a:latin typeface="Corbel" panose="020B0503020204020204" pitchFamily="34" charset="0"/>
              </a:rPr>
              <a:t>Используйте только качественные, репрезентативные данные/годы для подгонки в ПОП</a:t>
            </a:r>
            <a:r>
              <a:rPr lang="en-US" spc="-60" dirty="0">
                <a:latin typeface="Corbel" panose="020B0503020204020204" pitchFamily="34" charset="0"/>
              </a:rPr>
              <a:t>/EPP</a:t>
            </a:r>
            <a:endParaRPr lang="ru-RU" spc="-6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7A539-E9A5-49BA-ADA1-BB488B07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063" y="180975"/>
            <a:ext cx="8243002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Corbel" panose="020B0503020204020204" pitchFamily="34" charset="0"/>
                <a:ea typeface="Cambria" panose="02040503050406030204" pitchFamily="18" charset="0"/>
              </a:rPr>
              <a:t>Данные рутинного тестирования могут быть недостоверны</a:t>
            </a:r>
          </a:p>
          <a:p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Первоначальное руководство по дозорному эпиднадзору предлагало сосредоточиться на сайтах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ANC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 с высокой нагрузкой</a:t>
            </a:r>
          </a:p>
          <a:p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Масштабы тестирования на ВИЧ в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ANC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 увеличивались по мере распространения тестирования на ВИЧ в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ANC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, а затем стабилизировались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Первые годы не являются репрезентативными в национальном масштабе</a:t>
            </a:r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Данные рутинного тестирования могут быть недостоверны, особенно до появления электронных систем отчетности</a:t>
            </a:r>
            <a:br>
              <a:rPr lang="ru-RU" sz="1600" dirty="0">
                <a:latin typeface="Corbel" panose="020B0503020204020204" pitchFamily="34" charset="0"/>
                <a:ea typeface="Cambria" panose="02040503050406030204" pitchFamily="18" charset="0"/>
              </a:rPr>
            </a:br>
            <a:endParaRPr lang="ru-RU" sz="16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Corbel" panose="020B0503020204020204" pitchFamily="34" charset="0"/>
                <a:ea typeface="Cambria" panose="02040503050406030204" pitchFamily="18" charset="0"/>
              </a:rPr>
              <a:t>Перед использованием данных рутинного тестирования в рамках дородового наблюдения (ANC):</a:t>
            </a:r>
          </a:p>
          <a:p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Включите женщин, о которых уже известно, что они положительны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(но не прошли повторное тестирование) как в числителе (ВИЧ+), так и в знаменателе (размер выборки).</a:t>
            </a:r>
          </a:p>
          <a:p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Учитывайте все первые тесты (не более одного за беременность)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- включая первые тесты во время схваток или родов</a:t>
            </a:r>
          </a:p>
          <a:p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Подбирайте только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полные или репрезентативные данные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за годы в масштабах всей страны</a:t>
            </a:r>
          </a:p>
          <a:p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Следите за резкими повышениями или понижениями -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 тенденции распространенности должны быть стабильными</a:t>
            </a:r>
          </a:p>
          <a:p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Проанализируйте данные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обследования домохозяйств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о % женщин, не посещающих </a:t>
            </a:r>
            <a:r>
              <a:rPr lang="ru-RU" sz="1400" b="1" dirty="0">
                <a:latin typeface="Corbel" panose="020B0503020204020204" pitchFamily="34" charset="0"/>
                <a:ea typeface="Cambria" panose="02040503050406030204" pitchFamily="18" charset="0"/>
              </a:rPr>
              <a:t>ANC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, и их характеристиках.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4D888-DFD3-A122-42B0-CE3B9805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90" y="6429375"/>
            <a:ext cx="1857375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13C4F-FEB0-4AB4-87E6-A7A3846B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82"/>
    </mc:Choice>
    <mc:Fallback xmlns="" xmlns:a16="http://schemas.microsoft.com/office/drawing/2014/main">
      <p:transition spd="slow" advTm="1103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28C06D-EBCB-DCF3-5249-46CFD25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16" y="264460"/>
            <a:ext cx="11719983" cy="732790"/>
          </a:xfrm>
        </p:spPr>
        <p:txBody>
          <a:bodyPr>
            <a:noAutofit/>
          </a:bodyPr>
          <a:lstStyle/>
          <a:p>
            <a:r>
              <a:rPr lang="ru-RU" sz="2900" spc="-60" dirty="0">
                <a:latin typeface="Corbel" panose="020B0503020204020204" pitchFamily="34" charset="0"/>
              </a:rPr>
              <a:t>Полезной проверкой является сравнение рождений, оцененных Spectrum, с фактическими зарегистрированными рождениями</a:t>
            </a:r>
            <a:r>
              <a:rPr lang="en-US" sz="2900" spc="-60" dirty="0">
                <a:latin typeface="Corbel" panose="020B0503020204020204" pitchFamily="34" charset="0"/>
              </a:rPr>
              <a:t>, </a:t>
            </a:r>
            <a:r>
              <a:rPr lang="ru-RU" sz="2900" spc="-60" dirty="0">
                <a:latin typeface="Corbel" panose="020B0503020204020204" pitchFamily="34" charset="0"/>
              </a:rPr>
              <a:t>а также посещениями в </a:t>
            </a:r>
            <a:r>
              <a:rPr lang="en-US" sz="2900" spc="-60" dirty="0">
                <a:latin typeface="Corbel" panose="020B0503020204020204" pitchFamily="34" charset="0"/>
              </a:rPr>
              <a:t>ANC </a:t>
            </a:r>
            <a:r>
              <a:rPr lang="ru-RU" sz="2900" spc="-60" dirty="0">
                <a:latin typeface="Corbel" panose="020B0503020204020204" pitchFamily="34" charset="0"/>
              </a:rPr>
              <a:t>и количеством проведенных тестирований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A2979-55BE-1E92-EAEA-3125A55A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3DF55-C7E2-D541-89AC-5C492FE9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6" y="6073775"/>
            <a:ext cx="1409700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6F12B-EF01-6010-9C97-17D502531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90" y="6164915"/>
            <a:ext cx="1857375" cy="428625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C3D890-EE95-95E6-93A4-5C4554F6D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39994"/>
              </p:ext>
            </p:extLst>
          </p:nvPr>
        </p:nvGraphicFramePr>
        <p:xfrm>
          <a:off x="831273" y="1376363"/>
          <a:ext cx="105156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000829C-6F3E-DA5B-0462-2CCCDB0879B2}"/>
              </a:ext>
            </a:extLst>
          </p:cNvPr>
          <p:cNvSpPr/>
          <p:nvPr/>
        </p:nvSpPr>
        <p:spPr>
          <a:xfrm>
            <a:off x="10467572" y="2024743"/>
            <a:ext cx="620419" cy="679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856ED2-0AAB-D7C5-6A37-ACE0F29127A0}"/>
              </a:ext>
            </a:extLst>
          </p:cNvPr>
          <p:cNvSpPr/>
          <p:nvPr/>
        </p:nvSpPr>
        <p:spPr>
          <a:xfrm>
            <a:off x="8751984" y="1580606"/>
            <a:ext cx="731650" cy="91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E31CB-B07C-62BD-F976-D1C8CC21D638}"/>
              </a:ext>
            </a:extLst>
          </p:cNvPr>
          <p:cNvSpPr/>
          <p:nvPr/>
        </p:nvSpPr>
        <p:spPr>
          <a:xfrm>
            <a:off x="2438400" y="5590903"/>
            <a:ext cx="1489166" cy="24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7F0A3-44D7-6FDF-4D73-1087940EA593}"/>
              </a:ext>
            </a:extLst>
          </p:cNvPr>
          <p:cNvSpPr txBox="1"/>
          <p:nvPr/>
        </p:nvSpPr>
        <p:spPr>
          <a:xfrm>
            <a:off x="2316479" y="5512768"/>
            <a:ext cx="306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60" dirty="0">
                <a:latin typeface="Corbel" panose="020B0503020204020204" pitchFamily="34" charset="0"/>
              </a:rPr>
              <a:t>Рождений по Spectrum</a:t>
            </a:r>
            <a:endParaRPr lang="en-CH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65516-7C0A-CFB3-6885-FFFFF84D4366}"/>
              </a:ext>
            </a:extLst>
          </p:cNvPr>
          <p:cNvSpPr/>
          <p:nvPr/>
        </p:nvSpPr>
        <p:spPr>
          <a:xfrm>
            <a:off x="4572000" y="5912878"/>
            <a:ext cx="81434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B7789-88D1-8561-F9D1-12AFA54F8BD1}"/>
              </a:ext>
            </a:extLst>
          </p:cNvPr>
          <p:cNvSpPr txBox="1"/>
          <p:nvPr/>
        </p:nvSpPr>
        <p:spPr>
          <a:xfrm>
            <a:off x="4543076" y="5919019"/>
            <a:ext cx="30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60" dirty="0">
                <a:latin typeface="Corbel" panose="020B0503020204020204" pitchFamily="34" charset="0"/>
              </a:rPr>
              <a:t>ANC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5C6CF-F7E2-176C-52DC-F40B5BFFE660}"/>
              </a:ext>
            </a:extLst>
          </p:cNvPr>
          <p:cNvSpPr txBox="1"/>
          <p:nvPr/>
        </p:nvSpPr>
        <p:spPr>
          <a:xfrm>
            <a:off x="6335834" y="5508324"/>
            <a:ext cx="444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Ф</a:t>
            </a:r>
            <a:r>
              <a:rPr lang="ru-RU" sz="1800" spc="-60" dirty="0">
                <a:latin typeface="Corbel" panose="020B0503020204020204" pitchFamily="34" charset="0"/>
              </a:rPr>
              <a:t>актические зарегистрированные рождения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5606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5730D-AAEB-46AF-83A6-602DEA29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3D369-8700-4468-8CC4-EE7C5372016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D06F9-FAE0-4B42-A13D-EC2DAA27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" y="2561196"/>
            <a:ext cx="6546328" cy="3386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BA91E-BD32-B9BE-8594-1C10443F292D}"/>
              </a:ext>
            </a:extLst>
          </p:cNvPr>
          <p:cNvSpPr txBox="1"/>
          <p:nvPr/>
        </p:nvSpPr>
        <p:spPr>
          <a:xfrm>
            <a:off x="3049489" y="4398496"/>
            <a:ext cx="364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Рождаемость</a:t>
            </a:r>
            <a:r>
              <a:rPr lang="en-US" sz="14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местный поправочный коэффициент (LAF)</a:t>
            </a:r>
            <a:r>
              <a:rPr lang="en-US" sz="14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установлен на 1,21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9EA4F-B37D-0E7D-1BD8-79C7140649DD}"/>
              </a:ext>
            </a:extLst>
          </p:cNvPr>
          <p:cNvSpPr txBox="1"/>
          <p:nvPr/>
        </p:nvSpPr>
        <p:spPr>
          <a:xfrm>
            <a:off x="7186232" y="3429000"/>
            <a:ext cx="45999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Отклонения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местного поправочного коэффициент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(LAF), ниже &lt;0,5 или выше &gt;2,5, может указывать на проблемы с 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данными о распространенности ВИЧ в рамках дородового наблюдения (</a:t>
            </a:r>
            <a:r>
              <a:rPr lang="en-US" sz="140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или общей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оценкой распрости ВИЧ среди взрослых женщин (</a:t>
            </a:r>
            <a:r>
              <a:rPr lang="ru-RU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ПОП</a:t>
            </a:r>
            <a:r>
              <a:rPr lang="en-US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/EPP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или CSAVR).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 таких случаях следует пересмотреть репрезентативность данных о распространенности ВИЧ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рассмотреть возможность ограничения LAF в пределах допустимого диапазона (0,5-2,5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или рассмотреть другие способы подтверждения оценок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ANC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а также охвата ППМР и АРТ.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F9AE1-D7BF-8339-C523-4C465C7D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390" y="6422827"/>
            <a:ext cx="1857375" cy="428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C8221-4D99-4947-9907-9B1FA35D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186776"/>
            <a:ext cx="11930062" cy="18991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900" spc="-60" dirty="0">
                <a:latin typeface="Corbel" panose="020B0503020204020204" pitchFamily="34" charset="0"/>
              </a:rPr>
              <a:t>Дополнительные параметры &gt; Установление местного поправочного коэффициента (LAF) для подгонки распространенности ВИЧ среди беременных женщин по данным модели Spectrum к распространенности, измеренной при стандартном тестировании в рамках дородового наблюдения (ANC)</a:t>
            </a:r>
          </a:p>
        </p:txBody>
      </p:sp>
    </p:spTree>
    <p:extLst>
      <p:ext uri="{BB962C8B-B14F-4D97-AF65-F5344CB8AC3E}">
        <p14:creationId xmlns:p14="http://schemas.microsoft.com/office/powerpoint/2010/main" val="22884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B42AA-C0C5-D9C3-1578-1DCCFFA2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28"/>
            <a:ext cx="10515600" cy="7772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Охват ППМР &gt;100% сигнализирует о проблеме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E8E31-2028-F51A-4704-50E495594AAF}"/>
              </a:ext>
            </a:extLst>
          </p:cNvPr>
          <p:cNvSpPr txBox="1"/>
          <p:nvPr/>
        </p:nvSpPr>
        <p:spPr>
          <a:xfrm>
            <a:off x="3923071" y="1533832"/>
            <a:ext cx="23449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2109D-E70E-30A9-72C4-F39EB3A3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33832"/>
            <a:ext cx="5852160" cy="4133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C5C4E1-561C-5ED4-A736-41109246E26B}"/>
              </a:ext>
            </a:extLst>
          </p:cNvPr>
          <p:cNvSpPr txBox="1"/>
          <p:nvPr/>
        </p:nvSpPr>
        <p:spPr>
          <a:xfrm>
            <a:off x="1282700" y="1228410"/>
            <a:ext cx="154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B2832-E9D4-9D77-D05B-6EC3BE05D2A0}"/>
              </a:ext>
            </a:extLst>
          </p:cNvPr>
          <p:cNvCxnSpPr>
            <a:cxnSpLocks/>
          </p:cNvCxnSpPr>
          <p:nvPr/>
        </p:nvCxnSpPr>
        <p:spPr>
          <a:xfrm>
            <a:off x="372150" y="3278778"/>
            <a:ext cx="5480011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365B17-B442-EF4F-9055-AF2251FF6FF4}"/>
              </a:ext>
            </a:extLst>
          </p:cNvPr>
          <p:cNvSpPr txBox="1"/>
          <p:nvPr/>
        </p:nvSpPr>
        <p:spPr>
          <a:xfrm>
            <a:off x="6447417" y="2024225"/>
            <a:ext cx="43918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Оценочный 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  <a:t>охват ППМР, превышающий 100% в любом году, указывает на наличие проблемы, особенно если речь идет о последних годах </a:t>
            </a:r>
            <a:b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  <a:t>(после 2015 года).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</a:b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Проверьте, если: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рождения </a:t>
            </a: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были занижены?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местный поправочный коэффициент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(LAF)</a:t>
            </a:r>
            <a:r>
              <a:rPr kumimoji="0" lang="ru-RU" sz="1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отражает распространенность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во 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  <a:t>время дородового наблюдения (</a:t>
            </a:r>
            <a:r>
              <a:rPr lang="en-US" sz="1400" dirty="0">
                <a:solidFill>
                  <a:prstClr val="black"/>
                </a:solidFill>
                <a:latin typeface="Corbel" panose="020B0503020204020204" pitchFamily="34" charset="0"/>
              </a:rPr>
              <a:t>ANC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r>
              <a:rPr lang="en-US" sz="1400" dirty="0">
                <a:solidFill>
                  <a:prstClr val="black"/>
                </a:solidFill>
                <a:latin typeface="Corbel" panose="020B0503020204020204" pitchFamily="34" charset="0"/>
              </a:rPr>
              <a:t>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  <a:t>беременные женщины, получающие терапию</a:t>
            </a:r>
            <a:r>
              <a:rPr lang="en-US" sz="14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Corbel" panose="020B0503020204020204" pitchFamily="34" charset="0"/>
              </a:rPr>
              <a:t>подвергались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двойному учету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91203-9C6E-4FA1-83B9-6F5B5BE7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508" y="6318747"/>
            <a:ext cx="1857375" cy="428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ACD39-4C1B-E66C-5A81-49C9BD423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1584-BEDE-4414-9459-6D516CF972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550" y="274320"/>
            <a:ext cx="11460566" cy="9554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95-95-95 Каскад: Оценка </a:t>
            </a:r>
            <a:r>
              <a:rPr lang="en-US" spc="-60" dirty="0">
                <a:latin typeface="Corbel" panose="020B0503020204020204" pitchFamily="34" charset="0"/>
              </a:rPr>
              <a:t>Spectrum</a:t>
            </a:r>
            <a:r>
              <a:rPr lang="ru-RU" spc="-60" dirty="0">
                <a:latin typeface="Corbel" panose="020B0503020204020204" pitchFamily="34" charset="0"/>
              </a:rPr>
              <a:t> и проверка качества данных (I)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E5B6C-E812-9B19-E0DA-00A18B590AE6}"/>
              </a:ext>
            </a:extLst>
          </p:cNvPr>
          <p:cNvSpPr txBox="1"/>
          <p:nvPr/>
        </p:nvSpPr>
        <p:spPr>
          <a:xfrm>
            <a:off x="1516351" y="6180608"/>
            <a:ext cx="873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orbel" panose="020B0503020204020204" pitchFamily="34" charset="0"/>
                <a:cs typeface="Calibri" panose="020F0502020204030204" pitchFamily="34" charset="0"/>
              </a:rPr>
              <a:t>При изменении данных о знании серостатуса, АРТ, вирусной нагрузки</a:t>
            </a:r>
            <a:r>
              <a:rPr lang="en-US" sz="1400" dirty="0">
                <a:latin typeface="Corbel" panose="020B0503020204020204" pitchFamily="34" charset="0"/>
                <a:cs typeface="Calibri" panose="020F0502020204030204" pitchFamily="34" charset="0"/>
              </a:rPr>
              <a:t>, </a:t>
            </a:r>
            <a:r>
              <a:rPr lang="ru-RU" sz="1400" i="1" dirty="0">
                <a:latin typeface="Corbel" panose="020B0503020204020204" pitchFamily="34" charset="0"/>
                <a:cs typeface="Calibri" panose="020F0502020204030204" pitchFamily="34" charset="0"/>
              </a:rPr>
              <a:t>или </a:t>
            </a:r>
            <a:r>
              <a:rPr lang="ru-RU" sz="1400" dirty="0">
                <a:latin typeface="Corbel" panose="020B0503020204020204" pitchFamily="34" charset="0"/>
                <a:cs typeface="Calibri" panose="020F0502020204030204" pitchFamily="34" charset="0"/>
              </a:rPr>
              <a:t>оценки заболеваемости </a:t>
            </a:r>
            <a:r>
              <a:rPr lang="en-US" sz="1400" dirty="0">
                <a:latin typeface="Corbel" panose="020B0503020204020204" pitchFamily="34" charset="0"/>
                <a:cs typeface="Calibri" panose="020F0502020204030204" pitchFamily="34" charset="0"/>
              </a:rPr>
              <a:t>(CSAVR/</a:t>
            </a:r>
            <a:r>
              <a:rPr lang="ru-RU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ПОП</a:t>
            </a:r>
            <a:r>
              <a:rPr lang="en-US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/EPP</a:t>
            </a:r>
            <a:r>
              <a:rPr lang="en-US" sz="1400" dirty="0">
                <a:latin typeface="Corbel" panose="020B0503020204020204" pitchFamily="34" charset="0"/>
                <a:cs typeface="Calibri" panose="020F0502020204030204" pitchFamily="34" charset="0"/>
              </a:rPr>
              <a:t>), </a:t>
            </a:r>
            <a:r>
              <a:rPr lang="ru-RU" sz="1400" dirty="0">
                <a:latin typeface="Corbel" panose="020B0503020204020204" pitchFamily="34" charset="0"/>
                <a:cs typeface="Calibri" panose="020F0502020204030204" pitchFamily="34" charset="0"/>
              </a:rPr>
              <a:t>пересмотрите каскады еще раз по очереди по полу и возрасту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FAE78A-CE6B-7349-18C7-19332BD11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60" t="10547" b="23865"/>
          <a:stretch/>
        </p:blipFill>
        <p:spPr>
          <a:xfrm>
            <a:off x="640461" y="1531756"/>
            <a:ext cx="5040183" cy="449807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D5FCCEF-F057-18A9-A67E-B8952726DF7C}"/>
              </a:ext>
            </a:extLst>
          </p:cNvPr>
          <p:cNvSpPr/>
          <p:nvPr/>
        </p:nvSpPr>
        <p:spPr>
          <a:xfrm>
            <a:off x="660196" y="1304847"/>
            <a:ext cx="1386508" cy="5710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DEB4319-2082-F474-C3ED-89025CF2B4DB}"/>
              </a:ext>
            </a:extLst>
          </p:cNvPr>
          <p:cNvSpPr/>
          <p:nvPr/>
        </p:nvSpPr>
        <p:spPr>
          <a:xfrm flipV="1">
            <a:off x="6096000" y="3865890"/>
            <a:ext cx="691261" cy="276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7CCE34-3DEA-4E0E-6897-DFBD0DF674BC}"/>
              </a:ext>
            </a:extLst>
          </p:cNvPr>
          <p:cNvSpPr/>
          <p:nvPr/>
        </p:nvSpPr>
        <p:spPr>
          <a:xfrm>
            <a:off x="2764885" y="1930029"/>
            <a:ext cx="1386508" cy="5710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5403C0-CACD-5693-4251-B9308D817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29" t="12076" r="37471" b="17209"/>
          <a:stretch/>
        </p:blipFill>
        <p:spPr>
          <a:xfrm>
            <a:off x="7141115" y="1146147"/>
            <a:ext cx="4572000" cy="4849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2632B6-CE11-B9C7-A246-03DDBD3BF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612" y="6318746"/>
            <a:ext cx="1857375" cy="428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CD3A8-B5C0-9853-79A1-84A34618A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3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62174-FE0B-2819-591A-30C0C6A5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37" y="736852"/>
            <a:ext cx="5248556" cy="2933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E1584-BEDE-4414-9459-6D516CF972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899" y="82774"/>
            <a:ext cx="12077701" cy="7547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95-95-95 Каскад: Оценка </a:t>
            </a:r>
            <a:r>
              <a:rPr lang="en-US" spc="-60" dirty="0">
                <a:latin typeface="Corbel" panose="020B0503020204020204" pitchFamily="34" charset="0"/>
              </a:rPr>
              <a:t>Spectrum</a:t>
            </a:r>
            <a:r>
              <a:rPr lang="ru-RU" spc="-60" dirty="0">
                <a:latin typeface="Corbel" panose="020B0503020204020204" pitchFamily="34" charset="0"/>
              </a:rPr>
              <a:t> и обзор качества данных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A56A-3171-B894-7AD2-C6C5E62429F8}"/>
              </a:ext>
            </a:extLst>
          </p:cNvPr>
          <p:cNvSpPr txBox="1">
            <a:spLocks/>
          </p:cNvSpPr>
          <p:nvPr/>
        </p:nvSpPr>
        <p:spPr>
          <a:xfrm>
            <a:off x="138607" y="796901"/>
            <a:ext cx="6614968" cy="586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Количество людей в каждом столбике каскада меньше, чем в предыдущем?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Взрослые мужчины, взрослые женщины и дети по очереди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Все годы 2010-2023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Если знание статуса&gt; на лечении, то почему такой разрыв? 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Был ли показатель о "Знание статуса" завышен, не были вычтены случаи смерти?</a:t>
            </a:r>
          </a:p>
          <a:p>
            <a:pPr marL="233363" indent="-233363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Покрытие не должно превышать 100% за каждый год</a:t>
            </a:r>
            <a:b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Есть ли какие-либо резкие увеличения или уменьшения по сравнению с предыдущим годом, которые не поддаются объяснению?</a:t>
            </a:r>
            <a:b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Согласованность охвата АРТ между: 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взрослыми женщины в целом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беременными женщинами, проходящими дородовое наблюдение (</a:t>
            </a: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ANC</a:t>
            </a: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детьми</a:t>
            </a:r>
            <a:b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33363" indent="-233363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Проанализируйте данные по АРТ и ППМР, а также оценку знаменателя по ЛЖВ и по показателям М/Ж/дети.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4D071-3F47-46D1-34D9-BCBB3953D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854" y="3788229"/>
            <a:ext cx="5491539" cy="30697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F2D063-43A0-A587-550E-B519D8F2A5F1}"/>
              </a:ext>
            </a:extLst>
          </p:cNvPr>
          <p:cNvSpPr/>
          <p:nvPr/>
        </p:nvSpPr>
        <p:spPr>
          <a:xfrm>
            <a:off x="9287691" y="4255205"/>
            <a:ext cx="851580" cy="428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BA7197-E506-4D27-046B-D821B157DE79}"/>
              </a:ext>
            </a:extLst>
          </p:cNvPr>
          <p:cNvSpPr/>
          <p:nvPr/>
        </p:nvSpPr>
        <p:spPr>
          <a:xfrm>
            <a:off x="9429114" y="2692691"/>
            <a:ext cx="710157" cy="428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/>
          </a:p>
        </p:txBody>
      </p:sp>
    </p:spTree>
    <p:extLst>
      <p:ext uri="{BB962C8B-B14F-4D97-AF65-F5344CB8AC3E}">
        <p14:creationId xmlns:p14="http://schemas.microsoft.com/office/powerpoint/2010/main" val="335855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1584-BEDE-4414-9459-6D516CF972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899" y="597210"/>
            <a:ext cx="11837493" cy="7547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Уточнение и проверка программных данных по АРТ для взрослых и расчетного охвата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A56A-3171-B894-7AD2-C6C5E62429F8}"/>
              </a:ext>
            </a:extLst>
          </p:cNvPr>
          <p:cNvSpPr txBox="1">
            <a:spLocks/>
          </p:cNvSpPr>
          <p:nvPr/>
        </p:nvSpPr>
        <p:spPr>
          <a:xfrm>
            <a:off x="215899" y="783555"/>
            <a:ext cx="11449231" cy="5630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+mj-lt"/>
              <a:buAutoNum type="arabicPeriod"/>
            </a:pPr>
            <a:endParaRPr 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0B462-FCB3-669E-A832-0F3628A8CCE8}"/>
              </a:ext>
            </a:extLst>
          </p:cNvPr>
          <p:cNvSpPr txBox="1"/>
          <p:nvPr/>
        </p:nvSpPr>
        <p:spPr>
          <a:xfrm>
            <a:off x="257913" y="1528445"/>
            <a:ext cx="70637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Редактор статистики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Постройте график исторической динамики, чтобы выявить ошибки при вводе данных и необъяснимые колебания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АРТ</a:t>
            </a:r>
            <a:endParaRPr lang="ru-RU" sz="14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Корректировка количества АРТ в отчетах программ с учетом коэффициента, полученного в результате национального аудита/проверки качества программных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r>
              <a:rPr lang="ru-RU" sz="1600" b="1" dirty="0">
                <a:latin typeface="Corbel" panose="020B0503020204020204" pitchFamily="34" charset="0"/>
                <a:ea typeface="Cambria" panose="02040503050406030204" pitchFamily="18" charset="0"/>
              </a:rPr>
              <a:t>Результаты AIM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Каскады лечения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Программные данные по АРТ должны быть ниже, чем у ЛЖВ, оцениваемых в Spectrum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за все годы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для мужчин, женщин, и детей.</a:t>
            </a:r>
          </a:p>
          <a:p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r>
              <a:rPr lang="ru-RU" sz="1600" b="1" dirty="0">
                <a:latin typeface="Corbel" panose="020B0503020204020204" pitchFamily="34" charset="0"/>
                <a:ea typeface="Cambria" panose="02040503050406030204" pitchFamily="18" charset="0"/>
              </a:rPr>
              <a:t>Валидация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Количество взрослых (и, если применимо, детей), недавно начавших АРТ: Распределение Spectrum в сравнении с данными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Численность (в настоящее время) получающих АРТ в разбивке по возрасту: Распределение Spectrum в сравнении с данными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5246E-AA29-0817-B3A3-0819B552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15" y="1926145"/>
            <a:ext cx="3856229" cy="2155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36969-692C-1046-3347-D339B0120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A49ED-A493-2A82-15E6-6FF46F325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612" y="6318746"/>
            <a:ext cx="18573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6D1A-84CC-2018-47CB-6EECFC88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707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Количество АРТ для взрослых: скорректировано по результатам аудита/проверки качества данных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E45AD-89D0-36FE-D2B0-DB6E0F2D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26324"/>
            <a:ext cx="7487602" cy="5147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E2D54-65E0-0EBC-BD06-A381F364EF88}"/>
              </a:ext>
            </a:extLst>
          </p:cNvPr>
          <p:cNvSpPr txBox="1"/>
          <p:nvPr/>
        </p:nvSpPr>
        <p:spPr>
          <a:xfrm>
            <a:off x="8399604" y="2614984"/>
            <a:ext cx="3700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orbel" panose="020B0503020204020204" pitchFamily="34" charset="0"/>
              </a:rPr>
              <a:t>Вы можете скорректировать программное число взрослых, получающих АРТ, напрямую или с помощью ежегодного поправочного коэффициента, основанного на результатах аудита/проверки качества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3589652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A79A-3A7E-D0DC-DAAA-1187B31E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Что делать, если окончательные данные за полный 2023 год еще не получены?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819E-C639-53AF-A3C7-5B373774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768" y="779547"/>
            <a:ext cx="8065831" cy="5151662"/>
          </a:xfrm>
        </p:spPr>
        <p:txBody>
          <a:bodyPr anchor="t">
            <a:noAutofit/>
          </a:bodyPr>
          <a:lstStyle/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В январе-феврале вы можете еще не располагать окончательными данными по программе, тестированию на ВИЧ и эпиднадзору за весь 2023 год.</a:t>
            </a:r>
            <a:endParaRPr lang="en-GB" sz="1400" b="0" i="0" dirty="0"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В ожидании окончательных данных для проведения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оценки Spectrum на 2024 год (ПОП/EPP, CSAVR)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у вас есть следующие варианты для </a:t>
            </a: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создания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чернового файла Spectrum: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АРТ, ППМР: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Оставить или обновить 2023 год в качестве ожидаемого процентного показателя от 2022 года.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В качестве промежуточного варианта использовать данные 2022 года для 2023 года.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Ввести данные за первую часть 2023 года.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НЕ оставлять поле АРТ для взрослых пустым! Поскольку АРТ снижает уровень передачи и заболеваемости ВИЧ.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Тип данных по распространенности (рутинные тесты ANC и положительные результаты, для ПОП/EPP и – по возможности - фертильность, ППМР</a:t>
            </a: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,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и оценки по детям):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Ввести имеющиеся данные, например, первые 6 из 9 месяцев, и отразить их в поле "Источник" как предварительные.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Новые диагнозы и смертность для CSAVR: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Оставить значения 2023 года пустыми.</a:t>
            </a:r>
          </a:p>
          <a:p>
            <a:pPr algn="l"/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В Excel следует указать ВСЕ типы данных, даже если они относятся только к части года</a:t>
            </a: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(например, показатели позитивности тестов, соответствующие годовым новым диагнозам, для CSAVR).</a:t>
            </a:r>
            <a:endParaRPr lang="ru-RU" sz="1400" dirty="0">
              <a:solidFill>
                <a:schemeClr val="tx1"/>
              </a:solidFill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7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6418-3E9D-A1B5-3C06-A4926512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ru-RU" dirty="0"/>
              <a:t>Влияние проблем качества данных на создание моделей оценки ВИЧ</a:t>
            </a:r>
            <a:endParaRPr lang="en-CH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1471E41-B930-A458-38FF-1BD8B28C7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272215"/>
              </p:ext>
            </p:extLst>
          </p:nvPr>
        </p:nvGraphicFramePr>
        <p:xfrm>
          <a:off x="1166538" y="1600200"/>
          <a:ext cx="9527731" cy="392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9CFB15F-FFA8-D839-5D23-C85E6F8CE2DD}"/>
              </a:ext>
            </a:extLst>
          </p:cNvPr>
          <p:cNvSpPr>
            <a:spLocks/>
          </p:cNvSpPr>
          <p:nvPr/>
        </p:nvSpPr>
        <p:spPr>
          <a:xfrm>
            <a:off x="8841654" y="5729986"/>
            <a:ext cx="2381933" cy="317040"/>
          </a:xfrm>
          <a:prstGeom prst="rect">
            <a:avLst/>
          </a:prstGeom>
        </p:spPr>
        <p:txBody>
          <a:bodyPr/>
          <a:lstStyle/>
          <a:p>
            <a:pPr defTabSz="786384">
              <a:spcAft>
                <a:spcPts val="516"/>
              </a:spcAft>
            </a:pPr>
            <a:fld id="{4FAB73BC-B049-4115-A692-8D63A059BFB8}" type="slidenum">
              <a:rPr lang="en-CH" sz="15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86384">
                <a:spcAft>
                  <a:spcPts val="516"/>
                </a:spcAft>
              </a:pPr>
              <a:t>2</a:t>
            </a:fld>
            <a:endParaRPr lang="en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29EA0D-FDE7-EB70-8941-E0C2E7BFA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3A5FF-D705-3116-A1C7-E04159994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0377" y="6322859"/>
            <a:ext cx="18573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E6F2C-58D3-C064-4AC7-1AA9CA75767D}"/>
              </a:ext>
            </a:extLst>
          </p:cNvPr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spc="-6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Искажение прогнозов: Проблемы качества данных в модулях оценки ВИЧ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3591" y="864108"/>
            <a:ext cx="401156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Недооценка или переоценка показателей: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Заболеваемости и/или распространенности ВИЧ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Охвата превентивных программ или антиретровирусной терапии (ППМР или АРТ)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  <a:t>Новых случаев инфицирования, смертности среди лиц, живущих с ВИЧ и от СПИДа</a:t>
            </a:r>
            <a:b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ru-RU" sz="1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ru-RU" sz="16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Приводит к следующему</a:t>
            </a:r>
            <a:r>
              <a:rPr lang="ru-RU" sz="16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Сосредоточению внимания на неподходящих мерах и распределении ресурсов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Нерациональному использованию ресурсов и рабочего времени персонала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Принятию неправильных решений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3B22C-DFBA-0C9F-AB3D-A519B720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90" y="6164915"/>
            <a:ext cx="1857375" cy="428625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677895"/>
              </p:ext>
            </p:extLst>
          </p:nvPr>
        </p:nvGraphicFramePr>
        <p:xfrm>
          <a:off x="7818120" y="868680"/>
          <a:ext cx="34747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277A94-544F-E964-23E0-8998938E5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6FA68C-DD2F-9A6F-3CA5-BF0DC0B9BA4A}"/>
              </a:ext>
            </a:extLst>
          </p:cNvPr>
          <p:cNvSpPr txBox="1"/>
          <p:nvPr/>
        </p:nvSpPr>
        <p:spPr>
          <a:xfrm>
            <a:off x="9297838" y="3995802"/>
            <a:ext cx="910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Настоящее значение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323987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358881" y="218479"/>
            <a:ext cx="1191417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3200" spc="-60" dirty="0">
                <a:latin typeface="Corbel" panose="020B0503020204020204" pitchFamily="34" charset="0"/>
                <a:ea typeface="+mj-ea"/>
                <a:cs typeface="+mj-cs"/>
              </a:rPr>
              <a:t>Принятие решений об использовании инструментов для оценки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7895E-E21E-B08B-C8D0-3860F5349E1B}"/>
              </a:ext>
            </a:extLst>
          </p:cNvPr>
          <p:cNvSpPr txBox="1"/>
          <p:nvPr/>
        </p:nvSpPr>
        <p:spPr>
          <a:xfrm>
            <a:off x="358881" y="1166842"/>
            <a:ext cx="689279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l">
              <a:buFont typeface="Wingdings" panose="05000000000000000000" pitchFamily="2" charset="2"/>
              <a:buChar char="Ø"/>
            </a:pPr>
            <a:r>
              <a:rPr lang="ru-RU" sz="1600" b="1" i="0" dirty="0">
                <a:effectLst/>
                <a:latin typeface="Corbel" panose="020B0503020204020204" pitchFamily="34" charset="0"/>
              </a:rPr>
              <a:t>Пакет программы оценки и прогнозирования эпидемий (ПОП</a:t>
            </a:r>
            <a:r>
              <a:rPr lang="en-US" sz="1600" b="1" i="0" dirty="0">
                <a:effectLst/>
                <a:latin typeface="Corbel" panose="020B0503020204020204" pitchFamily="34" charset="0"/>
              </a:rPr>
              <a:t>/EPP</a:t>
            </a:r>
            <a:r>
              <a:rPr lang="ru-RU" sz="1600" b="1" i="0" dirty="0">
                <a:effectLst/>
                <a:latin typeface="Corbel" panose="020B0503020204020204" pitchFamily="34" charset="0"/>
              </a:rPr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Включены все ключевые группы населения.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Каждая ключевая популяция оценивается на основе: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Оценки численности национальной популяции.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Оценки процента мужчин в каждой популяции.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Оценки продолжительности пребывания в популяции (например, годы в секс-бизнесе).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Не менее трех точек данных о преобладании во времени, самая последняя из которых не старше 4 лет (т.е. с 2019 года или позже).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00" b="0" i="0" dirty="0">
              <a:effectLst/>
              <a:latin typeface="Corbel" panose="020B0503020204020204" pitchFamily="34" charset="0"/>
            </a:endParaRPr>
          </a:p>
          <a:p>
            <a:pPr marL="400050" indent="-400050" algn="l">
              <a:buFont typeface="Wingdings" panose="05000000000000000000" pitchFamily="2" charset="2"/>
              <a:buChar char="Ø"/>
            </a:pPr>
            <a:r>
              <a:rPr lang="ru-RU" sz="1600" b="1" dirty="0">
                <a:latin typeface="Corbel" panose="020B0503020204020204" pitchFamily="34" charset="0"/>
              </a:rPr>
              <a:t>Инструмент подбора по данным эпиднадзора за случаями и данным системы записей актов гражданского состояния (CSAVR):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</a:rPr>
              <a:t>Данные о смертности от ВИЧ/СПИДа за 8 лет и данные о диагнозах за 8 лет (в пределах 1990-2023 гг.).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</a:rPr>
              <a:t>Регистрация причин смерти, классифицированная "Institute for Health Metrics and Evaluation" </a:t>
            </a:r>
            <a:r>
              <a:rPr lang="en-GB" sz="1400" dirty="0">
                <a:latin typeface="Corbel" panose="020B0503020204020204" pitchFamily="34" charset="0"/>
              </a:rPr>
              <a:t>/</a:t>
            </a:r>
            <a:r>
              <a:rPr lang="ru-RU" sz="1400" dirty="0">
                <a:latin typeface="Corbel" panose="020B0503020204020204" pitchFamily="34" charset="0"/>
              </a:rPr>
              <a:t>"Институтом метрик и оценки здоровья" как категория среднего или хорошего качества (группы 2A и 2B).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</a:rPr>
              <a:t>Файл </a:t>
            </a:r>
            <a:r>
              <a:rPr lang="en-US" sz="1400" dirty="0">
                <a:latin typeface="Corbel" panose="020B0503020204020204" pitchFamily="34" charset="0"/>
              </a:rPr>
              <a:t>Spectrum</a:t>
            </a:r>
            <a:r>
              <a:rPr lang="ru-RU" sz="1400" dirty="0">
                <a:latin typeface="Corbel" panose="020B0503020204020204" pitchFamily="34" charset="0"/>
              </a:rPr>
              <a:t>, охватывающий всё "фактическое" население, включая всех жителей, в том числе неграждан.</a:t>
            </a:r>
          </a:p>
          <a:p>
            <a:endParaRPr lang="ru-RU" sz="14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BB108-4D6C-FB3F-4F61-7FAE2B6C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64931-F427-9AE7-B27D-8D344A97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188" y="6164915"/>
            <a:ext cx="1857375" cy="42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1EF40-F155-ABC9-7528-51B11D1F7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541" y="1267867"/>
            <a:ext cx="4698022" cy="1979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F7DD74-A9FF-7D47-E069-7C3CCE1D847C}"/>
              </a:ext>
            </a:extLst>
          </p:cNvPr>
          <p:cNvSpPr txBox="1"/>
          <p:nvPr/>
        </p:nvSpPr>
        <p:spPr>
          <a:xfrm>
            <a:off x="7520479" y="3403272"/>
            <a:ext cx="45315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latin typeface="Corbel" panose="020B0503020204020204" pitchFamily="34" charset="0"/>
              </a:rPr>
              <a:t>См. Руководство по обновлению оценки </a:t>
            </a:r>
            <a:r>
              <a:rPr lang="en-US" sz="900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Spectrum</a:t>
            </a:r>
            <a:r>
              <a:rPr lang="ru-RU" sz="900" i="1" dirty="0">
                <a:latin typeface="Corbel" panose="020B0503020204020204" pitchFamily="34" charset="0"/>
              </a:rPr>
              <a:t> ВИЧ (документ Word, на сайте https://hivtools.unaids.org/hiv-estimates-training-material-en/):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latin typeface="Corbel" panose="020B0503020204020204" pitchFamily="34" charset="0"/>
              </a:rPr>
              <a:t>Дерево решений Рисунок 1</a:t>
            </a:r>
          </a:p>
        </p:txBody>
      </p:sp>
    </p:spTree>
    <p:extLst>
      <p:ext uri="{BB962C8B-B14F-4D97-AF65-F5344CB8AC3E}">
        <p14:creationId xmlns:p14="http://schemas.microsoft.com/office/powerpoint/2010/main" val="217911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3176-701D-400D-AD07-5EC591B1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869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Новые случаи диагностики ВИЧ: влияние на модели заболеваемости CSAVR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0A27A-B45C-407A-8CCF-D944529C2B3F}"/>
              </a:ext>
            </a:extLst>
          </p:cNvPr>
          <p:cNvSpPr txBox="1"/>
          <p:nvPr/>
        </p:nvSpPr>
        <p:spPr>
          <a:xfrm>
            <a:off x="3486912" y="769383"/>
            <a:ext cx="7506208" cy="5255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Заболеваемость ВИЧ, особенно за последние годы, и прогресс в </a:t>
            </a:r>
            <a:r>
              <a:rPr lang="ru-RU" sz="1400" dirty="0">
                <a:latin typeface="Corbel" panose="020B0503020204020204" pitchFamily="34" charset="0"/>
              </a:rPr>
              <a:t>знании</a:t>
            </a:r>
            <a:r>
              <a:rPr lang="ru-RU" sz="1400" b="0" i="0" dirty="0">
                <a:effectLst/>
                <a:latin typeface="Corbel" panose="020B0503020204020204" pitchFamily="34" charset="0"/>
              </a:rPr>
              <a:t> серостатуса.</a:t>
            </a:r>
            <a:endParaRPr lang="ru-RU" sz="1400" dirty="0">
              <a:latin typeface="Corbel" panose="020B05030202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</a:rPr>
              <a:t>Смертность от СПИДа по данным систем регистрации актов гражданского состояния и, по желанию, новые диагнозы ВИЧ по категориям количества клеток CD4</a:t>
            </a:r>
            <a:r>
              <a:rPr lang="en-US" sz="1400" dirty="0">
                <a:latin typeface="Corbel" panose="020B0503020204020204" pitchFamily="34" charset="0"/>
              </a:rPr>
              <a:t>/</a:t>
            </a:r>
            <a:r>
              <a:rPr lang="ru-RU" sz="1400" dirty="0">
                <a:latin typeface="Corbel" panose="020B0503020204020204" pitchFamily="34" charset="0"/>
              </a:rPr>
              <a:t>СД-4 лимфоциты.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Corbel" panose="020B0503020204020204" pitchFamily="34" charset="0"/>
              </a:rPr>
              <a:t>Новые или первичные диагнозы, которые </a:t>
            </a:r>
            <a:r>
              <a:rPr lang="ru-RU" sz="1400" b="0" i="0" dirty="0">
                <a:effectLst/>
                <a:latin typeface="Corbel" panose="020B0503020204020204" pitchFamily="34" charset="0"/>
              </a:rPr>
              <a:t>включают всех жителей (полное население де-факто) независимо от национальности, за исключением иммигрантов, кто был депортирован (не иммигрировал) по диагнозу.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Повторные диагнозы не включаются в CSAVR.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0" dirty="0">
                <a:effectLst/>
                <a:latin typeface="Corbel" panose="020B0503020204020204" pitchFamily="34" charset="0"/>
              </a:rPr>
              <a:t>Иммигранты, прибывшие с предварительным положительным диагнозом, включаются в AIM &gt; ВИЧ+ иммигранты и рассматриваются как ЛЖВ, зная свой серостатус.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286C4-4103-C3FC-1B6B-471BBFD2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 xmlns:a16="http://schemas.microsoft.com/office/drawing/2014/main">
      <p:transition advTm="825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B3176-701D-400D-AD07-5EC591B16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Смертность от СПИДа: Подходящие данные для </a:t>
            </a:r>
            <a:r>
              <a:rPr lang="hr-B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CSAVR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687076-CF05-A442-C745-4673ED69CA8B}"/>
              </a:ext>
            </a:extLst>
          </p:cNvPr>
          <p:cNvSpPr txBox="1"/>
          <p:nvPr/>
        </p:nvSpPr>
        <p:spPr>
          <a:xfrm>
            <a:off x="5289229" y="864108"/>
            <a:ext cx="591067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CH"/>
            </a:defPPr>
            <a:lvl1pPr marL="285750" indent="-285750">
              <a:buFont typeface="Arial" panose="020B0604020202020204" pitchFamily="34" charset="0"/>
              <a:buChar char="•"/>
              <a:defRPr sz="1600" b="0" i="0">
                <a:effectLst/>
                <a:latin typeface="Söhne"/>
              </a:defRPr>
            </a:lvl1pPr>
          </a:lstStyle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</a:rPr>
              <a:t>ЮНЭЙДС рекомендует использовать CSAVR для стран с средним или хорошим качеством и полнотой данных о причинах смерти, оцениваемым согласно баллам качества от "Института метрик и оценки здоровья" (IHME) *.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</a:rPr>
              <a:t>Использование CSAVR требует наличия качественных и полных записей о смертях, связанных со СПИДом, среди взрослых в возрасте 15 лет и старше.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</a:rPr>
              <a:t>Институт метрики здравоохранения представил показатели качества и полноты отчетности о причинах смерти вместе с анализом глобального бремени болезней в 2019 году: классификация 2A указывает на высокое качество данных, 2B - на приемлемое качество, а классификация 2C указывает на низкую полноту и/или качество регистрации актов гражданского состояния.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</a:rPr>
              <a:t>Страны, классифицированные как 2C, не должны вводить данные о смертности в CSAVR и, возможно, должны использовать модель </a:t>
            </a:r>
            <a:r>
              <a:rPr lang="ru-RU" sz="1400" i="0" dirty="0">
                <a:effectLst/>
                <a:latin typeface="Corbel" panose="020B0503020204020204" pitchFamily="34" charset="0"/>
              </a:rPr>
              <a:t>ПОП</a:t>
            </a:r>
            <a:r>
              <a:rPr lang="en-US" sz="1400" i="0" dirty="0">
                <a:effectLst/>
                <a:latin typeface="Corbel" panose="020B0503020204020204" pitchFamily="34" charset="0"/>
              </a:rPr>
              <a:t>/EPP</a:t>
            </a:r>
            <a:r>
              <a:rPr lang="ru-RU" sz="1400" dirty="0">
                <a:latin typeface="Corbel" panose="020B0503020204020204" pitchFamily="34" charset="0"/>
              </a:rPr>
              <a:t> вместо этого.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900" i="1" dirty="0">
                <a:latin typeface="Corbel" panose="020B0503020204020204" pitchFamily="34" charset="0"/>
              </a:rPr>
              <a:t>* Страновые группы "Institute for Health Metrics and Evaluation" /"Институтом метрик и оценки здоровья" : </a:t>
            </a:r>
            <a:r>
              <a:rPr lang="ru-RU" sz="900" i="1" dirty="0">
                <a:latin typeface="Corbel" panose="020B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https://www.thelancet.com/cms/10.1016/S2352-3018(21)00152-1/attachment/7371c03e-887f-4e26-a718-bae190b81c2f/mmc1.pdf</a:t>
            </a:r>
            <a:endParaRPr lang="ru-RU" sz="900" i="1" dirty="0"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332A1-DD70-E708-7AE3-5B9DCF542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90" y="6164915"/>
            <a:ext cx="1857375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96290-D42E-0803-3A01-7A462D73D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 xmlns:a16="http://schemas.microsoft.com/office/drawing/2014/main">
      <p:transition advTm="825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K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B3176-701D-400D-AD07-5EC591B16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837"/>
            <a:ext cx="344359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latin typeface="Söhne"/>
              </a:rPr>
              <a:t>Подтверждение первоначального всплеска заболеваемости, оцененного ПОП/</a:t>
            </a:r>
            <a:r>
              <a:rPr lang="en-US" sz="3200" dirty="0">
                <a:latin typeface="Söhne"/>
              </a:rPr>
              <a:t>EPP</a:t>
            </a:r>
            <a:r>
              <a:rPr lang="ru-RU" sz="3200" dirty="0">
                <a:latin typeface="Söhne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0A27A-B45C-407A-8CCF-D944529C2B3F}"/>
              </a:ext>
            </a:extLst>
          </p:cNvPr>
          <p:cNvSpPr txBox="1"/>
          <p:nvPr/>
        </p:nvSpPr>
        <p:spPr>
          <a:xfrm>
            <a:off x="3443591" y="290286"/>
            <a:ext cx="3820809" cy="5992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1400" i="0" dirty="0">
                <a:effectLst/>
                <a:latin typeface="Corbel" panose="020B0503020204020204" pitchFamily="34" charset="0"/>
              </a:rPr>
              <a:t>ПОП</a:t>
            </a:r>
            <a:r>
              <a:rPr lang="en-US" sz="1400" i="0" dirty="0">
                <a:effectLst/>
                <a:latin typeface="Corbel" panose="020B0503020204020204" pitchFamily="34" charset="0"/>
              </a:rPr>
              <a:t>/EPP</a:t>
            </a:r>
            <a:r>
              <a:rPr lang="ru-RU" sz="1400" i="1" dirty="0">
                <a:latin typeface="Corbel" panose="020B0503020204020204" pitchFamily="34" charset="0"/>
                <a:ea typeface="Cambria" panose="02040503050406030204" pitchFamily="18" charset="0"/>
              </a:rPr>
              <a:t> &gt; Подгонка кривых &gt; Результаты подгонки &gt; Проверка данных &gt; Редактирование данных по ВИЧ и СПИДу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Диагнозы СПИДа (до начала АРТ) как косвенный показатель смертности от СПИДа (с ≈1-летним лагом)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Диагнозы ВИЧ, как ожидается, последуют за новыми случаями инфицирования.</a:t>
            </a:r>
            <a:b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</a:br>
            <a:endParaRPr lang="ru-RU" sz="14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Оговорки: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Лаги в диагностике зависят от страны, </a:t>
            </a:r>
            <a:b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</a:b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групп</a:t>
            </a:r>
            <a:r>
              <a:rPr lang="en-US" sz="1400" dirty="0">
                <a:latin typeface="Corbel" panose="020B0503020204020204" pitchFamily="34" charset="0"/>
                <a:ea typeface="Cambria" panose="02040503050406030204" pitchFamily="18" charset="0"/>
              </a:rPr>
              <a:t>, 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и года.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  <a:t>Полнота и своевременность отчетност</a:t>
            </a: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и</a:t>
            </a: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  <a:t> по меняется с течением времени.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ru-RU" sz="1400" dirty="0">
                <a:latin typeface="Corbel" panose="020B0503020204020204" pitchFamily="34" charset="0"/>
                <a:ea typeface="Cambria" panose="02040503050406030204" pitchFamily="18" charset="0"/>
              </a:rPr>
              <a:t>Смешанные </a:t>
            </a: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  <a:t>диагнозы СПИДа и ВИЧ? </a:t>
            </a:r>
            <a:b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</a:b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  <a:t>Иногда сочетаются, иногда нет.</a:t>
            </a:r>
            <a:b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</a:br>
            <a:endParaRPr lang="ru-RU" sz="1400" dirty="0">
              <a:effectLst/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  <a:t>Оцените совместимость. </a:t>
            </a:r>
            <a:b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</a:br>
            <a:r>
              <a:rPr lang="ru-RU" sz="1400" dirty="0">
                <a:effectLst/>
                <a:latin typeface="Corbel" panose="020B0503020204020204" pitchFamily="34" charset="0"/>
                <a:ea typeface="Cambria" panose="02040503050406030204" pitchFamily="18" charset="0"/>
              </a:rPr>
              <a:t>(не точное соответствие).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677FD-5C3E-C12B-44E4-34EAB4BA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690" y="6164915"/>
            <a:ext cx="1857375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D60F2-2647-D089-3154-24F3912A0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1" y="6157197"/>
            <a:ext cx="1409700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8D8190-4100-97CC-F19C-14B53A6CC1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97" r="50897" b="5578"/>
          <a:stretch/>
        </p:blipFill>
        <p:spPr>
          <a:xfrm>
            <a:off x="7159188" y="574766"/>
            <a:ext cx="4420964" cy="46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55000"/>
    </mc:Choice>
    <mc:Fallback xmlns="" xmlns:a16="http://schemas.microsoft.com/office/drawing/2014/main" xmlns:adec="http://schemas.microsoft.com/office/drawing/2017/decorative" xmlns:p16="http://schemas.microsoft.com/office/powerpoint/2015/main">
      <p:transition advTm="825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ECFD-2A99-C6D9-CA9F-F8EFE6EE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B425D-4F60-6C93-D681-5EEC5B92F9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880" y="193238"/>
            <a:ext cx="11630025" cy="77628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ПОП/</a:t>
            </a:r>
            <a:r>
              <a:rPr lang="en-US" sz="3200" dirty="0">
                <a:solidFill>
                  <a:schemeClr val="tx1"/>
                </a:solidFill>
              </a:rPr>
              <a:t>EPP</a:t>
            </a:r>
            <a:r>
              <a:rPr lang="ru-RU" sz="3200" dirty="0">
                <a:solidFill>
                  <a:schemeClr val="tx1"/>
                </a:solidFill>
              </a:rPr>
              <a:t>: первоначальный эпидемический подъем среди ключевых групп населения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0BA2A-BCF1-EC34-A52F-03F64544212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6880" y="1473199"/>
            <a:ext cx="3463608" cy="40900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ПОП</a:t>
            </a:r>
            <a:r>
              <a:rPr lang="en-US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/EPP</a:t>
            </a:r>
            <a:r>
              <a:rPr lang="ru-RU" sz="1400" i="1" dirty="0">
                <a:solidFill>
                  <a:schemeClr val="tx1"/>
                </a:solidFill>
                <a:latin typeface="Corbel" panose="020B0503020204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&gt; Подгонка кривых &gt; Результаты подгонки</a:t>
            </a:r>
          </a:p>
          <a:p>
            <a:pPr marL="0" indent="0" algn="l">
              <a:buNone/>
            </a:pPr>
            <a:r>
              <a:rPr lang="ru-RU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Пример (Ямайка, раунд 2023 года): </a:t>
            </a:r>
          </a:p>
          <a:p>
            <a:r>
              <a:rPr lang="ru-RU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Все </a:t>
            </a: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субпопуляции были </a:t>
            </a:r>
            <a:r>
              <a:rPr lang="ru-RU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подогнаны </a:t>
            </a:r>
            <a:br>
              <a:rPr lang="ru-RU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 помощью </a:t>
            </a:r>
            <a:r>
              <a:rPr lang="ru-RU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ПОП</a:t>
            </a:r>
            <a:r>
              <a:rPr lang="en-US" sz="140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/EPP</a:t>
            </a:r>
            <a:r>
              <a:rPr lang="ru-RU" sz="1400" b="0" i="1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-Classic</a:t>
            </a:r>
          </a:p>
          <a:p>
            <a:pPr algn="l"/>
            <a:r>
              <a:rPr lang="pt-PT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Неправдоподобный порядок роста заболеваемости: </a:t>
            </a:r>
            <a:r>
              <a:rPr lang="pt-PT" sz="1400" b="1" i="0" u="none" strike="noStrike" baseline="0" dirty="0">
                <a:solidFill>
                  <a:srgbClr val="00B05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Оставшиеся мужчины </a:t>
            </a:r>
            <a:r>
              <a:rPr lang="pt-PT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 </a:t>
            </a:r>
            <a:r>
              <a:rPr lang="pt-PT" sz="1400" b="1" i="0" u="none" strike="noStrike" baseline="0" dirty="0">
                <a:solidFill>
                  <a:srgbClr val="CC00CC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женщины </a:t>
            </a:r>
            <a:r>
              <a:rPr lang="pt-PT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опережают</a:t>
            </a:r>
            <a:r>
              <a:rPr lang="pt-PT" sz="1400" b="0" i="0" u="none" strike="noStrike" baseline="0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PT" sz="1400" b="1" i="0" u="none" strike="noStrike" baseline="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МСМ</a:t>
            </a:r>
            <a:endParaRPr lang="en-US" sz="1400" b="1" i="1" dirty="0">
              <a:solidFill>
                <a:srgbClr val="C00000"/>
              </a:solidFill>
              <a:latin typeface="Corbel" panose="020B0503020204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64552-7BDB-79CA-C42D-B8080881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93" y="1082180"/>
            <a:ext cx="7320207" cy="5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6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B9E6-FCC7-E02B-01C6-EE8CE78A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138"/>
            <a:ext cx="3994484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pc="-60" dirty="0">
                <a:latin typeface="Corbel" panose="020B0503020204020204" pitchFamily="34" charset="0"/>
              </a:rPr>
              <a:t>"График" данных по программе ППМР и АРТ, чтобы выявить и исправить любые необъяснимые </a:t>
            </a:r>
            <a:br>
              <a:rPr lang="ru-RU" spc="-60" dirty="0">
                <a:latin typeface="Corbel" panose="020B0503020204020204" pitchFamily="34" charset="0"/>
              </a:rPr>
            </a:br>
            <a:r>
              <a:rPr lang="ru-RU" spc="-60" dirty="0">
                <a:latin typeface="Corbel" panose="020B0503020204020204" pitchFamily="34" charset="0"/>
              </a:rPr>
              <a:t>колебания в данных  по годам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AACD8-83F7-1D4B-B090-7D943F28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72822" y="111671"/>
            <a:ext cx="8193243" cy="5632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759C6B-A657-257F-8782-B3C1E774EF2E}"/>
              </a:ext>
            </a:extLst>
          </p:cNvPr>
          <p:cNvSpPr/>
          <p:nvPr/>
        </p:nvSpPr>
        <p:spPr>
          <a:xfrm>
            <a:off x="7632795" y="5458321"/>
            <a:ext cx="1539780" cy="285750"/>
          </a:xfrm>
          <a:prstGeom prst="rect">
            <a:avLst/>
          </a:prstGeom>
          <a:noFill/>
          <a:ln w="50800">
            <a:solidFill>
              <a:srgbClr val="E31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14D3D-D897-52D5-129F-43F8A7DC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16" y="6073775"/>
            <a:ext cx="1409700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D33713-5638-6B0C-ECD9-DCCCDFB94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690" y="6164915"/>
            <a:ext cx="18573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72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rg Chart 03 16x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SharedWithUsers xmlns="2ddeef39-65d3-4660-94f2-f063f949c57e">
      <UserInfo>
        <DisplayName>MTAKI, Victor</DisplayName>
        <AccountId>11876</AccountId>
        <AccountType/>
      </UserInfo>
      <UserInfo>
        <DisplayName>GOMEZ ANGUIANO, Alejandro</DisplayName>
        <AccountId>11873</AccountId>
        <AccountType/>
      </UserInfo>
      <UserInfo>
        <DisplayName>MORO, Liana</DisplayName>
        <AccountId>4650</AccountId>
        <AccountType/>
      </UserInfo>
      <UserInfo>
        <DisplayName>FEIZZADEH, Ali</DisplayName>
        <AccountId>248</AccountId>
        <AccountType/>
      </UserInfo>
      <UserInfo>
        <DisplayName>SABIN, Keith</DisplayName>
        <AccountId>25</AccountId>
        <AccountType/>
      </UserInfo>
      <UserInfo>
        <DisplayName>WANYEKI, Ian</DisplayName>
        <AccountId>197</AccountId>
        <AccountType/>
      </UserInfo>
      <UserInfo>
        <DisplayName>YAKUSIK, Anna</DisplayName>
        <AccountId>38</AccountId>
        <AccountType/>
      </UserInfo>
      <UserInfo>
        <DisplayName>MAHY, Mary</DisplayName>
        <AccountId>20</AccountId>
        <AccountType/>
      </UserInfo>
      <UserInfo>
        <DisplayName>KORENROMP, Eline Louise</DisplayName>
        <AccountId>7579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867E9-52C9-4B0D-BE4C-526FCC179C2D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31B6C3-B9D9-4E31-B68E-3F5EB2C02401}">
  <ds:schemaRefs>
    <ds:schemaRef ds:uri="http://www.w3.org/XML/1998/namespace"/>
    <ds:schemaRef ds:uri="http://purl.org/dc/dcmitype/"/>
    <ds:schemaRef ds:uri="288ef829-98c5-46d1-83dc-c2ef7c814da2"/>
    <ds:schemaRef ds:uri="http://schemas.microsoft.com/office/2006/documentManagement/types"/>
    <ds:schemaRef ds:uri="http://schemas.openxmlformats.org/package/2006/metadata/core-properties"/>
    <ds:schemaRef ds:uri="2ddeef39-65d3-4660-94f2-f063f949c57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C047FA-0483-4BB4-B4D0-B9A44190D5F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4503</Words>
  <Application>Microsoft Office PowerPoint</Application>
  <PresentationFormat>Widescreen</PresentationFormat>
  <Paragraphs>238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</vt:lpstr>
      <vt:lpstr>Corbel</vt:lpstr>
      <vt:lpstr>Courier New</vt:lpstr>
      <vt:lpstr>Google Sans</vt:lpstr>
      <vt:lpstr>Söhne</vt:lpstr>
      <vt:lpstr>Wingdings</vt:lpstr>
      <vt:lpstr>Wingdings 2</vt:lpstr>
      <vt:lpstr>Custom Design</vt:lpstr>
      <vt:lpstr>Frame</vt:lpstr>
      <vt:lpstr>Org Chart 03 16x9</vt:lpstr>
      <vt:lpstr> Анализ качества данных программной статистики и эпиднадзора для оценки и прогнозирования в сфере ВИЧ по программе «Spectrum»  Анна Якусик, Элин Коренромп  Объединённая программа ООН по ВИЧ/СПИДу (ЮНЭЙДС )</vt:lpstr>
      <vt:lpstr>Влияние проблем качества данных на создание моделей оценки ВИЧ</vt:lpstr>
      <vt:lpstr>PowerPoint Presentation</vt:lpstr>
      <vt:lpstr>PowerPoint Presentation</vt:lpstr>
      <vt:lpstr>Новые случаи диагностики ВИЧ: влияние на модели заболеваемости CSAVR</vt:lpstr>
      <vt:lpstr>Смертность от СПИДа: Подходящие данные для CSAVR</vt:lpstr>
      <vt:lpstr>Подтверждение первоначального всплеска заболеваемости, оцененного ПОП/EPP </vt:lpstr>
      <vt:lpstr>ПОП/EPP: первоначальный эпидемический подъем среди ключевых групп населения</vt:lpstr>
      <vt:lpstr>"График" данных по программе ППМР и АРТ, чтобы выявить и исправить любые необъяснимые  колебания в данных  по годам</vt:lpstr>
      <vt:lpstr>Графики для подтверждения согласованности показателей в рамках дородового наблюдения (ANC) </vt:lpstr>
      <vt:lpstr>Рутинное тестирование в рамках дородового наблюдения (ANC):  Используйте только качественные, репрезентативные данные/годы для подгонки в ПОП/EPP</vt:lpstr>
      <vt:lpstr>Полезной проверкой является сравнение рождений, оцененных Spectrum, с фактическими зарегистрированными рождениями, а также посещениями в ANC и количеством проведенных тестирований</vt:lpstr>
      <vt:lpstr>Дополнительные параметры &gt; Установление местного поправочного коэффициента (LAF) для подгонки распространенности ВИЧ среди беременных женщин по данным модели Spectrum к распространенности, измеренной при стандартном тестировании в рамках дородового наблюдения (ANC)</vt:lpstr>
      <vt:lpstr>Охват ППМР &gt;100% сигнализирует о проблеме</vt:lpstr>
      <vt:lpstr>95-95-95 Каскад: Оценка Spectrum и проверка качества данных (I)</vt:lpstr>
      <vt:lpstr>95-95-95 Каскад: Оценка Spectrum и обзор качества данных (II)</vt:lpstr>
      <vt:lpstr>Уточнение и проверка программных данных по АРТ для взрослых и расчетного охвата</vt:lpstr>
      <vt:lpstr>Количество АРТ для взрослых: скорректировано по результатам аудита/проверки качества данных</vt:lpstr>
      <vt:lpstr>Что делать, если окончательные данные за полный 2023 год еще не получены?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estimates for children</dc:title>
  <dc:creator>Anna Yakusik</dc:creator>
  <cp:keywords>, docId:D21E0E96E5AA8CD574A208B179735D36</cp:keywords>
  <cp:lastModifiedBy>YAKUSIK, Anna</cp:lastModifiedBy>
  <cp:revision>2</cp:revision>
  <dcterms:created xsi:type="dcterms:W3CDTF">2020-11-18T11:45:59Z</dcterms:created>
  <dcterms:modified xsi:type="dcterms:W3CDTF">2024-02-09T15:12:10Z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