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  <p:sldMasterId id="2147483852" r:id="rId5"/>
  </p:sldMasterIdLst>
  <p:notesMasterIdLst>
    <p:notesMasterId r:id="rId16"/>
  </p:notesMasterIdLst>
  <p:sldIdLst>
    <p:sldId id="256" r:id="rId6"/>
    <p:sldId id="478" r:id="rId7"/>
    <p:sldId id="480" r:id="rId8"/>
    <p:sldId id="485" r:id="rId9"/>
    <p:sldId id="486" r:id="rId10"/>
    <p:sldId id="481" r:id="rId11"/>
    <p:sldId id="484" r:id="rId12"/>
    <p:sldId id="479" r:id="rId13"/>
    <p:sldId id="482" r:id="rId14"/>
    <p:sldId id="4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Y, Mary" initials="MM" lastIdx="1" clrIdx="0">
    <p:extLst>
      <p:ext uri="{19B8F6BF-5375-455C-9EA6-DF929625EA0E}">
        <p15:presenceInfo xmlns:p15="http://schemas.microsoft.com/office/powerpoint/2012/main" userId="S::mahym@unaids.org::0afd4db8-d624-4195-ad74-d950010a3c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  <a:srgbClr val="4141D1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CC4D1-74F8-4101-9D4C-F4A5093607D0}" v="5" dt="2021-12-01T17:05:45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74" d="100"/>
          <a:sy n="74" d="100"/>
        </p:scale>
        <p:origin x="965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YEKI, Ian" userId="de6f23d4-e1b7-41d4-acd6-7c622088cf12" providerId="ADAL" clId="{F03CDECA-A432-4ECE-A460-3C9A44780A5D}"/>
    <pc:docChg chg="undo redo custSel modSld sldOrd">
      <pc:chgData name="WANYEKI, Ian" userId="de6f23d4-e1b7-41d4-acd6-7c622088cf12" providerId="ADAL" clId="{F03CDECA-A432-4ECE-A460-3C9A44780A5D}" dt="2021-11-30T11:12:53.434" v="860"/>
      <pc:docMkLst>
        <pc:docMk/>
      </pc:docMkLst>
      <pc:sldChg chg="delSp modSp mod delAnim modAnim">
        <pc:chgData name="WANYEKI, Ian" userId="de6f23d4-e1b7-41d4-acd6-7c622088cf12" providerId="ADAL" clId="{F03CDECA-A432-4ECE-A460-3C9A44780A5D}" dt="2021-11-29T09:27:15.119" v="556" actId="1076"/>
        <pc:sldMkLst>
          <pc:docMk/>
          <pc:sldMk cId="100137037" sldId="256"/>
        </pc:sldMkLst>
        <pc:picChg chg="del">
          <ac:chgData name="WANYEKI, Ian" userId="de6f23d4-e1b7-41d4-acd6-7c622088cf12" providerId="ADAL" clId="{F03CDECA-A432-4ECE-A460-3C9A44780A5D}" dt="2021-11-29T09:14:48.557" v="551" actId="21"/>
          <ac:picMkLst>
            <pc:docMk/>
            <pc:sldMk cId="100137037" sldId="256"/>
            <ac:picMk id="4" creationId="{076A1DEC-70B1-4B2C-9D8B-27167D280916}"/>
          </ac:picMkLst>
        </pc:picChg>
        <pc:picChg chg="del">
          <ac:chgData name="WANYEKI, Ian" userId="de6f23d4-e1b7-41d4-acd6-7c622088cf12" providerId="ADAL" clId="{F03CDECA-A432-4ECE-A460-3C9A44780A5D}" dt="2021-11-29T09:20:03.344" v="552" actId="478"/>
          <ac:picMkLst>
            <pc:docMk/>
            <pc:sldMk cId="100137037" sldId="256"/>
            <ac:picMk id="5" creationId="{82587323-A681-4411-A078-702C971E2175}"/>
          </ac:picMkLst>
        </pc:picChg>
        <pc:picChg chg="mod">
          <ac:chgData name="WANYEKI, Ian" userId="de6f23d4-e1b7-41d4-acd6-7c622088cf12" providerId="ADAL" clId="{F03CDECA-A432-4ECE-A460-3C9A44780A5D}" dt="2021-11-29T09:27:15.119" v="556" actId="1076"/>
          <ac:picMkLst>
            <pc:docMk/>
            <pc:sldMk cId="100137037" sldId="256"/>
            <ac:picMk id="6" creationId="{81A5A3E5-4D1A-40F3-AAD1-4896E5D878A5}"/>
          </ac:picMkLst>
        </pc:picChg>
      </pc:sldChg>
      <pc:sldChg chg="delSp modSp mod delAnim modAnim">
        <pc:chgData name="WANYEKI, Ian" userId="de6f23d4-e1b7-41d4-acd6-7c622088cf12" providerId="ADAL" clId="{F03CDECA-A432-4ECE-A460-3C9A44780A5D}" dt="2021-11-30T10:59:08.632" v="726"/>
        <pc:sldMkLst>
          <pc:docMk/>
          <pc:sldMk cId="3767098421" sldId="469"/>
        </pc:sldMkLst>
        <pc:picChg chg="del mod">
          <ac:chgData name="WANYEKI, Ian" userId="de6f23d4-e1b7-41d4-acd6-7c622088cf12" providerId="ADAL" clId="{F03CDECA-A432-4ECE-A460-3C9A44780A5D}" dt="2021-11-30T10:08:05.282" v="557" actId="478"/>
          <ac:picMkLst>
            <pc:docMk/>
            <pc:sldMk cId="3767098421" sldId="469"/>
            <ac:picMk id="3" creationId="{088CB063-211B-4B4E-96E7-CE41AE776BDF}"/>
          </ac:picMkLst>
        </pc:picChg>
        <pc:picChg chg="del mod">
          <ac:chgData name="WANYEKI, Ian" userId="de6f23d4-e1b7-41d4-acd6-7c622088cf12" providerId="ADAL" clId="{F03CDECA-A432-4ECE-A460-3C9A44780A5D}" dt="2021-11-30T10:58:24.095" v="723" actId="478"/>
          <ac:picMkLst>
            <pc:docMk/>
            <pc:sldMk cId="3767098421" sldId="469"/>
            <ac:picMk id="4" creationId="{F2840F3E-251E-42DD-935B-FE25A53CC1DC}"/>
          </ac:picMkLst>
        </pc:picChg>
        <pc:picChg chg="mod">
          <ac:chgData name="WANYEKI, Ian" userId="de6f23d4-e1b7-41d4-acd6-7c622088cf12" providerId="ADAL" clId="{F03CDECA-A432-4ECE-A460-3C9A44780A5D}" dt="2021-11-30T10:58:50.178" v="724" actId="1076"/>
          <ac:picMkLst>
            <pc:docMk/>
            <pc:sldMk cId="3767098421" sldId="469"/>
            <ac:picMk id="6" creationId="{9D66FDED-5B45-41FA-A967-472AF1604A03}"/>
          </ac:picMkLst>
        </pc:picChg>
      </pc:sldChg>
      <pc:sldChg chg="modSp mod modAnim">
        <pc:chgData name="WANYEKI, Ian" userId="de6f23d4-e1b7-41d4-acd6-7c622088cf12" providerId="ADAL" clId="{F03CDECA-A432-4ECE-A460-3C9A44780A5D}" dt="2021-11-30T11:07:04.271" v="856" actId="20577"/>
        <pc:sldMkLst>
          <pc:docMk/>
          <pc:sldMk cId="2714769352" sldId="474"/>
        </pc:sldMkLst>
        <pc:graphicFrameChg chg="mod modGraphic">
          <ac:chgData name="WANYEKI, Ian" userId="de6f23d4-e1b7-41d4-acd6-7c622088cf12" providerId="ADAL" clId="{F03CDECA-A432-4ECE-A460-3C9A44780A5D}" dt="2021-11-30T11:07:04.271" v="856" actId="20577"/>
          <ac:graphicFrameMkLst>
            <pc:docMk/>
            <pc:sldMk cId="2714769352" sldId="474"/>
            <ac:graphicFrameMk id="7" creationId="{3A67CF07-DE06-4155-8FBB-48761888FB22}"/>
          </ac:graphicFrameMkLst>
        </pc:graphicFrameChg>
        <pc:picChg chg="mod">
          <ac:chgData name="WANYEKI, Ian" userId="de6f23d4-e1b7-41d4-acd6-7c622088cf12" providerId="ADAL" clId="{F03CDECA-A432-4ECE-A460-3C9A44780A5D}" dt="2021-11-30T11:05:57.024" v="850" actId="1076"/>
          <ac:picMkLst>
            <pc:docMk/>
            <pc:sldMk cId="2714769352" sldId="474"/>
            <ac:picMk id="2" creationId="{F07B2BD6-E5E0-4EF6-BB8E-E83D1A497543}"/>
          </ac:picMkLst>
        </pc:picChg>
      </pc:sldChg>
      <pc:sldChg chg="addSp modSp mod modAnim">
        <pc:chgData name="WANYEKI, Ian" userId="de6f23d4-e1b7-41d4-acd6-7c622088cf12" providerId="ADAL" clId="{F03CDECA-A432-4ECE-A460-3C9A44780A5D}" dt="2021-11-30T11:00:45.347" v="734"/>
        <pc:sldMkLst>
          <pc:docMk/>
          <pc:sldMk cId="205709135" sldId="476"/>
        </pc:sldMkLst>
        <pc:spChg chg="add mod">
          <ac:chgData name="WANYEKI, Ian" userId="de6f23d4-e1b7-41d4-acd6-7c622088cf12" providerId="ADAL" clId="{F03CDECA-A432-4ECE-A460-3C9A44780A5D}" dt="2021-11-29T08:44:16.354" v="514" actId="688"/>
          <ac:spMkLst>
            <pc:docMk/>
            <pc:sldMk cId="205709135" sldId="476"/>
            <ac:spMk id="40" creationId="{14E36F83-5A53-4F13-A1B1-E965DF3C5842}"/>
          </ac:spMkLst>
        </pc:spChg>
        <pc:spChg chg="mod">
          <ac:chgData name="WANYEKI, Ian" userId="de6f23d4-e1b7-41d4-acd6-7c622088cf12" providerId="ADAL" clId="{F03CDECA-A432-4ECE-A460-3C9A44780A5D}" dt="2021-11-30T10:54:21.458" v="721" actId="1076"/>
          <ac:spMkLst>
            <pc:docMk/>
            <pc:sldMk cId="205709135" sldId="476"/>
            <ac:spMk id="64" creationId="{E8F6C1D9-105D-47BB-9047-1B12916429B7}"/>
          </ac:spMkLst>
        </pc:spChg>
        <pc:spChg chg="mod">
          <ac:chgData name="WANYEKI, Ian" userId="de6f23d4-e1b7-41d4-acd6-7c622088cf12" providerId="ADAL" clId="{F03CDECA-A432-4ECE-A460-3C9A44780A5D}" dt="2021-11-29T08:44:46.046" v="515" actId="6549"/>
          <ac:spMkLst>
            <pc:docMk/>
            <pc:sldMk cId="205709135" sldId="476"/>
            <ac:spMk id="83" creationId="{00000000-0000-0000-0000-000000000000}"/>
          </ac:spMkLst>
        </pc:spChg>
        <pc:spChg chg="mod">
          <ac:chgData name="WANYEKI, Ian" userId="de6f23d4-e1b7-41d4-acd6-7c622088cf12" providerId="ADAL" clId="{F03CDECA-A432-4ECE-A460-3C9A44780A5D}" dt="2021-11-29T08:45:31.066" v="544" actId="6549"/>
          <ac:spMkLst>
            <pc:docMk/>
            <pc:sldMk cId="205709135" sldId="476"/>
            <ac:spMk id="84" creationId="{00000000-0000-0000-0000-000000000000}"/>
          </ac:spMkLst>
        </pc:spChg>
        <pc:spChg chg="mod">
          <ac:chgData name="WANYEKI, Ian" userId="de6f23d4-e1b7-41d4-acd6-7c622088cf12" providerId="ADAL" clId="{F03CDECA-A432-4ECE-A460-3C9A44780A5D}" dt="2021-11-29T08:40:39.143" v="459" actId="6549"/>
          <ac:spMkLst>
            <pc:docMk/>
            <pc:sldMk cId="205709135" sldId="476"/>
            <ac:spMk id="85" creationId="{00000000-0000-0000-0000-000000000000}"/>
          </ac:spMkLst>
        </pc:spChg>
        <pc:picChg chg="mod">
          <ac:chgData name="WANYEKI, Ian" userId="de6f23d4-e1b7-41d4-acd6-7c622088cf12" providerId="ADAL" clId="{F03CDECA-A432-4ECE-A460-3C9A44780A5D}" dt="2021-11-30T10:54:25.080" v="722" actId="1076"/>
          <ac:picMkLst>
            <pc:docMk/>
            <pc:sldMk cId="205709135" sldId="476"/>
            <ac:picMk id="6" creationId="{E88BE375-585A-4AE2-B142-56EC107CDAA6}"/>
          </ac:picMkLst>
        </pc:picChg>
      </pc:sldChg>
      <pc:sldChg chg="modSp mod modAnim">
        <pc:chgData name="WANYEKI, Ian" userId="de6f23d4-e1b7-41d4-acd6-7c622088cf12" providerId="ADAL" clId="{F03CDECA-A432-4ECE-A460-3C9A44780A5D}" dt="2021-11-30T10:59:47.055" v="727"/>
        <pc:sldMkLst>
          <pc:docMk/>
          <pc:sldMk cId="2469910467" sldId="478"/>
        </pc:sldMkLst>
        <pc:picChg chg="mod">
          <ac:chgData name="WANYEKI, Ian" userId="de6f23d4-e1b7-41d4-acd6-7c622088cf12" providerId="ADAL" clId="{F03CDECA-A432-4ECE-A460-3C9A44780A5D}" dt="2021-11-30T10:13:23.833" v="559" actId="1076"/>
          <ac:picMkLst>
            <pc:docMk/>
            <pc:sldMk cId="2469910467" sldId="478"/>
            <ac:picMk id="2" creationId="{829E2CD7-876A-4F9A-A7A3-CC2D9068D305}"/>
          </ac:picMkLst>
        </pc:picChg>
      </pc:sldChg>
      <pc:sldChg chg="addSp delSp modSp mod modAnim">
        <pc:chgData name="WANYEKI, Ian" userId="de6f23d4-e1b7-41d4-acd6-7c622088cf12" providerId="ADAL" clId="{F03CDECA-A432-4ECE-A460-3C9A44780A5D}" dt="2021-11-30T11:12:53.434" v="860"/>
        <pc:sldMkLst>
          <pc:docMk/>
          <pc:sldMk cId="2210962163" sldId="479"/>
        </pc:sldMkLst>
        <pc:spChg chg="mod">
          <ac:chgData name="WANYEKI, Ian" userId="de6f23d4-e1b7-41d4-acd6-7c622088cf12" providerId="ADAL" clId="{F03CDECA-A432-4ECE-A460-3C9A44780A5D}" dt="2021-11-29T08:34:06.284" v="251" actId="20577"/>
          <ac:spMkLst>
            <pc:docMk/>
            <pc:sldMk cId="2210962163" sldId="479"/>
            <ac:spMk id="9" creationId="{103F3016-1592-4010-8D33-597BDC28BAA5}"/>
          </ac:spMkLst>
        </pc:spChg>
        <pc:spChg chg="mod">
          <ac:chgData name="WANYEKI, Ian" userId="de6f23d4-e1b7-41d4-acd6-7c622088cf12" providerId="ADAL" clId="{F03CDECA-A432-4ECE-A460-3C9A44780A5D}" dt="2021-11-30T10:46:04.922" v="719" actId="1076"/>
          <ac:spMkLst>
            <pc:docMk/>
            <pc:sldMk cId="2210962163" sldId="479"/>
            <ac:spMk id="10" creationId="{1EC33125-473B-48AD-84D0-452EEC20D8D6}"/>
          </ac:spMkLst>
        </pc:spChg>
        <pc:spChg chg="mod">
          <ac:chgData name="WANYEKI, Ian" userId="de6f23d4-e1b7-41d4-acd6-7c622088cf12" providerId="ADAL" clId="{F03CDECA-A432-4ECE-A460-3C9A44780A5D}" dt="2021-11-29T08:09:11.955" v="211" actId="1076"/>
          <ac:spMkLst>
            <pc:docMk/>
            <pc:sldMk cId="2210962163" sldId="479"/>
            <ac:spMk id="11" creationId="{CC655400-AEBD-4B41-AB0F-6AF11EF9DA31}"/>
          </ac:spMkLst>
        </pc:spChg>
        <pc:picChg chg="mod">
          <ac:chgData name="WANYEKI, Ian" userId="de6f23d4-e1b7-41d4-acd6-7c622088cf12" providerId="ADAL" clId="{F03CDECA-A432-4ECE-A460-3C9A44780A5D}" dt="2021-11-30T11:12:47.926" v="859" actId="1076"/>
          <ac:picMkLst>
            <pc:docMk/>
            <pc:sldMk cId="2210962163" sldId="479"/>
            <ac:picMk id="2" creationId="{EBA162E7-3A57-4ADE-B736-30E59F7F5A78}"/>
          </ac:picMkLst>
        </pc:picChg>
        <pc:picChg chg="del">
          <ac:chgData name="WANYEKI, Ian" userId="de6f23d4-e1b7-41d4-acd6-7c622088cf12" providerId="ADAL" clId="{F03CDECA-A432-4ECE-A460-3C9A44780A5D}" dt="2021-11-26T09:28:44.291" v="0" actId="478"/>
          <ac:picMkLst>
            <pc:docMk/>
            <pc:sldMk cId="2210962163" sldId="479"/>
            <ac:picMk id="4" creationId="{EB67D491-6CB1-47DF-97FA-E231D84D31DD}"/>
          </ac:picMkLst>
        </pc:picChg>
        <pc:picChg chg="add mod">
          <ac:chgData name="WANYEKI, Ian" userId="de6f23d4-e1b7-41d4-acd6-7c622088cf12" providerId="ADAL" clId="{F03CDECA-A432-4ECE-A460-3C9A44780A5D}" dt="2021-11-26T09:28:54.835" v="4" actId="14100"/>
          <ac:picMkLst>
            <pc:docMk/>
            <pc:sldMk cId="2210962163" sldId="479"/>
            <ac:picMk id="5" creationId="{DF4E3F26-4764-45DD-9025-1685F1657D2A}"/>
          </ac:picMkLst>
        </pc:picChg>
        <pc:picChg chg="mod">
          <ac:chgData name="WANYEKI, Ian" userId="de6f23d4-e1b7-41d4-acd6-7c622088cf12" providerId="ADAL" clId="{F03CDECA-A432-4ECE-A460-3C9A44780A5D}" dt="2021-11-26T09:29:18.614" v="5" actId="1076"/>
          <ac:picMkLst>
            <pc:docMk/>
            <pc:sldMk cId="2210962163" sldId="479"/>
            <ac:picMk id="6" creationId="{6A0D45CA-11FE-48F9-9391-26B97B68FBFE}"/>
          </ac:picMkLst>
        </pc:picChg>
      </pc:sldChg>
      <pc:sldChg chg="addSp delSp modSp mod ord modAnim">
        <pc:chgData name="WANYEKI, Ian" userId="de6f23d4-e1b7-41d4-acd6-7c622088cf12" providerId="ADAL" clId="{F03CDECA-A432-4ECE-A460-3C9A44780A5D}" dt="2021-11-30T11:00:07.335" v="730"/>
        <pc:sldMkLst>
          <pc:docMk/>
          <pc:sldMk cId="3235416533" sldId="480"/>
        </pc:sldMkLst>
        <pc:spChg chg="mod">
          <ac:chgData name="WANYEKI, Ian" userId="de6f23d4-e1b7-41d4-acd6-7c622088cf12" providerId="ADAL" clId="{F03CDECA-A432-4ECE-A460-3C9A44780A5D}" dt="2021-11-30T10:35:49.705" v="711" actId="6549"/>
          <ac:spMkLst>
            <pc:docMk/>
            <pc:sldMk cId="3235416533" sldId="480"/>
            <ac:spMk id="9" creationId="{103F3016-1592-4010-8D33-597BDC28BAA5}"/>
          </ac:spMkLst>
        </pc:spChg>
        <pc:picChg chg="add mod">
          <ac:chgData name="WANYEKI, Ian" userId="de6f23d4-e1b7-41d4-acd6-7c622088cf12" providerId="ADAL" clId="{F03CDECA-A432-4ECE-A460-3C9A44780A5D}" dt="2021-11-30T10:18:02.354" v="597" actId="1076"/>
          <ac:picMkLst>
            <pc:docMk/>
            <pc:sldMk cId="3235416533" sldId="480"/>
            <ac:picMk id="4" creationId="{769F8CE2-6701-4BB4-BA62-77344AC32563}"/>
          </ac:picMkLst>
        </pc:picChg>
        <pc:picChg chg="mod">
          <ac:chgData name="WANYEKI, Ian" userId="de6f23d4-e1b7-41d4-acd6-7c622088cf12" providerId="ADAL" clId="{F03CDECA-A432-4ECE-A460-3C9A44780A5D}" dt="2021-11-29T08:13:13.314" v="248" actId="1076"/>
          <ac:picMkLst>
            <pc:docMk/>
            <pc:sldMk cId="3235416533" sldId="480"/>
            <ac:picMk id="5" creationId="{D5FE5026-4A70-4BC3-BD8C-1213D0E84691}"/>
          </ac:picMkLst>
        </pc:picChg>
        <pc:picChg chg="mod">
          <ac:chgData name="WANYEKI, Ian" userId="de6f23d4-e1b7-41d4-acd6-7c622088cf12" providerId="ADAL" clId="{F03CDECA-A432-4ECE-A460-3C9A44780A5D}" dt="2021-11-30T10:23:48.798" v="599" actId="1076"/>
          <ac:picMkLst>
            <pc:docMk/>
            <pc:sldMk cId="3235416533" sldId="480"/>
            <ac:picMk id="6" creationId="{3CD400B8-BB1B-49DE-A188-B8E9F7DEF33B}"/>
          </ac:picMkLst>
        </pc:picChg>
        <pc:picChg chg="del mod">
          <ac:chgData name="WANYEKI, Ian" userId="de6f23d4-e1b7-41d4-acd6-7c622088cf12" providerId="ADAL" clId="{F03CDECA-A432-4ECE-A460-3C9A44780A5D}" dt="2021-11-30T10:33:47.032" v="600" actId="478"/>
          <ac:picMkLst>
            <pc:docMk/>
            <pc:sldMk cId="3235416533" sldId="480"/>
            <ac:picMk id="8" creationId="{A012C516-8D10-4808-9274-1C19A605EC6D}"/>
          </ac:picMkLst>
        </pc:picChg>
        <pc:picChg chg="add mod">
          <ac:chgData name="WANYEKI, Ian" userId="de6f23d4-e1b7-41d4-acd6-7c622088cf12" providerId="ADAL" clId="{F03CDECA-A432-4ECE-A460-3C9A44780A5D}" dt="2021-11-30T10:35:57.918" v="713" actId="14100"/>
          <ac:picMkLst>
            <pc:docMk/>
            <pc:sldMk cId="3235416533" sldId="480"/>
            <ac:picMk id="10" creationId="{0AAB6AC3-4DBD-4EFC-838F-4BBA34442FC4}"/>
          </ac:picMkLst>
        </pc:picChg>
      </pc:sldChg>
      <pc:sldChg chg="addSp delSp modSp mod delAnim modAnim">
        <pc:chgData name="WANYEKI, Ian" userId="de6f23d4-e1b7-41d4-acd6-7c622088cf12" providerId="ADAL" clId="{F03CDECA-A432-4ECE-A460-3C9A44780A5D}" dt="2021-11-30T11:00:16.976" v="732"/>
        <pc:sldMkLst>
          <pc:docMk/>
          <pc:sldMk cId="1673935867" sldId="481"/>
        </pc:sldMkLst>
        <pc:spChg chg="mod">
          <ac:chgData name="WANYEKI, Ian" userId="de6f23d4-e1b7-41d4-acd6-7c622088cf12" providerId="ADAL" clId="{F03CDECA-A432-4ECE-A460-3C9A44780A5D}" dt="2021-11-29T08:34:24.842" v="266" actId="6549"/>
          <ac:spMkLst>
            <pc:docMk/>
            <pc:sldMk cId="1673935867" sldId="481"/>
            <ac:spMk id="9" creationId="{103F3016-1592-4010-8D33-597BDC28BAA5}"/>
          </ac:spMkLst>
        </pc:spChg>
        <pc:spChg chg="mod">
          <ac:chgData name="WANYEKI, Ian" userId="de6f23d4-e1b7-41d4-acd6-7c622088cf12" providerId="ADAL" clId="{F03CDECA-A432-4ECE-A460-3C9A44780A5D}" dt="2021-11-29T08:07:54.048" v="184" actId="14100"/>
          <ac:spMkLst>
            <pc:docMk/>
            <pc:sldMk cId="1673935867" sldId="481"/>
            <ac:spMk id="10" creationId="{1EC33125-473B-48AD-84D0-452EEC20D8D6}"/>
          </ac:spMkLst>
        </pc:spChg>
        <pc:spChg chg="mod">
          <ac:chgData name="WANYEKI, Ian" userId="de6f23d4-e1b7-41d4-acd6-7c622088cf12" providerId="ADAL" clId="{F03CDECA-A432-4ECE-A460-3C9A44780A5D}" dt="2021-11-29T08:07:06.832" v="103" actId="1076"/>
          <ac:spMkLst>
            <pc:docMk/>
            <pc:sldMk cId="1673935867" sldId="481"/>
            <ac:spMk id="11" creationId="{CC655400-AEBD-4B41-AB0F-6AF11EF9DA31}"/>
          </ac:spMkLst>
        </pc:spChg>
        <pc:picChg chg="del">
          <ac:chgData name="WANYEKI, Ian" userId="de6f23d4-e1b7-41d4-acd6-7c622088cf12" providerId="ADAL" clId="{F03CDECA-A432-4ECE-A460-3C9A44780A5D}" dt="2021-11-30T10:39:54.866" v="714" actId="478"/>
          <ac:picMkLst>
            <pc:docMk/>
            <pc:sldMk cId="1673935867" sldId="481"/>
            <ac:picMk id="2" creationId="{7971A75E-3597-473F-8A17-165E85283FD6}"/>
          </ac:picMkLst>
        </pc:picChg>
        <pc:picChg chg="add mod">
          <ac:chgData name="WANYEKI, Ian" userId="de6f23d4-e1b7-41d4-acd6-7c622088cf12" providerId="ADAL" clId="{F03CDECA-A432-4ECE-A460-3C9A44780A5D}" dt="2021-11-29T08:07:01.935" v="102" actId="14100"/>
          <ac:picMkLst>
            <pc:docMk/>
            <pc:sldMk cId="1673935867" sldId="481"/>
            <ac:picMk id="4" creationId="{6F76C5BC-B1CE-41BA-A0F2-93978DD68F20}"/>
          </ac:picMkLst>
        </pc:picChg>
        <pc:picChg chg="mod">
          <ac:chgData name="WANYEKI, Ian" userId="de6f23d4-e1b7-41d4-acd6-7c622088cf12" providerId="ADAL" clId="{F03CDECA-A432-4ECE-A460-3C9A44780A5D}" dt="2021-11-30T11:00:13.312" v="731" actId="1076"/>
          <ac:picMkLst>
            <pc:docMk/>
            <pc:sldMk cId="1673935867" sldId="481"/>
            <ac:picMk id="5" creationId="{CF11BD7B-E7CD-4247-BAE5-579C6341D55D}"/>
          </ac:picMkLst>
        </pc:picChg>
        <pc:picChg chg="mod">
          <ac:chgData name="WANYEKI, Ian" userId="de6f23d4-e1b7-41d4-acd6-7c622088cf12" providerId="ADAL" clId="{F03CDECA-A432-4ECE-A460-3C9A44780A5D}" dt="2021-11-29T08:06:57.344" v="101" actId="14100"/>
          <ac:picMkLst>
            <pc:docMk/>
            <pc:sldMk cId="1673935867" sldId="481"/>
            <ac:picMk id="7" creationId="{54EC9514-E948-42EB-A6E7-CC98B225D730}"/>
          </ac:picMkLst>
        </pc:picChg>
        <pc:picChg chg="del">
          <ac:chgData name="WANYEKI, Ian" userId="de6f23d4-e1b7-41d4-acd6-7c622088cf12" providerId="ADAL" clId="{F03CDECA-A432-4ECE-A460-3C9A44780A5D}" dt="2021-11-26T09:31:18.854" v="6" actId="478"/>
          <ac:picMkLst>
            <pc:docMk/>
            <pc:sldMk cId="1673935867" sldId="481"/>
            <ac:picMk id="8" creationId="{35C53672-F0D9-42B7-8111-863260100889}"/>
          </ac:picMkLst>
        </pc:picChg>
      </pc:sldChg>
      <pc:sldChg chg="modSp mod modAnim">
        <pc:chgData name="WANYEKI, Ian" userId="de6f23d4-e1b7-41d4-acd6-7c622088cf12" providerId="ADAL" clId="{F03CDECA-A432-4ECE-A460-3C9A44780A5D}" dt="2021-11-30T10:59:59.183" v="729"/>
        <pc:sldMkLst>
          <pc:docMk/>
          <pc:sldMk cId="1901929988" sldId="482"/>
        </pc:sldMkLst>
        <pc:picChg chg="mod">
          <ac:chgData name="WANYEKI, Ian" userId="de6f23d4-e1b7-41d4-acd6-7c622088cf12" providerId="ADAL" clId="{F03CDECA-A432-4ECE-A460-3C9A44780A5D}" dt="2021-11-30T10:59:53.906" v="728" actId="1076"/>
          <ac:picMkLst>
            <pc:docMk/>
            <pc:sldMk cId="1901929988" sldId="482"/>
            <ac:picMk id="2" creationId="{8D4A658C-27DF-43E4-873D-47F24FA6B63F}"/>
          </ac:picMkLst>
        </pc:picChg>
      </pc:sldChg>
    </pc:docChg>
  </pc:docChgLst>
  <pc:docChgLst>
    <pc:chgData name="Ian WANYEKI" userId="de6f23d4-e1b7-41d4-acd6-7c622088cf12" providerId="ADAL" clId="{10394A78-621A-4880-96FB-55E08ED731A4}"/>
    <pc:docChg chg="undo custSel addSld delSld modSld">
      <pc:chgData name="Ian WANYEKI" userId="de6f23d4-e1b7-41d4-acd6-7c622088cf12" providerId="ADAL" clId="{10394A78-621A-4880-96FB-55E08ED731A4}" dt="2020-12-05T07:18:23.032" v="450" actId="1076"/>
      <pc:docMkLst>
        <pc:docMk/>
      </pc:docMkLst>
      <pc:sldChg chg="del">
        <pc:chgData name="Ian WANYEKI" userId="de6f23d4-e1b7-41d4-acd6-7c622088cf12" providerId="ADAL" clId="{10394A78-621A-4880-96FB-55E08ED731A4}" dt="2020-12-05T06:45:22.361" v="2" actId="47"/>
        <pc:sldMkLst>
          <pc:docMk/>
          <pc:sldMk cId="2712621376" sldId="259"/>
        </pc:sldMkLst>
      </pc:sldChg>
      <pc:sldChg chg="del">
        <pc:chgData name="Ian WANYEKI" userId="de6f23d4-e1b7-41d4-acd6-7c622088cf12" providerId="ADAL" clId="{10394A78-621A-4880-96FB-55E08ED731A4}" dt="2020-12-05T06:45:23.990" v="3" actId="47"/>
        <pc:sldMkLst>
          <pc:docMk/>
          <pc:sldMk cId="3703233619" sldId="260"/>
        </pc:sldMkLst>
      </pc:sldChg>
      <pc:sldChg chg="del">
        <pc:chgData name="Ian WANYEKI" userId="de6f23d4-e1b7-41d4-acd6-7c622088cf12" providerId="ADAL" clId="{10394A78-621A-4880-96FB-55E08ED731A4}" dt="2020-12-05T06:45:25.560" v="4" actId="47"/>
        <pc:sldMkLst>
          <pc:docMk/>
          <pc:sldMk cId="1876495183" sldId="261"/>
        </pc:sldMkLst>
      </pc:sldChg>
      <pc:sldChg chg="modSp">
        <pc:chgData name="Ian WANYEKI" userId="de6f23d4-e1b7-41d4-acd6-7c622088cf12" providerId="ADAL" clId="{10394A78-621A-4880-96FB-55E08ED731A4}" dt="2020-12-05T06:49:46.539" v="177" actId="33524"/>
        <pc:sldMkLst>
          <pc:docMk/>
          <pc:sldMk cId="3767098421" sldId="469"/>
        </pc:sldMkLst>
        <pc:graphicFrameChg chg="mod">
          <ac:chgData name="Ian WANYEKI" userId="de6f23d4-e1b7-41d4-acd6-7c622088cf12" providerId="ADAL" clId="{10394A78-621A-4880-96FB-55E08ED731A4}" dt="2020-12-05T06:49:46.539" v="177" actId="33524"/>
          <ac:graphicFrameMkLst>
            <pc:docMk/>
            <pc:sldMk cId="3767098421" sldId="469"/>
            <ac:graphicFrameMk id="5" creationId="{342509FF-B124-48EF-9F70-1814514E949D}"/>
          </ac:graphicFrameMkLst>
        </pc:graphicFrameChg>
      </pc:sldChg>
      <pc:sldChg chg="modSp mod">
        <pc:chgData name="Ian WANYEKI" userId="de6f23d4-e1b7-41d4-acd6-7c622088cf12" providerId="ADAL" clId="{10394A78-621A-4880-96FB-55E08ED731A4}" dt="2020-12-05T06:45:41.636" v="8" actId="6549"/>
        <pc:sldMkLst>
          <pc:docMk/>
          <pc:sldMk cId="2714769352" sldId="474"/>
        </pc:sldMkLst>
        <pc:graphicFrameChg chg="modGraphic">
          <ac:chgData name="Ian WANYEKI" userId="de6f23d4-e1b7-41d4-acd6-7c622088cf12" providerId="ADAL" clId="{10394A78-621A-4880-96FB-55E08ED731A4}" dt="2020-12-05T06:45:41.636" v="8" actId="6549"/>
          <ac:graphicFrameMkLst>
            <pc:docMk/>
            <pc:sldMk cId="2714769352" sldId="474"/>
            <ac:graphicFrameMk id="7" creationId="{3A67CF07-DE06-4155-8FBB-48761888FB22}"/>
          </ac:graphicFrameMkLst>
        </pc:graphicFrameChg>
      </pc:sldChg>
      <pc:sldChg chg="addSp delSp modSp mod">
        <pc:chgData name="Ian WANYEKI" userId="de6f23d4-e1b7-41d4-acd6-7c622088cf12" providerId="ADAL" clId="{10394A78-621A-4880-96FB-55E08ED731A4}" dt="2020-12-05T07:13:10.006" v="330"/>
        <pc:sldMkLst>
          <pc:docMk/>
          <pc:sldMk cId="2469910467" sldId="478"/>
        </pc:sldMkLst>
        <pc:spChg chg="add del">
          <ac:chgData name="Ian WANYEKI" userId="de6f23d4-e1b7-41d4-acd6-7c622088cf12" providerId="ADAL" clId="{10394A78-621A-4880-96FB-55E08ED731A4}" dt="2020-12-05T07:05:19.610" v="227" actId="478"/>
          <ac:spMkLst>
            <pc:docMk/>
            <pc:sldMk cId="2469910467" sldId="478"/>
            <ac:spMk id="2" creationId="{67D756E8-6A8D-4638-BC59-3B0F6D1052D0}"/>
          </ac:spMkLst>
        </pc:spChg>
        <pc:spChg chg="mod">
          <ac:chgData name="Ian WANYEKI" userId="de6f23d4-e1b7-41d4-acd6-7c622088cf12" providerId="ADAL" clId="{10394A78-621A-4880-96FB-55E08ED731A4}" dt="2020-12-05T07:00:58.712" v="210" actId="20577"/>
          <ac:spMkLst>
            <pc:docMk/>
            <pc:sldMk cId="2469910467" sldId="478"/>
            <ac:spMk id="3" creationId="{D1670141-C207-4F1F-B293-24F7FD9925CA}"/>
          </ac:spMkLst>
        </pc:spChg>
        <pc:spChg chg="add del mod">
          <ac:chgData name="Ian WANYEKI" userId="de6f23d4-e1b7-41d4-acd6-7c622088cf12" providerId="ADAL" clId="{10394A78-621A-4880-96FB-55E08ED731A4}" dt="2020-12-05T07:05:20.169" v="228" actId="478"/>
          <ac:spMkLst>
            <pc:docMk/>
            <pc:sldMk cId="2469910467" sldId="478"/>
            <ac:spMk id="4" creationId="{119F5D5C-BA3F-4DB0-ACC8-E7E173E70301}"/>
          </ac:spMkLst>
        </pc:spChg>
        <pc:spChg chg="del mod">
          <ac:chgData name="Ian WANYEKI" userId="de6f23d4-e1b7-41d4-acd6-7c622088cf12" providerId="ADAL" clId="{10394A78-621A-4880-96FB-55E08ED731A4}" dt="2020-12-05T07:01:03.111" v="211" actId="478"/>
          <ac:spMkLst>
            <pc:docMk/>
            <pc:sldMk cId="2469910467" sldId="478"/>
            <ac:spMk id="9" creationId="{103F3016-1592-4010-8D33-597BDC28BAA5}"/>
          </ac:spMkLst>
        </pc:spChg>
        <pc:spChg chg="del">
          <ac:chgData name="Ian WANYEKI" userId="de6f23d4-e1b7-41d4-acd6-7c622088cf12" providerId="ADAL" clId="{10394A78-621A-4880-96FB-55E08ED731A4}" dt="2020-12-05T07:01:04.943" v="212" actId="478"/>
          <ac:spMkLst>
            <pc:docMk/>
            <pc:sldMk cId="2469910467" sldId="478"/>
            <ac:spMk id="10" creationId="{1EC33125-473B-48AD-84D0-452EEC20D8D6}"/>
          </ac:spMkLst>
        </pc:spChg>
        <pc:spChg chg="del">
          <ac:chgData name="Ian WANYEKI" userId="de6f23d4-e1b7-41d4-acd6-7c622088cf12" providerId="ADAL" clId="{10394A78-621A-4880-96FB-55E08ED731A4}" dt="2020-12-05T07:01:07.787" v="215" actId="478"/>
          <ac:spMkLst>
            <pc:docMk/>
            <pc:sldMk cId="2469910467" sldId="478"/>
            <ac:spMk id="11" creationId="{CC655400-AEBD-4B41-AB0F-6AF11EF9DA31}"/>
          </ac:spMkLst>
        </pc:spChg>
        <pc:graphicFrameChg chg="add del mod">
          <ac:chgData name="Ian WANYEKI" userId="de6f23d4-e1b7-41d4-acd6-7c622088cf12" providerId="ADAL" clId="{10394A78-621A-4880-96FB-55E08ED731A4}" dt="2020-12-05T07:05:18.630" v="226" actId="478"/>
          <ac:graphicFrameMkLst>
            <pc:docMk/>
            <pc:sldMk cId="2469910467" sldId="478"/>
            <ac:graphicFrameMk id="5" creationId="{DE31ED27-E3E8-410A-AF61-312D55B2DA43}"/>
          </ac:graphicFrameMkLst>
        </pc:graphicFrameChg>
        <pc:graphicFrameChg chg="add mod modGraphic">
          <ac:chgData name="Ian WANYEKI" userId="de6f23d4-e1b7-41d4-acd6-7c622088cf12" providerId="ADAL" clId="{10394A78-621A-4880-96FB-55E08ED731A4}" dt="2020-12-05T07:13:10.006" v="330"/>
          <ac:graphicFrameMkLst>
            <pc:docMk/>
            <pc:sldMk cId="2469910467" sldId="478"/>
            <ac:graphicFrameMk id="6" creationId="{F06B861A-1DAA-4AC5-B91D-321B6F2E66C7}"/>
          </ac:graphicFrameMkLst>
        </pc:graphicFrameChg>
        <pc:graphicFrameChg chg="add del mod modGraphic">
          <ac:chgData name="Ian WANYEKI" userId="de6f23d4-e1b7-41d4-acd6-7c622088cf12" providerId="ADAL" clId="{10394A78-621A-4880-96FB-55E08ED731A4}" dt="2020-12-05T07:10:06.236" v="293" actId="478"/>
          <ac:graphicFrameMkLst>
            <pc:docMk/>
            <pc:sldMk cId="2469910467" sldId="478"/>
            <ac:graphicFrameMk id="12" creationId="{1457D981-28FE-4A0F-A9DD-B69C76D339A8}"/>
          </ac:graphicFrameMkLst>
        </pc:graphicFrameChg>
        <pc:picChg chg="del">
          <ac:chgData name="Ian WANYEKI" userId="de6f23d4-e1b7-41d4-acd6-7c622088cf12" providerId="ADAL" clId="{10394A78-621A-4880-96FB-55E08ED731A4}" dt="2020-12-05T07:01:05.510" v="213" actId="478"/>
          <ac:picMkLst>
            <pc:docMk/>
            <pc:sldMk cId="2469910467" sldId="478"/>
            <ac:picMk id="7" creationId="{54EC9514-E948-42EB-A6E7-CC98B225D730}"/>
          </ac:picMkLst>
        </pc:picChg>
        <pc:picChg chg="del">
          <ac:chgData name="Ian WANYEKI" userId="de6f23d4-e1b7-41d4-acd6-7c622088cf12" providerId="ADAL" clId="{10394A78-621A-4880-96FB-55E08ED731A4}" dt="2020-12-05T07:01:06.153" v="214" actId="478"/>
          <ac:picMkLst>
            <pc:docMk/>
            <pc:sldMk cId="2469910467" sldId="478"/>
            <ac:picMk id="8" creationId="{35C53672-F0D9-42B7-8111-863260100889}"/>
          </ac:picMkLst>
        </pc:picChg>
      </pc:sldChg>
      <pc:sldChg chg="modSp mod">
        <pc:chgData name="Ian WANYEKI" userId="de6f23d4-e1b7-41d4-acd6-7c622088cf12" providerId="ADAL" clId="{10394A78-621A-4880-96FB-55E08ED731A4}" dt="2020-12-05T07:00:21.860" v="185" actId="207"/>
        <pc:sldMkLst>
          <pc:docMk/>
          <pc:sldMk cId="2210962163" sldId="479"/>
        </pc:sldMkLst>
        <pc:spChg chg="mod">
          <ac:chgData name="Ian WANYEKI" userId="de6f23d4-e1b7-41d4-acd6-7c622088cf12" providerId="ADAL" clId="{10394A78-621A-4880-96FB-55E08ED731A4}" dt="2020-12-05T07:00:21.860" v="185" actId="207"/>
          <ac:spMkLst>
            <pc:docMk/>
            <pc:sldMk cId="2210962163" sldId="479"/>
            <ac:spMk id="3" creationId="{D1670141-C207-4F1F-B293-24F7FD9925CA}"/>
          </ac:spMkLst>
        </pc:spChg>
        <pc:spChg chg="mod">
          <ac:chgData name="Ian WANYEKI" userId="de6f23d4-e1b7-41d4-acd6-7c622088cf12" providerId="ADAL" clId="{10394A78-621A-4880-96FB-55E08ED731A4}" dt="2020-12-05T06:45:09.341" v="1" actId="255"/>
          <ac:spMkLst>
            <pc:docMk/>
            <pc:sldMk cId="2210962163" sldId="479"/>
            <ac:spMk id="9" creationId="{103F3016-1592-4010-8D33-597BDC28BAA5}"/>
          </ac:spMkLst>
        </pc:spChg>
      </pc:sldChg>
      <pc:sldChg chg="modSp mod">
        <pc:chgData name="Ian WANYEKI" userId="de6f23d4-e1b7-41d4-acd6-7c622088cf12" providerId="ADAL" clId="{10394A78-621A-4880-96FB-55E08ED731A4}" dt="2020-12-05T07:00:38.420" v="188" actId="207"/>
        <pc:sldMkLst>
          <pc:docMk/>
          <pc:sldMk cId="3235416533" sldId="480"/>
        </pc:sldMkLst>
        <pc:spChg chg="mod">
          <ac:chgData name="Ian WANYEKI" userId="de6f23d4-e1b7-41d4-acd6-7c622088cf12" providerId="ADAL" clId="{10394A78-621A-4880-96FB-55E08ED731A4}" dt="2020-12-05T07:00:38.420" v="188" actId="207"/>
          <ac:spMkLst>
            <pc:docMk/>
            <pc:sldMk cId="3235416533" sldId="480"/>
            <ac:spMk id="3" creationId="{D1670141-C207-4F1F-B293-24F7FD9925CA}"/>
          </ac:spMkLst>
        </pc:spChg>
        <pc:spChg chg="mod">
          <ac:chgData name="Ian WANYEKI" userId="de6f23d4-e1b7-41d4-acd6-7c622088cf12" providerId="ADAL" clId="{10394A78-621A-4880-96FB-55E08ED731A4}" dt="2020-12-05T06:47:24.294" v="108" actId="11"/>
          <ac:spMkLst>
            <pc:docMk/>
            <pc:sldMk cId="3235416533" sldId="480"/>
            <ac:spMk id="9" creationId="{103F3016-1592-4010-8D33-597BDC28BAA5}"/>
          </ac:spMkLst>
        </pc:spChg>
        <pc:picChg chg="mod">
          <ac:chgData name="Ian WANYEKI" userId="de6f23d4-e1b7-41d4-acd6-7c622088cf12" providerId="ADAL" clId="{10394A78-621A-4880-96FB-55E08ED731A4}" dt="2020-12-05T06:47:00.682" v="97" actId="1076"/>
          <ac:picMkLst>
            <pc:docMk/>
            <pc:sldMk cId="3235416533" sldId="480"/>
            <ac:picMk id="5" creationId="{D5FE5026-4A70-4BC3-BD8C-1213D0E84691}"/>
          </ac:picMkLst>
        </pc:picChg>
        <pc:picChg chg="mod">
          <ac:chgData name="Ian WANYEKI" userId="de6f23d4-e1b7-41d4-acd6-7c622088cf12" providerId="ADAL" clId="{10394A78-621A-4880-96FB-55E08ED731A4}" dt="2020-12-05T06:46:48.426" v="94" actId="1076"/>
          <ac:picMkLst>
            <pc:docMk/>
            <pc:sldMk cId="3235416533" sldId="480"/>
            <ac:picMk id="8" creationId="{A012C516-8D10-4808-9274-1C19A605EC6D}"/>
          </ac:picMkLst>
        </pc:picChg>
      </pc:sldChg>
      <pc:sldChg chg="add">
        <pc:chgData name="Ian WANYEKI" userId="de6f23d4-e1b7-41d4-acd6-7c622088cf12" providerId="ADAL" clId="{10394A78-621A-4880-96FB-55E08ED731A4}" dt="2020-12-05T07:00:48.076" v="189"/>
        <pc:sldMkLst>
          <pc:docMk/>
          <pc:sldMk cId="1673935867" sldId="481"/>
        </pc:sldMkLst>
      </pc:sldChg>
      <pc:sldChg chg="addSp">
        <pc:chgData name="Ian WANYEKI" userId="de6f23d4-e1b7-41d4-acd6-7c622088cf12" providerId="ADAL" clId="{10394A78-621A-4880-96FB-55E08ED731A4}" dt="2020-12-05T07:15:48.663" v="343"/>
        <pc:sldMkLst>
          <pc:docMk/>
          <pc:sldMk cId="1895909582" sldId="482"/>
        </pc:sldMkLst>
        <pc:picChg chg="add">
          <ac:chgData name="Ian WANYEKI" userId="de6f23d4-e1b7-41d4-acd6-7c622088cf12" providerId="ADAL" clId="{10394A78-621A-4880-96FB-55E08ED731A4}" dt="2020-12-05T07:15:48.663" v="343"/>
          <ac:picMkLst>
            <pc:docMk/>
            <pc:sldMk cId="1895909582" sldId="482"/>
            <ac:picMk id="1026" creationId="{A7E8840E-ED03-4AE0-9A0E-D32DF291940A}"/>
          </ac:picMkLst>
        </pc:picChg>
      </pc:sldChg>
      <pc:sldChg chg="addSp delSp modSp add del mod">
        <pc:chgData name="Ian WANYEKI" userId="de6f23d4-e1b7-41d4-acd6-7c622088cf12" providerId="ADAL" clId="{10394A78-621A-4880-96FB-55E08ED731A4}" dt="2020-12-05T07:18:23.032" v="450" actId="1076"/>
        <pc:sldMkLst>
          <pc:docMk/>
          <pc:sldMk cId="1901929988" sldId="482"/>
        </pc:sldMkLst>
        <pc:spChg chg="mod">
          <ac:chgData name="Ian WANYEKI" userId="de6f23d4-e1b7-41d4-acd6-7c622088cf12" providerId="ADAL" clId="{10394A78-621A-4880-96FB-55E08ED731A4}" dt="2020-12-05T07:16:00.642" v="348" actId="20577"/>
          <ac:spMkLst>
            <pc:docMk/>
            <pc:sldMk cId="1901929988" sldId="482"/>
            <ac:spMk id="3" creationId="{D1670141-C207-4F1F-B293-24F7FD9925CA}"/>
          </ac:spMkLst>
        </pc:spChg>
        <pc:spChg chg="add del mod">
          <ac:chgData name="Ian WANYEKI" userId="de6f23d4-e1b7-41d4-acd6-7c622088cf12" providerId="ADAL" clId="{10394A78-621A-4880-96FB-55E08ED731A4}" dt="2020-12-05T07:16:56.361" v="351" actId="478"/>
          <ac:spMkLst>
            <pc:docMk/>
            <pc:sldMk cId="1901929988" sldId="482"/>
            <ac:spMk id="5" creationId="{56A9F3FE-4B8B-444F-8E74-2A8CCE7EC27B}"/>
          </ac:spMkLst>
        </pc:spChg>
        <pc:spChg chg="add mod">
          <ac:chgData name="Ian WANYEKI" userId="de6f23d4-e1b7-41d4-acd6-7c622088cf12" providerId="ADAL" clId="{10394A78-621A-4880-96FB-55E08ED731A4}" dt="2020-12-05T07:18:16.939" v="449" actId="6549"/>
          <ac:spMkLst>
            <pc:docMk/>
            <pc:sldMk cId="1901929988" sldId="482"/>
            <ac:spMk id="6" creationId="{D2798BAE-FEC3-4A48-823B-F710179601BF}"/>
          </ac:spMkLst>
        </pc:spChg>
        <pc:graphicFrameChg chg="del mod">
          <ac:chgData name="Ian WANYEKI" userId="de6f23d4-e1b7-41d4-acd6-7c622088cf12" providerId="ADAL" clId="{10394A78-621A-4880-96FB-55E08ED731A4}" dt="2020-12-05T07:13:57.340" v="342" actId="478"/>
          <ac:graphicFrameMkLst>
            <pc:docMk/>
            <pc:sldMk cId="1901929988" sldId="482"/>
            <ac:graphicFrameMk id="6" creationId="{F06B861A-1DAA-4AC5-B91D-321B6F2E66C7}"/>
          </ac:graphicFrameMkLst>
        </pc:graphicFrameChg>
        <pc:picChg chg="mod">
          <ac:chgData name="Ian WANYEKI" userId="de6f23d4-e1b7-41d4-acd6-7c622088cf12" providerId="ADAL" clId="{10394A78-621A-4880-96FB-55E08ED731A4}" dt="2020-12-05T07:18:23.032" v="450" actId="1076"/>
          <ac:picMkLst>
            <pc:docMk/>
            <pc:sldMk cId="1901929988" sldId="482"/>
            <ac:picMk id="1026" creationId="{A7E8840E-ED03-4AE0-9A0E-D32DF291940A}"/>
          </ac:picMkLst>
        </pc:picChg>
      </pc:sldChg>
    </pc:docChg>
  </pc:docChgLst>
  <pc:docChgLst>
    <pc:chgData name="WANYEKI, Ian" userId="S::wanyekii@unaids.org::de6f23d4-e1b7-41d4-acd6-7c622088cf12" providerId="AD" clId="Web-{95708CDC-9CDA-C29C-83A1-53461D4379C2}"/>
    <pc:docChg chg="modSld">
      <pc:chgData name="WANYEKI, Ian" userId="S::wanyekii@unaids.org::de6f23d4-e1b7-41d4-acd6-7c622088cf12" providerId="AD" clId="Web-{95708CDC-9CDA-C29C-83A1-53461D4379C2}" dt="2020-12-04T11:40:56.229" v="18" actId="20577"/>
      <pc:docMkLst>
        <pc:docMk/>
      </pc:docMkLst>
      <pc:sldChg chg="modSp">
        <pc:chgData name="WANYEKI, Ian" userId="S::wanyekii@unaids.org::de6f23d4-e1b7-41d4-acd6-7c622088cf12" providerId="AD" clId="Web-{95708CDC-9CDA-C29C-83A1-53461D4379C2}" dt="2020-12-04T11:40:56.229" v="18" actId="20577"/>
        <pc:sldMkLst>
          <pc:docMk/>
          <pc:sldMk cId="3235416533" sldId="480"/>
        </pc:sldMkLst>
        <pc:spChg chg="mod">
          <ac:chgData name="WANYEKI, Ian" userId="S::wanyekii@unaids.org::de6f23d4-e1b7-41d4-acd6-7c622088cf12" providerId="AD" clId="Web-{95708CDC-9CDA-C29C-83A1-53461D4379C2}" dt="2020-12-04T11:40:56.229" v="18" actId="20577"/>
          <ac:spMkLst>
            <pc:docMk/>
            <pc:sldMk cId="3235416533" sldId="480"/>
            <ac:spMk id="9" creationId="{103F3016-1592-4010-8D33-597BDC28BAA5}"/>
          </ac:spMkLst>
        </pc:spChg>
      </pc:sldChg>
    </pc:docChg>
  </pc:docChgLst>
  <pc:docChgLst>
    <pc:chgData name="WANYEKI, Ian" userId="de6f23d4-e1b7-41d4-acd6-7c622088cf12" providerId="ADAL" clId="{653CC4D1-74F8-4101-9D4C-F4A5093607D0}"/>
    <pc:docChg chg="undo custSel addSld delSld modSld sldOrd">
      <pc:chgData name="WANYEKI, Ian" userId="de6f23d4-e1b7-41d4-acd6-7c622088cf12" providerId="ADAL" clId="{653CC4D1-74F8-4101-9D4C-F4A5093607D0}" dt="2021-12-01T17:09:39.772" v="135" actId="47"/>
      <pc:docMkLst>
        <pc:docMk/>
      </pc:docMkLst>
      <pc:sldChg chg="del">
        <pc:chgData name="WANYEKI, Ian" userId="de6f23d4-e1b7-41d4-acd6-7c622088cf12" providerId="ADAL" clId="{653CC4D1-74F8-4101-9D4C-F4A5093607D0}" dt="2021-12-01T17:09:39.772" v="135" actId="47"/>
        <pc:sldMkLst>
          <pc:docMk/>
          <pc:sldMk cId="3767098421" sldId="469"/>
        </pc:sldMkLst>
      </pc:sldChg>
      <pc:sldChg chg="del">
        <pc:chgData name="WANYEKI, Ian" userId="de6f23d4-e1b7-41d4-acd6-7c622088cf12" providerId="ADAL" clId="{653CC4D1-74F8-4101-9D4C-F4A5093607D0}" dt="2021-12-01T16:57:25.308" v="3" actId="47"/>
        <pc:sldMkLst>
          <pc:docMk/>
          <pc:sldMk cId="2714769352" sldId="474"/>
        </pc:sldMkLst>
      </pc:sldChg>
      <pc:sldChg chg="del">
        <pc:chgData name="WANYEKI, Ian" userId="de6f23d4-e1b7-41d4-acd6-7c622088cf12" providerId="ADAL" clId="{653CC4D1-74F8-4101-9D4C-F4A5093607D0}" dt="2021-12-01T16:57:17.392" v="2" actId="47"/>
        <pc:sldMkLst>
          <pc:docMk/>
          <pc:sldMk cId="205709135" sldId="476"/>
        </pc:sldMkLst>
      </pc:sldChg>
      <pc:sldChg chg="add del">
        <pc:chgData name="WANYEKI, Ian" userId="de6f23d4-e1b7-41d4-acd6-7c622088cf12" providerId="ADAL" clId="{653CC4D1-74F8-4101-9D4C-F4A5093607D0}" dt="2021-12-01T16:57:29.162" v="4" actId="47"/>
        <pc:sldMkLst>
          <pc:docMk/>
          <pc:sldMk cId="1901929988" sldId="482"/>
        </pc:sldMkLst>
      </pc:sldChg>
      <pc:sldChg chg="addSp delSp modSp add mod ord delAnim">
        <pc:chgData name="WANYEKI, Ian" userId="de6f23d4-e1b7-41d4-acd6-7c622088cf12" providerId="ADAL" clId="{653CC4D1-74F8-4101-9D4C-F4A5093607D0}" dt="2021-12-01T17:08:48.168" v="130" actId="1076"/>
        <pc:sldMkLst>
          <pc:docMk/>
          <pc:sldMk cId="2509634944" sldId="482"/>
        </pc:sldMkLst>
        <pc:spChg chg="mod">
          <ac:chgData name="WANYEKI, Ian" userId="de6f23d4-e1b7-41d4-acd6-7c622088cf12" providerId="ADAL" clId="{653CC4D1-74F8-4101-9D4C-F4A5093607D0}" dt="2021-12-01T16:59:34.835" v="20" actId="6549"/>
          <ac:spMkLst>
            <pc:docMk/>
            <pc:sldMk cId="2509634944" sldId="482"/>
            <ac:spMk id="3" creationId="{D1670141-C207-4F1F-B293-24F7FD9925CA}"/>
          </ac:spMkLst>
        </pc:spChg>
        <pc:spChg chg="del mod">
          <ac:chgData name="WANYEKI, Ian" userId="de6f23d4-e1b7-41d4-acd6-7c622088cf12" providerId="ADAL" clId="{653CC4D1-74F8-4101-9D4C-F4A5093607D0}" dt="2021-12-01T17:06:09.830" v="106" actId="478"/>
          <ac:spMkLst>
            <pc:docMk/>
            <pc:sldMk cId="2509634944" sldId="482"/>
            <ac:spMk id="9" creationId="{103F3016-1592-4010-8D33-597BDC28BAA5}"/>
          </ac:spMkLst>
        </pc:spChg>
        <pc:spChg chg="del mod">
          <ac:chgData name="WANYEKI, Ian" userId="de6f23d4-e1b7-41d4-acd6-7c622088cf12" providerId="ADAL" clId="{653CC4D1-74F8-4101-9D4C-F4A5093607D0}" dt="2021-12-01T17:01:34.270" v="36" actId="478"/>
          <ac:spMkLst>
            <pc:docMk/>
            <pc:sldMk cId="2509634944" sldId="482"/>
            <ac:spMk id="10" creationId="{1EC33125-473B-48AD-84D0-452EEC20D8D6}"/>
          </ac:spMkLst>
        </pc:spChg>
        <pc:spChg chg="del mod">
          <ac:chgData name="WANYEKI, Ian" userId="de6f23d4-e1b7-41d4-acd6-7c622088cf12" providerId="ADAL" clId="{653CC4D1-74F8-4101-9D4C-F4A5093607D0}" dt="2021-12-01T17:01:31.348" v="35" actId="478"/>
          <ac:spMkLst>
            <pc:docMk/>
            <pc:sldMk cId="2509634944" sldId="482"/>
            <ac:spMk id="11" creationId="{CC655400-AEBD-4B41-AB0F-6AF11EF9DA31}"/>
          </ac:spMkLst>
        </pc:spChg>
        <pc:picChg chg="del">
          <ac:chgData name="WANYEKI, Ian" userId="de6f23d4-e1b7-41d4-acd6-7c622088cf12" providerId="ADAL" clId="{653CC4D1-74F8-4101-9D4C-F4A5093607D0}" dt="2021-12-01T17:08:44.531" v="129" actId="478"/>
          <ac:picMkLst>
            <pc:docMk/>
            <pc:sldMk cId="2509634944" sldId="482"/>
            <ac:picMk id="2" creationId="{EBA162E7-3A57-4ADE-B736-30E59F7F5A78}"/>
          </ac:picMkLst>
        </pc:picChg>
        <pc:picChg chg="del">
          <ac:chgData name="WANYEKI, Ian" userId="de6f23d4-e1b7-41d4-acd6-7c622088cf12" providerId="ADAL" clId="{653CC4D1-74F8-4101-9D4C-F4A5093607D0}" dt="2021-12-01T17:00:00.046" v="26" actId="478"/>
          <ac:picMkLst>
            <pc:docMk/>
            <pc:sldMk cId="2509634944" sldId="482"/>
            <ac:picMk id="5" creationId="{DF4E3F26-4764-45DD-9025-1685F1657D2A}"/>
          </ac:picMkLst>
        </pc:picChg>
        <pc:picChg chg="del">
          <ac:chgData name="WANYEKI, Ian" userId="de6f23d4-e1b7-41d4-acd6-7c622088cf12" providerId="ADAL" clId="{653CC4D1-74F8-4101-9D4C-F4A5093607D0}" dt="2021-12-01T17:00:01.712" v="27" actId="478"/>
          <ac:picMkLst>
            <pc:docMk/>
            <pc:sldMk cId="2509634944" sldId="482"/>
            <ac:picMk id="6" creationId="{6A0D45CA-11FE-48F9-9391-26B97B68FBFE}"/>
          </ac:picMkLst>
        </pc:picChg>
        <pc:picChg chg="add del mod">
          <ac:chgData name="WANYEKI, Ian" userId="de6f23d4-e1b7-41d4-acd6-7c622088cf12" providerId="ADAL" clId="{653CC4D1-74F8-4101-9D4C-F4A5093607D0}" dt="2021-12-01T17:06:33.070" v="107" actId="478"/>
          <ac:picMkLst>
            <pc:docMk/>
            <pc:sldMk cId="2509634944" sldId="482"/>
            <ac:picMk id="7" creationId="{2A14FC9C-AC1D-487D-BA2C-BB546F949139}"/>
          </ac:picMkLst>
        </pc:picChg>
        <pc:picChg chg="add mod">
          <ac:chgData name="WANYEKI, Ian" userId="de6f23d4-e1b7-41d4-acd6-7c622088cf12" providerId="ADAL" clId="{653CC4D1-74F8-4101-9D4C-F4A5093607D0}" dt="2021-12-01T17:08:48.168" v="130" actId="1076"/>
          <ac:picMkLst>
            <pc:docMk/>
            <pc:sldMk cId="2509634944" sldId="482"/>
            <ac:picMk id="12" creationId="{AD5F1352-EEA5-4797-9198-4A39CE0464AE}"/>
          </ac:picMkLst>
        </pc:picChg>
      </pc:sldChg>
      <pc:sldChg chg="addSp delSp modSp add mod delAnim">
        <pc:chgData name="WANYEKI, Ian" userId="de6f23d4-e1b7-41d4-acd6-7c622088cf12" providerId="ADAL" clId="{653CC4D1-74F8-4101-9D4C-F4A5093607D0}" dt="2021-12-01T17:09:01.248" v="134" actId="1076"/>
        <pc:sldMkLst>
          <pc:docMk/>
          <pc:sldMk cId="2674549788" sldId="483"/>
        </pc:sldMkLst>
        <pc:spChg chg="mod">
          <ac:chgData name="WANYEKI, Ian" userId="de6f23d4-e1b7-41d4-acd6-7c622088cf12" providerId="ADAL" clId="{653CC4D1-74F8-4101-9D4C-F4A5093607D0}" dt="2021-12-01T17:02:05.130" v="45" actId="6549"/>
          <ac:spMkLst>
            <pc:docMk/>
            <pc:sldMk cId="2674549788" sldId="483"/>
            <ac:spMk id="3" creationId="{D1670141-C207-4F1F-B293-24F7FD9925CA}"/>
          </ac:spMkLst>
        </pc:spChg>
        <pc:spChg chg="del mod">
          <ac:chgData name="WANYEKI, Ian" userId="de6f23d4-e1b7-41d4-acd6-7c622088cf12" providerId="ADAL" clId="{653CC4D1-74F8-4101-9D4C-F4A5093607D0}" dt="2021-12-01T17:05:58.009" v="103" actId="478"/>
          <ac:spMkLst>
            <pc:docMk/>
            <pc:sldMk cId="2674549788" sldId="483"/>
            <ac:spMk id="9" creationId="{103F3016-1592-4010-8D33-597BDC28BAA5}"/>
          </ac:spMkLst>
        </pc:spChg>
        <pc:picChg chg="del">
          <ac:chgData name="WANYEKI, Ian" userId="de6f23d4-e1b7-41d4-acd6-7c622088cf12" providerId="ADAL" clId="{653CC4D1-74F8-4101-9D4C-F4A5093607D0}" dt="2021-12-01T17:08:54.481" v="132" actId="478"/>
          <ac:picMkLst>
            <pc:docMk/>
            <pc:sldMk cId="2674549788" sldId="483"/>
            <ac:picMk id="2" creationId="{EBA162E7-3A57-4ADE-B736-30E59F7F5A78}"/>
          </ac:picMkLst>
        </pc:picChg>
        <pc:picChg chg="add mod">
          <ac:chgData name="WANYEKI, Ian" userId="de6f23d4-e1b7-41d4-acd6-7c622088cf12" providerId="ADAL" clId="{653CC4D1-74F8-4101-9D4C-F4A5093607D0}" dt="2021-12-01T17:09:01.248" v="134" actId="1076"/>
          <ac:picMkLst>
            <pc:docMk/>
            <pc:sldMk cId="2674549788" sldId="483"/>
            <ac:picMk id="5" creationId="{A1381FDF-3CF9-474B-BFCC-5A7977B2F27F}"/>
          </ac:picMkLst>
        </pc:picChg>
        <pc:picChg chg="del">
          <ac:chgData name="WANYEKI, Ian" userId="de6f23d4-e1b7-41d4-acd6-7c622088cf12" providerId="ADAL" clId="{653CC4D1-74F8-4101-9D4C-F4A5093607D0}" dt="2021-12-01T17:02:07.135" v="46" actId="478"/>
          <ac:picMkLst>
            <pc:docMk/>
            <pc:sldMk cId="2674549788" sldId="483"/>
            <ac:picMk id="7" creationId="{2A14FC9C-AC1D-487D-BA2C-BB546F949139}"/>
          </ac:picMkLst>
        </pc:picChg>
      </pc:sldChg>
      <pc:sldChg chg="addSp delSp modSp add mod ord delAnim">
        <pc:chgData name="WANYEKI, Ian" userId="de6f23d4-e1b7-41d4-acd6-7c622088cf12" providerId="ADAL" clId="{653CC4D1-74F8-4101-9D4C-F4A5093607D0}" dt="2021-12-01T17:08:34.609" v="127" actId="14100"/>
        <pc:sldMkLst>
          <pc:docMk/>
          <pc:sldMk cId="4079122261" sldId="484"/>
        </pc:sldMkLst>
        <pc:spChg chg="mod">
          <ac:chgData name="WANYEKI, Ian" userId="de6f23d4-e1b7-41d4-acd6-7c622088cf12" providerId="ADAL" clId="{653CC4D1-74F8-4101-9D4C-F4A5093607D0}" dt="2021-12-01T17:03:42.206" v="69" actId="6549"/>
          <ac:spMkLst>
            <pc:docMk/>
            <pc:sldMk cId="4079122261" sldId="484"/>
            <ac:spMk id="3" creationId="{D1670141-C207-4F1F-B293-24F7FD9925CA}"/>
          </ac:spMkLst>
        </pc:spChg>
        <pc:spChg chg="del">
          <ac:chgData name="WANYEKI, Ian" userId="de6f23d4-e1b7-41d4-acd6-7c622088cf12" providerId="ADAL" clId="{653CC4D1-74F8-4101-9D4C-F4A5093607D0}" dt="2021-12-01T17:08:21.028" v="122" actId="478"/>
          <ac:spMkLst>
            <pc:docMk/>
            <pc:sldMk cId="4079122261" sldId="484"/>
            <ac:spMk id="9" creationId="{103F3016-1592-4010-8D33-597BDC28BAA5}"/>
          </ac:spMkLst>
        </pc:spChg>
        <pc:picChg chg="del">
          <ac:chgData name="WANYEKI, Ian" userId="de6f23d4-e1b7-41d4-acd6-7c622088cf12" providerId="ADAL" clId="{653CC4D1-74F8-4101-9D4C-F4A5093607D0}" dt="2021-12-01T17:08:24.267" v="124" actId="478"/>
          <ac:picMkLst>
            <pc:docMk/>
            <pc:sldMk cId="4079122261" sldId="484"/>
            <ac:picMk id="2" creationId="{EBA162E7-3A57-4ADE-B736-30E59F7F5A78}"/>
          </ac:picMkLst>
        </pc:picChg>
        <pc:picChg chg="del">
          <ac:chgData name="WANYEKI, Ian" userId="de6f23d4-e1b7-41d4-acd6-7c622088cf12" providerId="ADAL" clId="{653CC4D1-74F8-4101-9D4C-F4A5093607D0}" dt="2021-12-01T17:03:44.106" v="70" actId="478"/>
          <ac:picMkLst>
            <pc:docMk/>
            <pc:sldMk cId="4079122261" sldId="484"/>
            <ac:picMk id="5" creationId="{A1381FDF-3CF9-474B-BFCC-5A7977B2F27F}"/>
          </ac:picMkLst>
        </pc:picChg>
        <pc:picChg chg="add mod">
          <ac:chgData name="WANYEKI, Ian" userId="de6f23d4-e1b7-41d4-acd6-7c622088cf12" providerId="ADAL" clId="{653CC4D1-74F8-4101-9D4C-F4A5093607D0}" dt="2021-12-01T17:08:34.609" v="127" actId="14100"/>
          <ac:picMkLst>
            <pc:docMk/>
            <pc:sldMk cId="4079122261" sldId="484"/>
            <ac:picMk id="6" creationId="{DB964D5A-D6C7-4967-AE5D-637A8651F90F}"/>
          </ac:picMkLst>
        </pc:picChg>
      </pc:sldChg>
      <pc:sldChg chg="addSp delSp modSp add mod ord delAnim">
        <pc:chgData name="WANYEKI, Ian" userId="de6f23d4-e1b7-41d4-acd6-7c622088cf12" providerId="ADAL" clId="{653CC4D1-74F8-4101-9D4C-F4A5093607D0}" dt="2021-12-01T17:08:01.195" v="120" actId="1076"/>
        <pc:sldMkLst>
          <pc:docMk/>
          <pc:sldMk cId="1687714232" sldId="485"/>
        </pc:sldMkLst>
        <pc:spChg chg="mod">
          <ac:chgData name="WANYEKI, Ian" userId="de6f23d4-e1b7-41d4-acd6-7c622088cf12" providerId="ADAL" clId="{653CC4D1-74F8-4101-9D4C-F4A5093607D0}" dt="2021-12-01T17:04:26.269" v="85" actId="6549"/>
          <ac:spMkLst>
            <pc:docMk/>
            <pc:sldMk cId="1687714232" sldId="485"/>
            <ac:spMk id="3" creationId="{D1670141-C207-4F1F-B293-24F7FD9925CA}"/>
          </ac:spMkLst>
        </pc:spChg>
        <pc:spChg chg="del">
          <ac:chgData name="WANYEKI, Ian" userId="de6f23d4-e1b7-41d4-acd6-7c622088cf12" providerId="ADAL" clId="{653CC4D1-74F8-4101-9D4C-F4A5093607D0}" dt="2021-12-01T17:05:06.654" v="91" actId="478"/>
          <ac:spMkLst>
            <pc:docMk/>
            <pc:sldMk cId="1687714232" sldId="485"/>
            <ac:spMk id="9" creationId="{103F3016-1592-4010-8D33-597BDC28BAA5}"/>
          </ac:spMkLst>
        </pc:spChg>
        <pc:picChg chg="del">
          <ac:chgData name="WANYEKI, Ian" userId="de6f23d4-e1b7-41d4-acd6-7c622088cf12" providerId="ADAL" clId="{653CC4D1-74F8-4101-9D4C-F4A5093607D0}" dt="2021-12-01T17:07:57.418" v="119" actId="478"/>
          <ac:picMkLst>
            <pc:docMk/>
            <pc:sldMk cId="1687714232" sldId="485"/>
            <ac:picMk id="2" creationId="{EBA162E7-3A57-4ADE-B736-30E59F7F5A78}"/>
          </ac:picMkLst>
        </pc:picChg>
        <pc:picChg chg="del">
          <ac:chgData name="WANYEKI, Ian" userId="de6f23d4-e1b7-41d4-acd6-7c622088cf12" providerId="ADAL" clId="{653CC4D1-74F8-4101-9D4C-F4A5093607D0}" dt="2021-12-01T17:04:28.442" v="86" actId="478"/>
          <ac:picMkLst>
            <pc:docMk/>
            <pc:sldMk cId="1687714232" sldId="485"/>
            <ac:picMk id="5" creationId="{A1381FDF-3CF9-474B-BFCC-5A7977B2F27F}"/>
          </ac:picMkLst>
        </pc:picChg>
        <pc:picChg chg="add mod">
          <ac:chgData name="WANYEKI, Ian" userId="de6f23d4-e1b7-41d4-acd6-7c622088cf12" providerId="ADAL" clId="{653CC4D1-74F8-4101-9D4C-F4A5093607D0}" dt="2021-12-01T17:08:01.195" v="120" actId="1076"/>
          <ac:picMkLst>
            <pc:docMk/>
            <pc:sldMk cId="1687714232" sldId="485"/>
            <ac:picMk id="6" creationId="{AFE1DAAA-4338-48C5-80DA-A9D1B514C474}"/>
          </ac:picMkLst>
        </pc:picChg>
      </pc:sldChg>
      <pc:sldChg chg="addSp delSp modSp add mod ord delAnim">
        <pc:chgData name="WANYEKI, Ian" userId="de6f23d4-e1b7-41d4-acd6-7c622088cf12" providerId="ADAL" clId="{653CC4D1-74F8-4101-9D4C-F4A5093607D0}" dt="2021-12-01T17:07:47.376" v="117"/>
        <pc:sldMkLst>
          <pc:docMk/>
          <pc:sldMk cId="2444023924" sldId="486"/>
        </pc:sldMkLst>
        <pc:spChg chg="mod">
          <ac:chgData name="WANYEKI, Ian" userId="de6f23d4-e1b7-41d4-acd6-7c622088cf12" providerId="ADAL" clId="{653CC4D1-74F8-4101-9D4C-F4A5093607D0}" dt="2021-12-01T17:05:50.567" v="101" actId="20577"/>
          <ac:spMkLst>
            <pc:docMk/>
            <pc:sldMk cId="2444023924" sldId="486"/>
            <ac:spMk id="3" creationId="{D1670141-C207-4F1F-B293-24F7FD9925CA}"/>
          </ac:spMkLst>
        </pc:spChg>
        <pc:spChg chg="del">
          <ac:chgData name="WANYEKI, Ian" userId="de6f23d4-e1b7-41d4-acd6-7c622088cf12" providerId="ADAL" clId="{653CC4D1-74F8-4101-9D4C-F4A5093607D0}" dt="2021-12-01T17:05:54.175" v="102" actId="478"/>
          <ac:spMkLst>
            <pc:docMk/>
            <pc:sldMk cId="2444023924" sldId="486"/>
            <ac:spMk id="9" creationId="{103F3016-1592-4010-8D33-597BDC28BAA5}"/>
          </ac:spMkLst>
        </pc:spChg>
        <pc:picChg chg="del">
          <ac:chgData name="WANYEKI, Ian" userId="de6f23d4-e1b7-41d4-acd6-7c622088cf12" providerId="ADAL" clId="{653CC4D1-74F8-4101-9D4C-F4A5093607D0}" dt="2021-12-01T17:07:24.287" v="112" actId="478"/>
          <ac:picMkLst>
            <pc:docMk/>
            <pc:sldMk cId="2444023924" sldId="486"/>
            <ac:picMk id="2" creationId="{EBA162E7-3A57-4ADE-B736-30E59F7F5A78}"/>
          </ac:picMkLst>
        </pc:picChg>
        <pc:picChg chg="del">
          <ac:chgData name="WANYEKI, Ian" userId="de6f23d4-e1b7-41d4-acd6-7c622088cf12" providerId="ADAL" clId="{653CC4D1-74F8-4101-9D4C-F4A5093607D0}" dt="2021-12-01T17:07:02.820" v="111" actId="478"/>
          <ac:picMkLst>
            <pc:docMk/>
            <pc:sldMk cId="2444023924" sldId="486"/>
            <ac:picMk id="5" creationId="{A1381FDF-3CF9-474B-BFCC-5A7977B2F27F}"/>
          </ac:picMkLst>
        </pc:picChg>
        <pc:picChg chg="add mod">
          <ac:chgData name="WANYEKI, Ian" userId="de6f23d4-e1b7-41d4-acd6-7c622088cf12" providerId="ADAL" clId="{653CC4D1-74F8-4101-9D4C-F4A5093607D0}" dt="2021-12-01T17:07:35.004" v="115" actId="1076"/>
          <ac:picMkLst>
            <pc:docMk/>
            <pc:sldMk cId="2444023924" sldId="486"/>
            <ac:picMk id="6" creationId="{2B9C4BB4-C307-4D97-B580-CE409B39E706}"/>
          </ac:picMkLst>
        </pc:picChg>
      </pc:sldChg>
    </pc:docChg>
  </pc:docChgLst>
  <pc:docChgLst>
    <pc:chgData name="FRESCURA, Luisa" userId="S::frescural@unaids.org::e95ea8f8-6362-4a5d-b45d-96fe641185ff" providerId="AD" clId="Web-{E48DCD42-9A6D-B465-8748-BE12A42972F7}"/>
    <pc:docChg chg="modSld">
      <pc:chgData name="FRESCURA, Luisa" userId="S::frescural@unaids.org::e95ea8f8-6362-4a5d-b45d-96fe641185ff" providerId="AD" clId="Web-{E48DCD42-9A6D-B465-8748-BE12A42972F7}" dt="2021-01-19T07:37:35.355" v="1" actId="1076"/>
      <pc:docMkLst>
        <pc:docMk/>
      </pc:docMkLst>
      <pc:sldChg chg="modSp">
        <pc:chgData name="FRESCURA, Luisa" userId="S::frescural@unaids.org::e95ea8f8-6362-4a5d-b45d-96fe641185ff" providerId="AD" clId="Web-{E48DCD42-9A6D-B465-8748-BE12A42972F7}" dt="2021-01-19T07:37:35.355" v="1" actId="1076"/>
        <pc:sldMkLst>
          <pc:docMk/>
          <pc:sldMk cId="2210962163" sldId="479"/>
        </pc:sldMkLst>
        <pc:spChg chg="mod">
          <ac:chgData name="FRESCURA, Luisa" userId="S::frescural@unaids.org::e95ea8f8-6362-4a5d-b45d-96fe641185ff" providerId="AD" clId="Web-{E48DCD42-9A6D-B465-8748-BE12A42972F7}" dt="2021-01-19T07:37:35.355" v="1" actId="1076"/>
          <ac:spMkLst>
            <pc:docMk/>
            <pc:sldMk cId="2210962163" sldId="479"/>
            <ac:spMk id="9" creationId="{103F3016-1592-4010-8D33-597BDC28BAA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F24D5-0A34-4C5C-B801-32505BA66A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64A4C9DE-2C12-4238-B244-F4EB9C7B5978}">
      <dgm:prSet phldrT="[Text]" custT="1"/>
      <dgm:spPr/>
      <dgm:t>
        <a:bodyPr/>
        <a:lstStyle/>
        <a:p>
          <a:r>
            <a:rPr lang="fr-FR" sz="4000"/>
            <a:t>Modèle mathématique</a:t>
          </a:r>
        </a:p>
      </dgm:t>
    </dgm:pt>
    <dgm:pt modelId="{8B2206C8-3ABA-4B6E-B05A-F17017D8BC3A}" type="parTrans" cxnId="{DFE99762-69D5-4FEF-83FE-C864CAEC4897}">
      <dgm:prSet/>
      <dgm:spPr/>
      <dgm:t>
        <a:bodyPr/>
        <a:lstStyle/>
        <a:p>
          <a:endParaRPr lang="LID4096"/>
        </a:p>
      </dgm:t>
    </dgm:pt>
    <dgm:pt modelId="{5F154523-6212-4898-9555-255B6813378A}" type="sibTrans" cxnId="{DFE99762-69D5-4FEF-83FE-C864CAEC4897}">
      <dgm:prSet/>
      <dgm:spPr/>
      <dgm:t>
        <a:bodyPr/>
        <a:lstStyle/>
        <a:p>
          <a:endParaRPr lang="LID4096"/>
        </a:p>
      </dgm:t>
    </dgm:pt>
    <dgm:pt modelId="{470E105E-0992-480F-A243-93D2A103A56F}">
      <dgm:prSet phldrT="[Text]" custT="1"/>
      <dgm:spPr/>
      <dgm:t>
        <a:bodyPr/>
        <a:lstStyle/>
        <a:p>
          <a:r>
            <a:rPr lang="fr-FR" sz="3200" dirty="0"/>
            <a:t>Estimations relatives au VIH mises à jour</a:t>
          </a:r>
        </a:p>
      </dgm:t>
    </dgm:pt>
    <dgm:pt modelId="{0EB2A032-1252-4AD8-8CD3-2C097CA60840}" type="parTrans" cxnId="{288273F6-7A95-4224-916F-DCFBDCF37511}">
      <dgm:prSet/>
      <dgm:spPr/>
      <dgm:t>
        <a:bodyPr/>
        <a:lstStyle/>
        <a:p>
          <a:endParaRPr lang="LID4096"/>
        </a:p>
      </dgm:t>
    </dgm:pt>
    <dgm:pt modelId="{58A3FDB5-8D0C-4C6C-BD72-7277388E477A}" type="sibTrans" cxnId="{288273F6-7A95-4224-916F-DCFBDCF37511}">
      <dgm:prSet/>
      <dgm:spPr>
        <a:solidFill>
          <a:schemeClr val="bg1"/>
        </a:solidFill>
      </dgm:spPr>
      <dgm:t>
        <a:bodyPr/>
        <a:lstStyle/>
        <a:p>
          <a:endParaRPr lang="LID4096"/>
        </a:p>
      </dgm:t>
    </dgm:pt>
    <dgm:pt modelId="{9224357A-0160-4E63-ACCA-FE7001D0AF14}">
      <dgm:prSet phldrT="[Text]" custT="1"/>
      <dgm:spPr/>
      <dgm:t>
        <a:bodyPr/>
        <a:lstStyle/>
        <a:p>
          <a:r>
            <a:rPr lang="fr-FR" sz="3600"/>
            <a:t>Données d’entrée</a:t>
          </a:r>
        </a:p>
      </dgm:t>
    </dgm:pt>
    <dgm:pt modelId="{3A02538F-6C89-4FBB-8711-B101E126ACA9}" type="parTrans" cxnId="{F200B012-90BD-439B-AD8E-71BD2C7FD5BA}">
      <dgm:prSet/>
      <dgm:spPr/>
      <dgm:t>
        <a:bodyPr/>
        <a:lstStyle/>
        <a:p>
          <a:endParaRPr lang="LID4096"/>
        </a:p>
      </dgm:t>
    </dgm:pt>
    <dgm:pt modelId="{6C819A52-9590-4412-A0CE-B6F02143E5D2}" type="sibTrans" cxnId="{F200B012-90BD-439B-AD8E-71BD2C7FD5BA}">
      <dgm:prSet/>
      <dgm:spPr/>
      <dgm:t>
        <a:bodyPr/>
        <a:lstStyle/>
        <a:p>
          <a:endParaRPr lang="LID4096"/>
        </a:p>
      </dgm:t>
    </dgm:pt>
    <dgm:pt modelId="{9A8011D7-DE9C-45A7-A4B8-834DDD3E8940}" type="pres">
      <dgm:prSet presAssocID="{5D6F24D5-0A34-4C5C-B801-32505BA66AE6}" presName="cycle" presStyleCnt="0">
        <dgm:presLayoutVars>
          <dgm:dir/>
          <dgm:resizeHandles val="exact"/>
        </dgm:presLayoutVars>
      </dgm:prSet>
      <dgm:spPr/>
    </dgm:pt>
    <dgm:pt modelId="{D58BBEF3-B1E6-4506-8582-83A2D5E7EDB1}" type="pres">
      <dgm:prSet presAssocID="{64A4C9DE-2C12-4238-B244-F4EB9C7B5978}" presName="node" presStyleLbl="node1" presStyleIdx="0" presStyleCnt="3" custScaleX="171018" custScaleY="141388" custRadScaleRad="76674" custRadScaleInc="-58">
        <dgm:presLayoutVars>
          <dgm:bulletEnabled val="1"/>
        </dgm:presLayoutVars>
      </dgm:prSet>
      <dgm:spPr/>
    </dgm:pt>
    <dgm:pt modelId="{943FE009-FDFA-40D0-B1DB-8AD032948EC0}" type="pres">
      <dgm:prSet presAssocID="{5F154523-6212-4898-9555-255B6813378A}" presName="sibTrans" presStyleLbl="sibTrans2D1" presStyleIdx="0" presStyleCnt="3" custScaleX="267918" custScaleY="57521" custLinFactX="66229" custLinFactNeighborX="100000" custLinFactNeighborY="-67118"/>
      <dgm:spPr/>
    </dgm:pt>
    <dgm:pt modelId="{A43A529F-913C-4935-AB5C-36E0FF91ADFF}" type="pres">
      <dgm:prSet presAssocID="{5F154523-6212-4898-9555-255B6813378A}" presName="connectorText" presStyleLbl="sibTrans2D1" presStyleIdx="0" presStyleCnt="3"/>
      <dgm:spPr/>
    </dgm:pt>
    <dgm:pt modelId="{DC99683B-187A-42B3-953D-865A9A7C5000}" type="pres">
      <dgm:prSet presAssocID="{470E105E-0992-480F-A243-93D2A103A56F}" presName="node" presStyleLbl="node1" presStyleIdx="1" presStyleCnt="3" custScaleX="140932" custScaleY="107280" custRadScaleRad="177974" custRadScaleInc="-33079">
        <dgm:presLayoutVars>
          <dgm:bulletEnabled val="1"/>
        </dgm:presLayoutVars>
      </dgm:prSet>
      <dgm:spPr/>
    </dgm:pt>
    <dgm:pt modelId="{72B2DBEA-7C67-48F0-B00B-D9AEF95A7863}" type="pres">
      <dgm:prSet presAssocID="{58A3FDB5-8D0C-4C6C-BD72-7277388E477A}" presName="sibTrans" presStyleLbl="sibTrans2D1" presStyleIdx="1" presStyleCnt="3"/>
      <dgm:spPr/>
    </dgm:pt>
    <dgm:pt modelId="{0C6F8C26-BF19-4619-90B7-5BD629F1CB02}" type="pres">
      <dgm:prSet presAssocID="{58A3FDB5-8D0C-4C6C-BD72-7277388E477A}" presName="connectorText" presStyleLbl="sibTrans2D1" presStyleIdx="1" presStyleCnt="3"/>
      <dgm:spPr/>
    </dgm:pt>
    <dgm:pt modelId="{4E30A0A1-77EC-49F5-A67F-CDBBA9F861DC}" type="pres">
      <dgm:prSet presAssocID="{9224357A-0160-4E63-ACCA-FE7001D0AF14}" presName="node" presStyleLbl="node1" presStyleIdx="2" presStyleCnt="3" custRadScaleRad="177118" custRadScaleInc="28113">
        <dgm:presLayoutVars>
          <dgm:bulletEnabled val="1"/>
        </dgm:presLayoutVars>
      </dgm:prSet>
      <dgm:spPr/>
    </dgm:pt>
    <dgm:pt modelId="{679C865C-1E7E-4B47-9F4B-5806EDE83412}" type="pres">
      <dgm:prSet presAssocID="{6C819A52-9590-4412-A0CE-B6F02143E5D2}" presName="sibTrans" presStyleLbl="sibTrans2D1" presStyleIdx="2" presStyleCnt="3" custScaleX="180821" custScaleY="60275" custLinFactNeighborX="-36594" custLinFactNeighborY="-50175"/>
      <dgm:spPr/>
    </dgm:pt>
    <dgm:pt modelId="{88D6582C-85F5-49CB-B975-68F0735D8A18}" type="pres">
      <dgm:prSet presAssocID="{6C819A52-9590-4412-A0CE-B6F02143E5D2}" presName="connectorText" presStyleLbl="sibTrans2D1" presStyleIdx="2" presStyleCnt="3"/>
      <dgm:spPr/>
    </dgm:pt>
  </dgm:ptLst>
  <dgm:cxnLst>
    <dgm:cxn modelId="{E97B9E11-610C-480E-9A3B-1065EC1C014A}" type="presOf" srcId="{470E105E-0992-480F-A243-93D2A103A56F}" destId="{DC99683B-187A-42B3-953D-865A9A7C5000}" srcOrd="0" destOrd="0" presId="urn:microsoft.com/office/officeart/2005/8/layout/cycle2"/>
    <dgm:cxn modelId="{F200B012-90BD-439B-AD8E-71BD2C7FD5BA}" srcId="{5D6F24D5-0A34-4C5C-B801-32505BA66AE6}" destId="{9224357A-0160-4E63-ACCA-FE7001D0AF14}" srcOrd="2" destOrd="0" parTransId="{3A02538F-6C89-4FBB-8711-B101E126ACA9}" sibTransId="{6C819A52-9590-4412-A0CE-B6F02143E5D2}"/>
    <dgm:cxn modelId="{ED3B7938-BDD1-4E63-87B2-6347523B2C64}" type="presOf" srcId="{58A3FDB5-8D0C-4C6C-BD72-7277388E477A}" destId="{72B2DBEA-7C67-48F0-B00B-D9AEF95A7863}" srcOrd="0" destOrd="0" presId="urn:microsoft.com/office/officeart/2005/8/layout/cycle2"/>
    <dgm:cxn modelId="{F6122860-E304-4A94-ADF8-D309DBCE485D}" type="presOf" srcId="{58A3FDB5-8D0C-4C6C-BD72-7277388E477A}" destId="{0C6F8C26-BF19-4619-90B7-5BD629F1CB02}" srcOrd="1" destOrd="0" presId="urn:microsoft.com/office/officeart/2005/8/layout/cycle2"/>
    <dgm:cxn modelId="{DFE99762-69D5-4FEF-83FE-C864CAEC4897}" srcId="{5D6F24D5-0A34-4C5C-B801-32505BA66AE6}" destId="{64A4C9DE-2C12-4238-B244-F4EB9C7B5978}" srcOrd="0" destOrd="0" parTransId="{8B2206C8-3ABA-4B6E-B05A-F17017D8BC3A}" sibTransId="{5F154523-6212-4898-9555-255B6813378A}"/>
    <dgm:cxn modelId="{BC345C43-5E9B-4B54-9084-504661258772}" type="presOf" srcId="{5F154523-6212-4898-9555-255B6813378A}" destId="{A43A529F-913C-4935-AB5C-36E0FF91ADFF}" srcOrd="1" destOrd="0" presId="urn:microsoft.com/office/officeart/2005/8/layout/cycle2"/>
    <dgm:cxn modelId="{A8F80164-333C-4D25-948D-6095ACBA8418}" type="presOf" srcId="{6C819A52-9590-4412-A0CE-B6F02143E5D2}" destId="{88D6582C-85F5-49CB-B975-68F0735D8A18}" srcOrd="1" destOrd="0" presId="urn:microsoft.com/office/officeart/2005/8/layout/cycle2"/>
    <dgm:cxn modelId="{47F38C8C-47FA-4D9E-BAB3-A210DEAF612D}" type="presOf" srcId="{5D6F24D5-0A34-4C5C-B801-32505BA66AE6}" destId="{9A8011D7-DE9C-45A7-A4B8-834DDD3E8940}" srcOrd="0" destOrd="0" presId="urn:microsoft.com/office/officeart/2005/8/layout/cycle2"/>
    <dgm:cxn modelId="{97B3E2C3-9E4C-4EB6-B645-063A5B763633}" type="presOf" srcId="{6C819A52-9590-4412-A0CE-B6F02143E5D2}" destId="{679C865C-1E7E-4B47-9F4B-5806EDE83412}" srcOrd="0" destOrd="0" presId="urn:microsoft.com/office/officeart/2005/8/layout/cycle2"/>
    <dgm:cxn modelId="{F0E9F0CA-0C16-4DD5-A39E-C918294173CD}" type="presOf" srcId="{64A4C9DE-2C12-4238-B244-F4EB9C7B5978}" destId="{D58BBEF3-B1E6-4506-8582-83A2D5E7EDB1}" srcOrd="0" destOrd="0" presId="urn:microsoft.com/office/officeart/2005/8/layout/cycle2"/>
    <dgm:cxn modelId="{8184FBF1-A41D-44A1-9CF1-70490006744B}" type="presOf" srcId="{5F154523-6212-4898-9555-255B6813378A}" destId="{943FE009-FDFA-40D0-B1DB-8AD032948EC0}" srcOrd="0" destOrd="0" presId="urn:microsoft.com/office/officeart/2005/8/layout/cycle2"/>
    <dgm:cxn modelId="{A7DF84F4-E425-4892-A6BF-CEE7A467EEC9}" type="presOf" srcId="{9224357A-0160-4E63-ACCA-FE7001D0AF14}" destId="{4E30A0A1-77EC-49F5-A67F-CDBBA9F861DC}" srcOrd="0" destOrd="0" presId="urn:microsoft.com/office/officeart/2005/8/layout/cycle2"/>
    <dgm:cxn modelId="{288273F6-7A95-4224-916F-DCFBDCF37511}" srcId="{5D6F24D5-0A34-4C5C-B801-32505BA66AE6}" destId="{470E105E-0992-480F-A243-93D2A103A56F}" srcOrd="1" destOrd="0" parTransId="{0EB2A032-1252-4AD8-8CD3-2C097CA60840}" sibTransId="{58A3FDB5-8D0C-4C6C-BD72-7277388E477A}"/>
    <dgm:cxn modelId="{FF8125EE-8A5E-473C-9A9B-B099842C7141}" type="presParOf" srcId="{9A8011D7-DE9C-45A7-A4B8-834DDD3E8940}" destId="{D58BBEF3-B1E6-4506-8582-83A2D5E7EDB1}" srcOrd="0" destOrd="0" presId="urn:microsoft.com/office/officeart/2005/8/layout/cycle2"/>
    <dgm:cxn modelId="{CB85BD65-3D5E-41DB-81B3-A9FB851540BF}" type="presParOf" srcId="{9A8011D7-DE9C-45A7-A4B8-834DDD3E8940}" destId="{943FE009-FDFA-40D0-B1DB-8AD032948EC0}" srcOrd="1" destOrd="0" presId="urn:microsoft.com/office/officeart/2005/8/layout/cycle2"/>
    <dgm:cxn modelId="{B406FC45-B718-4B84-8591-18F00C8FB540}" type="presParOf" srcId="{943FE009-FDFA-40D0-B1DB-8AD032948EC0}" destId="{A43A529F-913C-4935-AB5C-36E0FF91ADFF}" srcOrd="0" destOrd="0" presId="urn:microsoft.com/office/officeart/2005/8/layout/cycle2"/>
    <dgm:cxn modelId="{8C7FD889-7E64-4D49-9833-DDDE9B395A22}" type="presParOf" srcId="{9A8011D7-DE9C-45A7-A4B8-834DDD3E8940}" destId="{DC99683B-187A-42B3-953D-865A9A7C5000}" srcOrd="2" destOrd="0" presId="urn:microsoft.com/office/officeart/2005/8/layout/cycle2"/>
    <dgm:cxn modelId="{DBAF125C-71CB-4B2A-BD18-5775AB93B2B7}" type="presParOf" srcId="{9A8011D7-DE9C-45A7-A4B8-834DDD3E8940}" destId="{72B2DBEA-7C67-48F0-B00B-D9AEF95A7863}" srcOrd="3" destOrd="0" presId="urn:microsoft.com/office/officeart/2005/8/layout/cycle2"/>
    <dgm:cxn modelId="{44020450-AA1B-4A07-9DC3-AD698490EB30}" type="presParOf" srcId="{72B2DBEA-7C67-48F0-B00B-D9AEF95A7863}" destId="{0C6F8C26-BF19-4619-90B7-5BD629F1CB02}" srcOrd="0" destOrd="0" presId="urn:microsoft.com/office/officeart/2005/8/layout/cycle2"/>
    <dgm:cxn modelId="{D0D3E06F-0186-4EFB-98A1-CAD75E7ECB00}" type="presParOf" srcId="{9A8011D7-DE9C-45A7-A4B8-834DDD3E8940}" destId="{4E30A0A1-77EC-49F5-A67F-CDBBA9F861DC}" srcOrd="4" destOrd="0" presId="urn:microsoft.com/office/officeart/2005/8/layout/cycle2"/>
    <dgm:cxn modelId="{8DE87A7B-23A8-4B41-86F6-09BC86AA34A9}" type="presParOf" srcId="{9A8011D7-DE9C-45A7-A4B8-834DDD3E8940}" destId="{679C865C-1E7E-4B47-9F4B-5806EDE83412}" srcOrd="5" destOrd="0" presId="urn:microsoft.com/office/officeart/2005/8/layout/cycle2"/>
    <dgm:cxn modelId="{441D8C22-69AE-43A2-8783-DEB495D7392A}" type="presParOf" srcId="{679C865C-1E7E-4B47-9F4B-5806EDE83412}" destId="{88D6582C-85F5-49CB-B975-68F0735D8A1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BBEF3-B1E6-4506-8582-83A2D5E7EDB1}">
      <dsp:nvSpPr>
        <dsp:cNvPr id="0" name=""/>
        <dsp:cNvSpPr/>
      </dsp:nvSpPr>
      <dsp:spPr>
        <a:xfrm>
          <a:off x="3078915" y="219371"/>
          <a:ext cx="4625392" cy="3824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/>
            <a:t>Modèle mathématique</a:t>
          </a:r>
        </a:p>
      </dsp:txBody>
      <dsp:txXfrm>
        <a:off x="3756288" y="779385"/>
        <a:ext cx="3270646" cy="2703984"/>
      </dsp:txXfrm>
    </dsp:sp>
    <dsp:sp modelId="{943FE009-FDFA-40D0-B1DB-8AD032948EC0}">
      <dsp:nvSpPr>
        <dsp:cNvPr id="0" name=""/>
        <dsp:cNvSpPr/>
      </dsp:nvSpPr>
      <dsp:spPr>
        <a:xfrm rot="1923368">
          <a:off x="7733864" y="2631216"/>
          <a:ext cx="1216621" cy="5250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200" kern="1200"/>
        </a:p>
      </dsp:txBody>
      <dsp:txXfrm>
        <a:off x="7745872" y="2694426"/>
        <a:ext cx="1059104" cy="315035"/>
      </dsp:txXfrm>
    </dsp:sp>
    <dsp:sp modelId="{DC99683B-187A-42B3-953D-865A9A7C5000}">
      <dsp:nvSpPr>
        <dsp:cNvPr id="0" name=""/>
        <dsp:cNvSpPr/>
      </dsp:nvSpPr>
      <dsp:spPr>
        <a:xfrm>
          <a:off x="7527253" y="3211525"/>
          <a:ext cx="3811679" cy="29015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Estimations relatives au VIH mises à jour</a:t>
          </a:r>
        </a:p>
      </dsp:txBody>
      <dsp:txXfrm>
        <a:off x="8085460" y="3636443"/>
        <a:ext cx="2695265" cy="2051684"/>
      </dsp:txXfrm>
    </dsp:sp>
    <dsp:sp modelId="{72B2DBEA-7C67-48F0-B00B-D9AEF95A7863}">
      <dsp:nvSpPr>
        <dsp:cNvPr id="0" name=""/>
        <dsp:cNvSpPr/>
      </dsp:nvSpPr>
      <dsp:spPr>
        <a:xfrm rot="10711633">
          <a:off x="3909794" y="4315007"/>
          <a:ext cx="2557651" cy="91281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3900" kern="1200"/>
        </a:p>
      </dsp:txBody>
      <dsp:txXfrm rot="10800000">
        <a:off x="4183592" y="4494050"/>
        <a:ext cx="2283808" cy="547686"/>
      </dsp:txXfrm>
    </dsp:sp>
    <dsp:sp modelId="{4E30A0A1-77EC-49F5-A67F-CDBBA9F861DC}">
      <dsp:nvSpPr>
        <dsp:cNvPr id="0" name=""/>
        <dsp:cNvSpPr/>
      </dsp:nvSpPr>
      <dsp:spPr>
        <a:xfrm>
          <a:off x="0" y="3517734"/>
          <a:ext cx="2704623" cy="2704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/>
            <a:t>Données d’entrée</a:t>
          </a:r>
        </a:p>
      </dsp:txBody>
      <dsp:txXfrm>
        <a:off x="396083" y="3913817"/>
        <a:ext cx="1912457" cy="1912457"/>
      </dsp:txXfrm>
    </dsp:sp>
    <dsp:sp modelId="{679C865C-1E7E-4B47-9F4B-5806EDE83412}">
      <dsp:nvSpPr>
        <dsp:cNvPr id="0" name=""/>
        <dsp:cNvSpPr/>
      </dsp:nvSpPr>
      <dsp:spPr>
        <a:xfrm rot="19551751">
          <a:off x="2100111" y="3005898"/>
          <a:ext cx="1310402" cy="550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300" kern="1200"/>
        </a:p>
      </dsp:txBody>
      <dsp:txXfrm>
        <a:off x="2114331" y="3162251"/>
        <a:ext cx="1145343" cy="330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DE85E-B7DD-4983-B81E-87808B4ABA6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59616-E921-41D3-9E36-7E9FC31D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11215" y="6356349"/>
            <a:ext cx="1371600" cy="365125"/>
          </a:xfrm>
        </p:spPr>
        <p:txBody>
          <a:bodyPr/>
          <a:lstStyle>
            <a:lvl1pPr algn="r">
              <a:defRPr/>
            </a:lvl1pPr>
          </a:lstStyle>
          <a:p>
            <a:pPr algn="r"/>
            <a:r>
              <a:rPr lang="en-US" dirty="0"/>
              <a:t>27 October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2021 HIV Estimates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6B19407E-735D-4378-94C5-F2663C555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53" y="6453896"/>
            <a:ext cx="1540764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1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246"/>
            </a:lvl1pPr>
            <a:lvl2pPr marL="237390" indent="0" algn="ctr">
              <a:buNone/>
              <a:defRPr sz="1038"/>
            </a:lvl2pPr>
            <a:lvl3pPr marL="474779" indent="0" algn="ctr">
              <a:buNone/>
              <a:defRPr sz="935"/>
            </a:lvl3pPr>
            <a:lvl4pPr marL="712169" indent="0" algn="ctr">
              <a:buNone/>
              <a:defRPr sz="831"/>
            </a:lvl4pPr>
            <a:lvl5pPr marL="949559" indent="0" algn="ctr">
              <a:buNone/>
              <a:defRPr sz="831"/>
            </a:lvl5pPr>
            <a:lvl6pPr marL="1186948" indent="0" algn="ctr">
              <a:buNone/>
              <a:defRPr sz="831"/>
            </a:lvl6pPr>
            <a:lvl7pPr marL="1424338" indent="0" algn="ctr">
              <a:buNone/>
              <a:defRPr sz="831"/>
            </a:lvl7pPr>
            <a:lvl8pPr marL="1661728" indent="0" algn="ctr">
              <a:buNone/>
              <a:defRPr sz="831"/>
            </a:lvl8pPr>
            <a:lvl9pPr marL="1899117" indent="0" algn="ctr">
              <a:buNone/>
              <a:defRPr sz="8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2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31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246">
                <a:solidFill>
                  <a:schemeClr val="tx1"/>
                </a:solidFill>
              </a:defRPr>
            </a:lvl1pPr>
            <a:lvl2pPr marL="237390" indent="0">
              <a:buNone/>
              <a:defRPr sz="1038">
                <a:solidFill>
                  <a:schemeClr val="tx1">
                    <a:tint val="75000"/>
                  </a:schemeClr>
                </a:solidFill>
              </a:defRPr>
            </a:lvl2pPr>
            <a:lvl3pPr marL="474779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16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559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694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33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172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117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04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53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246" b="1"/>
            </a:lvl1pPr>
            <a:lvl2pPr marL="237390" indent="0">
              <a:buNone/>
              <a:defRPr sz="1038" b="1"/>
            </a:lvl2pPr>
            <a:lvl3pPr marL="474779" indent="0">
              <a:buNone/>
              <a:defRPr sz="935" b="1"/>
            </a:lvl3pPr>
            <a:lvl4pPr marL="712169" indent="0">
              <a:buNone/>
              <a:defRPr sz="831" b="1"/>
            </a:lvl4pPr>
            <a:lvl5pPr marL="949559" indent="0">
              <a:buNone/>
              <a:defRPr sz="831" b="1"/>
            </a:lvl5pPr>
            <a:lvl6pPr marL="1186948" indent="0">
              <a:buNone/>
              <a:defRPr sz="831" b="1"/>
            </a:lvl6pPr>
            <a:lvl7pPr marL="1424338" indent="0">
              <a:buNone/>
              <a:defRPr sz="831" b="1"/>
            </a:lvl7pPr>
            <a:lvl8pPr marL="1661728" indent="0">
              <a:buNone/>
              <a:defRPr sz="831" b="1"/>
            </a:lvl8pPr>
            <a:lvl9pPr marL="1899117" indent="0">
              <a:buNone/>
              <a:defRPr sz="83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4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74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6"/>
            </a:lvl3pPr>
            <a:lvl4pPr>
              <a:defRPr sz="1038"/>
            </a:lvl4pPr>
            <a:lvl5pPr>
              <a:defRPr sz="1038"/>
            </a:lvl5pPr>
            <a:lvl6pPr>
              <a:defRPr sz="1038"/>
            </a:lvl6pPr>
            <a:lvl7pPr>
              <a:defRPr sz="1038"/>
            </a:lvl7pPr>
            <a:lvl8pPr>
              <a:defRPr sz="1038"/>
            </a:lvl8pPr>
            <a:lvl9pPr>
              <a:defRPr sz="103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9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58C094B6-EE20-4452-A30A-57A26827F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53" y="6453896"/>
            <a:ext cx="1540764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1662"/>
            </a:lvl1pPr>
            <a:lvl2pPr marL="237390" indent="0">
              <a:buNone/>
              <a:defRPr sz="1454"/>
            </a:lvl2pPr>
            <a:lvl3pPr marL="474779" indent="0">
              <a:buNone/>
              <a:defRPr sz="1246"/>
            </a:lvl3pPr>
            <a:lvl4pPr marL="712169" indent="0">
              <a:buNone/>
              <a:defRPr sz="1038"/>
            </a:lvl4pPr>
            <a:lvl5pPr marL="949559" indent="0">
              <a:buNone/>
              <a:defRPr sz="1038"/>
            </a:lvl5pPr>
            <a:lvl6pPr marL="1186948" indent="0">
              <a:buNone/>
              <a:defRPr sz="1038"/>
            </a:lvl6pPr>
            <a:lvl7pPr marL="1424338" indent="0">
              <a:buNone/>
              <a:defRPr sz="1038"/>
            </a:lvl7pPr>
            <a:lvl8pPr marL="1661728" indent="0">
              <a:buNone/>
              <a:defRPr sz="1038"/>
            </a:lvl8pPr>
            <a:lvl9pPr marL="1899117" indent="0">
              <a:buNone/>
              <a:defRPr sz="1038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831"/>
            </a:lvl1pPr>
            <a:lvl2pPr marL="237390" indent="0">
              <a:buNone/>
              <a:defRPr sz="727"/>
            </a:lvl2pPr>
            <a:lvl3pPr marL="474779" indent="0">
              <a:buNone/>
              <a:defRPr sz="623"/>
            </a:lvl3pPr>
            <a:lvl4pPr marL="712169" indent="0">
              <a:buNone/>
              <a:defRPr sz="519"/>
            </a:lvl4pPr>
            <a:lvl5pPr marL="949559" indent="0">
              <a:buNone/>
              <a:defRPr sz="519"/>
            </a:lvl5pPr>
            <a:lvl6pPr marL="1186948" indent="0">
              <a:buNone/>
              <a:defRPr sz="519"/>
            </a:lvl6pPr>
            <a:lvl7pPr marL="1424338" indent="0">
              <a:buNone/>
              <a:defRPr sz="519"/>
            </a:lvl7pPr>
            <a:lvl8pPr marL="1661728" indent="0">
              <a:buNone/>
              <a:defRPr sz="519"/>
            </a:lvl8pPr>
            <a:lvl9pPr marL="1899117" indent="0">
              <a:buNone/>
              <a:defRPr sz="51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53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5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7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FDA89-953D-426C-B848-ED7FE94A5449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BC397-8674-48E5-B275-E65CA27CF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474779" rtl="0" eaLnBrk="1" latinLnBrk="0" hangingPunct="1">
        <a:lnSpc>
          <a:spcPct val="90000"/>
        </a:lnSpc>
        <a:spcBef>
          <a:spcPct val="0"/>
        </a:spcBef>
        <a:buNone/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8695" indent="-118695" algn="l" defTabSz="474779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085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59347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38" kern="1200">
          <a:solidFill>
            <a:schemeClr val="tx1"/>
          </a:solidFill>
          <a:latin typeface="+mn-lt"/>
          <a:ea typeface="+mn-ea"/>
          <a:cs typeface="+mn-cs"/>
        </a:defRPr>
      </a:lvl3pPr>
      <a:lvl4pPr marL="83086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1068254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30564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423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7812" indent="-118695" algn="l" defTabSz="474779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390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77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16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559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694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33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1728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117" algn="l" defTabSz="474779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hivtools.unaids.org/wp-content/uploads/Guide-6-Data-Quality-Standards-of-Practice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unaids.sharepoint.com/:v:/s/FSSIE/EYN-GDa53QZMrzTSaHOiMlsBwSb0wecFZHBeVxwuim326Q?e=loKMjd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hyperlink" Target="https://hivtools.unaids.org/wp-content/uploads/Guide-6-Data-Quality-Standards-of-Practice.pdf" TargetMode="External"/><Relationship Id="rId5" Type="http://schemas.openxmlformats.org/officeDocument/2006/relationships/hyperlink" Target="https://adr.unaids.org/dataset/unaids-inputs-2021-templates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s://unaids.sharepoint.com/:v:/s/FSSIE/EauR3vFt8FpIq5W2FGSMSQEBCMdIvvRYNMzjOYWyEMtADQ?e=sF1AU7" TargetMode="External"/><Relationship Id="rId5" Type="http://schemas.openxmlformats.org/officeDocument/2006/relationships/hyperlink" Target="https://hivtools.unaids.org/wp-content/uploads/Guide-6-Data-Quality-Standards-of-Practice.pdf" TargetMode="External"/><Relationship Id="rId4" Type="http://schemas.openxmlformats.org/officeDocument/2006/relationships/hyperlink" Target="https://adr.unaids.org/dataset/unaids-inputs-2021-templates" TargetMode="Externa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752D-0820-4F35-9D5D-B9D345CC6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47493"/>
            <a:ext cx="9144000" cy="3706219"/>
          </a:xfrm>
        </p:spPr>
        <p:txBody>
          <a:bodyPr>
            <a:noAutofit/>
          </a:bodyPr>
          <a:lstStyle/>
          <a:p>
            <a:pPr algn="ctr"/>
            <a:r>
              <a:rPr lang="fr-FR" sz="4800" dirty="0"/>
              <a:t>Estimations relatives au VIH</a:t>
            </a:r>
            <a:br>
              <a:rPr lang="fr-FR" sz="4800" dirty="0"/>
            </a:br>
            <a:br>
              <a:rPr lang="fr-FR" sz="4800" dirty="0"/>
            </a:br>
            <a:r>
              <a:rPr lang="fr-FR" sz="4800" dirty="0"/>
              <a:t>Préparation des données d’entrée pour la génération d’estimations relatives au VIH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97AB2-D1E8-48E1-B9C2-6E6C1698B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7620"/>
            <a:ext cx="7315200" cy="918629"/>
          </a:xfrm>
        </p:spPr>
        <p:txBody>
          <a:bodyPr>
            <a:normAutofit/>
          </a:bodyPr>
          <a:lstStyle/>
          <a:p>
            <a:r>
              <a:rPr lang="fr-FR"/>
              <a:t>Ian Wanyeki</a:t>
            </a:r>
          </a:p>
          <a:p>
            <a:r>
              <a:rPr lang="fr-FR"/>
              <a:t>ONUSIDA</a:t>
            </a:r>
          </a:p>
        </p:txBody>
      </p:sp>
      <p:pic>
        <p:nvPicPr>
          <p:cNvPr id="4" name="2_747 - 02 Diapo_1">
            <a:hlinkClick r:id="" action="ppaction://media"/>
            <a:extLst>
              <a:ext uri="{FF2B5EF4-FFF2-40B4-BE49-F238E27FC236}">
                <a16:creationId xmlns:a16="http://schemas.microsoft.com/office/drawing/2014/main" id="{C6045008-11CD-4A02-ACDA-4670B1B08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2012" y="5666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5300">
                <a:solidFill>
                  <a:schemeClr val="bg1"/>
                </a:solidFill>
                <a:latin typeface="Corbel" panose="020B0503020204020204" pitchFamily="34" charset="0"/>
              </a:rPr>
              <a:t>Données ANC requises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81FDF-3CF9-474B-BFCC-5A7977B2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06" y="635621"/>
            <a:ext cx="8639021" cy="62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4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4800" dirty="0">
                <a:solidFill>
                  <a:schemeClr val="bg1"/>
                </a:solidFill>
                <a:latin typeface="Corbel" panose="020B0503020204020204" pitchFamily="34" charset="0"/>
              </a:rPr>
              <a:t>Processus d’estimations relatives au VIH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6B861A-1DAA-4AC5-B91D-321B6F2E6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523070"/>
              </p:ext>
            </p:extLst>
          </p:nvPr>
        </p:nvGraphicFramePr>
        <p:xfrm>
          <a:off x="704384" y="635621"/>
          <a:ext cx="11338933" cy="6222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2_747 - 03 Diapo_2">
            <a:hlinkClick r:id="" action="ppaction://media"/>
            <a:extLst>
              <a:ext uri="{FF2B5EF4-FFF2-40B4-BE49-F238E27FC236}">
                <a16:creationId xmlns:a16="http://schemas.microsoft.com/office/drawing/2014/main" id="{7FBE3D9C-37A9-4A40-8707-456FEAE08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1650" y="566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4800" dirty="0">
                <a:solidFill>
                  <a:schemeClr val="bg1"/>
                </a:solidFill>
                <a:latin typeface="Corbel" panose="020B0503020204020204" pitchFamily="34" charset="0"/>
              </a:rPr>
              <a:t>Données requises pour </a:t>
            </a:r>
            <a:r>
              <a:rPr lang="fr-FR" sz="4800" b="1" dirty="0">
                <a:solidFill>
                  <a:schemeClr val="bg1"/>
                </a:solidFill>
                <a:latin typeface="Corbel" panose="020B0503020204020204" pitchFamily="34" charset="0"/>
              </a:rPr>
              <a:t>Spectrum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3F3016-1592-4010-8D33-597BDC28BAA5}"/>
              </a:ext>
            </a:extLst>
          </p:cNvPr>
          <p:cNvSpPr txBox="1">
            <a:spLocks/>
          </p:cNvSpPr>
          <p:nvPr/>
        </p:nvSpPr>
        <p:spPr>
          <a:xfrm>
            <a:off x="211872" y="635621"/>
            <a:ext cx="11841583" cy="59659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18695" indent="-118695" algn="l" defTabSz="474779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085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347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0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086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25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564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3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042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7812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Fonction AIM Spectrum</a:t>
            </a:r>
            <a:r>
              <a:rPr lang="fr-FR" sz="2000" dirty="0"/>
              <a:t> : Générer des estimations relatives au VIH à l’échelle nationale</a:t>
            </a:r>
          </a:p>
          <a:p>
            <a:pPr marL="0" indent="0">
              <a:buNone/>
            </a:pPr>
            <a:r>
              <a:rPr lang="fr-FR" sz="2000" b="1" i="1" dirty="0"/>
              <a:t>Saisies de données requises : </a:t>
            </a:r>
            <a:r>
              <a:rPr lang="fr-FR" sz="2000" dirty="0"/>
              <a:t>1. PTME 2. ART </a:t>
            </a:r>
            <a:r>
              <a:rPr lang="fr-FR" sz="2000" i="1" dirty="0"/>
              <a:t>3. Dépistage du VIH 4. VLS 5</a:t>
            </a:r>
            <a:r>
              <a:rPr lang="fr-FR" sz="2000" dirty="0"/>
              <a:t>. Surveillance 6. Dépistage CPN</a:t>
            </a:r>
            <a:r>
              <a:rPr lang="fr-FR" sz="2000" i="1" dirty="0"/>
              <a:t> </a:t>
            </a:r>
          </a:p>
          <a:p>
            <a:pPr marL="0" indent="0">
              <a:buNone/>
            </a:pPr>
            <a:endParaRPr lang="en-GB" sz="2000" b="1" i="1" dirty="0"/>
          </a:p>
          <a:p>
            <a:pPr marL="0" indent="0">
              <a:buNone/>
            </a:pPr>
            <a:r>
              <a:rPr lang="fr-FR" sz="2000" b="1" i="1" dirty="0"/>
              <a:t>Définitions des indicateurs </a:t>
            </a:r>
            <a:r>
              <a:rPr lang="fr-FR" sz="2000" i="1" dirty="0">
                <a:hlinkClick r:id="rId4"/>
              </a:rPr>
              <a:t>: https://hivtools.unaids.org/wp-content/uploads/Guide-6-Data-Quality-Standards-of-Practice.pdf</a:t>
            </a:r>
            <a:r>
              <a:rPr lang="fr-FR" sz="2000" i="1" dirty="0"/>
              <a:t> (Annexe 1)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457200" indent="-457200">
              <a:buAutoNum type="arabicPeriod" startAt="3"/>
            </a:pPr>
            <a:endParaRPr lang="en-CH" sz="2000" dirty="0"/>
          </a:p>
          <a:p>
            <a:pPr marL="0" indent="0">
              <a:buNone/>
            </a:pPr>
            <a:r>
              <a:rPr lang="fr-FR" sz="2000" b="1" dirty="0"/>
              <a:t>Soyez attentifs : </a:t>
            </a:r>
          </a:p>
          <a:p>
            <a:pPr marL="457200" indent="-457200">
              <a:buAutoNum type="arabicPeriod"/>
            </a:pPr>
            <a:r>
              <a:rPr lang="fr-FR" sz="1600" dirty="0"/>
              <a:t>Les chiffres totaux relatifs à l’ART doivent correspondre à ceux utilisés dans vos estimations à l’échelle sous-nationale et, si possible, les chiffres ART doivent être ventilés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H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E5026-4A70-4BC3-BD8C-1213D0E84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939" y="2320857"/>
            <a:ext cx="4924425" cy="1343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F8CE2-6701-4BB4-BA62-77344AC32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236" y="2145983"/>
            <a:ext cx="1934998" cy="1517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B6AC3-4DBD-4EFC-838F-4BBA34442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730" y="4880113"/>
            <a:ext cx="5679270" cy="1977887"/>
          </a:xfrm>
          <a:prstGeom prst="rect">
            <a:avLst/>
          </a:prstGeom>
        </p:spPr>
      </p:pic>
      <p:pic>
        <p:nvPicPr>
          <p:cNvPr id="2" name="2_747 - 04 Diapo_3">
            <a:hlinkClick r:id="" action="ppaction://media"/>
            <a:extLst>
              <a:ext uri="{FF2B5EF4-FFF2-40B4-BE49-F238E27FC236}">
                <a16:creationId xmlns:a16="http://schemas.microsoft.com/office/drawing/2014/main" id="{093D2B8D-F3C7-4943-BFD4-0573FBDE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00" y="6222379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3876BF-3532-4976-90A1-EB97104004B3}"/>
              </a:ext>
            </a:extLst>
          </p:cNvPr>
          <p:cNvSpPr txBox="1"/>
          <p:nvPr/>
        </p:nvSpPr>
        <p:spPr>
          <a:xfrm>
            <a:off x="211873" y="4795896"/>
            <a:ext cx="63008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fr-FR" sz="1600" dirty="0"/>
              <a:t>Enquête : Ces données ont été préchargées.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fr-FR" sz="1600" dirty="0"/>
              <a:t>Dépistage CPN : Mettre à jour avec les données de l’année la plus récente. </a:t>
            </a:r>
          </a:p>
          <a:p>
            <a:pPr marL="0" indent="0">
              <a:buNone/>
            </a:pPr>
            <a:r>
              <a:rPr lang="fr-FR" sz="1600" dirty="0"/>
              <a:t>Si le pays fait toujours une surveillance sentinelle CPN, </a:t>
            </a:r>
          </a:p>
          <a:p>
            <a:pPr marL="0" indent="0">
              <a:buNone/>
            </a:pPr>
            <a:r>
              <a:rPr lang="fr-FR" sz="1600" dirty="0"/>
              <a:t>mettez à jour ces informations, et si des données de routine de qualité sont disponibles, </a:t>
            </a:r>
          </a:p>
          <a:p>
            <a:pPr marL="0" indent="0">
              <a:buNone/>
            </a:pPr>
            <a:r>
              <a:rPr lang="fr-FR" sz="1600" dirty="0"/>
              <a:t>incluez-les avec les données de routine au niveau du recensement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2354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5300">
                <a:solidFill>
                  <a:schemeClr val="bg1"/>
                </a:solidFill>
                <a:latin typeface="Corbel" panose="020B0503020204020204" pitchFamily="34" charset="0"/>
              </a:rPr>
              <a:t>Données de PTME requises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1DAAA-4338-48C5-80DA-A9D1B514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043" y="720301"/>
            <a:ext cx="8368748" cy="61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5300">
                <a:solidFill>
                  <a:schemeClr val="bg1"/>
                </a:solidFill>
                <a:latin typeface="Corbel" panose="020B0503020204020204" pitchFamily="34" charset="0"/>
              </a:rPr>
              <a:t>Données VLS requises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C4BB4-C307-4D97-B580-CE409B39E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1" y="2243137"/>
            <a:ext cx="11814397" cy="40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2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5300" dirty="0">
                <a:solidFill>
                  <a:schemeClr val="bg1"/>
                </a:solidFill>
                <a:latin typeface="Corbel" panose="020B0503020204020204" pitchFamily="34" charset="0"/>
              </a:rPr>
              <a:t>Données requises pour </a:t>
            </a:r>
            <a:r>
              <a:rPr lang="fr-FR" sz="5300" dirty="0" err="1">
                <a:solidFill>
                  <a:schemeClr val="bg1"/>
                </a:solidFill>
                <a:latin typeface="Corbel" panose="020B0503020204020204" pitchFamily="34" charset="0"/>
              </a:rPr>
              <a:t>Shiny</a:t>
            </a:r>
            <a:r>
              <a:rPr lang="fr-FR" sz="5300" dirty="0">
                <a:solidFill>
                  <a:schemeClr val="bg1"/>
                </a:solidFill>
                <a:latin typeface="Corbel" panose="020B0503020204020204" pitchFamily="34" charset="0"/>
              </a:rPr>
              <a:t> 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C9514-E948-42EB-A6E7-CC98B225D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7" y="3963433"/>
            <a:ext cx="5647932" cy="28945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3F3016-1592-4010-8D33-597BDC28BAA5}"/>
              </a:ext>
            </a:extLst>
          </p:cNvPr>
          <p:cNvSpPr txBox="1">
            <a:spLocks/>
          </p:cNvSpPr>
          <p:nvPr/>
        </p:nvSpPr>
        <p:spPr>
          <a:xfrm>
            <a:off x="104686" y="635622"/>
            <a:ext cx="11927480" cy="2598096"/>
          </a:xfrm>
          <a:prstGeom prst="rect">
            <a:avLst/>
          </a:prstGeom>
        </p:spPr>
        <p:txBody>
          <a:bodyPr>
            <a:noAutofit/>
          </a:bodyPr>
          <a:lstStyle>
            <a:lvl1pPr marL="118695" indent="-118695" algn="l" defTabSz="474779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085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347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0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086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25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564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3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042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7812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/>
              <a:t>Fonction de </a:t>
            </a:r>
            <a:r>
              <a:rPr lang="fr-FR" sz="1600" b="1" dirty="0" err="1"/>
              <a:t>Shiny</a:t>
            </a:r>
            <a:r>
              <a:rPr lang="fr-FR" sz="1600" b="1" dirty="0"/>
              <a:t> 90</a:t>
            </a:r>
            <a:r>
              <a:rPr lang="fr-FR" sz="1600" dirty="0"/>
              <a:t> : Générer des estimations pour le </a:t>
            </a:r>
            <a:r>
              <a:rPr lang="fr-FR" sz="1600" baseline="30000" dirty="0"/>
              <a:t>1er</a:t>
            </a:r>
            <a:r>
              <a:rPr lang="fr-FR" sz="1600" dirty="0"/>
              <a:t> 90 : </a:t>
            </a:r>
            <a:r>
              <a:rPr lang="fr-FR" sz="1600" i="1" dirty="0"/>
              <a:t>« Quel pourcentage des personnes vivant avec le VIH connaissent leur statut 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b="1" i="1" dirty="0"/>
              <a:t>Saisies de données requises : 1. </a:t>
            </a:r>
            <a:r>
              <a:rPr lang="fr-FR" sz="1600" i="1" dirty="0"/>
              <a:t>Fichier Spectrum à jour, 2. Fichier d’enquête </a:t>
            </a:r>
            <a:r>
              <a:rPr lang="fr-FR" sz="1600" i="1" dirty="0" err="1"/>
              <a:t>Shiny</a:t>
            </a:r>
            <a:r>
              <a:rPr lang="fr-FR" sz="1600" i="1" dirty="0"/>
              <a:t> 90, 3. Fichier issu du programme de dépistage du VIH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b="1" i="1" dirty="0"/>
              <a:t>Modèle de données du programme : </a:t>
            </a:r>
            <a:r>
              <a:rPr lang="fr-FR" sz="160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https://adr.unaids.org/dataset/unaids-inputs-2021-templates</a:t>
            </a:r>
            <a:r>
              <a:rPr lang="fr-FR" sz="1600" i="1" dirty="0"/>
              <a:t> </a:t>
            </a:r>
          </a:p>
          <a:p>
            <a:pPr marL="0" indent="0">
              <a:buNone/>
            </a:pPr>
            <a:r>
              <a:rPr lang="fr-FR" sz="1600" b="1" i="1" dirty="0"/>
              <a:t>Définitions de l’indicateur </a:t>
            </a:r>
            <a:r>
              <a:rPr lang="fr-FR" sz="1600" i="1" dirty="0">
                <a:hlinkClick r:id="rId6"/>
              </a:rPr>
              <a:t>: https://hivtools.unaids.org/wp-content/uploads/Guide-6-Data-Quality-Standards-of-Practice.pdf</a:t>
            </a:r>
            <a:r>
              <a:rPr lang="fr-FR" sz="1600" i="1" dirty="0"/>
              <a:t> (Annexe 1, Volume et positivité du dépistage du VIH)</a:t>
            </a:r>
          </a:p>
          <a:p>
            <a:pPr marL="0" indent="0">
              <a:buNone/>
            </a:pPr>
            <a:endParaRPr lang="en-GB" sz="1600" b="1" i="1" dirty="0"/>
          </a:p>
          <a:p>
            <a:pPr marL="0" indent="0">
              <a:buNone/>
            </a:pPr>
            <a:r>
              <a:rPr lang="fr-FR" sz="1600" b="1" i="1" dirty="0"/>
              <a:t>Comment générer : </a:t>
            </a:r>
            <a:r>
              <a:rPr lang="fr-FR" sz="1600" dirty="0"/>
              <a:t>Extrayez les données de votre système HMIS et remplissez le modèle. Si vous utilisez le DHIS, </a:t>
            </a:r>
            <a:r>
              <a:rPr lang="fr-FR" sz="1600" i="1" dirty="0"/>
              <a:t>créez</a:t>
            </a:r>
            <a:r>
              <a:rPr lang="fr-FR" sz="1600" b="1" i="1" dirty="0"/>
              <a:t> </a:t>
            </a:r>
            <a:r>
              <a:rPr lang="fr-FR" sz="1600" dirty="0"/>
              <a:t>un tableau croisé dynamique DHIS appelé « </a:t>
            </a:r>
            <a:r>
              <a:rPr lang="fr-FR" sz="1600" i="1" dirty="0"/>
              <a:t>Dépistage du VIH ONUSIDA</a:t>
            </a:r>
            <a:r>
              <a:rPr lang="fr-FR" sz="1600" dirty="0"/>
              <a:t> » et automatisez l’extraction en utilisant l’ADR. </a:t>
            </a:r>
            <a:r>
              <a:rPr lang="fr-FR" sz="1600" dirty="0">
                <a:hlinkClick r:id="rId7"/>
              </a:rPr>
              <a:t>Démonstration</a:t>
            </a:r>
            <a:r>
              <a:rPr lang="fr-FR" sz="1600" dirty="0"/>
              <a:t> vidéo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H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33125-473B-48AD-84D0-452EEC20D8D6}"/>
              </a:ext>
            </a:extLst>
          </p:cNvPr>
          <p:cNvSpPr txBox="1"/>
          <p:nvPr/>
        </p:nvSpPr>
        <p:spPr>
          <a:xfrm>
            <a:off x="0" y="3404322"/>
            <a:ext cx="564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Variables requises pour l’utilisation dans l’application </a:t>
            </a:r>
            <a:r>
              <a:rPr lang="fr-FR" b="1" dirty="0" err="1"/>
              <a:t>Shiny</a:t>
            </a:r>
            <a:r>
              <a:rPr lang="fr-FR" b="1" dirty="0"/>
              <a:t> 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55400-AEBD-4B41-AB0F-6AF11EF9DA31}"/>
              </a:ext>
            </a:extLst>
          </p:cNvPr>
          <p:cNvSpPr txBox="1"/>
          <p:nvPr/>
        </p:nvSpPr>
        <p:spPr>
          <a:xfrm>
            <a:off x="7480609" y="3773654"/>
            <a:ext cx="358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Exemple de données compilées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6C5BC-B1CE-41BA-A0F2-93978DD68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0609" y="4142986"/>
            <a:ext cx="4151948" cy="2715013"/>
          </a:xfrm>
          <a:prstGeom prst="rect">
            <a:avLst/>
          </a:prstGeom>
        </p:spPr>
      </p:pic>
      <p:pic>
        <p:nvPicPr>
          <p:cNvPr id="2" name="2_747 - 05 Diapo_6">
            <a:hlinkClick r:id="" action="ppaction://media"/>
            <a:extLst>
              <a:ext uri="{FF2B5EF4-FFF2-40B4-BE49-F238E27FC236}">
                <a16:creationId xmlns:a16="http://schemas.microsoft.com/office/drawing/2014/main" id="{9067C86A-7FDB-4184-B647-56738D6F7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8125" y="5683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3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4400" dirty="0">
                <a:solidFill>
                  <a:schemeClr val="bg1"/>
                </a:solidFill>
                <a:latin typeface="Corbel" panose="020B0503020204020204" pitchFamily="34" charset="0"/>
              </a:rPr>
              <a:t>Données sur le dépistage du VIH requises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964D5A-D6C7-4967-AE5D-637A8651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76" y="736601"/>
            <a:ext cx="10813191" cy="61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4400" dirty="0">
                <a:solidFill>
                  <a:schemeClr val="bg1"/>
                </a:solidFill>
                <a:latin typeface="Corbel" panose="020B0503020204020204" pitchFamily="34" charset="0"/>
              </a:rPr>
              <a:t>Données requises pour </a:t>
            </a:r>
            <a:r>
              <a:rPr lang="fr-FR" sz="4400" b="1" dirty="0">
                <a:solidFill>
                  <a:schemeClr val="bg1"/>
                </a:solidFill>
                <a:latin typeface="Corbel" panose="020B0503020204020204" pitchFamily="34" charset="0"/>
              </a:rPr>
              <a:t>Naomi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3F3016-1592-4010-8D33-597BDC28BAA5}"/>
              </a:ext>
            </a:extLst>
          </p:cNvPr>
          <p:cNvSpPr txBox="1">
            <a:spLocks/>
          </p:cNvSpPr>
          <p:nvPr/>
        </p:nvSpPr>
        <p:spPr>
          <a:xfrm>
            <a:off x="0" y="673361"/>
            <a:ext cx="12192000" cy="2517547"/>
          </a:xfrm>
          <a:prstGeom prst="rect">
            <a:avLst/>
          </a:prstGeom>
        </p:spPr>
        <p:txBody>
          <a:bodyPr>
            <a:noAutofit/>
          </a:bodyPr>
          <a:lstStyle>
            <a:lvl1pPr marL="118695" indent="-118695" algn="l" defTabSz="474779" rtl="0" eaLnBrk="1" latinLnBrk="0" hangingPunct="1">
              <a:lnSpc>
                <a:spcPct val="90000"/>
              </a:lnSpc>
              <a:spcBef>
                <a:spcPts val="519"/>
              </a:spcBef>
              <a:buFont typeface="Arial" panose="020B0604020202020204" pitchFamily="34" charset="0"/>
              <a:buChar char="•"/>
              <a:defRPr sz="1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085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347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10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086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254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564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3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0423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7812" indent="-118695" algn="l" defTabSz="474779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/>
              <a:t>Fonction de Naomi</a:t>
            </a:r>
            <a:r>
              <a:rPr lang="fr-FR" sz="1600" dirty="0"/>
              <a:t> : Générer des estimations relatives au VIH à l’échelle sous-nationale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b="1" i="1" dirty="0"/>
              <a:t>Saisies de données requises : 1. </a:t>
            </a:r>
            <a:r>
              <a:rPr lang="fr-FR" sz="1600" i="1" dirty="0"/>
              <a:t>Fichier Spectrum à jour 2. Fichier des limites de la zone, 3. Population 4. Enquête 5. ART 6. ANC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600" b="1" i="1" dirty="0"/>
              <a:t>Modèle de données du programme : </a:t>
            </a:r>
            <a:r>
              <a:rPr lang="fr-FR" sz="16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https://adr.unaids.org/dataset/unaids-inputs-2021-templates</a:t>
            </a:r>
            <a:r>
              <a:rPr lang="fr-FR" sz="1600" i="1" dirty="0"/>
              <a:t> </a:t>
            </a:r>
          </a:p>
          <a:p>
            <a:pPr marL="0" indent="0">
              <a:buNone/>
            </a:pPr>
            <a:r>
              <a:rPr lang="fr-FR" sz="1600" b="1" i="1" dirty="0"/>
              <a:t>Définitions de l’indicateur </a:t>
            </a:r>
            <a:r>
              <a:rPr lang="fr-FR" sz="1600" i="1" dirty="0">
                <a:hlinkClick r:id="rId5"/>
              </a:rPr>
              <a:t>: https://hivtools.unaids.org/wp-content/uploads/Guide-6-Data-Quality-Standards-of-Practice.pdf</a:t>
            </a:r>
            <a:r>
              <a:rPr lang="fr-FR" sz="1600" i="1" dirty="0"/>
              <a:t> (Annexe 1, Prévalence des soins prénatals, Traitement)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fr-FR" sz="1600" b="1" i="1" dirty="0"/>
              <a:t>Comment générer</a:t>
            </a:r>
            <a:r>
              <a:rPr lang="fr-FR" sz="1600" dirty="0"/>
              <a:t> : Extrayez les données de votre système HMIS et remplissez les modèles. Si vous utilisez le DHIS, vous pouvez créer des tableaux croisés dynamiques DHIS appelés « ART</a:t>
            </a:r>
            <a:r>
              <a:rPr lang="fr-FR" sz="1600" i="1" dirty="0"/>
              <a:t> ONUSIDA</a:t>
            </a:r>
            <a:r>
              <a:rPr lang="fr-FR" sz="1600" dirty="0"/>
              <a:t> » et « CPN ONUSIDA » et automatiser l’extraction en utilisant l’ADR. Démonstration vidéo </a:t>
            </a:r>
            <a:r>
              <a:rPr lang="fr-FR" sz="1600" dirty="0">
                <a:hlinkClick r:id="rId6"/>
              </a:rPr>
              <a:t>ici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H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33125-473B-48AD-84D0-452EEC20D8D6}"/>
              </a:ext>
            </a:extLst>
          </p:cNvPr>
          <p:cNvSpPr txBox="1"/>
          <p:nvPr/>
        </p:nvSpPr>
        <p:spPr>
          <a:xfrm>
            <a:off x="-104173" y="3468310"/>
            <a:ext cx="490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Variables requises pour l’utilisation dans l’application Naomi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55400-AEBD-4B41-AB0F-6AF11EF9DA31}"/>
              </a:ext>
            </a:extLst>
          </p:cNvPr>
          <p:cNvSpPr txBox="1"/>
          <p:nvPr/>
        </p:nvSpPr>
        <p:spPr>
          <a:xfrm>
            <a:off x="7063920" y="3667093"/>
            <a:ext cx="358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Exemple de données compilées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D45CA-11FE-48F9-9391-26B97B68F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354" y="4387933"/>
            <a:ext cx="5568808" cy="2353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E3F26-4764-45DD-9025-1685F1657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45603"/>
            <a:ext cx="4907666" cy="3088558"/>
          </a:xfrm>
          <a:prstGeom prst="rect">
            <a:avLst/>
          </a:prstGeom>
        </p:spPr>
      </p:pic>
      <p:pic>
        <p:nvPicPr>
          <p:cNvPr id="4" name="2_747 - 06 Diapo_7">
            <a:hlinkClick r:id="" action="ppaction://media"/>
            <a:extLst>
              <a:ext uri="{FF2B5EF4-FFF2-40B4-BE49-F238E27FC236}">
                <a16:creationId xmlns:a16="http://schemas.microsoft.com/office/drawing/2014/main" id="{AFD42130-D1C4-49DB-B89C-C8D36D739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4748" y="5768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670141-C207-4F1F-B293-24F7FD99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1"/>
            <a:ext cx="10515600" cy="635620"/>
          </a:xfrm>
          <a:solidFill>
            <a:srgbClr val="40BAD2"/>
          </a:solidFill>
        </p:spPr>
        <p:txBody>
          <a:bodyPr>
            <a:noAutofit/>
          </a:bodyPr>
          <a:lstStyle/>
          <a:p>
            <a:pPr lvl="0" algn="ctr"/>
            <a:r>
              <a:rPr lang="fr-FR" sz="5300">
                <a:solidFill>
                  <a:schemeClr val="bg1"/>
                </a:solidFill>
                <a:latin typeface="Corbel" panose="020B0503020204020204" pitchFamily="34" charset="0"/>
              </a:rPr>
              <a:t>Données ART requises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5F1352-EEA5-4797-9198-4A39CE04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15" y="635622"/>
            <a:ext cx="8541094" cy="62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3494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3E641F549574BB805BD9C73365D4F" ma:contentTypeVersion="13" ma:contentTypeDescription="Create a new document." ma:contentTypeScope="" ma:versionID="aad6ef840ac3b3de4a374c051bb21667">
  <xsd:schema xmlns:xsd="http://www.w3.org/2001/XMLSchema" xmlns:xs="http://www.w3.org/2001/XMLSchema" xmlns:p="http://schemas.microsoft.com/office/2006/metadata/properties" xmlns:ns2="288ef829-98c5-46d1-83dc-c2ef7c814da2" xmlns:ns3="2ddeef39-65d3-4660-94f2-f063f949c57e" targetNamespace="http://schemas.microsoft.com/office/2006/metadata/properties" ma:root="true" ma:fieldsID="e636b5a1e1f7d510d79a4b4cd0d8626f" ns2:_="" ns3:_="">
    <xsd:import namespace="288ef829-98c5-46d1-83dc-c2ef7c814da2"/>
    <xsd:import namespace="2ddeef39-65d3-4660-94f2-f063f949c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ef829-98c5-46d1-83dc-c2ef7c814d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eef39-65d3-4660-94f2-f063f949c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9B8B0-40EE-41A2-8154-793696D5A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8ef829-98c5-46d1-83dc-c2ef7c814da2"/>
    <ds:schemaRef ds:uri="2ddeef39-65d3-4660-94f2-f063f949c5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9B1143-005D-4704-8D2B-667B49E7BFCC}">
  <ds:schemaRefs>
    <ds:schemaRef ds:uri="http://purl.org/dc/elements/1.1/"/>
    <ds:schemaRef ds:uri="http://schemas.microsoft.com/office/2006/metadata/properties"/>
    <ds:schemaRef ds:uri="288ef829-98c5-46d1-83dc-c2ef7c814da2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ddeef39-65d3-4660-94f2-f063f949c57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0C4895-5CDA-4D18-9040-4984A0B7EA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532</Words>
  <Application>Microsoft Office PowerPoint</Application>
  <PresentationFormat>Widescreen</PresentationFormat>
  <Paragraphs>49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Wingdings 2</vt:lpstr>
      <vt:lpstr>Frame</vt:lpstr>
      <vt:lpstr>Office Theme</vt:lpstr>
      <vt:lpstr>Estimations relatives au VIH  Préparation des données d’entrée pour la génération d’estimations relatives au VIH</vt:lpstr>
      <vt:lpstr>Processus d’estimations relatives au VIH</vt:lpstr>
      <vt:lpstr>Données requises pour Spectrum</vt:lpstr>
      <vt:lpstr>Données de PTME requises </vt:lpstr>
      <vt:lpstr>Données VLS requises </vt:lpstr>
      <vt:lpstr>Données requises pour Shiny 90</vt:lpstr>
      <vt:lpstr>Données sur le dépistage du VIH requises </vt:lpstr>
      <vt:lpstr>Données requises pour Naomi</vt:lpstr>
      <vt:lpstr>Données ART requises </vt:lpstr>
      <vt:lpstr>Données ANC requises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estimates  Preparing input data  for Naomi and reviewing the quality</dc:title>
  <dc:creator>Ian</dc:creator>
  <cp:lastModifiedBy>Souad DEBBAGHI - ITC France</cp:lastModifiedBy>
  <cp:revision>39</cp:revision>
  <dcterms:created xsi:type="dcterms:W3CDTF">2020-12-04T10:28:13Z</dcterms:created>
  <dcterms:modified xsi:type="dcterms:W3CDTF">2022-02-21T16:36:59Z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0x0101006893E641F549574BB805BD9C73365D4F</vt:lpwstr>
  </property>
</Properties>
</file>