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083800" cy="5676900"/>
  <p:notesSz cx="10083800" cy="5676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>
        <p:scale>
          <a:sx n="90" d="100"/>
          <a:sy n="90" d="100"/>
        </p:scale>
        <p:origin x="893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284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284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14281-996E-400E-A7AF-6CB10BB2E0A7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709613"/>
            <a:ext cx="3403600" cy="1916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8063" y="2732088"/>
            <a:ext cx="8067675" cy="2235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5392738"/>
            <a:ext cx="4370388" cy="284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11825" y="5392738"/>
            <a:ext cx="4370388" cy="284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E471-0326-469E-9868-020938671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32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AE471-0326-469E-9868-0209386714A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97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XuvsHiEqA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L62qzC_25F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L62qzC_25F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L62qzC_25FA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BxQHmppEFxU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BxQHmppEFxU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BxQHmppEFxU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ivtools.unaids.org/wp-content/uploads/13G-How-to-use-the-ADR-Navigator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ivtools.unaids.org/wp-content/uploads/13G-How-to-use-the-ADR-Navigator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ivtools.unaids.org/wp-content/uploads/76D-Data-Quality-Standards-of-Practice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ivtools.unaids.org/wp-content/uploads/13G-How-to-use-the-ADR-Navigator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scqWaGwXyH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scqWaGwXyH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dr@fjelltopp.or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dAnICb09mH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XuvsHiEq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XuvsHiEq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8"/>
            <a:ext cx="10080000" cy="5001120"/>
          </a:xfrm>
          <a:custGeom>
            <a:avLst/>
            <a:gdLst/>
            <a:ahLst/>
            <a:cxnLst/>
            <a:rect l="l" t="t" r="r" b="b"/>
            <a:pathLst>
              <a:path w="10080000" h="5001120">
                <a:moveTo>
                  <a:pt x="0" y="5001120"/>
                </a:moveTo>
                <a:lnTo>
                  <a:pt x="10080000" y="5001120"/>
                </a:lnTo>
                <a:lnTo>
                  <a:pt x="10080000" y="0"/>
                </a:lnTo>
                <a:lnTo>
                  <a:pt x="0" y="0"/>
                </a:lnTo>
                <a:lnTo>
                  <a:pt x="0" y="500112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669644"/>
            <a:ext cx="10080000" cy="355"/>
          </a:xfrm>
          <a:custGeom>
            <a:avLst/>
            <a:gdLst/>
            <a:ahLst/>
            <a:cxnLst/>
            <a:rect l="l" t="t" r="r" b="b"/>
            <a:pathLst>
              <a:path w="10080000" h="355">
                <a:moveTo>
                  <a:pt x="0" y="355"/>
                </a:moveTo>
                <a:lnTo>
                  <a:pt x="10080000" y="355"/>
                </a:lnTo>
                <a:lnTo>
                  <a:pt x="10080000" y="0"/>
                </a:lnTo>
                <a:lnTo>
                  <a:pt x="0" y="0"/>
                </a:lnTo>
                <a:lnTo>
                  <a:pt x="0" y="355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235" y="5166724"/>
            <a:ext cx="328688" cy="290525"/>
          </a:xfrm>
          <a:custGeom>
            <a:avLst/>
            <a:gdLst/>
            <a:ahLst/>
            <a:cxnLst/>
            <a:rect l="l" t="t" r="r" b="b"/>
            <a:pathLst>
              <a:path w="328688" h="290525">
                <a:moveTo>
                  <a:pt x="164528" y="290525"/>
                </a:moveTo>
                <a:lnTo>
                  <a:pt x="328688" y="290525"/>
                </a:lnTo>
                <a:lnTo>
                  <a:pt x="328688" y="0"/>
                </a:lnTo>
                <a:lnTo>
                  <a:pt x="0" y="0"/>
                </a:lnTo>
                <a:lnTo>
                  <a:pt x="0" y="290525"/>
                </a:lnTo>
                <a:lnTo>
                  <a:pt x="164528" y="290525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403" y="5204164"/>
            <a:ext cx="335153" cy="290525"/>
          </a:xfrm>
          <a:custGeom>
            <a:avLst/>
            <a:gdLst/>
            <a:ahLst/>
            <a:cxnLst/>
            <a:rect l="l" t="t" r="r" b="b"/>
            <a:pathLst>
              <a:path w="335153" h="290525">
                <a:moveTo>
                  <a:pt x="320395" y="290525"/>
                </a:moveTo>
                <a:lnTo>
                  <a:pt x="335153" y="268198"/>
                </a:lnTo>
                <a:lnTo>
                  <a:pt x="335153" y="59766"/>
                </a:lnTo>
                <a:lnTo>
                  <a:pt x="223558" y="0"/>
                </a:lnTo>
                <a:lnTo>
                  <a:pt x="104394" y="178930"/>
                </a:lnTo>
                <a:lnTo>
                  <a:pt x="0" y="231127"/>
                </a:lnTo>
                <a:lnTo>
                  <a:pt x="0" y="268198"/>
                </a:lnTo>
                <a:lnTo>
                  <a:pt x="22313" y="290525"/>
                </a:lnTo>
                <a:lnTo>
                  <a:pt x="320395" y="29052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834" y="5155205"/>
            <a:ext cx="350291" cy="343801"/>
          </a:xfrm>
          <a:custGeom>
            <a:avLst/>
            <a:gdLst/>
            <a:ahLst/>
            <a:cxnLst/>
            <a:rect l="l" t="t" r="r" b="b"/>
            <a:pathLst>
              <a:path w="350291" h="343801">
                <a:moveTo>
                  <a:pt x="334810" y="25920"/>
                </a:moveTo>
                <a:lnTo>
                  <a:pt x="335521" y="29159"/>
                </a:lnTo>
                <a:lnTo>
                  <a:pt x="335521" y="98285"/>
                </a:lnTo>
                <a:lnTo>
                  <a:pt x="338404" y="336969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91" y="313918"/>
                </a:lnTo>
                <a:lnTo>
                  <a:pt x="350291" y="29159"/>
                </a:lnTo>
                <a:lnTo>
                  <a:pt x="347764" y="17640"/>
                </a:lnTo>
                <a:lnTo>
                  <a:pt x="338404" y="6121"/>
                </a:lnTo>
                <a:lnTo>
                  <a:pt x="335521" y="3606"/>
                </a:lnTo>
                <a:lnTo>
                  <a:pt x="334810" y="25920"/>
                </a:lnTo>
                <a:close/>
              </a:path>
              <a:path w="350291" h="343801">
                <a:moveTo>
                  <a:pt x="15481" y="25920"/>
                </a:moveTo>
                <a:lnTo>
                  <a:pt x="16929" y="22326"/>
                </a:lnTo>
                <a:lnTo>
                  <a:pt x="19443" y="19088"/>
                </a:lnTo>
                <a:lnTo>
                  <a:pt x="22682" y="16560"/>
                </a:lnTo>
                <a:lnTo>
                  <a:pt x="27000" y="14757"/>
                </a:lnTo>
                <a:lnTo>
                  <a:pt x="25565" y="0"/>
                </a:lnTo>
                <a:lnTo>
                  <a:pt x="21602" y="723"/>
                </a:lnTo>
                <a:lnTo>
                  <a:pt x="18008" y="2159"/>
                </a:lnTo>
                <a:lnTo>
                  <a:pt x="15481" y="25920"/>
                </a:lnTo>
                <a:close/>
              </a:path>
              <a:path w="350291" h="343801">
                <a:moveTo>
                  <a:pt x="335521" y="227888"/>
                </a:moveTo>
                <a:lnTo>
                  <a:pt x="335521" y="314642"/>
                </a:lnTo>
                <a:lnTo>
                  <a:pt x="334441" y="317881"/>
                </a:lnTo>
                <a:lnTo>
                  <a:pt x="330847" y="323646"/>
                </a:lnTo>
                <a:lnTo>
                  <a:pt x="327609" y="326517"/>
                </a:lnTo>
                <a:lnTo>
                  <a:pt x="324002" y="327964"/>
                </a:lnTo>
                <a:lnTo>
                  <a:pt x="320763" y="328320"/>
                </a:lnTo>
                <a:lnTo>
                  <a:pt x="324726" y="343077"/>
                </a:lnTo>
                <a:lnTo>
                  <a:pt x="328688" y="342366"/>
                </a:lnTo>
                <a:lnTo>
                  <a:pt x="331927" y="340563"/>
                </a:lnTo>
                <a:lnTo>
                  <a:pt x="335521" y="339128"/>
                </a:lnTo>
                <a:lnTo>
                  <a:pt x="338404" y="336969"/>
                </a:lnTo>
                <a:lnTo>
                  <a:pt x="335521" y="98285"/>
                </a:lnTo>
                <a:lnTo>
                  <a:pt x="234721" y="42481"/>
                </a:lnTo>
                <a:lnTo>
                  <a:pt x="234721" y="14401"/>
                </a:lnTo>
                <a:lnTo>
                  <a:pt x="234721" y="119164"/>
                </a:lnTo>
                <a:lnTo>
                  <a:pt x="335521" y="119164"/>
                </a:lnTo>
                <a:lnTo>
                  <a:pt x="234721" y="111963"/>
                </a:lnTo>
                <a:lnTo>
                  <a:pt x="234721" y="59766"/>
                </a:lnTo>
                <a:lnTo>
                  <a:pt x="329399" y="111963"/>
                </a:lnTo>
                <a:lnTo>
                  <a:pt x="335521" y="119164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401"/>
                </a:lnTo>
                <a:lnTo>
                  <a:pt x="320763" y="14401"/>
                </a:lnTo>
                <a:lnTo>
                  <a:pt x="324002" y="15125"/>
                </a:lnTo>
                <a:lnTo>
                  <a:pt x="327609" y="16560"/>
                </a:lnTo>
                <a:lnTo>
                  <a:pt x="330847" y="19088"/>
                </a:lnTo>
                <a:lnTo>
                  <a:pt x="333362" y="22326"/>
                </a:lnTo>
                <a:lnTo>
                  <a:pt x="334810" y="25920"/>
                </a:lnTo>
                <a:lnTo>
                  <a:pt x="335521" y="3606"/>
                </a:lnTo>
                <a:lnTo>
                  <a:pt x="331927" y="2159"/>
                </a:lnTo>
                <a:lnTo>
                  <a:pt x="328688" y="723"/>
                </a:lnTo>
                <a:lnTo>
                  <a:pt x="324726" y="0"/>
                </a:lnTo>
                <a:lnTo>
                  <a:pt x="320763" y="-355"/>
                </a:lnTo>
                <a:lnTo>
                  <a:pt x="29527" y="-355"/>
                </a:lnTo>
                <a:lnTo>
                  <a:pt x="25565" y="0"/>
                </a:lnTo>
                <a:lnTo>
                  <a:pt x="27000" y="14757"/>
                </a:lnTo>
                <a:lnTo>
                  <a:pt x="29527" y="14401"/>
                </a:lnTo>
                <a:lnTo>
                  <a:pt x="117005" y="14401"/>
                </a:lnTo>
                <a:lnTo>
                  <a:pt x="117005" y="111963"/>
                </a:lnTo>
                <a:lnTo>
                  <a:pt x="14770" y="111963"/>
                </a:lnTo>
                <a:lnTo>
                  <a:pt x="14770" y="29159"/>
                </a:lnTo>
                <a:lnTo>
                  <a:pt x="15481" y="25920"/>
                </a:lnTo>
                <a:lnTo>
                  <a:pt x="18008" y="2159"/>
                </a:lnTo>
                <a:lnTo>
                  <a:pt x="14770" y="3962"/>
                </a:lnTo>
                <a:lnTo>
                  <a:pt x="14770" y="119164"/>
                </a:lnTo>
                <a:lnTo>
                  <a:pt x="117005" y="119164"/>
                </a:lnTo>
                <a:lnTo>
                  <a:pt x="124561" y="328320"/>
                </a:lnTo>
                <a:lnTo>
                  <a:pt x="124561" y="14401"/>
                </a:lnTo>
                <a:lnTo>
                  <a:pt x="227164" y="14401"/>
                </a:lnTo>
                <a:lnTo>
                  <a:pt x="227164" y="41757"/>
                </a:lnTo>
                <a:lnTo>
                  <a:pt x="234721" y="328320"/>
                </a:lnTo>
                <a:lnTo>
                  <a:pt x="234721" y="227888"/>
                </a:lnTo>
                <a:lnTo>
                  <a:pt x="335521" y="227888"/>
                </a:lnTo>
                <a:close/>
              </a:path>
              <a:path w="350291" h="343801">
                <a:moveTo>
                  <a:pt x="320763" y="343446"/>
                </a:moveTo>
                <a:lnTo>
                  <a:pt x="324726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64" y="111963"/>
                </a:lnTo>
                <a:lnTo>
                  <a:pt x="198729" y="111963"/>
                </a:lnTo>
                <a:lnTo>
                  <a:pt x="227164" y="119164"/>
                </a:lnTo>
                <a:lnTo>
                  <a:pt x="227164" y="220319"/>
                </a:lnTo>
                <a:lnTo>
                  <a:pt x="130327" y="220319"/>
                </a:lnTo>
                <a:lnTo>
                  <a:pt x="176402" y="119164"/>
                </a:lnTo>
                <a:lnTo>
                  <a:pt x="124561" y="201599"/>
                </a:lnTo>
                <a:lnTo>
                  <a:pt x="124561" y="229323"/>
                </a:lnTo>
                <a:lnTo>
                  <a:pt x="125641" y="227888"/>
                </a:lnTo>
                <a:lnTo>
                  <a:pt x="227164" y="227888"/>
                </a:lnTo>
                <a:lnTo>
                  <a:pt x="227164" y="328320"/>
                </a:lnTo>
                <a:lnTo>
                  <a:pt x="124561" y="328320"/>
                </a:lnTo>
                <a:lnTo>
                  <a:pt x="117005" y="119164"/>
                </a:lnTo>
                <a:lnTo>
                  <a:pt x="117005" y="213118"/>
                </a:lnTo>
                <a:lnTo>
                  <a:pt x="113042" y="219964"/>
                </a:lnTo>
                <a:lnTo>
                  <a:pt x="111963" y="220319"/>
                </a:lnTo>
                <a:lnTo>
                  <a:pt x="14770" y="220319"/>
                </a:lnTo>
                <a:lnTo>
                  <a:pt x="14770" y="3962"/>
                </a:lnTo>
                <a:lnTo>
                  <a:pt x="11531" y="6121"/>
                </a:lnTo>
                <a:lnTo>
                  <a:pt x="4330" y="14401"/>
                </a:lnTo>
                <a:lnTo>
                  <a:pt x="368" y="25209"/>
                </a:lnTo>
                <a:lnTo>
                  <a:pt x="0" y="29159"/>
                </a:lnTo>
                <a:lnTo>
                  <a:pt x="0" y="313918"/>
                </a:lnTo>
                <a:lnTo>
                  <a:pt x="2527" y="325081"/>
                </a:lnTo>
                <a:lnTo>
                  <a:pt x="9004" y="334086"/>
                </a:lnTo>
                <a:lnTo>
                  <a:pt x="11531" y="336969"/>
                </a:lnTo>
                <a:lnTo>
                  <a:pt x="14770" y="339128"/>
                </a:lnTo>
                <a:lnTo>
                  <a:pt x="14770" y="283679"/>
                </a:lnTo>
                <a:lnTo>
                  <a:pt x="117005" y="234365"/>
                </a:lnTo>
                <a:lnTo>
                  <a:pt x="14770" y="267119"/>
                </a:lnTo>
                <a:lnTo>
                  <a:pt x="14770" y="227888"/>
                </a:lnTo>
                <a:lnTo>
                  <a:pt x="96481" y="227888"/>
                </a:lnTo>
                <a:lnTo>
                  <a:pt x="117005" y="234365"/>
                </a:lnTo>
                <a:lnTo>
                  <a:pt x="117005" y="328320"/>
                </a:lnTo>
                <a:lnTo>
                  <a:pt x="29527" y="328320"/>
                </a:lnTo>
                <a:lnTo>
                  <a:pt x="26288" y="327964"/>
                </a:lnTo>
                <a:lnTo>
                  <a:pt x="22682" y="326517"/>
                </a:lnTo>
                <a:lnTo>
                  <a:pt x="19443" y="323646"/>
                </a:lnTo>
                <a:lnTo>
                  <a:pt x="16929" y="320763"/>
                </a:lnTo>
                <a:lnTo>
                  <a:pt x="18008" y="340563"/>
                </a:lnTo>
                <a:lnTo>
                  <a:pt x="21602" y="342366"/>
                </a:lnTo>
                <a:lnTo>
                  <a:pt x="25565" y="343077"/>
                </a:lnTo>
                <a:lnTo>
                  <a:pt x="29527" y="343446"/>
                </a:lnTo>
                <a:lnTo>
                  <a:pt x="320763" y="343446"/>
                </a:lnTo>
                <a:close/>
              </a:path>
              <a:path w="350291" h="343801">
                <a:moveTo>
                  <a:pt x="18008" y="340563"/>
                </a:moveTo>
                <a:lnTo>
                  <a:pt x="16929" y="320763"/>
                </a:lnTo>
                <a:lnTo>
                  <a:pt x="15481" y="317157"/>
                </a:lnTo>
                <a:lnTo>
                  <a:pt x="14770" y="313918"/>
                </a:lnTo>
                <a:lnTo>
                  <a:pt x="14770" y="339128"/>
                </a:lnTo>
                <a:lnTo>
                  <a:pt x="18008" y="340563"/>
                </a:lnTo>
                <a:close/>
              </a:path>
              <a:path w="350291" h="343801">
                <a:moveTo>
                  <a:pt x="234721" y="111963"/>
                </a:moveTo>
                <a:lnTo>
                  <a:pt x="335521" y="119164"/>
                </a:lnTo>
                <a:lnTo>
                  <a:pt x="329399" y="111963"/>
                </a:lnTo>
                <a:lnTo>
                  <a:pt x="234721" y="111963"/>
                </a:lnTo>
                <a:close/>
              </a:path>
              <a:path w="350291" h="343801">
                <a:moveTo>
                  <a:pt x="234721" y="14401"/>
                </a:moveTo>
                <a:lnTo>
                  <a:pt x="234721" y="220319"/>
                </a:lnTo>
                <a:lnTo>
                  <a:pt x="234721" y="14401"/>
                </a:lnTo>
                <a:close/>
              </a:path>
              <a:path w="350291" h="343801">
                <a:moveTo>
                  <a:pt x="14770" y="267119"/>
                </a:moveTo>
                <a:lnTo>
                  <a:pt x="117005" y="234365"/>
                </a:lnTo>
                <a:lnTo>
                  <a:pt x="96481" y="227888"/>
                </a:lnTo>
                <a:lnTo>
                  <a:pt x="14770" y="267119"/>
                </a:lnTo>
                <a:close/>
              </a:path>
              <a:path w="350291" h="343801">
                <a:moveTo>
                  <a:pt x="124561" y="229323"/>
                </a:moveTo>
                <a:lnTo>
                  <a:pt x="124561" y="119164"/>
                </a:lnTo>
                <a:lnTo>
                  <a:pt x="176402" y="119164"/>
                </a:lnTo>
                <a:lnTo>
                  <a:pt x="130327" y="220319"/>
                </a:lnTo>
                <a:lnTo>
                  <a:pt x="194043" y="119164"/>
                </a:lnTo>
                <a:lnTo>
                  <a:pt x="227164" y="119164"/>
                </a:lnTo>
                <a:lnTo>
                  <a:pt x="198729" y="111963"/>
                </a:lnTo>
                <a:lnTo>
                  <a:pt x="227164" y="66598"/>
                </a:lnTo>
                <a:lnTo>
                  <a:pt x="227164" y="111963"/>
                </a:lnTo>
                <a:lnTo>
                  <a:pt x="234721" y="328320"/>
                </a:lnTo>
                <a:lnTo>
                  <a:pt x="227164" y="41757"/>
                </a:lnTo>
                <a:lnTo>
                  <a:pt x="226440" y="41757"/>
                </a:lnTo>
                <a:lnTo>
                  <a:pt x="223570" y="44640"/>
                </a:lnTo>
                <a:lnTo>
                  <a:pt x="181089" y="111963"/>
                </a:lnTo>
                <a:lnTo>
                  <a:pt x="124561" y="111963"/>
                </a:lnTo>
                <a:lnTo>
                  <a:pt x="124561" y="14401"/>
                </a:lnTo>
                <a:lnTo>
                  <a:pt x="124561" y="229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834" y="5155205"/>
            <a:ext cx="350291" cy="343801"/>
          </a:xfrm>
          <a:custGeom>
            <a:avLst/>
            <a:gdLst/>
            <a:ahLst/>
            <a:cxnLst/>
            <a:rect l="l" t="t" r="r" b="b"/>
            <a:pathLst>
              <a:path w="350291" h="343801">
                <a:moveTo>
                  <a:pt x="334810" y="25920"/>
                </a:moveTo>
                <a:lnTo>
                  <a:pt x="335521" y="29159"/>
                </a:lnTo>
                <a:lnTo>
                  <a:pt x="335521" y="98285"/>
                </a:lnTo>
                <a:lnTo>
                  <a:pt x="338404" y="336969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91" y="313918"/>
                </a:lnTo>
                <a:lnTo>
                  <a:pt x="350291" y="29159"/>
                </a:lnTo>
                <a:lnTo>
                  <a:pt x="347764" y="17640"/>
                </a:lnTo>
                <a:lnTo>
                  <a:pt x="338404" y="6121"/>
                </a:lnTo>
                <a:lnTo>
                  <a:pt x="335521" y="3606"/>
                </a:lnTo>
                <a:lnTo>
                  <a:pt x="334810" y="25920"/>
                </a:lnTo>
                <a:close/>
              </a:path>
              <a:path w="350291" h="343801">
                <a:moveTo>
                  <a:pt x="15481" y="25920"/>
                </a:moveTo>
                <a:lnTo>
                  <a:pt x="16929" y="22326"/>
                </a:lnTo>
                <a:lnTo>
                  <a:pt x="19443" y="19088"/>
                </a:lnTo>
                <a:lnTo>
                  <a:pt x="22682" y="16560"/>
                </a:lnTo>
                <a:lnTo>
                  <a:pt x="27000" y="14757"/>
                </a:lnTo>
                <a:lnTo>
                  <a:pt x="25565" y="0"/>
                </a:lnTo>
                <a:lnTo>
                  <a:pt x="21602" y="723"/>
                </a:lnTo>
                <a:lnTo>
                  <a:pt x="18008" y="2159"/>
                </a:lnTo>
                <a:lnTo>
                  <a:pt x="15481" y="25920"/>
                </a:lnTo>
                <a:close/>
              </a:path>
              <a:path w="350291" h="343801">
                <a:moveTo>
                  <a:pt x="335521" y="227888"/>
                </a:moveTo>
                <a:lnTo>
                  <a:pt x="335521" y="314642"/>
                </a:lnTo>
                <a:lnTo>
                  <a:pt x="334441" y="317881"/>
                </a:lnTo>
                <a:lnTo>
                  <a:pt x="330847" y="323646"/>
                </a:lnTo>
                <a:lnTo>
                  <a:pt x="327609" y="326517"/>
                </a:lnTo>
                <a:lnTo>
                  <a:pt x="324002" y="327964"/>
                </a:lnTo>
                <a:lnTo>
                  <a:pt x="320763" y="328320"/>
                </a:lnTo>
                <a:lnTo>
                  <a:pt x="324726" y="343077"/>
                </a:lnTo>
                <a:lnTo>
                  <a:pt x="328688" y="342366"/>
                </a:lnTo>
                <a:lnTo>
                  <a:pt x="331927" y="340563"/>
                </a:lnTo>
                <a:lnTo>
                  <a:pt x="335521" y="339128"/>
                </a:lnTo>
                <a:lnTo>
                  <a:pt x="338404" y="336969"/>
                </a:lnTo>
                <a:lnTo>
                  <a:pt x="335521" y="98285"/>
                </a:lnTo>
                <a:lnTo>
                  <a:pt x="234721" y="42481"/>
                </a:lnTo>
                <a:lnTo>
                  <a:pt x="234721" y="14401"/>
                </a:lnTo>
                <a:lnTo>
                  <a:pt x="234721" y="119164"/>
                </a:lnTo>
                <a:lnTo>
                  <a:pt x="335521" y="119164"/>
                </a:lnTo>
                <a:lnTo>
                  <a:pt x="234721" y="111963"/>
                </a:lnTo>
                <a:lnTo>
                  <a:pt x="234721" y="59766"/>
                </a:lnTo>
                <a:lnTo>
                  <a:pt x="329399" y="111963"/>
                </a:lnTo>
                <a:lnTo>
                  <a:pt x="335521" y="119164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401"/>
                </a:lnTo>
                <a:lnTo>
                  <a:pt x="320763" y="14401"/>
                </a:lnTo>
                <a:lnTo>
                  <a:pt x="324002" y="15125"/>
                </a:lnTo>
                <a:lnTo>
                  <a:pt x="327609" y="16560"/>
                </a:lnTo>
                <a:lnTo>
                  <a:pt x="330847" y="19088"/>
                </a:lnTo>
                <a:lnTo>
                  <a:pt x="333362" y="22326"/>
                </a:lnTo>
                <a:lnTo>
                  <a:pt x="334810" y="25920"/>
                </a:lnTo>
                <a:lnTo>
                  <a:pt x="335521" y="3606"/>
                </a:lnTo>
                <a:lnTo>
                  <a:pt x="331927" y="2159"/>
                </a:lnTo>
                <a:lnTo>
                  <a:pt x="328688" y="723"/>
                </a:lnTo>
                <a:lnTo>
                  <a:pt x="324726" y="0"/>
                </a:lnTo>
                <a:lnTo>
                  <a:pt x="320763" y="-355"/>
                </a:lnTo>
                <a:lnTo>
                  <a:pt x="29527" y="-355"/>
                </a:lnTo>
                <a:lnTo>
                  <a:pt x="25565" y="0"/>
                </a:lnTo>
                <a:lnTo>
                  <a:pt x="27000" y="14757"/>
                </a:lnTo>
                <a:lnTo>
                  <a:pt x="29527" y="14401"/>
                </a:lnTo>
                <a:lnTo>
                  <a:pt x="117005" y="14401"/>
                </a:lnTo>
                <a:lnTo>
                  <a:pt x="117005" y="111963"/>
                </a:lnTo>
                <a:lnTo>
                  <a:pt x="14770" y="111963"/>
                </a:lnTo>
                <a:lnTo>
                  <a:pt x="14770" y="29159"/>
                </a:lnTo>
                <a:lnTo>
                  <a:pt x="15481" y="25920"/>
                </a:lnTo>
                <a:lnTo>
                  <a:pt x="18008" y="2159"/>
                </a:lnTo>
                <a:lnTo>
                  <a:pt x="14770" y="3962"/>
                </a:lnTo>
                <a:lnTo>
                  <a:pt x="14770" y="119164"/>
                </a:lnTo>
                <a:lnTo>
                  <a:pt x="117005" y="119164"/>
                </a:lnTo>
                <a:lnTo>
                  <a:pt x="124561" y="328320"/>
                </a:lnTo>
                <a:lnTo>
                  <a:pt x="124561" y="14401"/>
                </a:lnTo>
                <a:lnTo>
                  <a:pt x="227164" y="14401"/>
                </a:lnTo>
                <a:lnTo>
                  <a:pt x="227164" y="41757"/>
                </a:lnTo>
                <a:lnTo>
                  <a:pt x="234721" y="328320"/>
                </a:lnTo>
                <a:lnTo>
                  <a:pt x="234721" y="227888"/>
                </a:lnTo>
                <a:lnTo>
                  <a:pt x="335521" y="227888"/>
                </a:lnTo>
                <a:close/>
              </a:path>
              <a:path w="350291" h="343801">
                <a:moveTo>
                  <a:pt x="320763" y="343446"/>
                </a:moveTo>
                <a:lnTo>
                  <a:pt x="324726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64" y="111963"/>
                </a:lnTo>
                <a:lnTo>
                  <a:pt x="198729" y="111963"/>
                </a:lnTo>
                <a:lnTo>
                  <a:pt x="227164" y="119164"/>
                </a:lnTo>
                <a:lnTo>
                  <a:pt x="227164" y="220319"/>
                </a:lnTo>
                <a:lnTo>
                  <a:pt x="130327" y="220319"/>
                </a:lnTo>
                <a:lnTo>
                  <a:pt x="176402" y="119164"/>
                </a:lnTo>
                <a:lnTo>
                  <a:pt x="124561" y="201599"/>
                </a:lnTo>
                <a:lnTo>
                  <a:pt x="124561" y="229323"/>
                </a:lnTo>
                <a:lnTo>
                  <a:pt x="125641" y="227888"/>
                </a:lnTo>
                <a:lnTo>
                  <a:pt x="227164" y="227888"/>
                </a:lnTo>
                <a:lnTo>
                  <a:pt x="227164" y="328320"/>
                </a:lnTo>
                <a:lnTo>
                  <a:pt x="124561" y="328320"/>
                </a:lnTo>
                <a:lnTo>
                  <a:pt x="117005" y="119164"/>
                </a:lnTo>
                <a:lnTo>
                  <a:pt x="117005" y="213118"/>
                </a:lnTo>
                <a:lnTo>
                  <a:pt x="113042" y="219964"/>
                </a:lnTo>
                <a:lnTo>
                  <a:pt x="111963" y="220319"/>
                </a:lnTo>
                <a:lnTo>
                  <a:pt x="14770" y="220319"/>
                </a:lnTo>
                <a:lnTo>
                  <a:pt x="14770" y="3962"/>
                </a:lnTo>
                <a:lnTo>
                  <a:pt x="11531" y="6121"/>
                </a:lnTo>
                <a:lnTo>
                  <a:pt x="4330" y="14401"/>
                </a:lnTo>
                <a:lnTo>
                  <a:pt x="368" y="25209"/>
                </a:lnTo>
                <a:lnTo>
                  <a:pt x="0" y="29159"/>
                </a:lnTo>
                <a:lnTo>
                  <a:pt x="0" y="313918"/>
                </a:lnTo>
                <a:lnTo>
                  <a:pt x="2527" y="325081"/>
                </a:lnTo>
                <a:lnTo>
                  <a:pt x="9004" y="334086"/>
                </a:lnTo>
                <a:lnTo>
                  <a:pt x="11531" y="336969"/>
                </a:lnTo>
                <a:lnTo>
                  <a:pt x="14770" y="339128"/>
                </a:lnTo>
                <a:lnTo>
                  <a:pt x="14770" y="283679"/>
                </a:lnTo>
                <a:lnTo>
                  <a:pt x="117005" y="234365"/>
                </a:lnTo>
                <a:lnTo>
                  <a:pt x="14770" y="267119"/>
                </a:lnTo>
                <a:lnTo>
                  <a:pt x="14770" y="227888"/>
                </a:lnTo>
                <a:lnTo>
                  <a:pt x="96481" y="227888"/>
                </a:lnTo>
                <a:lnTo>
                  <a:pt x="117005" y="234365"/>
                </a:lnTo>
                <a:lnTo>
                  <a:pt x="117005" y="328320"/>
                </a:lnTo>
                <a:lnTo>
                  <a:pt x="29527" y="328320"/>
                </a:lnTo>
                <a:lnTo>
                  <a:pt x="26288" y="327964"/>
                </a:lnTo>
                <a:lnTo>
                  <a:pt x="22682" y="326517"/>
                </a:lnTo>
                <a:lnTo>
                  <a:pt x="19443" y="323646"/>
                </a:lnTo>
                <a:lnTo>
                  <a:pt x="16929" y="320763"/>
                </a:lnTo>
                <a:lnTo>
                  <a:pt x="18008" y="340563"/>
                </a:lnTo>
                <a:lnTo>
                  <a:pt x="21602" y="342366"/>
                </a:lnTo>
                <a:lnTo>
                  <a:pt x="25565" y="343077"/>
                </a:lnTo>
                <a:lnTo>
                  <a:pt x="29527" y="343446"/>
                </a:lnTo>
                <a:lnTo>
                  <a:pt x="320763" y="343446"/>
                </a:lnTo>
                <a:close/>
              </a:path>
              <a:path w="350291" h="343801">
                <a:moveTo>
                  <a:pt x="18008" y="340563"/>
                </a:moveTo>
                <a:lnTo>
                  <a:pt x="16929" y="320763"/>
                </a:lnTo>
                <a:lnTo>
                  <a:pt x="15481" y="317157"/>
                </a:lnTo>
                <a:lnTo>
                  <a:pt x="14770" y="313918"/>
                </a:lnTo>
                <a:lnTo>
                  <a:pt x="14770" y="339128"/>
                </a:lnTo>
                <a:lnTo>
                  <a:pt x="18008" y="340563"/>
                </a:lnTo>
                <a:close/>
              </a:path>
              <a:path w="350291" h="343801">
                <a:moveTo>
                  <a:pt x="234721" y="111963"/>
                </a:moveTo>
                <a:lnTo>
                  <a:pt x="335521" y="119164"/>
                </a:lnTo>
                <a:lnTo>
                  <a:pt x="329399" y="111963"/>
                </a:lnTo>
                <a:lnTo>
                  <a:pt x="234721" y="111963"/>
                </a:lnTo>
                <a:close/>
              </a:path>
              <a:path w="350291" h="343801">
                <a:moveTo>
                  <a:pt x="234721" y="14401"/>
                </a:moveTo>
                <a:lnTo>
                  <a:pt x="234721" y="220319"/>
                </a:lnTo>
                <a:lnTo>
                  <a:pt x="234721" y="14401"/>
                </a:lnTo>
                <a:close/>
              </a:path>
              <a:path w="350291" h="343801">
                <a:moveTo>
                  <a:pt x="14770" y="267119"/>
                </a:moveTo>
                <a:lnTo>
                  <a:pt x="117005" y="234365"/>
                </a:lnTo>
                <a:lnTo>
                  <a:pt x="96481" y="227888"/>
                </a:lnTo>
                <a:lnTo>
                  <a:pt x="14770" y="267119"/>
                </a:lnTo>
                <a:close/>
              </a:path>
              <a:path w="350291" h="343801">
                <a:moveTo>
                  <a:pt x="124561" y="229323"/>
                </a:moveTo>
                <a:lnTo>
                  <a:pt x="124561" y="119164"/>
                </a:lnTo>
                <a:lnTo>
                  <a:pt x="176402" y="119164"/>
                </a:lnTo>
                <a:lnTo>
                  <a:pt x="130327" y="220319"/>
                </a:lnTo>
                <a:lnTo>
                  <a:pt x="194043" y="119164"/>
                </a:lnTo>
                <a:lnTo>
                  <a:pt x="227164" y="119164"/>
                </a:lnTo>
                <a:lnTo>
                  <a:pt x="198729" y="111963"/>
                </a:lnTo>
                <a:lnTo>
                  <a:pt x="227164" y="66598"/>
                </a:lnTo>
                <a:lnTo>
                  <a:pt x="227164" y="111963"/>
                </a:lnTo>
                <a:lnTo>
                  <a:pt x="234721" y="328320"/>
                </a:lnTo>
                <a:lnTo>
                  <a:pt x="227164" y="41757"/>
                </a:lnTo>
                <a:lnTo>
                  <a:pt x="226440" y="41757"/>
                </a:lnTo>
                <a:lnTo>
                  <a:pt x="223570" y="44640"/>
                </a:lnTo>
                <a:lnTo>
                  <a:pt x="181089" y="111963"/>
                </a:lnTo>
                <a:lnTo>
                  <a:pt x="124561" y="111963"/>
                </a:lnTo>
                <a:lnTo>
                  <a:pt x="124561" y="14401"/>
                </a:lnTo>
                <a:lnTo>
                  <a:pt x="124561" y="229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0" y="2685258"/>
            <a:ext cx="7565400" cy="2175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841" y="2018534"/>
            <a:ext cx="3077641" cy="2898355"/>
          </a:xfrm>
          <a:custGeom>
            <a:avLst/>
            <a:gdLst/>
            <a:ahLst/>
            <a:cxnLst/>
            <a:rect l="l" t="t" r="r" b="b"/>
            <a:pathLst>
              <a:path w="3077641" h="2898355">
                <a:moveTo>
                  <a:pt x="1187640" y="2501633"/>
                </a:moveTo>
                <a:lnTo>
                  <a:pt x="2375281" y="2898355"/>
                </a:lnTo>
                <a:lnTo>
                  <a:pt x="3077641" y="793432"/>
                </a:lnTo>
                <a:lnTo>
                  <a:pt x="702360" y="0"/>
                </a:lnTo>
                <a:lnTo>
                  <a:pt x="0" y="2104910"/>
                </a:lnTo>
                <a:lnTo>
                  <a:pt x="1187640" y="2501633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36" y="2811242"/>
            <a:ext cx="2933280" cy="2338920"/>
          </a:xfrm>
          <a:custGeom>
            <a:avLst/>
            <a:gdLst/>
            <a:ahLst/>
            <a:cxnLst/>
            <a:rect l="l" t="t" r="r" b="b"/>
            <a:pathLst>
              <a:path w="2933280" h="2338920">
                <a:moveTo>
                  <a:pt x="90004" y="1132204"/>
                </a:moveTo>
                <a:lnTo>
                  <a:pt x="0" y="1401851"/>
                </a:lnTo>
                <a:lnTo>
                  <a:pt x="107645" y="1617840"/>
                </a:lnTo>
                <a:lnTo>
                  <a:pt x="2266200" y="2338920"/>
                </a:lnTo>
                <a:lnTo>
                  <a:pt x="2428557" y="2213279"/>
                </a:lnTo>
                <a:lnTo>
                  <a:pt x="2933280" y="702005"/>
                </a:lnTo>
                <a:lnTo>
                  <a:pt x="2268004" y="0"/>
                </a:lnTo>
                <a:lnTo>
                  <a:pt x="972007" y="1006563"/>
                </a:lnTo>
                <a:lnTo>
                  <a:pt x="90004" y="1132204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955494"/>
            <a:ext cx="2869920" cy="3215003"/>
          </a:xfrm>
          <a:custGeom>
            <a:avLst/>
            <a:gdLst/>
            <a:ahLst/>
            <a:cxnLst/>
            <a:rect l="l" t="t" r="r" b="b"/>
            <a:pathLst>
              <a:path w="2869920" h="3215003">
                <a:moveTo>
                  <a:pt x="1144435" y="1702114"/>
                </a:moveTo>
                <a:lnTo>
                  <a:pt x="1139761" y="1853320"/>
                </a:lnTo>
                <a:lnTo>
                  <a:pt x="1846440" y="1275153"/>
                </a:lnTo>
                <a:lnTo>
                  <a:pt x="1718640" y="1232315"/>
                </a:lnTo>
                <a:lnTo>
                  <a:pt x="1144435" y="1702114"/>
                </a:lnTo>
                <a:close/>
              </a:path>
              <a:path w="2869920" h="3215003">
                <a:moveTo>
                  <a:pt x="191160" y="1912350"/>
                </a:moveTo>
                <a:lnTo>
                  <a:pt x="150837" y="2032238"/>
                </a:lnTo>
                <a:lnTo>
                  <a:pt x="1010881" y="1922078"/>
                </a:lnTo>
                <a:lnTo>
                  <a:pt x="876236" y="1825228"/>
                </a:lnTo>
                <a:lnTo>
                  <a:pt x="191160" y="1912350"/>
                </a:lnTo>
                <a:close/>
              </a:path>
              <a:path w="2869920" h="3215003">
                <a:moveTo>
                  <a:pt x="566635" y="787714"/>
                </a:moveTo>
                <a:lnTo>
                  <a:pt x="548640" y="841714"/>
                </a:lnTo>
                <a:lnTo>
                  <a:pt x="1289164" y="1089034"/>
                </a:lnTo>
                <a:lnTo>
                  <a:pt x="1087564" y="1895789"/>
                </a:lnTo>
                <a:lnTo>
                  <a:pt x="1823758" y="2141674"/>
                </a:lnTo>
                <a:lnTo>
                  <a:pt x="1580400" y="2870311"/>
                </a:lnTo>
                <a:lnTo>
                  <a:pt x="1634401" y="2888319"/>
                </a:lnTo>
                <a:lnTo>
                  <a:pt x="1877758" y="2159669"/>
                </a:lnTo>
                <a:lnTo>
                  <a:pt x="1895754" y="2105669"/>
                </a:lnTo>
                <a:lnTo>
                  <a:pt x="2140559" y="1373438"/>
                </a:lnTo>
                <a:lnTo>
                  <a:pt x="2086559" y="1355429"/>
                </a:lnTo>
                <a:lnTo>
                  <a:pt x="1841754" y="2087673"/>
                </a:lnTo>
                <a:lnTo>
                  <a:pt x="1139761" y="1853320"/>
                </a:lnTo>
                <a:lnTo>
                  <a:pt x="1144435" y="1702114"/>
                </a:lnTo>
                <a:lnTo>
                  <a:pt x="1343164" y="1107030"/>
                </a:lnTo>
                <a:lnTo>
                  <a:pt x="1718640" y="1232315"/>
                </a:lnTo>
                <a:lnTo>
                  <a:pt x="1846440" y="1275153"/>
                </a:lnTo>
                <a:lnTo>
                  <a:pt x="1898637" y="1232671"/>
                </a:lnTo>
                <a:lnTo>
                  <a:pt x="2214003" y="974188"/>
                </a:lnTo>
                <a:lnTo>
                  <a:pt x="2284920" y="941435"/>
                </a:lnTo>
                <a:lnTo>
                  <a:pt x="2274481" y="792756"/>
                </a:lnTo>
                <a:lnTo>
                  <a:pt x="2271953" y="792400"/>
                </a:lnTo>
                <a:lnTo>
                  <a:pt x="2269083" y="793111"/>
                </a:lnTo>
                <a:lnTo>
                  <a:pt x="2266200" y="793480"/>
                </a:lnTo>
                <a:lnTo>
                  <a:pt x="2263688" y="794077"/>
                </a:lnTo>
                <a:lnTo>
                  <a:pt x="2251997" y="798310"/>
                </a:lnTo>
                <a:lnTo>
                  <a:pt x="2241003" y="805354"/>
                </a:lnTo>
                <a:lnTo>
                  <a:pt x="1770481" y="1189834"/>
                </a:lnTo>
                <a:lnTo>
                  <a:pt x="1361160" y="1053030"/>
                </a:lnTo>
                <a:lnTo>
                  <a:pt x="1596605" y="348510"/>
                </a:lnTo>
                <a:lnTo>
                  <a:pt x="1542605" y="330158"/>
                </a:lnTo>
                <a:lnTo>
                  <a:pt x="1307160" y="1035034"/>
                </a:lnTo>
                <a:lnTo>
                  <a:pt x="566635" y="787714"/>
                </a:lnTo>
                <a:close/>
              </a:path>
              <a:path w="2869920" h="3215003">
                <a:moveTo>
                  <a:pt x="2340000" y="596553"/>
                </a:moveTo>
                <a:lnTo>
                  <a:pt x="2274481" y="792756"/>
                </a:lnTo>
                <a:lnTo>
                  <a:pt x="2284920" y="941435"/>
                </a:lnTo>
                <a:lnTo>
                  <a:pt x="2844723" y="1548749"/>
                </a:lnTo>
                <a:lnTo>
                  <a:pt x="2869920" y="1617151"/>
                </a:lnTo>
                <a:lnTo>
                  <a:pt x="2625115" y="2349395"/>
                </a:lnTo>
                <a:lnTo>
                  <a:pt x="1895754" y="2105669"/>
                </a:lnTo>
                <a:lnTo>
                  <a:pt x="1877758" y="2159669"/>
                </a:lnTo>
                <a:lnTo>
                  <a:pt x="2607119" y="2403395"/>
                </a:lnTo>
                <a:lnTo>
                  <a:pt x="2399042" y="3026914"/>
                </a:lnTo>
                <a:lnTo>
                  <a:pt x="2396883" y="3032680"/>
                </a:lnTo>
                <a:lnTo>
                  <a:pt x="2394724" y="3038078"/>
                </a:lnTo>
                <a:lnTo>
                  <a:pt x="2391117" y="3043475"/>
                </a:lnTo>
                <a:lnTo>
                  <a:pt x="2387523" y="3048873"/>
                </a:lnTo>
                <a:lnTo>
                  <a:pt x="2383205" y="3054638"/>
                </a:lnTo>
                <a:lnTo>
                  <a:pt x="2378519" y="3059668"/>
                </a:lnTo>
                <a:lnTo>
                  <a:pt x="2372828" y="3065164"/>
                </a:lnTo>
                <a:lnTo>
                  <a:pt x="2363038" y="3073154"/>
                </a:lnTo>
                <a:lnTo>
                  <a:pt x="2352395" y="3080323"/>
                </a:lnTo>
                <a:lnTo>
                  <a:pt x="2341079" y="3086668"/>
                </a:lnTo>
                <a:lnTo>
                  <a:pt x="2333755" y="3089929"/>
                </a:lnTo>
                <a:lnTo>
                  <a:pt x="2321694" y="3094623"/>
                </a:lnTo>
                <a:lnTo>
                  <a:pt x="2309437" y="3098250"/>
                </a:lnTo>
                <a:lnTo>
                  <a:pt x="2297163" y="3100358"/>
                </a:lnTo>
                <a:lnTo>
                  <a:pt x="2290318" y="3101070"/>
                </a:lnTo>
                <a:lnTo>
                  <a:pt x="2283117" y="3101070"/>
                </a:lnTo>
                <a:lnTo>
                  <a:pt x="2276640" y="3100358"/>
                </a:lnTo>
                <a:lnTo>
                  <a:pt x="2270163" y="3099990"/>
                </a:lnTo>
                <a:lnTo>
                  <a:pt x="2264765" y="3098911"/>
                </a:lnTo>
                <a:lnTo>
                  <a:pt x="2258644" y="3096752"/>
                </a:lnTo>
                <a:lnTo>
                  <a:pt x="1634401" y="2888319"/>
                </a:lnTo>
                <a:lnTo>
                  <a:pt x="1580400" y="2870311"/>
                </a:lnTo>
                <a:lnTo>
                  <a:pt x="837361" y="2622280"/>
                </a:lnTo>
                <a:lnTo>
                  <a:pt x="783361" y="2603915"/>
                </a:lnTo>
                <a:lnTo>
                  <a:pt x="147599" y="2391876"/>
                </a:lnTo>
                <a:lnTo>
                  <a:pt x="141122" y="2389717"/>
                </a:lnTo>
                <a:lnTo>
                  <a:pt x="136436" y="2387190"/>
                </a:lnTo>
                <a:lnTo>
                  <a:pt x="130682" y="2383596"/>
                </a:lnTo>
                <a:lnTo>
                  <a:pt x="125641" y="2380357"/>
                </a:lnTo>
                <a:lnTo>
                  <a:pt x="119875" y="2376039"/>
                </a:lnTo>
                <a:lnTo>
                  <a:pt x="115201" y="2371353"/>
                </a:lnTo>
                <a:lnTo>
                  <a:pt x="109588" y="2365937"/>
                </a:lnTo>
                <a:lnTo>
                  <a:pt x="101400" y="2356056"/>
                </a:lnTo>
                <a:lnTo>
                  <a:pt x="94316" y="2345332"/>
                </a:lnTo>
                <a:lnTo>
                  <a:pt x="88201" y="2334269"/>
                </a:lnTo>
                <a:lnTo>
                  <a:pt x="84473" y="2326660"/>
                </a:lnTo>
                <a:lnTo>
                  <a:pt x="79870" y="2314560"/>
                </a:lnTo>
                <a:lnTo>
                  <a:pt x="76582" y="2302249"/>
                </a:lnTo>
                <a:lnTo>
                  <a:pt x="74523" y="2289997"/>
                </a:lnTo>
                <a:lnTo>
                  <a:pt x="73799" y="2283152"/>
                </a:lnTo>
                <a:lnTo>
                  <a:pt x="73799" y="2269474"/>
                </a:lnTo>
                <a:lnTo>
                  <a:pt x="74523" y="2262997"/>
                </a:lnTo>
                <a:lnTo>
                  <a:pt x="75958" y="2257231"/>
                </a:lnTo>
                <a:lnTo>
                  <a:pt x="27789" y="2444848"/>
                </a:lnTo>
                <a:lnTo>
                  <a:pt x="60057" y="2473766"/>
                </a:lnTo>
                <a:lnTo>
                  <a:pt x="99609" y="2495175"/>
                </a:lnTo>
                <a:lnTo>
                  <a:pt x="2222639" y="3204752"/>
                </a:lnTo>
                <a:lnTo>
                  <a:pt x="2266556" y="3214112"/>
                </a:lnTo>
                <a:lnTo>
                  <a:pt x="2284769" y="3215003"/>
                </a:lnTo>
                <a:lnTo>
                  <a:pt x="2297511" y="3214581"/>
                </a:lnTo>
                <a:lnTo>
                  <a:pt x="2343704" y="3206662"/>
                </a:lnTo>
                <a:lnTo>
                  <a:pt x="2380096" y="3193934"/>
                </a:lnTo>
                <a:lnTo>
                  <a:pt x="2422314" y="3170521"/>
                </a:lnTo>
                <a:lnTo>
                  <a:pt x="2452044" y="3146580"/>
                </a:lnTo>
                <a:lnTo>
                  <a:pt x="2480808" y="3113842"/>
                </a:lnTo>
                <a:lnTo>
                  <a:pt x="2502523" y="3074783"/>
                </a:lnTo>
                <a:lnTo>
                  <a:pt x="3196082" y="999029"/>
                </a:lnTo>
                <a:lnTo>
                  <a:pt x="2921038" y="1464154"/>
                </a:lnTo>
                <a:lnTo>
                  <a:pt x="2325954" y="818308"/>
                </a:lnTo>
                <a:lnTo>
                  <a:pt x="2394000" y="614549"/>
                </a:lnTo>
                <a:lnTo>
                  <a:pt x="2340000" y="596553"/>
                </a:lnTo>
                <a:close/>
              </a:path>
              <a:path w="2869920" h="3215003">
                <a:moveTo>
                  <a:pt x="75958" y="2257231"/>
                </a:moveTo>
                <a:lnTo>
                  <a:pt x="77762" y="2251478"/>
                </a:lnTo>
                <a:lnTo>
                  <a:pt x="150837" y="2032238"/>
                </a:lnTo>
                <a:lnTo>
                  <a:pt x="191160" y="1912350"/>
                </a:lnTo>
                <a:lnTo>
                  <a:pt x="285838" y="1627959"/>
                </a:lnTo>
                <a:lnTo>
                  <a:pt x="876236" y="1825228"/>
                </a:lnTo>
                <a:lnTo>
                  <a:pt x="1010881" y="1922078"/>
                </a:lnTo>
                <a:lnTo>
                  <a:pt x="783361" y="2603915"/>
                </a:lnTo>
                <a:lnTo>
                  <a:pt x="837361" y="2622280"/>
                </a:lnTo>
                <a:lnTo>
                  <a:pt x="1076756" y="1904793"/>
                </a:lnTo>
                <a:lnTo>
                  <a:pt x="1087564" y="1895789"/>
                </a:lnTo>
                <a:lnTo>
                  <a:pt x="1289164" y="1089034"/>
                </a:lnTo>
                <a:lnTo>
                  <a:pt x="1061999" y="1769437"/>
                </a:lnTo>
                <a:lnTo>
                  <a:pt x="1016279" y="1807600"/>
                </a:lnTo>
                <a:lnTo>
                  <a:pt x="1006195" y="1808680"/>
                </a:lnTo>
                <a:lnTo>
                  <a:pt x="303834" y="1573958"/>
                </a:lnTo>
                <a:lnTo>
                  <a:pt x="548640" y="841714"/>
                </a:lnTo>
                <a:lnTo>
                  <a:pt x="566635" y="787714"/>
                </a:lnTo>
                <a:lnTo>
                  <a:pt x="767156" y="187956"/>
                </a:lnTo>
                <a:lnTo>
                  <a:pt x="768959" y="181479"/>
                </a:lnTo>
                <a:lnTo>
                  <a:pt x="771474" y="176793"/>
                </a:lnTo>
                <a:lnTo>
                  <a:pt x="775081" y="171040"/>
                </a:lnTo>
                <a:lnTo>
                  <a:pt x="778675" y="165998"/>
                </a:lnTo>
                <a:lnTo>
                  <a:pt x="782637" y="159877"/>
                </a:lnTo>
                <a:lnTo>
                  <a:pt x="787323" y="155190"/>
                </a:lnTo>
                <a:lnTo>
                  <a:pt x="792983" y="149668"/>
                </a:lnTo>
                <a:lnTo>
                  <a:pt x="802737" y="141553"/>
                </a:lnTo>
                <a:lnTo>
                  <a:pt x="813300" y="134501"/>
                </a:lnTo>
                <a:lnTo>
                  <a:pt x="824763" y="128558"/>
                </a:lnTo>
                <a:lnTo>
                  <a:pt x="832139" y="124876"/>
                </a:lnTo>
                <a:lnTo>
                  <a:pt x="844077" y="120110"/>
                </a:lnTo>
                <a:lnTo>
                  <a:pt x="856272" y="116656"/>
                </a:lnTo>
                <a:lnTo>
                  <a:pt x="868680" y="114512"/>
                </a:lnTo>
                <a:lnTo>
                  <a:pt x="875157" y="113788"/>
                </a:lnTo>
                <a:lnTo>
                  <a:pt x="882357" y="113788"/>
                </a:lnTo>
                <a:lnTo>
                  <a:pt x="888834" y="114157"/>
                </a:lnTo>
                <a:lnTo>
                  <a:pt x="895324" y="114868"/>
                </a:lnTo>
                <a:lnTo>
                  <a:pt x="900722" y="115960"/>
                </a:lnTo>
                <a:lnTo>
                  <a:pt x="906843" y="118119"/>
                </a:lnTo>
                <a:lnTo>
                  <a:pt x="1542605" y="330158"/>
                </a:lnTo>
                <a:lnTo>
                  <a:pt x="1596605" y="348510"/>
                </a:lnTo>
                <a:lnTo>
                  <a:pt x="2340000" y="596553"/>
                </a:lnTo>
                <a:lnTo>
                  <a:pt x="2394000" y="614549"/>
                </a:lnTo>
                <a:lnTo>
                  <a:pt x="3018243" y="822994"/>
                </a:lnTo>
                <a:lnTo>
                  <a:pt x="3024365" y="825153"/>
                </a:lnTo>
                <a:lnTo>
                  <a:pt x="3029038" y="827668"/>
                </a:lnTo>
                <a:lnTo>
                  <a:pt x="3034436" y="830919"/>
                </a:lnTo>
                <a:lnTo>
                  <a:pt x="3040202" y="834513"/>
                </a:lnTo>
                <a:lnTo>
                  <a:pt x="3045955" y="838831"/>
                </a:lnTo>
                <a:lnTo>
                  <a:pt x="3050641" y="843518"/>
                </a:lnTo>
                <a:lnTo>
                  <a:pt x="3056345" y="849208"/>
                </a:lnTo>
                <a:lnTo>
                  <a:pt x="3064629" y="858999"/>
                </a:lnTo>
                <a:lnTo>
                  <a:pt x="3071817" y="869641"/>
                </a:lnTo>
                <a:lnTo>
                  <a:pt x="3077641" y="880957"/>
                </a:lnTo>
                <a:lnTo>
                  <a:pt x="3081269" y="888381"/>
                </a:lnTo>
                <a:lnTo>
                  <a:pt x="3085946" y="900278"/>
                </a:lnTo>
                <a:lnTo>
                  <a:pt x="3089356" y="912605"/>
                </a:lnTo>
                <a:lnTo>
                  <a:pt x="3091319" y="925229"/>
                </a:lnTo>
                <a:lnTo>
                  <a:pt x="3092399" y="931719"/>
                </a:lnTo>
                <a:lnTo>
                  <a:pt x="3092399" y="938552"/>
                </a:lnTo>
                <a:lnTo>
                  <a:pt x="3092043" y="945029"/>
                </a:lnTo>
                <a:lnTo>
                  <a:pt x="3091675" y="951874"/>
                </a:lnTo>
                <a:lnTo>
                  <a:pt x="3090240" y="956916"/>
                </a:lnTo>
                <a:lnTo>
                  <a:pt x="3088436" y="963037"/>
                </a:lnTo>
                <a:lnTo>
                  <a:pt x="2921038" y="1464154"/>
                </a:lnTo>
                <a:lnTo>
                  <a:pt x="3196082" y="999029"/>
                </a:lnTo>
                <a:lnTo>
                  <a:pt x="3205441" y="955113"/>
                </a:lnTo>
                <a:lnTo>
                  <a:pt x="3206043" y="937244"/>
                </a:lnTo>
                <a:lnTo>
                  <a:pt x="3205575" y="924580"/>
                </a:lnTo>
                <a:lnTo>
                  <a:pt x="3197780" y="877724"/>
                </a:lnTo>
                <a:lnTo>
                  <a:pt x="3184989" y="841487"/>
                </a:lnTo>
                <a:lnTo>
                  <a:pt x="3161684" y="799369"/>
                </a:lnTo>
                <a:lnTo>
                  <a:pt x="3128759" y="761069"/>
                </a:lnTo>
                <a:lnTo>
                  <a:pt x="3094913" y="734069"/>
                </a:lnTo>
                <a:lnTo>
                  <a:pt x="3054235" y="715349"/>
                </a:lnTo>
                <a:lnTo>
                  <a:pt x="942835" y="10118"/>
                </a:lnTo>
                <a:lnTo>
                  <a:pt x="898918" y="758"/>
                </a:lnTo>
                <a:lnTo>
                  <a:pt x="881014" y="0"/>
                </a:lnTo>
                <a:lnTo>
                  <a:pt x="868368" y="559"/>
                </a:lnTo>
                <a:lnTo>
                  <a:pt x="821811" y="8264"/>
                </a:lnTo>
                <a:lnTo>
                  <a:pt x="785573" y="20738"/>
                </a:lnTo>
                <a:lnTo>
                  <a:pt x="743475" y="44086"/>
                </a:lnTo>
                <a:lnTo>
                  <a:pt x="713885" y="68152"/>
                </a:lnTo>
                <a:lnTo>
                  <a:pt x="685205" y="100360"/>
                </a:lnTo>
                <a:lnTo>
                  <a:pt x="663550" y="140004"/>
                </a:lnTo>
                <a:lnTo>
                  <a:pt x="0" y="2124946"/>
                </a:lnTo>
                <a:lnTo>
                  <a:pt x="0" y="2409267"/>
                </a:lnTo>
                <a:lnTo>
                  <a:pt x="3790" y="2415081"/>
                </a:lnTo>
                <a:lnTo>
                  <a:pt x="11305" y="2425444"/>
                </a:lnTo>
                <a:lnTo>
                  <a:pt x="19312" y="2435383"/>
                </a:lnTo>
                <a:lnTo>
                  <a:pt x="27789" y="2444848"/>
                </a:lnTo>
                <a:lnTo>
                  <a:pt x="75958" y="2257231"/>
                </a:lnTo>
                <a:close/>
              </a:path>
              <a:path w="2869920" h="3215003">
                <a:moveTo>
                  <a:pt x="1898637" y="1232671"/>
                </a:moveTo>
                <a:lnTo>
                  <a:pt x="1846440" y="1275153"/>
                </a:lnTo>
                <a:lnTo>
                  <a:pt x="2086559" y="1355429"/>
                </a:lnTo>
                <a:lnTo>
                  <a:pt x="2140559" y="1373438"/>
                </a:lnTo>
                <a:lnTo>
                  <a:pt x="2869920" y="1617151"/>
                </a:lnTo>
                <a:lnTo>
                  <a:pt x="2844723" y="1548749"/>
                </a:lnTo>
                <a:lnTo>
                  <a:pt x="2158555" y="1319437"/>
                </a:lnTo>
                <a:lnTo>
                  <a:pt x="2284920" y="941435"/>
                </a:lnTo>
                <a:lnTo>
                  <a:pt x="2214003" y="974188"/>
                </a:lnTo>
                <a:lnTo>
                  <a:pt x="2104555" y="1301429"/>
                </a:lnTo>
                <a:lnTo>
                  <a:pt x="1898637" y="123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56217"/>
            <a:ext cx="2870276" cy="3214999"/>
          </a:xfrm>
          <a:custGeom>
            <a:avLst/>
            <a:gdLst/>
            <a:ahLst/>
            <a:cxnLst/>
            <a:rect l="l" t="t" r="r" b="b"/>
            <a:pathLst>
              <a:path w="2870276" h="3214999">
                <a:moveTo>
                  <a:pt x="567359" y="787715"/>
                </a:moveTo>
                <a:lnTo>
                  <a:pt x="549363" y="841715"/>
                </a:lnTo>
                <a:lnTo>
                  <a:pt x="1289519" y="1089035"/>
                </a:lnTo>
                <a:lnTo>
                  <a:pt x="1087920" y="1895790"/>
                </a:lnTo>
                <a:lnTo>
                  <a:pt x="1824482" y="2141674"/>
                </a:lnTo>
                <a:lnTo>
                  <a:pt x="1580756" y="2870312"/>
                </a:lnTo>
                <a:lnTo>
                  <a:pt x="1635125" y="2888676"/>
                </a:lnTo>
                <a:lnTo>
                  <a:pt x="1878482" y="2159670"/>
                </a:lnTo>
                <a:lnTo>
                  <a:pt x="1896478" y="2105670"/>
                </a:lnTo>
                <a:lnTo>
                  <a:pt x="2141283" y="1373426"/>
                </a:lnTo>
                <a:lnTo>
                  <a:pt x="2087283" y="1355430"/>
                </a:lnTo>
                <a:lnTo>
                  <a:pt x="1842477" y="2087674"/>
                </a:lnTo>
                <a:lnTo>
                  <a:pt x="1140485" y="1853308"/>
                </a:lnTo>
                <a:lnTo>
                  <a:pt x="1144435" y="1702115"/>
                </a:lnTo>
                <a:lnTo>
                  <a:pt x="1343520" y="1107031"/>
                </a:lnTo>
                <a:lnTo>
                  <a:pt x="1718995" y="1232316"/>
                </a:lnTo>
                <a:lnTo>
                  <a:pt x="1846795" y="1275153"/>
                </a:lnTo>
                <a:lnTo>
                  <a:pt x="1899005" y="1232672"/>
                </a:lnTo>
                <a:lnTo>
                  <a:pt x="2214359" y="974557"/>
                </a:lnTo>
                <a:lnTo>
                  <a:pt x="2285644" y="941436"/>
                </a:lnTo>
                <a:lnTo>
                  <a:pt x="2274836" y="792757"/>
                </a:lnTo>
                <a:lnTo>
                  <a:pt x="2272322" y="792388"/>
                </a:lnTo>
                <a:lnTo>
                  <a:pt x="2269439" y="793112"/>
                </a:lnTo>
                <a:lnTo>
                  <a:pt x="2266556" y="793468"/>
                </a:lnTo>
                <a:lnTo>
                  <a:pt x="2264038" y="794067"/>
                </a:lnTo>
                <a:lnTo>
                  <a:pt x="2252350" y="798301"/>
                </a:lnTo>
                <a:lnTo>
                  <a:pt x="2241359" y="805355"/>
                </a:lnTo>
                <a:lnTo>
                  <a:pt x="1770837" y="1189835"/>
                </a:lnTo>
                <a:lnTo>
                  <a:pt x="1361516" y="1053030"/>
                </a:lnTo>
                <a:lnTo>
                  <a:pt x="1596961" y="348511"/>
                </a:lnTo>
                <a:lnTo>
                  <a:pt x="1542961" y="330515"/>
                </a:lnTo>
                <a:lnTo>
                  <a:pt x="1307515" y="1035035"/>
                </a:lnTo>
                <a:lnTo>
                  <a:pt x="567359" y="787715"/>
                </a:lnTo>
                <a:close/>
              </a:path>
              <a:path w="2870276" h="3214999">
                <a:moveTo>
                  <a:pt x="2340356" y="596554"/>
                </a:moveTo>
                <a:lnTo>
                  <a:pt x="2274836" y="792757"/>
                </a:lnTo>
                <a:lnTo>
                  <a:pt x="2285644" y="941436"/>
                </a:lnTo>
                <a:lnTo>
                  <a:pt x="2845079" y="1548750"/>
                </a:lnTo>
                <a:lnTo>
                  <a:pt x="2870276" y="1616796"/>
                </a:lnTo>
                <a:lnTo>
                  <a:pt x="2625839" y="2349396"/>
                </a:lnTo>
                <a:lnTo>
                  <a:pt x="1896478" y="2105670"/>
                </a:lnTo>
                <a:lnTo>
                  <a:pt x="1878482" y="2159670"/>
                </a:lnTo>
                <a:lnTo>
                  <a:pt x="2607843" y="2403396"/>
                </a:lnTo>
                <a:lnTo>
                  <a:pt x="2399398" y="3026915"/>
                </a:lnTo>
                <a:lnTo>
                  <a:pt x="2397239" y="3032668"/>
                </a:lnTo>
                <a:lnTo>
                  <a:pt x="2378875" y="3059669"/>
                </a:lnTo>
                <a:lnTo>
                  <a:pt x="2352910" y="3080446"/>
                </a:lnTo>
                <a:lnTo>
                  <a:pt x="2321989" y="3094723"/>
                </a:lnTo>
                <a:lnTo>
                  <a:pt x="2290686" y="3101071"/>
                </a:lnTo>
                <a:lnTo>
                  <a:pt x="2283485" y="3100715"/>
                </a:lnTo>
                <a:lnTo>
                  <a:pt x="2276995" y="3100347"/>
                </a:lnTo>
                <a:lnTo>
                  <a:pt x="2270518" y="3099991"/>
                </a:lnTo>
                <a:lnTo>
                  <a:pt x="2265121" y="3098912"/>
                </a:lnTo>
                <a:lnTo>
                  <a:pt x="2258999" y="3096753"/>
                </a:lnTo>
                <a:lnTo>
                  <a:pt x="1635125" y="2888676"/>
                </a:lnTo>
                <a:lnTo>
                  <a:pt x="1580756" y="2870312"/>
                </a:lnTo>
                <a:lnTo>
                  <a:pt x="837361" y="2621912"/>
                </a:lnTo>
                <a:lnTo>
                  <a:pt x="783717" y="2603916"/>
                </a:lnTo>
                <a:lnTo>
                  <a:pt x="147599" y="2391877"/>
                </a:lnTo>
                <a:lnTo>
                  <a:pt x="141478" y="2389705"/>
                </a:lnTo>
                <a:lnTo>
                  <a:pt x="136804" y="2387191"/>
                </a:lnTo>
                <a:lnTo>
                  <a:pt x="131394" y="2383597"/>
                </a:lnTo>
                <a:lnTo>
                  <a:pt x="125641" y="2380346"/>
                </a:lnTo>
                <a:lnTo>
                  <a:pt x="120599" y="2376028"/>
                </a:lnTo>
                <a:lnTo>
                  <a:pt x="115557" y="2371354"/>
                </a:lnTo>
                <a:lnTo>
                  <a:pt x="109823" y="2365811"/>
                </a:lnTo>
                <a:lnTo>
                  <a:pt x="101659" y="2355962"/>
                </a:lnTo>
                <a:lnTo>
                  <a:pt x="94512" y="2345283"/>
                </a:lnTo>
                <a:lnTo>
                  <a:pt x="88201" y="2334270"/>
                </a:lnTo>
                <a:lnTo>
                  <a:pt x="84662" y="2326732"/>
                </a:lnTo>
                <a:lnTo>
                  <a:pt x="80187" y="2314608"/>
                </a:lnTo>
                <a:lnTo>
                  <a:pt x="76941" y="2302270"/>
                </a:lnTo>
                <a:lnTo>
                  <a:pt x="74879" y="2289985"/>
                </a:lnTo>
                <a:lnTo>
                  <a:pt x="73799" y="2283152"/>
                </a:lnTo>
                <a:lnTo>
                  <a:pt x="74155" y="2275952"/>
                </a:lnTo>
                <a:lnTo>
                  <a:pt x="74523" y="2269830"/>
                </a:lnTo>
                <a:lnTo>
                  <a:pt x="74879" y="2262985"/>
                </a:lnTo>
                <a:lnTo>
                  <a:pt x="76314" y="2257232"/>
                </a:lnTo>
                <a:lnTo>
                  <a:pt x="19741" y="2435379"/>
                </a:lnTo>
                <a:lnTo>
                  <a:pt x="28173" y="2444845"/>
                </a:lnTo>
                <a:lnTo>
                  <a:pt x="60345" y="2473700"/>
                </a:lnTo>
                <a:lnTo>
                  <a:pt x="99809" y="2495176"/>
                </a:lnTo>
                <a:lnTo>
                  <a:pt x="2222995" y="3204753"/>
                </a:lnTo>
                <a:lnTo>
                  <a:pt x="2266924" y="3214113"/>
                </a:lnTo>
                <a:lnTo>
                  <a:pt x="2285269" y="3214999"/>
                </a:lnTo>
                <a:lnTo>
                  <a:pt x="2297925" y="3214580"/>
                </a:lnTo>
                <a:lnTo>
                  <a:pt x="2343841" y="3206712"/>
                </a:lnTo>
                <a:lnTo>
                  <a:pt x="2380186" y="3193944"/>
                </a:lnTo>
                <a:lnTo>
                  <a:pt x="2422743" y="3170418"/>
                </a:lnTo>
                <a:lnTo>
                  <a:pt x="2452438" y="3146544"/>
                </a:lnTo>
                <a:lnTo>
                  <a:pt x="2481167" y="3113840"/>
                </a:lnTo>
                <a:lnTo>
                  <a:pt x="2502731" y="3074776"/>
                </a:lnTo>
                <a:lnTo>
                  <a:pt x="3196437" y="999030"/>
                </a:lnTo>
                <a:lnTo>
                  <a:pt x="2921393" y="1464155"/>
                </a:lnTo>
                <a:lnTo>
                  <a:pt x="2326678" y="818309"/>
                </a:lnTo>
                <a:lnTo>
                  <a:pt x="2394356" y="614550"/>
                </a:lnTo>
                <a:lnTo>
                  <a:pt x="2340356" y="596554"/>
                </a:lnTo>
                <a:close/>
              </a:path>
              <a:path w="2870276" h="3214999">
                <a:moveTo>
                  <a:pt x="4307" y="2415078"/>
                </a:moveTo>
                <a:lnTo>
                  <a:pt x="11785" y="2425440"/>
                </a:lnTo>
                <a:lnTo>
                  <a:pt x="19741" y="2435379"/>
                </a:lnTo>
                <a:lnTo>
                  <a:pt x="76314" y="2257232"/>
                </a:lnTo>
                <a:lnTo>
                  <a:pt x="78117" y="2251466"/>
                </a:lnTo>
                <a:lnTo>
                  <a:pt x="151206" y="2032226"/>
                </a:lnTo>
                <a:lnTo>
                  <a:pt x="191516" y="1912351"/>
                </a:lnTo>
                <a:lnTo>
                  <a:pt x="286562" y="1627947"/>
                </a:lnTo>
                <a:lnTo>
                  <a:pt x="876960" y="1825229"/>
                </a:lnTo>
                <a:lnTo>
                  <a:pt x="1011237" y="1922066"/>
                </a:lnTo>
                <a:lnTo>
                  <a:pt x="783717" y="2603916"/>
                </a:lnTo>
                <a:lnTo>
                  <a:pt x="837361" y="2621912"/>
                </a:lnTo>
                <a:lnTo>
                  <a:pt x="1076756" y="1904794"/>
                </a:lnTo>
                <a:lnTo>
                  <a:pt x="1087920" y="1895790"/>
                </a:lnTo>
                <a:lnTo>
                  <a:pt x="1289519" y="1089035"/>
                </a:lnTo>
                <a:lnTo>
                  <a:pt x="1061999" y="1769425"/>
                </a:lnTo>
                <a:lnTo>
                  <a:pt x="1016635" y="1807588"/>
                </a:lnTo>
                <a:lnTo>
                  <a:pt x="1006563" y="1808668"/>
                </a:lnTo>
                <a:lnTo>
                  <a:pt x="304558" y="1573946"/>
                </a:lnTo>
                <a:lnTo>
                  <a:pt x="549363" y="841715"/>
                </a:lnTo>
                <a:lnTo>
                  <a:pt x="567359" y="787715"/>
                </a:lnTo>
                <a:lnTo>
                  <a:pt x="767524" y="187945"/>
                </a:lnTo>
                <a:lnTo>
                  <a:pt x="769315" y="181468"/>
                </a:lnTo>
                <a:lnTo>
                  <a:pt x="771842" y="176794"/>
                </a:lnTo>
                <a:lnTo>
                  <a:pt x="775436" y="171028"/>
                </a:lnTo>
                <a:lnTo>
                  <a:pt x="779043" y="165986"/>
                </a:lnTo>
                <a:lnTo>
                  <a:pt x="783005" y="159865"/>
                </a:lnTo>
                <a:lnTo>
                  <a:pt x="787679" y="155191"/>
                </a:lnTo>
                <a:lnTo>
                  <a:pt x="793343" y="149660"/>
                </a:lnTo>
                <a:lnTo>
                  <a:pt x="803096" y="141545"/>
                </a:lnTo>
                <a:lnTo>
                  <a:pt x="813658" y="134494"/>
                </a:lnTo>
                <a:lnTo>
                  <a:pt x="825119" y="128547"/>
                </a:lnTo>
                <a:lnTo>
                  <a:pt x="832366" y="124872"/>
                </a:lnTo>
                <a:lnTo>
                  <a:pt x="844289" y="120109"/>
                </a:lnTo>
                <a:lnTo>
                  <a:pt x="856574" y="116657"/>
                </a:lnTo>
                <a:lnTo>
                  <a:pt x="869035" y="114513"/>
                </a:lnTo>
                <a:lnTo>
                  <a:pt x="875525" y="113789"/>
                </a:lnTo>
                <a:lnTo>
                  <a:pt x="882357" y="113789"/>
                </a:lnTo>
                <a:lnTo>
                  <a:pt x="889203" y="114145"/>
                </a:lnTo>
                <a:lnTo>
                  <a:pt x="895680" y="114869"/>
                </a:lnTo>
                <a:lnTo>
                  <a:pt x="901077" y="115948"/>
                </a:lnTo>
                <a:lnTo>
                  <a:pt x="907199" y="118107"/>
                </a:lnTo>
                <a:lnTo>
                  <a:pt x="1542961" y="330515"/>
                </a:lnTo>
                <a:lnTo>
                  <a:pt x="1596961" y="348511"/>
                </a:lnTo>
                <a:lnTo>
                  <a:pt x="2340356" y="596554"/>
                </a:lnTo>
                <a:lnTo>
                  <a:pt x="2394356" y="614550"/>
                </a:lnTo>
                <a:lnTo>
                  <a:pt x="3018599" y="822995"/>
                </a:lnTo>
                <a:lnTo>
                  <a:pt x="3040557" y="834514"/>
                </a:lnTo>
                <a:lnTo>
                  <a:pt x="3050997" y="843506"/>
                </a:lnTo>
                <a:lnTo>
                  <a:pt x="3056700" y="849198"/>
                </a:lnTo>
                <a:lnTo>
                  <a:pt x="3064985" y="858992"/>
                </a:lnTo>
                <a:lnTo>
                  <a:pt x="3072173" y="869635"/>
                </a:lnTo>
                <a:lnTo>
                  <a:pt x="3077997" y="880945"/>
                </a:lnTo>
                <a:lnTo>
                  <a:pt x="3081628" y="888385"/>
                </a:lnTo>
                <a:lnTo>
                  <a:pt x="3086304" y="900284"/>
                </a:lnTo>
                <a:lnTo>
                  <a:pt x="3089713" y="912609"/>
                </a:lnTo>
                <a:lnTo>
                  <a:pt x="3091675" y="925230"/>
                </a:lnTo>
                <a:lnTo>
                  <a:pt x="3092754" y="931707"/>
                </a:lnTo>
                <a:lnTo>
                  <a:pt x="3092754" y="938553"/>
                </a:lnTo>
                <a:lnTo>
                  <a:pt x="3092399" y="945030"/>
                </a:lnTo>
                <a:lnTo>
                  <a:pt x="3092043" y="951875"/>
                </a:lnTo>
                <a:lnTo>
                  <a:pt x="3090595" y="956917"/>
                </a:lnTo>
                <a:lnTo>
                  <a:pt x="3088805" y="963026"/>
                </a:lnTo>
                <a:lnTo>
                  <a:pt x="2921393" y="1464155"/>
                </a:lnTo>
                <a:lnTo>
                  <a:pt x="3196437" y="999030"/>
                </a:lnTo>
                <a:lnTo>
                  <a:pt x="3205797" y="955113"/>
                </a:lnTo>
                <a:lnTo>
                  <a:pt x="3206399" y="937237"/>
                </a:lnTo>
                <a:lnTo>
                  <a:pt x="3205930" y="924573"/>
                </a:lnTo>
                <a:lnTo>
                  <a:pt x="3198139" y="877716"/>
                </a:lnTo>
                <a:lnTo>
                  <a:pt x="3185349" y="841479"/>
                </a:lnTo>
                <a:lnTo>
                  <a:pt x="3162049" y="799368"/>
                </a:lnTo>
                <a:lnTo>
                  <a:pt x="3129114" y="761070"/>
                </a:lnTo>
                <a:lnTo>
                  <a:pt x="3094913" y="734070"/>
                </a:lnTo>
                <a:lnTo>
                  <a:pt x="3054604" y="715350"/>
                </a:lnTo>
                <a:lnTo>
                  <a:pt x="943203" y="10106"/>
                </a:lnTo>
                <a:lnTo>
                  <a:pt x="899274" y="747"/>
                </a:lnTo>
                <a:lnTo>
                  <a:pt x="881149" y="0"/>
                </a:lnTo>
                <a:lnTo>
                  <a:pt x="868502" y="563"/>
                </a:lnTo>
                <a:lnTo>
                  <a:pt x="822291" y="8212"/>
                </a:lnTo>
                <a:lnTo>
                  <a:pt x="785978" y="20719"/>
                </a:lnTo>
                <a:lnTo>
                  <a:pt x="743840" y="44084"/>
                </a:lnTo>
                <a:lnTo>
                  <a:pt x="714253" y="68152"/>
                </a:lnTo>
                <a:lnTo>
                  <a:pt x="685561" y="100356"/>
                </a:lnTo>
                <a:lnTo>
                  <a:pt x="663909" y="140001"/>
                </a:lnTo>
                <a:lnTo>
                  <a:pt x="0" y="2126013"/>
                </a:lnTo>
                <a:lnTo>
                  <a:pt x="0" y="2408472"/>
                </a:lnTo>
                <a:lnTo>
                  <a:pt x="4307" y="2415078"/>
                </a:lnTo>
                <a:close/>
              </a:path>
              <a:path w="2870276" h="3214999">
                <a:moveTo>
                  <a:pt x="1899005" y="1232672"/>
                </a:moveTo>
                <a:lnTo>
                  <a:pt x="1846795" y="1275153"/>
                </a:lnTo>
                <a:lnTo>
                  <a:pt x="2087283" y="1355430"/>
                </a:lnTo>
                <a:lnTo>
                  <a:pt x="2141283" y="1373426"/>
                </a:lnTo>
                <a:lnTo>
                  <a:pt x="2870276" y="1616796"/>
                </a:lnTo>
                <a:lnTo>
                  <a:pt x="2845079" y="1548750"/>
                </a:lnTo>
                <a:lnTo>
                  <a:pt x="2159279" y="1319426"/>
                </a:lnTo>
                <a:lnTo>
                  <a:pt x="2285644" y="941436"/>
                </a:lnTo>
                <a:lnTo>
                  <a:pt x="2214359" y="974557"/>
                </a:lnTo>
                <a:lnTo>
                  <a:pt x="2105279" y="1301430"/>
                </a:lnTo>
                <a:lnTo>
                  <a:pt x="1899005" y="1232672"/>
                </a:lnTo>
                <a:close/>
              </a:path>
              <a:path w="2870276" h="3214999">
                <a:moveTo>
                  <a:pt x="1144435" y="1702115"/>
                </a:moveTo>
                <a:lnTo>
                  <a:pt x="1140485" y="1853308"/>
                </a:lnTo>
                <a:lnTo>
                  <a:pt x="1846795" y="1275153"/>
                </a:lnTo>
                <a:lnTo>
                  <a:pt x="1718995" y="1232316"/>
                </a:lnTo>
                <a:lnTo>
                  <a:pt x="1144435" y="1702115"/>
                </a:lnTo>
                <a:close/>
              </a:path>
              <a:path w="2870276" h="3214999">
                <a:moveTo>
                  <a:pt x="191516" y="1912351"/>
                </a:moveTo>
                <a:lnTo>
                  <a:pt x="151206" y="2032226"/>
                </a:lnTo>
                <a:lnTo>
                  <a:pt x="1011237" y="1922066"/>
                </a:lnTo>
                <a:lnTo>
                  <a:pt x="876960" y="1825229"/>
                </a:lnTo>
                <a:lnTo>
                  <a:pt x="191516" y="1912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0" y="4860729"/>
            <a:ext cx="7565400" cy="1"/>
          </a:xfrm>
          <a:custGeom>
            <a:avLst/>
            <a:gdLst/>
            <a:ahLst/>
            <a:cxnLst/>
            <a:rect l="l" t="t" r="r" b="b"/>
            <a:pathLst>
              <a:path w="7565400" h="1">
                <a:moveTo>
                  <a:pt x="7565400" y="1"/>
                </a:moveTo>
                <a:lnTo>
                  <a:pt x="0" y="1"/>
                </a:lnTo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8434" y="2664721"/>
            <a:ext cx="7261565" cy="1"/>
          </a:xfrm>
          <a:custGeom>
            <a:avLst/>
            <a:gdLst/>
            <a:ahLst/>
            <a:cxnLst/>
            <a:rect l="l" t="t" r="r" b="b"/>
            <a:pathLst>
              <a:path w="7261565" h="1">
                <a:moveTo>
                  <a:pt x="7261565" y="1"/>
                </a:moveTo>
                <a:lnTo>
                  <a:pt x="0" y="1"/>
                </a:lnTo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2982" y="2210050"/>
            <a:ext cx="0" cy="56883"/>
          </a:xfrm>
          <a:custGeom>
            <a:avLst/>
            <a:gdLst/>
            <a:ahLst/>
            <a:cxnLst/>
            <a:rect l="l" t="t" r="r" b="b"/>
            <a:pathLst>
              <a:path h="56883">
                <a:moveTo>
                  <a:pt x="0" y="0"/>
                </a:moveTo>
                <a:lnTo>
                  <a:pt x="0" y="56883"/>
                </a:lnTo>
              </a:path>
            </a:pathLst>
          </a:custGeom>
          <a:ln w="16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2982" y="2210050"/>
            <a:ext cx="0" cy="56883"/>
          </a:xfrm>
          <a:custGeom>
            <a:avLst/>
            <a:gdLst/>
            <a:ahLst/>
            <a:cxnLst/>
            <a:rect l="l" t="t" r="r" b="b"/>
            <a:pathLst>
              <a:path h="56883">
                <a:moveTo>
                  <a:pt x="0" y="0"/>
                </a:moveTo>
                <a:lnTo>
                  <a:pt x="0" y="56883"/>
                </a:lnTo>
              </a:path>
            </a:pathLst>
          </a:custGeom>
          <a:ln w="1625">
            <a:solidFill>
              <a:srgbClr val="3364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9500" y="187393"/>
            <a:ext cx="8688175" cy="634885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Utilisation de l’ADR et du Navigator pour améliorer la qualité de la gestion des données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-250091" y="2747289"/>
            <a:ext cx="4854956" cy="634885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endParaRPr lang="fr-FR" sz="4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1500" y="1878666"/>
            <a:ext cx="1796885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3200" dirty="0">
                <a:solidFill>
                  <a:srgbClr val="FFFFFF"/>
                </a:solidFill>
                <a:latin typeface="Times New Roman"/>
                <a:cs typeface="Times New Roman"/>
              </a:rPr>
              <a:t>Jonathan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51700" y="1878666"/>
            <a:ext cx="1133931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3200" dirty="0">
                <a:solidFill>
                  <a:srgbClr val="FFFFFF"/>
                </a:solidFill>
                <a:latin typeface="Times New Roman"/>
                <a:cs typeface="Times New Roman"/>
              </a:rPr>
              <a:t>Berry,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98029" y="1878666"/>
            <a:ext cx="1518373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3200" dirty="0" err="1">
                <a:solidFill>
                  <a:srgbClr val="FFFFFF"/>
                </a:solidFill>
                <a:latin typeface="Times New Roman"/>
                <a:cs typeface="Times New Roman"/>
              </a:rPr>
              <a:t>Fjelltopp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7782" y="4378829"/>
            <a:ext cx="3182046" cy="634885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lang="fr-FR" sz="4800" dirty="0">
                <a:solidFill>
                  <a:srgbClr val="FFFFFF"/>
                </a:solidFill>
                <a:latin typeface="Calibri"/>
                <a:cs typeface="Calibri"/>
              </a:rPr>
              <a:t>fjelltopp.org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538" y="5186515"/>
            <a:ext cx="545216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4376" y="5246658"/>
            <a:ext cx="2035452" cy="228434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235" y="5166724"/>
            <a:ext cx="328688" cy="29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5530033"/>
            <a:ext cx="10080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46450"/>
            <a:ext cx="5984278" cy="4026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4393" y="946438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0162" y="323604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1" y="137263"/>
                </a:lnTo>
                <a:lnTo>
                  <a:pt x="303967" y="124582"/>
                </a:lnTo>
                <a:lnTo>
                  <a:pt x="301027" y="112130"/>
                </a:lnTo>
                <a:lnTo>
                  <a:pt x="297067" y="99961"/>
                </a:lnTo>
                <a:lnTo>
                  <a:pt x="292114" y="88128"/>
                </a:lnTo>
                <a:lnTo>
                  <a:pt x="286194" y="76682"/>
                </a:lnTo>
                <a:lnTo>
                  <a:pt x="277463" y="63107"/>
                </a:lnTo>
                <a:lnTo>
                  <a:pt x="269511" y="53031"/>
                </a:lnTo>
                <a:lnTo>
                  <a:pt x="260740" y="43682"/>
                </a:lnTo>
                <a:lnTo>
                  <a:pt x="251202" y="35112"/>
                </a:lnTo>
                <a:lnTo>
                  <a:pt x="240949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101" y="29255"/>
                </a:lnTo>
                <a:lnTo>
                  <a:pt x="53023" y="37209"/>
                </a:lnTo>
                <a:lnTo>
                  <a:pt x="43673" y="45982"/>
                </a:lnTo>
                <a:lnTo>
                  <a:pt x="35104" y="55521"/>
                </a:lnTo>
                <a:lnTo>
                  <a:pt x="27369" y="65772"/>
                </a:lnTo>
                <a:lnTo>
                  <a:pt x="20523" y="76682"/>
                </a:lnTo>
                <a:lnTo>
                  <a:pt x="13270" y="91058"/>
                </a:lnTo>
                <a:lnTo>
                  <a:pt x="8564" y="102980"/>
                </a:lnTo>
                <a:lnTo>
                  <a:pt x="4857" y="115225"/>
                </a:lnTo>
                <a:lnTo>
                  <a:pt x="2176" y="127739"/>
                </a:lnTo>
                <a:lnTo>
                  <a:pt x="548" y="140470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49" y="243622"/>
                </a:lnTo>
                <a:lnTo>
                  <a:pt x="37200" y="253698"/>
                </a:lnTo>
                <a:lnTo>
                  <a:pt x="45972" y="263047"/>
                </a:lnTo>
                <a:lnTo>
                  <a:pt x="55512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40" y="293453"/>
                </a:lnTo>
                <a:lnTo>
                  <a:pt x="102962" y="298159"/>
                </a:lnTo>
                <a:lnTo>
                  <a:pt x="115207" y="301864"/>
                </a:lnTo>
                <a:lnTo>
                  <a:pt x="127722" y="304543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2" y="306683"/>
                </a:lnTo>
                <a:lnTo>
                  <a:pt x="169452" y="305863"/>
                </a:lnTo>
                <a:lnTo>
                  <a:pt x="182136" y="303971"/>
                </a:lnTo>
                <a:lnTo>
                  <a:pt x="194590" y="301034"/>
                </a:lnTo>
                <a:lnTo>
                  <a:pt x="206760" y="297077"/>
                </a:lnTo>
                <a:lnTo>
                  <a:pt x="218593" y="292126"/>
                </a:lnTo>
                <a:lnTo>
                  <a:pt x="230035" y="286207"/>
                </a:lnTo>
                <a:lnTo>
                  <a:pt x="243615" y="277474"/>
                </a:lnTo>
                <a:lnTo>
                  <a:pt x="253691" y="269520"/>
                </a:lnTo>
                <a:lnTo>
                  <a:pt x="263039" y="260748"/>
                </a:lnTo>
                <a:lnTo>
                  <a:pt x="271607" y="251209"/>
                </a:lnTo>
                <a:lnTo>
                  <a:pt x="279343" y="240958"/>
                </a:lnTo>
                <a:lnTo>
                  <a:pt x="286194" y="230047"/>
                </a:lnTo>
                <a:lnTo>
                  <a:pt x="293446" y="215672"/>
                </a:lnTo>
                <a:lnTo>
                  <a:pt x="298153" y="203749"/>
                </a:lnTo>
                <a:lnTo>
                  <a:pt x="301860" y="191504"/>
                </a:lnTo>
                <a:lnTo>
                  <a:pt x="304541" y="178990"/>
                </a:lnTo>
                <a:lnTo>
                  <a:pt x="306169" y="166259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0162" y="323604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59"/>
                </a:lnTo>
                <a:lnTo>
                  <a:pt x="304541" y="178990"/>
                </a:lnTo>
                <a:lnTo>
                  <a:pt x="301860" y="191504"/>
                </a:lnTo>
                <a:lnTo>
                  <a:pt x="298153" y="203749"/>
                </a:lnTo>
                <a:lnTo>
                  <a:pt x="293446" y="215672"/>
                </a:lnTo>
                <a:lnTo>
                  <a:pt x="287766" y="227219"/>
                </a:lnTo>
                <a:lnTo>
                  <a:pt x="279343" y="240958"/>
                </a:lnTo>
                <a:lnTo>
                  <a:pt x="271607" y="251209"/>
                </a:lnTo>
                <a:lnTo>
                  <a:pt x="263039" y="260748"/>
                </a:lnTo>
                <a:lnTo>
                  <a:pt x="253691" y="269520"/>
                </a:lnTo>
                <a:lnTo>
                  <a:pt x="243615" y="277474"/>
                </a:lnTo>
                <a:lnTo>
                  <a:pt x="232863" y="284556"/>
                </a:lnTo>
                <a:lnTo>
                  <a:pt x="218593" y="292126"/>
                </a:lnTo>
                <a:lnTo>
                  <a:pt x="206760" y="297077"/>
                </a:lnTo>
                <a:lnTo>
                  <a:pt x="194590" y="301034"/>
                </a:lnTo>
                <a:lnTo>
                  <a:pt x="182136" y="303971"/>
                </a:lnTo>
                <a:lnTo>
                  <a:pt x="169452" y="305863"/>
                </a:lnTo>
                <a:lnTo>
                  <a:pt x="156592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2" y="304543"/>
                </a:lnTo>
                <a:lnTo>
                  <a:pt x="115207" y="301864"/>
                </a:lnTo>
                <a:lnTo>
                  <a:pt x="102962" y="298159"/>
                </a:lnTo>
                <a:lnTo>
                  <a:pt x="91040" y="293453"/>
                </a:lnTo>
                <a:lnTo>
                  <a:pt x="79495" y="287772"/>
                </a:lnTo>
                <a:lnTo>
                  <a:pt x="65767" y="279355"/>
                </a:lnTo>
                <a:lnTo>
                  <a:pt x="55512" y="271618"/>
                </a:lnTo>
                <a:lnTo>
                  <a:pt x="45972" y="263047"/>
                </a:lnTo>
                <a:lnTo>
                  <a:pt x="37200" y="253698"/>
                </a:lnTo>
                <a:lnTo>
                  <a:pt x="29249" y="243622"/>
                </a:lnTo>
                <a:lnTo>
                  <a:pt x="22172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70"/>
                </a:lnTo>
                <a:lnTo>
                  <a:pt x="2176" y="127739"/>
                </a:lnTo>
                <a:lnTo>
                  <a:pt x="4857" y="115225"/>
                </a:lnTo>
                <a:lnTo>
                  <a:pt x="8564" y="102980"/>
                </a:lnTo>
                <a:lnTo>
                  <a:pt x="13270" y="91058"/>
                </a:lnTo>
                <a:lnTo>
                  <a:pt x="18950" y="79510"/>
                </a:lnTo>
                <a:lnTo>
                  <a:pt x="27369" y="65772"/>
                </a:lnTo>
                <a:lnTo>
                  <a:pt x="35104" y="55521"/>
                </a:lnTo>
                <a:lnTo>
                  <a:pt x="43673" y="45982"/>
                </a:lnTo>
                <a:lnTo>
                  <a:pt x="53023" y="37209"/>
                </a:lnTo>
                <a:lnTo>
                  <a:pt x="63101" y="29255"/>
                </a:lnTo>
                <a:lnTo>
                  <a:pt x="73854" y="22174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74"/>
                </a:lnTo>
                <a:lnTo>
                  <a:pt x="251202" y="35112"/>
                </a:lnTo>
                <a:lnTo>
                  <a:pt x="260740" y="43682"/>
                </a:lnTo>
                <a:lnTo>
                  <a:pt x="269511" y="53031"/>
                </a:lnTo>
                <a:lnTo>
                  <a:pt x="277463" y="63107"/>
                </a:lnTo>
                <a:lnTo>
                  <a:pt x="284543" y="73855"/>
                </a:lnTo>
                <a:lnTo>
                  <a:pt x="292114" y="88128"/>
                </a:lnTo>
                <a:lnTo>
                  <a:pt x="297067" y="99961"/>
                </a:lnTo>
                <a:lnTo>
                  <a:pt x="301027" y="112130"/>
                </a:lnTo>
                <a:lnTo>
                  <a:pt x="303967" y="124582"/>
                </a:lnTo>
                <a:lnTo>
                  <a:pt x="305861" y="137263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2" y="137253"/>
                </a:lnTo>
                <a:lnTo>
                  <a:pt x="303968" y="124571"/>
                </a:lnTo>
                <a:lnTo>
                  <a:pt x="301029" y="112119"/>
                </a:lnTo>
                <a:lnTo>
                  <a:pt x="297071" y="99950"/>
                </a:lnTo>
                <a:lnTo>
                  <a:pt x="292121" y="88115"/>
                </a:lnTo>
                <a:lnTo>
                  <a:pt x="286207" y="76669"/>
                </a:lnTo>
                <a:lnTo>
                  <a:pt x="277474" y="63094"/>
                </a:lnTo>
                <a:lnTo>
                  <a:pt x="269520" y="53019"/>
                </a:lnTo>
                <a:lnTo>
                  <a:pt x="260748" y="43669"/>
                </a:lnTo>
                <a:lnTo>
                  <a:pt x="251209" y="35099"/>
                </a:lnTo>
                <a:lnTo>
                  <a:pt x="240958" y="27362"/>
                </a:lnTo>
                <a:lnTo>
                  <a:pt x="230047" y="20510"/>
                </a:lnTo>
                <a:lnTo>
                  <a:pt x="215674" y="13265"/>
                </a:lnTo>
                <a:lnTo>
                  <a:pt x="203751" y="8561"/>
                </a:lnTo>
                <a:lnTo>
                  <a:pt x="191506" y="4856"/>
                </a:lnTo>
                <a:lnTo>
                  <a:pt x="178991" y="2176"/>
                </a:lnTo>
                <a:lnTo>
                  <a:pt x="166260" y="548"/>
                </a:lnTo>
                <a:lnTo>
                  <a:pt x="153365" y="0"/>
                </a:lnTo>
                <a:lnTo>
                  <a:pt x="150125" y="34"/>
                </a:lnTo>
                <a:lnTo>
                  <a:pt x="137265" y="855"/>
                </a:lnTo>
                <a:lnTo>
                  <a:pt x="124581" y="2749"/>
                </a:lnTo>
                <a:lnTo>
                  <a:pt x="112127" y="5688"/>
                </a:lnTo>
                <a:lnTo>
                  <a:pt x="99957" y="9646"/>
                </a:lnTo>
                <a:lnTo>
                  <a:pt x="88124" y="14595"/>
                </a:lnTo>
                <a:lnTo>
                  <a:pt x="76682" y="20510"/>
                </a:lnTo>
                <a:lnTo>
                  <a:pt x="63102" y="29243"/>
                </a:lnTo>
                <a:lnTo>
                  <a:pt x="53026" y="37196"/>
                </a:lnTo>
                <a:lnTo>
                  <a:pt x="43677" y="45969"/>
                </a:lnTo>
                <a:lnTo>
                  <a:pt x="35109" y="55508"/>
                </a:lnTo>
                <a:lnTo>
                  <a:pt x="27374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54" y="243615"/>
                </a:lnTo>
                <a:lnTo>
                  <a:pt x="37206" y="253691"/>
                </a:lnTo>
                <a:lnTo>
                  <a:pt x="45977" y="263039"/>
                </a:lnTo>
                <a:lnTo>
                  <a:pt x="55515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2" y="215661"/>
                </a:lnTo>
                <a:lnTo>
                  <a:pt x="298156" y="203738"/>
                </a:lnTo>
                <a:lnTo>
                  <a:pt x="301861" y="191493"/>
                </a:lnTo>
                <a:lnTo>
                  <a:pt x="304541" y="178978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8"/>
                </a:lnTo>
                <a:lnTo>
                  <a:pt x="301861" y="191493"/>
                </a:lnTo>
                <a:lnTo>
                  <a:pt x="298156" y="203738"/>
                </a:lnTo>
                <a:lnTo>
                  <a:pt x="293452" y="215661"/>
                </a:lnTo>
                <a:lnTo>
                  <a:pt x="287776" y="227209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3"/>
                </a:lnTo>
                <a:lnTo>
                  <a:pt x="55515" y="271607"/>
                </a:lnTo>
                <a:lnTo>
                  <a:pt x="45977" y="263039"/>
                </a:lnTo>
                <a:lnTo>
                  <a:pt x="37206" y="253691"/>
                </a:lnTo>
                <a:lnTo>
                  <a:pt x="29254" y="243615"/>
                </a:lnTo>
                <a:lnTo>
                  <a:pt x="22174" y="232863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74" y="65759"/>
                </a:lnTo>
                <a:lnTo>
                  <a:pt x="35109" y="55508"/>
                </a:lnTo>
                <a:lnTo>
                  <a:pt x="43677" y="45969"/>
                </a:lnTo>
                <a:lnTo>
                  <a:pt x="53026" y="37196"/>
                </a:lnTo>
                <a:lnTo>
                  <a:pt x="63102" y="29243"/>
                </a:lnTo>
                <a:lnTo>
                  <a:pt x="73854" y="22161"/>
                </a:lnTo>
                <a:lnTo>
                  <a:pt x="88124" y="14595"/>
                </a:lnTo>
                <a:lnTo>
                  <a:pt x="99957" y="9646"/>
                </a:lnTo>
                <a:lnTo>
                  <a:pt x="112127" y="5688"/>
                </a:lnTo>
                <a:lnTo>
                  <a:pt x="124581" y="2749"/>
                </a:lnTo>
                <a:lnTo>
                  <a:pt x="137265" y="855"/>
                </a:lnTo>
                <a:lnTo>
                  <a:pt x="150125" y="34"/>
                </a:lnTo>
                <a:lnTo>
                  <a:pt x="153365" y="0"/>
                </a:lnTo>
                <a:lnTo>
                  <a:pt x="166260" y="548"/>
                </a:lnTo>
                <a:lnTo>
                  <a:pt x="178991" y="2176"/>
                </a:lnTo>
                <a:lnTo>
                  <a:pt x="191506" y="4856"/>
                </a:lnTo>
                <a:lnTo>
                  <a:pt x="203751" y="8561"/>
                </a:lnTo>
                <a:lnTo>
                  <a:pt x="215674" y="13265"/>
                </a:lnTo>
                <a:lnTo>
                  <a:pt x="227222" y="18941"/>
                </a:lnTo>
                <a:lnTo>
                  <a:pt x="240958" y="27362"/>
                </a:lnTo>
                <a:lnTo>
                  <a:pt x="251209" y="35099"/>
                </a:lnTo>
                <a:lnTo>
                  <a:pt x="260748" y="43669"/>
                </a:lnTo>
                <a:lnTo>
                  <a:pt x="269520" y="53019"/>
                </a:lnTo>
                <a:lnTo>
                  <a:pt x="277474" y="63094"/>
                </a:lnTo>
                <a:lnTo>
                  <a:pt x="284556" y="73842"/>
                </a:lnTo>
                <a:lnTo>
                  <a:pt x="292121" y="88115"/>
                </a:lnTo>
                <a:lnTo>
                  <a:pt x="297071" y="99950"/>
                </a:lnTo>
                <a:lnTo>
                  <a:pt x="301029" y="112119"/>
                </a:lnTo>
                <a:lnTo>
                  <a:pt x="303968" y="124571"/>
                </a:lnTo>
                <a:lnTo>
                  <a:pt x="305862" y="137253"/>
                </a:lnTo>
                <a:lnTo>
                  <a:pt x="306683" y="150112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8718" y="3446649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2" y="137265"/>
                </a:lnTo>
                <a:lnTo>
                  <a:pt x="303968" y="124581"/>
                </a:lnTo>
                <a:lnTo>
                  <a:pt x="301029" y="112127"/>
                </a:lnTo>
                <a:lnTo>
                  <a:pt x="297071" y="99957"/>
                </a:lnTo>
                <a:lnTo>
                  <a:pt x="292121" y="88124"/>
                </a:lnTo>
                <a:lnTo>
                  <a:pt x="286207" y="76682"/>
                </a:lnTo>
                <a:lnTo>
                  <a:pt x="277474" y="63102"/>
                </a:lnTo>
                <a:lnTo>
                  <a:pt x="269520" y="53026"/>
                </a:lnTo>
                <a:lnTo>
                  <a:pt x="260748" y="43677"/>
                </a:lnTo>
                <a:lnTo>
                  <a:pt x="251209" y="35109"/>
                </a:lnTo>
                <a:lnTo>
                  <a:pt x="240958" y="27374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54"/>
                </a:lnTo>
                <a:lnTo>
                  <a:pt x="53026" y="37206"/>
                </a:lnTo>
                <a:lnTo>
                  <a:pt x="43677" y="45977"/>
                </a:lnTo>
                <a:lnTo>
                  <a:pt x="35109" y="55515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595"/>
                </a:lnTo>
                <a:lnTo>
                  <a:pt x="854" y="169456"/>
                </a:lnTo>
                <a:lnTo>
                  <a:pt x="2748" y="182139"/>
                </a:lnTo>
                <a:lnTo>
                  <a:pt x="5688" y="194592"/>
                </a:lnTo>
                <a:lnTo>
                  <a:pt x="9649" y="206760"/>
                </a:lnTo>
                <a:lnTo>
                  <a:pt x="14602" y="218592"/>
                </a:lnTo>
                <a:lnTo>
                  <a:pt x="20523" y="230035"/>
                </a:lnTo>
                <a:lnTo>
                  <a:pt x="29254" y="243616"/>
                </a:lnTo>
                <a:lnTo>
                  <a:pt x="37206" y="253694"/>
                </a:lnTo>
                <a:lnTo>
                  <a:pt x="45977" y="263044"/>
                </a:lnTo>
                <a:lnTo>
                  <a:pt x="55515" y="271613"/>
                </a:lnTo>
                <a:lnTo>
                  <a:pt x="65767" y="279347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8"/>
                </a:lnTo>
                <a:lnTo>
                  <a:pt x="253698" y="269516"/>
                </a:lnTo>
                <a:lnTo>
                  <a:pt x="263047" y="260744"/>
                </a:lnTo>
                <a:lnTo>
                  <a:pt x="271618" y="251204"/>
                </a:lnTo>
                <a:lnTo>
                  <a:pt x="279355" y="240950"/>
                </a:lnTo>
                <a:lnTo>
                  <a:pt x="286207" y="230035"/>
                </a:lnTo>
                <a:lnTo>
                  <a:pt x="293448" y="215677"/>
                </a:lnTo>
                <a:lnTo>
                  <a:pt x="298153" y="203755"/>
                </a:lnTo>
                <a:lnTo>
                  <a:pt x="301860" y="191510"/>
                </a:lnTo>
                <a:lnTo>
                  <a:pt x="304540" y="178995"/>
                </a:lnTo>
                <a:lnTo>
                  <a:pt x="306169" y="166262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88718" y="3446649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62"/>
                </a:lnTo>
                <a:lnTo>
                  <a:pt x="304540" y="178995"/>
                </a:lnTo>
                <a:lnTo>
                  <a:pt x="301860" y="191510"/>
                </a:lnTo>
                <a:lnTo>
                  <a:pt x="298153" y="203755"/>
                </a:lnTo>
                <a:lnTo>
                  <a:pt x="293448" y="215677"/>
                </a:lnTo>
                <a:lnTo>
                  <a:pt x="287770" y="227221"/>
                </a:lnTo>
                <a:lnTo>
                  <a:pt x="279355" y="240950"/>
                </a:lnTo>
                <a:lnTo>
                  <a:pt x="271618" y="251204"/>
                </a:lnTo>
                <a:lnTo>
                  <a:pt x="263047" y="260744"/>
                </a:lnTo>
                <a:lnTo>
                  <a:pt x="253698" y="269516"/>
                </a:lnTo>
                <a:lnTo>
                  <a:pt x="243622" y="277468"/>
                </a:lnTo>
                <a:lnTo>
                  <a:pt x="232874" y="284544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7"/>
                </a:lnTo>
                <a:lnTo>
                  <a:pt x="55515" y="271613"/>
                </a:lnTo>
                <a:lnTo>
                  <a:pt x="45977" y="263044"/>
                </a:lnTo>
                <a:lnTo>
                  <a:pt x="37206" y="253694"/>
                </a:lnTo>
                <a:lnTo>
                  <a:pt x="29254" y="243616"/>
                </a:lnTo>
                <a:lnTo>
                  <a:pt x="22174" y="232863"/>
                </a:lnTo>
                <a:lnTo>
                  <a:pt x="14602" y="218592"/>
                </a:lnTo>
                <a:lnTo>
                  <a:pt x="9649" y="206760"/>
                </a:lnTo>
                <a:lnTo>
                  <a:pt x="5688" y="194592"/>
                </a:lnTo>
                <a:lnTo>
                  <a:pt x="2748" y="182139"/>
                </a:lnTo>
                <a:lnTo>
                  <a:pt x="854" y="169456"/>
                </a:lnTo>
                <a:lnTo>
                  <a:pt x="34" y="156595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74" y="65767"/>
                </a:lnTo>
                <a:lnTo>
                  <a:pt x="35109" y="55515"/>
                </a:lnTo>
                <a:lnTo>
                  <a:pt x="43677" y="45977"/>
                </a:lnTo>
                <a:lnTo>
                  <a:pt x="53026" y="37206"/>
                </a:lnTo>
                <a:lnTo>
                  <a:pt x="63102" y="29254"/>
                </a:lnTo>
                <a:lnTo>
                  <a:pt x="73854" y="22174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74"/>
                </a:lnTo>
                <a:lnTo>
                  <a:pt x="251209" y="35109"/>
                </a:lnTo>
                <a:lnTo>
                  <a:pt x="260748" y="43677"/>
                </a:lnTo>
                <a:lnTo>
                  <a:pt x="269520" y="53026"/>
                </a:lnTo>
                <a:lnTo>
                  <a:pt x="277474" y="63102"/>
                </a:lnTo>
                <a:lnTo>
                  <a:pt x="284556" y="73854"/>
                </a:lnTo>
                <a:lnTo>
                  <a:pt x="292121" y="88124"/>
                </a:lnTo>
                <a:lnTo>
                  <a:pt x="297071" y="99957"/>
                </a:lnTo>
                <a:lnTo>
                  <a:pt x="301029" y="112127"/>
                </a:lnTo>
                <a:lnTo>
                  <a:pt x="303968" y="124581"/>
                </a:lnTo>
                <a:lnTo>
                  <a:pt x="305862" y="137265"/>
                </a:lnTo>
                <a:lnTo>
                  <a:pt x="306683" y="150125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2514" y="3655805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65"/>
                </a:moveTo>
                <a:lnTo>
                  <a:pt x="305874" y="137263"/>
                </a:lnTo>
                <a:lnTo>
                  <a:pt x="303980" y="124582"/>
                </a:lnTo>
                <a:lnTo>
                  <a:pt x="301039" y="112130"/>
                </a:lnTo>
                <a:lnTo>
                  <a:pt x="297080" y="99961"/>
                </a:lnTo>
                <a:lnTo>
                  <a:pt x="292126" y="88128"/>
                </a:lnTo>
                <a:lnTo>
                  <a:pt x="286207" y="76682"/>
                </a:lnTo>
                <a:lnTo>
                  <a:pt x="277474" y="63107"/>
                </a:lnTo>
                <a:lnTo>
                  <a:pt x="269520" y="53031"/>
                </a:lnTo>
                <a:lnTo>
                  <a:pt x="260748" y="43682"/>
                </a:lnTo>
                <a:lnTo>
                  <a:pt x="251209" y="35112"/>
                </a:lnTo>
                <a:lnTo>
                  <a:pt x="240958" y="27374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3" y="856"/>
                </a:lnTo>
                <a:lnTo>
                  <a:pt x="124582" y="2750"/>
                </a:lnTo>
                <a:lnTo>
                  <a:pt x="112130" y="5690"/>
                </a:lnTo>
                <a:lnTo>
                  <a:pt x="99961" y="9650"/>
                </a:lnTo>
                <a:lnTo>
                  <a:pt x="88128" y="14603"/>
                </a:lnTo>
                <a:lnTo>
                  <a:pt x="76682" y="20523"/>
                </a:lnTo>
                <a:lnTo>
                  <a:pt x="63107" y="29255"/>
                </a:lnTo>
                <a:lnTo>
                  <a:pt x="53031" y="37209"/>
                </a:lnTo>
                <a:lnTo>
                  <a:pt x="43682" y="45982"/>
                </a:lnTo>
                <a:lnTo>
                  <a:pt x="35112" y="55521"/>
                </a:lnTo>
                <a:lnTo>
                  <a:pt x="27374" y="65772"/>
                </a:lnTo>
                <a:lnTo>
                  <a:pt x="20523" y="76682"/>
                </a:lnTo>
                <a:lnTo>
                  <a:pt x="13270" y="91058"/>
                </a:lnTo>
                <a:lnTo>
                  <a:pt x="8564" y="102980"/>
                </a:lnTo>
                <a:lnTo>
                  <a:pt x="4857" y="115225"/>
                </a:lnTo>
                <a:lnTo>
                  <a:pt x="2176" y="127739"/>
                </a:lnTo>
                <a:lnTo>
                  <a:pt x="548" y="140470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55" y="243622"/>
                </a:lnTo>
                <a:lnTo>
                  <a:pt x="37209" y="253698"/>
                </a:lnTo>
                <a:lnTo>
                  <a:pt x="45982" y="263047"/>
                </a:lnTo>
                <a:lnTo>
                  <a:pt x="55521" y="271618"/>
                </a:lnTo>
                <a:lnTo>
                  <a:pt x="65772" y="279355"/>
                </a:lnTo>
                <a:lnTo>
                  <a:pt x="76682" y="286207"/>
                </a:lnTo>
                <a:lnTo>
                  <a:pt x="91055" y="293457"/>
                </a:lnTo>
                <a:lnTo>
                  <a:pt x="102978" y="298161"/>
                </a:lnTo>
                <a:lnTo>
                  <a:pt x="115224" y="301866"/>
                </a:lnTo>
                <a:lnTo>
                  <a:pt x="127738" y="304544"/>
                </a:lnTo>
                <a:lnTo>
                  <a:pt x="140470" y="306170"/>
                </a:lnTo>
                <a:lnTo>
                  <a:pt x="153365" y="306717"/>
                </a:lnTo>
                <a:lnTo>
                  <a:pt x="156604" y="306683"/>
                </a:lnTo>
                <a:lnTo>
                  <a:pt x="169463" y="305863"/>
                </a:lnTo>
                <a:lnTo>
                  <a:pt x="182145" y="303971"/>
                </a:lnTo>
                <a:lnTo>
                  <a:pt x="194597" y="301034"/>
                </a:lnTo>
                <a:lnTo>
                  <a:pt x="206767" y="297077"/>
                </a:lnTo>
                <a:lnTo>
                  <a:pt x="218601" y="292126"/>
                </a:lnTo>
                <a:lnTo>
                  <a:pt x="230047" y="286207"/>
                </a:lnTo>
                <a:lnTo>
                  <a:pt x="243622" y="277474"/>
                </a:lnTo>
                <a:lnTo>
                  <a:pt x="253698" y="269520"/>
                </a:lnTo>
                <a:lnTo>
                  <a:pt x="263047" y="260748"/>
                </a:lnTo>
                <a:lnTo>
                  <a:pt x="271618" y="251209"/>
                </a:lnTo>
                <a:lnTo>
                  <a:pt x="279355" y="240958"/>
                </a:lnTo>
                <a:lnTo>
                  <a:pt x="286207" y="230047"/>
                </a:lnTo>
                <a:lnTo>
                  <a:pt x="293459" y="215672"/>
                </a:lnTo>
                <a:lnTo>
                  <a:pt x="298166" y="203749"/>
                </a:lnTo>
                <a:lnTo>
                  <a:pt x="301873" y="191504"/>
                </a:lnTo>
                <a:lnTo>
                  <a:pt x="304554" y="178990"/>
                </a:lnTo>
                <a:lnTo>
                  <a:pt x="306181" y="166259"/>
                </a:lnTo>
                <a:lnTo>
                  <a:pt x="306730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32514" y="3655805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65"/>
                </a:moveTo>
                <a:lnTo>
                  <a:pt x="306181" y="166259"/>
                </a:lnTo>
                <a:lnTo>
                  <a:pt x="304554" y="178990"/>
                </a:lnTo>
                <a:lnTo>
                  <a:pt x="301873" y="191504"/>
                </a:lnTo>
                <a:lnTo>
                  <a:pt x="298166" y="203749"/>
                </a:lnTo>
                <a:lnTo>
                  <a:pt x="293459" y="215672"/>
                </a:lnTo>
                <a:lnTo>
                  <a:pt x="287779" y="227219"/>
                </a:lnTo>
                <a:lnTo>
                  <a:pt x="279355" y="240958"/>
                </a:lnTo>
                <a:lnTo>
                  <a:pt x="271618" y="251209"/>
                </a:lnTo>
                <a:lnTo>
                  <a:pt x="263047" y="260748"/>
                </a:lnTo>
                <a:lnTo>
                  <a:pt x="253698" y="269520"/>
                </a:lnTo>
                <a:lnTo>
                  <a:pt x="243622" y="277474"/>
                </a:lnTo>
                <a:lnTo>
                  <a:pt x="232874" y="284556"/>
                </a:lnTo>
                <a:lnTo>
                  <a:pt x="218601" y="292126"/>
                </a:lnTo>
                <a:lnTo>
                  <a:pt x="206767" y="297077"/>
                </a:lnTo>
                <a:lnTo>
                  <a:pt x="194597" y="301034"/>
                </a:lnTo>
                <a:lnTo>
                  <a:pt x="182145" y="303971"/>
                </a:lnTo>
                <a:lnTo>
                  <a:pt x="169463" y="305863"/>
                </a:lnTo>
                <a:lnTo>
                  <a:pt x="156604" y="306683"/>
                </a:lnTo>
                <a:lnTo>
                  <a:pt x="153365" y="306717"/>
                </a:lnTo>
                <a:lnTo>
                  <a:pt x="140470" y="306170"/>
                </a:lnTo>
                <a:lnTo>
                  <a:pt x="127738" y="304544"/>
                </a:lnTo>
                <a:lnTo>
                  <a:pt x="115224" y="301866"/>
                </a:lnTo>
                <a:lnTo>
                  <a:pt x="102978" y="298161"/>
                </a:lnTo>
                <a:lnTo>
                  <a:pt x="91055" y="293457"/>
                </a:lnTo>
                <a:lnTo>
                  <a:pt x="79507" y="287777"/>
                </a:lnTo>
                <a:lnTo>
                  <a:pt x="65772" y="279355"/>
                </a:lnTo>
                <a:lnTo>
                  <a:pt x="55521" y="271618"/>
                </a:lnTo>
                <a:lnTo>
                  <a:pt x="45982" y="263047"/>
                </a:lnTo>
                <a:lnTo>
                  <a:pt x="37209" y="253698"/>
                </a:lnTo>
                <a:lnTo>
                  <a:pt x="29255" y="243622"/>
                </a:lnTo>
                <a:lnTo>
                  <a:pt x="22174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70"/>
                </a:lnTo>
                <a:lnTo>
                  <a:pt x="2176" y="127739"/>
                </a:lnTo>
                <a:lnTo>
                  <a:pt x="4857" y="115225"/>
                </a:lnTo>
                <a:lnTo>
                  <a:pt x="8564" y="102980"/>
                </a:lnTo>
                <a:lnTo>
                  <a:pt x="13270" y="91058"/>
                </a:lnTo>
                <a:lnTo>
                  <a:pt x="18950" y="79510"/>
                </a:lnTo>
                <a:lnTo>
                  <a:pt x="27374" y="65772"/>
                </a:lnTo>
                <a:lnTo>
                  <a:pt x="35112" y="55521"/>
                </a:lnTo>
                <a:lnTo>
                  <a:pt x="43682" y="45982"/>
                </a:lnTo>
                <a:lnTo>
                  <a:pt x="53031" y="37209"/>
                </a:lnTo>
                <a:lnTo>
                  <a:pt x="63107" y="29255"/>
                </a:lnTo>
                <a:lnTo>
                  <a:pt x="73855" y="22174"/>
                </a:lnTo>
                <a:lnTo>
                  <a:pt x="88128" y="14603"/>
                </a:lnTo>
                <a:lnTo>
                  <a:pt x="99961" y="9650"/>
                </a:lnTo>
                <a:lnTo>
                  <a:pt x="112130" y="5690"/>
                </a:lnTo>
                <a:lnTo>
                  <a:pt x="124582" y="2750"/>
                </a:lnTo>
                <a:lnTo>
                  <a:pt x="137263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74"/>
                </a:lnTo>
                <a:lnTo>
                  <a:pt x="251209" y="35112"/>
                </a:lnTo>
                <a:lnTo>
                  <a:pt x="260748" y="43682"/>
                </a:lnTo>
                <a:lnTo>
                  <a:pt x="269520" y="53031"/>
                </a:lnTo>
                <a:lnTo>
                  <a:pt x="277474" y="63107"/>
                </a:lnTo>
                <a:lnTo>
                  <a:pt x="284556" y="73855"/>
                </a:lnTo>
                <a:lnTo>
                  <a:pt x="292126" y="88128"/>
                </a:lnTo>
                <a:lnTo>
                  <a:pt x="297080" y="99961"/>
                </a:lnTo>
                <a:lnTo>
                  <a:pt x="301039" y="112130"/>
                </a:lnTo>
                <a:lnTo>
                  <a:pt x="303980" y="124582"/>
                </a:lnTo>
                <a:lnTo>
                  <a:pt x="305874" y="137263"/>
                </a:lnTo>
                <a:lnTo>
                  <a:pt x="306695" y="150122"/>
                </a:lnTo>
                <a:lnTo>
                  <a:pt x="306730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32514" y="3656173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52"/>
                </a:moveTo>
                <a:lnTo>
                  <a:pt x="305874" y="137251"/>
                </a:lnTo>
                <a:lnTo>
                  <a:pt x="303980" y="124569"/>
                </a:lnTo>
                <a:lnTo>
                  <a:pt x="301039" y="112118"/>
                </a:lnTo>
                <a:lnTo>
                  <a:pt x="297080" y="99949"/>
                </a:lnTo>
                <a:lnTo>
                  <a:pt x="292126" y="88115"/>
                </a:lnTo>
                <a:lnTo>
                  <a:pt x="286207" y="76669"/>
                </a:lnTo>
                <a:lnTo>
                  <a:pt x="277474" y="63094"/>
                </a:lnTo>
                <a:lnTo>
                  <a:pt x="269520" y="53019"/>
                </a:lnTo>
                <a:lnTo>
                  <a:pt x="260748" y="43669"/>
                </a:lnTo>
                <a:lnTo>
                  <a:pt x="251209" y="35099"/>
                </a:lnTo>
                <a:lnTo>
                  <a:pt x="240958" y="27362"/>
                </a:lnTo>
                <a:lnTo>
                  <a:pt x="230047" y="20510"/>
                </a:lnTo>
                <a:lnTo>
                  <a:pt x="215674" y="13265"/>
                </a:lnTo>
                <a:lnTo>
                  <a:pt x="203751" y="8561"/>
                </a:lnTo>
                <a:lnTo>
                  <a:pt x="191506" y="4856"/>
                </a:lnTo>
                <a:lnTo>
                  <a:pt x="178991" y="2176"/>
                </a:lnTo>
                <a:lnTo>
                  <a:pt x="166260" y="548"/>
                </a:lnTo>
                <a:lnTo>
                  <a:pt x="153365" y="0"/>
                </a:lnTo>
                <a:lnTo>
                  <a:pt x="150125" y="34"/>
                </a:lnTo>
                <a:lnTo>
                  <a:pt x="137266" y="855"/>
                </a:lnTo>
                <a:lnTo>
                  <a:pt x="124584" y="2749"/>
                </a:lnTo>
                <a:lnTo>
                  <a:pt x="112132" y="5688"/>
                </a:lnTo>
                <a:lnTo>
                  <a:pt x="99962" y="9646"/>
                </a:lnTo>
                <a:lnTo>
                  <a:pt x="88128" y="14595"/>
                </a:lnTo>
                <a:lnTo>
                  <a:pt x="76682" y="20510"/>
                </a:lnTo>
                <a:lnTo>
                  <a:pt x="63107" y="29243"/>
                </a:lnTo>
                <a:lnTo>
                  <a:pt x="53031" y="37196"/>
                </a:lnTo>
                <a:lnTo>
                  <a:pt x="43682" y="45969"/>
                </a:lnTo>
                <a:lnTo>
                  <a:pt x="35112" y="55508"/>
                </a:lnTo>
                <a:lnTo>
                  <a:pt x="27374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55" y="243615"/>
                </a:lnTo>
                <a:lnTo>
                  <a:pt x="37209" y="253691"/>
                </a:lnTo>
                <a:lnTo>
                  <a:pt x="45982" y="263039"/>
                </a:lnTo>
                <a:lnTo>
                  <a:pt x="55521" y="271607"/>
                </a:lnTo>
                <a:lnTo>
                  <a:pt x="65772" y="279343"/>
                </a:lnTo>
                <a:lnTo>
                  <a:pt x="76682" y="286194"/>
                </a:lnTo>
                <a:lnTo>
                  <a:pt x="91058" y="293446"/>
                </a:lnTo>
                <a:lnTo>
                  <a:pt x="102980" y="298153"/>
                </a:lnTo>
                <a:lnTo>
                  <a:pt x="115225" y="301860"/>
                </a:lnTo>
                <a:lnTo>
                  <a:pt x="127739" y="304541"/>
                </a:lnTo>
                <a:lnTo>
                  <a:pt x="140470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9" y="215659"/>
                </a:lnTo>
                <a:lnTo>
                  <a:pt x="298166" y="203736"/>
                </a:lnTo>
                <a:lnTo>
                  <a:pt x="301873" y="191492"/>
                </a:lnTo>
                <a:lnTo>
                  <a:pt x="304554" y="178977"/>
                </a:lnTo>
                <a:lnTo>
                  <a:pt x="306181" y="166247"/>
                </a:lnTo>
                <a:lnTo>
                  <a:pt x="306730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32514" y="3656173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52"/>
                </a:moveTo>
                <a:lnTo>
                  <a:pt x="306181" y="166247"/>
                </a:lnTo>
                <a:lnTo>
                  <a:pt x="304554" y="178977"/>
                </a:lnTo>
                <a:lnTo>
                  <a:pt x="301873" y="191492"/>
                </a:lnTo>
                <a:lnTo>
                  <a:pt x="298166" y="203736"/>
                </a:lnTo>
                <a:lnTo>
                  <a:pt x="293459" y="215659"/>
                </a:lnTo>
                <a:lnTo>
                  <a:pt x="287779" y="227207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70" y="306169"/>
                </a:lnTo>
                <a:lnTo>
                  <a:pt x="127739" y="304541"/>
                </a:lnTo>
                <a:lnTo>
                  <a:pt x="115225" y="301860"/>
                </a:lnTo>
                <a:lnTo>
                  <a:pt x="102980" y="298153"/>
                </a:lnTo>
                <a:lnTo>
                  <a:pt x="91058" y="293446"/>
                </a:lnTo>
                <a:lnTo>
                  <a:pt x="79510" y="287766"/>
                </a:lnTo>
                <a:lnTo>
                  <a:pt x="65772" y="279343"/>
                </a:lnTo>
                <a:lnTo>
                  <a:pt x="55521" y="271607"/>
                </a:lnTo>
                <a:lnTo>
                  <a:pt x="45982" y="263039"/>
                </a:lnTo>
                <a:lnTo>
                  <a:pt x="37209" y="253691"/>
                </a:lnTo>
                <a:lnTo>
                  <a:pt x="29255" y="243615"/>
                </a:lnTo>
                <a:lnTo>
                  <a:pt x="22174" y="232863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74" y="65759"/>
                </a:lnTo>
                <a:lnTo>
                  <a:pt x="35112" y="55508"/>
                </a:lnTo>
                <a:lnTo>
                  <a:pt x="43682" y="45969"/>
                </a:lnTo>
                <a:lnTo>
                  <a:pt x="53031" y="37196"/>
                </a:lnTo>
                <a:lnTo>
                  <a:pt x="63107" y="29243"/>
                </a:lnTo>
                <a:lnTo>
                  <a:pt x="73855" y="22161"/>
                </a:lnTo>
                <a:lnTo>
                  <a:pt x="88128" y="14595"/>
                </a:lnTo>
                <a:lnTo>
                  <a:pt x="99962" y="9646"/>
                </a:lnTo>
                <a:lnTo>
                  <a:pt x="112132" y="5688"/>
                </a:lnTo>
                <a:lnTo>
                  <a:pt x="124584" y="2749"/>
                </a:lnTo>
                <a:lnTo>
                  <a:pt x="137266" y="855"/>
                </a:lnTo>
                <a:lnTo>
                  <a:pt x="150125" y="34"/>
                </a:lnTo>
                <a:lnTo>
                  <a:pt x="153365" y="0"/>
                </a:lnTo>
                <a:lnTo>
                  <a:pt x="166260" y="548"/>
                </a:lnTo>
                <a:lnTo>
                  <a:pt x="178991" y="2176"/>
                </a:lnTo>
                <a:lnTo>
                  <a:pt x="191506" y="4856"/>
                </a:lnTo>
                <a:lnTo>
                  <a:pt x="203751" y="8561"/>
                </a:lnTo>
                <a:lnTo>
                  <a:pt x="215674" y="13265"/>
                </a:lnTo>
                <a:lnTo>
                  <a:pt x="227222" y="18941"/>
                </a:lnTo>
                <a:lnTo>
                  <a:pt x="240958" y="27362"/>
                </a:lnTo>
                <a:lnTo>
                  <a:pt x="251209" y="35099"/>
                </a:lnTo>
                <a:lnTo>
                  <a:pt x="260748" y="43669"/>
                </a:lnTo>
                <a:lnTo>
                  <a:pt x="269520" y="53019"/>
                </a:lnTo>
                <a:lnTo>
                  <a:pt x="277474" y="63094"/>
                </a:lnTo>
                <a:lnTo>
                  <a:pt x="284556" y="73842"/>
                </a:lnTo>
                <a:lnTo>
                  <a:pt x="292126" y="88115"/>
                </a:lnTo>
                <a:lnTo>
                  <a:pt x="297080" y="99949"/>
                </a:lnTo>
                <a:lnTo>
                  <a:pt x="301039" y="112118"/>
                </a:lnTo>
                <a:lnTo>
                  <a:pt x="303980" y="124569"/>
                </a:lnTo>
                <a:lnTo>
                  <a:pt x="305874" y="137251"/>
                </a:lnTo>
                <a:lnTo>
                  <a:pt x="306695" y="150109"/>
                </a:lnTo>
                <a:lnTo>
                  <a:pt x="306730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6597" y="4177089"/>
            <a:ext cx="5316118" cy="649795"/>
          </a:xfrm>
          <a:custGeom>
            <a:avLst/>
            <a:gdLst/>
            <a:ahLst/>
            <a:cxnLst/>
            <a:rect l="l" t="t" r="r" b="b"/>
            <a:pathLst>
              <a:path w="5316118" h="649795">
                <a:moveTo>
                  <a:pt x="140" y="102840"/>
                </a:moveTo>
                <a:lnTo>
                  <a:pt x="0" y="108356"/>
                </a:lnTo>
                <a:lnTo>
                  <a:pt x="0" y="541439"/>
                </a:lnTo>
                <a:lnTo>
                  <a:pt x="6718" y="579162"/>
                </a:lnTo>
                <a:lnTo>
                  <a:pt x="29937" y="616151"/>
                </a:lnTo>
                <a:lnTo>
                  <a:pt x="65530" y="641066"/>
                </a:lnTo>
                <a:lnTo>
                  <a:pt x="102840" y="649655"/>
                </a:lnTo>
                <a:lnTo>
                  <a:pt x="108356" y="649795"/>
                </a:lnTo>
                <a:lnTo>
                  <a:pt x="5207762" y="649795"/>
                </a:lnTo>
                <a:lnTo>
                  <a:pt x="5245485" y="643076"/>
                </a:lnTo>
                <a:lnTo>
                  <a:pt x="5282474" y="619862"/>
                </a:lnTo>
                <a:lnTo>
                  <a:pt x="5307389" y="584264"/>
                </a:lnTo>
                <a:lnTo>
                  <a:pt x="5315977" y="546955"/>
                </a:lnTo>
                <a:lnTo>
                  <a:pt x="5316118" y="541439"/>
                </a:lnTo>
                <a:lnTo>
                  <a:pt x="5316118" y="108356"/>
                </a:lnTo>
                <a:lnTo>
                  <a:pt x="5309399" y="70633"/>
                </a:lnTo>
                <a:lnTo>
                  <a:pt x="5286185" y="33643"/>
                </a:lnTo>
                <a:lnTo>
                  <a:pt x="5250587" y="8729"/>
                </a:lnTo>
                <a:lnTo>
                  <a:pt x="5213278" y="140"/>
                </a:lnTo>
                <a:lnTo>
                  <a:pt x="5207762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8" y="29933"/>
                </a:lnTo>
                <a:lnTo>
                  <a:pt x="8729" y="65530"/>
                </a:lnTo>
                <a:lnTo>
                  <a:pt x="140" y="10284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2664" y="3273397"/>
            <a:ext cx="157759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90864" y="3482921"/>
            <a:ext cx="15844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0577" y="4311777"/>
            <a:ext cx="4901723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https://youtu.be/qXuvsHiEqAM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61485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4314" y="5223976"/>
            <a:ext cx="2835514" cy="18477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10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5A6A4E66-7EE8-F8D5-9390-AC1B3232E037}"/>
              </a:ext>
            </a:extLst>
          </p:cNvPr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D5E8A447-BDC4-872F-185A-5A6033571846}"/>
              </a:ext>
            </a:extLst>
          </p:cNvPr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42" name="object 17">
            <a:extLst>
              <a:ext uri="{FF2B5EF4-FFF2-40B4-BE49-F238E27FC236}">
                <a16:creationId xmlns:a16="http://schemas.microsoft.com/office/drawing/2014/main" id="{24CFBA23-9237-62EC-47A7-567E05F4F08C}"/>
              </a:ext>
            </a:extLst>
          </p:cNvPr>
          <p:cNvSpPr txBox="1"/>
          <p:nvPr/>
        </p:nvSpPr>
        <p:spPr>
          <a:xfrm>
            <a:off x="196202" y="150644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DBA34FBD-CBE0-535C-B24B-1366092F3E84}"/>
              </a:ext>
            </a:extLst>
          </p:cNvPr>
          <p:cNvSpPr txBox="1"/>
          <p:nvPr/>
        </p:nvSpPr>
        <p:spPr>
          <a:xfrm>
            <a:off x="1855537" y="134082"/>
            <a:ext cx="15206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ajouter</a:t>
            </a: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721D9D19-6E2D-70C1-658D-1507F1CD27A9}"/>
              </a:ext>
            </a:extLst>
          </p:cNvPr>
          <p:cNvSpPr txBox="1"/>
          <p:nvPr/>
        </p:nvSpPr>
        <p:spPr>
          <a:xfrm>
            <a:off x="3200405" y="134081"/>
            <a:ext cx="342943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des utilisateurs</a:t>
            </a: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F8E1D363-C299-BA9C-097D-B1DC53DB6DB4}"/>
              </a:ext>
            </a:extLst>
          </p:cNvPr>
          <p:cNvSpPr txBox="1"/>
          <p:nvPr/>
        </p:nvSpPr>
        <p:spPr>
          <a:xfrm>
            <a:off x="5854407" y="125307"/>
            <a:ext cx="43773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0356F4B9-5FB5-317C-2190-40774EACD2DB}"/>
              </a:ext>
            </a:extLst>
          </p:cNvPr>
          <p:cNvSpPr txBox="1"/>
          <p:nvPr/>
        </p:nvSpPr>
        <p:spPr>
          <a:xfrm>
            <a:off x="6333964" y="125307"/>
            <a:ext cx="395546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administrer l’accès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F3214626-A1EB-5E5B-A09F-1BAE9E8C588B}"/>
              </a:ext>
            </a:extLst>
          </p:cNvPr>
          <p:cNvSpPr txBox="1"/>
          <p:nvPr/>
        </p:nvSpPr>
        <p:spPr>
          <a:xfrm>
            <a:off x="6546733" y="1121445"/>
            <a:ext cx="347325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F115F4B6-5DBE-B5B7-4FAB-2CC6574CAC26}"/>
              </a:ext>
            </a:extLst>
          </p:cNvPr>
          <p:cNvSpPr txBox="1"/>
          <p:nvPr/>
        </p:nvSpPr>
        <p:spPr>
          <a:xfrm>
            <a:off x="6784314" y="1833427"/>
            <a:ext cx="3168399" cy="82566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Encouragez les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admins nationaux à conserver les adhésions à jour.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4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6341825D-2F07-B3A3-EC92-16AFBC7365EE}"/>
              </a:ext>
            </a:extLst>
          </p:cNvPr>
          <p:cNvSpPr txBox="1"/>
          <p:nvPr/>
        </p:nvSpPr>
        <p:spPr>
          <a:xfrm>
            <a:off x="6486017" y="1940178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9D236435-6183-30A1-E815-9CDC887CD51D}"/>
              </a:ext>
            </a:extLst>
          </p:cNvPr>
          <p:cNvSpPr txBox="1"/>
          <p:nvPr/>
        </p:nvSpPr>
        <p:spPr>
          <a:xfrm>
            <a:off x="6708983" y="3089039"/>
            <a:ext cx="210503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66A0E939-C44E-EC2C-3F7D-D3B2AFD7FC6B}"/>
              </a:ext>
            </a:extLst>
          </p:cNvPr>
          <p:cNvSpPr txBox="1"/>
          <p:nvPr/>
        </p:nvSpPr>
        <p:spPr>
          <a:xfrm>
            <a:off x="8811813" y="3226865"/>
            <a:ext cx="106361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33408"/>
            <a:ext cx="5953315" cy="4172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2685" y="956877"/>
            <a:ext cx="98099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6597" y="4182348"/>
            <a:ext cx="5316118" cy="649808"/>
          </a:xfrm>
          <a:custGeom>
            <a:avLst/>
            <a:gdLst/>
            <a:ahLst/>
            <a:cxnLst/>
            <a:rect l="l" t="t" r="r" b="b"/>
            <a:pathLst>
              <a:path w="5316118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7" y="616155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207762" y="649808"/>
                </a:lnTo>
                <a:lnTo>
                  <a:pt x="5245485" y="643089"/>
                </a:lnTo>
                <a:lnTo>
                  <a:pt x="5282474" y="619865"/>
                </a:lnTo>
                <a:lnTo>
                  <a:pt x="5307388" y="584279"/>
                </a:lnTo>
                <a:lnTo>
                  <a:pt x="5315977" y="546969"/>
                </a:lnTo>
                <a:lnTo>
                  <a:pt x="5316118" y="541439"/>
                </a:lnTo>
                <a:lnTo>
                  <a:pt x="5316118" y="108369"/>
                </a:lnTo>
                <a:lnTo>
                  <a:pt x="5309402" y="70641"/>
                </a:lnTo>
                <a:lnTo>
                  <a:pt x="5286185" y="33648"/>
                </a:lnTo>
                <a:lnTo>
                  <a:pt x="5250587" y="8729"/>
                </a:lnTo>
                <a:lnTo>
                  <a:pt x="5213278" y="140"/>
                </a:lnTo>
                <a:lnTo>
                  <a:pt x="5207762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8" y="29937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2" y="137253"/>
                </a:lnTo>
                <a:lnTo>
                  <a:pt x="303968" y="124571"/>
                </a:lnTo>
                <a:lnTo>
                  <a:pt x="301029" y="112119"/>
                </a:lnTo>
                <a:lnTo>
                  <a:pt x="297071" y="99950"/>
                </a:lnTo>
                <a:lnTo>
                  <a:pt x="292121" y="88115"/>
                </a:lnTo>
                <a:lnTo>
                  <a:pt x="286207" y="76669"/>
                </a:lnTo>
                <a:lnTo>
                  <a:pt x="277474" y="63094"/>
                </a:lnTo>
                <a:lnTo>
                  <a:pt x="269520" y="53019"/>
                </a:lnTo>
                <a:lnTo>
                  <a:pt x="260748" y="43669"/>
                </a:lnTo>
                <a:lnTo>
                  <a:pt x="251209" y="35099"/>
                </a:lnTo>
                <a:lnTo>
                  <a:pt x="240958" y="27362"/>
                </a:lnTo>
                <a:lnTo>
                  <a:pt x="230047" y="20510"/>
                </a:lnTo>
                <a:lnTo>
                  <a:pt x="215674" y="13265"/>
                </a:lnTo>
                <a:lnTo>
                  <a:pt x="203751" y="8561"/>
                </a:lnTo>
                <a:lnTo>
                  <a:pt x="191506" y="4856"/>
                </a:lnTo>
                <a:lnTo>
                  <a:pt x="178991" y="2176"/>
                </a:lnTo>
                <a:lnTo>
                  <a:pt x="166260" y="548"/>
                </a:lnTo>
                <a:lnTo>
                  <a:pt x="153365" y="0"/>
                </a:lnTo>
                <a:lnTo>
                  <a:pt x="150125" y="34"/>
                </a:lnTo>
                <a:lnTo>
                  <a:pt x="137265" y="855"/>
                </a:lnTo>
                <a:lnTo>
                  <a:pt x="124581" y="2749"/>
                </a:lnTo>
                <a:lnTo>
                  <a:pt x="112127" y="5688"/>
                </a:lnTo>
                <a:lnTo>
                  <a:pt x="99957" y="9646"/>
                </a:lnTo>
                <a:lnTo>
                  <a:pt x="88124" y="14595"/>
                </a:lnTo>
                <a:lnTo>
                  <a:pt x="76682" y="20510"/>
                </a:lnTo>
                <a:lnTo>
                  <a:pt x="63102" y="29243"/>
                </a:lnTo>
                <a:lnTo>
                  <a:pt x="53026" y="37196"/>
                </a:lnTo>
                <a:lnTo>
                  <a:pt x="43677" y="45969"/>
                </a:lnTo>
                <a:lnTo>
                  <a:pt x="35109" y="55508"/>
                </a:lnTo>
                <a:lnTo>
                  <a:pt x="27374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54" y="243615"/>
                </a:lnTo>
                <a:lnTo>
                  <a:pt x="37206" y="253691"/>
                </a:lnTo>
                <a:lnTo>
                  <a:pt x="45977" y="263039"/>
                </a:lnTo>
                <a:lnTo>
                  <a:pt x="55515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2" y="215661"/>
                </a:lnTo>
                <a:lnTo>
                  <a:pt x="298156" y="203738"/>
                </a:lnTo>
                <a:lnTo>
                  <a:pt x="301861" y="191493"/>
                </a:lnTo>
                <a:lnTo>
                  <a:pt x="304541" y="178978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8"/>
                </a:lnTo>
                <a:lnTo>
                  <a:pt x="301861" y="191493"/>
                </a:lnTo>
                <a:lnTo>
                  <a:pt x="298156" y="203738"/>
                </a:lnTo>
                <a:lnTo>
                  <a:pt x="293452" y="215661"/>
                </a:lnTo>
                <a:lnTo>
                  <a:pt x="287776" y="227209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3"/>
                </a:lnTo>
                <a:lnTo>
                  <a:pt x="55515" y="271607"/>
                </a:lnTo>
                <a:lnTo>
                  <a:pt x="45977" y="263039"/>
                </a:lnTo>
                <a:lnTo>
                  <a:pt x="37206" y="253691"/>
                </a:lnTo>
                <a:lnTo>
                  <a:pt x="29254" y="243615"/>
                </a:lnTo>
                <a:lnTo>
                  <a:pt x="22174" y="232863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74" y="65759"/>
                </a:lnTo>
                <a:lnTo>
                  <a:pt x="35109" y="55508"/>
                </a:lnTo>
                <a:lnTo>
                  <a:pt x="43677" y="45969"/>
                </a:lnTo>
                <a:lnTo>
                  <a:pt x="53026" y="37196"/>
                </a:lnTo>
                <a:lnTo>
                  <a:pt x="63102" y="29243"/>
                </a:lnTo>
                <a:lnTo>
                  <a:pt x="73854" y="22161"/>
                </a:lnTo>
                <a:lnTo>
                  <a:pt x="88124" y="14595"/>
                </a:lnTo>
                <a:lnTo>
                  <a:pt x="99957" y="9646"/>
                </a:lnTo>
                <a:lnTo>
                  <a:pt x="112127" y="5688"/>
                </a:lnTo>
                <a:lnTo>
                  <a:pt x="124581" y="2749"/>
                </a:lnTo>
                <a:lnTo>
                  <a:pt x="137265" y="855"/>
                </a:lnTo>
                <a:lnTo>
                  <a:pt x="150125" y="34"/>
                </a:lnTo>
                <a:lnTo>
                  <a:pt x="153365" y="0"/>
                </a:lnTo>
                <a:lnTo>
                  <a:pt x="166260" y="548"/>
                </a:lnTo>
                <a:lnTo>
                  <a:pt x="178991" y="2176"/>
                </a:lnTo>
                <a:lnTo>
                  <a:pt x="191506" y="4856"/>
                </a:lnTo>
                <a:lnTo>
                  <a:pt x="203751" y="8561"/>
                </a:lnTo>
                <a:lnTo>
                  <a:pt x="215674" y="13265"/>
                </a:lnTo>
                <a:lnTo>
                  <a:pt x="227222" y="18941"/>
                </a:lnTo>
                <a:lnTo>
                  <a:pt x="240958" y="27362"/>
                </a:lnTo>
                <a:lnTo>
                  <a:pt x="251209" y="35099"/>
                </a:lnTo>
                <a:lnTo>
                  <a:pt x="260748" y="43669"/>
                </a:lnTo>
                <a:lnTo>
                  <a:pt x="269520" y="53019"/>
                </a:lnTo>
                <a:lnTo>
                  <a:pt x="277474" y="63094"/>
                </a:lnTo>
                <a:lnTo>
                  <a:pt x="284556" y="73842"/>
                </a:lnTo>
                <a:lnTo>
                  <a:pt x="292121" y="88115"/>
                </a:lnTo>
                <a:lnTo>
                  <a:pt x="297071" y="99950"/>
                </a:lnTo>
                <a:lnTo>
                  <a:pt x="301029" y="112119"/>
                </a:lnTo>
                <a:lnTo>
                  <a:pt x="303968" y="124571"/>
                </a:lnTo>
                <a:lnTo>
                  <a:pt x="305862" y="137253"/>
                </a:lnTo>
                <a:lnTo>
                  <a:pt x="306683" y="150112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88718" y="3446649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2" y="137265"/>
                </a:lnTo>
                <a:lnTo>
                  <a:pt x="303968" y="124581"/>
                </a:lnTo>
                <a:lnTo>
                  <a:pt x="301029" y="112127"/>
                </a:lnTo>
                <a:lnTo>
                  <a:pt x="297071" y="99957"/>
                </a:lnTo>
                <a:lnTo>
                  <a:pt x="292121" y="88124"/>
                </a:lnTo>
                <a:lnTo>
                  <a:pt x="286207" y="76682"/>
                </a:lnTo>
                <a:lnTo>
                  <a:pt x="277474" y="63102"/>
                </a:lnTo>
                <a:lnTo>
                  <a:pt x="269520" y="53026"/>
                </a:lnTo>
                <a:lnTo>
                  <a:pt x="260748" y="43677"/>
                </a:lnTo>
                <a:lnTo>
                  <a:pt x="251209" y="35109"/>
                </a:lnTo>
                <a:lnTo>
                  <a:pt x="240958" y="27374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54"/>
                </a:lnTo>
                <a:lnTo>
                  <a:pt x="53026" y="37206"/>
                </a:lnTo>
                <a:lnTo>
                  <a:pt x="43677" y="45977"/>
                </a:lnTo>
                <a:lnTo>
                  <a:pt x="35109" y="55515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595"/>
                </a:lnTo>
                <a:lnTo>
                  <a:pt x="854" y="169456"/>
                </a:lnTo>
                <a:lnTo>
                  <a:pt x="2748" y="182139"/>
                </a:lnTo>
                <a:lnTo>
                  <a:pt x="5688" y="194592"/>
                </a:lnTo>
                <a:lnTo>
                  <a:pt x="9649" y="206760"/>
                </a:lnTo>
                <a:lnTo>
                  <a:pt x="14602" y="218592"/>
                </a:lnTo>
                <a:lnTo>
                  <a:pt x="20523" y="230035"/>
                </a:lnTo>
                <a:lnTo>
                  <a:pt x="29254" y="243616"/>
                </a:lnTo>
                <a:lnTo>
                  <a:pt x="37206" y="253694"/>
                </a:lnTo>
                <a:lnTo>
                  <a:pt x="45977" y="263044"/>
                </a:lnTo>
                <a:lnTo>
                  <a:pt x="55515" y="271613"/>
                </a:lnTo>
                <a:lnTo>
                  <a:pt x="65767" y="279347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8"/>
                </a:lnTo>
                <a:lnTo>
                  <a:pt x="253698" y="269516"/>
                </a:lnTo>
                <a:lnTo>
                  <a:pt x="263047" y="260744"/>
                </a:lnTo>
                <a:lnTo>
                  <a:pt x="271618" y="251204"/>
                </a:lnTo>
                <a:lnTo>
                  <a:pt x="279355" y="240950"/>
                </a:lnTo>
                <a:lnTo>
                  <a:pt x="286207" y="230035"/>
                </a:lnTo>
                <a:lnTo>
                  <a:pt x="293448" y="215677"/>
                </a:lnTo>
                <a:lnTo>
                  <a:pt x="298153" y="203755"/>
                </a:lnTo>
                <a:lnTo>
                  <a:pt x="301860" y="191510"/>
                </a:lnTo>
                <a:lnTo>
                  <a:pt x="304540" y="178995"/>
                </a:lnTo>
                <a:lnTo>
                  <a:pt x="306169" y="166262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8718" y="3446649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62"/>
                </a:lnTo>
                <a:lnTo>
                  <a:pt x="304540" y="178995"/>
                </a:lnTo>
                <a:lnTo>
                  <a:pt x="301860" y="191510"/>
                </a:lnTo>
                <a:lnTo>
                  <a:pt x="298153" y="203755"/>
                </a:lnTo>
                <a:lnTo>
                  <a:pt x="293448" y="215677"/>
                </a:lnTo>
                <a:lnTo>
                  <a:pt x="287770" y="227221"/>
                </a:lnTo>
                <a:lnTo>
                  <a:pt x="279355" y="240950"/>
                </a:lnTo>
                <a:lnTo>
                  <a:pt x="271618" y="251204"/>
                </a:lnTo>
                <a:lnTo>
                  <a:pt x="263047" y="260744"/>
                </a:lnTo>
                <a:lnTo>
                  <a:pt x="253698" y="269516"/>
                </a:lnTo>
                <a:lnTo>
                  <a:pt x="243622" y="277468"/>
                </a:lnTo>
                <a:lnTo>
                  <a:pt x="232874" y="284544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7"/>
                </a:lnTo>
                <a:lnTo>
                  <a:pt x="55515" y="271613"/>
                </a:lnTo>
                <a:lnTo>
                  <a:pt x="45977" y="263044"/>
                </a:lnTo>
                <a:lnTo>
                  <a:pt x="37206" y="253694"/>
                </a:lnTo>
                <a:lnTo>
                  <a:pt x="29254" y="243616"/>
                </a:lnTo>
                <a:lnTo>
                  <a:pt x="22174" y="232863"/>
                </a:lnTo>
                <a:lnTo>
                  <a:pt x="14602" y="218592"/>
                </a:lnTo>
                <a:lnTo>
                  <a:pt x="9649" y="206760"/>
                </a:lnTo>
                <a:lnTo>
                  <a:pt x="5688" y="194592"/>
                </a:lnTo>
                <a:lnTo>
                  <a:pt x="2748" y="182139"/>
                </a:lnTo>
                <a:lnTo>
                  <a:pt x="854" y="169456"/>
                </a:lnTo>
                <a:lnTo>
                  <a:pt x="34" y="156595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74" y="65767"/>
                </a:lnTo>
                <a:lnTo>
                  <a:pt x="35109" y="55515"/>
                </a:lnTo>
                <a:lnTo>
                  <a:pt x="43677" y="45977"/>
                </a:lnTo>
                <a:lnTo>
                  <a:pt x="53026" y="37206"/>
                </a:lnTo>
                <a:lnTo>
                  <a:pt x="63102" y="29254"/>
                </a:lnTo>
                <a:lnTo>
                  <a:pt x="73854" y="22174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74"/>
                </a:lnTo>
                <a:lnTo>
                  <a:pt x="251209" y="35109"/>
                </a:lnTo>
                <a:lnTo>
                  <a:pt x="260748" y="43677"/>
                </a:lnTo>
                <a:lnTo>
                  <a:pt x="269520" y="53026"/>
                </a:lnTo>
                <a:lnTo>
                  <a:pt x="277474" y="63102"/>
                </a:lnTo>
                <a:lnTo>
                  <a:pt x="284556" y="73854"/>
                </a:lnTo>
                <a:lnTo>
                  <a:pt x="292121" y="88124"/>
                </a:lnTo>
                <a:lnTo>
                  <a:pt x="297071" y="99957"/>
                </a:lnTo>
                <a:lnTo>
                  <a:pt x="301029" y="112127"/>
                </a:lnTo>
                <a:lnTo>
                  <a:pt x="303968" y="124581"/>
                </a:lnTo>
                <a:lnTo>
                  <a:pt x="305862" y="137265"/>
                </a:lnTo>
                <a:lnTo>
                  <a:pt x="306683" y="150125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88718" y="344592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2" y="137266"/>
                </a:lnTo>
                <a:lnTo>
                  <a:pt x="303968" y="124584"/>
                </a:lnTo>
                <a:lnTo>
                  <a:pt x="301029" y="112132"/>
                </a:lnTo>
                <a:lnTo>
                  <a:pt x="297071" y="99962"/>
                </a:lnTo>
                <a:lnTo>
                  <a:pt x="292121" y="88128"/>
                </a:lnTo>
                <a:lnTo>
                  <a:pt x="286207" y="76682"/>
                </a:lnTo>
                <a:lnTo>
                  <a:pt x="277474" y="63107"/>
                </a:lnTo>
                <a:lnTo>
                  <a:pt x="269520" y="53031"/>
                </a:lnTo>
                <a:lnTo>
                  <a:pt x="260748" y="43682"/>
                </a:lnTo>
                <a:lnTo>
                  <a:pt x="251209" y="35112"/>
                </a:lnTo>
                <a:lnTo>
                  <a:pt x="240958" y="27374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55"/>
                </a:lnTo>
                <a:lnTo>
                  <a:pt x="53026" y="37209"/>
                </a:lnTo>
                <a:lnTo>
                  <a:pt x="43677" y="45982"/>
                </a:lnTo>
                <a:lnTo>
                  <a:pt x="35109" y="55521"/>
                </a:lnTo>
                <a:lnTo>
                  <a:pt x="27374" y="65772"/>
                </a:lnTo>
                <a:lnTo>
                  <a:pt x="20523" y="76682"/>
                </a:lnTo>
                <a:lnTo>
                  <a:pt x="13270" y="91058"/>
                </a:lnTo>
                <a:lnTo>
                  <a:pt x="8564" y="102980"/>
                </a:lnTo>
                <a:lnTo>
                  <a:pt x="4857" y="115225"/>
                </a:lnTo>
                <a:lnTo>
                  <a:pt x="2176" y="127739"/>
                </a:lnTo>
                <a:lnTo>
                  <a:pt x="548" y="140470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54" y="243622"/>
                </a:lnTo>
                <a:lnTo>
                  <a:pt x="37206" y="253698"/>
                </a:lnTo>
                <a:lnTo>
                  <a:pt x="45977" y="263047"/>
                </a:lnTo>
                <a:lnTo>
                  <a:pt x="55515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51" y="293457"/>
                </a:lnTo>
                <a:lnTo>
                  <a:pt x="102973" y="298161"/>
                </a:lnTo>
                <a:lnTo>
                  <a:pt x="115219" y="301866"/>
                </a:lnTo>
                <a:lnTo>
                  <a:pt x="127736" y="304544"/>
                </a:lnTo>
                <a:lnTo>
                  <a:pt x="140469" y="306170"/>
                </a:lnTo>
                <a:lnTo>
                  <a:pt x="153365" y="306717"/>
                </a:lnTo>
                <a:lnTo>
                  <a:pt x="156604" y="306683"/>
                </a:lnTo>
                <a:lnTo>
                  <a:pt x="169463" y="305863"/>
                </a:lnTo>
                <a:lnTo>
                  <a:pt x="182145" y="303971"/>
                </a:lnTo>
                <a:lnTo>
                  <a:pt x="194597" y="301034"/>
                </a:lnTo>
                <a:lnTo>
                  <a:pt x="206767" y="297077"/>
                </a:lnTo>
                <a:lnTo>
                  <a:pt x="218601" y="292126"/>
                </a:lnTo>
                <a:lnTo>
                  <a:pt x="230047" y="286207"/>
                </a:lnTo>
                <a:lnTo>
                  <a:pt x="243622" y="277474"/>
                </a:lnTo>
                <a:lnTo>
                  <a:pt x="253698" y="269520"/>
                </a:lnTo>
                <a:lnTo>
                  <a:pt x="263047" y="260748"/>
                </a:lnTo>
                <a:lnTo>
                  <a:pt x="271618" y="251209"/>
                </a:lnTo>
                <a:lnTo>
                  <a:pt x="279355" y="240958"/>
                </a:lnTo>
                <a:lnTo>
                  <a:pt x="286207" y="230047"/>
                </a:lnTo>
                <a:lnTo>
                  <a:pt x="293452" y="215674"/>
                </a:lnTo>
                <a:lnTo>
                  <a:pt x="298156" y="203751"/>
                </a:lnTo>
                <a:lnTo>
                  <a:pt x="301861" y="191506"/>
                </a:lnTo>
                <a:lnTo>
                  <a:pt x="304541" y="178991"/>
                </a:lnTo>
                <a:lnTo>
                  <a:pt x="306169" y="166260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8718" y="344592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60"/>
                </a:lnTo>
                <a:lnTo>
                  <a:pt x="304541" y="178991"/>
                </a:lnTo>
                <a:lnTo>
                  <a:pt x="301861" y="191506"/>
                </a:lnTo>
                <a:lnTo>
                  <a:pt x="298156" y="203751"/>
                </a:lnTo>
                <a:lnTo>
                  <a:pt x="293452" y="215674"/>
                </a:lnTo>
                <a:lnTo>
                  <a:pt x="287776" y="227222"/>
                </a:lnTo>
                <a:lnTo>
                  <a:pt x="279355" y="240958"/>
                </a:lnTo>
                <a:lnTo>
                  <a:pt x="271618" y="251209"/>
                </a:lnTo>
                <a:lnTo>
                  <a:pt x="263047" y="260748"/>
                </a:lnTo>
                <a:lnTo>
                  <a:pt x="253698" y="269520"/>
                </a:lnTo>
                <a:lnTo>
                  <a:pt x="243622" y="277474"/>
                </a:lnTo>
                <a:lnTo>
                  <a:pt x="232874" y="284556"/>
                </a:lnTo>
                <a:lnTo>
                  <a:pt x="218601" y="292126"/>
                </a:lnTo>
                <a:lnTo>
                  <a:pt x="206767" y="297077"/>
                </a:lnTo>
                <a:lnTo>
                  <a:pt x="194597" y="301034"/>
                </a:lnTo>
                <a:lnTo>
                  <a:pt x="182145" y="303971"/>
                </a:lnTo>
                <a:lnTo>
                  <a:pt x="169463" y="305863"/>
                </a:lnTo>
                <a:lnTo>
                  <a:pt x="156604" y="306683"/>
                </a:lnTo>
                <a:lnTo>
                  <a:pt x="153365" y="306717"/>
                </a:lnTo>
                <a:lnTo>
                  <a:pt x="140469" y="306170"/>
                </a:lnTo>
                <a:lnTo>
                  <a:pt x="127736" y="304544"/>
                </a:lnTo>
                <a:lnTo>
                  <a:pt x="115219" y="301866"/>
                </a:lnTo>
                <a:lnTo>
                  <a:pt x="102973" y="298161"/>
                </a:lnTo>
                <a:lnTo>
                  <a:pt x="91051" y="293457"/>
                </a:lnTo>
                <a:lnTo>
                  <a:pt x="79506" y="287777"/>
                </a:lnTo>
                <a:lnTo>
                  <a:pt x="65767" y="279355"/>
                </a:lnTo>
                <a:lnTo>
                  <a:pt x="55515" y="271618"/>
                </a:lnTo>
                <a:lnTo>
                  <a:pt x="45977" y="263047"/>
                </a:lnTo>
                <a:lnTo>
                  <a:pt x="37206" y="253698"/>
                </a:lnTo>
                <a:lnTo>
                  <a:pt x="29254" y="243622"/>
                </a:lnTo>
                <a:lnTo>
                  <a:pt x="22174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70"/>
                </a:lnTo>
                <a:lnTo>
                  <a:pt x="2176" y="127739"/>
                </a:lnTo>
                <a:lnTo>
                  <a:pt x="4857" y="115225"/>
                </a:lnTo>
                <a:lnTo>
                  <a:pt x="8564" y="102980"/>
                </a:lnTo>
                <a:lnTo>
                  <a:pt x="13270" y="91058"/>
                </a:lnTo>
                <a:lnTo>
                  <a:pt x="18950" y="79510"/>
                </a:lnTo>
                <a:lnTo>
                  <a:pt x="27374" y="65772"/>
                </a:lnTo>
                <a:lnTo>
                  <a:pt x="35109" y="55521"/>
                </a:lnTo>
                <a:lnTo>
                  <a:pt x="43677" y="45982"/>
                </a:lnTo>
                <a:lnTo>
                  <a:pt x="53026" y="37209"/>
                </a:lnTo>
                <a:lnTo>
                  <a:pt x="63102" y="29255"/>
                </a:lnTo>
                <a:lnTo>
                  <a:pt x="73854" y="22174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74"/>
                </a:lnTo>
                <a:lnTo>
                  <a:pt x="251209" y="35112"/>
                </a:lnTo>
                <a:lnTo>
                  <a:pt x="260748" y="43682"/>
                </a:lnTo>
                <a:lnTo>
                  <a:pt x="269520" y="53031"/>
                </a:lnTo>
                <a:lnTo>
                  <a:pt x="277474" y="63107"/>
                </a:lnTo>
                <a:lnTo>
                  <a:pt x="284556" y="73855"/>
                </a:lnTo>
                <a:lnTo>
                  <a:pt x="292121" y="88128"/>
                </a:lnTo>
                <a:lnTo>
                  <a:pt x="297071" y="99962"/>
                </a:lnTo>
                <a:lnTo>
                  <a:pt x="301029" y="112132"/>
                </a:lnTo>
                <a:lnTo>
                  <a:pt x="303968" y="124584"/>
                </a:lnTo>
                <a:lnTo>
                  <a:pt x="305862" y="137266"/>
                </a:lnTo>
                <a:lnTo>
                  <a:pt x="306683" y="150125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2" y="137253"/>
                </a:lnTo>
                <a:lnTo>
                  <a:pt x="303968" y="124571"/>
                </a:lnTo>
                <a:lnTo>
                  <a:pt x="301029" y="112119"/>
                </a:lnTo>
                <a:lnTo>
                  <a:pt x="297071" y="99950"/>
                </a:lnTo>
                <a:lnTo>
                  <a:pt x="292121" y="88115"/>
                </a:lnTo>
                <a:lnTo>
                  <a:pt x="286207" y="76669"/>
                </a:lnTo>
                <a:lnTo>
                  <a:pt x="277474" y="63094"/>
                </a:lnTo>
                <a:lnTo>
                  <a:pt x="269520" y="53019"/>
                </a:lnTo>
                <a:lnTo>
                  <a:pt x="260748" y="43669"/>
                </a:lnTo>
                <a:lnTo>
                  <a:pt x="251209" y="35099"/>
                </a:lnTo>
                <a:lnTo>
                  <a:pt x="240958" y="27362"/>
                </a:lnTo>
                <a:lnTo>
                  <a:pt x="230047" y="20510"/>
                </a:lnTo>
                <a:lnTo>
                  <a:pt x="215674" y="13265"/>
                </a:lnTo>
                <a:lnTo>
                  <a:pt x="203751" y="8561"/>
                </a:lnTo>
                <a:lnTo>
                  <a:pt x="191506" y="4856"/>
                </a:lnTo>
                <a:lnTo>
                  <a:pt x="178991" y="2176"/>
                </a:lnTo>
                <a:lnTo>
                  <a:pt x="166260" y="548"/>
                </a:lnTo>
                <a:lnTo>
                  <a:pt x="153365" y="0"/>
                </a:lnTo>
                <a:lnTo>
                  <a:pt x="150125" y="34"/>
                </a:lnTo>
                <a:lnTo>
                  <a:pt x="137265" y="855"/>
                </a:lnTo>
                <a:lnTo>
                  <a:pt x="124581" y="2749"/>
                </a:lnTo>
                <a:lnTo>
                  <a:pt x="112127" y="5688"/>
                </a:lnTo>
                <a:lnTo>
                  <a:pt x="99957" y="9646"/>
                </a:lnTo>
                <a:lnTo>
                  <a:pt x="88124" y="14595"/>
                </a:lnTo>
                <a:lnTo>
                  <a:pt x="76682" y="20510"/>
                </a:lnTo>
                <a:lnTo>
                  <a:pt x="63102" y="29243"/>
                </a:lnTo>
                <a:lnTo>
                  <a:pt x="53026" y="37196"/>
                </a:lnTo>
                <a:lnTo>
                  <a:pt x="43677" y="45969"/>
                </a:lnTo>
                <a:lnTo>
                  <a:pt x="35109" y="55508"/>
                </a:lnTo>
                <a:lnTo>
                  <a:pt x="27374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54" y="243615"/>
                </a:lnTo>
                <a:lnTo>
                  <a:pt x="37206" y="253691"/>
                </a:lnTo>
                <a:lnTo>
                  <a:pt x="45977" y="263039"/>
                </a:lnTo>
                <a:lnTo>
                  <a:pt x="55515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2" y="215661"/>
                </a:lnTo>
                <a:lnTo>
                  <a:pt x="298156" y="203738"/>
                </a:lnTo>
                <a:lnTo>
                  <a:pt x="301861" y="191493"/>
                </a:lnTo>
                <a:lnTo>
                  <a:pt x="304541" y="178978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88718" y="344629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8"/>
                </a:lnTo>
                <a:lnTo>
                  <a:pt x="301861" y="191493"/>
                </a:lnTo>
                <a:lnTo>
                  <a:pt x="298156" y="203738"/>
                </a:lnTo>
                <a:lnTo>
                  <a:pt x="293452" y="215661"/>
                </a:lnTo>
                <a:lnTo>
                  <a:pt x="287776" y="227209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3"/>
                </a:lnTo>
                <a:lnTo>
                  <a:pt x="55515" y="271607"/>
                </a:lnTo>
                <a:lnTo>
                  <a:pt x="45977" y="263039"/>
                </a:lnTo>
                <a:lnTo>
                  <a:pt x="37206" y="253691"/>
                </a:lnTo>
                <a:lnTo>
                  <a:pt x="29254" y="243615"/>
                </a:lnTo>
                <a:lnTo>
                  <a:pt x="22174" y="232863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74" y="65759"/>
                </a:lnTo>
                <a:lnTo>
                  <a:pt x="35109" y="55508"/>
                </a:lnTo>
                <a:lnTo>
                  <a:pt x="43677" y="45969"/>
                </a:lnTo>
                <a:lnTo>
                  <a:pt x="53026" y="37196"/>
                </a:lnTo>
                <a:lnTo>
                  <a:pt x="63102" y="29243"/>
                </a:lnTo>
                <a:lnTo>
                  <a:pt x="73854" y="22161"/>
                </a:lnTo>
                <a:lnTo>
                  <a:pt x="88124" y="14595"/>
                </a:lnTo>
                <a:lnTo>
                  <a:pt x="99957" y="9646"/>
                </a:lnTo>
                <a:lnTo>
                  <a:pt x="112127" y="5688"/>
                </a:lnTo>
                <a:lnTo>
                  <a:pt x="124581" y="2749"/>
                </a:lnTo>
                <a:lnTo>
                  <a:pt x="137265" y="855"/>
                </a:lnTo>
                <a:lnTo>
                  <a:pt x="150125" y="34"/>
                </a:lnTo>
                <a:lnTo>
                  <a:pt x="153365" y="0"/>
                </a:lnTo>
                <a:lnTo>
                  <a:pt x="166260" y="548"/>
                </a:lnTo>
                <a:lnTo>
                  <a:pt x="178991" y="2176"/>
                </a:lnTo>
                <a:lnTo>
                  <a:pt x="191506" y="4856"/>
                </a:lnTo>
                <a:lnTo>
                  <a:pt x="203751" y="8561"/>
                </a:lnTo>
                <a:lnTo>
                  <a:pt x="215674" y="13265"/>
                </a:lnTo>
                <a:lnTo>
                  <a:pt x="227222" y="18941"/>
                </a:lnTo>
                <a:lnTo>
                  <a:pt x="240958" y="27362"/>
                </a:lnTo>
                <a:lnTo>
                  <a:pt x="251209" y="35099"/>
                </a:lnTo>
                <a:lnTo>
                  <a:pt x="260748" y="43669"/>
                </a:lnTo>
                <a:lnTo>
                  <a:pt x="269520" y="53019"/>
                </a:lnTo>
                <a:lnTo>
                  <a:pt x="277474" y="63094"/>
                </a:lnTo>
                <a:lnTo>
                  <a:pt x="284556" y="73842"/>
                </a:lnTo>
                <a:lnTo>
                  <a:pt x="292121" y="88115"/>
                </a:lnTo>
                <a:lnTo>
                  <a:pt x="297071" y="99950"/>
                </a:lnTo>
                <a:lnTo>
                  <a:pt x="301029" y="112119"/>
                </a:lnTo>
                <a:lnTo>
                  <a:pt x="303968" y="124571"/>
                </a:lnTo>
                <a:lnTo>
                  <a:pt x="305862" y="137253"/>
                </a:lnTo>
                <a:lnTo>
                  <a:pt x="306683" y="150112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5954" y="2384155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52"/>
                </a:moveTo>
                <a:lnTo>
                  <a:pt x="305875" y="137261"/>
                </a:lnTo>
                <a:lnTo>
                  <a:pt x="303981" y="124578"/>
                </a:lnTo>
                <a:lnTo>
                  <a:pt x="301041" y="112125"/>
                </a:lnTo>
                <a:lnTo>
                  <a:pt x="297081" y="99956"/>
                </a:lnTo>
                <a:lnTo>
                  <a:pt x="292127" y="88124"/>
                </a:lnTo>
                <a:lnTo>
                  <a:pt x="286207" y="76682"/>
                </a:lnTo>
                <a:lnTo>
                  <a:pt x="277470" y="63095"/>
                </a:lnTo>
                <a:lnTo>
                  <a:pt x="269517" y="53018"/>
                </a:lnTo>
                <a:lnTo>
                  <a:pt x="260744" y="43668"/>
                </a:lnTo>
                <a:lnTo>
                  <a:pt x="251207" y="35098"/>
                </a:lnTo>
                <a:lnTo>
                  <a:pt x="240957" y="27361"/>
                </a:lnTo>
                <a:lnTo>
                  <a:pt x="230047" y="20510"/>
                </a:lnTo>
                <a:lnTo>
                  <a:pt x="215674" y="13265"/>
                </a:lnTo>
                <a:lnTo>
                  <a:pt x="203751" y="8561"/>
                </a:lnTo>
                <a:lnTo>
                  <a:pt x="191506" y="4856"/>
                </a:lnTo>
                <a:lnTo>
                  <a:pt x="178991" y="2176"/>
                </a:lnTo>
                <a:lnTo>
                  <a:pt x="166260" y="548"/>
                </a:lnTo>
                <a:lnTo>
                  <a:pt x="153365" y="0"/>
                </a:lnTo>
                <a:lnTo>
                  <a:pt x="150125" y="34"/>
                </a:lnTo>
                <a:lnTo>
                  <a:pt x="137266" y="855"/>
                </a:lnTo>
                <a:lnTo>
                  <a:pt x="124584" y="2749"/>
                </a:lnTo>
                <a:lnTo>
                  <a:pt x="112132" y="5688"/>
                </a:lnTo>
                <a:lnTo>
                  <a:pt x="99962" y="9646"/>
                </a:lnTo>
                <a:lnTo>
                  <a:pt x="88128" y="14595"/>
                </a:lnTo>
                <a:lnTo>
                  <a:pt x="76682" y="20510"/>
                </a:lnTo>
                <a:lnTo>
                  <a:pt x="63101" y="29247"/>
                </a:lnTo>
                <a:lnTo>
                  <a:pt x="53027" y="37201"/>
                </a:lnTo>
                <a:lnTo>
                  <a:pt x="43679" y="45974"/>
                </a:lnTo>
                <a:lnTo>
                  <a:pt x="35110" y="55514"/>
                </a:lnTo>
                <a:lnTo>
                  <a:pt x="27374" y="65768"/>
                </a:lnTo>
                <a:lnTo>
                  <a:pt x="20523" y="76682"/>
                </a:lnTo>
                <a:lnTo>
                  <a:pt x="13274" y="91043"/>
                </a:lnTo>
                <a:lnTo>
                  <a:pt x="8566" y="102964"/>
                </a:lnTo>
                <a:lnTo>
                  <a:pt x="4858" y="115208"/>
                </a:lnTo>
                <a:lnTo>
                  <a:pt x="2177" y="127723"/>
                </a:lnTo>
                <a:lnTo>
                  <a:pt x="548" y="140455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5"/>
                </a:lnTo>
                <a:lnTo>
                  <a:pt x="2750" y="182138"/>
                </a:lnTo>
                <a:lnTo>
                  <a:pt x="5690" y="194591"/>
                </a:lnTo>
                <a:lnTo>
                  <a:pt x="9650" y="206761"/>
                </a:lnTo>
                <a:lnTo>
                  <a:pt x="14603" y="218593"/>
                </a:lnTo>
                <a:lnTo>
                  <a:pt x="20523" y="230035"/>
                </a:lnTo>
                <a:lnTo>
                  <a:pt x="29255" y="243615"/>
                </a:lnTo>
                <a:lnTo>
                  <a:pt x="37209" y="253691"/>
                </a:lnTo>
                <a:lnTo>
                  <a:pt x="45982" y="263039"/>
                </a:lnTo>
                <a:lnTo>
                  <a:pt x="55521" y="271607"/>
                </a:lnTo>
                <a:lnTo>
                  <a:pt x="65772" y="279343"/>
                </a:lnTo>
                <a:lnTo>
                  <a:pt x="76682" y="286194"/>
                </a:lnTo>
                <a:lnTo>
                  <a:pt x="91058" y="293446"/>
                </a:lnTo>
                <a:lnTo>
                  <a:pt x="102980" y="298153"/>
                </a:lnTo>
                <a:lnTo>
                  <a:pt x="115225" y="301860"/>
                </a:lnTo>
                <a:lnTo>
                  <a:pt x="127739" y="304541"/>
                </a:lnTo>
                <a:lnTo>
                  <a:pt x="140470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9" y="215664"/>
                </a:lnTo>
                <a:lnTo>
                  <a:pt x="298166" y="203742"/>
                </a:lnTo>
                <a:lnTo>
                  <a:pt x="301873" y="191496"/>
                </a:lnTo>
                <a:lnTo>
                  <a:pt x="304554" y="178980"/>
                </a:lnTo>
                <a:lnTo>
                  <a:pt x="306181" y="166247"/>
                </a:lnTo>
                <a:lnTo>
                  <a:pt x="306730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65954" y="2384155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52"/>
                </a:moveTo>
                <a:lnTo>
                  <a:pt x="306181" y="166247"/>
                </a:lnTo>
                <a:lnTo>
                  <a:pt x="304554" y="178980"/>
                </a:lnTo>
                <a:lnTo>
                  <a:pt x="301873" y="191496"/>
                </a:lnTo>
                <a:lnTo>
                  <a:pt x="298166" y="203742"/>
                </a:lnTo>
                <a:lnTo>
                  <a:pt x="293459" y="215664"/>
                </a:lnTo>
                <a:lnTo>
                  <a:pt x="287779" y="227208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70" y="306169"/>
                </a:lnTo>
                <a:lnTo>
                  <a:pt x="127739" y="304541"/>
                </a:lnTo>
                <a:lnTo>
                  <a:pt x="115225" y="301860"/>
                </a:lnTo>
                <a:lnTo>
                  <a:pt x="102980" y="298153"/>
                </a:lnTo>
                <a:lnTo>
                  <a:pt x="91058" y="293446"/>
                </a:lnTo>
                <a:lnTo>
                  <a:pt x="79510" y="287766"/>
                </a:lnTo>
                <a:lnTo>
                  <a:pt x="65772" y="279343"/>
                </a:lnTo>
                <a:lnTo>
                  <a:pt x="55521" y="271607"/>
                </a:lnTo>
                <a:lnTo>
                  <a:pt x="45982" y="263039"/>
                </a:lnTo>
                <a:lnTo>
                  <a:pt x="37209" y="253691"/>
                </a:lnTo>
                <a:lnTo>
                  <a:pt x="29255" y="243615"/>
                </a:lnTo>
                <a:lnTo>
                  <a:pt x="22174" y="232863"/>
                </a:lnTo>
                <a:lnTo>
                  <a:pt x="14603" y="218593"/>
                </a:lnTo>
                <a:lnTo>
                  <a:pt x="9650" y="206761"/>
                </a:lnTo>
                <a:lnTo>
                  <a:pt x="5690" y="194591"/>
                </a:lnTo>
                <a:lnTo>
                  <a:pt x="2750" y="182138"/>
                </a:lnTo>
                <a:lnTo>
                  <a:pt x="856" y="169455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5"/>
                </a:lnTo>
                <a:lnTo>
                  <a:pt x="2177" y="127723"/>
                </a:lnTo>
                <a:lnTo>
                  <a:pt x="4858" y="115208"/>
                </a:lnTo>
                <a:lnTo>
                  <a:pt x="8566" y="102964"/>
                </a:lnTo>
                <a:lnTo>
                  <a:pt x="13274" y="91043"/>
                </a:lnTo>
                <a:lnTo>
                  <a:pt x="18956" y="79498"/>
                </a:lnTo>
                <a:lnTo>
                  <a:pt x="27374" y="65768"/>
                </a:lnTo>
                <a:lnTo>
                  <a:pt x="35110" y="55514"/>
                </a:lnTo>
                <a:lnTo>
                  <a:pt x="43679" y="45974"/>
                </a:lnTo>
                <a:lnTo>
                  <a:pt x="53027" y="37201"/>
                </a:lnTo>
                <a:lnTo>
                  <a:pt x="63101" y="29247"/>
                </a:lnTo>
                <a:lnTo>
                  <a:pt x="73848" y="22166"/>
                </a:lnTo>
                <a:lnTo>
                  <a:pt x="88128" y="14595"/>
                </a:lnTo>
                <a:lnTo>
                  <a:pt x="99962" y="9646"/>
                </a:lnTo>
                <a:lnTo>
                  <a:pt x="112132" y="5688"/>
                </a:lnTo>
                <a:lnTo>
                  <a:pt x="124584" y="2749"/>
                </a:lnTo>
                <a:lnTo>
                  <a:pt x="137266" y="855"/>
                </a:lnTo>
                <a:lnTo>
                  <a:pt x="150125" y="34"/>
                </a:lnTo>
                <a:lnTo>
                  <a:pt x="153365" y="0"/>
                </a:lnTo>
                <a:lnTo>
                  <a:pt x="166260" y="548"/>
                </a:lnTo>
                <a:lnTo>
                  <a:pt x="178991" y="2176"/>
                </a:lnTo>
                <a:lnTo>
                  <a:pt x="191506" y="4856"/>
                </a:lnTo>
                <a:lnTo>
                  <a:pt x="203751" y="8561"/>
                </a:lnTo>
                <a:lnTo>
                  <a:pt x="215674" y="13265"/>
                </a:lnTo>
                <a:lnTo>
                  <a:pt x="227222" y="18941"/>
                </a:lnTo>
                <a:lnTo>
                  <a:pt x="240957" y="27361"/>
                </a:lnTo>
                <a:lnTo>
                  <a:pt x="251207" y="35098"/>
                </a:lnTo>
                <a:lnTo>
                  <a:pt x="260744" y="43668"/>
                </a:lnTo>
                <a:lnTo>
                  <a:pt x="269517" y="53018"/>
                </a:lnTo>
                <a:lnTo>
                  <a:pt x="277470" y="63095"/>
                </a:lnTo>
                <a:lnTo>
                  <a:pt x="284551" y="73846"/>
                </a:lnTo>
                <a:lnTo>
                  <a:pt x="292127" y="88124"/>
                </a:lnTo>
                <a:lnTo>
                  <a:pt x="297081" y="99956"/>
                </a:lnTo>
                <a:lnTo>
                  <a:pt x="301041" y="112125"/>
                </a:lnTo>
                <a:lnTo>
                  <a:pt x="303981" y="124578"/>
                </a:lnTo>
                <a:lnTo>
                  <a:pt x="305875" y="137261"/>
                </a:lnTo>
                <a:lnTo>
                  <a:pt x="306696" y="150121"/>
                </a:lnTo>
                <a:lnTo>
                  <a:pt x="306730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5954" y="2384510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65"/>
                </a:moveTo>
                <a:lnTo>
                  <a:pt x="305874" y="137262"/>
                </a:lnTo>
                <a:lnTo>
                  <a:pt x="303980" y="124579"/>
                </a:lnTo>
                <a:lnTo>
                  <a:pt x="301039" y="112125"/>
                </a:lnTo>
                <a:lnTo>
                  <a:pt x="297080" y="99956"/>
                </a:lnTo>
                <a:lnTo>
                  <a:pt x="292126" y="88123"/>
                </a:lnTo>
                <a:lnTo>
                  <a:pt x="286207" y="76682"/>
                </a:lnTo>
                <a:lnTo>
                  <a:pt x="277474" y="63102"/>
                </a:lnTo>
                <a:lnTo>
                  <a:pt x="269520" y="53026"/>
                </a:lnTo>
                <a:lnTo>
                  <a:pt x="260748" y="43677"/>
                </a:lnTo>
                <a:lnTo>
                  <a:pt x="251209" y="35109"/>
                </a:lnTo>
                <a:lnTo>
                  <a:pt x="240958" y="27374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3" y="856"/>
                </a:lnTo>
                <a:lnTo>
                  <a:pt x="124582" y="2750"/>
                </a:lnTo>
                <a:lnTo>
                  <a:pt x="112130" y="5690"/>
                </a:lnTo>
                <a:lnTo>
                  <a:pt x="99961" y="9650"/>
                </a:lnTo>
                <a:lnTo>
                  <a:pt x="88128" y="14603"/>
                </a:lnTo>
                <a:lnTo>
                  <a:pt x="76682" y="20523"/>
                </a:lnTo>
                <a:lnTo>
                  <a:pt x="63107" y="29254"/>
                </a:lnTo>
                <a:lnTo>
                  <a:pt x="53031" y="37206"/>
                </a:lnTo>
                <a:lnTo>
                  <a:pt x="43682" y="45977"/>
                </a:lnTo>
                <a:lnTo>
                  <a:pt x="35112" y="55515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595"/>
                </a:lnTo>
                <a:lnTo>
                  <a:pt x="854" y="169456"/>
                </a:lnTo>
                <a:lnTo>
                  <a:pt x="2748" y="182139"/>
                </a:lnTo>
                <a:lnTo>
                  <a:pt x="5688" y="194592"/>
                </a:lnTo>
                <a:lnTo>
                  <a:pt x="9649" y="206760"/>
                </a:lnTo>
                <a:lnTo>
                  <a:pt x="14602" y="218592"/>
                </a:lnTo>
                <a:lnTo>
                  <a:pt x="20523" y="230035"/>
                </a:lnTo>
                <a:lnTo>
                  <a:pt x="29260" y="243622"/>
                </a:lnTo>
                <a:lnTo>
                  <a:pt x="37213" y="253699"/>
                </a:lnTo>
                <a:lnTo>
                  <a:pt x="45985" y="263049"/>
                </a:lnTo>
                <a:lnTo>
                  <a:pt x="55523" y="271619"/>
                </a:lnTo>
                <a:lnTo>
                  <a:pt x="65773" y="279356"/>
                </a:lnTo>
                <a:lnTo>
                  <a:pt x="76682" y="286207"/>
                </a:lnTo>
                <a:lnTo>
                  <a:pt x="91055" y="293452"/>
                </a:lnTo>
                <a:lnTo>
                  <a:pt x="102978" y="298156"/>
                </a:lnTo>
                <a:lnTo>
                  <a:pt x="115224" y="301861"/>
                </a:lnTo>
                <a:lnTo>
                  <a:pt x="127738" y="304541"/>
                </a:lnTo>
                <a:lnTo>
                  <a:pt x="140470" y="306169"/>
                </a:lnTo>
                <a:lnTo>
                  <a:pt x="153365" y="306717"/>
                </a:lnTo>
                <a:lnTo>
                  <a:pt x="156604" y="306683"/>
                </a:lnTo>
                <a:lnTo>
                  <a:pt x="169463" y="305862"/>
                </a:lnTo>
                <a:lnTo>
                  <a:pt x="182145" y="303968"/>
                </a:lnTo>
                <a:lnTo>
                  <a:pt x="194597" y="301029"/>
                </a:lnTo>
                <a:lnTo>
                  <a:pt x="206767" y="297071"/>
                </a:lnTo>
                <a:lnTo>
                  <a:pt x="218601" y="292121"/>
                </a:lnTo>
                <a:lnTo>
                  <a:pt x="230047" y="286207"/>
                </a:lnTo>
                <a:lnTo>
                  <a:pt x="243628" y="277470"/>
                </a:lnTo>
                <a:lnTo>
                  <a:pt x="253702" y="269516"/>
                </a:lnTo>
                <a:lnTo>
                  <a:pt x="263050" y="260743"/>
                </a:lnTo>
                <a:lnTo>
                  <a:pt x="271619" y="251203"/>
                </a:lnTo>
                <a:lnTo>
                  <a:pt x="279356" y="240949"/>
                </a:lnTo>
                <a:lnTo>
                  <a:pt x="286207" y="230035"/>
                </a:lnTo>
                <a:lnTo>
                  <a:pt x="293455" y="215674"/>
                </a:lnTo>
                <a:lnTo>
                  <a:pt x="298163" y="203753"/>
                </a:lnTo>
                <a:lnTo>
                  <a:pt x="301871" y="191509"/>
                </a:lnTo>
                <a:lnTo>
                  <a:pt x="304553" y="178994"/>
                </a:lnTo>
                <a:lnTo>
                  <a:pt x="306181" y="166261"/>
                </a:lnTo>
                <a:lnTo>
                  <a:pt x="306730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5954" y="2384510"/>
            <a:ext cx="306730" cy="306717"/>
          </a:xfrm>
          <a:custGeom>
            <a:avLst/>
            <a:gdLst/>
            <a:ahLst/>
            <a:cxnLst/>
            <a:rect l="l" t="t" r="r" b="b"/>
            <a:pathLst>
              <a:path w="306730" h="306717">
                <a:moveTo>
                  <a:pt x="306730" y="153365"/>
                </a:moveTo>
                <a:lnTo>
                  <a:pt x="306181" y="166261"/>
                </a:lnTo>
                <a:lnTo>
                  <a:pt x="304553" y="178994"/>
                </a:lnTo>
                <a:lnTo>
                  <a:pt x="301871" y="191509"/>
                </a:lnTo>
                <a:lnTo>
                  <a:pt x="298163" y="203753"/>
                </a:lnTo>
                <a:lnTo>
                  <a:pt x="293455" y="215674"/>
                </a:lnTo>
                <a:lnTo>
                  <a:pt x="287773" y="227219"/>
                </a:lnTo>
                <a:lnTo>
                  <a:pt x="279356" y="240949"/>
                </a:lnTo>
                <a:lnTo>
                  <a:pt x="271619" y="251203"/>
                </a:lnTo>
                <a:lnTo>
                  <a:pt x="263050" y="260743"/>
                </a:lnTo>
                <a:lnTo>
                  <a:pt x="253702" y="269516"/>
                </a:lnTo>
                <a:lnTo>
                  <a:pt x="243628" y="277470"/>
                </a:lnTo>
                <a:lnTo>
                  <a:pt x="232882" y="284551"/>
                </a:lnTo>
                <a:lnTo>
                  <a:pt x="218601" y="292121"/>
                </a:lnTo>
                <a:lnTo>
                  <a:pt x="206767" y="297071"/>
                </a:lnTo>
                <a:lnTo>
                  <a:pt x="194597" y="301029"/>
                </a:lnTo>
                <a:lnTo>
                  <a:pt x="182145" y="303968"/>
                </a:lnTo>
                <a:lnTo>
                  <a:pt x="169463" y="305862"/>
                </a:lnTo>
                <a:lnTo>
                  <a:pt x="156604" y="306683"/>
                </a:lnTo>
                <a:lnTo>
                  <a:pt x="153365" y="306717"/>
                </a:lnTo>
                <a:lnTo>
                  <a:pt x="140470" y="306169"/>
                </a:lnTo>
                <a:lnTo>
                  <a:pt x="127738" y="304541"/>
                </a:lnTo>
                <a:lnTo>
                  <a:pt x="115224" y="301861"/>
                </a:lnTo>
                <a:lnTo>
                  <a:pt x="102978" y="298156"/>
                </a:lnTo>
                <a:lnTo>
                  <a:pt x="91055" y="293452"/>
                </a:lnTo>
                <a:lnTo>
                  <a:pt x="79507" y="287776"/>
                </a:lnTo>
                <a:lnTo>
                  <a:pt x="65773" y="279356"/>
                </a:lnTo>
                <a:lnTo>
                  <a:pt x="55523" y="271619"/>
                </a:lnTo>
                <a:lnTo>
                  <a:pt x="45985" y="263049"/>
                </a:lnTo>
                <a:lnTo>
                  <a:pt x="37213" y="253699"/>
                </a:lnTo>
                <a:lnTo>
                  <a:pt x="29260" y="243622"/>
                </a:lnTo>
                <a:lnTo>
                  <a:pt x="22178" y="232871"/>
                </a:lnTo>
                <a:lnTo>
                  <a:pt x="14602" y="218592"/>
                </a:lnTo>
                <a:lnTo>
                  <a:pt x="9649" y="206760"/>
                </a:lnTo>
                <a:lnTo>
                  <a:pt x="5688" y="194592"/>
                </a:lnTo>
                <a:lnTo>
                  <a:pt x="2748" y="182139"/>
                </a:lnTo>
                <a:lnTo>
                  <a:pt x="854" y="169456"/>
                </a:lnTo>
                <a:lnTo>
                  <a:pt x="34" y="156595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74" y="65767"/>
                </a:lnTo>
                <a:lnTo>
                  <a:pt x="35112" y="55515"/>
                </a:lnTo>
                <a:lnTo>
                  <a:pt x="43682" y="45977"/>
                </a:lnTo>
                <a:lnTo>
                  <a:pt x="53031" y="37206"/>
                </a:lnTo>
                <a:lnTo>
                  <a:pt x="63107" y="29254"/>
                </a:lnTo>
                <a:lnTo>
                  <a:pt x="73855" y="22174"/>
                </a:lnTo>
                <a:lnTo>
                  <a:pt x="88128" y="14603"/>
                </a:lnTo>
                <a:lnTo>
                  <a:pt x="99961" y="9650"/>
                </a:lnTo>
                <a:lnTo>
                  <a:pt x="112130" y="5690"/>
                </a:lnTo>
                <a:lnTo>
                  <a:pt x="124582" y="2750"/>
                </a:lnTo>
                <a:lnTo>
                  <a:pt x="137263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74"/>
                </a:lnTo>
                <a:lnTo>
                  <a:pt x="251209" y="35109"/>
                </a:lnTo>
                <a:lnTo>
                  <a:pt x="260748" y="43677"/>
                </a:lnTo>
                <a:lnTo>
                  <a:pt x="269520" y="53026"/>
                </a:lnTo>
                <a:lnTo>
                  <a:pt x="277474" y="63102"/>
                </a:lnTo>
                <a:lnTo>
                  <a:pt x="284556" y="73854"/>
                </a:lnTo>
                <a:lnTo>
                  <a:pt x="292126" y="88123"/>
                </a:lnTo>
                <a:lnTo>
                  <a:pt x="297080" y="99956"/>
                </a:lnTo>
                <a:lnTo>
                  <a:pt x="301039" y="112125"/>
                </a:lnTo>
                <a:lnTo>
                  <a:pt x="303980" y="124579"/>
                </a:lnTo>
                <a:lnTo>
                  <a:pt x="305874" y="137262"/>
                </a:lnTo>
                <a:lnTo>
                  <a:pt x="306695" y="150122"/>
                </a:lnTo>
                <a:lnTo>
                  <a:pt x="306730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7575" y="1162050"/>
            <a:ext cx="5734162" cy="1308533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019619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A : transfert groupé par glisser-déposer</a:t>
            </a:r>
          </a:p>
          <a:p>
            <a:pPr marL="1019619" marR="53351">
              <a:lnSpc>
                <a:spcPct val="95825"/>
              </a:lnSpc>
              <a:spcBef>
                <a:spcPts val="972"/>
              </a:spcBef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B : page de modification d’un seul fichier</a:t>
            </a:r>
          </a:p>
          <a:p>
            <a:pPr marL="12700" marR="53351">
              <a:lnSpc>
                <a:spcPts val="3133"/>
              </a:lnSpc>
              <a:spcBef>
                <a:spcPts val="1016"/>
              </a:spcBef>
            </a:pPr>
            <a:r>
              <a:rPr lang="fr-FR" sz="2000" baseline="-19721" dirty="0">
                <a:solidFill>
                  <a:srgbClr val="FFFFFF"/>
                </a:solidFill>
                <a:latin typeface="Calibri"/>
                <a:cs typeface="Calibri"/>
              </a:rPr>
              <a:t>4B              </a:t>
            </a:r>
            <a:r>
              <a:rPr lang="fr-FR" sz="1400" dirty="0">
                <a:latin typeface="Calibri"/>
                <a:cs typeface="Calibri"/>
              </a:rPr>
              <a:t> 	   </a:t>
            </a: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8180" y="2781087"/>
            <a:ext cx="4568177" cy="213697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896938" marR="48635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Encourager les pays à mettre à jour régulièrement leurs données dans l’ADR pour les pistes d’audit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2537" y="2929907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3407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5445" y="5223976"/>
            <a:ext cx="2804384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11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D4BC1D5E-13A0-7B4A-5D5B-E06FE8BF4DD3}"/>
              </a:ext>
            </a:extLst>
          </p:cNvPr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7C8EC75C-C893-7594-AAE8-B652B872082A}"/>
              </a:ext>
            </a:extLst>
          </p:cNvPr>
          <p:cNvSpPr txBox="1"/>
          <p:nvPr/>
        </p:nvSpPr>
        <p:spPr>
          <a:xfrm>
            <a:off x="267047" y="209119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519D1C0D-E19F-9130-4877-0301D062AE54}"/>
              </a:ext>
            </a:extLst>
          </p:cNvPr>
          <p:cNvSpPr txBox="1"/>
          <p:nvPr/>
        </p:nvSpPr>
        <p:spPr>
          <a:xfrm>
            <a:off x="2222500" y="193401"/>
            <a:ext cx="178328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modifier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05A4C428-310D-2FB3-FD44-296F252F3DF0}"/>
              </a:ext>
            </a:extLst>
          </p:cNvPr>
          <p:cNvSpPr txBox="1"/>
          <p:nvPr/>
        </p:nvSpPr>
        <p:spPr>
          <a:xfrm>
            <a:off x="4127500" y="193400"/>
            <a:ext cx="300422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les ressources</a:t>
            </a: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0DD689EE-8B8F-45A5-9036-E013D5F4D15C}"/>
              </a:ext>
            </a:extLst>
          </p:cNvPr>
          <p:cNvSpPr txBox="1"/>
          <p:nvPr/>
        </p:nvSpPr>
        <p:spPr>
          <a:xfrm>
            <a:off x="7131723" y="201356"/>
            <a:ext cx="225414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dans l’ADR</a:t>
            </a: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DD521C85-8FCD-5DDD-E09D-50C94D8B2959}"/>
              </a:ext>
            </a:extLst>
          </p:cNvPr>
          <p:cNvSpPr txBox="1"/>
          <p:nvPr/>
        </p:nvSpPr>
        <p:spPr>
          <a:xfrm>
            <a:off x="4720577" y="4311777"/>
            <a:ext cx="4865794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 dirty="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https://youtu.be/L62qzC_25FA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353276" y="946806"/>
            <a:ext cx="3726723" cy="4031995"/>
          </a:xfrm>
          <a:custGeom>
            <a:avLst/>
            <a:gdLst/>
            <a:ahLst/>
            <a:cxnLst/>
            <a:rect l="l" t="t" r="r" b="b"/>
            <a:pathLst>
              <a:path w="3726723" h="4031995">
                <a:moveTo>
                  <a:pt x="0" y="4031995"/>
                </a:moveTo>
                <a:lnTo>
                  <a:pt x="3726723" y="4031995"/>
                </a:lnTo>
                <a:lnTo>
                  <a:pt x="3726723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46806"/>
            <a:ext cx="5477040" cy="4031995"/>
          </a:xfrm>
          <a:custGeom>
            <a:avLst/>
            <a:gdLst/>
            <a:ahLst/>
            <a:cxnLst/>
            <a:rect l="l" t="t" r="r" b="b"/>
            <a:pathLst>
              <a:path w="5477040" h="4031995">
                <a:moveTo>
                  <a:pt x="0" y="4031995"/>
                </a:moveTo>
                <a:lnTo>
                  <a:pt x="5477040" y="4031995"/>
                </a:lnTo>
                <a:lnTo>
                  <a:pt x="547704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7040" y="946806"/>
            <a:ext cx="876236" cy="4026598"/>
          </a:xfrm>
          <a:custGeom>
            <a:avLst/>
            <a:gdLst/>
            <a:ahLst/>
            <a:cxnLst/>
            <a:rect l="l" t="t" r="r" b="b"/>
            <a:pathLst>
              <a:path w="876236" h="4026598">
                <a:moveTo>
                  <a:pt x="0" y="4026598"/>
                </a:moveTo>
                <a:lnTo>
                  <a:pt x="876236" y="4026598"/>
                </a:lnTo>
                <a:lnTo>
                  <a:pt x="876236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7040" y="895333"/>
            <a:ext cx="876236" cy="4078071"/>
          </a:xfrm>
          <a:custGeom>
            <a:avLst/>
            <a:gdLst/>
            <a:ahLst/>
            <a:cxnLst/>
            <a:rect l="l" t="t" r="r" b="b"/>
            <a:pathLst>
              <a:path w="876236" h="4078071">
                <a:moveTo>
                  <a:pt x="438124" y="4078071"/>
                </a:moveTo>
                <a:lnTo>
                  <a:pt x="0" y="4078071"/>
                </a:lnTo>
                <a:lnTo>
                  <a:pt x="0" y="0"/>
                </a:lnTo>
                <a:lnTo>
                  <a:pt x="876236" y="0"/>
                </a:lnTo>
                <a:lnTo>
                  <a:pt x="876236" y="4078071"/>
                </a:lnTo>
                <a:lnTo>
                  <a:pt x="438124" y="4078071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6450"/>
            <a:ext cx="5627154" cy="4092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9801" y="946438"/>
            <a:ext cx="98099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6597" y="4177445"/>
            <a:ext cx="5316118" cy="649808"/>
          </a:xfrm>
          <a:custGeom>
            <a:avLst/>
            <a:gdLst/>
            <a:ahLst/>
            <a:cxnLst/>
            <a:rect l="l" t="t" r="r" b="b"/>
            <a:pathLst>
              <a:path w="5316118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7" y="616155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207762" y="649808"/>
                </a:lnTo>
                <a:lnTo>
                  <a:pt x="5245485" y="643089"/>
                </a:lnTo>
                <a:lnTo>
                  <a:pt x="5282474" y="619865"/>
                </a:lnTo>
                <a:lnTo>
                  <a:pt x="5307388" y="584279"/>
                </a:lnTo>
                <a:lnTo>
                  <a:pt x="5315977" y="546969"/>
                </a:lnTo>
                <a:lnTo>
                  <a:pt x="5316118" y="541439"/>
                </a:lnTo>
                <a:lnTo>
                  <a:pt x="5316118" y="108369"/>
                </a:lnTo>
                <a:lnTo>
                  <a:pt x="5309402" y="70641"/>
                </a:lnTo>
                <a:lnTo>
                  <a:pt x="5286185" y="33648"/>
                </a:lnTo>
                <a:lnTo>
                  <a:pt x="5250587" y="8729"/>
                </a:lnTo>
                <a:lnTo>
                  <a:pt x="5213278" y="140"/>
                </a:lnTo>
                <a:lnTo>
                  <a:pt x="5207762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8" y="29937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267047" y="209119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22500" y="193401"/>
            <a:ext cx="178328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modifier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27500" y="193400"/>
            <a:ext cx="300422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les ressources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31723" y="201356"/>
            <a:ext cx="225414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dans l’ADR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0577" y="4311777"/>
            <a:ext cx="4865794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 dirty="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https://youtu.be/L62qzC_25FA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4499" y="5223976"/>
            <a:ext cx="2825329" cy="25156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12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477040" y="895333"/>
            <a:ext cx="1083368" cy="4078071"/>
          </a:xfrm>
          <a:prstGeom prst="rect">
            <a:avLst/>
          </a:prstGeom>
        </p:spPr>
        <p:txBody>
          <a:bodyPr wrap="square" lIns="0" tIns="6569" rIns="0" bIns="0" rtlCol="0">
            <a:noAutofit/>
          </a:bodyPr>
          <a:lstStyle/>
          <a:p>
            <a:pPr marR="207131">
              <a:lnSpc>
                <a:spcPts val="1400"/>
              </a:lnSpc>
            </a:pPr>
            <a:endParaRPr sz="1400" dirty="0"/>
          </a:p>
          <a:p>
            <a:pPr marL="310324">
              <a:lnSpc>
                <a:spcPts val="3417"/>
              </a:lnSpc>
            </a:pPr>
            <a:r>
              <a:rPr lang="fr-FR" sz="280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</a:p>
          <a:p>
            <a:pPr marL="310324">
              <a:lnSpc>
                <a:spcPts val="3219"/>
              </a:lnSpc>
              <a:spcBef>
                <a:spcPts val="1114"/>
              </a:spcBef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</a:p>
          <a:p>
            <a:pPr marL="310324">
              <a:lnSpc>
                <a:spcPts val="3219"/>
              </a:lnSpc>
              <a:spcBef>
                <a:spcPts val="1049"/>
              </a:spcBef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310324" marR="207131">
              <a:lnSpc>
                <a:spcPts val="2669"/>
              </a:lnSpc>
              <a:spcBef>
                <a:spcPts val="1139"/>
              </a:spcBef>
            </a:pPr>
            <a:r>
              <a:rPr lang="fr-FR" sz="1250" dirty="0">
                <a:latin typeface="Times New Roman"/>
                <a:cs typeface="Times New Roman"/>
              </a:rPr>
              <a:t> </a:t>
            </a:r>
          </a:p>
          <a:p>
            <a:pPr marL="526326" marR="207131">
              <a:lnSpc>
                <a:spcPct val="95825"/>
              </a:lnSpc>
              <a:spcBef>
                <a:spcPts val="840"/>
              </a:spcBef>
            </a:pPr>
            <a:endParaRPr lang="fr-FR" sz="1250" dirty="0">
              <a:latin typeface="Times New Roman"/>
              <a:cs typeface="Times New Roman"/>
            </a:endParaRP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F9B310DB-2C7C-D9D1-2706-3A3BD5446B8D}"/>
              </a:ext>
            </a:extLst>
          </p:cNvPr>
          <p:cNvSpPr txBox="1"/>
          <p:nvPr/>
        </p:nvSpPr>
        <p:spPr>
          <a:xfrm>
            <a:off x="4670996" y="950612"/>
            <a:ext cx="5417037" cy="1308533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019619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A : transfert groupé par glisser-déposer</a:t>
            </a:r>
          </a:p>
          <a:p>
            <a:pPr marL="1019619" marR="53351">
              <a:lnSpc>
                <a:spcPct val="95825"/>
              </a:lnSpc>
              <a:spcBef>
                <a:spcPts val="972"/>
              </a:spcBef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B : page de modification d’un seul fichier</a:t>
            </a:r>
          </a:p>
          <a:p>
            <a:pPr marL="12700" marR="53351">
              <a:lnSpc>
                <a:spcPts val="3133"/>
              </a:lnSpc>
              <a:spcBef>
                <a:spcPts val="1016"/>
              </a:spcBef>
            </a:pPr>
            <a:r>
              <a:rPr lang="fr-FR" sz="2000" baseline="-19721" dirty="0">
                <a:solidFill>
                  <a:srgbClr val="FFFFFF"/>
                </a:solidFill>
                <a:latin typeface="Calibri"/>
                <a:cs typeface="Calibri"/>
              </a:rPr>
              <a:t>4B              </a:t>
            </a:r>
            <a:r>
              <a:rPr lang="fr-FR" sz="1400" dirty="0">
                <a:latin typeface="Calibri"/>
                <a:cs typeface="Calibri"/>
              </a:rPr>
              <a:t> 	   </a:t>
            </a: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C6765663-28AD-77E0-2AEE-73E5B4260361}"/>
              </a:ext>
            </a:extLst>
          </p:cNvPr>
          <p:cNvSpPr txBox="1"/>
          <p:nvPr/>
        </p:nvSpPr>
        <p:spPr>
          <a:xfrm>
            <a:off x="5327710" y="2990850"/>
            <a:ext cx="4568177" cy="2063922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896938" marR="48635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Encourager les pays à mettre à jour régulièrement leurs données dans l’ADR pour les pistes d’audit</a:t>
            </a:r>
            <a:endParaRPr lang="fr-FR" dirty="0">
              <a:solidFill>
                <a:srgbClr val="0079A5"/>
              </a:solidFill>
              <a:latin typeface="Arial"/>
              <a:cs typeface="Arial"/>
              <a:hlinkClick r:id="rId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66763" y="946806"/>
            <a:ext cx="9813236" cy="4031995"/>
          </a:xfrm>
          <a:custGeom>
            <a:avLst/>
            <a:gdLst/>
            <a:ahLst/>
            <a:cxnLst/>
            <a:rect l="l" t="t" r="r" b="b"/>
            <a:pathLst>
              <a:path w="9813236" h="4031995">
                <a:moveTo>
                  <a:pt x="0" y="4031995"/>
                </a:moveTo>
                <a:lnTo>
                  <a:pt x="9813236" y="4031995"/>
                </a:lnTo>
                <a:lnTo>
                  <a:pt x="9813236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46806"/>
            <a:ext cx="266763" cy="4026598"/>
          </a:xfrm>
          <a:custGeom>
            <a:avLst/>
            <a:gdLst/>
            <a:ahLst/>
            <a:cxnLst/>
            <a:rect l="l" t="t" r="r" b="b"/>
            <a:pathLst>
              <a:path w="266763" h="4026598">
                <a:moveTo>
                  <a:pt x="0" y="4026598"/>
                </a:moveTo>
                <a:lnTo>
                  <a:pt x="266763" y="4026598"/>
                </a:lnTo>
                <a:lnTo>
                  <a:pt x="266763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76245"/>
            <a:ext cx="266763" cy="4141444"/>
          </a:xfrm>
          <a:custGeom>
            <a:avLst/>
            <a:gdLst/>
            <a:ahLst/>
            <a:cxnLst/>
            <a:rect l="l" t="t" r="r" b="b"/>
            <a:pathLst>
              <a:path w="266763" h="4141444">
                <a:moveTo>
                  <a:pt x="266763" y="4141444"/>
                </a:moveTo>
                <a:lnTo>
                  <a:pt x="0" y="4141444"/>
                </a:lnTo>
                <a:lnTo>
                  <a:pt x="0" y="0"/>
                </a:lnTo>
                <a:lnTo>
                  <a:pt x="266763" y="0"/>
                </a:lnTo>
                <a:lnTo>
                  <a:pt x="266763" y="4141444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000" y="946450"/>
            <a:ext cx="5124602" cy="4070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6801" y="946438"/>
            <a:ext cx="98099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8995" y="946438"/>
            <a:ext cx="1009078" cy="404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6597" y="4177813"/>
            <a:ext cx="5316118" cy="649795"/>
          </a:xfrm>
          <a:custGeom>
            <a:avLst/>
            <a:gdLst/>
            <a:ahLst/>
            <a:cxnLst/>
            <a:rect l="l" t="t" r="r" b="b"/>
            <a:pathLst>
              <a:path w="5316118" h="649795">
                <a:moveTo>
                  <a:pt x="140" y="102840"/>
                </a:moveTo>
                <a:lnTo>
                  <a:pt x="0" y="108356"/>
                </a:lnTo>
                <a:lnTo>
                  <a:pt x="0" y="541439"/>
                </a:lnTo>
                <a:lnTo>
                  <a:pt x="6718" y="579162"/>
                </a:lnTo>
                <a:lnTo>
                  <a:pt x="29937" y="616151"/>
                </a:lnTo>
                <a:lnTo>
                  <a:pt x="65530" y="641066"/>
                </a:lnTo>
                <a:lnTo>
                  <a:pt x="102840" y="649655"/>
                </a:lnTo>
                <a:lnTo>
                  <a:pt x="108356" y="649795"/>
                </a:lnTo>
                <a:lnTo>
                  <a:pt x="5207762" y="649795"/>
                </a:lnTo>
                <a:lnTo>
                  <a:pt x="5245485" y="643076"/>
                </a:lnTo>
                <a:lnTo>
                  <a:pt x="5282474" y="619862"/>
                </a:lnTo>
                <a:lnTo>
                  <a:pt x="5307389" y="584264"/>
                </a:lnTo>
                <a:lnTo>
                  <a:pt x="5315977" y="546955"/>
                </a:lnTo>
                <a:lnTo>
                  <a:pt x="5316118" y="541439"/>
                </a:lnTo>
                <a:lnTo>
                  <a:pt x="5316118" y="108356"/>
                </a:lnTo>
                <a:lnTo>
                  <a:pt x="5309399" y="70633"/>
                </a:lnTo>
                <a:lnTo>
                  <a:pt x="5286188" y="33645"/>
                </a:lnTo>
                <a:lnTo>
                  <a:pt x="5250586" y="8717"/>
                </a:lnTo>
                <a:lnTo>
                  <a:pt x="5213275" y="139"/>
                </a:lnTo>
                <a:lnTo>
                  <a:pt x="5207762" y="0"/>
                </a:lnTo>
                <a:lnTo>
                  <a:pt x="108356" y="0"/>
                </a:lnTo>
                <a:lnTo>
                  <a:pt x="70631" y="6709"/>
                </a:lnTo>
                <a:lnTo>
                  <a:pt x="33651" y="29928"/>
                </a:lnTo>
                <a:lnTo>
                  <a:pt x="8729" y="65530"/>
                </a:lnTo>
                <a:lnTo>
                  <a:pt x="140" y="10284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4664" y="2873654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531423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8994" y="5223976"/>
            <a:ext cx="2770833" cy="240656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13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876245"/>
            <a:ext cx="266763" cy="4141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FEBC7997-C6F9-C7BA-1104-97EBF8BC783C}"/>
              </a:ext>
            </a:extLst>
          </p:cNvPr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4358E0BB-F24A-2346-5CF9-4D8EE02AF7DC}"/>
              </a:ext>
            </a:extLst>
          </p:cNvPr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E81A01A3-0568-72B1-0459-8E3956E13765}"/>
              </a:ext>
            </a:extLst>
          </p:cNvPr>
          <p:cNvSpPr txBox="1"/>
          <p:nvPr/>
        </p:nvSpPr>
        <p:spPr>
          <a:xfrm>
            <a:off x="267047" y="209119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203D20AF-E1DC-8A69-9A39-539A774A4BDF}"/>
              </a:ext>
            </a:extLst>
          </p:cNvPr>
          <p:cNvSpPr txBox="1"/>
          <p:nvPr/>
        </p:nvSpPr>
        <p:spPr>
          <a:xfrm>
            <a:off x="2222500" y="193401"/>
            <a:ext cx="178328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modifier</a:t>
            </a: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A1A1D9F0-C376-A764-789F-44168425B1A3}"/>
              </a:ext>
            </a:extLst>
          </p:cNvPr>
          <p:cNvSpPr txBox="1"/>
          <p:nvPr/>
        </p:nvSpPr>
        <p:spPr>
          <a:xfrm>
            <a:off x="4127500" y="193400"/>
            <a:ext cx="300422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les ressources</a:t>
            </a: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021349B3-5BB4-861E-80CD-135C8D477C26}"/>
              </a:ext>
            </a:extLst>
          </p:cNvPr>
          <p:cNvSpPr txBox="1"/>
          <p:nvPr/>
        </p:nvSpPr>
        <p:spPr>
          <a:xfrm>
            <a:off x="7131723" y="201356"/>
            <a:ext cx="225414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dans l’ADR</a:t>
            </a: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66E155B0-F9F2-C17B-82FA-5AF195CCA66B}"/>
              </a:ext>
            </a:extLst>
          </p:cNvPr>
          <p:cNvSpPr txBox="1"/>
          <p:nvPr/>
        </p:nvSpPr>
        <p:spPr>
          <a:xfrm>
            <a:off x="4267575" y="1162050"/>
            <a:ext cx="5734162" cy="1308533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019619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A : transfert groupé par glisser-déposer</a:t>
            </a:r>
          </a:p>
          <a:p>
            <a:pPr marL="1019619" marR="53351">
              <a:lnSpc>
                <a:spcPct val="95825"/>
              </a:lnSpc>
              <a:spcBef>
                <a:spcPts val="972"/>
              </a:spcBef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Option B : page de modification d’un seul fichier</a:t>
            </a:r>
          </a:p>
          <a:p>
            <a:pPr marL="12700" marR="53351">
              <a:lnSpc>
                <a:spcPts val="3133"/>
              </a:lnSpc>
              <a:spcBef>
                <a:spcPts val="1016"/>
              </a:spcBef>
            </a:pPr>
            <a:r>
              <a:rPr lang="fr-FR" sz="2000" baseline="-19721" dirty="0">
                <a:solidFill>
                  <a:srgbClr val="FFFFFF"/>
                </a:solidFill>
                <a:latin typeface="Calibri"/>
                <a:cs typeface="Calibri"/>
              </a:rPr>
              <a:t>4B              </a:t>
            </a:r>
            <a:r>
              <a:rPr lang="fr-FR" sz="1400" dirty="0">
                <a:latin typeface="Calibri"/>
                <a:cs typeface="Calibri"/>
              </a:rPr>
              <a:t> 	   </a:t>
            </a: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F1660D10-ECBA-F965-3896-503F27437C5B}"/>
              </a:ext>
            </a:extLst>
          </p:cNvPr>
          <p:cNvSpPr txBox="1"/>
          <p:nvPr/>
        </p:nvSpPr>
        <p:spPr>
          <a:xfrm>
            <a:off x="5368180" y="2781087"/>
            <a:ext cx="4568177" cy="213697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896938" marR="48635">
              <a:lnSpc>
                <a:spcPts val="2945"/>
              </a:lnSpc>
            </a:pPr>
            <a:r>
              <a:rPr lang="fr-FR" sz="2000" dirty="0">
                <a:solidFill>
                  <a:srgbClr val="1B1B1B"/>
                </a:solidFill>
                <a:latin typeface="Times New Roman"/>
                <a:cs typeface="Times New Roman"/>
              </a:rPr>
              <a:t>Encourager les pays à mettre à jour régulièrement leurs données dans l’ADR pour les pistes d’audit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E8126693-8419-2D12-C394-464AD7DF8D99}"/>
              </a:ext>
            </a:extLst>
          </p:cNvPr>
          <p:cNvSpPr txBox="1"/>
          <p:nvPr/>
        </p:nvSpPr>
        <p:spPr>
          <a:xfrm>
            <a:off x="4720577" y="4311777"/>
            <a:ext cx="4865794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 dirty="0">
                <a:solidFill>
                  <a:srgbClr val="0079A5"/>
                </a:solidFill>
                <a:latin typeface="Arial"/>
                <a:cs typeface="Arial"/>
                <a:hlinkClick r:id="rId5"/>
              </a:rPr>
              <a:t>https://youtu.be/L62qzC_25FA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27007"/>
            <a:ext cx="10080002" cy="4051795"/>
          </a:xfrm>
          <a:custGeom>
            <a:avLst/>
            <a:gdLst/>
            <a:ahLst/>
            <a:cxnLst/>
            <a:rect l="l" t="t" r="r" b="b"/>
            <a:pathLst>
              <a:path w="10080002" h="4051795">
                <a:moveTo>
                  <a:pt x="10080000" y="0"/>
                </a:moveTo>
                <a:lnTo>
                  <a:pt x="0" y="0"/>
                </a:lnTo>
                <a:lnTo>
                  <a:pt x="0" y="4051795"/>
                </a:lnTo>
                <a:lnTo>
                  <a:pt x="10080000" y="4051795"/>
                </a:lnTo>
                <a:lnTo>
                  <a:pt x="1008000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0080000" cy="927007"/>
          </a:xfrm>
          <a:custGeom>
            <a:avLst/>
            <a:gdLst/>
            <a:ahLst/>
            <a:cxnLst/>
            <a:rect l="l" t="t" r="r" b="b"/>
            <a:pathLst>
              <a:path w="10080000" h="927007">
                <a:moveTo>
                  <a:pt x="10080000" y="927007"/>
                </a:moveTo>
                <a:lnTo>
                  <a:pt x="10080000" y="0"/>
                </a:lnTo>
                <a:lnTo>
                  <a:pt x="0" y="0"/>
                </a:lnTo>
                <a:lnTo>
                  <a:pt x="0" y="927007"/>
                </a:lnTo>
                <a:lnTo>
                  <a:pt x="10080000" y="927007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978802"/>
            <a:ext cx="10080002" cy="690841"/>
          </a:xfrm>
          <a:custGeom>
            <a:avLst/>
            <a:gdLst/>
            <a:ahLst/>
            <a:cxnLst/>
            <a:rect l="l" t="t" r="r" b="b"/>
            <a:pathLst>
              <a:path w="10080002" h="690841">
                <a:moveTo>
                  <a:pt x="10080000" y="0"/>
                </a:moveTo>
                <a:lnTo>
                  <a:pt x="0" y="0"/>
                </a:lnTo>
                <a:lnTo>
                  <a:pt x="0" y="690841"/>
                </a:lnTo>
                <a:lnTo>
                  <a:pt x="10080000" y="690841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118" y="2678413"/>
            <a:ext cx="4214164" cy="649795"/>
          </a:xfrm>
          <a:custGeom>
            <a:avLst/>
            <a:gdLst/>
            <a:ahLst/>
            <a:cxnLst/>
            <a:rect l="l" t="t" r="r" b="b"/>
            <a:pathLst>
              <a:path w="4214164" h="649795">
                <a:moveTo>
                  <a:pt x="140" y="102840"/>
                </a:moveTo>
                <a:lnTo>
                  <a:pt x="0" y="108356"/>
                </a:lnTo>
                <a:lnTo>
                  <a:pt x="0" y="541439"/>
                </a:lnTo>
                <a:lnTo>
                  <a:pt x="6718" y="579162"/>
                </a:lnTo>
                <a:lnTo>
                  <a:pt x="29937" y="616151"/>
                </a:lnTo>
                <a:lnTo>
                  <a:pt x="65530" y="641066"/>
                </a:lnTo>
                <a:lnTo>
                  <a:pt x="102840" y="649655"/>
                </a:lnTo>
                <a:lnTo>
                  <a:pt x="108356" y="649795"/>
                </a:lnTo>
                <a:lnTo>
                  <a:pt x="4105795" y="649795"/>
                </a:lnTo>
                <a:lnTo>
                  <a:pt x="4143523" y="643079"/>
                </a:lnTo>
                <a:lnTo>
                  <a:pt x="4180515" y="619862"/>
                </a:lnTo>
                <a:lnTo>
                  <a:pt x="4205435" y="584264"/>
                </a:lnTo>
                <a:lnTo>
                  <a:pt x="4214024" y="546955"/>
                </a:lnTo>
                <a:lnTo>
                  <a:pt x="4214164" y="541439"/>
                </a:lnTo>
                <a:lnTo>
                  <a:pt x="4214164" y="108356"/>
                </a:lnTo>
                <a:lnTo>
                  <a:pt x="4207446" y="70633"/>
                </a:lnTo>
                <a:lnTo>
                  <a:pt x="4184230" y="33645"/>
                </a:lnTo>
                <a:lnTo>
                  <a:pt x="4148635" y="8718"/>
                </a:lnTo>
                <a:lnTo>
                  <a:pt x="4111323" y="140"/>
                </a:lnTo>
                <a:lnTo>
                  <a:pt x="4105795" y="0"/>
                </a:lnTo>
                <a:lnTo>
                  <a:pt x="108356" y="0"/>
                </a:lnTo>
                <a:lnTo>
                  <a:pt x="70631" y="6709"/>
                </a:lnTo>
                <a:lnTo>
                  <a:pt x="33651" y="29928"/>
                </a:lnTo>
                <a:lnTo>
                  <a:pt x="8729" y="65530"/>
                </a:lnTo>
                <a:lnTo>
                  <a:pt x="140" y="10284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473" y="3542762"/>
            <a:ext cx="4214164" cy="649808"/>
          </a:xfrm>
          <a:custGeom>
            <a:avLst/>
            <a:gdLst/>
            <a:ahLst/>
            <a:cxnLst/>
            <a:rect l="l" t="t" r="r" b="b"/>
            <a:pathLst>
              <a:path w="4214164" h="649808">
                <a:moveTo>
                  <a:pt x="141" y="102838"/>
                </a:moveTo>
                <a:lnTo>
                  <a:pt x="0" y="108369"/>
                </a:lnTo>
                <a:lnTo>
                  <a:pt x="0" y="541451"/>
                </a:lnTo>
                <a:lnTo>
                  <a:pt x="6718" y="579175"/>
                </a:lnTo>
                <a:lnTo>
                  <a:pt x="29942" y="616159"/>
                </a:lnTo>
                <a:lnTo>
                  <a:pt x="65528" y="641078"/>
                </a:lnTo>
                <a:lnTo>
                  <a:pt x="102838" y="649667"/>
                </a:lnTo>
                <a:lnTo>
                  <a:pt x="108369" y="649808"/>
                </a:lnTo>
                <a:lnTo>
                  <a:pt x="4105808" y="649808"/>
                </a:lnTo>
                <a:lnTo>
                  <a:pt x="4143531" y="643089"/>
                </a:lnTo>
                <a:lnTo>
                  <a:pt x="4180521" y="619870"/>
                </a:lnTo>
                <a:lnTo>
                  <a:pt x="4205435" y="584277"/>
                </a:lnTo>
                <a:lnTo>
                  <a:pt x="4214024" y="546967"/>
                </a:lnTo>
                <a:lnTo>
                  <a:pt x="4214164" y="541451"/>
                </a:lnTo>
                <a:lnTo>
                  <a:pt x="4214164" y="108369"/>
                </a:lnTo>
                <a:lnTo>
                  <a:pt x="4207448" y="70641"/>
                </a:lnTo>
                <a:lnTo>
                  <a:pt x="4184231" y="33653"/>
                </a:lnTo>
                <a:lnTo>
                  <a:pt x="4148633" y="8729"/>
                </a:lnTo>
                <a:lnTo>
                  <a:pt x="4111324" y="140"/>
                </a:lnTo>
                <a:lnTo>
                  <a:pt x="4105808" y="0"/>
                </a:lnTo>
                <a:lnTo>
                  <a:pt x="108369" y="0"/>
                </a:lnTo>
                <a:lnTo>
                  <a:pt x="70641" y="6715"/>
                </a:lnTo>
                <a:lnTo>
                  <a:pt x="33653" y="29942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7995" y="2678769"/>
            <a:ext cx="4214164" cy="649795"/>
          </a:xfrm>
          <a:custGeom>
            <a:avLst/>
            <a:gdLst/>
            <a:ahLst/>
            <a:cxnLst/>
            <a:rect l="l" t="t" r="r" b="b"/>
            <a:pathLst>
              <a:path w="4214164" h="649795">
                <a:moveTo>
                  <a:pt x="140" y="102840"/>
                </a:moveTo>
                <a:lnTo>
                  <a:pt x="0" y="108356"/>
                </a:lnTo>
                <a:lnTo>
                  <a:pt x="0" y="541439"/>
                </a:lnTo>
                <a:lnTo>
                  <a:pt x="6718" y="579162"/>
                </a:lnTo>
                <a:lnTo>
                  <a:pt x="29942" y="616151"/>
                </a:lnTo>
                <a:lnTo>
                  <a:pt x="65528" y="641065"/>
                </a:lnTo>
                <a:lnTo>
                  <a:pt x="102838" y="649654"/>
                </a:lnTo>
                <a:lnTo>
                  <a:pt x="108369" y="649795"/>
                </a:lnTo>
                <a:lnTo>
                  <a:pt x="4105808" y="649795"/>
                </a:lnTo>
                <a:lnTo>
                  <a:pt x="4143531" y="643076"/>
                </a:lnTo>
                <a:lnTo>
                  <a:pt x="4180521" y="619862"/>
                </a:lnTo>
                <a:lnTo>
                  <a:pt x="4205435" y="584264"/>
                </a:lnTo>
                <a:lnTo>
                  <a:pt x="4214024" y="546955"/>
                </a:lnTo>
                <a:lnTo>
                  <a:pt x="4214164" y="541439"/>
                </a:lnTo>
                <a:lnTo>
                  <a:pt x="4214164" y="108356"/>
                </a:lnTo>
                <a:lnTo>
                  <a:pt x="4207446" y="70633"/>
                </a:lnTo>
                <a:lnTo>
                  <a:pt x="4184231" y="33643"/>
                </a:lnTo>
                <a:lnTo>
                  <a:pt x="4148633" y="8729"/>
                </a:lnTo>
                <a:lnTo>
                  <a:pt x="4111324" y="140"/>
                </a:lnTo>
                <a:lnTo>
                  <a:pt x="4105808" y="0"/>
                </a:lnTo>
                <a:lnTo>
                  <a:pt x="108369" y="0"/>
                </a:lnTo>
                <a:lnTo>
                  <a:pt x="70641" y="6715"/>
                </a:lnTo>
                <a:lnTo>
                  <a:pt x="33653" y="29933"/>
                </a:lnTo>
                <a:lnTo>
                  <a:pt x="8729" y="65530"/>
                </a:lnTo>
                <a:lnTo>
                  <a:pt x="140" y="10284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8364" y="3543131"/>
            <a:ext cx="4214152" cy="649795"/>
          </a:xfrm>
          <a:custGeom>
            <a:avLst/>
            <a:gdLst/>
            <a:ahLst/>
            <a:cxnLst/>
            <a:rect l="l" t="t" r="r" b="b"/>
            <a:pathLst>
              <a:path w="4214152" h="649795">
                <a:moveTo>
                  <a:pt x="140" y="102840"/>
                </a:moveTo>
                <a:lnTo>
                  <a:pt x="0" y="108356"/>
                </a:lnTo>
                <a:lnTo>
                  <a:pt x="0" y="541439"/>
                </a:lnTo>
                <a:lnTo>
                  <a:pt x="6718" y="579162"/>
                </a:lnTo>
                <a:lnTo>
                  <a:pt x="29933" y="616151"/>
                </a:lnTo>
                <a:lnTo>
                  <a:pt x="65530" y="641066"/>
                </a:lnTo>
                <a:lnTo>
                  <a:pt x="102840" y="649655"/>
                </a:lnTo>
                <a:lnTo>
                  <a:pt x="108356" y="649795"/>
                </a:lnTo>
                <a:lnTo>
                  <a:pt x="4105795" y="649795"/>
                </a:lnTo>
                <a:lnTo>
                  <a:pt x="4143518" y="643076"/>
                </a:lnTo>
                <a:lnTo>
                  <a:pt x="4180508" y="619862"/>
                </a:lnTo>
                <a:lnTo>
                  <a:pt x="4205423" y="584264"/>
                </a:lnTo>
                <a:lnTo>
                  <a:pt x="4214011" y="546955"/>
                </a:lnTo>
                <a:lnTo>
                  <a:pt x="4214152" y="541439"/>
                </a:lnTo>
                <a:lnTo>
                  <a:pt x="4214152" y="108356"/>
                </a:lnTo>
                <a:lnTo>
                  <a:pt x="4207433" y="70633"/>
                </a:lnTo>
                <a:lnTo>
                  <a:pt x="4184218" y="33643"/>
                </a:lnTo>
                <a:lnTo>
                  <a:pt x="4148621" y="8729"/>
                </a:lnTo>
                <a:lnTo>
                  <a:pt x="4111311" y="140"/>
                </a:lnTo>
                <a:lnTo>
                  <a:pt x="4105795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3" y="29933"/>
                </a:lnTo>
                <a:lnTo>
                  <a:pt x="8729" y="65530"/>
                </a:lnTo>
                <a:lnTo>
                  <a:pt x="140" y="10284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7776" y="193401"/>
            <a:ext cx="32487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REMARQUE 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78002" y="205529"/>
            <a:ext cx="578415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quelles ressources 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42795" y="1288757"/>
            <a:ext cx="7010399" cy="482600"/>
          </a:xfrm>
          <a:prstGeom prst="rect">
            <a:avLst/>
          </a:prstGeom>
        </p:spPr>
        <p:txBody>
          <a:bodyPr wrap="square" lIns="0" tIns="23844" rIns="0" bIns="0" rtlCol="0">
            <a:noAutofit/>
          </a:bodyPr>
          <a:lstStyle/>
          <a:p>
            <a:pPr marL="12700">
              <a:lnSpc>
                <a:spcPts val="3754"/>
              </a:lnSpc>
            </a:pPr>
            <a:r>
              <a:rPr lang="fr-FR" sz="3600" dirty="0">
                <a:solidFill>
                  <a:srgbClr val="1B1B1B"/>
                </a:solidFill>
                <a:latin typeface="Times New Roman"/>
                <a:cs typeface="Times New Roman"/>
              </a:rPr>
              <a:t>Vous allez probablement modifier les ressources suivantes assez souvent :</a:t>
            </a:r>
          </a:p>
          <a:p>
            <a:pPr marL="12700">
              <a:lnSpc>
                <a:spcPts val="3754"/>
              </a:lnSpc>
            </a:pPr>
            <a:endParaRPr lang="fr-FR" sz="36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754"/>
              </a:lnSpc>
            </a:pPr>
            <a:endParaRPr lang="fr-FR" sz="36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2939" y="1857176"/>
            <a:ext cx="1754987" cy="482600"/>
          </a:xfrm>
          <a:prstGeom prst="rect">
            <a:avLst/>
          </a:prstGeom>
        </p:spPr>
        <p:txBody>
          <a:bodyPr wrap="square" lIns="0" tIns="23844" rIns="0" bIns="0" rtlCol="0">
            <a:noAutofit/>
          </a:bodyPr>
          <a:lstStyle/>
          <a:p>
            <a:pPr marL="12700">
              <a:lnSpc>
                <a:spcPts val="3754"/>
              </a:lnSpc>
            </a:pPr>
            <a:endParaRPr lang="fr-FR" sz="36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5504" y="1857176"/>
            <a:ext cx="1666747" cy="482600"/>
          </a:xfrm>
          <a:prstGeom prst="rect">
            <a:avLst/>
          </a:prstGeom>
        </p:spPr>
        <p:txBody>
          <a:bodyPr wrap="square" lIns="0" tIns="23844" rIns="0" bIns="0" rtlCol="0">
            <a:noAutofit/>
          </a:bodyPr>
          <a:lstStyle/>
          <a:p>
            <a:pPr marL="12700">
              <a:lnSpc>
                <a:spcPts val="3754"/>
              </a:lnSpc>
            </a:pPr>
            <a:endParaRPr lang="fr-FR" sz="36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6780" y="2798503"/>
            <a:ext cx="2456075" cy="431838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Données ART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32501" y="2798503"/>
            <a:ext cx="1734050" cy="431838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Fichier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51700" y="2798503"/>
            <a:ext cx="1828799" cy="431838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Spectrum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06780" y="3662141"/>
            <a:ext cx="2344520" cy="431838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Données CPN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0942" y="3611896"/>
            <a:ext cx="4032211" cy="431838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Données de dépistage du VIH Shiny90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46816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2251" y="5223976"/>
            <a:ext cx="2827577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14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66763" y="946806"/>
            <a:ext cx="9813236" cy="4031995"/>
          </a:xfrm>
          <a:custGeom>
            <a:avLst/>
            <a:gdLst/>
            <a:ahLst/>
            <a:cxnLst/>
            <a:rect l="l" t="t" r="r" b="b"/>
            <a:pathLst>
              <a:path w="9813236" h="4031995">
                <a:moveTo>
                  <a:pt x="0" y="4031995"/>
                </a:moveTo>
                <a:lnTo>
                  <a:pt x="9813236" y="4031995"/>
                </a:lnTo>
                <a:lnTo>
                  <a:pt x="9813236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46806"/>
            <a:ext cx="266763" cy="4026598"/>
          </a:xfrm>
          <a:custGeom>
            <a:avLst/>
            <a:gdLst/>
            <a:ahLst/>
            <a:cxnLst/>
            <a:rect l="l" t="t" r="r" b="b"/>
            <a:pathLst>
              <a:path w="266763" h="4026598">
                <a:moveTo>
                  <a:pt x="0" y="4026598"/>
                </a:moveTo>
                <a:lnTo>
                  <a:pt x="266763" y="4026598"/>
                </a:lnTo>
                <a:lnTo>
                  <a:pt x="266763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76245"/>
            <a:ext cx="266763" cy="4141444"/>
          </a:xfrm>
          <a:custGeom>
            <a:avLst/>
            <a:gdLst/>
            <a:ahLst/>
            <a:cxnLst/>
            <a:rect l="l" t="t" r="r" b="b"/>
            <a:pathLst>
              <a:path w="266763" h="4141444">
                <a:moveTo>
                  <a:pt x="266763" y="4141444"/>
                </a:moveTo>
                <a:lnTo>
                  <a:pt x="0" y="4141444"/>
                </a:lnTo>
                <a:lnTo>
                  <a:pt x="0" y="0"/>
                </a:lnTo>
                <a:lnTo>
                  <a:pt x="266763" y="0"/>
                </a:lnTo>
                <a:lnTo>
                  <a:pt x="266763" y="4141444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76801" y="946438"/>
            <a:ext cx="980998" cy="404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18" y="875889"/>
            <a:ext cx="5896076" cy="409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9324" y="911881"/>
            <a:ext cx="1009078" cy="404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1" y="137262"/>
                </a:lnTo>
                <a:lnTo>
                  <a:pt x="303967" y="124579"/>
                </a:lnTo>
                <a:lnTo>
                  <a:pt x="301027" y="112125"/>
                </a:lnTo>
                <a:lnTo>
                  <a:pt x="297067" y="99956"/>
                </a:lnTo>
                <a:lnTo>
                  <a:pt x="292114" y="88123"/>
                </a:lnTo>
                <a:lnTo>
                  <a:pt x="286194" y="76682"/>
                </a:lnTo>
                <a:lnTo>
                  <a:pt x="277463" y="63102"/>
                </a:lnTo>
                <a:lnTo>
                  <a:pt x="269511" y="53026"/>
                </a:lnTo>
                <a:lnTo>
                  <a:pt x="260740" y="43677"/>
                </a:lnTo>
                <a:lnTo>
                  <a:pt x="251202" y="35109"/>
                </a:lnTo>
                <a:lnTo>
                  <a:pt x="240949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101" y="29254"/>
                </a:lnTo>
                <a:lnTo>
                  <a:pt x="53023" y="37206"/>
                </a:lnTo>
                <a:lnTo>
                  <a:pt x="43673" y="45977"/>
                </a:lnTo>
                <a:lnTo>
                  <a:pt x="35104" y="55515"/>
                </a:lnTo>
                <a:lnTo>
                  <a:pt x="27369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49" y="243622"/>
                </a:lnTo>
                <a:lnTo>
                  <a:pt x="37200" y="253698"/>
                </a:lnTo>
                <a:lnTo>
                  <a:pt x="45972" y="263047"/>
                </a:lnTo>
                <a:lnTo>
                  <a:pt x="55512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40" y="293448"/>
                </a:lnTo>
                <a:lnTo>
                  <a:pt x="102962" y="298153"/>
                </a:lnTo>
                <a:lnTo>
                  <a:pt x="115207" y="301860"/>
                </a:lnTo>
                <a:lnTo>
                  <a:pt x="127722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2" y="306683"/>
                </a:lnTo>
                <a:lnTo>
                  <a:pt x="169452" y="305862"/>
                </a:lnTo>
                <a:lnTo>
                  <a:pt x="182136" y="303968"/>
                </a:lnTo>
                <a:lnTo>
                  <a:pt x="194590" y="301029"/>
                </a:lnTo>
                <a:lnTo>
                  <a:pt x="206760" y="297071"/>
                </a:lnTo>
                <a:lnTo>
                  <a:pt x="218593" y="292121"/>
                </a:lnTo>
                <a:lnTo>
                  <a:pt x="230035" y="286207"/>
                </a:lnTo>
                <a:lnTo>
                  <a:pt x="243615" y="277474"/>
                </a:lnTo>
                <a:lnTo>
                  <a:pt x="253691" y="269520"/>
                </a:lnTo>
                <a:lnTo>
                  <a:pt x="263039" y="260748"/>
                </a:lnTo>
                <a:lnTo>
                  <a:pt x="271607" y="251209"/>
                </a:lnTo>
                <a:lnTo>
                  <a:pt x="279343" y="240958"/>
                </a:lnTo>
                <a:lnTo>
                  <a:pt x="286194" y="230047"/>
                </a:lnTo>
                <a:lnTo>
                  <a:pt x="293446" y="215672"/>
                </a:lnTo>
                <a:lnTo>
                  <a:pt x="298153" y="203749"/>
                </a:lnTo>
                <a:lnTo>
                  <a:pt x="301860" y="191504"/>
                </a:lnTo>
                <a:lnTo>
                  <a:pt x="304541" y="178990"/>
                </a:lnTo>
                <a:lnTo>
                  <a:pt x="306169" y="166259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59"/>
                </a:lnTo>
                <a:lnTo>
                  <a:pt x="304541" y="178990"/>
                </a:lnTo>
                <a:lnTo>
                  <a:pt x="301860" y="191504"/>
                </a:lnTo>
                <a:lnTo>
                  <a:pt x="298153" y="203749"/>
                </a:lnTo>
                <a:lnTo>
                  <a:pt x="293446" y="215672"/>
                </a:lnTo>
                <a:lnTo>
                  <a:pt x="287766" y="227219"/>
                </a:lnTo>
                <a:lnTo>
                  <a:pt x="279343" y="240958"/>
                </a:lnTo>
                <a:lnTo>
                  <a:pt x="271607" y="251209"/>
                </a:lnTo>
                <a:lnTo>
                  <a:pt x="263039" y="260748"/>
                </a:lnTo>
                <a:lnTo>
                  <a:pt x="253691" y="269520"/>
                </a:lnTo>
                <a:lnTo>
                  <a:pt x="243615" y="277474"/>
                </a:lnTo>
                <a:lnTo>
                  <a:pt x="232863" y="284556"/>
                </a:lnTo>
                <a:lnTo>
                  <a:pt x="218593" y="292121"/>
                </a:lnTo>
                <a:lnTo>
                  <a:pt x="206760" y="297071"/>
                </a:lnTo>
                <a:lnTo>
                  <a:pt x="194590" y="301029"/>
                </a:lnTo>
                <a:lnTo>
                  <a:pt x="182136" y="303968"/>
                </a:lnTo>
                <a:lnTo>
                  <a:pt x="169452" y="305862"/>
                </a:lnTo>
                <a:lnTo>
                  <a:pt x="156592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2" y="304540"/>
                </a:lnTo>
                <a:lnTo>
                  <a:pt x="115207" y="301860"/>
                </a:lnTo>
                <a:lnTo>
                  <a:pt x="102962" y="298153"/>
                </a:lnTo>
                <a:lnTo>
                  <a:pt x="91040" y="293448"/>
                </a:lnTo>
                <a:lnTo>
                  <a:pt x="79495" y="287770"/>
                </a:lnTo>
                <a:lnTo>
                  <a:pt x="65767" y="279355"/>
                </a:lnTo>
                <a:lnTo>
                  <a:pt x="55512" y="271618"/>
                </a:lnTo>
                <a:lnTo>
                  <a:pt x="45972" y="263047"/>
                </a:lnTo>
                <a:lnTo>
                  <a:pt x="37200" y="253698"/>
                </a:lnTo>
                <a:lnTo>
                  <a:pt x="29249" y="243622"/>
                </a:lnTo>
                <a:lnTo>
                  <a:pt x="22172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69" y="65767"/>
                </a:lnTo>
                <a:lnTo>
                  <a:pt x="35104" y="55515"/>
                </a:lnTo>
                <a:lnTo>
                  <a:pt x="43673" y="45977"/>
                </a:lnTo>
                <a:lnTo>
                  <a:pt x="53023" y="37206"/>
                </a:lnTo>
                <a:lnTo>
                  <a:pt x="63101" y="29254"/>
                </a:lnTo>
                <a:lnTo>
                  <a:pt x="73854" y="22174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74"/>
                </a:lnTo>
                <a:lnTo>
                  <a:pt x="251202" y="35109"/>
                </a:lnTo>
                <a:lnTo>
                  <a:pt x="260740" y="43677"/>
                </a:lnTo>
                <a:lnTo>
                  <a:pt x="269511" y="53026"/>
                </a:lnTo>
                <a:lnTo>
                  <a:pt x="277463" y="63102"/>
                </a:lnTo>
                <a:lnTo>
                  <a:pt x="284543" y="73854"/>
                </a:lnTo>
                <a:lnTo>
                  <a:pt x="292114" y="88123"/>
                </a:lnTo>
                <a:lnTo>
                  <a:pt x="297067" y="99956"/>
                </a:lnTo>
                <a:lnTo>
                  <a:pt x="301027" y="112125"/>
                </a:lnTo>
                <a:lnTo>
                  <a:pt x="303967" y="124579"/>
                </a:lnTo>
                <a:lnTo>
                  <a:pt x="305861" y="137262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4321" y="224497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5"/>
                </a:lnTo>
                <a:lnTo>
                  <a:pt x="271607" y="251196"/>
                </a:lnTo>
                <a:lnTo>
                  <a:pt x="263039" y="260735"/>
                </a:lnTo>
                <a:lnTo>
                  <a:pt x="253691" y="269508"/>
                </a:lnTo>
                <a:lnTo>
                  <a:pt x="243615" y="277461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2"/>
                </a:lnTo>
                <a:lnTo>
                  <a:pt x="55512" y="271605"/>
                </a:lnTo>
                <a:lnTo>
                  <a:pt x="45972" y="263035"/>
                </a:lnTo>
                <a:lnTo>
                  <a:pt x="37200" y="253685"/>
                </a:lnTo>
                <a:lnTo>
                  <a:pt x="29249" y="243610"/>
                </a:lnTo>
                <a:lnTo>
                  <a:pt x="22172" y="232862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0"/>
                </a:lnTo>
                <a:lnTo>
                  <a:pt x="99957" y="9639"/>
                </a:lnTo>
                <a:lnTo>
                  <a:pt x="112127" y="5681"/>
                </a:lnTo>
                <a:lnTo>
                  <a:pt x="124580" y="2744"/>
                </a:lnTo>
                <a:lnTo>
                  <a:pt x="137263" y="853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7"/>
                </a:lnTo>
                <a:lnTo>
                  <a:pt x="178981" y="2173"/>
                </a:lnTo>
                <a:lnTo>
                  <a:pt x="191498" y="4851"/>
                </a:lnTo>
                <a:lnTo>
                  <a:pt x="203744" y="8555"/>
                </a:lnTo>
                <a:lnTo>
                  <a:pt x="215666" y="13260"/>
                </a:lnTo>
                <a:lnTo>
                  <a:pt x="227211" y="18939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4634" y="4453924"/>
            <a:ext cx="5554802" cy="649808"/>
          </a:xfrm>
          <a:custGeom>
            <a:avLst/>
            <a:gdLst/>
            <a:ahLst/>
            <a:cxnLst/>
            <a:rect l="l" t="t" r="r" b="b"/>
            <a:pathLst>
              <a:path w="5554802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42" y="616159"/>
                </a:lnTo>
                <a:lnTo>
                  <a:pt x="65528" y="641078"/>
                </a:lnTo>
                <a:lnTo>
                  <a:pt x="102838" y="649667"/>
                </a:lnTo>
                <a:lnTo>
                  <a:pt x="108369" y="649808"/>
                </a:lnTo>
                <a:lnTo>
                  <a:pt x="5446445" y="649808"/>
                </a:lnTo>
                <a:lnTo>
                  <a:pt x="5484169" y="643089"/>
                </a:lnTo>
                <a:lnTo>
                  <a:pt x="5521158" y="619870"/>
                </a:lnTo>
                <a:lnTo>
                  <a:pt x="5546072" y="584279"/>
                </a:lnTo>
                <a:lnTo>
                  <a:pt x="5554661" y="546969"/>
                </a:lnTo>
                <a:lnTo>
                  <a:pt x="5554802" y="541439"/>
                </a:lnTo>
                <a:lnTo>
                  <a:pt x="5554802" y="108369"/>
                </a:lnTo>
                <a:lnTo>
                  <a:pt x="5548086" y="70641"/>
                </a:lnTo>
                <a:lnTo>
                  <a:pt x="5524869" y="33653"/>
                </a:lnTo>
                <a:lnTo>
                  <a:pt x="5489271" y="8729"/>
                </a:lnTo>
                <a:lnTo>
                  <a:pt x="5451961" y="140"/>
                </a:lnTo>
                <a:lnTo>
                  <a:pt x="5446445" y="0"/>
                </a:lnTo>
                <a:lnTo>
                  <a:pt x="108369" y="0"/>
                </a:lnTo>
                <a:lnTo>
                  <a:pt x="70641" y="6715"/>
                </a:lnTo>
                <a:lnTo>
                  <a:pt x="33653" y="29942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98700" y="193401"/>
            <a:ext cx="239255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interpréter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7420" y="193401"/>
            <a:ext cx="50602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les rapports de validation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74536" y="1167545"/>
            <a:ext cx="3997745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90182" y="1718712"/>
            <a:ext cx="346211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Vérifiez si les données de votre pays sont valides</a:t>
            </a: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5672" y="1734917"/>
            <a:ext cx="1243946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1967" y="1718712"/>
            <a:ext cx="655302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4537" y="1808416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9703" y="2162946"/>
            <a:ext cx="659570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538" y="4588624"/>
            <a:ext cx="5135758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5"/>
              </a:rPr>
              <a:t>https://youtu.be/BxQHmppEFxU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556620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4500" y="5223976"/>
            <a:ext cx="2825327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15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876245"/>
            <a:ext cx="266763" cy="4141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7FDF096E-2FB8-07C7-444E-B880B35F2992}"/>
              </a:ext>
            </a:extLst>
          </p:cNvPr>
          <p:cNvSpPr txBox="1"/>
          <p:nvPr/>
        </p:nvSpPr>
        <p:spPr>
          <a:xfrm>
            <a:off x="3436454" y="2162946"/>
            <a:ext cx="3137704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sz="1800" spc="-916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-38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                                                     </a:t>
            </a:r>
            <a:r>
              <a:rPr sz="1800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rgbClr val="1B1B1B"/>
                </a:solidFill>
                <a:latin typeface="Times New Roman"/>
                <a:cs typeface="Times New Roman"/>
              </a:rPr>
              <a:t>is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0" y="906496"/>
            <a:ext cx="7341476" cy="4110837"/>
          </a:xfrm>
          <a:prstGeom prst="rect">
            <a:avLst/>
          </a:prstGeom>
        </p:spPr>
        <p:txBody>
          <a:bodyPr wrap="square" lIns="0" tIns="568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3419309" marR="3763721" algn="ctr">
              <a:lnSpc>
                <a:spcPct val="101725"/>
              </a:lnSpc>
              <a:spcBef>
                <a:spcPts val="10000"/>
              </a:spcBef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41</a:t>
            </a:r>
          </a:p>
        </p:txBody>
      </p:sp>
      <p:sp>
        <p:nvSpPr>
          <p:cNvPr id="17" name="object 17"/>
          <p:cNvSpPr/>
          <p:nvPr/>
        </p:nvSpPr>
        <p:spPr>
          <a:xfrm>
            <a:off x="266763" y="946806"/>
            <a:ext cx="9813236" cy="4031995"/>
          </a:xfrm>
          <a:custGeom>
            <a:avLst/>
            <a:gdLst/>
            <a:ahLst/>
            <a:cxnLst/>
            <a:rect l="l" t="t" r="r" b="b"/>
            <a:pathLst>
              <a:path w="9813236" h="4031995">
                <a:moveTo>
                  <a:pt x="0" y="4031995"/>
                </a:moveTo>
                <a:lnTo>
                  <a:pt x="9813236" y="4031995"/>
                </a:lnTo>
                <a:lnTo>
                  <a:pt x="9813236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46806"/>
            <a:ext cx="266763" cy="4026598"/>
          </a:xfrm>
          <a:custGeom>
            <a:avLst/>
            <a:gdLst/>
            <a:ahLst/>
            <a:cxnLst/>
            <a:rect l="l" t="t" r="r" b="b"/>
            <a:pathLst>
              <a:path w="266763" h="4026598">
                <a:moveTo>
                  <a:pt x="0" y="4026598"/>
                </a:moveTo>
                <a:lnTo>
                  <a:pt x="266763" y="4026598"/>
                </a:lnTo>
                <a:lnTo>
                  <a:pt x="266763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76245"/>
            <a:ext cx="266763" cy="4141444"/>
          </a:xfrm>
          <a:custGeom>
            <a:avLst/>
            <a:gdLst/>
            <a:ahLst/>
            <a:cxnLst/>
            <a:rect l="l" t="t" r="r" b="b"/>
            <a:pathLst>
              <a:path w="266763" h="4141444">
                <a:moveTo>
                  <a:pt x="266763" y="4141444"/>
                </a:moveTo>
                <a:lnTo>
                  <a:pt x="0" y="4141444"/>
                </a:lnTo>
                <a:lnTo>
                  <a:pt x="0" y="0"/>
                </a:lnTo>
                <a:lnTo>
                  <a:pt x="266763" y="0"/>
                </a:lnTo>
                <a:lnTo>
                  <a:pt x="266763" y="4141444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76801" y="946438"/>
            <a:ext cx="980998" cy="404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1" y="137262"/>
                </a:lnTo>
                <a:lnTo>
                  <a:pt x="303967" y="124579"/>
                </a:lnTo>
                <a:lnTo>
                  <a:pt x="301027" y="112125"/>
                </a:lnTo>
                <a:lnTo>
                  <a:pt x="297067" y="99956"/>
                </a:lnTo>
                <a:lnTo>
                  <a:pt x="292114" y="88123"/>
                </a:lnTo>
                <a:lnTo>
                  <a:pt x="286194" y="76682"/>
                </a:lnTo>
                <a:lnTo>
                  <a:pt x="277463" y="63102"/>
                </a:lnTo>
                <a:lnTo>
                  <a:pt x="269511" y="53026"/>
                </a:lnTo>
                <a:lnTo>
                  <a:pt x="260740" y="43677"/>
                </a:lnTo>
                <a:lnTo>
                  <a:pt x="251202" y="35109"/>
                </a:lnTo>
                <a:lnTo>
                  <a:pt x="240949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101" y="29254"/>
                </a:lnTo>
                <a:lnTo>
                  <a:pt x="53023" y="37206"/>
                </a:lnTo>
                <a:lnTo>
                  <a:pt x="43673" y="45977"/>
                </a:lnTo>
                <a:lnTo>
                  <a:pt x="35104" y="55515"/>
                </a:lnTo>
                <a:lnTo>
                  <a:pt x="27369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49" y="243622"/>
                </a:lnTo>
                <a:lnTo>
                  <a:pt x="37200" y="253698"/>
                </a:lnTo>
                <a:lnTo>
                  <a:pt x="45972" y="263047"/>
                </a:lnTo>
                <a:lnTo>
                  <a:pt x="55512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40" y="293448"/>
                </a:lnTo>
                <a:lnTo>
                  <a:pt x="102962" y="298153"/>
                </a:lnTo>
                <a:lnTo>
                  <a:pt x="115207" y="301860"/>
                </a:lnTo>
                <a:lnTo>
                  <a:pt x="127722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2" y="306683"/>
                </a:lnTo>
                <a:lnTo>
                  <a:pt x="169452" y="305862"/>
                </a:lnTo>
                <a:lnTo>
                  <a:pt x="182136" y="303968"/>
                </a:lnTo>
                <a:lnTo>
                  <a:pt x="194590" y="301029"/>
                </a:lnTo>
                <a:lnTo>
                  <a:pt x="206760" y="297071"/>
                </a:lnTo>
                <a:lnTo>
                  <a:pt x="218593" y="292121"/>
                </a:lnTo>
                <a:lnTo>
                  <a:pt x="230035" y="286207"/>
                </a:lnTo>
                <a:lnTo>
                  <a:pt x="243615" y="277474"/>
                </a:lnTo>
                <a:lnTo>
                  <a:pt x="253691" y="269520"/>
                </a:lnTo>
                <a:lnTo>
                  <a:pt x="263039" y="260748"/>
                </a:lnTo>
                <a:lnTo>
                  <a:pt x="271607" y="251209"/>
                </a:lnTo>
                <a:lnTo>
                  <a:pt x="279343" y="240958"/>
                </a:lnTo>
                <a:lnTo>
                  <a:pt x="286194" y="230047"/>
                </a:lnTo>
                <a:lnTo>
                  <a:pt x="293446" y="215672"/>
                </a:lnTo>
                <a:lnTo>
                  <a:pt x="298153" y="203749"/>
                </a:lnTo>
                <a:lnTo>
                  <a:pt x="301860" y="191504"/>
                </a:lnTo>
                <a:lnTo>
                  <a:pt x="304541" y="178990"/>
                </a:lnTo>
                <a:lnTo>
                  <a:pt x="306169" y="166259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59"/>
                </a:lnTo>
                <a:lnTo>
                  <a:pt x="304541" y="178990"/>
                </a:lnTo>
                <a:lnTo>
                  <a:pt x="301860" y="191504"/>
                </a:lnTo>
                <a:lnTo>
                  <a:pt x="298153" y="203749"/>
                </a:lnTo>
                <a:lnTo>
                  <a:pt x="293446" y="215672"/>
                </a:lnTo>
                <a:lnTo>
                  <a:pt x="287766" y="227219"/>
                </a:lnTo>
                <a:lnTo>
                  <a:pt x="279343" y="240958"/>
                </a:lnTo>
                <a:lnTo>
                  <a:pt x="271607" y="251209"/>
                </a:lnTo>
                <a:lnTo>
                  <a:pt x="263039" y="260748"/>
                </a:lnTo>
                <a:lnTo>
                  <a:pt x="253691" y="269520"/>
                </a:lnTo>
                <a:lnTo>
                  <a:pt x="243615" y="277474"/>
                </a:lnTo>
                <a:lnTo>
                  <a:pt x="232863" y="284556"/>
                </a:lnTo>
                <a:lnTo>
                  <a:pt x="218593" y="292121"/>
                </a:lnTo>
                <a:lnTo>
                  <a:pt x="206760" y="297071"/>
                </a:lnTo>
                <a:lnTo>
                  <a:pt x="194590" y="301029"/>
                </a:lnTo>
                <a:lnTo>
                  <a:pt x="182136" y="303968"/>
                </a:lnTo>
                <a:lnTo>
                  <a:pt x="169452" y="305862"/>
                </a:lnTo>
                <a:lnTo>
                  <a:pt x="156592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2" y="304540"/>
                </a:lnTo>
                <a:lnTo>
                  <a:pt x="115207" y="301860"/>
                </a:lnTo>
                <a:lnTo>
                  <a:pt x="102962" y="298153"/>
                </a:lnTo>
                <a:lnTo>
                  <a:pt x="91040" y="293448"/>
                </a:lnTo>
                <a:lnTo>
                  <a:pt x="79495" y="287770"/>
                </a:lnTo>
                <a:lnTo>
                  <a:pt x="65767" y="279355"/>
                </a:lnTo>
                <a:lnTo>
                  <a:pt x="55512" y="271618"/>
                </a:lnTo>
                <a:lnTo>
                  <a:pt x="45972" y="263047"/>
                </a:lnTo>
                <a:lnTo>
                  <a:pt x="37200" y="253698"/>
                </a:lnTo>
                <a:lnTo>
                  <a:pt x="29249" y="243622"/>
                </a:lnTo>
                <a:lnTo>
                  <a:pt x="22172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69" y="65767"/>
                </a:lnTo>
                <a:lnTo>
                  <a:pt x="35104" y="55515"/>
                </a:lnTo>
                <a:lnTo>
                  <a:pt x="43673" y="45977"/>
                </a:lnTo>
                <a:lnTo>
                  <a:pt x="53023" y="37206"/>
                </a:lnTo>
                <a:lnTo>
                  <a:pt x="63101" y="29254"/>
                </a:lnTo>
                <a:lnTo>
                  <a:pt x="73854" y="22174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74"/>
                </a:lnTo>
                <a:lnTo>
                  <a:pt x="251202" y="35109"/>
                </a:lnTo>
                <a:lnTo>
                  <a:pt x="260740" y="43677"/>
                </a:lnTo>
                <a:lnTo>
                  <a:pt x="269511" y="53026"/>
                </a:lnTo>
                <a:lnTo>
                  <a:pt x="277463" y="63102"/>
                </a:lnTo>
                <a:lnTo>
                  <a:pt x="284543" y="73854"/>
                </a:lnTo>
                <a:lnTo>
                  <a:pt x="292114" y="88123"/>
                </a:lnTo>
                <a:lnTo>
                  <a:pt x="297067" y="99956"/>
                </a:lnTo>
                <a:lnTo>
                  <a:pt x="301027" y="112125"/>
                </a:lnTo>
                <a:lnTo>
                  <a:pt x="303967" y="124579"/>
                </a:lnTo>
                <a:lnTo>
                  <a:pt x="305861" y="137262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4321" y="224497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1" y="137251"/>
                </a:lnTo>
                <a:lnTo>
                  <a:pt x="303967" y="124569"/>
                </a:lnTo>
                <a:lnTo>
                  <a:pt x="301027" y="112118"/>
                </a:lnTo>
                <a:lnTo>
                  <a:pt x="297067" y="99949"/>
                </a:lnTo>
                <a:lnTo>
                  <a:pt x="292114" y="88115"/>
                </a:lnTo>
                <a:lnTo>
                  <a:pt x="286194" y="76669"/>
                </a:lnTo>
                <a:lnTo>
                  <a:pt x="277463" y="63094"/>
                </a:lnTo>
                <a:lnTo>
                  <a:pt x="269511" y="53019"/>
                </a:lnTo>
                <a:lnTo>
                  <a:pt x="260740" y="43669"/>
                </a:lnTo>
                <a:lnTo>
                  <a:pt x="251202" y="35099"/>
                </a:lnTo>
                <a:lnTo>
                  <a:pt x="240949" y="27362"/>
                </a:lnTo>
                <a:lnTo>
                  <a:pt x="230035" y="20510"/>
                </a:lnTo>
                <a:lnTo>
                  <a:pt x="215666" y="13260"/>
                </a:lnTo>
                <a:lnTo>
                  <a:pt x="203744" y="8555"/>
                </a:lnTo>
                <a:lnTo>
                  <a:pt x="191498" y="4851"/>
                </a:lnTo>
                <a:lnTo>
                  <a:pt x="178981" y="2173"/>
                </a:lnTo>
                <a:lnTo>
                  <a:pt x="166248" y="547"/>
                </a:lnTo>
                <a:lnTo>
                  <a:pt x="153352" y="0"/>
                </a:lnTo>
                <a:lnTo>
                  <a:pt x="150124" y="34"/>
                </a:lnTo>
                <a:lnTo>
                  <a:pt x="137263" y="853"/>
                </a:lnTo>
                <a:lnTo>
                  <a:pt x="124580" y="2744"/>
                </a:lnTo>
                <a:lnTo>
                  <a:pt x="112127" y="5681"/>
                </a:lnTo>
                <a:lnTo>
                  <a:pt x="99957" y="9639"/>
                </a:lnTo>
                <a:lnTo>
                  <a:pt x="88125" y="14590"/>
                </a:lnTo>
                <a:lnTo>
                  <a:pt x="76682" y="20510"/>
                </a:lnTo>
                <a:lnTo>
                  <a:pt x="63101" y="29243"/>
                </a:lnTo>
                <a:lnTo>
                  <a:pt x="53023" y="37196"/>
                </a:lnTo>
                <a:lnTo>
                  <a:pt x="43673" y="45969"/>
                </a:lnTo>
                <a:lnTo>
                  <a:pt x="35104" y="55508"/>
                </a:lnTo>
                <a:lnTo>
                  <a:pt x="27369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49" y="243610"/>
                </a:lnTo>
                <a:lnTo>
                  <a:pt x="37200" y="253685"/>
                </a:lnTo>
                <a:lnTo>
                  <a:pt x="45972" y="263035"/>
                </a:lnTo>
                <a:lnTo>
                  <a:pt x="55512" y="271605"/>
                </a:lnTo>
                <a:lnTo>
                  <a:pt x="65767" y="279342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1"/>
                </a:lnTo>
                <a:lnTo>
                  <a:pt x="253691" y="269508"/>
                </a:lnTo>
                <a:lnTo>
                  <a:pt x="263039" y="260735"/>
                </a:lnTo>
                <a:lnTo>
                  <a:pt x="271607" y="251196"/>
                </a:lnTo>
                <a:lnTo>
                  <a:pt x="279343" y="240945"/>
                </a:lnTo>
                <a:lnTo>
                  <a:pt x="286194" y="230035"/>
                </a:lnTo>
                <a:lnTo>
                  <a:pt x="293446" y="215659"/>
                </a:lnTo>
                <a:lnTo>
                  <a:pt x="298153" y="203736"/>
                </a:lnTo>
                <a:lnTo>
                  <a:pt x="301860" y="191492"/>
                </a:lnTo>
                <a:lnTo>
                  <a:pt x="304541" y="178977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4321" y="224497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5"/>
                </a:lnTo>
                <a:lnTo>
                  <a:pt x="271607" y="251196"/>
                </a:lnTo>
                <a:lnTo>
                  <a:pt x="263039" y="260735"/>
                </a:lnTo>
                <a:lnTo>
                  <a:pt x="253691" y="269508"/>
                </a:lnTo>
                <a:lnTo>
                  <a:pt x="243615" y="277461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2"/>
                </a:lnTo>
                <a:lnTo>
                  <a:pt x="55512" y="271605"/>
                </a:lnTo>
                <a:lnTo>
                  <a:pt x="45972" y="263035"/>
                </a:lnTo>
                <a:lnTo>
                  <a:pt x="37200" y="253685"/>
                </a:lnTo>
                <a:lnTo>
                  <a:pt x="29249" y="243610"/>
                </a:lnTo>
                <a:lnTo>
                  <a:pt x="22172" y="232862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0"/>
                </a:lnTo>
                <a:lnTo>
                  <a:pt x="99957" y="9639"/>
                </a:lnTo>
                <a:lnTo>
                  <a:pt x="112127" y="5681"/>
                </a:lnTo>
                <a:lnTo>
                  <a:pt x="124580" y="2744"/>
                </a:lnTo>
                <a:lnTo>
                  <a:pt x="137263" y="853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7"/>
                </a:lnTo>
                <a:lnTo>
                  <a:pt x="178981" y="2173"/>
                </a:lnTo>
                <a:lnTo>
                  <a:pt x="191498" y="4851"/>
                </a:lnTo>
                <a:lnTo>
                  <a:pt x="203744" y="8555"/>
                </a:lnTo>
                <a:lnTo>
                  <a:pt x="215666" y="13260"/>
                </a:lnTo>
                <a:lnTo>
                  <a:pt x="227211" y="18939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5765" y="906496"/>
            <a:ext cx="7347242" cy="4110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2766" y="932760"/>
            <a:ext cx="1009078" cy="404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4278" y="4453924"/>
            <a:ext cx="5554802" cy="649808"/>
          </a:xfrm>
          <a:custGeom>
            <a:avLst/>
            <a:gdLst/>
            <a:ahLst/>
            <a:cxnLst/>
            <a:rect l="l" t="t" r="r" b="b"/>
            <a:pathLst>
              <a:path w="5554802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3" y="616159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446445" y="649808"/>
                </a:lnTo>
                <a:lnTo>
                  <a:pt x="5484169" y="643089"/>
                </a:lnTo>
                <a:lnTo>
                  <a:pt x="5521158" y="619870"/>
                </a:lnTo>
                <a:lnTo>
                  <a:pt x="5546072" y="584279"/>
                </a:lnTo>
                <a:lnTo>
                  <a:pt x="5554661" y="546969"/>
                </a:lnTo>
                <a:lnTo>
                  <a:pt x="5554802" y="541439"/>
                </a:lnTo>
                <a:lnTo>
                  <a:pt x="5554802" y="108369"/>
                </a:lnTo>
                <a:lnTo>
                  <a:pt x="5548086" y="70641"/>
                </a:lnTo>
                <a:lnTo>
                  <a:pt x="5524869" y="33653"/>
                </a:lnTo>
                <a:lnTo>
                  <a:pt x="5489271" y="8729"/>
                </a:lnTo>
                <a:lnTo>
                  <a:pt x="5451961" y="140"/>
                </a:lnTo>
                <a:lnTo>
                  <a:pt x="5446445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3" y="29942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15103" y="4588624"/>
            <a:ext cx="5136171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5"/>
              </a:rPr>
              <a:t>https://youtu.be/BxQHmppEFxU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3407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5442" y="5223975"/>
            <a:ext cx="2804385" cy="54648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16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876245"/>
            <a:ext cx="266763" cy="4141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9BC51AAF-DF60-A36C-A0F2-1169B3E701F7}"/>
              </a:ext>
            </a:extLst>
          </p:cNvPr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10EEF64C-D0E6-7B15-7CDB-EC1B52B8846F}"/>
              </a:ext>
            </a:extLst>
          </p:cNvPr>
          <p:cNvSpPr txBox="1"/>
          <p:nvPr/>
        </p:nvSpPr>
        <p:spPr>
          <a:xfrm>
            <a:off x="2298700" y="193401"/>
            <a:ext cx="239255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interpréter</a:t>
            </a: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A7DA91AB-6087-3BF2-2D21-A788FB57590A}"/>
              </a:ext>
            </a:extLst>
          </p:cNvPr>
          <p:cNvSpPr txBox="1"/>
          <p:nvPr/>
        </p:nvSpPr>
        <p:spPr>
          <a:xfrm>
            <a:off x="4477420" y="193401"/>
            <a:ext cx="50602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les rapports de validation</a:t>
            </a: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3EB67746-B45C-BD99-9CE1-C1261B06526A}"/>
              </a:ext>
            </a:extLst>
          </p:cNvPr>
          <p:cNvSpPr txBox="1"/>
          <p:nvPr/>
        </p:nvSpPr>
        <p:spPr>
          <a:xfrm>
            <a:off x="7239273" y="1167545"/>
            <a:ext cx="283300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3A8F68E3-19F7-0C5A-CE24-FD3E4AD15DB0}"/>
              </a:ext>
            </a:extLst>
          </p:cNvPr>
          <p:cNvSpPr txBox="1"/>
          <p:nvPr/>
        </p:nvSpPr>
        <p:spPr>
          <a:xfrm>
            <a:off x="7479382" y="2068102"/>
            <a:ext cx="3079510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Vérifiez si les données de votre pays sont valides</a:t>
            </a: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322A46A5-65BC-602B-D925-A9366D14F2B2}"/>
              </a:ext>
            </a:extLst>
          </p:cNvPr>
          <p:cNvSpPr txBox="1"/>
          <p:nvPr/>
        </p:nvSpPr>
        <p:spPr>
          <a:xfrm>
            <a:off x="8145672" y="1734917"/>
            <a:ext cx="1243946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45609DF3-C2FF-F1B1-C5AC-95FBF0D1FD57}"/>
              </a:ext>
            </a:extLst>
          </p:cNvPr>
          <p:cNvSpPr txBox="1"/>
          <p:nvPr/>
        </p:nvSpPr>
        <p:spPr>
          <a:xfrm>
            <a:off x="9061967" y="1718712"/>
            <a:ext cx="655302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0820BCB2-0BCD-67A0-BB54-5E3C397A9DDC}"/>
              </a:ext>
            </a:extLst>
          </p:cNvPr>
          <p:cNvSpPr txBox="1"/>
          <p:nvPr/>
        </p:nvSpPr>
        <p:spPr>
          <a:xfrm>
            <a:off x="7233471" y="2165841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ECEDD2E3-9232-7C22-71DC-B59D64DB59EE}"/>
              </a:ext>
            </a:extLst>
          </p:cNvPr>
          <p:cNvSpPr txBox="1"/>
          <p:nvPr/>
        </p:nvSpPr>
        <p:spPr>
          <a:xfrm>
            <a:off x="6579703" y="2162946"/>
            <a:ext cx="659570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0" y="911538"/>
            <a:ext cx="10079634" cy="4105795"/>
          </a:xfrm>
          <a:prstGeom prst="rect">
            <a:avLst/>
          </a:prstGeom>
        </p:spPr>
        <p:txBody>
          <a:bodyPr wrap="square" lIns="0" tIns="5059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6087237">
              <a:lnSpc>
                <a:spcPct val="95825"/>
              </a:lnSpc>
              <a:spcBef>
                <a:spcPts val="1000"/>
              </a:spcBef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  <a:p>
            <a:pPr marL="6087237">
              <a:lnSpc>
                <a:spcPts val="2669"/>
              </a:lnSpc>
              <a:spcBef>
                <a:spcPts val="1120"/>
              </a:spcBef>
            </a:pPr>
            <a:r>
              <a:rPr lang="fr-FR" sz="1875" baseline="25509">
                <a:latin typeface="Times New Roman"/>
                <a:cs typeface="Times New Roman"/>
              </a:rPr>
              <a:t>● </a:t>
            </a: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Vérifiez si les données de votre pays</a:t>
            </a:r>
          </a:p>
          <a:p>
            <a:pPr marL="3449154">
              <a:lnSpc>
                <a:spcPts val="3119"/>
              </a:lnSpc>
              <a:spcBef>
                <a:spcPts val="819"/>
              </a:spcBef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41                                                      </a:t>
            </a: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sont valides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6801" y="946438"/>
            <a:ext cx="980998" cy="404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1" y="137262"/>
                </a:lnTo>
                <a:lnTo>
                  <a:pt x="303967" y="124579"/>
                </a:lnTo>
                <a:lnTo>
                  <a:pt x="301027" y="112125"/>
                </a:lnTo>
                <a:lnTo>
                  <a:pt x="297067" y="99956"/>
                </a:lnTo>
                <a:lnTo>
                  <a:pt x="292114" y="88123"/>
                </a:lnTo>
                <a:lnTo>
                  <a:pt x="286194" y="76682"/>
                </a:lnTo>
                <a:lnTo>
                  <a:pt x="277463" y="63102"/>
                </a:lnTo>
                <a:lnTo>
                  <a:pt x="269511" y="53026"/>
                </a:lnTo>
                <a:lnTo>
                  <a:pt x="260740" y="43677"/>
                </a:lnTo>
                <a:lnTo>
                  <a:pt x="251202" y="35109"/>
                </a:lnTo>
                <a:lnTo>
                  <a:pt x="240949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101" y="29254"/>
                </a:lnTo>
                <a:lnTo>
                  <a:pt x="53023" y="37206"/>
                </a:lnTo>
                <a:lnTo>
                  <a:pt x="43673" y="45977"/>
                </a:lnTo>
                <a:lnTo>
                  <a:pt x="35104" y="55515"/>
                </a:lnTo>
                <a:lnTo>
                  <a:pt x="27369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49" y="243622"/>
                </a:lnTo>
                <a:lnTo>
                  <a:pt x="37200" y="253698"/>
                </a:lnTo>
                <a:lnTo>
                  <a:pt x="45972" y="263047"/>
                </a:lnTo>
                <a:lnTo>
                  <a:pt x="55512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40" y="293448"/>
                </a:lnTo>
                <a:lnTo>
                  <a:pt x="102962" y="298153"/>
                </a:lnTo>
                <a:lnTo>
                  <a:pt x="115207" y="301860"/>
                </a:lnTo>
                <a:lnTo>
                  <a:pt x="127722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2" y="306683"/>
                </a:lnTo>
                <a:lnTo>
                  <a:pt x="169452" y="305862"/>
                </a:lnTo>
                <a:lnTo>
                  <a:pt x="182136" y="303968"/>
                </a:lnTo>
                <a:lnTo>
                  <a:pt x="194590" y="301029"/>
                </a:lnTo>
                <a:lnTo>
                  <a:pt x="206760" y="297071"/>
                </a:lnTo>
                <a:lnTo>
                  <a:pt x="218593" y="292121"/>
                </a:lnTo>
                <a:lnTo>
                  <a:pt x="230035" y="286207"/>
                </a:lnTo>
                <a:lnTo>
                  <a:pt x="243615" y="277474"/>
                </a:lnTo>
                <a:lnTo>
                  <a:pt x="253691" y="269520"/>
                </a:lnTo>
                <a:lnTo>
                  <a:pt x="263039" y="260748"/>
                </a:lnTo>
                <a:lnTo>
                  <a:pt x="271607" y="251209"/>
                </a:lnTo>
                <a:lnTo>
                  <a:pt x="279343" y="240958"/>
                </a:lnTo>
                <a:lnTo>
                  <a:pt x="286194" y="230047"/>
                </a:lnTo>
                <a:lnTo>
                  <a:pt x="293446" y="215672"/>
                </a:lnTo>
                <a:lnTo>
                  <a:pt x="298153" y="203749"/>
                </a:lnTo>
                <a:lnTo>
                  <a:pt x="301860" y="191504"/>
                </a:lnTo>
                <a:lnTo>
                  <a:pt x="304541" y="178990"/>
                </a:lnTo>
                <a:lnTo>
                  <a:pt x="306169" y="166259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4321" y="2244606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59"/>
                </a:lnTo>
                <a:lnTo>
                  <a:pt x="304541" y="178990"/>
                </a:lnTo>
                <a:lnTo>
                  <a:pt x="301860" y="191504"/>
                </a:lnTo>
                <a:lnTo>
                  <a:pt x="298153" y="203749"/>
                </a:lnTo>
                <a:lnTo>
                  <a:pt x="293446" y="215672"/>
                </a:lnTo>
                <a:lnTo>
                  <a:pt x="287766" y="227219"/>
                </a:lnTo>
                <a:lnTo>
                  <a:pt x="279343" y="240958"/>
                </a:lnTo>
                <a:lnTo>
                  <a:pt x="271607" y="251209"/>
                </a:lnTo>
                <a:lnTo>
                  <a:pt x="263039" y="260748"/>
                </a:lnTo>
                <a:lnTo>
                  <a:pt x="253691" y="269520"/>
                </a:lnTo>
                <a:lnTo>
                  <a:pt x="243615" y="277474"/>
                </a:lnTo>
                <a:lnTo>
                  <a:pt x="232863" y="284556"/>
                </a:lnTo>
                <a:lnTo>
                  <a:pt x="218593" y="292121"/>
                </a:lnTo>
                <a:lnTo>
                  <a:pt x="206760" y="297071"/>
                </a:lnTo>
                <a:lnTo>
                  <a:pt x="194590" y="301029"/>
                </a:lnTo>
                <a:lnTo>
                  <a:pt x="182136" y="303968"/>
                </a:lnTo>
                <a:lnTo>
                  <a:pt x="169452" y="305862"/>
                </a:lnTo>
                <a:lnTo>
                  <a:pt x="156592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2" y="304540"/>
                </a:lnTo>
                <a:lnTo>
                  <a:pt x="115207" y="301860"/>
                </a:lnTo>
                <a:lnTo>
                  <a:pt x="102962" y="298153"/>
                </a:lnTo>
                <a:lnTo>
                  <a:pt x="91040" y="293448"/>
                </a:lnTo>
                <a:lnTo>
                  <a:pt x="79495" y="287770"/>
                </a:lnTo>
                <a:lnTo>
                  <a:pt x="65767" y="279355"/>
                </a:lnTo>
                <a:lnTo>
                  <a:pt x="55512" y="271618"/>
                </a:lnTo>
                <a:lnTo>
                  <a:pt x="45972" y="263047"/>
                </a:lnTo>
                <a:lnTo>
                  <a:pt x="37200" y="253698"/>
                </a:lnTo>
                <a:lnTo>
                  <a:pt x="29249" y="243622"/>
                </a:lnTo>
                <a:lnTo>
                  <a:pt x="22172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69" y="65767"/>
                </a:lnTo>
                <a:lnTo>
                  <a:pt x="35104" y="55515"/>
                </a:lnTo>
                <a:lnTo>
                  <a:pt x="43673" y="45977"/>
                </a:lnTo>
                <a:lnTo>
                  <a:pt x="53023" y="37206"/>
                </a:lnTo>
                <a:lnTo>
                  <a:pt x="63101" y="29254"/>
                </a:lnTo>
                <a:lnTo>
                  <a:pt x="73854" y="22174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74"/>
                </a:lnTo>
                <a:lnTo>
                  <a:pt x="251202" y="35109"/>
                </a:lnTo>
                <a:lnTo>
                  <a:pt x="260740" y="43677"/>
                </a:lnTo>
                <a:lnTo>
                  <a:pt x="269511" y="53026"/>
                </a:lnTo>
                <a:lnTo>
                  <a:pt x="277463" y="63102"/>
                </a:lnTo>
                <a:lnTo>
                  <a:pt x="284543" y="73854"/>
                </a:lnTo>
                <a:lnTo>
                  <a:pt x="292114" y="88123"/>
                </a:lnTo>
                <a:lnTo>
                  <a:pt x="297067" y="99956"/>
                </a:lnTo>
                <a:lnTo>
                  <a:pt x="301027" y="112125"/>
                </a:lnTo>
                <a:lnTo>
                  <a:pt x="303967" y="124579"/>
                </a:lnTo>
                <a:lnTo>
                  <a:pt x="305861" y="137262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4321" y="224497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1" y="137251"/>
                </a:lnTo>
                <a:lnTo>
                  <a:pt x="303967" y="124569"/>
                </a:lnTo>
                <a:lnTo>
                  <a:pt x="301027" y="112118"/>
                </a:lnTo>
                <a:lnTo>
                  <a:pt x="297067" y="99949"/>
                </a:lnTo>
                <a:lnTo>
                  <a:pt x="292114" y="88115"/>
                </a:lnTo>
                <a:lnTo>
                  <a:pt x="286194" y="76669"/>
                </a:lnTo>
                <a:lnTo>
                  <a:pt x="277463" y="63094"/>
                </a:lnTo>
                <a:lnTo>
                  <a:pt x="269511" y="53019"/>
                </a:lnTo>
                <a:lnTo>
                  <a:pt x="260740" y="43669"/>
                </a:lnTo>
                <a:lnTo>
                  <a:pt x="251202" y="35099"/>
                </a:lnTo>
                <a:lnTo>
                  <a:pt x="240949" y="27362"/>
                </a:lnTo>
                <a:lnTo>
                  <a:pt x="230035" y="20510"/>
                </a:lnTo>
                <a:lnTo>
                  <a:pt x="215666" y="13260"/>
                </a:lnTo>
                <a:lnTo>
                  <a:pt x="203744" y="8555"/>
                </a:lnTo>
                <a:lnTo>
                  <a:pt x="191498" y="4851"/>
                </a:lnTo>
                <a:lnTo>
                  <a:pt x="178981" y="2173"/>
                </a:lnTo>
                <a:lnTo>
                  <a:pt x="166248" y="547"/>
                </a:lnTo>
                <a:lnTo>
                  <a:pt x="153352" y="0"/>
                </a:lnTo>
                <a:lnTo>
                  <a:pt x="150124" y="34"/>
                </a:lnTo>
                <a:lnTo>
                  <a:pt x="137263" y="853"/>
                </a:lnTo>
                <a:lnTo>
                  <a:pt x="124580" y="2744"/>
                </a:lnTo>
                <a:lnTo>
                  <a:pt x="112127" y="5681"/>
                </a:lnTo>
                <a:lnTo>
                  <a:pt x="99957" y="9639"/>
                </a:lnTo>
                <a:lnTo>
                  <a:pt x="88125" y="14590"/>
                </a:lnTo>
                <a:lnTo>
                  <a:pt x="76682" y="20510"/>
                </a:lnTo>
                <a:lnTo>
                  <a:pt x="63101" y="29243"/>
                </a:lnTo>
                <a:lnTo>
                  <a:pt x="53023" y="37196"/>
                </a:lnTo>
                <a:lnTo>
                  <a:pt x="43673" y="45969"/>
                </a:lnTo>
                <a:lnTo>
                  <a:pt x="35104" y="55508"/>
                </a:lnTo>
                <a:lnTo>
                  <a:pt x="27369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49" y="243610"/>
                </a:lnTo>
                <a:lnTo>
                  <a:pt x="37200" y="253685"/>
                </a:lnTo>
                <a:lnTo>
                  <a:pt x="45972" y="263035"/>
                </a:lnTo>
                <a:lnTo>
                  <a:pt x="55512" y="271605"/>
                </a:lnTo>
                <a:lnTo>
                  <a:pt x="65767" y="279342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1"/>
                </a:lnTo>
                <a:lnTo>
                  <a:pt x="253691" y="269508"/>
                </a:lnTo>
                <a:lnTo>
                  <a:pt x="263039" y="260735"/>
                </a:lnTo>
                <a:lnTo>
                  <a:pt x="271607" y="251196"/>
                </a:lnTo>
                <a:lnTo>
                  <a:pt x="279343" y="240945"/>
                </a:lnTo>
                <a:lnTo>
                  <a:pt x="286194" y="230035"/>
                </a:lnTo>
                <a:lnTo>
                  <a:pt x="293446" y="215659"/>
                </a:lnTo>
                <a:lnTo>
                  <a:pt x="298153" y="203736"/>
                </a:lnTo>
                <a:lnTo>
                  <a:pt x="301860" y="191492"/>
                </a:lnTo>
                <a:lnTo>
                  <a:pt x="304541" y="178977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4321" y="2244975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5"/>
                </a:lnTo>
                <a:lnTo>
                  <a:pt x="271607" y="251196"/>
                </a:lnTo>
                <a:lnTo>
                  <a:pt x="263039" y="260735"/>
                </a:lnTo>
                <a:lnTo>
                  <a:pt x="253691" y="269508"/>
                </a:lnTo>
                <a:lnTo>
                  <a:pt x="243615" y="277461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2"/>
                </a:lnTo>
                <a:lnTo>
                  <a:pt x="55512" y="271605"/>
                </a:lnTo>
                <a:lnTo>
                  <a:pt x="45972" y="263035"/>
                </a:lnTo>
                <a:lnTo>
                  <a:pt x="37200" y="253685"/>
                </a:lnTo>
                <a:lnTo>
                  <a:pt x="29249" y="243610"/>
                </a:lnTo>
                <a:lnTo>
                  <a:pt x="22172" y="232862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0"/>
                </a:lnTo>
                <a:lnTo>
                  <a:pt x="99957" y="9639"/>
                </a:lnTo>
                <a:lnTo>
                  <a:pt x="112127" y="5681"/>
                </a:lnTo>
                <a:lnTo>
                  <a:pt x="124580" y="2744"/>
                </a:lnTo>
                <a:lnTo>
                  <a:pt x="137263" y="853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7"/>
                </a:lnTo>
                <a:lnTo>
                  <a:pt x="178981" y="2173"/>
                </a:lnTo>
                <a:lnTo>
                  <a:pt x="191498" y="4851"/>
                </a:lnTo>
                <a:lnTo>
                  <a:pt x="203744" y="8555"/>
                </a:lnTo>
                <a:lnTo>
                  <a:pt x="215666" y="13260"/>
                </a:lnTo>
                <a:lnTo>
                  <a:pt x="227211" y="18939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2766" y="932760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911538"/>
            <a:ext cx="10079634" cy="4105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64278" y="4453924"/>
            <a:ext cx="5554802" cy="649808"/>
          </a:xfrm>
          <a:custGeom>
            <a:avLst/>
            <a:gdLst/>
            <a:ahLst/>
            <a:cxnLst/>
            <a:rect l="l" t="t" r="r" b="b"/>
            <a:pathLst>
              <a:path w="5554802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3" y="616159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446445" y="649808"/>
                </a:lnTo>
                <a:lnTo>
                  <a:pt x="5484169" y="643089"/>
                </a:lnTo>
                <a:lnTo>
                  <a:pt x="5521158" y="619870"/>
                </a:lnTo>
                <a:lnTo>
                  <a:pt x="5546072" y="584279"/>
                </a:lnTo>
                <a:lnTo>
                  <a:pt x="5554661" y="546969"/>
                </a:lnTo>
                <a:lnTo>
                  <a:pt x="5554802" y="541439"/>
                </a:lnTo>
                <a:lnTo>
                  <a:pt x="5554802" y="108369"/>
                </a:lnTo>
                <a:lnTo>
                  <a:pt x="5548086" y="70641"/>
                </a:lnTo>
                <a:lnTo>
                  <a:pt x="5524869" y="33653"/>
                </a:lnTo>
                <a:lnTo>
                  <a:pt x="5489271" y="8729"/>
                </a:lnTo>
                <a:lnTo>
                  <a:pt x="5451961" y="140"/>
                </a:lnTo>
                <a:lnTo>
                  <a:pt x="5446445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3" y="29942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5103" y="4588624"/>
            <a:ext cx="5136171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5"/>
              </a:rPr>
              <a:t>https://youtu.be/BxQHmppEFxU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50265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4500" y="5223976"/>
            <a:ext cx="2825328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17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2DB806FC-7AF6-DF88-041B-208DCFC9A69B}"/>
              </a:ext>
            </a:extLst>
          </p:cNvPr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2BF768E-8825-A8D6-E0C5-66F1EBD4F537}"/>
              </a:ext>
            </a:extLst>
          </p:cNvPr>
          <p:cNvSpPr txBox="1"/>
          <p:nvPr/>
        </p:nvSpPr>
        <p:spPr>
          <a:xfrm>
            <a:off x="2298700" y="193401"/>
            <a:ext cx="239255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interpréter</a:t>
            </a: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CD318B7A-363A-E376-F863-5BABFB2E05E9}"/>
              </a:ext>
            </a:extLst>
          </p:cNvPr>
          <p:cNvSpPr txBox="1"/>
          <p:nvPr/>
        </p:nvSpPr>
        <p:spPr>
          <a:xfrm>
            <a:off x="4477420" y="193401"/>
            <a:ext cx="50602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les rapports de validation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46450"/>
            <a:ext cx="6662166" cy="4026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0803" y="924479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0881" y="2259364"/>
            <a:ext cx="306717" cy="306730"/>
          </a:xfrm>
          <a:custGeom>
            <a:avLst/>
            <a:gdLst/>
            <a:ahLst/>
            <a:cxnLst/>
            <a:rect l="l" t="t" r="r" b="b"/>
            <a:pathLst>
              <a:path w="306717" h="306730">
                <a:moveTo>
                  <a:pt x="306717" y="153365"/>
                </a:moveTo>
                <a:lnTo>
                  <a:pt x="305861" y="137263"/>
                </a:lnTo>
                <a:lnTo>
                  <a:pt x="303967" y="124582"/>
                </a:lnTo>
                <a:lnTo>
                  <a:pt x="301027" y="112130"/>
                </a:lnTo>
                <a:lnTo>
                  <a:pt x="297067" y="99961"/>
                </a:lnTo>
                <a:lnTo>
                  <a:pt x="292114" y="88128"/>
                </a:lnTo>
                <a:lnTo>
                  <a:pt x="286194" y="76682"/>
                </a:lnTo>
                <a:lnTo>
                  <a:pt x="277468" y="63107"/>
                </a:lnTo>
                <a:lnTo>
                  <a:pt x="269516" y="53031"/>
                </a:lnTo>
                <a:lnTo>
                  <a:pt x="260744" y="43682"/>
                </a:lnTo>
                <a:lnTo>
                  <a:pt x="251204" y="35112"/>
                </a:lnTo>
                <a:lnTo>
                  <a:pt x="240950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3" y="34"/>
                </a:lnTo>
                <a:lnTo>
                  <a:pt x="137266" y="854"/>
                </a:lnTo>
                <a:lnTo>
                  <a:pt x="124583" y="2748"/>
                </a:lnTo>
                <a:lnTo>
                  <a:pt x="112130" y="5688"/>
                </a:lnTo>
                <a:lnTo>
                  <a:pt x="99959" y="9649"/>
                </a:lnTo>
                <a:lnTo>
                  <a:pt x="88125" y="14602"/>
                </a:lnTo>
                <a:lnTo>
                  <a:pt x="76682" y="20523"/>
                </a:lnTo>
                <a:lnTo>
                  <a:pt x="63101" y="29255"/>
                </a:lnTo>
                <a:lnTo>
                  <a:pt x="53023" y="37209"/>
                </a:lnTo>
                <a:lnTo>
                  <a:pt x="43673" y="45982"/>
                </a:lnTo>
                <a:lnTo>
                  <a:pt x="35104" y="55521"/>
                </a:lnTo>
                <a:lnTo>
                  <a:pt x="27369" y="65772"/>
                </a:lnTo>
                <a:lnTo>
                  <a:pt x="20523" y="76682"/>
                </a:lnTo>
                <a:lnTo>
                  <a:pt x="13270" y="91058"/>
                </a:lnTo>
                <a:lnTo>
                  <a:pt x="8564" y="102980"/>
                </a:lnTo>
                <a:lnTo>
                  <a:pt x="4857" y="115225"/>
                </a:lnTo>
                <a:lnTo>
                  <a:pt x="2176" y="127739"/>
                </a:lnTo>
                <a:lnTo>
                  <a:pt x="548" y="140470"/>
                </a:lnTo>
                <a:lnTo>
                  <a:pt x="0" y="153365"/>
                </a:lnTo>
                <a:lnTo>
                  <a:pt x="34" y="156607"/>
                </a:lnTo>
                <a:lnTo>
                  <a:pt x="856" y="169466"/>
                </a:lnTo>
                <a:lnTo>
                  <a:pt x="2750" y="182147"/>
                </a:lnTo>
                <a:lnTo>
                  <a:pt x="5690" y="194599"/>
                </a:lnTo>
                <a:lnTo>
                  <a:pt x="9650" y="206768"/>
                </a:lnTo>
                <a:lnTo>
                  <a:pt x="14603" y="218602"/>
                </a:lnTo>
                <a:lnTo>
                  <a:pt x="20523" y="230047"/>
                </a:lnTo>
                <a:lnTo>
                  <a:pt x="29249" y="243622"/>
                </a:lnTo>
                <a:lnTo>
                  <a:pt x="37200" y="253698"/>
                </a:lnTo>
                <a:lnTo>
                  <a:pt x="45972" y="263047"/>
                </a:lnTo>
                <a:lnTo>
                  <a:pt x="55512" y="271618"/>
                </a:lnTo>
                <a:lnTo>
                  <a:pt x="65767" y="279355"/>
                </a:lnTo>
                <a:lnTo>
                  <a:pt x="76682" y="286207"/>
                </a:lnTo>
                <a:lnTo>
                  <a:pt x="91044" y="293455"/>
                </a:lnTo>
                <a:lnTo>
                  <a:pt x="102967" y="298163"/>
                </a:lnTo>
                <a:lnTo>
                  <a:pt x="115213" y="301871"/>
                </a:lnTo>
                <a:lnTo>
                  <a:pt x="127729" y="304553"/>
                </a:lnTo>
                <a:lnTo>
                  <a:pt x="140460" y="306181"/>
                </a:lnTo>
                <a:lnTo>
                  <a:pt x="153352" y="306730"/>
                </a:lnTo>
                <a:lnTo>
                  <a:pt x="156595" y="306695"/>
                </a:lnTo>
                <a:lnTo>
                  <a:pt x="169455" y="305874"/>
                </a:lnTo>
                <a:lnTo>
                  <a:pt x="182138" y="303980"/>
                </a:lnTo>
                <a:lnTo>
                  <a:pt x="194591" y="301039"/>
                </a:lnTo>
                <a:lnTo>
                  <a:pt x="206761" y="297080"/>
                </a:lnTo>
                <a:lnTo>
                  <a:pt x="218593" y="292126"/>
                </a:lnTo>
                <a:lnTo>
                  <a:pt x="230035" y="286207"/>
                </a:lnTo>
                <a:lnTo>
                  <a:pt x="243616" y="277474"/>
                </a:lnTo>
                <a:lnTo>
                  <a:pt x="253694" y="269520"/>
                </a:lnTo>
                <a:lnTo>
                  <a:pt x="263044" y="260748"/>
                </a:lnTo>
                <a:lnTo>
                  <a:pt x="271613" y="251209"/>
                </a:lnTo>
                <a:lnTo>
                  <a:pt x="279347" y="240958"/>
                </a:lnTo>
                <a:lnTo>
                  <a:pt x="286194" y="230047"/>
                </a:lnTo>
                <a:lnTo>
                  <a:pt x="293446" y="215672"/>
                </a:lnTo>
                <a:lnTo>
                  <a:pt x="298153" y="203749"/>
                </a:lnTo>
                <a:lnTo>
                  <a:pt x="301860" y="191504"/>
                </a:lnTo>
                <a:lnTo>
                  <a:pt x="304541" y="178990"/>
                </a:lnTo>
                <a:lnTo>
                  <a:pt x="306169" y="166259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30881" y="2259364"/>
            <a:ext cx="306717" cy="306730"/>
          </a:xfrm>
          <a:custGeom>
            <a:avLst/>
            <a:gdLst/>
            <a:ahLst/>
            <a:cxnLst/>
            <a:rect l="l" t="t" r="r" b="b"/>
            <a:pathLst>
              <a:path w="306717" h="306730">
                <a:moveTo>
                  <a:pt x="306717" y="153365"/>
                </a:moveTo>
                <a:lnTo>
                  <a:pt x="306169" y="166259"/>
                </a:lnTo>
                <a:lnTo>
                  <a:pt x="304541" y="178990"/>
                </a:lnTo>
                <a:lnTo>
                  <a:pt x="301860" y="191504"/>
                </a:lnTo>
                <a:lnTo>
                  <a:pt x="298153" y="203749"/>
                </a:lnTo>
                <a:lnTo>
                  <a:pt x="293446" y="215672"/>
                </a:lnTo>
                <a:lnTo>
                  <a:pt x="287766" y="227219"/>
                </a:lnTo>
                <a:lnTo>
                  <a:pt x="279347" y="240958"/>
                </a:lnTo>
                <a:lnTo>
                  <a:pt x="271613" y="251209"/>
                </a:lnTo>
                <a:lnTo>
                  <a:pt x="263044" y="260748"/>
                </a:lnTo>
                <a:lnTo>
                  <a:pt x="253694" y="269520"/>
                </a:lnTo>
                <a:lnTo>
                  <a:pt x="243616" y="277474"/>
                </a:lnTo>
                <a:lnTo>
                  <a:pt x="232863" y="284556"/>
                </a:lnTo>
                <a:lnTo>
                  <a:pt x="218593" y="292126"/>
                </a:lnTo>
                <a:lnTo>
                  <a:pt x="206761" y="297080"/>
                </a:lnTo>
                <a:lnTo>
                  <a:pt x="194591" y="301039"/>
                </a:lnTo>
                <a:lnTo>
                  <a:pt x="182138" y="303980"/>
                </a:lnTo>
                <a:lnTo>
                  <a:pt x="169455" y="305874"/>
                </a:lnTo>
                <a:lnTo>
                  <a:pt x="156595" y="306695"/>
                </a:lnTo>
                <a:lnTo>
                  <a:pt x="153352" y="306730"/>
                </a:lnTo>
                <a:lnTo>
                  <a:pt x="140460" y="306181"/>
                </a:lnTo>
                <a:lnTo>
                  <a:pt x="127729" y="304553"/>
                </a:lnTo>
                <a:lnTo>
                  <a:pt x="115213" y="301871"/>
                </a:lnTo>
                <a:lnTo>
                  <a:pt x="102967" y="298163"/>
                </a:lnTo>
                <a:lnTo>
                  <a:pt x="91044" y="293455"/>
                </a:lnTo>
                <a:lnTo>
                  <a:pt x="79498" y="287773"/>
                </a:lnTo>
                <a:lnTo>
                  <a:pt x="65767" y="279355"/>
                </a:lnTo>
                <a:lnTo>
                  <a:pt x="55512" y="271618"/>
                </a:lnTo>
                <a:lnTo>
                  <a:pt x="45972" y="263047"/>
                </a:lnTo>
                <a:lnTo>
                  <a:pt x="37200" y="253698"/>
                </a:lnTo>
                <a:lnTo>
                  <a:pt x="29249" y="243622"/>
                </a:lnTo>
                <a:lnTo>
                  <a:pt x="22172" y="232874"/>
                </a:lnTo>
                <a:lnTo>
                  <a:pt x="14603" y="218602"/>
                </a:lnTo>
                <a:lnTo>
                  <a:pt x="9650" y="206768"/>
                </a:lnTo>
                <a:lnTo>
                  <a:pt x="5690" y="194599"/>
                </a:lnTo>
                <a:lnTo>
                  <a:pt x="2750" y="182147"/>
                </a:lnTo>
                <a:lnTo>
                  <a:pt x="856" y="169466"/>
                </a:lnTo>
                <a:lnTo>
                  <a:pt x="34" y="156607"/>
                </a:lnTo>
                <a:lnTo>
                  <a:pt x="0" y="153365"/>
                </a:lnTo>
                <a:lnTo>
                  <a:pt x="548" y="140470"/>
                </a:lnTo>
                <a:lnTo>
                  <a:pt x="2176" y="127739"/>
                </a:lnTo>
                <a:lnTo>
                  <a:pt x="4857" y="115225"/>
                </a:lnTo>
                <a:lnTo>
                  <a:pt x="8564" y="102980"/>
                </a:lnTo>
                <a:lnTo>
                  <a:pt x="13270" y="91058"/>
                </a:lnTo>
                <a:lnTo>
                  <a:pt x="18950" y="79510"/>
                </a:lnTo>
                <a:lnTo>
                  <a:pt x="27369" y="65772"/>
                </a:lnTo>
                <a:lnTo>
                  <a:pt x="35104" y="55521"/>
                </a:lnTo>
                <a:lnTo>
                  <a:pt x="43673" y="45982"/>
                </a:lnTo>
                <a:lnTo>
                  <a:pt x="53023" y="37209"/>
                </a:lnTo>
                <a:lnTo>
                  <a:pt x="63101" y="29255"/>
                </a:lnTo>
                <a:lnTo>
                  <a:pt x="73854" y="22174"/>
                </a:lnTo>
                <a:lnTo>
                  <a:pt x="88125" y="14602"/>
                </a:lnTo>
                <a:lnTo>
                  <a:pt x="99959" y="9649"/>
                </a:lnTo>
                <a:lnTo>
                  <a:pt x="112130" y="5688"/>
                </a:lnTo>
                <a:lnTo>
                  <a:pt x="124583" y="2748"/>
                </a:lnTo>
                <a:lnTo>
                  <a:pt x="137266" y="854"/>
                </a:lnTo>
                <a:lnTo>
                  <a:pt x="150123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50" y="27374"/>
                </a:lnTo>
                <a:lnTo>
                  <a:pt x="251204" y="35112"/>
                </a:lnTo>
                <a:lnTo>
                  <a:pt x="260744" y="43682"/>
                </a:lnTo>
                <a:lnTo>
                  <a:pt x="269516" y="53031"/>
                </a:lnTo>
                <a:lnTo>
                  <a:pt x="277468" y="63107"/>
                </a:lnTo>
                <a:lnTo>
                  <a:pt x="284544" y="73855"/>
                </a:lnTo>
                <a:lnTo>
                  <a:pt x="292114" y="88128"/>
                </a:lnTo>
                <a:lnTo>
                  <a:pt x="297067" y="99961"/>
                </a:lnTo>
                <a:lnTo>
                  <a:pt x="301027" y="112130"/>
                </a:lnTo>
                <a:lnTo>
                  <a:pt x="303967" y="124582"/>
                </a:lnTo>
                <a:lnTo>
                  <a:pt x="305861" y="137263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0881" y="2259732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2" y="137261"/>
                </a:lnTo>
                <a:lnTo>
                  <a:pt x="303969" y="124578"/>
                </a:lnTo>
                <a:lnTo>
                  <a:pt x="301028" y="112125"/>
                </a:lnTo>
                <a:lnTo>
                  <a:pt x="297068" y="99956"/>
                </a:lnTo>
                <a:lnTo>
                  <a:pt x="292115" y="88124"/>
                </a:lnTo>
                <a:lnTo>
                  <a:pt x="286194" y="76682"/>
                </a:lnTo>
                <a:lnTo>
                  <a:pt x="277463" y="63095"/>
                </a:lnTo>
                <a:lnTo>
                  <a:pt x="269513" y="53018"/>
                </a:lnTo>
                <a:lnTo>
                  <a:pt x="260741" y="43668"/>
                </a:lnTo>
                <a:lnTo>
                  <a:pt x="251202" y="35098"/>
                </a:lnTo>
                <a:lnTo>
                  <a:pt x="240949" y="27361"/>
                </a:lnTo>
                <a:lnTo>
                  <a:pt x="230035" y="20510"/>
                </a:lnTo>
                <a:lnTo>
                  <a:pt x="215666" y="13265"/>
                </a:lnTo>
                <a:lnTo>
                  <a:pt x="203744" y="8561"/>
                </a:lnTo>
                <a:lnTo>
                  <a:pt x="191498" y="4856"/>
                </a:lnTo>
                <a:lnTo>
                  <a:pt x="178981" y="2176"/>
                </a:lnTo>
                <a:lnTo>
                  <a:pt x="166248" y="548"/>
                </a:lnTo>
                <a:lnTo>
                  <a:pt x="153352" y="0"/>
                </a:lnTo>
                <a:lnTo>
                  <a:pt x="150126" y="34"/>
                </a:lnTo>
                <a:lnTo>
                  <a:pt x="137268" y="854"/>
                </a:lnTo>
                <a:lnTo>
                  <a:pt x="124585" y="2747"/>
                </a:lnTo>
                <a:lnTo>
                  <a:pt x="112131" y="5686"/>
                </a:lnTo>
                <a:lnTo>
                  <a:pt x="99960" y="9644"/>
                </a:lnTo>
                <a:lnTo>
                  <a:pt x="88126" y="14594"/>
                </a:lnTo>
                <a:lnTo>
                  <a:pt x="76682" y="20510"/>
                </a:lnTo>
                <a:lnTo>
                  <a:pt x="63095" y="29247"/>
                </a:lnTo>
                <a:lnTo>
                  <a:pt x="53018" y="37201"/>
                </a:lnTo>
                <a:lnTo>
                  <a:pt x="43669" y="45974"/>
                </a:lnTo>
                <a:lnTo>
                  <a:pt x="35102" y="55514"/>
                </a:lnTo>
                <a:lnTo>
                  <a:pt x="27368" y="65768"/>
                </a:lnTo>
                <a:lnTo>
                  <a:pt x="20523" y="76682"/>
                </a:lnTo>
                <a:lnTo>
                  <a:pt x="13274" y="91043"/>
                </a:lnTo>
                <a:lnTo>
                  <a:pt x="8566" y="102964"/>
                </a:lnTo>
                <a:lnTo>
                  <a:pt x="4858" y="115208"/>
                </a:lnTo>
                <a:lnTo>
                  <a:pt x="2177" y="127723"/>
                </a:lnTo>
                <a:lnTo>
                  <a:pt x="548" y="140455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5"/>
                </a:lnTo>
                <a:lnTo>
                  <a:pt x="2750" y="182138"/>
                </a:lnTo>
                <a:lnTo>
                  <a:pt x="5690" y="194591"/>
                </a:lnTo>
                <a:lnTo>
                  <a:pt x="9650" y="206761"/>
                </a:lnTo>
                <a:lnTo>
                  <a:pt x="14603" y="218593"/>
                </a:lnTo>
                <a:lnTo>
                  <a:pt x="20523" y="230035"/>
                </a:lnTo>
                <a:lnTo>
                  <a:pt x="29249" y="243615"/>
                </a:lnTo>
                <a:lnTo>
                  <a:pt x="37200" y="253691"/>
                </a:lnTo>
                <a:lnTo>
                  <a:pt x="45972" y="263039"/>
                </a:lnTo>
                <a:lnTo>
                  <a:pt x="55512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44" y="293442"/>
                </a:lnTo>
                <a:lnTo>
                  <a:pt x="102967" y="298150"/>
                </a:lnTo>
                <a:lnTo>
                  <a:pt x="115213" y="301859"/>
                </a:lnTo>
                <a:lnTo>
                  <a:pt x="127729" y="304540"/>
                </a:lnTo>
                <a:lnTo>
                  <a:pt x="140460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6" y="277463"/>
                </a:lnTo>
                <a:lnTo>
                  <a:pt x="253694" y="269511"/>
                </a:lnTo>
                <a:lnTo>
                  <a:pt x="263044" y="260740"/>
                </a:lnTo>
                <a:lnTo>
                  <a:pt x="271613" y="251202"/>
                </a:lnTo>
                <a:lnTo>
                  <a:pt x="279347" y="240949"/>
                </a:lnTo>
                <a:lnTo>
                  <a:pt x="286194" y="230035"/>
                </a:lnTo>
                <a:lnTo>
                  <a:pt x="293446" y="215664"/>
                </a:lnTo>
                <a:lnTo>
                  <a:pt x="298153" y="203742"/>
                </a:lnTo>
                <a:lnTo>
                  <a:pt x="301860" y="191496"/>
                </a:lnTo>
                <a:lnTo>
                  <a:pt x="304541" y="178980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0881" y="2259732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80"/>
                </a:lnTo>
                <a:lnTo>
                  <a:pt x="301860" y="191496"/>
                </a:lnTo>
                <a:lnTo>
                  <a:pt x="298153" y="203742"/>
                </a:lnTo>
                <a:lnTo>
                  <a:pt x="293446" y="215664"/>
                </a:lnTo>
                <a:lnTo>
                  <a:pt x="287766" y="227208"/>
                </a:lnTo>
                <a:lnTo>
                  <a:pt x="279347" y="240949"/>
                </a:lnTo>
                <a:lnTo>
                  <a:pt x="271613" y="251202"/>
                </a:lnTo>
                <a:lnTo>
                  <a:pt x="263044" y="260740"/>
                </a:lnTo>
                <a:lnTo>
                  <a:pt x="253694" y="269511"/>
                </a:lnTo>
                <a:lnTo>
                  <a:pt x="243616" y="277463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60" y="306169"/>
                </a:lnTo>
                <a:lnTo>
                  <a:pt x="127729" y="304540"/>
                </a:lnTo>
                <a:lnTo>
                  <a:pt x="115213" y="301859"/>
                </a:lnTo>
                <a:lnTo>
                  <a:pt x="102967" y="298150"/>
                </a:lnTo>
                <a:lnTo>
                  <a:pt x="91044" y="293442"/>
                </a:lnTo>
                <a:lnTo>
                  <a:pt x="79498" y="287761"/>
                </a:lnTo>
                <a:lnTo>
                  <a:pt x="65767" y="279343"/>
                </a:lnTo>
                <a:lnTo>
                  <a:pt x="55512" y="271607"/>
                </a:lnTo>
                <a:lnTo>
                  <a:pt x="45972" y="263039"/>
                </a:lnTo>
                <a:lnTo>
                  <a:pt x="37200" y="253691"/>
                </a:lnTo>
                <a:lnTo>
                  <a:pt x="29249" y="243615"/>
                </a:lnTo>
                <a:lnTo>
                  <a:pt x="22172" y="232863"/>
                </a:lnTo>
                <a:lnTo>
                  <a:pt x="14603" y="218593"/>
                </a:lnTo>
                <a:lnTo>
                  <a:pt x="9650" y="206761"/>
                </a:lnTo>
                <a:lnTo>
                  <a:pt x="5690" y="194591"/>
                </a:lnTo>
                <a:lnTo>
                  <a:pt x="2750" y="182138"/>
                </a:lnTo>
                <a:lnTo>
                  <a:pt x="856" y="169455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5"/>
                </a:lnTo>
                <a:lnTo>
                  <a:pt x="2177" y="127723"/>
                </a:lnTo>
                <a:lnTo>
                  <a:pt x="4858" y="115208"/>
                </a:lnTo>
                <a:lnTo>
                  <a:pt x="8566" y="102964"/>
                </a:lnTo>
                <a:lnTo>
                  <a:pt x="13274" y="91043"/>
                </a:lnTo>
                <a:lnTo>
                  <a:pt x="18956" y="79498"/>
                </a:lnTo>
                <a:lnTo>
                  <a:pt x="27368" y="65768"/>
                </a:lnTo>
                <a:lnTo>
                  <a:pt x="35102" y="55514"/>
                </a:lnTo>
                <a:lnTo>
                  <a:pt x="43669" y="45974"/>
                </a:lnTo>
                <a:lnTo>
                  <a:pt x="53018" y="37201"/>
                </a:lnTo>
                <a:lnTo>
                  <a:pt x="63095" y="29247"/>
                </a:lnTo>
                <a:lnTo>
                  <a:pt x="73846" y="22166"/>
                </a:lnTo>
                <a:lnTo>
                  <a:pt x="88126" y="14594"/>
                </a:lnTo>
                <a:lnTo>
                  <a:pt x="99960" y="9644"/>
                </a:lnTo>
                <a:lnTo>
                  <a:pt x="112131" y="5686"/>
                </a:lnTo>
                <a:lnTo>
                  <a:pt x="124585" y="2747"/>
                </a:lnTo>
                <a:lnTo>
                  <a:pt x="137268" y="854"/>
                </a:lnTo>
                <a:lnTo>
                  <a:pt x="150126" y="34"/>
                </a:lnTo>
                <a:lnTo>
                  <a:pt x="153352" y="0"/>
                </a:lnTo>
                <a:lnTo>
                  <a:pt x="166248" y="548"/>
                </a:lnTo>
                <a:lnTo>
                  <a:pt x="178981" y="2176"/>
                </a:lnTo>
                <a:lnTo>
                  <a:pt x="191498" y="4856"/>
                </a:lnTo>
                <a:lnTo>
                  <a:pt x="203744" y="8561"/>
                </a:lnTo>
                <a:lnTo>
                  <a:pt x="215666" y="13265"/>
                </a:lnTo>
                <a:lnTo>
                  <a:pt x="227211" y="18941"/>
                </a:lnTo>
                <a:lnTo>
                  <a:pt x="240949" y="27361"/>
                </a:lnTo>
                <a:lnTo>
                  <a:pt x="251202" y="35098"/>
                </a:lnTo>
                <a:lnTo>
                  <a:pt x="260741" y="43668"/>
                </a:lnTo>
                <a:lnTo>
                  <a:pt x="269513" y="53018"/>
                </a:lnTo>
                <a:lnTo>
                  <a:pt x="277463" y="63095"/>
                </a:lnTo>
                <a:lnTo>
                  <a:pt x="284540" y="73846"/>
                </a:lnTo>
                <a:lnTo>
                  <a:pt x="292115" y="88124"/>
                </a:lnTo>
                <a:lnTo>
                  <a:pt x="297068" y="99956"/>
                </a:lnTo>
                <a:lnTo>
                  <a:pt x="301028" y="112125"/>
                </a:lnTo>
                <a:lnTo>
                  <a:pt x="303969" y="124578"/>
                </a:lnTo>
                <a:lnTo>
                  <a:pt x="305862" y="137261"/>
                </a:lnTo>
                <a:lnTo>
                  <a:pt x="306683" y="150121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7395" y="3829325"/>
            <a:ext cx="7921078" cy="943203"/>
          </a:xfrm>
          <a:custGeom>
            <a:avLst/>
            <a:gdLst/>
            <a:ahLst/>
            <a:cxnLst/>
            <a:rect l="l" t="t" r="r" b="b"/>
            <a:pathLst>
              <a:path w="7921078" h="943203">
                <a:moveTo>
                  <a:pt x="96" y="151782"/>
                </a:moveTo>
                <a:lnTo>
                  <a:pt x="0" y="785888"/>
                </a:lnTo>
                <a:lnTo>
                  <a:pt x="4668" y="823999"/>
                </a:lnTo>
                <a:lnTo>
                  <a:pt x="18529" y="859856"/>
                </a:lnTo>
                <a:lnTo>
                  <a:pt x="44400" y="895409"/>
                </a:lnTo>
                <a:lnTo>
                  <a:pt x="74338" y="919492"/>
                </a:lnTo>
                <a:lnTo>
                  <a:pt x="113910" y="937113"/>
                </a:lnTo>
                <a:lnTo>
                  <a:pt x="151785" y="943107"/>
                </a:lnTo>
                <a:lnTo>
                  <a:pt x="7763763" y="943203"/>
                </a:lnTo>
                <a:lnTo>
                  <a:pt x="7776639" y="942682"/>
                </a:lnTo>
                <a:lnTo>
                  <a:pt x="7814149" y="934930"/>
                </a:lnTo>
                <a:lnTo>
                  <a:pt x="7853487" y="915083"/>
                </a:lnTo>
                <a:lnTo>
                  <a:pt x="7882122" y="889511"/>
                </a:lnTo>
                <a:lnTo>
                  <a:pt x="7905900" y="853261"/>
                </a:lnTo>
                <a:lnTo>
                  <a:pt x="7918019" y="816870"/>
                </a:lnTo>
                <a:lnTo>
                  <a:pt x="7921078" y="157327"/>
                </a:lnTo>
                <a:lnTo>
                  <a:pt x="7920558" y="144451"/>
                </a:lnTo>
                <a:lnTo>
                  <a:pt x="7912811" y="106941"/>
                </a:lnTo>
                <a:lnTo>
                  <a:pt x="7892962" y="67602"/>
                </a:lnTo>
                <a:lnTo>
                  <a:pt x="7867394" y="38965"/>
                </a:lnTo>
                <a:lnTo>
                  <a:pt x="7831151" y="15191"/>
                </a:lnTo>
                <a:lnTo>
                  <a:pt x="7794765" y="3065"/>
                </a:lnTo>
                <a:lnTo>
                  <a:pt x="157327" y="0"/>
                </a:lnTo>
                <a:lnTo>
                  <a:pt x="144452" y="521"/>
                </a:lnTo>
                <a:lnTo>
                  <a:pt x="106943" y="8275"/>
                </a:lnTo>
                <a:lnTo>
                  <a:pt x="67602" y="28128"/>
                </a:lnTo>
                <a:lnTo>
                  <a:pt x="38965" y="53697"/>
                </a:lnTo>
                <a:lnTo>
                  <a:pt x="15191" y="89940"/>
                </a:lnTo>
                <a:lnTo>
                  <a:pt x="3065" y="126326"/>
                </a:lnTo>
                <a:lnTo>
                  <a:pt x="96" y="15178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27300" y="193401"/>
            <a:ext cx="255885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se reporter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57985" y="191712"/>
            <a:ext cx="54501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9857" y="193401"/>
            <a:ext cx="80146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 sz="1600"/>
          </a:p>
        </p:txBody>
      </p:sp>
      <p:sp>
        <p:nvSpPr>
          <p:cNvPr id="10" name="object 10"/>
          <p:cNvSpPr txBox="1"/>
          <p:nvPr/>
        </p:nvSpPr>
        <p:spPr>
          <a:xfrm>
            <a:off x="5642551" y="218204"/>
            <a:ext cx="215357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Navigator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74536" y="1167545"/>
            <a:ext cx="392036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0183" y="1718712"/>
            <a:ext cx="309666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Suivre le tutoriel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74537" y="1808416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0880" y="2162946"/>
            <a:ext cx="7026574" cy="824598"/>
          </a:xfrm>
          <a:prstGeom prst="rect">
            <a:avLst/>
          </a:prstGeom>
        </p:spPr>
        <p:txBody>
          <a:bodyPr wrap="square" lIns="0" tIns="19304" rIns="0" bIns="0" rtlCol="0">
            <a:noAutofit/>
          </a:bodyPr>
          <a:lstStyle/>
          <a:p>
            <a:pPr marL="12700">
              <a:lnSpc>
                <a:spcPts val="3040"/>
              </a:lnSpc>
            </a:pPr>
            <a:r>
              <a:rPr lang="fr-FR" sz="1800" dirty="0">
                <a:solidFill>
                  <a:srgbClr val="FFFFFF"/>
                </a:solidFill>
                <a:latin typeface="Calibri"/>
                <a:cs typeface="Calibri"/>
              </a:rPr>
              <a:t>41                                                               </a:t>
            </a: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du Navigator pour</a:t>
            </a:r>
          </a:p>
          <a:p>
            <a:pPr marL="3569868" marR="54355">
              <a:lnSpc>
                <a:spcPct val="95825"/>
              </a:lnSpc>
              <a:spcBef>
                <a:spcPts val="23"/>
              </a:spcBef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l’ensemble de données d’estimations 2023 de votre pays.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5215" y="3955021"/>
            <a:ext cx="7396892" cy="702195"/>
          </a:xfrm>
          <a:prstGeom prst="rect">
            <a:avLst/>
          </a:prstGeom>
        </p:spPr>
        <p:txBody>
          <a:bodyPr wrap="square" lIns="0" tIns="17748" rIns="0" bIns="0" rtlCol="0">
            <a:noAutofit/>
          </a:bodyPr>
          <a:lstStyle/>
          <a:p>
            <a:pPr marL="12700">
              <a:lnSpc>
                <a:spcPts val="279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https://hivtools.unaids.org/wp-content/uploads/</a:t>
            </a:r>
          </a:p>
          <a:p>
            <a:pPr marL="12700" marR="53351">
              <a:lnSpc>
                <a:spcPts val="269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13G-How-to-use-the-ADR-Navigator.mp4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50145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9881" y="5223976"/>
            <a:ext cx="2839947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18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66763" y="946806"/>
            <a:ext cx="9813236" cy="4031995"/>
          </a:xfrm>
          <a:custGeom>
            <a:avLst/>
            <a:gdLst/>
            <a:ahLst/>
            <a:cxnLst/>
            <a:rect l="l" t="t" r="r" b="b"/>
            <a:pathLst>
              <a:path w="9813236" h="4031995">
                <a:moveTo>
                  <a:pt x="0" y="4031995"/>
                </a:moveTo>
                <a:lnTo>
                  <a:pt x="9813236" y="4031995"/>
                </a:lnTo>
                <a:lnTo>
                  <a:pt x="9813236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46806"/>
            <a:ext cx="266763" cy="4026598"/>
          </a:xfrm>
          <a:custGeom>
            <a:avLst/>
            <a:gdLst/>
            <a:ahLst/>
            <a:cxnLst/>
            <a:rect l="l" t="t" r="r" b="b"/>
            <a:pathLst>
              <a:path w="266763" h="4026598">
                <a:moveTo>
                  <a:pt x="0" y="4026598"/>
                </a:moveTo>
                <a:lnTo>
                  <a:pt x="266763" y="4026598"/>
                </a:lnTo>
                <a:lnTo>
                  <a:pt x="266763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76245"/>
            <a:ext cx="266763" cy="4141444"/>
          </a:xfrm>
          <a:custGeom>
            <a:avLst/>
            <a:gdLst/>
            <a:ahLst/>
            <a:cxnLst/>
            <a:rect l="l" t="t" r="r" b="b"/>
            <a:pathLst>
              <a:path w="266763" h="4141444">
                <a:moveTo>
                  <a:pt x="266763" y="4141444"/>
                </a:moveTo>
                <a:lnTo>
                  <a:pt x="0" y="4141444"/>
                </a:lnTo>
                <a:lnTo>
                  <a:pt x="0" y="0"/>
                </a:lnTo>
                <a:lnTo>
                  <a:pt x="266763" y="0"/>
                </a:lnTo>
                <a:lnTo>
                  <a:pt x="266763" y="4141444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49" y="946806"/>
            <a:ext cx="6263995" cy="4078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0803" y="924479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6923" y="931325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7763" y="3822124"/>
            <a:ext cx="7921078" cy="943203"/>
          </a:xfrm>
          <a:custGeom>
            <a:avLst/>
            <a:gdLst/>
            <a:ahLst/>
            <a:cxnLst/>
            <a:rect l="l" t="t" r="r" b="b"/>
            <a:pathLst>
              <a:path w="7921078" h="943203">
                <a:moveTo>
                  <a:pt x="96" y="151785"/>
                </a:moveTo>
                <a:lnTo>
                  <a:pt x="0" y="785888"/>
                </a:lnTo>
                <a:lnTo>
                  <a:pt x="4666" y="823996"/>
                </a:lnTo>
                <a:lnTo>
                  <a:pt x="18515" y="859859"/>
                </a:lnTo>
                <a:lnTo>
                  <a:pt x="44390" y="895414"/>
                </a:lnTo>
                <a:lnTo>
                  <a:pt x="74333" y="919497"/>
                </a:lnTo>
                <a:lnTo>
                  <a:pt x="113897" y="937113"/>
                </a:lnTo>
                <a:lnTo>
                  <a:pt x="151772" y="943107"/>
                </a:lnTo>
                <a:lnTo>
                  <a:pt x="7763751" y="943203"/>
                </a:lnTo>
                <a:lnTo>
                  <a:pt x="7776627" y="942682"/>
                </a:lnTo>
                <a:lnTo>
                  <a:pt x="7814137" y="934930"/>
                </a:lnTo>
                <a:lnTo>
                  <a:pt x="7853475" y="915082"/>
                </a:lnTo>
                <a:lnTo>
                  <a:pt x="7882113" y="889510"/>
                </a:lnTo>
                <a:lnTo>
                  <a:pt x="7905887" y="853271"/>
                </a:lnTo>
                <a:lnTo>
                  <a:pt x="7918013" y="816881"/>
                </a:lnTo>
                <a:lnTo>
                  <a:pt x="7921078" y="157327"/>
                </a:lnTo>
                <a:lnTo>
                  <a:pt x="7920557" y="144452"/>
                </a:lnTo>
                <a:lnTo>
                  <a:pt x="7912803" y="106943"/>
                </a:lnTo>
                <a:lnTo>
                  <a:pt x="7892950" y="67602"/>
                </a:lnTo>
                <a:lnTo>
                  <a:pt x="7867381" y="38965"/>
                </a:lnTo>
                <a:lnTo>
                  <a:pt x="7831138" y="15191"/>
                </a:lnTo>
                <a:lnTo>
                  <a:pt x="7794752" y="3065"/>
                </a:lnTo>
                <a:lnTo>
                  <a:pt x="157314" y="0"/>
                </a:lnTo>
                <a:lnTo>
                  <a:pt x="144439" y="521"/>
                </a:lnTo>
                <a:lnTo>
                  <a:pt x="106930" y="8275"/>
                </a:lnTo>
                <a:lnTo>
                  <a:pt x="67590" y="28128"/>
                </a:lnTo>
                <a:lnTo>
                  <a:pt x="38952" y="53697"/>
                </a:lnTo>
                <a:lnTo>
                  <a:pt x="15183" y="89940"/>
                </a:lnTo>
                <a:lnTo>
                  <a:pt x="3064" y="126328"/>
                </a:lnTo>
                <a:lnTo>
                  <a:pt x="96" y="15178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74536" y="1167545"/>
            <a:ext cx="379209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0183" y="1719792"/>
            <a:ext cx="3366266" cy="1267752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53351">
              <a:lnSpc>
                <a:spcPts val="2945"/>
              </a:lnSpc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Suivre le tutoriel</a:t>
            </a:r>
          </a:p>
          <a:p>
            <a:pPr marL="12700">
              <a:lnSpc>
                <a:spcPct val="95825"/>
              </a:lnSpc>
              <a:spcBef>
                <a:spcPts val="122"/>
              </a:spcBef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du Navigator pour</a:t>
            </a:r>
          </a:p>
          <a:p>
            <a:pPr marL="12700" marR="53351">
              <a:lnSpc>
                <a:spcPct val="95825"/>
              </a:lnSpc>
              <a:spcBef>
                <a:spcPts val="270"/>
              </a:spcBef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l’ensemble de données d’estimations 2023 de votre pays.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74537" y="1809495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6294" y="3947096"/>
            <a:ext cx="7397247" cy="703643"/>
          </a:xfrm>
          <a:prstGeom prst="rect">
            <a:avLst/>
          </a:prstGeom>
        </p:spPr>
        <p:txBody>
          <a:bodyPr wrap="square" lIns="0" tIns="17780" rIns="0" bIns="0" rtlCol="0">
            <a:noAutofit/>
          </a:bodyPr>
          <a:lstStyle/>
          <a:p>
            <a:pPr marL="12700">
              <a:lnSpc>
                <a:spcPts val="2800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https://hivtools.unaids.org/wp-content/uploads/</a:t>
            </a:r>
          </a:p>
          <a:p>
            <a:pPr marL="12700" marR="53351">
              <a:lnSpc>
                <a:spcPts val="2700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13G-How-to-use-the-ADR-Navigator.mp4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450145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79881" y="5223976"/>
            <a:ext cx="2839947" cy="27106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19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876245"/>
            <a:ext cx="266763" cy="4141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3665293D-C739-424B-4C3F-91A2535C2FE8}"/>
              </a:ext>
            </a:extLst>
          </p:cNvPr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B3A73814-3928-2793-3EBD-D90D5F5FE519}"/>
              </a:ext>
            </a:extLst>
          </p:cNvPr>
          <p:cNvSpPr txBox="1"/>
          <p:nvPr/>
        </p:nvSpPr>
        <p:spPr>
          <a:xfrm>
            <a:off x="2527300" y="193401"/>
            <a:ext cx="255885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se reporter</a:t>
            </a: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CF45C66F-0250-F68E-1881-756DBA1C9764}"/>
              </a:ext>
            </a:extLst>
          </p:cNvPr>
          <p:cNvSpPr txBox="1"/>
          <p:nvPr/>
        </p:nvSpPr>
        <p:spPr>
          <a:xfrm>
            <a:off x="4957985" y="191712"/>
            <a:ext cx="54501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B7FA35D8-84B2-BEE6-BFC4-23593103093D}"/>
              </a:ext>
            </a:extLst>
          </p:cNvPr>
          <p:cNvSpPr txBox="1"/>
          <p:nvPr/>
        </p:nvSpPr>
        <p:spPr>
          <a:xfrm>
            <a:off x="4349857" y="193401"/>
            <a:ext cx="80146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 sz="1600"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ABA67FE7-DE69-3CDE-AE7E-5D61C2C53275}"/>
              </a:ext>
            </a:extLst>
          </p:cNvPr>
          <p:cNvSpPr txBox="1"/>
          <p:nvPr/>
        </p:nvSpPr>
        <p:spPr>
          <a:xfrm>
            <a:off x="5642551" y="218204"/>
            <a:ext cx="215357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Navigator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95" y="903613"/>
            <a:ext cx="4676394" cy="413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8956" y="946438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3323" y="1144088"/>
            <a:ext cx="7921078" cy="943203"/>
          </a:xfrm>
          <a:custGeom>
            <a:avLst/>
            <a:gdLst/>
            <a:ahLst/>
            <a:cxnLst/>
            <a:rect l="l" t="t" r="r" b="b"/>
            <a:pathLst>
              <a:path w="7921078" h="943203">
                <a:moveTo>
                  <a:pt x="95" y="151786"/>
                </a:moveTo>
                <a:lnTo>
                  <a:pt x="0" y="785876"/>
                </a:lnTo>
                <a:lnTo>
                  <a:pt x="4666" y="823993"/>
                </a:lnTo>
                <a:lnTo>
                  <a:pt x="18515" y="859849"/>
                </a:lnTo>
                <a:lnTo>
                  <a:pt x="44390" y="895411"/>
                </a:lnTo>
                <a:lnTo>
                  <a:pt x="74333" y="919486"/>
                </a:lnTo>
                <a:lnTo>
                  <a:pt x="113896" y="937111"/>
                </a:lnTo>
                <a:lnTo>
                  <a:pt x="151769" y="943107"/>
                </a:lnTo>
                <a:lnTo>
                  <a:pt x="7763751" y="943203"/>
                </a:lnTo>
                <a:lnTo>
                  <a:pt x="7776626" y="942682"/>
                </a:lnTo>
                <a:lnTo>
                  <a:pt x="7814135" y="934927"/>
                </a:lnTo>
                <a:lnTo>
                  <a:pt x="7853475" y="915074"/>
                </a:lnTo>
                <a:lnTo>
                  <a:pt x="7882113" y="889506"/>
                </a:lnTo>
                <a:lnTo>
                  <a:pt x="7905887" y="853263"/>
                </a:lnTo>
                <a:lnTo>
                  <a:pt x="7918013" y="816877"/>
                </a:lnTo>
                <a:lnTo>
                  <a:pt x="7921078" y="157314"/>
                </a:lnTo>
                <a:lnTo>
                  <a:pt x="7920557" y="144442"/>
                </a:lnTo>
                <a:lnTo>
                  <a:pt x="7912800" y="106935"/>
                </a:lnTo>
                <a:lnTo>
                  <a:pt x="7892951" y="67604"/>
                </a:lnTo>
                <a:lnTo>
                  <a:pt x="7867385" y="38965"/>
                </a:lnTo>
                <a:lnTo>
                  <a:pt x="7831138" y="15183"/>
                </a:lnTo>
                <a:lnTo>
                  <a:pt x="7794750" y="3064"/>
                </a:lnTo>
                <a:lnTo>
                  <a:pt x="157314" y="0"/>
                </a:lnTo>
                <a:lnTo>
                  <a:pt x="144438" y="521"/>
                </a:lnTo>
                <a:lnTo>
                  <a:pt x="106929" y="8273"/>
                </a:lnTo>
                <a:lnTo>
                  <a:pt x="67591" y="28120"/>
                </a:lnTo>
                <a:lnTo>
                  <a:pt x="38956" y="53692"/>
                </a:lnTo>
                <a:lnTo>
                  <a:pt x="15182" y="89942"/>
                </a:lnTo>
                <a:lnTo>
                  <a:pt x="3062" y="126332"/>
                </a:lnTo>
                <a:lnTo>
                  <a:pt x="95" y="151786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098" y="133716"/>
            <a:ext cx="29439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Pourquoi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1500" y="138046"/>
            <a:ext cx="356017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utiliser l’ADR 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8979" y="108692"/>
            <a:ext cx="5362520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La qualité des données 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4704" y="1284173"/>
            <a:ext cx="7397796" cy="702195"/>
          </a:xfrm>
          <a:prstGeom prst="rect">
            <a:avLst/>
          </a:prstGeom>
        </p:spPr>
        <p:txBody>
          <a:bodyPr wrap="square" lIns="0" tIns="17748" rIns="0" bIns="0" rtlCol="0">
            <a:noAutofit/>
          </a:bodyPr>
          <a:lstStyle/>
          <a:p>
            <a:pPr marL="12700">
              <a:lnSpc>
                <a:spcPts val="279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https://hivtools.unaids.org/wp-content/uploads/</a:t>
            </a:r>
          </a:p>
          <a:p>
            <a:pPr marL="12700" marR="53351">
              <a:lnSpc>
                <a:spcPts val="269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76D-Data-Quality-Standards-of-Practice.pdf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3894" y="2568981"/>
            <a:ext cx="5810894" cy="1674230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852488" marR="57398" indent="-768350" defTabSz="1003300">
              <a:lnSpc>
                <a:spcPts val="3000"/>
              </a:lnSpc>
            </a:pPr>
            <a:r>
              <a:rPr lang="fr-FR" sz="2800" dirty="0">
                <a:solidFill>
                  <a:srgbClr val="1B1B1B"/>
                </a:solidFill>
                <a:latin typeface="Calibri"/>
                <a:cs typeface="Calibri"/>
              </a:rPr>
              <a:t>Mesures à prendre par les membres :</a:t>
            </a:r>
          </a:p>
          <a:p>
            <a:pPr marL="83616" indent="-70916">
              <a:lnSpc>
                <a:spcPts val="5130"/>
              </a:lnSpc>
              <a:spcBef>
                <a:spcPts val="311"/>
              </a:spcBef>
            </a:pPr>
            <a:r>
              <a:rPr lang="fr-FR" sz="2400" dirty="0">
                <a:latin typeface="Times New Roman"/>
                <a:cs typeface="Times New Roman"/>
              </a:rPr>
              <a:t>Regardez ce document, en particulier : Annexe 3 : TDR pour les équipes d’estimation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721721" cy="22843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700" y="5223976"/>
            <a:ext cx="2749127" cy="189526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66763" y="946806"/>
            <a:ext cx="9813236" cy="4031995"/>
          </a:xfrm>
          <a:custGeom>
            <a:avLst/>
            <a:gdLst/>
            <a:ahLst/>
            <a:cxnLst/>
            <a:rect l="l" t="t" r="r" b="b"/>
            <a:pathLst>
              <a:path w="9813236" h="4031995">
                <a:moveTo>
                  <a:pt x="0" y="4031995"/>
                </a:moveTo>
                <a:lnTo>
                  <a:pt x="9813236" y="4031995"/>
                </a:lnTo>
                <a:lnTo>
                  <a:pt x="9813236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46806"/>
            <a:ext cx="266763" cy="4026598"/>
          </a:xfrm>
          <a:custGeom>
            <a:avLst/>
            <a:gdLst/>
            <a:ahLst/>
            <a:cxnLst/>
            <a:rect l="l" t="t" r="r" b="b"/>
            <a:pathLst>
              <a:path w="266763" h="4026598">
                <a:moveTo>
                  <a:pt x="0" y="4026598"/>
                </a:moveTo>
                <a:lnTo>
                  <a:pt x="266763" y="4026598"/>
                </a:lnTo>
                <a:lnTo>
                  <a:pt x="266763" y="0"/>
                </a:lnTo>
                <a:lnTo>
                  <a:pt x="0" y="0"/>
                </a:lnTo>
                <a:lnTo>
                  <a:pt x="0" y="4026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76245"/>
            <a:ext cx="266763" cy="4141444"/>
          </a:xfrm>
          <a:custGeom>
            <a:avLst/>
            <a:gdLst/>
            <a:ahLst/>
            <a:cxnLst/>
            <a:rect l="l" t="t" r="r" b="b"/>
            <a:pathLst>
              <a:path w="266763" h="4141444">
                <a:moveTo>
                  <a:pt x="266763" y="4141444"/>
                </a:moveTo>
                <a:lnTo>
                  <a:pt x="0" y="4141444"/>
                </a:lnTo>
                <a:lnTo>
                  <a:pt x="0" y="0"/>
                </a:lnTo>
                <a:lnTo>
                  <a:pt x="266763" y="0"/>
                </a:lnTo>
                <a:lnTo>
                  <a:pt x="266763" y="4141444"/>
                </a:lnTo>
                <a:close/>
              </a:path>
            </a:pathLst>
          </a:custGeom>
          <a:ln w="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49" y="946819"/>
            <a:ext cx="6249949" cy="403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0803" y="924479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6923" y="931325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7763" y="3822124"/>
            <a:ext cx="7921078" cy="943203"/>
          </a:xfrm>
          <a:custGeom>
            <a:avLst/>
            <a:gdLst/>
            <a:ahLst/>
            <a:cxnLst/>
            <a:rect l="l" t="t" r="r" b="b"/>
            <a:pathLst>
              <a:path w="7921078" h="943203">
                <a:moveTo>
                  <a:pt x="96" y="151785"/>
                </a:moveTo>
                <a:lnTo>
                  <a:pt x="0" y="785888"/>
                </a:lnTo>
                <a:lnTo>
                  <a:pt x="4666" y="823996"/>
                </a:lnTo>
                <a:lnTo>
                  <a:pt x="18515" y="859859"/>
                </a:lnTo>
                <a:lnTo>
                  <a:pt x="44390" y="895414"/>
                </a:lnTo>
                <a:lnTo>
                  <a:pt x="74333" y="919497"/>
                </a:lnTo>
                <a:lnTo>
                  <a:pt x="113897" y="937113"/>
                </a:lnTo>
                <a:lnTo>
                  <a:pt x="151772" y="943107"/>
                </a:lnTo>
                <a:lnTo>
                  <a:pt x="7763751" y="943203"/>
                </a:lnTo>
                <a:lnTo>
                  <a:pt x="7776627" y="942682"/>
                </a:lnTo>
                <a:lnTo>
                  <a:pt x="7814137" y="934930"/>
                </a:lnTo>
                <a:lnTo>
                  <a:pt x="7853475" y="915082"/>
                </a:lnTo>
                <a:lnTo>
                  <a:pt x="7882113" y="889510"/>
                </a:lnTo>
                <a:lnTo>
                  <a:pt x="7905887" y="853271"/>
                </a:lnTo>
                <a:lnTo>
                  <a:pt x="7918013" y="816881"/>
                </a:lnTo>
                <a:lnTo>
                  <a:pt x="7921078" y="157327"/>
                </a:lnTo>
                <a:lnTo>
                  <a:pt x="7920557" y="144452"/>
                </a:lnTo>
                <a:lnTo>
                  <a:pt x="7912803" y="106943"/>
                </a:lnTo>
                <a:lnTo>
                  <a:pt x="7892950" y="67602"/>
                </a:lnTo>
                <a:lnTo>
                  <a:pt x="7867381" y="38965"/>
                </a:lnTo>
                <a:lnTo>
                  <a:pt x="7831138" y="15191"/>
                </a:lnTo>
                <a:lnTo>
                  <a:pt x="7794752" y="3065"/>
                </a:lnTo>
                <a:lnTo>
                  <a:pt x="157314" y="0"/>
                </a:lnTo>
                <a:lnTo>
                  <a:pt x="144439" y="521"/>
                </a:lnTo>
                <a:lnTo>
                  <a:pt x="106930" y="8275"/>
                </a:lnTo>
                <a:lnTo>
                  <a:pt x="67590" y="28128"/>
                </a:lnTo>
                <a:lnTo>
                  <a:pt x="38952" y="53697"/>
                </a:lnTo>
                <a:lnTo>
                  <a:pt x="15183" y="89940"/>
                </a:lnTo>
                <a:lnTo>
                  <a:pt x="3064" y="126328"/>
                </a:lnTo>
                <a:lnTo>
                  <a:pt x="96" y="15178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74536" y="1167545"/>
            <a:ext cx="400926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0183" y="1719792"/>
            <a:ext cx="3366266" cy="1267752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53351">
              <a:lnSpc>
                <a:spcPts val="2945"/>
              </a:lnSpc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Suivre le tutoriel</a:t>
            </a:r>
          </a:p>
          <a:p>
            <a:pPr marL="12700">
              <a:lnSpc>
                <a:spcPct val="95825"/>
              </a:lnSpc>
              <a:spcBef>
                <a:spcPts val="122"/>
              </a:spcBef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du Navigator pour</a:t>
            </a:r>
          </a:p>
          <a:p>
            <a:pPr marL="12700" marR="53351">
              <a:lnSpc>
                <a:spcPct val="95825"/>
              </a:lnSpc>
              <a:spcBef>
                <a:spcPts val="270"/>
              </a:spcBef>
            </a:pPr>
            <a:r>
              <a:rPr lang="fr-FR" sz="2800">
                <a:solidFill>
                  <a:srgbClr val="1B1B1B"/>
                </a:solidFill>
                <a:latin typeface="Times New Roman"/>
                <a:cs typeface="Times New Roman"/>
              </a:rPr>
              <a:t>l’ensemble de données d’estimations 2023 de votre pays.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74537" y="1809495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6294" y="3947096"/>
            <a:ext cx="7397247" cy="703643"/>
          </a:xfrm>
          <a:prstGeom prst="rect">
            <a:avLst/>
          </a:prstGeom>
        </p:spPr>
        <p:txBody>
          <a:bodyPr wrap="square" lIns="0" tIns="17780" rIns="0" bIns="0" rtlCol="0">
            <a:noAutofit/>
          </a:bodyPr>
          <a:lstStyle/>
          <a:p>
            <a:pPr marL="12700">
              <a:lnSpc>
                <a:spcPts val="2800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https://hivtools.unaids.org/wp-content/uploads/</a:t>
            </a:r>
          </a:p>
          <a:p>
            <a:pPr marL="12700" marR="53351">
              <a:lnSpc>
                <a:spcPts val="2700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13G-How-to-use-the-ADR-Navigator.mp4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179" y="5185067"/>
            <a:ext cx="45693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79881" y="5223976"/>
            <a:ext cx="2839947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20 / 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876245"/>
            <a:ext cx="266763" cy="4141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9B5EEB7A-8945-3C94-3856-3CEFDE9AB801}"/>
              </a:ext>
            </a:extLst>
          </p:cNvPr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0A74AADD-5FE4-D231-87D7-0A7404FB9364}"/>
              </a:ext>
            </a:extLst>
          </p:cNvPr>
          <p:cNvSpPr txBox="1"/>
          <p:nvPr/>
        </p:nvSpPr>
        <p:spPr>
          <a:xfrm>
            <a:off x="2527300" y="193401"/>
            <a:ext cx="255885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se reporter</a:t>
            </a: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DBB68C63-4CC3-9D27-09F0-E398D35F09E6}"/>
              </a:ext>
            </a:extLst>
          </p:cNvPr>
          <p:cNvSpPr txBox="1"/>
          <p:nvPr/>
        </p:nvSpPr>
        <p:spPr>
          <a:xfrm>
            <a:off x="4957985" y="191712"/>
            <a:ext cx="54501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93A2CA03-F090-4E23-85CD-61B18F04D3DE}"/>
              </a:ext>
            </a:extLst>
          </p:cNvPr>
          <p:cNvSpPr txBox="1"/>
          <p:nvPr/>
        </p:nvSpPr>
        <p:spPr>
          <a:xfrm>
            <a:off x="4349857" y="193401"/>
            <a:ext cx="80146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 sz="1600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180FCCE8-DAA4-E2B0-594E-A9FD1E18C170}"/>
              </a:ext>
            </a:extLst>
          </p:cNvPr>
          <p:cNvSpPr txBox="1"/>
          <p:nvPr/>
        </p:nvSpPr>
        <p:spPr>
          <a:xfrm>
            <a:off x="5642551" y="218204"/>
            <a:ext cx="215357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Navigator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46806"/>
            <a:ext cx="6168948" cy="4026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7954" y="946438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56405" y="3913932"/>
            <a:ext cx="5963031" cy="649795"/>
          </a:xfrm>
          <a:custGeom>
            <a:avLst/>
            <a:gdLst/>
            <a:ahLst/>
            <a:cxnLst/>
            <a:rect l="l" t="t" r="r" b="b"/>
            <a:pathLst>
              <a:path w="5963031" h="649795">
                <a:moveTo>
                  <a:pt x="139" y="102843"/>
                </a:moveTo>
                <a:lnTo>
                  <a:pt x="0" y="108356"/>
                </a:lnTo>
                <a:lnTo>
                  <a:pt x="0" y="541439"/>
                </a:lnTo>
                <a:lnTo>
                  <a:pt x="6709" y="579164"/>
                </a:lnTo>
                <a:lnTo>
                  <a:pt x="29928" y="616148"/>
                </a:lnTo>
                <a:lnTo>
                  <a:pt x="65524" y="641066"/>
                </a:lnTo>
                <a:lnTo>
                  <a:pt x="102837" y="649655"/>
                </a:lnTo>
                <a:lnTo>
                  <a:pt x="108356" y="649795"/>
                </a:lnTo>
                <a:lnTo>
                  <a:pt x="5854674" y="649795"/>
                </a:lnTo>
                <a:lnTo>
                  <a:pt x="5892397" y="643076"/>
                </a:lnTo>
                <a:lnTo>
                  <a:pt x="5929387" y="619862"/>
                </a:lnTo>
                <a:lnTo>
                  <a:pt x="5954301" y="584264"/>
                </a:lnTo>
                <a:lnTo>
                  <a:pt x="5962890" y="546955"/>
                </a:lnTo>
                <a:lnTo>
                  <a:pt x="5963031" y="541439"/>
                </a:lnTo>
                <a:lnTo>
                  <a:pt x="5963031" y="108356"/>
                </a:lnTo>
                <a:lnTo>
                  <a:pt x="5956312" y="70633"/>
                </a:lnTo>
                <a:lnTo>
                  <a:pt x="5933097" y="33643"/>
                </a:lnTo>
                <a:lnTo>
                  <a:pt x="5897500" y="8729"/>
                </a:lnTo>
                <a:lnTo>
                  <a:pt x="5860190" y="140"/>
                </a:lnTo>
                <a:lnTo>
                  <a:pt x="5854674" y="0"/>
                </a:lnTo>
                <a:lnTo>
                  <a:pt x="108356" y="0"/>
                </a:lnTo>
                <a:lnTo>
                  <a:pt x="70624" y="6718"/>
                </a:lnTo>
                <a:lnTo>
                  <a:pt x="33645" y="29930"/>
                </a:lnTo>
                <a:lnTo>
                  <a:pt x="8717" y="65531"/>
                </a:lnTo>
                <a:lnTo>
                  <a:pt x="139" y="102843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7" name="object 27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7776" y="193401"/>
            <a:ext cx="271872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Autre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59012" y="187774"/>
            <a:ext cx="303633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remarque 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04010" y="193401"/>
            <a:ext cx="187491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extraire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33237" y="193401"/>
            <a:ext cx="445947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des données du DHIS2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74536" y="1168625"/>
            <a:ext cx="392036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90182" y="1719792"/>
            <a:ext cx="3784054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Déterminez si votre pays extrait des données programmatiques</a:t>
            </a:r>
          </a:p>
          <a:p>
            <a:pPr marL="12700" marR="53351">
              <a:lnSpc>
                <a:spcPct val="95825"/>
              </a:lnSpc>
              <a:spcBef>
                <a:spcPts val="122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du DHIS2</a:t>
            </a: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4210" y="1719792"/>
            <a:ext cx="28290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74537" y="1809495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00485" y="3331136"/>
            <a:ext cx="3793576" cy="137684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53351">
              <a:lnSpc>
                <a:spcPct val="95825"/>
              </a:lnSpc>
              <a:spcBef>
                <a:spcPts val="1128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Regardez la vidéo ci-dessous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73727" y="3468541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4134" y="4048976"/>
            <a:ext cx="5431265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 b="1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https://youtu.be/scqWaGwXyHg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5445" y="5223975"/>
            <a:ext cx="2804384" cy="279565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21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5765" y="946450"/>
            <a:ext cx="4988166" cy="4077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3677" y="924479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56405" y="3913932"/>
            <a:ext cx="5963031" cy="649795"/>
          </a:xfrm>
          <a:custGeom>
            <a:avLst/>
            <a:gdLst/>
            <a:ahLst/>
            <a:cxnLst/>
            <a:rect l="l" t="t" r="r" b="b"/>
            <a:pathLst>
              <a:path w="5963031" h="649795">
                <a:moveTo>
                  <a:pt x="139" y="102843"/>
                </a:moveTo>
                <a:lnTo>
                  <a:pt x="0" y="108356"/>
                </a:lnTo>
                <a:lnTo>
                  <a:pt x="0" y="541439"/>
                </a:lnTo>
                <a:lnTo>
                  <a:pt x="6709" y="579164"/>
                </a:lnTo>
                <a:lnTo>
                  <a:pt x="29928" y="616148"/>
                </a:lnTo>
                <a:lnTo>
                  <a:pt x="65524" y="641066"/>
                </a:lnTo>
                <a:lnTo>
                  <a:pt x="102837" y="649655"/>
                </a:lnTo>
                <a:lnTo>
                  <a:pt x="108356" y="649795"/>
                </a:lnTo>
                <a:lnTo>
                  <a:pt x="5854674" y="649795"/>
                </a:lnTo>
                <a:lnTo>
                  <a:pt x="5892397" y="643076"/>
                </a:lnTo>
                <a:lnTo>
                  <a:pt x="5929387" y="619862"/>
                </a:lnTo>
                <a:lnTo>
                  <a:pt x="5954301" y="584264"/>
                </a:lnTo>
                <a:lnTo>
                  <a:pt x="5962890" y="546955"/>
                </a:lnTo>
                <a:lnTo>
                  <a:pt x="5963031" y="541439"/>
                </a:lnTo>
                <a:lnTo>
                  <a:pt x="5963031" y="108356"/>
                </a:lnTo>
                <a:lnTo>
                  <a:pt x="5956312" y="70633"/>
                </a:lnTo>
                <a:lnTo>
                  <a:pt x="5933097" y="33643"/>
                </a:lnTo>
                <a:lnTo>
                  <a:pt x="5897500" y="8729"/>
                </a:lnTo>
                <a:lnTo>
                  <a:pt x="5860190" y="140"/>
                </a:lnTo>
                <a:lnTo>
                  <a:pt x="5854674" y="0"/>
                </a:lnTo>
                <a:lnTo>
                  <a:pt x="108356" y="0"/>
                </a:lnTo>
                <a:lnTo>
                  <a:pt x="70624" y="6718"/>
                </a:lnTo>
                <a:lnTo>
                  <a:pt x="33645" y="29930"/>
                </a:lnTo>
                <a:lnTo>
                  <a:pt x="8717" y="65531"/>
                </a:lnTo>
                <a:lnTo>
                  <a:pt x="139" y="102843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01046" y="1168625"/>
            <a:ext cx="4055653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17534" y="1771319"/>
            <a:ext cx="4647870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Déterminez si votre pays extrait des données programmatiques</a:t>
            </a:r>
          </a:p>
          <a:p>
            <a:pPr marL="12700" marR="53351">
              <a:lnSpc>
                <a:spcPct val="95825"/>
              </a:lnSpc>
              <a:spcBef>
                <a:spcPts val="122"/>
              </a:spcBef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du DHIS2</a:t>
            </a:r>
          </a:p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4210" y="1719792"/>
            <a:ext cx="28290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8111" y="1886365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0710" y="3008275"/>
            <a:ext cx="4647871" cy="137684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53351">
              <a:lnSpc>
                <a:spcPct val="95825"/>
              </a:lnSpc>
              <a:spcBef>
                <a:spcPts val="1128"/>
              </a:spcBef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Regardez la vidéo ci-dessous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8111" y="3177822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4134" y="4048976"/>
            <a:ext cx="5431265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 b="1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https://youtu.be/scqWaGwXyHg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583706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4500" y="5223976"/>
            <a:ext cx="2825328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22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054B3E95-68C1-EE19-4CCB-AAAA0E280E0F}"/>
              </a:ext>
            </a:extLst>
          </p:cNvPr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4F01A058-2006-A8B7-4F94-828C1F7C32B6}"/>
              </a:ext>
            </a:extLst>
          </p:cNvPr>
          <p:cNvSpPr txBox="1"/>
          <p:nvPr/>
        </p:nvSpPr>
        <p:spPr>
          <a:xfrm>
            <a:off x="497776" y="193401"/>
            <a:ext cx="271872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Autre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6F1C26FC-3623-9FC7-BC76-E879EDB0B8F7}"/>
              </a:ext>
            </a:extLst>
          </p:cNvPr>
          <p:cNvSpPr txBox="1"/>
          <p:nvPr/>
        </p:nvSpPr>
        <p:spPr>
          <a:xfrm>
            <a:off x="1659012" y="187774"/>
            <a:ext cx="303633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remarque :</a:t>
            </a: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77535634-4240-573A-6500-B98C63096D3F}"/>
              </a:ext>
            </a:extLst>
          </p:cNvPr>
          <p:cNvSpPr txBox="1"/>
          <p:nvPr/>
        </p:nvSpPr>
        <p:spPr>
          <a:xfrm>
            <a:off x="3804010" y="193401"/>
            <a:ext cx="187491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>
                <a:solidFill>
                  <a:srgbClr val="FFFFFF"/>
                </a:solidFill>
                <a:latin typeface="Calibri"/>
                <a:cs typeface="Calibri"/>
              </a:rPr>
              <a:t>extraire</a:t>
            </a: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821E1459-C8EB-655B-59B2-5EA4F1CD3E15}"/>
              </a:ext>
            </a:extLst>
          </p:cNvPr>
          <p:cNvSpPr txBox="1"/>
          <p:nvPr/>
        </p:nvSpPr>
        <p:spPr>
          <a:xfrm>
            <a:off x="5333237" y="193401"/>
            <a:ext cx="445947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des données du DHIS2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798" y="1323018"/>
            <a:ext cx="2676232" cy="161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5876" y="1960571"/>
            <a:ext cx="2322360" cy="564476"/>
          </a:xfrm>
          <a:custGeom>
            <a:avLst/>
            <a:gdLst/>
            <a:ahLst/>
            <a:cxnLst/>
            <a:rect l="l" t="t" r="r" b="b"/>
            <a:pathLst>
              <a:path w="2322360" h="564476">
                <a:moveTo>
                  <a:pt x="2322360" y="0"/>
                </a:moveTo>
                <a:lnTo>
                  <a:pt x="0" y="564476"/>
                </a:lnTo>
              </a:path>
            </a:pathLst>
          </a:custGeom>
          <a:ln w="3599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0159" y="2443692"/>
            <a:ext cx="255244" cy="157314"/>
          </a:xfrm>
          <a:custGeom>
            <a:avLst/>
            <a:gdLst/>
            <a:ahLst/>
            <a:cxnLst/>
            <a:rect l="l" t="t" r="r" b="b"/>
            <a:pathLst>
              <a:path w="255244" h="157314">
                <a:moveTo>
                  <a:pt x="0" y="136080"/>
                </a:moveTo>
                <a:lnTo>
                  <a:pt x="255244" y="157314"/>
                </a:lnTo>
                <a:lnTo>
                  <a:pt x="217081" y="0"/>
                </a:lnTo>
                <a:lnTo>
                  <a:pt x="0" y="13608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7776" y="193401"/>
            <a:ext cx="85827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Vous rencontrez un problème 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50218" y="1747769"/>
            <a:ext cx="5239881" cy="911720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r>
              <a:rPr lang="fr-FR" sz="2600" dirty="0">
                <a:latin typeface="Times New Roman"/>
                <a:cs typeface="Times New Roman"/>
              </a:rPr>
              <a:t>Dans le pied de page du site Web, vous trouverez un lien pour signaler un problème.</a:t>
            </a: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2566" y="2334918"/>
            <a:ext cx="715358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1774" y="1747769"/>
            <a:ext cx="265069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6220" y="2242809"/>
            <a:ext cx="265068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3018" y="2229991"/>
            <a:ext cx="482621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700" y="3153971"/>
            <a:ext cx="5619588" cy="1326418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923560" marR="1975198" algn="ctr">
              <a:lnSpc>
                <a:spcPts val="2740"/>
              </a:lnSpc>
            </a:pPr>
            <a:r>
              <a:rPr lang="fr-FR" sz="2600" dirty="0">
                <a:latin typeface="Times New Roman"/>
                <a:cs typeface="Times New Roman"/>
              </a:rPr>
              <a:t>Et aussi…</a:t>
            </a:r>
          </a:p>
          <a:p>
            <a:pPr algn="ctr">
              <a:lnSpc>
                <a:spcPts val="6500"/>
              </a:lnSpc>
              <a:spcBef>
                <a:spcPts val="1393"/>
              </a:spcBef>
            </a:pPr>
            <a:r>
              <a:rPr lang="fr-FR" sz="5400" dirty="0">
                <a:solidFill>
                  <a:srgbClr val="666666"/>
                </a:solidFill>
                <a:latin typeface="Calibri"/>
                <a:cs typeface="Calibri"/>
                <a:hlinkClick r:id="rId3"/>
              </a:rPr>
              <a:t>adr@fjelltopp.org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4501" y="5223976"/>
            <a:ext cx="2825328" cy="23362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23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8"/>
            <a:ext cx="10080000" cy="1628635"/>
          </a:xfrm>
          <a:custGeom>
            <a:avLst/>
            <a:gdLst/>
            <a:ahLst/>
            <a:cxnLst/>
            <a:rect l="l" t="t" r="r" b="b"/>
            <a:pathLst>
              <a:path w="10080000" h="1628635">
                <a:moveTo>
                  <a:pt x="0" y="1628635"/>
                </a:moveTo>
                <a:lnTo>
                  <a:pt x="10080000" y="1628635"/>
                </a:lnTo>
                <a:lnTo>
                  <a:pt x="10080000" y="0"/>
                </a:lnTo>
                <a:lnTo>
                  <a:pt x="0" y="0"/>
                </a:lnTo>
                <a:lnTo>
                  <a:pt x="0" y="1628635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763450"/>
            <a:ext cx="10080000" cy="1201674"/>
          </a:xfrm>
          <a:custGeom>
            <a:avLst/>
            <a:gdLst/>
            <a:ahLst/>
            <a:cxnLst/>
            <a:rect l="l" t="t" r="r" b="b"/>
            <a:pathLst>
              <a:path w="10080000" h="1201674">
                <a:moveTo>
                  <a:pt x="0" y="1201674"/>
                </a:moveTo>
                <a:lnTo>
                  <a:pt x="10080000" y="1201674"/>
                </a:lnTo>
                <a:lnTo>
                  <a:pt x="10080000" y="0"/>
                </a:lnTo>
                <a:lnTo>
                  <a:pt x="0" y="0"/>
                </a:lnTo>
                <a:lnTo>
                  <a:pt x="0" y="1201674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8644"/>
            <a:ext cx="10080000" cy="2134806"/>
          </a:xfrm>
          <a:custGeom>
            <a:avLst/>
            <a:gdLst/>
            <a:ahLst/>
            <a:cxnLst/>
            <a:rect l="l" t="t" r="r" b="b"/>
            <a:pathLst>
              <a:path w="10080000" h="2134806">
                <a:moveTo>
                  <a:pt x="10080000" y="2134806"/>
                </a:moveTo>
                <a:lnTo>
                  <a:pt x="10080000" y="0"/>
                </a:lnTo>
                <a:lnTo>
                  <a:pt x="0" y="0"/>
                </a:lnTo>
                <a:lnTo>
                  <a:pt x="0" y="2134806"/>
                </a:lnTo>
                <a:lnTo>
                  <a:pt x="10080000" y="2134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96690"/>
            <a:ext cx="10080000" cy="1984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159" y="697683"/>
            <a:ext cx="1202397" cy="1063091"/>
          </a:xfrm>
          <a:custGeom>
            <a:avLst/>
            <a:gdLst/>
            <a:ahLst/>
            <a:cxnLst/>
            <a:rect l="l" t="t" r="r" b="b"/>
            <a:pathLst>
              <a:path w="1202397" h="1063091">
                <a:moveTo>
                  <a:pt x="601205" y="1063091"/>
                </a:moveTo>
                <a:lnTo>
                  <a:pt x="1202397" y="1063091"/>
                </a:lnTo>
                <a:lnTo>
                  <a:pt x="1202397" y="0"/>
                </a:lnTo>
                <a:lnTo>
                  <a:pt x="0" y="0"/>
                </a:lnTo>
                <a:lnTo>
                  <a:pt x="0" y="1063091"/>
                </a:lnTo>
                <a:lnTo>
                  <a:pt x="601205" y="1063091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883" y="833763"/>
            <a:ext cx="1226159" cy="1063078"/>
          </a:xfrm>
          <a:custGeom>
            <a:avLst/>
            <a:gdLst/>
            <a:ahLst/>
            <a:cxnLst/>
            <a:rect l="l" t="t" r="r" b="b"/>
            <a:pathLst>
              <a:path w="1226159" h="1063078">
                <a:moveTo>
                  <a:pt x="1172159" y="1063078"/>
                </a:moveTo>
                <a:lnTo>
                  <a:pt x="1226159" y="981367"/>
                </a:lnTo>
                <a:lnTo>
                  <a:pt x="1226159" y="218528"/>
                </a:lnTo>
                <a:lnTo>
                  <a:pt x="817918" y="0"/>
                </a:lnTo>
                <a:lnTo>
                  <a:pt x="381952" y="654481"/>
                </a:lnTo>
                <a:lnTo>
                  <a:pt x="0" y="845642"/>
                </a:lnTo>
                <a:lnTo>
                  <a:pt x="0" y="981367"/>
                </a:lnTo>
                <a:lnTo>
                  <a:pt x="81711" y="1063078"/>
                </a:lnTo>
                <a:lnTo>
                  <a:pt x="1172159" y="106307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158" y="653411"/>
            <a:ext cx="1281595" cy="1257833"/>
          </a:xfrm>
          <a:custGeom>
            <a:avLst/>
            <a:gdLst/>
            <a:ahLst/>
            <a:cxnLst/>
            <a:rect l="l" t="t" r="r" b="b"/>
            <a:pathLst>
              <a:path w="1281595" h="1257833">
                <a:moveTo>
                  <a:pt x="645477" y="437400"/>
                </a:moveTo>
                <a:lnTo>
                  <a:pt x="455764" y="739076"/>
                </a:lnTo>
                <a:lnTo>
                  <a:pt x="455764" y="840232"/>
                </a:lnTo>
                <a:lnTo>
                  <a:pt x="459727" y="835202"/>
                </a:lnTo>
                <a:lnTo>
                  <a:pt x="831240" y="835202"/>
                </a:lnTo>
                <a:lnTo>
                  <a:pt x="831240" y="1202397"/>
                </a:lnTo>
                <a:lnTo>
                  <a:pt x="455764" y="1202397"/>
                </a:lnTo>
                <a:lnTo>
                  <a:pt x="428040" y="437400"/>
                </a:lnTo>
                <a:lnTo>
                  <a:pt x="428040" y="781202"/>
                </a:lnTo>
                <a:lnTo>
                  <a:pt x="413639" y="806043"/>
                </a:lnTo>
                <a:lnTo>
                  <a:pt x="409676" y="807478"/>
                </a:lnTo>
                <a:lnTo>
                  <a:pt x="54000" y="807478"/>
                </a:lnTo>
                <a:lnTo>
                  <a:pt x="54000" y="104038"/>
                </a:lnTo>
                <a:lnTo>
                  <a:pt x="54000" y="1152359"/>
                </a:lnTo>
                <a:lnTo>
                  <a:pt x="54000" y="1039317"/>
                </a:lnTo>
                <a:lnTo>
                  <a:pt x="428040" y="858596"/>
                </a:lnTo>
                <a:lnTo>
                  <a:pt x="54000" y="978471"/>
                </a:lnTo>
                <a:lnTo>
                  <a:pt x="54000" y="835202"/>
                </a:lnTo>
                <a:lnTo>
                  <a:pt x="353161" y="835202"/>
                </a:lnTo>
                <a:lnTo>
                  <a:pt x="428040" y="858596"/>
                </a:lnTo>
                <a:lnTo>
                  <a:pt x="428040" y="1202397"/>
                </a:lnTo>
                <a:lnTo>
                  <a:pt x="98640" y="1202397"/>
                </a:lnTo>
                <a:lnTo>
                  <a:pt x="96126" y="1201318"/>
                </a:lnTo>
                <a:lnTo>
                  <a:pt x="92163" y="1199883"/>
                </a:lnTo>
                <a:lnTo>
                  <a:pt x="89636" y="1198435"/>
                </a:lnTo>
                <a:lnTo>
                  <a:pt x="82804" y="1195920"/>
                </a:lnTo>
                <a:lnTo>
                  <a:pt x="76326" y="1190523"/>
                </a:lnTo>
                <a:lnTo>
                  <a:pt x="71285" y="1185481"/>
                </a:lnTo>
                <a:lnTo>
                  <a:pt x="72364" y="1251356"/>
                </a:lnTo>
                <a:lnTo>
                  <a:pt x="79197" y="1253883"/>
                </a:lnTo>
                <a:lnTo>
                  <a:pt x="85686" y="1255318"/>
                </a:lnTo>
                <a:lnTo>
                  <a:pt x="93598" y="1256398"/>
                </a:lnTo>
                <a:lnTo>
                  <a:pt x="100076" y="1257833"/>
                </a:lnTo>
                <a:lnTo>
                  <a:pt x="1181519" y="1257833"/>
                </a:lnTo>
                <a:lnTo>
                  <a:pt x="1180083" y="1202397"/>
                </a:lnTo>
                <a:lnTo>
                  <a:pt x="858596" y="1202397"/>
                </a:lnTo>
                <a:lnTo>
                  <a:pt x="831240" y="411111"/>
                </a:lnTo>
                <a:lnTo>
                  <a:pt x="727202" y="411111"/>
                </a:lnTo>
                <a:lnTo>
                  <a:pt x="831240" y="437400"/>
                </a:lnTo>
                <a:lnTo>
                  <a:pt x="831240" y="807478"/>
                </a:lnTo>
                <a:lnTo>
                  <a:pt x="476643" y="807478"/>
                </a:lnTo>
                <a:lnTo>
                  <a:pt x="645477" y="437400"/>
                </a:lnTo>
                <a:close/>
              </a:path>
              <a:path w="1281595" h="1257833">
                <a:moveTo>
                  <a:pt x="1225805" y="15077"/>
                </a:moveTo>
                <a:lnTo>
                  <a:pt x="1214285" y="9359"/>
                </a:lnTo>
                <a:lnTo>
                  <a:pt x="1207795" y="6476"/>
                </a:lnTo>
                <a:lnTo>
                  <a:pt x="1202397" y="3962"/>
                </a:lnTo>
                <a:lnTo>
                  <a:pt x="1194485" y="2514"/>
                </a:lnTo>
                <a:lnTo>
                  <a:pt x="1189443" y="57962"/>
                </a:lnTo>
                <a:lnTo>
                  <a:pt x="1191958" y="59397"/>
                </a:lnTo>
                <a:lnTo>
                  <a:pt x="1198435" y="61912"/>
                </a:lnTo>
                <a:lnTo>
                  <a:pt x="1205280" y="65874"/>
                </a:lnTo>
                <a:lnTo>
                  <a:pt x="1210322" y="71272"/>
                </a:lnTo>
                <a:lnTo>
                  <a:pt x="1214285" y="76314"/>
                </a:lnTo>
                <a:lnTo>
                  <a:pt x="1219682" y="82803"/>
                </a:lnTo>
                <a:lnTo>
                  <a:pt x="1222197" y="89636"/>
                </a:lnTo>
                <a:lnTo>
                  <a:pt x="1223645" y="92163"/>
                </a:lnTo>
                <a:lnTo>
                  <a:pt x="1225080" y="96113"/>
                </a:lnTo>
                <a:lnTo>
                  <a:pt x="1226159" y="98640"/>
                </a:lnTo>
                <a:lnTo>
                  <a:pt x="1226159" y="101523"/>
                </a:lnTo>
                <a:lnTo>
                  <a:pt x="1227607" y="104038"/>
                </a:lnTo>
                <a:lnTo>
                  <a:pt x="1227607" y="360718"/>
                </a:lnTo>
                <a:lnTo>
                  <a:pt x="1228730" y="1239924"/>
                </a:lnTo>
                <a:lnTo>
                  <a:pt x="1258446" y="1212121"/>
                </a:lnTo>
                <a:lnTo>
                  <a:pt x="1277645" y="1177556"/>
                </a:lnTo>
                <a:lnTo>
                  <a:pt x="1280160" y="1164234"/>
                </a:lnTo>
                <a:lnTo>
                  <a:pt x="1281595" y="1156322"/>
                </a:lnTo>
                <a:lnTo>
                  <a:pt x="1281595" y="100075"/>
                </a:lnTo>
                <a:lnTo>
                  <a:pt x="1280160" y="93599"/>
                </a:lnTo>
                <a:lnTo>
                  <a:pt x="1279080" y="85674"/>
                </a:lnTo>
                <a:lnTo>
                  <a:pt x="1277645" y="79197"/>
                </a:lnTo>
                <a:lnTo>
                  <a:pt x="1275118" y="72351"/>
                </a:lnTo>
                <a:lnTo>
                  <a:pt x="1272235" y="65874"/>
                </a:lnTo>
                <a:lnTo>
                  <a:pt x="1270950" y="63553"/>
                </a:lnTo>
                <a:lnTo>
                  <a:pt x="1264302" y="52583"/>
                </a:lnTo>
                <a:lnTo>
                  <a:pt x="1256814" y="42162"/>
                </a:lnTo>
                <a:lnTo>
                  <a:pt x="1248486" y="32753"/>
                </a:lnTo>
                <a:lnTo>
                  <a:pt x="1245963" y="30576"/>
                </a:lnTo>
                <a:lnTo>
                  <a:pt x="1236198" y="22419"/>
                </a:lnTo>
                <a:lnTo>
                  <a:pt x="1225805" y="15077"/>
                </a:lnTo>
                <a:close/>
              </a:path>
              <a:path w="1281595" h="1257833">
                <a:moveTo>
                  <a:pt x="1189443" y="1199883"/>
                </a:moveTo>
                <a:lnTo>
                  <a:pt x="1185481" y="1201318"/>
                </a:lnTo>
                <a:lnTo>
                  <a:pt x="1182598" y="1202397"/>
                </a:lnTo>
                <a:lnTo>
                  <a:pt x="1180083" y="1202397"/>
                </a:lnTo>
                <a:lnTo>
                  <a:pt x="1181519" y="1257833"/>
                </a:lnTo>
                <a:lnTo>
                  <a:pt x="1187996" y="1256398"/>
                </a:lnTo>
                <a:lnTo>
                  <a:pt x="1194485" y="1255318"/>
                </a:lnTo>
                <a:lnTo>
                  <a:pt x="1202397" y="1253883"/>
                </a:lnTo>
                <a:lnTo>
                  <a:pt x="1207795" y="1251356"/>
                </a:lnTo>
                <a:lnTo>
                  <a:pt x="1214285" y="1247394"/>
                </a:lnTo>
                <a:lnTo>
                  <a:pt x="1217626" y="1245960"/>
                </a:lnTo>
                <a:lnTo>
                  <a:pt x="1228730" y="1239924"/>
                </a:lnTo>
                <a:lnTo>
                  <a:pt x="1227607" y="360718"/>
                </a:lnTo>
                <a:lnTo>
                  <a:pt x="858596" y="156603"/>
                </a:lnTo>
                <a:lnTo>
                  <a:pt x="858596" y="54000"/>
                </a:lnTo>
                <a:lnTo>
                  <a:pt x="858596" y="437400"/>
                </a:lnTo>
                <a:lnTo>
                  <a:pt x="1227607" y="437400"/>
                </a:lnTo>
                <a:lnTo>
                  <a:pt x="858596" y="411111"/>
                </a:lnTo>
                <a:lnTo>
                  <a:pt x="858596" y="219963"/>
                </a:lnTo>
                <a:lnTo>
                  <a:pt x="1205280" y="411111"/>
                </a:lnTo>
                <a:lnTo>
                  <a:pt x="1227607" y="437400"/>
                </a:lnTo>
                <a:lnTo>
                  <a:pt x="1227607" y="807478"/>
                </a:lnTo>
                <a:lnTo>
                  <a:pt x="858596" y="807478"/>
                </a:lnTo>
                <a:lnTo>
                  <a:pt x="858596" y="54000"/>
                </a:lnTo>
                <a:lnTo>
                  <a:pt x="1176121" y="54000"/>
                </a:lnTo>
                <a:lnTo>
                  <a:pt x="1180083" y="55435"/>
                </a:lnTo>
                <a:lnTo>
                  <a:pt x="1182598" y="55435"/>
                </a:lnTo>
                <a:lnTo>
                  <a:pt x="1185481" y="56514"/>
                </a:lnTo>
                <a:lnTo>
                  <a:pt x="1189443" y="57962"/>
                </a:lnTo>
                <a:lnTo>
                  <a:pt x="1194485" y="2514"/>
                </a:lnTo>
                <a:lnTo>
                  <a:pt x="1187996" y="1435"/>
                </a:lnTo>
                <a:lnTo>
                  <a:pt x="1181519" y="0"/>
                </a:lnTo>
                <a:lnTo>
                  <a:pt x="100076" y="0"/>
                </a:lnTo>
                <a:lnTo>
                  <a:pt x="93598" y="1435"/>
                </a:lnTo>
                <a:lnTo>
                  <a:pt x="85686" y="2514"/>
                </a:lnTo>
                <a:lnTo>
                  <a:pt x="79197" y="3962"/>
                </a:lnTo>
                <a:lnTo>
                  <a:pt x="72364" y="6476"/>
                </a:lnTo>
                <a:lnTo>
                  <a:pt x="65874" y="9359"/>
                </a:lnTo>
                <a:lnTo>
                  <a:pt x="59397" y="89636"/>
                </a:lnTo>
                <a:lnTo>
                  <a:pt x="61925" y="82803"/>
                </a:lnTo>
                <a:lnTo>
                  <a:pt x="65874" y="76314"/>
                </a:lnTo>
                <a:lnTo>
                  <a:pt x="71285" y="71272"/>
                </a:lnTo>
                <a:lnTo>
                  <a:pt x="76326" y="65874"/>
                </a:lnTo>
                <a:lnTo>
                  <a:pt x="82804" y="61912"/>
                </a:lnTo>
                <a:lnTo>
                  <a:pt x="89636" y="59397"/>
                </a:lnTo>
                <a:lnTo>
                  <a:pt x="92163" y="57962"/>
                </a:lnTo>
                <a:lnTo>
                  <a:pt x="96126" y="56514"/>
                </a:lnTo>
                <a:lnTo>
                  <a:pt x="98640" y="55435"/>
                </a:lnTo>
                <a:lnTo>
                  <a:pt x="101523" y="55435"/>
                </a:lnTo>
                <a:lnTo>
                  <a:pt x="104038" y="54000"/>
                </a:lnTo>
                <a:lnTo>
                  <a:pt x="428040" y="54000"/>
                </a:lnTo>
                <a:lnTo>
                  <a:pt x="428040" y="411111"/>
                </a:lnTo>
                <a:lnTo>
                  <a:pt x="54000" y="411111"/>
                </a:lnTo>
                <a:lnTo>
                  <a:pt x="54000" y="104038"/>
                </a:lnTo>
                <a:lnTo>
                  <a:pt x="54000" y="437400"/>
                </a:lnTo>
                <a:lnTo>
                  <a:pt x="428040" y="437400"/>
                </a:lnTo>
                <a:lnTo>
                  <a:pt x="455764" y="1202397"/>
                </a:lnTo>
                <a:lnTo>
                  <a:pt x="455764" y="54000"/>
                </a:lnTo>
                <a:lnTo>
                  <a:pt x="831240" y="54000"/>
                </a:lnTo>
                <a:lnTo>
                  <a:pt x="831240" y="154076"/>
                </a:lnTo>
                <a:lnTo>
                  <a:pt x="858596" y="1202397"/>
                </a:lnTo>
                <a:lnTo>
                  <a:pt x="858596" y="835202"/>
                </a:lnTo>
                <a:lnTo>
                  <a:pt x="1227607" y="835202"/>
                </a:lnTo>
                <a:lnTo>
                  <a:pt x="1227607" y="1152359"/>
                </a:lnTo>
                <a:lnTo>
                  <a:pt x="1226159" y="1155242"/>
                </a:lnTo>
                <a:lnTo>
                  <a:pt x="1226159" y="1159192"/>
                </a:lnTo>
                <a:lnTo>
                  <a:pt x="1223645" y="1164234"/>
                </a:lnTo>
                <a:lnTo>
                  <a:pt x="1222197" y="1168196"/>
                </a:lnTo>
                <a:lnTo>
                  <a:pt x="1219682" y="1175042"/>
                </a:lnTo>
                <a:lnTo>
                  <a:pt x="1214285" y="1180084"/>
                </a:lnTo>
                <a:lnTo>
                  <a:pt x="1210322" y="1185481"/>
                </a:lnTo>
                <a:lnTo>
                  <a:pt x="1203845" y="1190523"/>
                </a:lnTo>
                <a:lnTo>
                  <a:pt x="1198435" y="1195920"/>
                </a:lnTo>
                <a:lnTo>
                  <a:pt x="1191958" y="1198435"/>
                </a:lnTo>
                <a:lnTo>
                  <a:pt x="1189443" y="1199883"/>
                </a:lnTo>
                <a:close/>
              </a:path>
              <a:path w="1281595" h="1257833">
                <a:moveTo>
                  <a:pt x="858596" y="411111"/>
                </a:moveTo>
                <a:lnTo>
                  <a:pt x="1227607" y="437400"/>
                </a:lnTo>
                <a:lnTo>
                  <a:pt x="1205280" y="411111"/>
                </a:lnTo>
                <a:lnTo>
                  <a:pt x="858596" y="411111"/>
                </a:lnTo>
                <a:close/>
              </a:path>
              <a:path w="1281595" h="1257833">
                <a:moveTo>
                  <a:pt x="55435" y="98640"/>
                </a:moveTo>
                <a:lnTo>
                  <a:pt x="56515" y="96113"/>
                </a:lnTo>
                <a:lnTo>
                  <a:pt x="57962" y="92163"/>
                </a:lnTo>
                <a:lnTo>
                  <a:pt x="59397" y="89636"/>
                </a:lnTo>
                <a:lnTo>
                  <a:pt x="63731" y="10544"/>
                </a:lnTo>
                <a:lnTo>
                  <a:pt x="52702" y="17202"/>
                </a:lnTo>
                <a:lnTo>
                  <a:pt x="42225" y="24628"/>
                </a:lnTo>
                <a:lnTo>
                  <a:pt x="32765" y="32753"/>
                </a:lnTo>
                <a:lnTo>
                  <a:pt x="23142" y="44173"/>
                </a:lnTo>
                <a:lnTo>
                  <a:pt x="15859" y="54794"/>
                </a:lnTo>
                <a:lnTo>
                  <a:pt x="9359" y="65874"/>
                </a:lnTo>
                <a:lnTo>
                  <a:pt x="6476" y="72351"/>
                </a:lnTo>
                <a:lnTo>
                  <a:pt x="3962" y="79197"/>
                </a:lnTo>
                <a:lnTo>
                  <a:pt x="2527" y="85674"/>
                </a:lnTo>
                <a:lnTo>
                  <a:pt x="1435" y="93599"/>
                </a:lnTo>
                <a:lnTo>
                  <a:pt x="0" y="100075"/>
                </a:lnTo>
                <a:lnTo>
                  <a:pt x="0" y="1156322"/>
                </a:lnTo>
                <a:lnTo>
                  <a:pt x="1435" y="1164234"/>
                </a:lnTo>
                <a:lnTo>
                  <a:pt x="2527" y="1171079"/>
                </a:lnTo>
                <a:lnTo>
                  <a:pt x="3962" y="1177556"/>
                </a:lnTo>
                <a:lnTo>
                  <a:pt x="6476" y="1184033"/>
                </a:lnTo>
                <a:lnTo>
                  <a:pt x="9359" y="1190523"/>
                </a:lnTo>
                <a:lnTo>
                  <a:pt x="16574" y="1203699"/>
                </a:lnTo>
                <a:lnTo>
                  <a:pt x="24344" y="1214174"/>
                </a:lnTo>
                <a:lnTo>
                  <a:pt x="32765" y="1223632"/>
                </a:lnTo>
                <a:lnTo>
                  <a:pt x="34625" y="1225639"/>
                </a:lnTo>
                <a:lnTo>
                  <a:pt x="44280" y="1234359"/>
                </a:lnTo>
                <a:lnTo>
                  <a:pt x="54849" y="1241611"/>
                </a:lnTo>
                <a:lnTo>
                  <a:pt x="65874" y="1247394"/>
                </a:lnTo>
                <a:lnTo>
                  <a:pt x="72364" y="1251356"/>
                </a:lnTo>
                <a:lnTo>
                  <a:pt x="71285" y="1185481"/>
                </a:lnTo>
                <a:lnTo>
                  <a:pt x="65874" y="1180084"/>
                </a:lnTo>
                <a:lnTo>
                  <a:pt x="61925" y="1175042"/>
                </a:lnTo>
                <a:lnTo>
                  <a:pt x="59397" y="1168196"/>
                </a:lnTo>
                <a:lnTo>
                  <a:pt x="57962" y="1164234"/>
                </a:lnTo>
                <a:lnTo>
                  <a:pt x="55435" y="1159192"/>
                </a:lnTo>
                <a:lnTo>
                  <a:pt x="55435" y="1155242"/>
                </a:lnTo>
                <a:lnTo>
                  <a:pt x="54000" y="1152359"/>
                </a:lnTo>
                <a:lnTo>
                  <a:pt x="54000" y="104038"/>
                </a:lnTo>
                <a:lnTo>
                  <a:pt x="55435" y="101523"/>
                </a:lnTo>
                <a:lnTo>
                  <a:pt x="55435" y="98640"/>
                </a:lnTo>
                <a:close/>
              </a:path>
              <a:path w="1281595" h="1257833">
                <a:moveTo>
                  <a:pt x="858596" y="54000"/>
                </a:moveTo>
                <a:lnTo>
                  <a:pt x="858596" y="807478"/>
                </a:lnTo>
                <a:lnTo>
                  <a:pt x="858596" y="54000"/>
                </a:lnTo>
                <a:close/>
              </a:path>
              <a:path w="1281595" h="1257833">
                <a:moveTo>
                  <a:pt x="54000" y="978471"/>
                </a:moveTo>
                <a:lnTo>
                  <a:pt x="428040" y="858596"/>
                </a:lnTo>
                <a:lnTo>
                  <a:pt x="353161" y="835202"/>
                </a:lnTo>
                <a:lnTo>
                  <a:pt x="54000" y="978471"/>
                </a:lnTo>
                <a:close/>
              </a:path>
              <a:path w="1281595" h="1257833">
                <a:moveTo>
                  <a:pt x="455764" y="840232"/>
                </a:moveTo>
                <a:lnTo>
                  <a:pt x="455764" y="437400"/>
                </a:lnTo>
                <a:lnTo>
                  <a:pt x="645477" y="437400"/>
                </a:lnTo>
                <a:lnTo>
                  <a:pt x="476643" y="807478"/>
                </a:lnTo>
                <a:lnTo>
                  <a:pt x="709917" y="437400"/>
                </a:lnTo>
                <a:lnTo>
                  <a:pt x="831240" y="437400"/>
                </a:lnTo>
                <a:lnTo>
                  <a:pt x="727202" y="411111"/>
                </a:lnTo>
                <a:lnTo>
                  <a:pt x="831240" y="245160"/>
                </a:lnTo>
                <a:lnTo>
                  <a:pt x="831240" y="411111"/>
                </a:lnTo>
                <a:lnTo>
                  <a:pt x="858596" y="1202397"/>
                </a:lnTo>
                <a:lnTo>
                  <a:pt x="831240" y="154076"/>
                </a:lnTo>
                <a:lnTo>
                  <a:pt x="662406" y="411111"/>
                </a:lnTo>
                <a:lnTo>
                  <a:pt x="455764" y="411111"/>
                </a:lnTo>
                <a:lnTo>
                  <a:pt x="455764" y="54000"/>
                </a:lnTo>
                <a:lnTo>
                  <a:pt x="455764" y="840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0158" y="653411"/>
            <a:ext cx="1281595" cy="1257833"/>
          </a:xfrm>
          <a:custGeom>
            <a:avLst/>
            <a:gdLst/>
            <a:ahLst/>
            <a:cxnLst/>
            <a:rect l="l" t="t" r="r" b="b"/>
            <a:pathLst>
              <a:path w="1281595" h="1257833">
                <a:moveTo>
                  <a:pt x="645477" y="437400"/>
                </a:moveTo>
                <a:lnTo>
                  <a:pt x="455764" y="739076"/>
                </a:lnTo>
                <a:lnTo>
                  <a:pt x="455764" y="840232"/>
                </a:lnTo>
                <a:lnTo>
                  <a:pt x="459727" y="835202"/>
                </a:lnTo>
                <a:lnTo>
                  <a:pt x="831240" y="835202"/>
                </a:lnTo>
                <a:lnTo>
                  <a:pt x="831240" y="1202397"/>
                </a:lnTo>
                <a:lnTo>
                  <a:pt x="455764" y="1202397"/>
                </a:lnTo>
                <a:lnTo>
                  <a:pt x="428040" y="437400"/>
                </a:lnTo>
                <a:lnTo>
                  <a:pt x="428040" y="781202"/>
                </a:lnTo>
                <a:lnTo>
                  <a:pt x="413639" y="806043"/>
                </a:lnTo>
                <a:lnTo>
                  <a:pt x="409676" y="807478"/>
                </a:lnTo>
                <a:lnTo>
                  <a:pt x="54000" y="807478"/>
                </a:lnTo>
                <a:lnTo>
                  <a:pt x="54000" y="104038"/>
                </a:lnTo>
                <a:lnTo>
                  <a:pt x="54000" y="1152359"/>
                </a:lnTo>
                <a:lnTo>
                  <a:pt x="54000" y="1039317"/>
                </a:lnTo>
                <a:lnTo>
                  <a:pt x="428040" y="858596"/>
                </a:lnTo>
                <a:lnTo>
                  <a:pt x="54000" y="978471"/>
                </a:lnTo>
                <a:lnTo>
                  <a:pt x="54000" y="835202"/>
                </a:lnTo>
                <a:lnTo>
                  <a:pt x="353161" y="835202"/>
                </a:lnTo>
                <a:lnTo>
                  <a:pt x="428040" y="858596"/>
                </a:lnTo>
                <a:lnTo>
                  <a:pt x="428040" y="1202397"/>
                </a:lnTo>
                <a:lnTo>
                  <a:pt x="98640" y="1202397"/>
                </a:lnTo>
                <a:lnTo>
                  <a:pt x="96126" y="1201318"/>
                </a:lnTo>
                <a:lnTo>
                  <a:pt x="92163" y="1199883"/>
                </a:lnTo>
                <a:lnTo>
                  <a:pt x="89636" y="1198435"/>
                </a:lnTo>
                <a:lnTo>
                  <a:pt x="82804" y="1195920"/>
                </a:lnTo>
                <a:lnTo>
                  <a:pt x="76326" y="1190523"/>
                </a:lnTo>
                <a:lnTo>
                  <a:pt x="71285" y="1185481"/>
                </a:lnTo>
                <a:lnTo>
                  <a:pt x="72364" y="1251356"/>
                </a:lnTo>
                <a:lnTo>
                  <a:pt x="79197" y="1253883"/>
                </a:lnTo>
                <a:lnTo>
                  <a:pt x="85686" y="1255318"/>
                </a:lnTo>
                <a:lnTo>
                  <a:pt x="93598" y="1256398"/>
                </a:lnTo>
                <a:lnTo>
                  <a:pt x="100076" y="1257833"/>
                </a:lnTo>
                <a:lnTo>
                  <a:pt x="1181519" y="1257833"/>
                </a:lnTo>
                <a:lnTo>
                  <a:pt x="1180083" y="1202397"/>
                </a:lnTo>
                <a:lnTo>
                  <a:pt x="858596" y="1202397"/>
                </a:lnTo>
                <a:lnTo>
                  <a:pt x="831240" y="411111"/>
                </a:lnTo>
                <a:lnTo>
                  <a:pt x="727202" y="411111"/>
                </a:lnTo>
                <a:lnTo>
                  <a:pt x="831240" y="437400"/>
                </a:lnTo>
                <a:lnTo>
                  <a:pt x="831240" y="807478"/>
                </a:lnTo>
                <a:lnTo>
                  <a:pt x="476643" y="807478"/>
                </a:lnTo>
                <a:lnTo>
                  <a:pt x="645477" y="437400"/>
                </a:lnTo>
                <a:close/>
              </a:path>
              <a:path w="1281595" h="1257833">
                <a:moveTo>
                  <a:pt x="1225805" y="15077"/>
                </a:moveTo>
                <a:lnTo>
                  <a:pt x="1214285" y="9359"/>
                </a:lnTo>
                <a:lnTo>
                  <a:pt x="1207795" y="6476"/>
                </a:lnTo>
                <a:lnTo>
                  <a:pt x="1202397" y="3962"/>
                </a:lnTo>
                <a:lnTo>
                  <a:pt x="1194485" y="2514"/>
                </a:lnTo>
                <a:lnTo>
                  <a:pt x="1189443" y="57962"/>
                </a:lnTo>
                <a:lnTo>
                  <a:pt x="1191958" y="59397"/>
                </a:lnTo>
                <a:lnTo>
                  <a:pt x="1198435" y="61912"/>
                </a:lnTo>
                <a:lnTo>
                  <a:pt x="1205280" y="65874"/>
                </a:lnTo>
                <a:lnTo>
                  <a:pt x="1210322" y="71272"/>
                </a:lnTo>
                <a:lnTo>
                  <a:pt x="1214285" y="76314"/>
                </a:lnTo>
                <a:lnTo>
                  <a:pt x="1219682" y="82803"/>
                </a:lnTo>
                <a:lnTo>
                  <a:pt x="1222197" y="89636"/>
                </a:lnTo>
                <a:lnTo>
                  <a:pt x="1223645" y="92163"/>
                </a:lnTo>
                <a:lnTo>
                  <a:pt x="1225080" y="96113"/>
                </a:lnTo>
                <a:lnTo>
                  <a:pt x="1226159" y="98640"/>
                </a:lnTo>
                <a:lnTo>
                  <a:pt x="1226159" y="101523"/>
                </a:lnTo>
                <a:lnTo>
                  <a:pt x="1227607" y="104038"/>
                </a:lnTo>
                <a:lnTo>
                  <a:pt x="1227607" y="360718"/>
                </a:lnTo>
                <a:lnTo>
                  <a:pt x="1228730" y="1239924"/>
                </a:lnTo>
                <a:lnTo>
                  <a:pt x="1258446" y="1212121"/>
                </a:lnTo>
                <a:lnTo>
                  <a:pt x="1277645" y="1177556"/>
                </a:lnTo>
                <a:lnTo>
                  <a:pt x="1280160" y="1164234"/>
                </a:lnTo>
                <a:lnTo>
                  <a:pt x="1281595" y="1156322"/>
                </a:lnTo>
                <a:lnTo>
                  <a:pt x="1281595" y="100075"/>
                </a:lnTo>
                <a:lnTo>
                  <a:pt x="1280160" y="93599"/>
                </a:lnTo>
                <a:lnTo>
                  <a:pt x="1279080" y="85674"/>
                </a:lnTo>
                <a:lnTo>
                  <a:pt x="1277645" y="79197"/>
                </a:lnTo>
                <a:lnTo>
                  <a:pt x="1275118" y="72351"/>
                </a:lnTo>
                <a:lnTo>
                  <a:pt x="1272235" y="65874"/>
                </a:lnTo>
                <a:lnTo>
                  <a:pt x="1270950" y="63553"/>
                </a:lnTo>
                <a:lnTo>
                  <a:pt x="1264302" y="52583"/>
                </a:lnTo>
                <a:lnTo>
                  <a:pt x="1256814" y="42162"/>
                </a:lnTo>
                <a:lnTo>
                  <a:pt x="1248486" y="32753"/>
                </a:lnTo>
                <a:lnTo>
                  <a:pt x="1245963" y="30576"/>
                </a:lnTo>
                <a:lnTo>
                  <a:pt x="1236198" y="22419"/>
                </a:lnTo>
                <a:lnTo>
                  <a:pt x="1225805" y="15077"/>
                </a:lnTo>
                <a:close/>
              </a:path>
              <a:path w="1281595" h="1257833">
                <a:moveTo>
                  <a:pt x="1189443" y="1199883"/>
                </a:moveTo>
                <a:lnTo>
                  <a:pt x="1185481" y="1201318"/>
                </a:lnTo>
                <a:lnTo>
                  <a:pt x="1182598" y="1202397"/>
                </a:lnTo>
                <a:lnTo>
                  <a:pt x="1180083" y="1202397"/>
                </a:lnTo>
                <a:lnTo>
                  <a:pt x="1181519" y="1257833"/>
                </a:lnTo>
                <a:lnTo>
                  <a:pt x="1187996" y="1256398"/>
                </a:lnTo>
                <a:lnTo>
                  <a:pt x="1194485" y="1255318"/>
                </a:lnTo>
                <a:lnTo>
                  <a:pt x="1202397" y="1253883"/>
                </a:lnTo>
                <a:lnTo>
                  <a:pt x="1207795" y="1251356"/>
                </a:lnTo>
                <a:lnTo>
                  <a:pt x="1214285" y="1247394"/>
                </a:lnTo>
                <a:lnTo>
                  <a:pt x="1217626" y="1245960"/>
                </a:lnTo>
                <a:lnTo>
                  <a:pt x="1228730" y="1239924"/>
                </a:lnTo>
                <a:lnTo>
                  <a:pt x="1227607" y="360718"/>
                </a:lnTo>
                <a:lnTo>
                  <a:pt x="858596" y="156603"/>
                </a:lnTo>
                <a:lnTo>
                  <a:pt x="858596" y="54000"/>
                </a:lnTo>
                <a:lnTo>
                  <a:pt x="858596" y="437400"/>
                </a:lnTo>
                <a:lnTo>
                  <a:pt x="1227607" y="437400"/>
                </a:lnTo>
                <a:lnTo>
                  <a:pt x="858596" y="411111"/>
                </a:lnTo>
                <a:lnTo>
                  <a:pt x="858596" y="219963"/>
                </a:lnTo>
                <a:lnTo>
                  <a:pt x="1205280" y="411111"/>
                </a:lnTo>
                <a:lnTo>
                  <a:pt x="1227607" y="437400"/>
                </a:lnTo>
                <a:lnTo>
                  <a:pt x="1227607" y="807478"/>
                </a:lnTo>
                <a:lnTo>
                  <a:pt x="858596" y="807478"/>
                </a:lnTo>
                <a:lnTo>
                  <a:pt x="858596" y="54000"/>
                </a:lnTo>
                <a:lnTo>
                  <a:pt x="1176121" y="54000"/>
                </a:lnTo>
                <a:lnTo>
                  <a:pt x="1180083" y="55435"/>
                </a:lnTo>
                <a:lnTo>
                  <a:pt x="1182598" y="55435"/>
                </a:lnTo>
                <a:lnTo>
                  <a:pt x="1185481" y="56514"/>
                </a:lnTo>
                <a:lnTo>
                  <a:pt x="1189443" y="57962"/>
                </a:lnTo>
                <a:lnTo>
                  <a:pt x="1194485" y="2514"/>
                </a:lnTo>
                <a:lnTo>
                  <a:pt x="1187996" y="1435"/>
                </a:lnTo>
                <a:lnTo>
                  <a:pt x="1181519" y="0"/>
                </a:lnTo>
                <a:lnTo>
                  <a:pt x="100076" y="0"/>
                </a:lnTo>
                <a:lnTo>
                  <a:pt x="93598" y="1435"/>
                </a:lnTo>
                <a:lnTo>
                  <a:pt x="85686" y="2514"/>
                </a:lnTo>
                <a:lnTo>
                  <a:pt x="79197" y="3962"/>
                </a:lnTo>
                <a:lnTo>
                  <a:pt x="72364" y="6476"/>
                </a:lnTo>
                <a:lnTo>
                  <a:pt x="65874" y="9359"/>
                </a:lnTo>
                <a:lnTo>
                  <a:pt x="59397" y="89636"/>
                </a:lnTo>
                <a:lnTo>
                  <a:pt x="61925" y="82803"/>
                </a:lnTo>
                <a:lnTo>
                  <a:pt x="65874" y="76314"/>
                </a:lnTo>
                <a:lnTo>
                  <a:pt x="71285" y="71272"/>
                </a:lnTo>
                <a:lnTo>
                  <a:pt x="76326" y="65874"/>
                </a:lnTo>
                <a:lnTo>
                  <a:pt x="82804" y="61912"/>
                </a:lnTo>
                <a:lnTo>
                  <a:pt x="89636" y="59397"/>
                </a:lnTo>
                <a:lnTo>
                  <a:pt x="92163" y="57962"/>
                </a:lnTo>
                <a:lnTo>
                  <a:pt x="96126" y="56514"/>
                </a:lnTo>
                <a:lnTo>
                  <a:pt x="98640" y="55435"/>
                </a:lnTo>
                <a:lnTo>
                  <a:pt x="101523" y="55435"/>
                </a:lnTo>
                <a:lnTo>
                  <a:pt x="104038" y="54000"/>
                </a:lnTo>
                <a:lnTo>
                  <a:pt x="428040" y="54000"/>
                </a:lnTo>
                <a:lnTo>
                  <a:pt x="428040" y="411111"/>
                </a:lnTo>
                <a:lnTo>
                  <a:pt x="54000" y="411111"/>
                </a:lnTo>
                <a:lnTo>
                  <a:pt x="54000" y="104038"/>
                </a:lnTo>
                <a:lnTo>
                  <a:pt x="54000" y="437400"/>
                </a:lnTo>
                <a:lnTo>
                  <a:pt x="428040" y="437400"/>
                </a:lnTo>
                <a:lnTo>
                  <a:pt x="455764" y="1202397"/>
                </a:lnTo>
                <a:lnTo>
                  <a:pt x="455764" y="54000"/>
                </a:lnTo>
                <a:lnTo>
                  <a:pt x="831240" y="54000"/>
                </a:lnTo>
                <a:lnTo>
                  <a:pt x="831240" y="154076"/>
                </a:lnTo>
                <a:lnTo>
                  <a:pt x="858596" y="1202397"/>
                </a:lnTo>
                <a:lnTo>
                  <a:pt x="858596" y="835202"/>
                </a:lnTo>
                <a:lnTo>
                  <a:pt x="1227607" y="835202"/>
                </a:lnTo>
                <a:lnTo>
                  <a:pt x="1227607" y="1152359"/>
                </a:lnTo>
                <a:lnTo>
                  <a:pt x="1226159" y="1155242"/>
                </a:lnTo>
                <a:lnTo>
                  <a:pt x="1226159" y="1159192"/>
                </a:lnTo>
                <a:lnTo>
                  <a:pt x="1223645" y="1164234"/>
                </a:lnTo>
                <a:lnTo>
                  <a:pt x="1222197" y="1168196"/>
                </a:lnTo>
                <a:lnTo>
                  <a:pt x="1219682" y="1175042"/>
                </a:lnTo>
                <a:lnTo>
                  <a:pt x="1214285" y="1180084"/>
                </a:lnTo>
                <a:lnTo>
                  <a:pt x="1210322" y="1185481"/>
                </a:lnTo>
                <a:lnTo>
                  <a:pt x="1203845" y="1190523"/>
                </a:lnTo>
                <a:lnTo>
                  <a:pt x="1198435" y="1195920"/>
                </a:lnTo>
                <a:lnTo>
                  <a:pt x="1191958" y="1198435"/>
                </a:lnTo>
                <a:lnTo>
                  <a:pt x="1189443" y="1199883"/>
                </a:lnTo>
                <a:close/>
              </a:path>
              <a:path w="1281595" h="1257833">
                <a:moveTo>
                  <a:pt x="858596" y="411111"/>
                </a:moveTo>
                <a:lnTo>
                  <a:pt x="1227607" y="437400"/>
                </a:lnTo>
                <a:lnTo>
                  <a:pt x="1205280" y="411111"/>
                </a:lnTo>
                <a:lnTo>
                  <a:pt x="858596" y="411111"/>
                </a:lnTo>
                <a:close/>
              </a:path>
              <a:path w="1281595" h="1257833">
                <a:moveTo>
                  <a:pt x="55435" y="98640"/>
                </a:moveTo>
                <a:lnTo>
                  <a:pt x="56515" y="96113"/>
                </a:lnTo>
                <a:lnTo>
                  <a:pt x="57962" y="92163"/>
                </a:lnTo>
                <a:lnTo>
                  <a:pt x="59397" y="89636"/>
                </a:lnTo>
                <a:lnTo>
                  <a:pt x="63731" y="10544"/>
                </a:lnTo>
                <a:lnTo>
                  <a:pt x="52702" y="17202"/>
                </a:lnTo>
                <a:lnTo>
                  <a:pt x="42225" y="24628"/>
                </a:lnTo>
                <a:lnTo>
                  <a:pt x="32765" y="32753"/>
                </a:lnTo>
                <a:lnTo>
                  <a:pt x="23142" y="44173"/>
                </a:lnTo>
                <a:lnTo>
                  <a:pt x="15859" y="54794"/>
                </a:lnTo>
                <a:lnTo>
                  <a:pt x="9359" y="65874"/>
                </a:lnTo>
                <a:lnTo>
                  <a:pt x="6476" y="72351"/>
                </a:lnTo>
                <a:lnTo>
                  <a:pt x="3962" y="79197"/>
                </a:lnTo>
                <a:lnTo>
                  <a:pt x="2527" y="85674"/>
                </a:lnTo>
                <a:lnTo>
                  <a:pt x="1435" y="93599"/>
                </a:lnTo>
                <a:lnTo>
                  <a:pt x="0" y="100075"/>
                </a:lnTo>
                <a:lnTo>
                  <a:pt x="0" y="1156322"/>
                </a:lnTo>
                <a:lnTo>
                  <a:pt x="1435" y="1164234"/>
                </a:lnTo>
                <a:lnTo>
                  <a:pt x="2527" y="1171079"/>
                </a:lnTo>
                <a:lnTo>
                  <a:pt x="3962" y="1177556"/>
                </a:lnTo>
                <a:lnTo>
                  <a:pt x="6476" y="1184033"/>
                </a:lnTo>
                <a:lnTo>
                  <a:pt x="9359" y="1190523"/>
                </a:lnTo>
                <a:lnTo>
                  <a:pt x="16574" y="1203699"/>
                </a:lnTo>
                <a:lnTo>
                  <a:pt x="24344" y="1214174"/>
                </a:lnTo>
                <a:lnTo>
                  <a:pt x="32765" y="1223632"/>
                </a:lnTo>
                <a:lnTo>
                  <a:pt x="34625" y="1225639"/>
                </a:lnTo>
                <a:lnTo>
                  <a:pt x="44280" y="1234359"/>
                </a:lnTo>
                <a:lnTo>
                  <a:pt x="54849" y="1241611"/>
                </a:lnTo>
                <a:lnTo>
                  <a:pt x="65874" y="1247394"/>
                </a:lnTo>
                <a:lnTo>
                  <a:pt x="72364" y="1251356"/>
                </a:lnTo>
                <a:lnTo>
                  <a:pt x="71285" y="1185481"/>
                </a:lnTo>
                <a:lnTo>
                  <a:pt x="65874" y="1180084"/>
                </a:lnTo>
                <a:lnTo>
                  <a:pt x="61925" y="1175042"/>
                </a:lnTo>
                <a:lnTo>
                  <a:pt x="59397" y="1168196"/>
                </a:lnTo>
                <a:lnTo>
                  <a:pt x="57962" y="1164234"/>
                </a:lnTo>
                <a:lnTo>
                  <a:pt x="55435" y="1159192"/>
                </a:lnTo>
                <a:lnTo>
                  <a:pt x="55435" y="1155242"/>
                </a:lnTo>
                <a:lnTo>
                  <a:pt x="54000" y="1152359"/>
                </a:lnTo>
                <a:lnTo>
                  <a:pt x="54000" y="104038"/>
                </a:lnTo>
                <a:lnTo>
                  <a:pt x="55435" y="101523"/>
                </a:lnTo>
                <a:lnTo>
                  <a:pt x="55435" y="98640"/>
                </a:lnTo>
                <a:close/>
              </a:path>
              <a:path w="1281595" h="1257833">
                <a:moveTo>
                  <a:pt x="858596" y="54000"/>
                </a:moveTo>
                <a:lnTo>
                  <a:pt x="858596" y="807478"/>
                </a:lnTo>
                <a:lnTo>
                  <a:pt x="858596" y="54000"/>
                </a:lnTo>
                <a:close/>
              </a:path>
              <a:path w="1281595" h="1257833">
                <a:moveTo>
                  <a:pt x="54000" y="978471"/>
                </a:moveTo>
                <a:lnTo>
                  <a:pt x="428040" y="858596"/>
                </a:lnTo>
                <a:lnTo>
                  <a:pt x="353161" y="835202"/>
                </a:lnTo>
                <a:lnTo>
                  <a:pt x="54000" y="978471"/>
                </a:lnTo>
                <a:close/>
              </a:path>
              <a:path w="1281595" h="1257833">
                <a:moveTo>
                  <a:pt x="455764" y="840232"/>
                </a:moveTo>
                <a:lnTo>
                  <a:pt x="455764" y="437400"/>
                </a:lnTo>
                <a:lnTo>
                  <a:pt x="645477" y="437400"/>
                </a:lnTo>
                <a:lnTo>
                  <a:pt x="476643" y="807478"/>
                </a:lnTo>
                <a:lnTo>
                  <a:pt x="709917" y="437400"/>
                </a:lnTo>
                <a:lnTo>
                  <a:pt x="831240" y="437400"/>
                </a:lnTo>
                <a:lnTo>
                  <a:pt x="727202" y="411111"/>
                </a:lnTo>
                <a:lnTo>
                  <a:pt x="831240" y="245160"/>
                </a:lnTo>
                <a:lnTo>
                  <a:pt x="831240" y="411111"/>
                </a:lnTo>
                <a:lnTo>
                  <a:pt x="858596" y="1202397"/>
                </a:lnTo>
                <a:lnTo>
                  <a:pt x="831240" y="154076"/>
                </a:lnTo>
                <a:lnTo>
                  <a:pt x="662406" y="411111"/>
                </a:lnTo>
                <a:lnTo>
                  <a:pt x="455764" y="411111"/>
                </a:lnTo>
                <a:lnTo>
                  <a:pt x="455764" y="54000"/>
                </a:lnTo>
                <a:lnTo>
                  <a:pt x="455764" y="840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0720" y="4128486"/>
            <a:ext cx="3809517" cy="71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655966"/>
            <a:ext cx="10080000" cy="14033"/>
          </a:xfrm>
          <a:custGeom>
            <a:avLst/>
            <a:gdLst/>
            <a:ahLst/>
            <a:cxnLst/>
            <a:rect l="l" t="t" r="r" b="b"/>
            <a:pathLst>
              <a:path w="10080000" h="14033">
                <a:moveTo>
                  <a:pt x="0" y="14033"/>
                </a:moveTo>
                <a:lnTo>
                  <a:pt x="10080000" y="14033"/>
                </a:lnTo>
                <a:lnTo>
                  <a:pt x="10080000" y="0"/>
                </a:lnTo>
                <a:lnTo>
                  <a:pt x="0" y="0"/>
                </a:lnTo>
                <a:lnTo>
                  <a:pt x="0" y="14033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235" y="5130732"/>
            <a:ext cx="328688" cy="290512"/>
          </a:xfrm>
          <a:custGeom>
            <a:avLst/>
            <a:gdLst/>
            <a:ahLst/>
            <a:cxnLst/>
            <a:rect l="l" t="t" r="r" b="b"/>
            <a:pathLst>
              <a:path w="328688" h="290512">
                <a:moveTo>
                  <a:pt x="164528" y="290512"/>
                </a:moveTo>
                <a:lnTo>
                  <a:pt x="328688" y="290512"/>
                </a:lnTo>
                <a:lnTo>
                  <a:pt x="328688" y="0"/>
                </a:lnTo>
                <a:lnTo>
                  <a:pt x="0" y="0"/>
                </a:lnTo>
                <a:lnTo>
                  <a:pt x="0" y="290512"/>
                </a:lnTo>
                <a:lnTo>
                  <a:pt x="164528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403" y="5168172"/>
            <a:ext cx="335153" cy="290512"/>
          </a:xfrm>
          <a:custGeom>
            <a:avLst/>
            <a:gdLst/>
            <a:ahLst/>
            <a:cxnLst/>
            <a:rect l="l" t="t" r="r" b="b"/>
            <a:pathLst>
              <a:path w="335153" h="290512">
                <a:moveTo>
                  <a:pt x="320395" y="290512"/>
                </a:moveTo>
                <a:lnTo>
                  <a:pt x="335153" y="268198"/>
                </a:lnTo>
                <a:lnTo>
                  <a:pt x="335153" y="59753"/>
                </a:lnTo>
                <a:lnTo>
                  <a:pt x="223558" y="0"/>
                </a:lnTo>
                <a:lnTo>
                  <a:pt x="104394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13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834" y="5119213"/>
            <a:ext cx="350291" cy="343801"/>
          </a:xfrm>
          <a:custGeom>
            <a:avLst/>
            <a:gdLst/>
            <a:ahLst/>
            <a:cxnLst/>
            <a:rect l="l" t="t" r="r" b="b"/>
            <a:pathLst>
              <a:path w="350291" h="343801">
                <a:moveTo>
                  <a:pt x="334810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404" y="336956"/>
                </a:lnTo>
                <a:lnTo>
                  <a:pt x="341287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0"/>
                </a:lnTo>
                <a:lnTo>
                  <a:pt x="350291" y="313918"/>
                </a:lnTo>
                <a:lnTo>
                  <a:pt x="350291" y="29159"/>
                </a:lnTo>
                <a:lnTo>
                  <a:pt x="347764" y="17640"/>
                </a:lnTo>
                <a:lnTo>
                  <a:pt x="341287" y="8635"/>
                </a:lnTo>
                <a:lnTo>
                  <a:pt x="338404" y="6121"/>
                </a:lnTo>
                <a:lnTo>
                  <a:pt x="335521" y="3594"/>
                </a:lnTo>
                <a:lnTo>
                  <a:pt x="334810" y="25920"/>
                </a:lnTo>
                <a:close/>
              </a:path>
              <a:path w="350291" h="343801">
                <a:moveTo>
                  <a:pt x="15481" y="25920"/>
                </a:moveTo>
                <a:lnTo>
                  <a:pt x="16929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65" y="0"/>
                </a:lnTo>
                <a:lnTo>
                  <a:pt x="21602" y="711"/>
                </a:lnTo>
                <a:lnTo>
                  <a:pt x="18008" y="2158"/>
                </a:lnTo>
                <a:lnTo>
                  <a:pt x="15481" y="25920"/>
                </a:lnTo>
                <a:close/>
              </a:path>
              <a:path w="350291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0"/>
                </a:lnTo>
                <a:lnTo>
                  <a:pt x="330847" y="323634"/>
                </a:lnTo>
                <a:lnTo>
                  <a:pt x="327609" y="326516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26" y="343077"/>
                </a:lnTo>
                <a:lnTo>
                  <a:pt x="328688" y="342353"/>
                </a:lnTo>
                <a:lnTo>
                  <a:pt x="331927" y="340550"/>
                </a:lnTo>
                <a:lnTo>
                  <a:pt x="335521" y="339115"/>
                </a:lnTo>
                <a:lnTo>
                  <a:pt x="338404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2"/>
                </a:lnTo>
                <a:lnTo>
                  <a:pt x="327609" y="16560"/>
                </a:lnTo>
                <a:lnTo>
                  <a:pt x="330847" y="19075"/>
                </a:lnTo>
                <a:lnTo>
                  <a:pt x="333362" y="22313"/>
                </a:lnTo>
                <a:lnTo>
                  <a:pt x="334810" y="25920"/>
                </a:lnTo>
                <a:lnTo>
                  <a:pt x="335521" y="3594"/>
                </a:lnTo>
                <a:lnTo>
                  <a:pt x="331927" y="2158"/>
                </a:lnTo>
                <a:lnTo>
                  <a:pt x="328688" y="711"/>
                </a:lnTo>
                <a:lnTo>
                  <a:pt x="324726" y="0"/>
                </a:lnTo>
                <a:lnTo>
                  <a:pt x="320763" y="-368"/>
                </a:lnTo>
                <a:lnTo>
                  <a:pt x="29527" y="-368"/>
                </a:lnTo>
                <a:lnTo>
                  <a:pt x="25565" y="0"/>
                </a:lnTo>
                <a:lnTo>
                  <a:pt x="27000" y="14757"/>
                </a:lnTo>
                <a:lnTo>
                  <a:pt x="29527" y="14389"/>
                </a:lnTo>
                <a:lnTo>
                  <a:pt x="117005" y="14389"/>
                </a:lnTo>
                <a:lnTo>
                  <a:pt x="117005" y="111950"/>
                </a:lnTo>
                <a:lnTo>
                  <a:pt x="14770" y="111950"/>
                </a:lnTo>
                <a:lnTo>
                  <a:pt x="14770" y="29159"/>
                </a:lnTo>
                <a:lnTo>
                  <a:pt x="15481" y="25920"/>
                </a:lnTo>
                <a:lnTo>
                  <a:pt x="18008" y="2158"/>
                </a:lnTo>
                <a:lnTo>
                  <a:pt x="14770" y="3949"/>
                </a:lnTo>
                <a:lnTo>
                  <a:pt x="14770" y="119151"/>
                </a:lnTo>
                <a:lnTo>
                  <a:pt x="117005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64" y="14389"/>
                </a:lnTo>
                <a:lnTo>
                  <a:pt x="227164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91" h="343801">
                <a:moveTo>
                  <a:pt x="320763" y="343433"/>
                </a:moveTo>
                <a:lnTo>
                  <a:pt x="324726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64" y="111950"/>
                </a:lnTo>
                <a:lnTo>
                  <a:pt x="198729" y="111950"/>
                </a:lnTo>
                <a:lnTo>
                  <a:pt x="227164" y="119151"/>
                </a:lnTo>
                <a:lnTo>
                  <a:pt x="227164" y="220319"/>
                </a:lnTo>
                <a:lnTo>
                  <a:pt x="130327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64" y="227876"/>
                </a:lnTo>
                <a:lnTo>
                  <a:pt x="227164" y="328320"/>
                </a:lnTo>
                <a:lnTo>
                  <a:pt x="124561" y="328320"/>
                </a:lnTo>
                <a:lnTo>
                  <a:pt x="117005" y="119151"/>
                </a:lnTo>
                <a:lnTo>
                  <a:pt x="117005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70" y="220319"/>
                </a:lnTo>
                <a:lnTo>
                  <a:pt x="14770" y="3949"/>
                </a:lnTo>
                <a:lnTo>
                  <a:pt x="11531" y="6121"/>
                </a:lnTo>
                <a:lnTo>
                  <a:pt x="4330" y="14389"/>
                </a:lnTo>
                <a:lnTo>
                  <a:pt x="368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27" y="325069"/>
                </a:lnTo>
                <a:lnTo>
                  <a:pt x="9004" y="334073"/>
                </a:lnTo>
                <a:lnTo>
                  <a:pt x="11531" y="336956"/>
                </a:lnTo>
                <a:lnTo>
                  <a:pt x="14770" y="339115"/>
                </a:lnTo>
                <a:lnTo>
                  <a:pt x="14770" y="283679"/>
                </a:lnTo>
                <a:lnTo>
                  <a:pt x="117005" y="234353"/>
                </a:lnTo>
                <a:lnTo>
                  <a:pt x="14770" y="267119"/>
                </a:lnTo>
                <a:lnTo>
                  <a:pt x="14770" y="227876"/>
                </a:lnTo>
                <a:lnTo>
                  <a:pt x="96481" y="227876"/>
                </a:lnTo>
                <a:lnTo>
                  <a:pt x="117005" y="234353"/>
                </a:lnTo>
                <a:lnTo>
                  <a:pt x="117005" y="328320"/>
                </a:lnTo>
                <a:lnTo>
                  <a:pt x="29527" y="328320"/>
                </a:lnTo>
                <a:lnTo>
                  <a:pt x="26288" y="327952"/>
                </a:lnTo>
                <a:lnTo>
                  <a:pt x="22682" y="326516"/>
                </a:lnTo>
                <a:lnTo>
                  <a:pt x="19443" y="323634"/>
                </a:lnTo>
                <a:lnTo>
                  <a:pt x="16929" y="320751"/>
                </a:lnTo>
                <a:lnTo>
                  <a:pt x="18008" y="340550"/>
                </a:lnTo>
                <a:lnTo>
                  <a:pt x="21602" y="342353"/>
                </a:lnTo>
                <a:lnTo>
                  <a:pt x="25565" y="343077"/>
                </a:lnTo>
                <a:lnTo>
                  <a:pt x="29527" y="343433"/>
                </a:lnTo>
                <a:lnTo>
                  <a:pt x="320763" y="343433"/>
                </a:lnTo>
                <a:close/>
              </a:path>
              <a:path w="350291" h="343801">
                <a:moveTo>
                  <a:pt x="18008" y="340550"/>
                </a:moveTo>
                <a:lnTo>
                  <a:pt x="16929" y="320751"/>
                </a:lnTo>
                <a:lnTo>
                  <a:pt x="15481" y="317157"/>
                </a:lnTo>
                <a:lnTo>
                  <a:pt x="14770" y="313918"/>
                </a:lnTo>
                <a:lnTo>
                  <a:pt x="14770" y="339115"/>
                </a:lnTo>
                <a:lnTo>
                  <a:pt x="18008" y="340550"/>
                </a:lnTo>
                <a:close/>
              </a:path>
              <a:path w="350291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91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91" h="343801">
                <a:moveTo>
                  <a:pt x="14770" y="267119"/>
                </a:moveTo>
                <a:lnTo>
                  <a:pt x="117005" y="234353"/>
                </a:lnTo>
                <a:lnTo>
                  <a:pt x="96481" y="227876"/>
                </a:lnTo>
                <a:lnTo>
                  <a:pt x="14770" y="267119"/>
                </a:lnTo>
                <a:close/>
              </a:path>
              <a:path w="350291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27" y="220319"/>
                </a:lnTo>
                <a:lnTo>
                  <a:pt x="194043" y="119151"/>
                </a:lnTo>
                <a:lnTo>
                  <a:pt x="227164" y="119151"/>
                </a:lnTo>
                <a:lnTo>
                  <a:pt x="198729" y="111950"/>
                </a:lnTo>
                <a:lnTo>
                  <a:pt x="227164" y="66598"/>
                </a:lnTo>
                <a:lnTo>
                  <a:pt x="227164" y="111950"/>
                </a:lnTo>
                <a:lnTo>
                  <a:pt x="234721" y="328320"/>
                </a:lnTo>
                <a:lnTo>
                  <a:pt x="227164" y="41757"/>
                </a:lnTo>
                <a:lnTo>
                  <a:pt x="226440" y="41757"/>
                </a:lnTo>
                <a:lnTo>
                  <a:pt x="223570" y="44640"/>
                </a:lnTo>
                <a:lnTo>
                  <a:pt x="181089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834" y="5119213"/>
            <a:ext cx="350291" cy="343801"/>
          </a:xfrm>
          <a:custGeom>
            <a:avLst/>
            <a:gdLst/>
            <a:ahLst/>
            <a:cxnLst/>
            <a:rect l="l" t="t" r="r" b="b"/>
            <a:pathLst>
              <a:path w="350291" h="343801">
                <a:moveTo>
                  <a:pt x="334810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404" y="336956"/>
                </a:lnTo>
                <a:lnTo>
                  <a:pt x="341287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0"/>
                </a:lnTo>
                <a:lnTo>
                  <a:pt x="350291" y="313918"/>
                </a:lnTo>
                <a:lnTo>
                  <a:pt x="350291" y="29159"/>
                </a:lnTo>
                <a:lnTo>
                  <a:pt x="347764" y="17640"/>
                </a:lnTo>
                <a:lnTo>
                  <a:pt x="341287" y="8635"/>
                </a:lnTo>
                <a:lnTo>
                  <a:pt x="338404" y="6121"/>
                </a:lnTo>
                <a:lnTo>
                  <a:pt x="335521" y="3594"/>
                </a:lnTo>
                <a:lnTo>
                  <a:pt x="334810" y="25920"/>
                </a:lnTo>
                <a:close/>
              </a:path>
              <a:path w="350291" h="343801">
                <a:moveTo>
                  <a:pt x="15481" y="25920"/>
                </a:moveTo>
                <a:lnTo>
                  <a:pt x="16929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65" y="0"/>
                </a:lnTo>
                <a:lnTo>
                  <a:pt x="21602" y="711"/>
                </a:lnTo>
                <a:lnTo>
                  <a:pt x="18008" y="2158"/>
                </a:lnTo>
                <a:lnTo>
                  <a:pt x="15481" y="25920"/>
                </a:lnTo>
                <a:close/>
              </a:path>
              <a:path w="350291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0"/>
                </a:lnTo>
                <a:lnTo>
                  <a:pt x="330847" y="323634"/>
                </a:lnTo>
                <a:lnTo>
                  <a:pt x="327609" y="326516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26" y="343077"/>
                </a:lnTo>
                <a:lnTo>
                  <a:pt x="328688" y="342353"/>
                </a:lnTo>
                <a:lnTo>
                  <a:pt x="331927" y="340550"/>
                </a:lnTo>
                <a:lnTo>
                  <a:pt x="335521" y="339115"/>
                </a:lnTo>
                <a:lnTo>
                  <a:pt x="338404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2"/>
                </a:lnTo>
                <a:lnTo>
                  <a:pt x="327609" y="16560"/>
                </a:lnTo>
                <a:lnTo>
                  <a:pt x="330847" y="19075"/>
                </a:lnTo>
                <a:lnTo>
                  <a:pt x="333362" y="22313"/>
                </a:lnTo>
                <a:lnTo>
                  <a:pt x="334810" y="25920"/>
                </a:lnTo>
                <a:lnTo>
                  <a:pt x="335521" y="3594"/>
                </a:lnTo>
                <a:lnTo>
                  <a:pt x="331927" y="2158"/>
                </a:lnTo>
                <a:lnTo>
                  <a:pt x="328688" y="711"/>
                </a:lnTo>
                <a:lnTo>
                  <a:pt x="324726" y="0"/>
                </a:lnTo>
                <a:lnTo>
                  <a:pt x="320763" y="-368"/>
                </a:lnTo>
                <a:lnTo>
                  <a:pt x="29527" y="-368"/>
                </a:lnTo>
                <a:lnTo>
                  <a:pt x="25565" y="0"/>
                </a:lnTo>
                <a:lnTo>
                  <a:pt x="27000" y="14757"/>
                </a:lnTo>
                <a:lnTo>
                  <a:pt x="29527" y="14389"/>
                </a:lnTo>
                <a:lnTo>
                  <a:pt x="117005" y="14389"/>
                </a:lnTo>
                <a:lnTo>
                  <a:pt x="117005" y="111950"/>
                </a:lnTo>
                <a:lnTo>
                  <a:pt x="14770" y="111950"/>
                </a:lnTo>
                <a:lnTo>
                  <a:pt x="14770" y="29159"/>
                </a:lnTo>
                <a:lnTo>
                  <a:pt x="15481" y="25920"/>
                </a:lnTo>
                <a:lnTo>
                  <a:pt x="18008" y="2158"/>
                </a:lnTo>
                <a:lnTo>
                  <a:pt x="14770" y="3949"/>
                </a:lnTo>
                <a:lnTo>
                  <a:pt x="14770" y="119151"/>
                </a:lnTo>
                <a:lnTo>
                  <a:pt x="117005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64" y="14389"/>
                </a:lnTo>
                <a:lnTo>
                  <a:pt x="227164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91" h="343801">
                <a:moveTo>
                  <a:pt x="320763" y="343433"/>
                </a:moveTo>
                <a:lnTo>
                  <a:pt x="324726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64" y="111950"/>
                </a:lnTo>
                <a:lnTo>
                  <a:pt x="198729" y="111950"/>
                </a:lnTo>
                <a:lnTo>
                  <a:pt x="227164" y="119151"/>
                </a:lnTo>
                <a:lnTo>
                  <a:pt x="227164" y="220319"/>
                </a:lnTo>
                <a:lnTo>
                  <a:pt x="130327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64" y="227876"/>
                </a:lnTo>
                <a:lnTo>
                  <a:pt x="227164" y="328320"/>
                </a:lnTo>
                <a:lnTo>
                  <a:pt x="124561" y="328320"/>
                </a:lnTo>
                <a:lnTo>
                  <a:pt x="117005" y="119151"/>
                </a:lnTo>
                <a:lnTo>
                  <a:pt x="117005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70" y="220319"/>
                </a:lnTo>
                <a:lnTo>
                  <a:pt x="14770" y="3949"/>
                </a:lnTo>
                <a:lnTo>
                  <a:pt x="11531" y="6121"/>
                </a:lnTo>
                <a:lnTo>
                  <a:pt x="4330" y="14389"/>
                </a:lnTo>
                <a:lnTo>
                  <a:pt x="368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27" y="325069"/>
                </a:lnTo>
                <a:lnTo>
                  <a:pt x="9004" y="334073"/>
                </a:lnTo>
                <a:lnTo>
                  <a:pt x="11531" y="336956"/>
                </a:lnTo>
                <a:lnTo>
                  <a:pt x="14770" y="339115"/>
                </a:lnTo>
                <a:lnTo>
                  <a:pt x="14770" y="283679"/>
                </a:lnTo>
                <a:lnTo>
                  <a:pt x="117005" y="234353"/>
                </a:lnTo>
                <a:lnTo>
                  <a:pt x="14770" y="267119"/>
                </a:lnTo>
                <a:lnTo>
                  <a:pt x="14770" y="227876"/>
                </a:lnTo>
                <a:lnTo>
                  <a:pt x="96481" y="227876"/>
                </a:lnTo>
                <a:lnTo>
                  <a:pt x="117005" y="234353"/>
                </a:lnTo>
                <a:lnTo>
                  <a:pt x="117005" y="328320"/>
                </a:lnTo>
                <a:lnTo>
                  <a:pt x="29527" y="328320"/>
                </a:lnTo>
                <a:lnTo>
                  <a:pt x="26288" y="327952"/>
                </a:lnTo>
                <a:lnTo>
                  <a:pt x="22682" y="326516"/>
                </a:lnTo>
                <a:lnTo>
                  <a:pt x="19443" y="323634"/>
                </a:lnTo>
                <a:lnTo>
                  <a:pt x="16929" y="320751"/>
                </a:lnTo>
                <a:lnTo>
                  <a:pt x="18008" y="340550"/>
                </a:lnTo>
                <a:lnTo>
                  <a:pt x="21602" y="342353"/>
                </a:lnTo>
                <a:lnTo>
                  <a:pt x="25565" y="343077"/>
                </a:lnTo>
                <a:lnTo>
                  <a:pt x="29527" y="343433"/>
                </a:lnTo>
                <a:lnTo>
                  <a:pt x="320763" y="343433"/>
                </a:lnTo>
                <a:close/>
              </a:path>
              <a:path w="350291" h="343801">
                <a:moveTo>
                  <a:pt x="18008" y="340550"/>
                </a:moveTo>
                <a:lnTo>
                  <a:pt x="16929" y="320751"/>
                </a:lnTo>
                <a:lnTo>
                  <a:pt x="15481" y="317157"/>
                </a:lnTo>
                <a:lnTo>
                  <a:pt x="14770" y="313918"/>
                </a:lnTo>
                <a:lnTo>
                  <a:pt x="14770" y="339115"/>
                </a:lnTo>
                <a:lnTo>
                  <a:pt x="18008" y="340550"/>
                </a:lnTo>
                <a:close/>
              </a:path>
              <a:path w="350291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91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91" h="343801">
                <a:moveTo>
                  <a:pt x="14770" y="267119"/>
                </a:moveTo>
                <a:lnTo>
                  <a:pt x="117005" y="234353"/>
                </a:lnTo>
                <a:lnTo>
                  <a:pt x="96481" y="227876"/>
                </a:lnTo>
                <a:lnTo>
                  <a:pt x="14770" y="267119"/>
                </a:lnTo>
                <a:close/>
              </a:path>
              <a:path w="350291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27" y="220319"/>
                </a:lnTo>
                <a:lnTo>
                  <a:pt x="194043" y="119151"/>
                </a:lnTo>
                <a:lnTo>
                  <a:pt x="227164" y="119151"/>
                </a:lnTo>
                <a:lnTo>
                  <a:pt x="198729" y="111950"/>
                </a:lnTo>
                <a:lnTo>
                  <a:pt x="227164" y="66598"/>
                </a:lnTo>
                <a:lnTo>
                  <a:pt x="227164" y="111950"/>
                </a:lnTo>
                <a:lnTo>
                  <a:pt x="234721" y="328320"/>
                </a:lnTo>
                <a:lnTo>
                  <a:pt x="227164" y="41757"/>
                </a:lnTo>
                <a:lnTo>
                  <a:pt x="226440" y="41757"/>
                </a:lnTo>
                <a:lnTo>
                  <a:pt x="223570" y="44640"/>
                </a:lnTo>
                <a:lnTo>
                  <a:pt x="181089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5144" y="921603"/>
            <a:ext cx="1747898" cy="533361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lang="fr-FR" sz="36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endParaRPr lang="fr-FR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5701" y="995940"/>
            <a:ext cx="1716588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280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43876" y="995940"/>
            <a:ext cx="704964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28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61239" y="995940"/>
            <a:ext cx="1175619" cy="431838"/>
          </a:xfrm>
          <a:prstGeom prst="rect">
            <a:avLst/>
          </a:prstGeom>
        </p:spPr>
        <p:txBody>
          <a:bodyPr wrap="square" lIns="0" tIns="21272" rIns="0" bIns="0" rtlCol="0">
            <a:noAutofit/>
          </a:bodyPr>
          <a:lstStyle/>
          <a:p>
            <a:pPr marL="12700">
              <a:lnSpc>
                <a:spcPts val="3350"/>
              </a:lnSpc>
            </a:pPr>
            <a:r>
              <a:rPr lang="fr-FR" sz="2800" dirty="0">
                <a:solidFill>
                  <a:srgbClr val="FFFFFF"/>
                </a:solidFill>
                <a:latin typeface="Times New Roman"/>
                <a:cs typeface="Times New Roman"/>
              </a:rPr>
              <a:t>impact.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3334" y="3244042"/>
            <a:ext cx="1353486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Merci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8296" y="3244042"/>
            <a:ext cx="854546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9414" y="5149431"/>
            <a:ext cx="3097500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>
                <a:solidFill>
                  <a:srgbClr val="FFFFFF"/>
                </a:solidFill>
                <a:latin typeface="Calibri"/>
                <a:cs typeface="Calibri"/>
              </a:rPr>
              <a:t>Fjelltopp </a:t>
            </a:r>
            <a:r>
              <a:rPr lang="fr-FR">
                <a:solidFill>
                  <a:srgbClr val="FFFFFF"/>
                </a:solidFill>
              </a:rPr>
              <a:t> </a:t>
            </a:r>
            <a:r>
              <a:rPr lang="fr-FR" sz="180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</a:t>
            </a:r>
            <a:r>
              <a:rPr lang="fr-FR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80338" y="5211009"/>
            <a:ext cx="2139490" cy="228434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24 / 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235" y="5130732"/>
            <a:ext cx="328688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4159" y="697683"/>
            <a:ext cx="1202397" cy="1063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5519774"/>
            <a:ext cx="10080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8995" y="946438"/>
            <a:ext cx="1009078" cy="404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7776" y="193401"/>
            <a:ext cx="67539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Pourquoi utiliser l’ADR 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102" y="1293096"/>
            <a:ext cx="8919198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r>
              <a:rPr lang="fr-FR" sz="2000" dirty="0">
                <a:latin typeface="Times New Roman"/>
                <a:cs typeface="Times New Roman"/>
              </a:rPr>
              <a:t>Stockage centralisé et sécurisé de chaque révision des données.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2707" y="1776419"/>
            <a:ext cx="9452599" cy="1469008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r>
              <a:rPr lang="fr-FR" sz="2000" dirty="0">
                <a:latin typeface="Times New Roman"/>
                <a:cs typeface="Times New Roman"/>
              </a:rPr>
              <a:t>Pistes d’audit complètes indiquant qui modifie vos données et quand.</a:t>
            </a:r>
          </a:p>
          <a:p>
            <a:pPr marL="12700" marR="4933">
              <a:lnSpc>
                <a:spcPts val="4380"/>
              </a:lnSpc>
              <a:spcBef>
                <a:spcPts val="401"/>
              </a:spcBef>
            </a:pPr>
            <a:r>
              <a:rPr lang="fr-FR" sz="2000" dirty="0">
                <a:latin typeface="Times New Roman"/>
                <a:cs typeface="Times New Roman"/>
              </a:rPr>
              <a:t>Un accès facile aux données pour tous les membres de l’équipe. </a:t>
            </a:r>
          </a:p>
          <a:p>
            <a:pPr marL="12700" marR="4933">
              <a:lnSpc>
                <a:spcPts val="4380"/>
              </a:lnSpc>
              <a:spcBef>
                <a:spcPts val="401"/>
              </a:spcBef>
            </a:pPr>
            <a:r>
              <a:rPr lang="fr-FR" sz="2000" dirty="0">
                <a:latin typeface="Times New Roman"/>
                <a:cs typeface="Times New Roman"/>
              </a:rPr>
              <a:t>Accordez rapidement aux partenaires externes un accès pour visualiser ou modifier vos données.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3200" y="1849648"/>
            <a:ext cx="2267270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4851" y="2963133"/>
            <a:ext cx="2140833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07" y="3965864"/>
            <a:ext cx="9223998" cy="911732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r>
              <a:rPr lang="fr-FR" sz="2000" dirty="0">
                <a:latin typeface="Times New Roman"/>
                <a:cs typeface="Times New Roman"/>
              </a:rPr>
              <a:t>Extrayez automatiquement les données de programme de votre instance DHIS2.</a:t>
            </a:r>
          </a:p>
          <a:p>
            <a:pPr marL="12700" marR="49518">
              <a:lnSpc>
                <a:spcPct val="95825"/>
              </a:lnSpc>
              <a:spcBef>
                <a:spcPts val="1252"/>
              </a:spcBef>
            </a:pPr>
            <a:r>
              <a:rPr lang="fr-FR" sz="2000" dirty="0">
                <a:latin typeface="Times New Roman"/>
                <a:cs typeface="Times New Roman"/>
              </a:rPr>
              <a:t>Archives à long terme idéales pour vos données d’estimation.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92925" y="3520765"/>
            <a:ext cx="1146830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645521" cy="22843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8300" y="5223975"/>
            <a:ext cx="2901528" cy="29051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3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3440" y="1422370"/>
            <a:ext cx="2295004" cy="264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776" y="193401"/>
            <a:ext cx="1049540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Qui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60500" y="193401"/>
            <a:ext cx="1599282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doit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10040" y="193401"/>
            <a:ext cx="191511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utiliser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35045" y="193401"/>
            <a:ext cx="80146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79901" y="193401"/>
            <a:ext cx="162713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l’ADR ?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3137" y="1588809"/>
            <a:ext cx="5764163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r>
              <a:rPr lang="fr-FR" sz="2600" dirty="0">
                <a:latin typeface="Times New Roman"/>
                <a:cs typeface="Times New Roman"/>
              </a:rPr>
              <a:t>Pour les estimations de 2023, nous demandons à tous les pays qui exécutent le modèle Naomi de stocker et préparer les entrées dans l’ADR.</a:t>
            </a: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lang="fr-FR" sz="26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1179" y="2165726"/>
            <a:ext cx="5422468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694" y="2578285"/>
            <a:ext cx="4566806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9774" y="2578285"/>
            <a:ext cx="1657201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1947" y="2578285"/>
            <a:ext cx="874821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6129" y="2578285"/>
            <a:ext cx="699512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694" y="2992648"/>
            <a:ext cx="519595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9251" y="2992648"/>
            <a:ext cx="1020393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4615" y="2992648"/>
            <a:ext cx="806803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7710" y="2992648"/>
            <a:ext cx="284217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6899" y="2992648"/>
            <a:ext cx="464134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6995" y="2992648"/>
            <a:ext cx="598164" cy="355523"/>
          </a:xfrm>
          <a:prstGeom prst="rect">
            <a:avLst/>
          </a:prstGeom>
        </p:spPr>
        <p:txBody>
          <a:bodyPr wrap="square" lIns="0" tIns="17399" rIns="0" bIns="0" rtlCol="0">
            <a:noAutofit/>
          </a:bodyPr>
          <a:lstStyle/>
          <a:p>
            <a:pPr marL="12700">
              <a:lnSpc>
                <a:spcPts val="2740"/>
              </a:lnSpc>
            </a:pPr>
            <a:endParaRPr lang="fr-FR"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79" y="5185068"/>
            <a:ext cx="4654950" cy="228434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700" y="5223975"/>
            <a:ext cx="2749127" cy="29051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4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" y="930614"/>
            <a:ext cx="7789316" cy="410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8995" y="946438"/>
            <a:ext cx="1009078" cy="404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9027" y="1785971"/>
            <a:ext cx="3986169" cy="976680"/>
          </a:xfrm>
          <a:custGeom>
            <a:avLst/>
            <a:gdLst/>
            <a:ahLst/>
            <a:cxnLst/>
            <a:rect l="l" t="t" r="r" b="b"/>
            <a:pathLst>
              <a:path w="3437635" h="976680">
                <a:moveTo>
                  <a:pt x="162712" y="0"/>
                </a:moveTo>
                <a:lnTo>
                  <a:pt x="149889" y="512"/>
                </a:lnTo>
                <a:lnTo>
                  <a:pt x="137175" y="2040"/>
                </a:lnTo>
                <a:lnTo>
                  <a:pt x="100269" y="12568"/>
                </a:lnTo>
                <a:lnTo>
                  <a:pt x="60068" y="36408"/>
                </a:lnTo>
                <a:lnTo>
                  <a:pt x="33366" y="63971"/>
                </a:lnTo>
                <a:lnTo>
                  <a:pt x="10820" y="104622"/>
                </a:lnTo>
                <a:lnTo>
                  <a:pt x="1366" y="141796"/>
                </a:lnTo>
                <a:lnTo>
                  <a:pt x="0" y="162712"/>
                </a:lnTo>
                <a:lnTo>
                  <a:pt x="0" y="813955"/>
                </a:lnTo>
                <a:lnTo>
                  <a:pt x="4568" y="852044"/>
                </a:lnTo>
                <a:lnTo>
                  <a:pt x="18010" y="888093"/>
                </a:lnTo>
                <a:lnTo>
                  <a:pt x="44858" y="926243"/>
                </a:lnTo>
                <a:lnTo>
                  <a:pt x="74541" y="950638"/>
                </a:lnTo>
                <a:lnTo>
                  <a:pt x="116770" y="969988"/>
                </a:lnTo>
                <a:lnTo>
                  <a:pt x="154557" y="976473"/>
                </a:lnTo>
                <a:lnTo>
                  <a:pt x="162712" y="976680"/>
                </a:lnTo>
                <a:lnTo>
                  <a:pt x="3274923" y="976680"/>
                </a:lnTo>
                <a:lnTo>
                  <a:pt x="3313008" y="972108"/>
                </a:lnTo>
                <a:lnTo>
                  <a:pt x="3349058" y="958666"/>
                </a:lnTo>
                <a:lnTo>
                  <a:pt x="3387210" y="931816"/>
                </a:lnTo>
                <a:lnTo>
                  <a:pt x="3411597" y="902126"/>
                </a:lnTo>
                <a:lnTo>
                  <a:pt x="3430948" y="859902"/>
                </a:lnTo>
                <a:lnTo>
                  <a:pt x="3437428" y="822110"/>
                </a:lnTo>
                <a:lnTo>
                  <a:pt x="3437635" y="813955"/>
                </a:lnTo>
                <a:lnTo>
                  <a:pt x="3437635" y="162712"/>
                </a:lnTo>
                <a:lnTo>
                  <a:pt x="3433067" y="124627"/>
                </a:lnTo>
                <a:lnTo>
                  <a:pt x="3419625" y="88577"/>
                </a:lnTo>
                <a:lnTo>
                  <a:pt x="3392779" y="50422"/>
                </a:lnTo>
                <a:lnTo>
                  <a:pt x="3363087" y="26034"/>
                </a:lnTo>
                <a:lnTo>
                  <a:pt x="3320865" y="6687"/>
                </a:lnTo>
                <a:lnTo>
                  <a:pt x="3283078" y="207"/>
                </a:lnTo>
                <a:lnTo>
                  <a:pt x="3274923" y="0"/>
                </a:lnTo>
                <a:lnTo>
                  <a:pt x="162712" y="0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7776" y="193401"/>
            <a:ext cx="52299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Accéder à l’ADR</a:t>
            </a:r>
          </a:p>
          <a:p>
            <a:pPr marL="12700">
              <a:lnSpc>
                <a:spcPts val="4600"/>
              </a:lnSpc>
            </a:pPr>
            <a:endParaRPr lang="fr-FR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1554" y="193401"/>
            <a:ext cx="801467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3938" y="193401"/>
            <a:ext cx="94114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endParaRPr lang="fr-FR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100" y="2021410"/>
            <a:ext cx="3463209" cy="533361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adr.unaids.org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9027" y="3007802"/>
            <a:ext cx="4225209" cy="939800"/>
          </a:xfrm>
          <a:prstGeom prst="rect">
            <a:avLst/>
          </a:prstGeom>
        </p:spPr>
        <p:txBody>
          <a:bodyPr wrap="square" lIns="0" tIns="21685" rIns="0" bIns="0" rtlCol="0">
            <a:noAutofit/>
          </a:bodyPr>
          <a:lstStyle/>
          <a:p>
            <a:pPr marR="60965">
              <a:lnSpc>
                <a:spcPts val="3415"/>
              </a:lnSpc>
            </a:pPr>
            <a:r>
              <a:rPr lang="fr-FR" sz="3200" dirty="0">
                <a:solidFill>
                  <a:srgbClr val="1B1B1B"/>
                </a:solidFill>
                <a:latin typeface="Calibri"/>
                <a:cs typeface="Calibri"/>
              </a:rPr>
              <a:t>ou bien allez à l’adresse</a:t>
            </a:r>
          </a:p>
          <a:p>
            <a:pPr marL="12700">
              <a:lnSpc>
                <a:spcPts val="3890"/>
              </a:lnSpc>
              <a:spcBef>
                <a:spcPts val="113"/>
              </a:spcBef>
            </a:pPr>
            <a:r>
              <a:rPr lang="fr-FR" sz="3200" dirty="0">
                <a:solidFill>
                  <a:srgbClr val="1B1B1B"/>
                </a:solidFill>
                <a:latin typeface="Calibri"/>
                <a:cs typeface="Calibri"/>
              </a:rPr>
              <a:t>hivtools.unaids.org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569321" cy="22843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995" y="5223976"/>
            <a:ext cx="2770833" cy="228434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5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927007"/>
            <a:ext cx="10080002" cy="4051795"/>
          </a:xfrm>
          <a:custGeom>
            <a:avLst/>
            <a:gdLst/>
            <a:ahLst/>
            <a:cxnLst/>
            <a:rect l="l" t="t" r="r" b="b"/>
            <a:pathLst>
              <a:path w="10080002" h="4051795">
                <a:moveTo>
                  <a:pt x="10080000" y="0"/>
                </a:moveTo>
                <a:lnTo>
                  <a:pt x="0" y="0"/>
                </a:lnTo>
                <a:lnTo>
                  <a:pt x="0" y="4051795"/>
                </a:lnTo>
                <a:lnTo>
                  <a:pt x="10080000" y="4051795"/>
                </a:lnTo>
                <a:lnTo>
                  <a:pt x="1008000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0080000" cy="927007"/>
          </a:xfrm>
          <a:custGeom>
            <a:avLst/>
            <a:gdLst/>
            <a:ahLst/>
            <a:cxnLst/>
            <a:rect l="l" t="t" r="r" b="b"/>
            <a:pathLst>
              <a:path w="10080000" h="927007">
                <a:moveTo>
                  <a:pt x="10080000" y="927007"/>
                </a:moveTo>
                <a:lnTo>
                  <a:pt x="10080000" y="0"/>
                </a:lnTo>
                <a:lnTo>
                  <a:pt x="0" y="0"/>
                </a:lnTo>
                <a:lnTo>
                  <a:pt x="0" y="927007"/>
                </a:lnTo>
                <a:lnTo>
                  <a:pt x="10080000" y="927007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978802"/>
            <a:ext cx="10080002" cy="690841"/>
          </a:xfrm>
          <a:custGeom>
            <a:avLst/>
            <a:gdLst/>
            <a:ahLst/>
            <a:cxnLst/>
            <a:rect l="l" t="t" r="r" b="b"/>
            <a:pathLst>
              <a:path w="10080002" h="690841">
                <a:moveTo>
                  <a:pt x="10080000" y="0"/>
                </a:moveTo>
                <a:lnTo>
                  <a:pt x="0" y="0"/>
                </a:lnTo>
                <a:lnTo>
                  <a:pt x="0" y="690841"/>
                </a:lnTo>
                <a:lnTo>
                  <a:pt x="10080000" y="690841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7776" y="193401"/>
            <a:ext cx="8963724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600" dirty="0">
                <a:solidFill>
                  <a:srgbClr val="FFFFFF"/>
                </a:solidFill>
                <a:latin typeface="Calibri"/>
                <a:cs typeface="Calibri"/>
              </a:rPr>
              <a:t>Présentation générale : Objectifs de la session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7123" y="983328"/>
            <a:ext cx="9265752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Les animateurs doivent être en mesure d’aider les équipes nationales à 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178" y="1750103"/>
            <a:ext cx="9265751" cy="2035632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48635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Accéder à leurs données dans l’ADR</a:t>
            </a:r>
          </a:p>
          <a:p>
            <a:pPr marL="12700">
              <a:lnSpc>
                <a:spcPts val="4340"/>
              </a:lnSpc>
              <a:spcBef>
                <a:spcPts val="339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Ajouter de nouveaux utilisateurs et gérer l’accès aux ensembles de données </a:t>
            </a:r>
          </a:p>
          <a:p>
            <a:pPr marL="12700">
              <a:lnSpc>
                <a:spcPts val="4340"/>
              </a:lnSpc>
              <a:spcBef>
                <a:spcPts val="339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Télécharger/modifier/supprimer les quatre ressources de données clés </a:t>
            </a:r>
          </a:p>
          <a:p>
            <a:pPr marL="12700">
              <a:lnSpc>
                <a:spcPts val="4340"/>
              </a:lnSpc>
              <a:spcBef>
                <a:spcPts val="339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Interpréter les rapports de validation de l’ADR</a:t>
            </a:r>
          </a:p>
          <a:p>
            <a:pPr marL="12700">
              <a:lnSpc>
                <a:spcPts val="4340"/>
              </a:lnSpc>
              <a:spcBef>
                <a:spcPts val="339"/>
              </a:spcBef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173" y="1854136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6173" y="2406383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6173" y="2957537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6173" y="3508692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178" y="4018523"/>
            <a:ext cx="8303121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Utiliser le HIV </a:t>
            </a:r>
            <a:r>
              <a:rPr lang="fr-FR" sz="2400" dirty="0" err="1">
                <a:solidFill>
                  <a:srgbClr val="1B1B1B"/>
                </a:solidFill>
                <a:latin typeface="Times New Roman"/>
                <a:cs typeface="Times New Roman"/>
              </a:rPr>
              <a:t>Estimates</a:t>
            </a: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 Navigator en tant que référence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6415" y="3970156"/>
            <a:ext cx="1709882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173" y="4059859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8"/>
            <a:ext cx="4721721" cy="228434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8300" y="5223975"/>
            <a:ext cx="2901527" cy="29051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6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5450" y="945957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200" y="930969"/>
            <a:ext cx="4452124" cy="410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6161" y="4311745"/>
            <a:ext cx="4785922" cy="454950"/>
          </a:xfrm>
          <a:custGeom>
            <a:avLst/>
            <a:gdLst/>
            <a:ahLst/>
            <a:cxnLst/>
            <a:rect l="l" t="t" r="r" b="b"/>
            <a:pathLst>
              <a:path w="4892763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7" y="616155"/>
                </a:lnTo>
                <a:lnTo>
                  <a:pt x="65528" y="641078"/>
                </a:lnTo>
                <a:lnTo>
                  <a:pt x="102838" y="649667"/>
                </a:lnTo>
                <a:lnTo>
                  <a:pt x="108369" y="649808"/>
                </a:lnTo>
                <a:lnTo>
                  <a:pt x="4784407" y="649808"/>
                </a:lnTo>
                <a:lnTo>
                  <a:pt x="4822130" y="643089"/>
                </a:lnTo>
                <a:lnTo>
                  <a:pt x="4859120" y="619865"/>
                </a:lnTo>
                <a:lnTo>
                  <a:pt x="4884033" y="584279"/>
                </a:lnTo>
                <a:lnTo>
                  <a:pt x="4892622" y="546969"/>
                </a:lnTo>
                <a:lnTo>
                  <a:pt x="4892763" y="541439"/>
                </a:lnTo>
                <a:lnTo>
                  <a:pt x="4892763" y="108369"/>
                </a:lnTo>
                <a:lnTo>
                  <a:pt x="4886048" y="70641"/>
                </a:lnTo>
                <a:lnTo>
                  <a:pt x="4862830" y="33648"/>
                </a:lnTo>
                <a:lnTo>
                  <a:pt x="4827233" y="8729"/>
                </a:lnTo>
                <a:lnTo>
                  <a:pt x="4789923" y="140"/>
                </a:lnTo>
                <a:lnTo>
                  <a:pt x="4784407" y="0"/>
                </a:lnTo>
                <a:lnTo>
                  <a:pt x="108369" y="0"/>
                </a:lnTo>
                <a:lnTo>
                  <a:pt x="70641" y="6715"/>
                </a:lnTo>
                <a:lnTo>
                  <a:pt x="33648" y="29937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64202" y="924479"/>
            <a:ext cx="252717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6322" y="946450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2" y="137261"/>
                </a:lnTo>
                <a:lnTo>
                  <a:pt x="303969" y="124578"/>
                </a:lnTo>
                <a:lnTo>
                  <a:pt x="301028" y="112125"/>
                </a:lnTo>
                <a:lnTo>
                  <a:pt x="297068" y="99956"/>
                </a:lnTo>
                <a:lnTo>
                  <a:pt x="292115" y="88124"/>
                </a:lnTo>
                <a:lnTo>
                  <a:pt x="286194" y="76682"/>
                </a:lnTo>
                <a:lnTo>
                  <a:pt x="277463" y="63101"/>
                </a:lnTo>
                <a:lnTo>
                  <a:pt x="269511" y="53023"/>
                </a:lnTo>
                <a:lnTo>
                  <a:pt x="260740" y="43673"/>
                </a:lnTo>
                <a:lnTo>
                  <a:pt x="251202" y="35104"/>
                </a:lnTo>
                <a:lnTo>
                  <a:pt x="240949" y="27369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101" y="29249"/>
                </a:lnTo>
                <a:lnTo>
                  <a:pt x="53023" y="37200"/>
                </a:lnTo>
                <a:lnTo>
                  <a:pt x="43673" y="45972"/>
                </a:lnTo>
                <a:lnTo>
                  <a:pt x="35104" y="55512"/>
                </a:lnTo>
                <a:lnTo>
                  <a:pt x="27369" y="65767"/>
                </a:lnTo>
                <a:lnTo>
                  <a:pt x="20523" y="76682"/>
                </a:lnTo>
                <a:lnTo>
                  <a:pt x="13274" y="91043"/>
                </a:lnTo>
                <a:lnTo>
                  <a:pt x="8566" y="102964"/>
                </a:lnTo>
                <a:lnTo>
                  <a:pt x="4858" y="115208"/>
                </a:lnTo>
                <a:lnTo>
                  <a:pt x="2177" y="127723"/>
                </a:lnTo>
                <a:lnTo>
                  <a:pt x="548" y="140455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5"/>
                </a:lnTo>
                <a:lnTo>
                  <a:pt x="2750" y="182138"/>
                </a:lnTo>
                <a:lnTo>
                  <a:pt x="5690" y="194591"/>
                </a:lnTo>
                <a:lnTo>
                  <a:pt x="9650" y="206761"/>
                </a:lnTo>
                <a:lnTo>
                  <a:pt x="14603" y="218593"/>
                </a:lnTo>
                <a:lnTo>
                  <a:pt x="20523" y="230035"/>
                </a:lnTo>
                <a:lnTo>
                  <a:pt x="29249" y="243615"/>
                </a:lnTo>
                <a:lnTo>
                  <a:pt x="37200" y="253691"/>
                </a:lnTo>
                <a:lnTo>
                  <a:pt x="45972" y="263039"/>
                </a:lnTo>
                <a:lnTo>
                  <a:pt x="55512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3"/>
                </a:lnTo>
                <a:lnTo>
                  <a:pt x="253691" y="269511"/>
                </a:lnTo>
                <a:lnTo>
                  <a:pt x="263039" y="260740"/>
                </a:lnTo>
                <a:lnTo>
                  <a:pt x="271607" y="251202"/>
                </a:lnTo>
                <a:lnTo>
                  <a:pt x="279343" y="240949"/>
                </a:lnTo>
                <a:lnTo>
                  <a:pt x="286194" y="230035"/>
                </a:lnTo>
                <a:lnTo>
                  <a:pt x="293446" y="215664"/>
                </a:lnTo>
                <a:lnTo>
                  <a:pt x="298153" y="203742"/>
                </a:lnTo>
                <a:lnTo>
                  <a:pt x="301860" y="191496"/>
                </a:lnTo>
                <a:lnTo>
                  <a:pt x="304541" y="178980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6322" y="946450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80"/>
                </a:lnTo>
                <a:lnTo>
                  <a:pt x="301860" y="191496"/>
                </a:lnTo>
                <a:lnTo>
                  <a:pt x="298153" y="203742"/>
                </a:lnTo>
                <a:lnTo>
                  <a:pt x="293446" y="215664"/>
                </a:lnTo>
                <a:lnTo>
                  <a:pt x="287766" y="227208"/>
                </a:lnTo>
                <a:lnTo>
                  <a:pt x="279343" y="240949"/>
                </a:lnTo>
                <a:lnTo>
                  <a:pt x="271607" y="251202"/>
                </a:lnTo>
                <a:lnTo>
                  <a:pt x="263039" y="260740"/>
                </a:lnTo>
                <a:lnTo>
                  <a:pt x="253691" y="269511"/>
                </a:lnTo>
                <a:lnTo>
                  <a:pt x="243615" y="277463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3"/>
                </a:lnTo>
                <a:lnTo>
                  <a:pt x="55512" y="271607"/>
                </a:lnTo>
                <a:lnTo>
                  <a:pt x="45972" y="263039"/>
                </a:lnTo>
                <a:lnTo>
                  <a:pt x="37200" y="253691"/>
                </a:lnTo>
                <a:lnTo>
                  <a:pt x="29249" y="243615"/>
                </a:lnTo>
                <a:lnTo>
                  <a:pt x="22172" y="232863"/>
                </a:lnTo>
                <a:lnTo>
                  <a:pt x="14603" y="218593"/>
                </a:lnTo>
                <a:lnTo>
                  <a:pt x="9650" y="206761"/>
                </a:lnTo>
                <a:lnTo>
                  <a:pt x="5690" y="194591"/>
                </a:lnTo>
                <a:lnTo>
                  <a:pt x="2750" y="182138"/>
                </a:lnTo>
                <a:lnTo>
                  <a:pt x="856" y="169455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5"/>
                </a:lnTo>
                <a:lnTo>
                  <a:pt x="2177" y="127723"/>
                </a:lnTo>
                <a:lnTo>
                  <a:pt x="4858" y="115208"/>
                </a:lnTo>
                <a:lnTo>
                  <a:pt x="8566" y="102964"/>
                </a:lnTo>
                <a:lnTo>
                  <a:pt x="13274" y="91043"/>
                </a:lnTo>
                <a:lnTo>
                  <a:pt x="18956" y="79498"/>
                </a:lnTo>
                <a:lnTo>
                  <a:pt x="27369" y="65767"/>
                </a:lnTo>
                <a:lnTo>
                  <a:pt x="35104" y="55512"/>
                </a:lnTo>
                <a:lnTo>
                  <a:pt x="43673" y="45972"/>
                </a:lnTo>
                <a:lnTo>
                  <a:pt x="53023" y="37200"/>
                </a:lnTo>
                <a:lnTo>
                  <a:pt x="63101" y="29249"/>
                </a:lnTo>
                <a:lnTo>
                  <a:pt x="73854" y="22172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69"/>
                </a:lnTo>
                <a:lnTo>
                  <a:pt x="251202" y="35104"/>
                </a:lnTo>
                <a:lnTo>
                  <a:pt x="260740" y="43673"/>
                </a:lnTo>
                <a:lnTo>
                  <a:pt x="269511" y="53023"/>
                </a:lnTo>
                <a:lnTo>
                  <a:pt x="277463" y="63101"/>
                </a:lnTo>
                <a:lnTo>
                  <a:pt x="284543" y="73854"/>
                </a:lnTo>
                <a:lnTo>
                  <a:pt x="292115" y="88124"/>
                </a:lnTo>
                <a:lnTo>
                  <a:pt x="297068" y="99956"/>
                </a:lnTo>
                <a:lnTo>
                  <a:pt x="301028" y="112125"/>
                </a:lnTo>
                <a:lnTo>
                  <a:pt x="303969" y="124578"/>
                </a:lnTo>
                <a:lnTo>
                  <a:pt x="305862" y="137261"/>
                </a:lnTo>
                <a:lnTo>
                  <a:pt x="306683" y="150121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723" y="1125368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1" y="137262"/>
                </a:lnTo>
                <a:lnTo>
                  <a:pt x="303967" y="124579"/>
                </a:lnTo>
                <a:lnTo>
                  <a:pt x="301027" y="112125"/>
                </a:lnTo>
                <a:lnTo>
                  <a:pt x="297067" y="99956"/>
                </a:lnTo>
                <a:lnTo>
                  <a:pt x="292114" y="88123"/>
                </a:lnTo>
                <a:lnTo>
                  <a:pt x="286194" y="76682"/>
                </a:lnTo>
                <a:lnTo>
                  <a:pt x="277463" y="63102"/>
                </a:lnTo>
                <a:lnTo>
                  <a:pt x="269511" y="53026"/>
                </a:lnTo>
                <a:lnTo>
                  <a:pt x="260740" y="43677"/>
                </a:lnTo>
                <a:lnTo>
                  <a:pt x="251202" y="35109"/>
                </a:lnTo>
                <a:lnTo>
                  <a:pt x="240949" y="27374"/>
                </a:lnTo>
                <a:lnTo>
                  <a:pt x="230035" y="20523"/>
                </a:lnTo>
                <a:lnTo>
                  <a:pt x="215664" y="13270"/>
                </a:lnTo>
                <a:lnTo>
                  <a:pt x="203742" y="8564"/>
                </a:lnTo>
                <a:lnTo>
                  <a:pt x="191496" y="4857"/>
                </a:lnTo>
                <a:lnTo>
                  <a:pt x="178980" y="2176"/>
                </a:lnTo>
                <a:lnTo>
                  <a:pt x="166247" y="548"/>
                </a:lnTo>
                <a:lnTo>
                  <a:pt x="153352" y="0"/>
                </a:lnTo>
                <a:lnTo>
                  <a:pt x="150121" y="34"/>
                </a:lnTo>
                <a:lnTo>
                  <a:pt x="137261" y="854"/>
                </a:lnTo>
                <a:lnTo>
                  <a:pt x="124578" y="2748"/>
                </a:lnTo>
                <a:lnTo>
                  <a:pt x="112125" y="5688"/>
                </a:lnTo>
                <a:lnTo>
                  <a:pt x="99956" y="9649"/>
                </a:lnTo>
                <a:lnTo>
                  <a:pt x="88124" y="14602"/>
                </a:lnTo>
                <a:lnTo>
                  <a:pt x="76682" y="20523"/>
                </a:lnTo>
                <a:lnTo>
                  <a:pt x="63095" y="29258"/>
                </a:lnTo>
                <a:lnTo>
                  <a:pt x="53018" y="37210"/>
                </a:lnTo>
                <a:lnTo>
                  <a:pt x="43668" y="45980"/>
                </a:lnTo>
                <a:lnTo>
                  <a:pt x="35098" y="55517"/>
                </a:lnTo>
                <a:lnTo>
                  <a:pt x="27361" y="65769"/>
                </a:lnTo>
                <a:lnTo>
                  <a:pt x="20510" y="76682"/>
                </a:lnTo>
                <a:lnTo>
                  <a:pt x="13265" y="91051"/>
                </a:lnTo>
                <a:lnTo>
                  <a:pt x="8561" y="102973"/>
                </a:lnTo>
                <a:lnTo>
                  <a:pt x="4856" y="115219"/>
                </a:lnTo>
                <a:lnTo>
                  <a:pt x="2176" y="127736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592"/>
                </a:lnTo>
                <a:lnTo>
                  <a:pt x="854" y="169453"/>
                </a:lnTo>
                <a:lnTo>
                  <a:pt x="2747" y="182137"/>
                </a:lnTo>
                <a:lnTo>
                  <a:pt x="5686" y="194590"/>
                </a:lnTo>
                <a:lnTo>
                  <a:pt x="9644" y="206759"/>
                </a:lnTo>
                <a:lnTo>
                  <a:pt x="14594" y="218592"/>
                </a:lnTo>
                <a:lnTo>
                  <a:pt x="20510" y="230035"/>
                </a:lnTo>
                <a:lnTo>
                  <a:pt x="29247" y="243622"/>
                </a:lnTo>
                <a:lnTo>
                  <a:pt x="37201" y="253698"/>
                </a:lnTo>
                <a:lnTo>
                  <a:pt x="45974" y="263047"/>
                </a:lnTo>
                <a:lnTo>
                  <a:pt x="55514" y="271615"/>
                </a:lnTo>
                <a:lnTo>
                  <a:pt x="65768" y="279348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8"/>
                </a:lnTo>
                <a:lnTo>
                  <a:pt x="253691" y="269516"/>
                </a:lnTo>
                <a:lnTo>
                  <a:pt x="263039" y="260744"/>
                </a:lnTo>
                <a:lnTo>
                  <a:pt x="271607" y="251204"/>
                </a:lnTo>
                <a:lnTo>
                  <a:pt x="279343" y="240950"/>
                </a:lnTo>
                <a:lnTo>
                  <a:pt x="286194" y="230035"/>
                </a:lnTo>
                <a:lnTo>
                  <a:pt x="293442" y="215674"/>
                </a:lnTo>
                <a:lnTo>
                  <a:pt x="298150" y="203753"/>
                </a:lnTo>
                <a:lnTo>
                  <a:pt x="301859" y="191509"/>
                </a:lnTo>
                <a:lnTo>
                  <a:pt x="304540" y="178994"/>
                </a:lnTo>
                <a:lnTo>
                  <a:pt x="306169" y="166261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4723" y="1125368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61"/>
                </a:lnTo>
                <a:lnTo>
                  <a:pt x="304540" y="178994"/>
                </a:lnTo>
                <a:lnTo>
                  <a:pt x="301859" y="191509"/>
                </a:lnTo>
                <a:lnTo>
                  <a:pt x="298150" y="203753"/>
                </a:lnTo>
                <a:lnTo>
                  <a:pt x="293442" y="215674"/>
                </a:lnTo>
                <a:lnTo>
                  <a:pt x="287761" y="227219"/>
                </a:lnTo>
                <a:lnTo>
                  <a:pt x="279343" y="240950"/>
                </a:lnTo>
                <a:lnTo>
                  <a:pt x="271607" y="251204"/>
                </a:lnTo>
                <a:lnTo>
                  <a:pt x="263039" y="260744"/>
                </a:lnTo>
                <a:lnTo>
                  <a:pt x="253691" y="269516"/>
                </a:lnTo>
                <a:lnTo>
                  <a:pt x="243615" y="277468"/>
                </a:lnTo>
                <a:lnTo>
                  <a:pt x="232863" y="284544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8" y="279348"/>
                </a:lnTo>
                <a:lnTo>
                  <a:pt x="55514" y="271615"/>
                </a:lnTo>
                <a:lnTo>
                  <a:pt x="45974" y="263047"/>
                </a:lnTo>
                <a:lnTo>
                  <a:pt x="37201" y="253698"/>
                </a:lnTo>
                <a:lnTo>
                  <a:pt x="29247" y="243622"/>
                </a:lnTo>
                <a:lnTo>
                  <a:pt x="22166" y="232871"/>
                </a:lnTo>
                <a:lnTo>
                  <a:pt x="14594" y="218592"/>
                </a:lnTo>
                <a:lnTo>
                  <a:pt x="9644" y="206759"/>
                </a:lnTo>
                <a:lnTo>
                  <a:pt x="5686" y="194590"/>
                </a:lnTo>
                <a:lnTo>
                  <a:pt x="2747" y="182137"/>
                </a:lnTo>
                <a:lnTo>
                  <a:pt x="854" y="169453"/>
                </a:lnTo>
                <a:lnTo>
                  <a:pt x="34" y="156592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6"/>
                </a:lnTo>
                <a:lnTo>
                  <a:pt x="4856" y="115219"/>
                </a:lnTo>
                <a:lnTo>
                  <a:pt x="8561" y="102973"/>
                </a:lnTo>
                <a:lnTo>
                  <a:pt x="13265" y="91051"/>
                </a:lnTo>
                <a:lnTo>
                  <a:pt x="18941" y="79506"/>
                </a:lnTo>
                <a:lnTo>
                  <a:pt x="27361" y="65769"/>
                </a:lnTo>
                <a:lnTo>
                  <a:pt x="35098" y="55517"/>
                </a:lnTo>
                <a:lnTo>
                  <a:pt x="43668" y="45980"/>
                </a:lnTo>
                <a:lnTo>
                  <a:pt x="53018" y="37210"/>
                </a:lnTo>
                <a:lnTo>
                  <a:pt x="63095" y="29258"/>
                </a:lnTo>
                <a:lnTo>
                  <a:pt x="73846" y="22178"/>
                </a:lnTo>
                <a:lnTo>
                  <a:pt x="88124" y="14602"/>
                </a:lnTo>
                <a:lnTo>
                  <a:pt x="99956" y="9649"/>
                </a:lnTo>
                <a:lnTo>
                  <a:pt x="112125" y="5688"/>
                </a:lnTo>
                <a:lnTo>
                  <a:pt x="124578" y="2748"/>
                </a:lnTo>
                <a:lnTo>
                  <a:pt x="137261" y="854"/>
                </a:lnTo>
                <a:lnTo>
                  <a:pt x="150121" y="34"/>
                </a:lnTo>
                <a:lnTo>
                  <a:pt x="153352" y="0"/>
                </a:lnTo>
                <a:lnTo>
                  <a:pt x="166247" y="548"/>
                </a:lnTo>
                <a:lnTo>
                  <a:pt x="178980" y="2176"/>
                </a:lnTo>
                <a:lnTo>
                  <a:pt x="191496" y="4857"/>
                </a:lnTo>
                <a:lnTo>
                  <a:pt x="203742" y="8564"/>
                </a:lnTo>
                <a:lnTo>
                  <a:pt x="215664" y="13270"/>
                </a:lnTo>
                <a:lnTo>
                  <a:pt x="227208" y="18950"/>
                </a:lnTo>
                <a:lnTo>
                  <a:pt x="240949" y="27374"/>
                </a:lnTo>
                <a:lnTo>
                  <a:pt x="251202" y="35109"/>
                </a:lnTo>
                <a:lnTo>
                  <a:pt x="260740" y="43677"/>
                </a:lnTo>
                <a:lnTo>
                  <a:pt x="269511" y="53026"/>
                </a:lnTo>
                <a:lnTo>
                  <a:pt x="277463" y="63102"/>
                </a:lnTo>
                <a:lnTo>
                  <a:pt x="284543" y="73854"/>
                </a:lnTo>
                <a:lnTo>
                  <a:pt x="292114" y="88123"/>
                </a:lnTo>
                <a:lnTo>
                  <a:pt x="297067" y="99956"/>
                </a:lnTo>
                <a:lnTo>
                  <a:pt x="301027" y="112125"/>
                </a:lnTo>
                <a:lnTo>
                  <a:pt x="303967" y="124579"/>
                </a:lnTo>
                <a:lnTo>
                  <a:pt x="305861" y="137262"/>
                </a:lnTo>
                <a:lnTo>
                  <a:pt x="306683" y="150122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7999" y="2554207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5862" y="137265"/>
                </a:lnTo>
                <a:lnTo>
                  <a:pt x="303968" y="124581"/>
                </a:lnTo>
                <a:lnTo>
                  <a:pt x="301029" y="112127"/>
                </a:lnTo>
                <a:lnTo>
                  <a:pt x="297071" y="99957"/>
                </a:lnTo>
                <a:lnTo>
                  <a:pt x="292121" y="88124"/>
                </a:lnTo>
                <a:lnTo>
                  <a:pt x="286207" y="76682"/>
                </a:lnTo>
                <a:lnTo>
                  <a:pt x="277470" y="63096"/>
                </a:lnTo>
                <a:lnTo>
                  <a:pt x="269516" y="53021"/>
                </a:lnTo>
                <a:lnTo>
                  <a:pt x="260743" y="43674"/>
                </a:lnTo>
                <a:lnTo>
                  <a:pt x="251203" y="35107"/>
                </a:lnTo>
                <a:lnTo>
                  <a:pt x="240949" y="27373"/>
                </a:lnTo>
                <a:lnTo>
                  <a:pt x="230035" y="20523"/>
                </a:lnTo>
                <a:lnTo>
                  <a:pt x="215674" y="13274"/>
                </a:lnTo>
                <a:lnTo>
                  <a:pt x="203753" y="8566"/>
                </a:lnTo>
                <a:lnTo>
                  <a:pt x="191509" y="4858"/>
                </a:lnTo>
                <a:lnTo>
                  <a:pt x="178994" y="2177"/>
                </a:lnTo>
                <a:lnTo>
                  <a:pt x="166261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54"/>
                </a:lnTo>
                <a:lnTo>
                  <a:pt x="53026" y="37206"/>
                </a:lnTo>
                <a:lnTo>
                  <a:pt x="43677" y="45977"/>
                </a:lnTo>
                <a:lnTo>
                  <a:pt x="35109" y="55515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0" y="91053"/>
                </a:lnTo>
                <a:lnTo>
                  <a:pt x="8564" y="102975"/>
                </a:lnTo>
                <a:lnTo>
                  <a:pt x="4857" y="115221"/>
                </a:lnTo>
                <a:lnTo>
                  <a:pt x="2176" y="127737"/>
                </a:lnTo>
                <a:lnTo>
                  <a:pt x="548" y="140469"/>
                </a:lnTo>
                <a:lnTo>
                  <a:pt x="0" y="153365"/>
                </a:lnTo>
                <a:lnTo>
                  <a:pt x="34" y="156595"/>
                </a:lnTo>
                <a:lnTo>
                  <a:pt x="854" y="169456"/>
                </a:lnTo>
                <a:lnTo>
                  <a:pt x="2748" y="182139"/>
                </a:lnTo>
                <a:lnTo>
                  <a:pt x="5688" y="194592"/>
                </a:lnTo>
                <a:lnTo>
                  <a:pt x="9649" y="206760"/>
                </a:lnTo>
                <a:lnTo>
                  <a:pt x="14602" y="218592"/>
                </a:lnTo>
                <a:lnTo>
                  <a:pt x="20523" y="230035"/>
                </a:lnTo>
                <a:lnTo>
                  <a:pt x="29258" y="243622"/>
                </a:lnTo>
                <a:lnTo>
                  <a:pt x="37210" y="253699"/>
                </a:lnTo>
                <a:lnTo>
                  <a:pt x="45980" y="263049"/>
                </a:lnTo>
                <a:lnTo>
                  <a:pt x="55517" y="271619"/>
                </a:lnTo>
                <a:lnTo>
                  <a:pt x="65769" y="279356"/>
                </a:lnTo>
                <a:lnTo>
                  <a:pt x="76682" y="286207"/>
                </a:lnTo>
                <a:lnTo>
                  <a:pt x="91051" y="293452"/>
                </a:lnTo>
                <a:lnTo>
                  <a:pt x="102973" y="298156"/>
                </a:lnTo>
                <a:lnTo>
                  <a:pt x="115219" y="301861"/>
                </a:lnTo>
                <a:lnTo>
                  <a:pt x="127736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592" y="306683"/>
                </a:lnTo>
                <a:lnTo>
                  <a:pt x="169453" y="305863"/>
                </a:lnTo>
                <a:lnTo>
                  <a:pt x="182137" y="303970"/>
                </a:lnTo>
                <a:lnTo>
                  <a:pt x="194590" y="301031"/>
                </a:lnTo>
                <a:lnTo>
                  <a:pt x="206759" y="297073"/>
                </a:lnTo>
                <a:lnTo>
                  <a:pt x="218592" y="292122"/>
                </a:lnTo>
                <a:lnTo>
                  <a:pt x="230035" y="286207"/>
                </a:lnTo>
                <a:lnTo>
                  <a:pt x="243628" y="277466"/>
                </a:lnTo>
                <a:lnTo>
                  <a:pt x="253703" y="269512"/>
                </a:lnTo>
                <a:lnTo>
                  <a:pt x="263052" y="260740"/>
                </a:lnTo>
                <a:lnTo>
                  <a:pt x="271621" y="251200"/>
                </a:lnTo>
                <a:lnTo>
                  <a:pt x="279357" y="240948"/>
                </a:lnTo>
                <a:lnTo>
                  <a:pt x="286207" y="230035"/>
                </a:lnTo>
                <a:lnTo>
                  <a:pt x="293448" y="215677"/>
                </a:lnTo>
                <a:lnTo>
                  <a:pt x="298153" y="203755"/>
                </a:lnTo>
                <a:lnTo>
                  <a:pt x="301860" y="191510"/>
                </a:lnTo>
                <a:lnTo>
                  <a:pt x="304540" y="178995"/>
                </a:lnTo>
                <a:lnTo>
                  <a:pt x="306169" y="166262"/>
                </a:lnTo>
                <a:lnTo>
                  <a:pt x="306717" y="153365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7999" y="2554207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65"/>
                </a:moveTo>
                <a:lnTo>
                  <a:pt x="306169" y="166262"/>
                </a:lnTo>
                <a:lnTo>
                  <a:pt x="304540" y="178995"/>
                </a:lnTo>
                <a:lnTo>
                  <a:pt x="301860" y="191510"/>
                </a:lnTo>
                <a:lnTo>
                  <a:pt x="298153" y="203755"/>
                </a:lnTo>
                <a:lnTo>
                  <a:pt x="293448" y="215677"/>
                </a:lnTo>
                <a:lnTo>
                  <a:pt x="287770" y="227221"/>
                </a:lnTo>
                <a:lnTo>
                  <a:pt x="279357" y="240948"/>
                </a:lnTo>
                <a:lnTo>
                  <a:pt x="271621" y="251200"/>
                </a:lnTo>
                <a:lnTo>
                  <a:pt x="263052" y="260740"/>
                </a:lnTo>
                <a:lnTo>
                  <a:pt x="253703" y="269512"/>
                </a:lnTo>
                <a:lnTo>
                  <a:pt x="243628" y="277466"/>
                </a:lnTo>
                <a:lnTo>
                  <a:pt x="232878" y="284547"/>
                </a:lnTo>
                <a:lnTo>
                  <a:pt x="218592" y="292122"/>
                </a:lnTo>
                <a:lnTo>
                  <a:pt x="206759" y="297073"/>
                </a:lnTo>
                <a:lnTo>
                  <a:pt x="194590" y="301031"/>
                </a:lnTo>
                <a:lnTo>
                  <a:pt x="182137" y="303970"/>
                </a:lnTo>
                <a:lnTo>
                  <a:pt x="169453" y="305863"/>
                </a:lnTo>
                <a:lnTo>
                  <a:pt x="156592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6" y="304541"/>
                </a:lnTo>
                <a:lnTo>
                  <a:pt x="115219" y="301861"/>
                </a:lnTo>
                <a:lnTo>
                  <a:pt x="102973" y="298156"/>
                </a:lnTo>
                <a:lnTo>
                  <a:pt x="91051" y="293452"/>
                </a:lnTo>
                <a:lnTo>
                  <a:pt x="79506" y="287776"/>
                </a:lnTo>
                <a:lnTo>
                  <a:pt x="65769" y="279356"/>
                </a:lnTo>
                <a:lnTo>
                  <a:pt x="55517" y="271619"/>
                </a:lnTo>
                <a:lnTo>
                  <a:pt x="45980" y="263049"/>
                </a:lnTo>
                <a:lnTo>
                  <a:pt x="37210" y="253699"/>
                </a:lnTo>
                <a:lnTo>
                  <a:pt x="29258" y="243622"/>
                </a:lnTo>
                <a:lnTo>
                  <a:pt x="22178" y="232871"/>
                </a:lnTo>
                <a:lnTo>
                  <a:pt x="14602" y="218592"/>
                </a:lnTo>
                <a:lnTo>
                  <a:pt x="9649" y="206760"/>
                </a:lnTo>
                <a:lnTo>
                  <a:pt x="5688" y="194592"/>
                </a:lnTo>
                <a:lnTo>
                  <a:pt x="2748" y="182139"/>
                </a:lnTo>
                <a:lnTo>
                  <a:pt x="854" y="169456"/>
                </a:lnTo>
                <a:lnTo>
                  <a:pt x="34" y="156595"/>
                </a:lnTo>
                <a:lnTo>
                  <a:pt x="0" y="153365"/>
                </a:lnTo>
                <a:lnTo>
                  <a:pt x="548" y="140469"/>
                </a:lnTo>
                <a:lnTo>
                  <a:pt x="2176" y="127737"/>
                </a:lnTo>
                <a:lnTo>
                  <a:pt x="4857" y="115221"/>
                </a:lnTo>
                <a:lnTo>
                  <a:pt x="8564" y="102975"/>
                </a:lnTo>
                <a:lnTo>
                  <a:pt x="13270" y="91053"/>
                </a:lnTo>
                <a:lnTo>
                  <a:pt x="18950" y="79509"/>
                </a:lnTo>
                <a:lnTo>
                  <a:pt x="27374" y="65767"/>
                </a:lnTo>
                <a:lnTo>
                  <a:pt x="35109" y="55515"/>
                </a:lnTo>
                <a:lnTo>
                  <a:pt x="43677" y="45977"/>
                </a:lnTo>
                <a:lnTo>
                  <a:pt x="53026" y="37206"/>
                </a:lnTo>
                <a:lnTo>
                  <a:pt x="63102" y="29254"/>
                </a:lnTo>
                <a:lnTo>
                  <a:pt x="73854" y="22174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61" y="548"/>
                </a:lnTo>
                <a:lnTo>
                  <a:pt x="178994" y="2177"/>
                </a:lnTo>
                <a:lnTo>
                  <a:pt x="191509" y="4858"/>
                </a:lnTo>
                <a:lnTo>
                  <a:pt x="203753" y="8566"/>
                </a:lnTo>
                <a:lnTo>
                  <a:pt x="215674" y="13274"/>
                </a:lnTo>
                <a:lnTo>
                  <a:pt x="227219" y="18956"/>
                </a:lnTo>
                <a:lnTo>
                  <a:pt x="240949" y="27373"/>
                </a:lnTo>
                <a:lnTo>
                  <a:pt x="251203" y="35107"/>
                </a:lnTo>
                <a:lnTo>
                  <a:pt x="260743" y="43674"/>
                </a:lnTo>
                <a:lnTo>
                  <a:pt x="269516" y="53021"/>
                </a:lnTo>
                <a:lnTo>
                  <a:pt x="277470" y="63096"/>
                </a:lnTo>
                <a:lnTo>
                  <a:pt x="284551" y="73846"/>
                </a:lnTo>
                <a:lnTo>
                  <a:pt x="292121" y="88124"/>
                </a:lnTo>
                <a:lnTo>
                  <a:pt x="297071" y="99957"/>
                </a:lnTo>
                <a:lnTo>
                  <a:pt x="301029" y="112127"/>
                </a:lnTo>
                <a:lnTo>
                  <a:pt x="303968" y="124581"/>
                </a:lnTo>
                <a:lnTo>
                  <a:pt x="305862" y="137265"/>
                </a:lnTo>
                <a:lnTo>
                  <a:pt x="306683" y="150125"/>
                </a:lnTo>
                <a:lnTo>
                  <a:pt x="306717" y="153365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53322" y="414973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1" y="137251"/>
                </a:lnTo>
                <a:lnTo>
                  <a:pt x="303967" y="124569"/>
                </a:lnTo>
                <a:lnTo>
                  <a:pt x="301027" y="112118"/>
                </a:lnTo>
                <a:lnTo>
                  <a:pt x="297067" y="99949"/>
                </a:lnTo>
                <a:lnTo>
                  <a:pt x="292114" y="88115"/>
                </a:lnTo>
                <a:lnTo>
                  <a:pt x="286194" y="76669"/>
                </a:lnTo>
                <a:lnTo>
                  <a:pt x="277463" y="63094"/>
                </a:lnTo>
                <a:lnTo>
                  <a:pt x="269511" y="53019"/>
                </a:lnTo>
                <a:lnTo>
                  <a:pt x="260740" y="43669"/>
                </a:lnTo>
                <a:lnTo>
                  <a:pt x="251202" y="35099"/>
                </a:lnTo>
                <a:lnTo>
                  <a:pt x="240949" y="27362"/>
                </a:lnTo>
                <a:lnTo>
                  <a:pt x="230035" y="20510"/>
                </a:lnTo>
                <a:lnTo>
                  <a:pt x="215666" y="13265"/>
                </a:lnTo>
                <a:lnTo>
                  <a:pt x="203744" y="8561"/>
                </a:lnTo>
                <a:lnTo>
                  <a:pt x="191498" y="4856"/>
                </a:lnTo>
                <a:lnTo>
                  <a:pt x="178981" y="2176"/>
                </a:lnTo>
                <a:lnTo>
                  <a:pt x="166248" y="548"/>
                </a:lnTo>
                <a:lnTo>
                  <a:pt x="153352" y="0"/>
                </a:lnTo>
                <a:lnTo>
                  <a:pt x="150124" y="34"/>
                </a:lnTo>
                <a:lnTo>
                  <a:pt x="137263" y="854"/>
                </a:lnTo>
                <a:lnTo>
                  <a:pt x="124580" y="2747"/>
                </a:lnTo>
                <a:lnTo>
                  <a:pt x="112127" y="5686"/>
                </a:lnTo>
                <a:lnTo>
                  <a:pt x="99957" y="9644"/>
                </a:lnTo>
                <a:lnTo>
                  <a:pt x="88125" y="14594"/>
                </a:lnTo>
                <a:lnTo>
                  <a:pt x="76682" y="20510"/>
                </a:lnTo>
                <a:lnTo>
                  <a:pt x="63101" y="29243"/>
                </a:lnTo>
                <a:lnTo>
                  <a:pt x="53023" y="37196"/>
                </a:lnTo>
                <a:lnTo>
                  <a:pt x="43673" y="45969"/>
                </a:lnTo>
                <a:lnTo>
                  <a:pt x="35104" y="55508"/>
                </a:lnTo>
                <a:lnTo>
                  <a:pt x="27369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49" y="243615"/>
                </a:lnTo>
                <a:lnTo>
                  <a:pt x="37200" y="253691"/>
                </a:lnTo>
                <a:lnTo>
                  <a:pt x="45972" y="263039"/>
                </a:lnTo>
                <a:lnTo>
                  <a:pt x="55512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3"/>
                </a:lnTo>
                <a:lnTo>
                  <a:pt x="253691" y="269511"/>
                </a:lnTo>
                <a:lnTo>
                  <a:pt x="263039" y="260740"/>
                </a:lnTo>
                <a:lnTo>
                  <a:pt x="271607" y="251202"/>
                </a:lnTo>
                <a:lnTo>
                  <a:pt x="279343" y="240949"/>
                </a:lnTo>
                <a:lnTo>
                  <a:pt x="286194" y="230035"/>
                </a:lnTo>
                <a:lnTo>
                  <a:pt x="293446" y="215659"/>
                </a:lnTo>
                <a:lnTo>
                  <a:pt x="298153" y="203736"/>
                </a:lnTo>
                <a:lnTo>
                  <a:pt x="301860" y="191492"/>
                </a:lnTo>
                <a:lnTo>
                  <a:pt x="304541" y="178977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53322" y="4149733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9"/>
                </a:lnTo>
                <a:lnTo>
                  <a:pt x="271607" y="251202"/>
                </a:lnTo>
                <a:lnTo>
                  <a:pt x="263039" y="260740"/>
                </a:lnTo>
                <a:lnTo>
                  <a:pt x="253691" y="269511"/>
                </a:lnTo>
                <a:lnTo>
                  <a:pt x="243615" y="277463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3"/>
                </a:lnTo>
                <a:lnTo>
                  <a:pt x="55512" y="271607"/>
                </a:lnTo>
                <a:lnTo>
                  <a:pt x="45972" y="263039"/>
                </a:lnTo>
                <a:lnTo>
                  <a:pt x="37200" y="253691"/>
                </a:lnTo>
                <a:lnTo>
                  <a:pt x="29249" y="243615"/>
                </a:lnTo>
                <a:lnTo>
                  <a:pt x="22172" y="232863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4"/>
                </a:lnTo>
                <a:lnTo>
                  <a:pt x="99957" y="9644"/>
                </a:lnTo>
                <a:lnTo>
                  <a:pt x="112127" y="5686"/>
                </a:lnTo>
                <a:lnTo>
                  <a:pt x="124580" y="2747"/>
                </a:lnTo>
                <a:lnTo>
                  <a:pt x="137263" y="854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8"/>
                </a:lnTo>
                <a:lnTo>
                  <a:pt x="178981" y="2176"/>
                </a:lnTo>
                <a:lnTo>
                  <a:pt x="191498" y="4856"/>
                </a:lnTo>
                <a:lnTo>
                  <a:pt x="203744" y="8561"/>
                </a:lnTo>
                <a:lnTo>
                  <a:pt x="215666" y="13265"/>
                </a:lnTo>
                <a:lnTo>
                  <a:pt x="227211" y="18941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7776" y="193401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Objectif</a:t>
            </a:r>
            <a:r>
              <a:rPr lang="fr-FR" sz="4400" dirty="0">
                <a:solidFill>
                  <a:srgbClr val="FFFFFF"/>
                </a:solidFill>
                <a:latin typeface="Calibri"/>
                <a:cs typeface="Calibri"/>
              </a:rPr>
              <a:t> 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47795" y="149837"/>
            <a:ext cx="191553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accéder</a:t>
            </a:r>
            <a:endParaRPr lang="fr-FR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202" y="155973"/>
            <a:ext cx="678248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4000" dirty="0">
                <a:solidFill>
                  <a:srgbClr val="FFFFFF"/>
                </a:solidFill>
                <a:latin typeface="Calibri"/>
                <a:cs typeface="Calibri"/>
              </a:rPr>
              <a:t>aux données de votre pays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7744" y="983802"/>
            <a:ext cx="127584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76857" y="1162720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86236" y="1522301"/>
            <a:ext cx="5005130" cy="277445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 marR="48635">
              <a:lnSpc>
                <a:spcPts val="2945"/>
              </a:lnSpc>
            </a:pPr>
            <a:r>
              <a:rPr lang="fr-FR" sz="2200" dirty="0">
                <a:solidFill>
                  <a:srgbClr val="1B1B1B"/>
                </a:solidFill>
                <a:latin typeface="Times New Roman"/>
                <a:cs typeface="Times New Roman"/>
              </a:rPr>
              <a:t>S’inscrire pour créer un compte ADR</a:t>
            </a:r>
          </a:p>
          <a:p>
            <a:pPr marL="12700">
              <a:lnSpc>
                <a:spcPts val="3219"/>
              </a:lnSpc>
              <a:spcBef>
                <a:spcPts val="122"/>
              </a:spcBef>
            </a:pPr>
            <a:r>
              <a:rPr lang="fr-FR" sz="2200" dirty="0">
                <a:solidFill>
                  <a:srgbClr val="1B1B1B"/>
                </a:solidFill>
                <a:latin typeface="Times New Roman"/>
                <a:cs typeface="Times New Roman"/>
              </a:rPr>
              <a:t>Demandez à rejoindre une organisation nationale </a:t>
            </a:r>
          </a:p>
          <a:p>
            <a:pPr marL="12700">
              <a:lnSpc>
                <a:spcPts val="3219"/>
              </a:lnSpc>
              <a:spcBef>
                <a:spcPts val="270"/>
              </a:spcBef>
            </a:pPr>
            <a:r>
              <a:rPr lang="fr-FR" sz="2200" dirty="0">
                <a:solidFill>
                  <a:srgbClr val="1B1B1B"/>
                </a:solidFill>
                <a:latin typeface="Times New Roman"/>
                <a:cs typeface="Times New Roman"/>
              </a:rPr>
              <a:t>Identifiez l’administrateur ADR du pays qui devrait accepter cette demande</a:t>
            </a:r>
          </a:p>
          <a:p>
            <a:pPr marL="12700" marR="48635">
              <a:spcBef>
                <a:spcPts val="280"/>
              </a:spcBef>
            </a:pPr>
            <a:r>
              <a:rPr lang="fr-FR" sz="2200" dirty="0">
                <a:solidFill>
                  <a:srgbClr val="1B1B1B"/>
                </a:solidFill>
                <a:latin typeface="Times New Roman"/>
                <a:cs typeface="Times New Roman"/>
              </a:rPr>
              <a:t>Examinez brièvement les données de l’ADR</a:t>
            </a:r>
          </a:p>
          <a:p>
            <a:pPr marL="12700" marR="48635" algn="ctr">
              <a:spcBef>
                <a:spcPts val="280"/>
              </a:spcBef>
            </a:pPr>
            <a:r>
              <a:rPr lang="fr-FR" sz="2200" dirty="0">
                <a:solidFill>
                  <a:srgbClr val="0079A5"/>
                </a:solidFill>
                <a:latin typeface="Calibri"/>
                <a:cs typeface="Calibri"/>
                <a:hlinkClick r:id="rId4"/>
              </a:rPr>
              <a:t>https://youtu.be/dAnICb09mHQ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60051" y="1020050"/>
            <a:ext cx="537129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Mesures à prendre par les membres 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0051" y="1612810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0051" y="2055977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145" y="2591559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0051" y="2903082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0051" y="3735583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 dirty="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4744" y="4186717"/>
            <a:ext cx="15844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6900" y="5223975"/>
            <a:ext cx="2672928" cy="27093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7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5764" y="944108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85249"/>
            <a:ext cx="6603834" cy="415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4995" y="946438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28" name="object 28"/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29" name="object 29"/>
          <p:cNvSpPr/>
          <p:nvPr/>
        </p:nvSpPr>
        <p:spPr>
          <a:xfrm>
            <a:off x="2831401" y="1131134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1" y="137251"/>
                </a:lnTo>
                <a:lnTo>
                  <a:pt x="303967" y="124569"/>
                </a:lnTo>
                <a:lnTo>
                  <a:pt x="301027" y="112118"/>
                </a:lnTo>
                <a:lnTo>
                  <a:pt x="297067" y="99949"/>
                </a:lnTo>
                <a:lnTo>
                  <a:pt x="292114" y="88115"/>
                </a:lnTo>
                <a:lnTo>
                  <a:pt x="286194" y="76669"/>
                </a:lnTo>
                <a:lnTo>
                  <a:pt x="277463" y="63094"/>
                </a:lnTo>
                <a:lnTo>
                  <a:pt x="269511" y="53019"/>
                </a:lnTo>
                <a:lnTo>
                  <a:pt x="260740" y="43669"/>
                </a:lnTo>
                <a:lnTo>
                  <a:pt x="251202" y="35099"/>
                </a:lnTo>
                <a:lnTo>
                  <a:pt x="240949" y="27362"/>
                </a:lnTo>
                <a:lnTo>
                  <a:pt x="230035" y="20510"/>
                </a:lnTo>
                <a:lnTo>
                  <a:pt x="215666" y="13260"/>
                </a:lnTo>
                <a:lnTo>
                  <a:pt x="203744" y="8555"/>
                </a:lnTo>
                <a:lnTo>
                  <a:pt x="191498" y="4851"/>
                </a:lnTo>
                <a:lnTo>
                  <a:pt x="178981" y="2173"/>
                </a:lnTo>
                <a:lnTo>
                  <a:pt x="166248" y="547"/>
                </a:lnTo>
                <a:lnTo>
                  <a:pt x="153352" y="0"/>
                </a:lnTo>
                <a:lnTo>
                  <a:pt x="150124" y="34"/>
                </a:lnTo>
                <a:lnTo>
                  <a:pt x="137263" y="853"/>
                </a:lnTo>
                <a:lnTo>
                  <a:pt x="124580" y="2744"/>
                </a:lnTo>
                <a:lnTo>
                  <a:pt x="112127" y="5681"/>
                </a:lnTo>
                <a:lnTo>
                  <a:pt x="99957" y="9639"/>
                </a:lnTo>
                <a:lnTo>
                  <a:pt x="88125" y="14590"/>
                </a:lnTo>
                <a:lnTo>
                  <a:pt x="76682" y="20510"/>
                </a:lnTo>
                <a:lnTo>
                  <a:pt x="63101" y="29243"/>
                </a:lnTo>
                <a:lnTo>
                  <a:pt x="53023" y="37196"/>
                </a:lnTo>
                <a:lnTo>
                  <a:pt x="43673" y="45969"/>
                </a:lnTo>
                <a:lnTo>
                  <a:pt x="35104" y="55508"/>
                </a:lnTo>
                <a:lnTo>
                  <a:pt x="27369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49" y="243610"/>
                </a:lnTo>
                <a:lnTo>
                  <a:pt x="37200" y="253685"/>
                </a:lnTo>
                <a:lnTo>
                  <a:pt x="45972" y="263035"/>
                </a:lnTo>
                <a:lnTo>
                  <a:pt x="55512" y="271605"/>
                </a:lnTo>
                <a:lnTo>
                  <a:pt x="65767" y="279342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1"/>
                </a:lnTo>
                <a:lnTo>
                  <a:pt x="253691" y="269508"/>
                </a:lnTo>
                <a:lnTo>
                  <a:pt x="263039" y="260735"/>
                </a:lnTo>
                <a:lnTo>
                  <a:pt x="271607" y="251196"/>
                </a:lnTo>
                <a:lnTo>
                  <a:pt x="279343" y="240945"/>
                </a:lnTo>
                <a:lnTo>
                  <a:pt x="286194" y="230035"/>
                </a:lnTo>
                <a:lnTo>
                  <a:pt x="293446" y="215659"/>
                </a:lnTo>
                <a:lnTo>
                  <a:pt x="298153" y="203736"/>
                </a:lnTo>
                <a:lnTo>
                  <a:pt x="301860" y="191492"/>
                </a:lnTo>
                <a:lnTo>
                  <a:pt x="304541" y="178977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0" name="object 30"/>
          <p:cNvSpPr/>
          <p:nvPr/>
        </p:nvSpPr>
        <p:spPr>
          <a:xfrm>
            <a:off x="2831401" y="1131134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5"/>
                </a:lnTo>
                <a:lnTo>
                  <a:pt x="271607" y="251196"/>
                </a:lnTo>
                <a:lnTo>
                  <a:pt x="263039" y="260735"/>
                </a:lnTo>
                <a:lnTo>
                  <a:pt x="253691" y="269508"/>
                </a:lnTo>
                <a:lnTo>
                  <a:pt x="243615" y="277461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2"/>
                </a:lnTo>
                <a:lnTo>
                  <a:pt x="55512" y="271605"/>
                </a:lnTo>
                <a:lnTo>
                  <a:pt x="45972" y="263035"/>
                </a:lnTo>
                <a:lnTo>
                  <a:pt x="37200" y="253685"/>
                </a:lnTo>
                <a:lnTo>
                  <a:pt x="29249" y="243610"/>
                </a:lnTo>
                <a:lnTo>
                  <a:pt x="22172" y="232862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0"/>
                </a:lnTo>
                <a:lnTo>
                  <a:pt x="99957" y="9639"/>
                </a:lnTo>
                <a:lnTo>
                  <a:pt x="112127" y="5681"/>
                </a:lnTo>
                <a:lnTo>
                  <a:pt x="124580" y="2744"/>
                </a:lnTo>
                <a:lnTo>
                  <a:pt x="137263" y="853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7"/>
                </a:lnTo>
                <a:lnTo>
                  <a:pt x="178981" y="2173"/>
                </a:lnTo>
                <a:lnTo>
                  <a:pt x="191498" y="4851"/>
                </a:lnTo>
                <a:lnTo>
                  <a:pt x="203744" y="8555"/>
                </a:lnTo>
                <a:lnTo>
                  <a:pt x="215666" y="13260"/>
                </a:lnTo>
                <a:lnTo>
                  <a:pt x="227211" y="18939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1" name="object 31"/>
          <p:cNvSpPr/>
          <p:nvPr/>
        </p:nvSpPr>
        <p:spPr>
          <a:xfrm>
            <a:off x="1421638" y="1988651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3" y="137263"/>
                </a:lnTo>
                <a:lnTo>
                  <a:pt x="303970" y="124580"/>
                </a:lnTo>
                <a:lnTo>
                  <a:pt x="301031" y="112127"/>
                </a:lnTo>
                <a:lnTo>
                  <a:pt x="297073" y="99957"/>
                </a:lnTo>
                <a:lnTo>
                  <a:pt x="292122" y="88125"/>
                </a:lnTo>
                <a:lnTo>
                  <a:pt x="286207" y="76682"/>
                </a:lnTo>
                <a:lnTo>
                  <a:pt x="277474" y="63101"/>
                </a:lnTo>
                <a:lnTo>
                  <a:pt x="269520" y="53023"/>
                </a:lnTo>
                <a:lnTo>
                  <a:pt x="260748" y="43673"/>
                </a:lnTo>
                <a:lnTo>
                  <a:pt x="251209" y="35104"/>
                </a:lnTo>
                <a:lnTo>
                  <a:pt x="240958" y="27369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49"/>
                </a:lnTo>
                <a:lnTo>
                  <a:pt x="53026" y="37200"/>
                </a:lnTo>
                <a:lnTo>
                  <a:pt x="43677" y="45972"/>
                </a:lnTo>
                <a:lnTo>
                  <a:pt x="35109" y="55512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4" y="91043"/>
                </a:lnTo>
                <a:lnTo>
                  <a:pt x="8566" y="102964"/>
                </a:lnTo>
                <a:lnTo>
                  <a:pt x="4858" y="115208"/>
                </a:lnTo>
                <a:lnTo>
                  <a:pt x="2177" y="127723"/>
                </a:lnTo>
                <a:lnTo>
                  <a:pt x="548" y="140455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5"/>
                </a:lnTo>
                <a:lnTo>
                  <a:pt x="2750" y="182138"/>
                </a:lnTo>
                <a:lnTo>
                  <a:pt x="5690" y="194591"/>
                </a:lnTo>
                <a:lnTo>
                  <a:pt x="9650" y="206761"/>
                </a:lnTo>
                <a:lnTo>
                  <a:pt x="14603" y="218593"/>
                </a:lnTo>
                <a:lnTo>
                  <a:pt x="20523" y="230035"/>
                </a:lnTo>
                <a:lnTo>
                  <a:pt x="29254" y="243615"/>
                </a:lnTo>
                <a:lnTo>
                  <a:pt x="37206" y="253691"/>
                </a:lnTo>
                <a:lnTo>
                  <a:pt x="45977" y="263039"/>
                </a:lnTo>
                <a:lnTo>
                  <a:pt x="55515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2" y="215666"/>
                </a:lnTo>
                <a:lnTo>
                  <a:pt x="298156" y="203744"/>
                </a:lnTo>
                <a:lnTo>
                  <a:pt x="301861" y="191498"/>
                </a:lnTo>
                <a:lnTo>
                  <a:pt x="304541" y="178981"/>
                </a:lnTo>
                <a:lnTo>
                  <a:pt x="306169" y="166248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1638" y="1988651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8"/>
                </a:lnTo>
                <a:lnTo>
                  <a:pt x="304541" y="178981"/>
                </a:lnTo>
                <a:lnTo>
                  <a:pt x="301861" y="191498"/>
                </a:lnTo>
                <a:lnTo>
                  <a:pt x="298156" y="203744"/>
                </a:lnTo>
                <a:lnTo>
                  <a:pt x="293452" y="215666"/>
                </a:lnTo>
                <a:lnTo>
                  <a:pt x="287776" y="227211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3"/>
                </a:lnTo>
                <a:lnTo>
                  <a:pt x="55515" y="271607"/>
                </a:lnTo>
                <a:lnTo>
                  <a:pt x="45977" y="263039"/>
                </a:lnTo>
                <a:lnTo>
                  <a:pt x="37206" y="253691"/>
                </a:lnTo>
                <a:lnTo>
                  <a:pt x="29254" y="243615"/>
                </a:lnTo>
                <a:lnTo>
                  <a:pt x="22174" y="232863"/>
                </a:lnTo>
                <a:lnTo>
                  <a:pt x="14603" y="218593"/>
                </a:lnTo>
                <a:lnTo>
                  <a:pt x="9650" y="206761"/>
                </a:lnTo>
                <a:lnTo>
                  <a:pt x="5690" y="194591"/>
                </a:lnTo>
                <a:lnTo>
                  <a:pt x="2750" y="182138"/>
                </a:lnTo>
                <a:lnTo>
                  <a:pt x="856" y="169455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5"/>
                </a:lnTo>
                <a:lnTo>
                  <a:pt x="2177" y="127723"/>
                </a:lnTo>
                <a:lnTo>
                  <a:pt x="4858" y="115208"/>
                </a:lnTo>
                <a:lnTo>
                  <a:pt x="8566" y="102964"/>
                </a:lnTo>
                <a:lnTo>
                  <a:pt x="13274" y="91043"/>
                </a:lnTo>
                <a:lnTo>
                  <a:pt x="18956" y="79498"/>
                </a:lnTo>
                <a:lnTo>
                  <a:pt x="27374" y="65767"/>
                </a:lnTo>
                <a:lnTo>
                  <a:pt x="35109" y="55512"/>
                </a:lnTo>
                <a:lnTo>
                  <a:pt x="43677" y="45972"/>
                </a:lnTo>
                <a:lnTo>
                  <a:pt x="53026" y="37200"/>
                </a:lnTo>
                <a:lnTo>
                  <a:pt x="63102" y="29249"/>
                </a:lnTo>
                <a:lnTo>
                  <a:pt x="73854" y="22172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69"/>
                </a:lnTo>
                <a:lnTo>
                  <a:pt x="251209" y="35104"/>
                </a:lnTo>
                <a:lnTo>
                  <a:pt x="260748" y="43673"/>
                </a:lnTo>
                <a:lnTo>
                  <a:pt x="269520" y="53023"/>
                </a:lnTo>
                <a:lnTo>
                  <a:pt x="277474" y="63101"/>
                </a:lnTo>
                <a:lnTo>
                  <a:pt x="284556" y="73854"/>
                </a:lnTo>
                <a:lnTo>
                  <a:pt x="292122" y="88125"/>
                </a:lnTo>
                <a:lnTo>
                  <a:pt x="297073" y="99957"/>
                </a:lnTo>
                <a:lnTo>
                  <a:pt x="301031" y="112127"/>
                </a:lnTo>
                <a:lnTo>
                  <a:pt x="303970" y="124580"/>
                </a:lnTo>
                <a:lnTo>
                  <a:pt x="305863" y="137263"/>
                </a:lnTo>
                <a:lnTo>
                  <a:pt x="306683" y="150124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6597" y="4177445"/>
            <a:ext cx="5316118" cy="649808"/>
          </a:xfrm>
          <a:custGeom>
            <a:avLst/>
            <a:gdLst/>
            <a:ahLst/>
            <a:cxnLst/>
            <a:rect l="l" t="t" r="r" b="b"/>
            <a:pathLst>
              <a:path w="5316118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7" y="616155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207762" y="649808"/>
                </a:lnTo>
                <a:lnTo>
                  <a:pt x="5245485" y="643089"/>
                </a:lnTo>
                <a:lnTo>
                  <a:pt x="5282474" y="619865"/>
                </a:lnTo>
                <a:lnTo>
                  <a:pt x="5307388" y="584279"/>
                </a:lnTo>
                <a:lnTo>
                  <a:pt x="5315977" y="546969"/>
                </a:lnTo>
                <a:lnTo>
                  <a:pt x="5316118" y="541439"/>
                </a:lnTo>
                <a:lnTo>
                  <a:pt x="5316118" y="108369"/>
                </a:lnTo>
                <a:lnTo>
                  <a:pt x="5309402" y="70641"/>
                </a:lnTo>
                <a:lnTo>
                  <a:pt x="5286185" y="33648"/>
                </a:lnTo>
                <a:lnTo>
                  <a:pt x="5250587" y="8729"/>
                </a:lnTo>
                <a:lnTo>
                  <a:pt x="5213278" y="140"/>
                </a:lnTo>
                <a:lnTo>
                  <a:pt x="5207762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8" y="29937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6202" y="150644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55537" y="134082"/>
            <a:ext cx="15206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ajouter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00405" y="134081"/>
            <a:ext cx="342943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des utilisateurs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54407" y="125307"/>
            <a:ext cx="43773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33964" y="125307"/>
            <a:ext cx="395546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administrer l’accès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33534" y="1167762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6733" y="1121445"/>
            <a:ext cx="347325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84314" y="1833427"/>
            <a:ext cx="3168399" cy="82566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Encouragez les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admins nationaux à conserver les adhésions à jour.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4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6017" y="1940178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139" y="2025279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08983" y="3089039"/>
            <a:ext cx="210503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1813" y="3226865"/>
            <a:ext cx="106361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0577" y="4311777"/>
            <a:ext cx="4901723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https://youtu.be/qXuvsHiEqAM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6900" y="5223976"/>
            <a:ext cx="2672927" cy="21519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8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46806"/>
            <a:ext cx="10080000" cy="4031995"/>
          </a:xfrm>
          <a:custGeom>
            <a:avLst/>
            <a:gdLst/>
            <a:ahLst/>
            <a:cxnLst/>
            <a:rect l="l" t="t" r="r" b="b"/>
            <a:pathLst>
              <a:path w="10080000" h="4031995">
                <a:moveTo>
                  <a:pt x="0" y="4031995"/>
                </a:moveTo>
                <a:lnTo>
                  <a:pt x="10080000" y="4031995"/>
                </a:lnTo>
                <a:lnTo>
                  <a:pt x="10080000" y="0"/>
                </a:lnTo>
                <a:lnTo>
                  <a:pt x="0" y="0"/>
                </a:lnTo>
                <a:lnTo>
                  <a:pt x="0" y="403199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85249"/>
            <a:ext cx="6603834" cy="415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4995" y="946438"/>
            <a:ext cx="1009078" cy="40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23163"/>
            <a:ext cx="10080000" cy="546481"/>
          </a:xfrm>
          <a:custGeom>
            <a:avLst/>
            <a:gdLst/>
            <a:ahLst/>
            <a:cxnLst/>
            <a:rect l="l" t="t" r="r" b="b"/>
            <a:pathLst>
              <a:path w="10080000" h="546481">
                <a:moveTo>
                  <a:pt x="0" y="546480"/>
                </a:moveTo>
                <a:lnTo>
                  <a:pt x="10080000" y="546480"/>
                </a:lnTo>
                <a:lnTo>
                  <a:pt x="10080000" y="0"/>
                </a:lnTo>
                <a:lnTo>
                  <a:pt x="0" y="0"/>
                </a:lnTo>
                <a:lnTo>
                  <a:pt x="0" y="54648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604" y="5167092"/>
            <a:ext cx="328676" cy="290512"/>
          </a:xfrm>
          <a:custGeom>
            <a:avLst/>
            <a:gdLst/>
            <a:ahLst/>
            <a:cxnLst/>
            <a:rect l="l" t="t" r="r" b="b"/>
            <a:pathLst>
              <a:path w="328676" h="290512">
                <a:moveTo>
                  <a:pt x="164515" y="290512"/>
                </a:moveTo>
                <a:lnTo>
                  <a:pt x="328676" y="290512"/>
                </a:lnTo>
                <a:lnTo>
                  <a:pt x="328676" y="0"/>
                </a:lnTo>
                <a:lnTo>
                  <a:pt x="0" y="0"/>
                </a:lnTo>
                <a:lnTo>
                  <a:pt x="0" y="290512"/>
                </a:lnTo>
                <a:lnTo>
                  <a:pt x="164515" y="290512"/>
                </a:lnTo>
                <a:close/>
              </a:path>
            </a:pathLst>
          </a:custGeom>
          <a:solidFill>
            <a:srgbClr val="95AC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758" y="5204532"/>
            <a:ext cx="335165" cy="290512"/>
          </a:xfrm>
          <a:custGeom>
            <a:avLst/>
            <a:gdLst/>
            <a:ahLst/>
            <a:cxnLst/>
            <a:rect l="l" t="t" r="r" b="b"/>
            <a:pathLst>
              <a:path w="335165" h="290512">
                <a:moveTo>
                  <a:pt x="320395" y="290512"/>
                </a:moveTo>
                <a:lnTo>
                  <a:pt x="335165" y="268198"/>
                </a:lnTo>
                <a:lnTo>
                  <a:pt x="335165" y="59753"/>
                </a:lnTo>
                <a:lnTo>
                  <a:pt x="223558" y="0"/>
                </a:lnTo>
                <a:lnTo>
                  <a:pt x="104406" y="178917"/>
                </a:lnTo>
                <a:lnTo>
                  <a:pt x="0" y="231114"/>
                </a:lnTo>
                <a:lnTo>
                  <a:pt x="0" y="268198"/>
                </a:lnTo>
                <a:lnTo>
                  <a:pt x="22326" y="290512"/>
                </a:lnTo>
                <a:lnTo>
                  <a:pt x="320395" y="29051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202" y="5155573"/>
            <a:ext cx="350278" cy="343801"/>
          </a:xfrm>
          <a:custGeom>
            <a:avLst/>
            <a:gdLst/>
            <a:ahLst/>
            <a:cxnLst/>
            <a:rect l="l" t="t" r="r" b="b"/>
            <a:pathLst>
              <a:path w="350278" h="343801">
                <a:moveTo>
                  <a:pt x="334797" y="25920"/>
                </a:moveTo>
                <a:lnTo>
                  <a:pt x="335521" y="29159"/>
                </a:lnTo>
                <a:lnTo>
                  <a:pt x="335521" y="98272"/>
                </a:lnTo>
                <a:lnTo>
                  <a:pt x="338391" y="336956"/>
                </a:lnTo>
                <a:lnTo>
                  <a:pt x="341274" y="334073"/>
                </a:lnTo>
                <a:lnTo>
                  <a:pt x="343801" y="331558"/>
                </a:lnTo>
                <a:lnTo>
                  <a:pt x="345960" y="328320"/>
                </a:lnTo>
                <a:lnTo>
                  <a:pt x="349923" y="317881"/>
                </a:lnTo>
                <a:lnTo>
                  <a:pt x="350278" y="313918"/>
                </a:lnTo>
                <a:lnTo>
                  <a:pt x="350278" y="29159"/>
                </a:lnTo>
                <a:lnTo>
                  <a:pt x="347751" y="17640"/>
                </a:lnTo>
                <a:lnTo>
                  <a:pt x="341274" y="8636"/>
                </a:lnTo>
                <a:lnTo>
                  <a:pt x="335521" y="3594"/>
                </a:lnTo>
                <a:lnTo>
                  <a:pt x="334797" y="25920"/>
                </a:lnTo>
                <a:close/>
              </a:path>
              <a:path w="350278" h="343801">
                <a:moveTo>
                  <a:pt x="15481" y="25920"/>
                </a:moveTo>
                <a:lnTo>
                  <a:pt x="16916" y="22313"/>
                </a:lnTo>
                <a:lnTo>
                  <a:pt x="19443" y="19075"/>
                </a:lnTo>
                <a:lnTo>
                  <a:pt x="22682" y="16560"/>
                </a:lnTo>
                <a:lnTo>
                  <a:pt x="27000" y="14757"/>
                </a:lnTo>
                <a:lnTo>
                  <a:pt x="25552" y="0"/>
                </a:lnTo>
                <a:lnTo>
                  <a:pt x="21602" y="711"/>
                </a:lnTo>
                <a:lnTo>
                  <a:pt x="17995" y="2159"/>
                </a:lnTo>
                <a:lnTo>
                  <a:pt x="15481" y="25920"/>
                </a:lnTo>
                <a:close/>
              </a:path>
              <a:path w="350278" h="343801">
                <a:moveTo>
                  <a:pt x="335521" y="227876"/>
                </a:moveTo>
                <a:lnTo>
                  <a:pt x="335521" y="314629"/>
                </a:lnTo>
                <a:lnTo>
                  <a:pt x="334441" y="317881"/>
                </a:lnTo>
                <a:lnTo>
                  <a:pt x="330835" y="323634"/>
                </a:lnTo>
                <a:lnTo>
                  <a:pt x="327596" y="326517"/>
                </a:lnTo>
                <a:lnTo>
                  <a:pt x="324002" y="327952"/>
                </a:lnTo>
                <a:lnTo>
                  <a:pt x="320763" y="328320"/>
                </a:lnTo>
                <a:lnTo>
                  <a:pt x="324713" y="343077"/>
                </a:lnTo>
                <a:lnTo>
                  <a:pt x="328676" y="342353"/>
                </a:lnTo>
                <a:lnTo>
                  <a:pt x="331914" y="340550"/>
                </a:lnTo>
                <a:lnTo>
                  <a:pt x="335521" y="339115"/>
                </a:lnTo>
                <a:lnTo>
                  <a:pt x="338391" y="336956"/>
                </a:lnTo>
                <a:lnTo>
                  <a:pt x="335521" y="98272"/>
                </a:lnTo>
                <a:lnTo>
                  <a:pt x="234721" y="42468"/>
                </a:lnTo>
                <a:lnTo>
                  <a:pt x="234721" y="14389"/>
                </a:lnTo>
                <a:lnTo>
                  <a:pt x="234721" y="119151"/>
                </a:lnTo>
                <a:lnTo>
                  <a:pt x="335521" y="119151"/>
                </a:lnTo>
                <a:lnTo>
                  <a:pt x="234721" y="111950"/>
                </a:lnTo>
                <a:lnTo>
                  <a:pt x="234721" y="59753"/>
                </a:lnTo>
                <a:lnTo>
                  <a:pt x="329399" y="111950"/>
                </a:lnTo>
                <a:lnTo>
                  <a:pt x="335521" y="119151"/>
                </a:lnTo>
                <a:lnTo>
                  <a:pt x="335521" y="220319"/>
                </a:lnTo>
                <a:lnTo>
                  <a:pt x="234721" y="220319"/>
                </a:lnTo>
                <a:lnTo>
                  <a:pt x="234721" y="14389"/>
                </a:lnTo>
                <a:lnTo>
                  <a:pt x="320763" y="14389"/>
                </a:lnTo>
                <a:lnTo>
                  <a:pt x="324002" y="15113"/>
                </a:lnTo>
                <a:lnTo>
                  <a:pt x="327596" y="16560"/>
                </a:lnTo>
                <a:lnTo>
                  <a:pt x="330835" y="19075"/>
                </a:lnTo>
                <a:lnTo>
                  <a:pt x="333362" y="22313"/>
                </a:lnTo>
                <a:lnTo>
                  <a:pt x="334797" y="25920"/>
                </a:lnTo>
                <a:lnTo>
                  <a:pt x="335521" y="3594"/>
                </a:lnTo>
                <a:lnTo>
                  <a:pt x="331914" y="2159"/>
                </a:lnTo>
                <a:lnTo>
                  <a:pt x="328676" y="711"/>
                </a:lnTo>
                <a:lnTo>
                  <a:pt x="324713" y="0"/>
                </a:lnTo>
                <a:lnTo>
                  <a:pt x="320763" y="-368"/>
                </a:lnTo>
                <a:lnTo>
                  <a:pt x="29514" y="-368"/>
                </a:lnTo>
                <a:lnTo>
                  <a:pt x="25552" y="0"/>
                </a:lnTo>
                <a:lnTo>
                  <a:pt x="27000" y="14757"/>
                </a:lnTo>
                <a:lnTo>
                  <a:pt x="29514" y="14389"/>
                </a:lnTo>
                <a:lnTo>
                  <a:pt x="116992" y="14389"/>
                </a:lnTo>
                <a:lnTo>
                  <a:pt x="116992" y="111950"/>
                </a:lnTo>
                <a:lnTo>
                  <a:pt x="14757" y="111950"/>
                </a:lnTo>
                <a:lnTo>
                  <a:pt x="14757" y="29159"/>
                </a:lnTo>
                <a:lnTo>
                  <a:pt x="15481" y="25920"/>
                </a:lnTo>
                <a:lnTo>
                  <a:pt x="17995" y="2159"/>
                </a:lnTo>
                <a:lnTo>
                  <a:pt x="14757" y="3949"/>
                </a:lnTo>
                <a:lnTo>
                  <a:pt x="14757" y="119151"/>
                </a:lnTo>
                <a:lnTo>
                  <a:pt x="116992" y="119151"/>
                </a:lnTo>
                <a:lnTo>
                  <a:pt x="124561" y="328320"/>
                </a:lnTo>
                <a:lnTo>
                  <a:pt x="124561" y="14389"/>
                </a:lnTo>
                <a:lnTo>
                  <a:pt x="227152" y="14389"/>
                </a:lnTo>
                <a:lnTo>
                  <a:pt x="227152" y="41757"/>
                </a:lnTo>
                <a:lnTo>
                  <a:pt x="234721" y="328320"/>
                </a:lnTo>
                <a:lnTo>
                  <a:pt x="234721" y="227876"/>
                </a:lnTo>
                <a:lnTo>
                  <a:pt x="335521" y="227876"/>
                </a:lnTo>
                <a:close/>
              </a:path>
              <a:path w="350278" h="343801">
                <a:moveTo>
                  <a:pt x="320763" y="343433"/>
                </a:moveTo>
                <a:lnTo>
                  <a:pt x="324713" y="343077"/>
                </a:lnTo>
                <a:lnTo>
                  <a:pt x="320763" y="328320"/>
                </a:lnTo>
                <a:lnTo>
                  <a:pt x="234721" y="328320"/>
                </a:lnTo>
                <a:lnTo>
                  <a:pt x="227152" y="111950"/>
                </a:lnTo>
                <a:lnTo>
                  <a:pt x="198716" y="111950"/>
                </a:lnTo>
                <a:lnTo>
                  <a:pt x="227152" y="119151"/>
                </a:lnTo>
                <a:lnTo>
                  <a:pt x="227152" y="220319"/>
                </a:lnTo>
                <a:lnTo>
                  <a:pt x="130314" y="220319"/>
                </a:lnTo>
                <a:lnTo>
                  <a:pt x="176402" y="119151"/>
                </a:lnTo>
                <a:lnTo>
                  <a:pt x="124561" y="201599"/>
                </a:lnTo>
                <a:lnTo>
                  <a:pt x="124561" y="229311"/>
                </a:lnTo>
                <a:lnTo>
                  <a:pt x="125641" y="227876"/>
                </a:lnTo>
                <a:lnTo>
                  <a:pt x="227152" y="227876"/>
                </a:lnTo>
                <a:lnTo>
                  <a:pt x="227152" y="328320"/>
                </a:lnTo>
                <a:lnTo>
                  <a:pt x="124561" y="328320"/>
                </a:lnTo>
                <a:lnTo>
                  <a:pt x="116992" y="119151"/>
                </a:lnTo>
                <a:lnTo>
                  <a:pt x="116992" y="213118"/>
                </a:lnTo>
                <a:lnTo>
                  <a:pt x="113042" y="219951"/>
                </a:lnTo>
                <a:lnTo>
                  <a:pt x="111963" y="220319"/>
                </a:lnTo>
                <a:lnTo>
                  <a:pt x="14757" y="220319"/>
                </a:lnTo>
                <a:lnTo>
                  <a:pt x="14757" y="3949"/>
                </a:lnTo>
                <a:lnTo>
                  <a:pt x="11518" y="6108"/>
                </a:lnTo>
                <a:lnTo>
                  <a:pt x="4317" y="14389"/>
                </a:lnTo>
                <a:lnTo>
                  <a:pt x="355" y="25196"/>
                </a:lnTo>
                <a:lnTo>
                  <a:pt x="0" y="29159"/>
                </a:lnTo>
                <a:lnTo>
                  <a:pt x="0" y="313918"/>
                </a:lnTo>
                <a:lnTo>
                  <a:pt x="2514" y="325069"/>
                </a:lnTo>
                <a:lnTo>
                  <a:pt x="8991" y="334073"/>
                </a:lnTo>
                <a:lnTo>
                  <a:pt x="11518" y="336956"/>
                </a:lnTo>
                <a:lnTo>
                  <a:pt x="14757" y="339115"/>
                </a:lnTo>
                <a:lnTo>
                  <a:pt x="14757" y="283679"/>
                </a:lnTo>
                <a:lnTo>
                  <a:pt x="116992" y="234353"/>
                </a:lnTo>
                <a:lnTo>
                  <a:pt x="14757" y="267119"/>
                </a:lnTo>
                <a:lnTo>
                  <a:pt x="14757" y="227876"/>
                </a:lnTo>
                <a:lnTo>
                  <a:pt x="96481" y="227876"/>
                </a:lnTo>
                <a:lnTo>
                  <a:pt x="116992" y="234353"/>
                </a:lnTo>
                <a:lnTo>
                  <a:pt x="116992" y="328320"/>
                </a:lnTo>
                <a:lnTo>
                  <a:pt x="29514" y="328320"/>
                </a:lnTo>
                <a:lnTo>
                  <a:pt x="26276" y="327952"/>
                </a:lnTo>
                <a:lnTo>
                  <a:pt x="22682" y="326517"/>
                </a:lnTo>
                <a:lnTo>
                  <a:pt x="19443" y="323634"/>
                </a:lnTo>
                <a:lnTo>
                  <a:pt x="16916" y="320751"/>
                </a:lnTo>
                <a:lnTo>
                  <a:pt x="17995" y="340550"/>
                </a:lnTo>
                <a:lnTo>
                  <a:pt x="21602" y="342353"/>
                </a:lnTo>
                <a:lnTo>
                  <a:pt x="25552" y="343077"/>
                </a:lnTo>
                <a:lnTo>
                  <a:pt x="29514" y="343433"/>
                </a:lnTo>
                <a:lnTo>
                  <a:pt x="320763" y="343433"/>
                </a:lnTo>
                <a:close/>
              </a:path>
              <a:path w="350278" h="343801">
                <a:moveTo>
                  <a:pt x="17995" y="340550"/>
                </a:moveTo>
                <a:lnTo>
                  <a:pt x="16916" y="320751"/>
                </a:lnTo>
                <a:lnTo>
                  <a:pt x="15481" y="317157"/>
                </a:lnTo>
                <a:lnTo>
                  <a:pt x="14757" y="313918"/>
                </a:lnTo>
                <a:lnTo>
                  <a:pt x="14757" y="339115"/>
                </a:lnTo>
                <a:lnTo>
                  <a:pt x="17995" y="340550"/>
                </a:lnTo>
                <a:close/>
              </a:path>
              <a:path w="350278" h="343801">
                <a:moveTo>
                  <a:pt x="234721" y="111950"/>
                </a:moveTo>
                <a:lnTo>
                  <a:pt x="335521" y="119151"/>
                </a:lnTo>
                <a:lnTo>
                  <a:pt x="329399" y="111950"/>
                </a:lnTo>
                <a:lnTo>
                  <a:pt x="234721" y="111950"/>
                </a:lnTo>
                <a:close/>
              </a:path>
              <a:path w="350278" h="343801">
                <a:moveTo>
                  <a:pt x="234721" y="14389"/>
                </a:moveTo>
                <a:lnTo>
                  <a:pt x="234721" y="220319"/>
                </a:lnTo>
                <a:lnTo>
                  <a:pt x="234721" y="14389"/>
                </a:lnTo>
                <a:close/>
              </a:path>
              <a:path w="350278" h="343801">
                <a:moveTo>
                  <a:pt x="14757" y="267119"/>
                </a:moveTo>
                <a:lnTo>
                  <a:pt x="116992" y="234353"/>
                </a:lnTo>
                <a:lnTo>
                  <a:pt x="96481" y="227876"/>
                </a:lnTo>
                <a:lnTo>
                  <a:pt x="14757" y="267119"/>
                </a:lnTo>
                <a:close/>
              </a:path>
              <a:path w="350278" h="343801">
                <a:moveTo>
                  <a:pt x="124561" y="229311"/>
                </a:moveTo>
                <a:lnTo>
                  <a:pt x="124561" y="119151"/>
                </a:lnTo>
                <a:lnTo>
                  <a:pt x="176402" y="119151"/>
                </a:lnTo>
                <a:lnTo>
                  <a:pt x="130314" y="220319"/>
                </a:lnTo>
                <a:lnTo>
                  <a:pt x="194043" y="119151"/>
                </a:lnTo>
                <a:lnTo>
                  <a:pt x="227152" y="119151"/>
                </a:lnTo>
                <a:lnTo>
                  <a:pt x="198716" y="111950"/>
                </a:lnTo>
                <a:lnTo>
                  <a:pt x="227152" y="66598"/>
                </a:lnTo>
                <a:lnTo>
                  <a:pt x="227152" y="111950"/>
                </a:lnTo>
                <a:lnTo>
                  <a:pt x="234721" y="328320"/>
                </a:lnTo>
                <a:lnTo>
                  <a:pt x="227152" y="41757"/>
                </a:lnTo>
                <a:lnTo>
                  <a:pt x="226441" y="41757"/>
                </a:lnTo>
                <a:lnTo>
                  <a:pt x="223558" y="44640"/>
                </a:lnTo>
                <a:lnTo>
                  <a:pt x="181076" y="111950"/>
                </a:lnTo>
                <a:lnTo>
                  <a:pt x="124561" y="111950"/>
                </a:lnTo>
                <a:lnTo>
                  <a:pt x="124561" y="14389"/>
                </a:lnTo>
                <a:lnTo>
                  <a:pt x="124561" y="229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973405"/>
            <a:ext cx="10080002" cy="149758"/>
          </a:xfrm>
          <a:custGeom>
            <a:avLst/>
            <a:gdLst/>
            <a:ahLst/>
            <a:cxnLst/>
            <a:rect l="l" t="t" r="r" b="b"/>
            <a:pathLst>
              <a:path w="10080002" h="149758">
                <a:moveTo>
                  <a:pt x="10080000" y="0"/>
                </a:moveTo>
                <a:lnTo>
                  <a:pt x="0" y="0"/>
                </a:lnTo>
                <a:lnTo>
                  <a:pt x="0" y="149758"/>
                </a:lnTo>
                <a:lnTo>
                  <a:pt x="10080000" y="149758"/>
                </a:lnTo>
                <a:lnTo>
                  <a:pt x="10080000" y="0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1401" y="1131134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1" y="137251"/>
                </a:lnTo>
                <a:lnTo>
                  <a:pt x="303967" y="124569"/>
                </a:lnTo>
                <a:lnTo>
                  <a:pt x="301027" y="112118"/>
                </a:lnTo>
                <a:lnTo>
                  <a:pt x="297067" y="99949"/>
                </a:lnTo>
                <a:lnTo>
                  <a:pt x="292114" y="88115"/>
                </a:lnTo>
                <a:lnTo>
                  <a:pt x="286194" y="76669"/>
                </a:lnTo>
                <a:lnTo>
                  <a:pt x="277463" y="63094"/>
                </a:lnTo>
                <a:lnTo>
                  <a:pt x="269511" y="53019"/>
                </a:lnTo>
                <a:lnTo>
                  <a:pt x="260740" y="43669"/>
                </a:lnTo>
                <a:lnTo>
                  <a:pt x="251202" y="35099"/>
                </a:lnTo>
                <a:lnTo>
                  <a:pt x="240949" y="27362"/>
                </a:lnTo>
                <a:lnTo>
                  <a:pt x="230035" y="20510"/>
                </a:lnTo>
                <a:lnTo>
                  <a:pt x="215666" y="13260"/>
                </a:lnTo>
                <a:lnTo>
                  <a:pt x="203744" y="8555"/>
                </a:lnTo>
                <a:lnTo>
                  <a:pt x="191498" y="4851"/>
                </a:lnTo>
                <a:lnTo>
                  <a:pt x="178981" y="2173"/>
                </a:lnTo>
                <a:lnTo>
                  <a:pt x="166248" y="547"/>
                </a:lnTo>
                <a:lnTo>
                  <a:pt x="153352" y="0"/>
                </a:lnTo>
                <a:lnTo>
                  <a:pt x="150124" y="34"/>
                </a:lnTo>
                <a:lnTo>
                  <a:pt x="137263" y="853"/>
                </a:lnTo>
                <a:lnTo>
                  <a:pt x="124580" y="2744"/>
                </a:lnTo>
                <a:lnTo>
                  <a:pt x="112127" y="5681"/>
                </a:lnTo>
                <a:lnTo>
                  <a:pt x="99957" y="9639"/>
                </a:lnTo>
                <a:lnTo>
                  <a:pt x="88125" y="14590"/>
                </a:lnTo>
                <a:lnTo>
                  <a:pt x="76682" y="20510"/>
                </a:lnTo>
                <a:lnTo>
                  <a:pt x="63101" y="29243"/>
                </a:lnTo>
                <a:lnTo>
                  <a:pt x="53023" y="37196"/>
                </a:lnTo>
                <a:lnTo>
                  <a:pt x="43673" y="45969"/>
                </a:lnTo>
                <a:lnTo>
                  <a:pt x="35104" y="55508"/>
                </a:lnTo>
                <a:lnTo>
                  <a:pt x="27369" y="65759"/>
                </a:lnTo>
                <a:lnTo>
                  <a:pt x="20523" y="76669"/>
                </a:lnTo>
                <a:lnTo>
                  <a:pt x="13270" y="91045"/>
                </a:lnTo>
                <a:lnTo>
                  <a:pt x="8564" y="102968"/>
                </a:lnTo>
                <a:lnTo>
                  <a:pt x="4857" y="115212"/>
                </a:lnTo>
                <a:lnTo>
                  <a:pt x="2176" y="127727"/>
                </a:lnTo>
                <a:lnTo>
                  <a:pt x="548" y="140457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3"/>
                </a:lnTo>
                <a:lnTo>
                  <a:pt x="2750" y="182135"/>
                </a:lnTo>
                <a:lnTo>
                  <a:pt x="5690" y="194586"/>
                </a:lnTo>
                <a:lnTo>
                  <a:pt x="9650" y="206755"/>
                </a:lnTo>
                <a:lnTo>
                  <a:pt x="14603" y="218589"/>
                </a:lnTo>
                <a:lnTo>
                  <a:pt x="20523" y="230035"/>
                </a:lnTo>
                <a:lnTo>
                  <a:pt x="29249" y="243610"/>
                </a:lnTo>
                <a:lnTo>
                  <a:pt x="37200" y="253685"/>
                </a:lnTo>
                <a:lnTo>
                  <a:pt x="45972" y="263035"/>
                </a:lnTo>
                <a:lnTo>
                  <a:pt x="55512" y="271605"/>
                </a:lnTo>
                <a:lnTo>
                  <a:pt x="65767" y="279342"/>
                </a:lnTo>
                <a:lnTo>
                  <a:pt x="76682" y="286194"/>
                </a:lnTo>
                <a:lnTo>
                  <a:pt x="91043" y="293442"/>
                </a:lnTo>
                <a:lnTo>
                  <a:pt x="102964" y="298150"/>
                </a:lnTo>
                <a:lnTo>
                  <a:pt x="115208" y="301859"/>
                </a:lnTo>
                <a:lnTo>
                  <a:pt x="127723" y="304540"/>
                </a:lnTo>
                <a:lnTo>
                  <a:pt x="140455" y="306169"/>
                </a:lnTo>
                <a:lnTo>
                  <a:pt x="153352" y="306717"/>
                </a:lnTo>
                <a:lnTo>
                  <a:pt x="156595" y="306683"/>
                </a:lnTo>
                <a:lnTo>
                  <a:pt x="169455" y="305861"/>
                </a:lnTo>
                <a:lnTo>
                  <a:pt x="182138" y="303967"/>
                </a:lnTo>
                <a:lnTo>
                  <a:pt x="194591" y="301027"/>
                </a:lnTo>
                <a:lnTo>
                  <a:pt x="206761" y="297067"/>
                </a:lnTo>
                <a:lnTo>
                  <a:pt x="218593" y="292114"/>
                </a:lnTo>
                <a:lnTo>
                  <a:pt x="230035" y="286194"/>
                </a:lnTo>
                <a:lnTo>
                  <a:pt x="243615" y="277461"/>
                </a:lnTo>
                <a:lnTo>
                  <a:pt x="253691" y="269508"/>
                </a:lnTo>
                <a:lnTo>
                  <a:pt x="263039" y="260735"/>
                </a:lnTo>
                <a:lnTo>
                  <a:pt x="271607" y="251196"/>
                </a:lnTo>
                <a:lnTo>
                  <a:pt x="279343" y="240945"/>
                </a:lnTo>
                <a:lnTo>
                  <a:pt x="286194" y="230035"/>
                </a:lnTo>
                <a:lnTo>
                  <a:pt x="293446" y="215659"/>
                </a:lnTo>
                <a:lnTo>
                  <a:pt x="298153" y="203736"/>
                </a:lnTo>
                <a:lnTo>
                  <a:pt x="301860" y="191492"/>
                </a:lnTo>
                <a:lnTo>
                  <a:pt x="304541" y="178977"/>
                </a:lnTo>
                <a:lnTo>
                  <a:pt x="306169" y="166247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31401" y="1131134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7"/>
                </a:lnTo>
                <a:lnTo>
                  <a:pt x="304541" y="178977"/>
                </a:lnTo>
                <a:lnTo>
                  <a:pt x="301860" y="191492"/>
                </a:lnTo>
                <a:lnTo>
                  <a:pt x="298153" y="203736"/>
                </a:lnTo>
                <a:lnTo>
                  <a:pt x="293446" y="215659"/>
                </a:lnTo>
                <a:lnTo>
                  <a:pt x="287766" y="227207"/>
                </a:lnTo>
                <a:lnTo>
                  <a:pt x="279343" y="240945"/>
                </a:lnTo>
                <a:lnTo>
                  <a:pt x="271607" y="251196"/>
                </a:lnTo>
                <a:lnTo>
                  <a:pt x="263039" y="260735"/>
                </a:lnTo>
                <a:lnTo>
                  <a:pt x="253691" y="269508"/>
                </a:lnTo>
                <a:lnTo>
                  <a:pt x="243615" y="277461"/>
                </a:lnTo>
                <a:lnTo>
                  <a:pt x="232863" y="284543"/>
                </a:lnTo>
                <a:lnTo>
                  <a:pt x="218593" y="292114"/>
                </a:lnTo>
                <a:lnTo>
                  <a:pt x="206761" y="297067"/>
                </a:lnTo>
                <a:lnTo>
                  <a:pt x="194591" y="301027"/>
                </a:lnTo>
                <a:lnTo>
                  <a:pt x="182138" y="303967"/>
                </a:lnTo>
                <a:lnTo>
                  <a:pt x="169455" y="305861"/>
                </a:lnTo>
                <a:lnTo>
                  <a:pt x="156595" y="306683"/>
                </a:lnTo>
                <a:lnTo>
                  <a:pt x="153352" y="306717"/>
                </a:lnTo>
                <a:lnTo>
                  <a:pt x="140455" y="306169"/>
                </a:lnTo>
                <a:lnTo>
                  <a:pt x="127723" y="304540"/>
                </a:lnTo>
                <a:lnTo>
                  <a:pt x="115208" y="301859"/>
                </a:lnTo>
                <a:lnTo>
                  <a:pt x="102964" y="298150"/>
                </a:lnTo>
                <a:lnTo>
                  <a:pt x="91043" y="293442"/>
                </a:lnTo>
                <a:lnTo>
                  <a:pt x="79498" y="287761"/>
                </a:lnTo>
                <a:lnTo>
                  <a:pt x="65767" y="279342"/>
                </a:lnTo>
                <a:lnTo>
                  <a:pt x="55512" y="271605"/>
                </a:lnTo>
                <a:lnTo>
                  <a:pt x="45972" y="263035"/>
                </a:lnTo>
                <a:lnTo>
                  <a:pt x="37200" y="253685"/>
                </a:lnTo>
                <a:lnTo>
                  <a:pt x="29249" y="243610"/>
                </a:lnTo>
                <a:lnTo>
                  <a:pt x="22172" y="232862"/>
                </a:lnTo>
                <a:lnTo>
                  <a:pt x="14603" y="218589"/>
                </a:lnTo>
                <a:lnTo>
                  <a:pt x="9650" y="206755"/>
                </a:lnTo>
                <a:lnTo>
                  <a:pt x="5690" y="194586"/>
                </a:lnTo>
                <a:lnTo>
                  <a:pt x="2750" y="182135"/>
                </a:lnTo>
                <a:lnTo>
                  <a:pt x="856" y="169453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7"/>
                </a:lnTo>
                <a:lnTo>
                  <a:pt x="2176" y="127727"/>
                </a:lnTo>
                <a:lnTo>
                  <a:pt x="4857" y="115212"/>
                </a:lnTo>
                <a:lnTo>
                  <a:pt x="8564" y="102968"/>
                </a:lnTo>
                <a:lnTo>
                  <a:pt x="13270" y="91045"/>
                </a:lnTo>
                <a:lnTo>
                  <a:pt x="18950" y="79497"/>
                </a:lnTo>
                <a:lnTo>
                  <a:pt x="27369" y="65759"/>
                </a:lnTo>
                <a:lnTo>
                  <a:pt x="35104" y="55508"/>
                </a:lnTo>
                <a:lnTo>
                  <a:pt x="43673" y="45969"/>
                </a:lnTo>
                <a:lnTo>
                  <a:pt x="53023" y="37196"/>
                </a:lnTo>
                <a:lnTo>
                  <a:pt x="63101" y="29243"/>
                </a:lnTo>
                <a:lnTo>
                  <a:pt x="73854" y="22161"/>
                </a:lnTo>
                <a:lnTo>
                  <a:pt x="88125" y="14590"/>
                </a:lnTo>
                <a:lnTo>
                  <a:pt x="99957" y="9639"/>
                </a:lnTo>
                <a:lnTo>
                  <a:pt x="112127" y="5681"/>
                </a:lnTo>
                <a:lnTo>
                  <a:pt x="124580" y="2744"/>
                </a:lnTo>
                <a:lnTo>
                  <a:pt x="137263" y="853"/>
                </a:lnTo>
                <a:lnTo>
                  <a:pt x="150124" y="34"/>
                </a:lnTo>
                <a:lnTo>
                  <a:pt x="153352" y="0"/>
                </a:lnTo>
                <a:lnTo>
                  <a:pt x="166248" y="547"/>
                </a:lnTo>
                <a:lnTo>
                  <a:pt x="178981" y="2173"/>
                </a:lnTo>
                <a:lnTo>
                  <a:pt x="191498" y="4851"/>
                </a:lnTo>
                <a:lnTo>
                  <a:pt x="203744" y="8555"/>
                </a:lnTo>
                <a:lnTo>
                  <a:pt x="215666" y="13260"/>
                </a:lnTo>
                <a:lnTo>
                  <a:pt x="227211" y="18939"/>
                </a:lnTo>
                <a:lnTo>
                  <a:pt x="240949" y="27362"/>
                </a:lnTo>
                <a:lnTo>
                  <a:pt x="251202" y="35099"/>
                </a:lnTo>
                <a:lnTo>
                  <a:pt x="260740" y="43669"/>
                </a:lnTo>
                <a:lnTo>
                  <a:pt x="269511" y="53019"/>
                </a:lnTo>
                <a:lnTo>
                  <a:pt x="277463" y="63094"/>
                </a:lnTo>
                <a:lnTo>
                  <a:pt x="284543" y="73842"/>
                </a:lnTo>
                <a:lnTo>
                  <a:pt x="292114" y="88115"/>
                </a:lnTo>
                <a:lnTo>
                  <a:pt x="297067" y="99949"/>
                </a:lnTo>
                <a:lnTo>
                  <a:pt x="301027" y="112118"/>
                </a:lnTo>
                <a:lnTo>
                  <a:pt x="303967" y="124569"/>
                </a:lnTo>
                <a:lnTo>
                  <a:pt x="305861" y="137251"/>
                </a:lnTo>
                <a:lnTo>
                  <a:pt x="306683" y="150109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1638" y="1988651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5863" y="137263"/>
                </a:lnTo>
                <a:lnTo>
                  <a:pt x="303970" y="124580"/>
                </a:lnTo>
                <a:lnTo>
                  <a:pt x="301031" y="112127"/>
                </a:lnTo>
                <a:lnTo>
                  <a:pt x="297073" y="99957"/>
                </a:lnTo>
                <a:lnTo>
                  <a:pt x="292122" y="88125"/>
                </a:lnTo>
                <a:lnTo>
                  <a:pt x="286207" y="76682"/>
                </a:lnTo>
                <a:lnTo>
                  <a:pt x="277474" y="63101"/>
                </a:lnTo>
                <a:lnTo>
                  <a:pt x="269520" y="53023"/>
                </a:lnTo>
                <a:lnTo>
                  <a:pt x="260748" y="43673"/>
                </a:lnTo>
                <a:lnTo>
                  <a:pt x="251209" y="35104"/>
                </a:lnTo>
                <a:lnTo>
                  <a:pt x="240958" y="27369"/>
                </a:lnTo>
                <a:lnTo>
                  <a:pt x="230047" y="20523"/>
                </a:lnTo>
                <a:lnTo>
                  <a:pt x="215672" y="13270"/>
                </a:lnTo>
                <a:lnTo>
                  <a:pt x="203749" y="8564"/>
                </a:lnTo>
                <a:lnTo>
                  <a:pt x="191504" y="4857"/>
                </a:lnTo>
                <a:lnTo>
                  <a:pt x="178990" y="2176"/>
                </a:lnTo>
                <a:lnTo>
                  <a:pt x="166259" y="548"/>
                </a:lnTo>
                <a:lnTo>
                  <a:pt x="153365" y="0"/>
                </a:lnTo>
                <a:lnTo>
                  <a:pt x="150122" y="34"/>
                </a:lnTo>
                <a:lnTo>
                  <a:pt x="137262" y="856"/>
                </a:lnTo>
                <a:lnTo>
                  <a:pt x="124579" y="2750"/>
                </a:lnTo>
                <a:lnTo>
                  <a:pt x="112125" y="5690"/>
                </a:lnTo>
                <a:lnTo>
                  <a:pt x="99956" y="9650"/>
                </a:lnTo>
                <a:lnTo>
                  <a:pt x="88123" y="14603"/>
                </a:lnTo>
                <a:lnTo>
                  <a:pt x="76682" y="20523"/>
                </a:lnTo>
                <a:lnTo>
                  <a:pt x="63102" y="29249"/>
                </a:lnTo>
                <a:lnTo>
                  <a:pt x="53026" y="37200"/>
                </a:lnTo>
                <a:lnTo>
                  <a:pt x="43677" y="45972"/>
                </a:lnTo>
                <a:lnTo>
                  <a:pt x="35109" y="55512"/>
                </a:lnTo>
                <a:lnTo>
                  <a:pt x="27374" y="65767"/>
                </a:lnTo>
                <a:lnTo>
                  <a:pt x="20523" y="76682"/>
                </a:lnTo>
                <a:lnTo>
                  <a:pt x="13274" y="91043"/>
                </a:lnTo>
                <a:lnTo>
                  <a:pt x="8566" y="102964"/>
                </a:lnTo>
                <a:lnTo>
                  <a:pt x="4858" y="115208"/>
                </a:lnTo>
                <a:lnTo>
                  <a:pt x="2177" y="127723"/>
                </a:lnTo>
                <a:lnTo>
                  <a:pt x="548" y="140455"/>
                </a:lnTo>
                <a:lnTo>
                  <a:pt x="0" y="153352"/>
                </a:lnTo>
                <a:lnTo>
                  <a:pt x="34" y="156595"/>
                </a:lnTo>
                <a:lnTo>
                  <a:pt x="856" y="169455"/>
                </a:lnTo>
                <a:lnTo>
                  <a:pt x="2750" y="182138"/>
                </a:lnTo>
                <a:lnTo>
                  <a:pt x="5690" y="194591"/>
                </a:lnTo>
                <a:lnTo>
                  <a:pt x="9650" y="206761"/>
                </a:lnTo>
                <a:lnTo>
                  <a:pt x="14603" y="218593"/>
                </a:lnTo>
                <a:lnTo>
                  <a:pt x="20523" y="230035"/>
                </a:lnTo>
                <a:lnTo>
                  <a:pt x="29254" y="243615"/>
                </a:lnTo>
                <a:lnTo>
                  <a:pt x="37206" y="253691"/>
                </a:lnTo>
                <a:lnTo>
                  <a:pt x="45977" y="263039"/>
                </a:lnTo>
                <a:lnTo>
                  <a:pt x="55515" y="271607"/>
                </a:lnTo>
                <a:lnTo>
                  <a:pt x="65767" y="279343"/>
                </a:lnTo>
                <a:lnTo>
                  <a:pt x="76682" y="286194"/>
                </a:lnTo>
                <a:lnTo>
                  <a:pt x="91053" y="293446"/>
                </a:lnTo>
                <a:lnTo>
                  <a:pt x="102975" y="298153"/>
                </a:lnTo>
                <a:lnTo>
                  <a:pt x="115221" y="301860"/>
                </a:lnTo>
                <a:lnTo>
                  <a:pt x="127737" y="304541"/>
                </a:lnTo>
                <a:lnTo>
                  <a:pt x="140469" y="306169"/>
                </a:lnTo>
                <a:lnTo>
                  <a:pt x="153365" y="306717"/>
                </a:lnTo>
                <a:lnTo>
                  <a:pt x="156607" y="306683"/>
                </a:lnTo>
                <a:lnTo>
                  <a:pt x="169466" y="305861"/>
                </a:lnTo>
                <a:lnTo>
                  <a:pt x="182147" y="303967"/>
                </a:lnTo>
                <a:lnTo>
                  <a:pt x="194599" y="301027"/>
                </a:lnTo>
                <a:lnTo>
                  <a:pt x="206768" y="297067"/>
                </a:lnTo>
                <a:lnTo>
                  <a:pt x="218602" y="292114"/>
                </a:lnTo>
                <a:lnTo>
                  <a:pt x="230047" y="286194"/>
                </a:lnTo>
                <a:lnTo>
                  <a:pt x="243622" y="277463"/>
                </a:lnTo>
                <a:lnTo>
                  <a:pt x="253698" y="269511"/>
                </a:lnTo>
                <a:lnTo>
                  <a:pt x="263047" y="260740"/>
                </a:lnTo>
                <a:lnTo>
                  <a:pt x="271618" y="251202"/>
                </a:lnTo>
                <a:lnTo>
                  <a:pt x="279355" y="240949"/>
                </a:lnTo>
                <a:lnTo>
                  <a:pt x="286207" y="230035"/>
                </a:lnTo>
                <a:lnTo>
                  <a:pt x="293452" y="215666"/>
                </a:lnTo>
                <a:lnTo>
                  <a:pt x="298156" y="203744"/>
                </a:lnTo>
                <a:lnTo>
                  <a:pt x="301861" y="191498"/>
                </a:lnTo>
                <a:lnTo>
                  <a:pt x="304541" y="178981"/>
                </a:lnTo>
                <a:lnTo>
                  <a:pt x="306169" y="166248"/>
                </a:lnTo>
                <a:lnTo>
                  <a:pt x="306717" y="153352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1638" y="1988651"/>
            <a:ext cx="306717" cy="306717"/>
          </a:xfrm>
          <a:custGeom>
            <a:avLst/>
            <a:gdLst/>
            <a:ahLst/>
            <a:cxnLst/>
            <a:rect l="l" t="t" r="r" b="b"/>
            <a:pathLst>
              <a:path w="306717" h="306717">
                <a:moveTo>
                  <a:pt x="306717" y="153352"/>
                </a:moveTo>
                <a:lnTo>
                  <a:pt x="306169" y="166248"/>
                </a:lnTo>
                <a:lnTo>
                  <a:pt x="304541" y="178981"/>
                </a:lnTo>
                <a:lnTo>
                  <a:pt x="301861" y="191498"/>
                </a:lnTo>
                <a:lnTo>
                  <a:pt x="298156" y="203744"/>
                </a:lnTo>
                <a:lnTo>
                  <a:pt x="293452" y="215666"/>
                </a:lnTo>
                <a:lnTo>
                  <a:pt x="287776" y="227211"/>
                </a:lnTo>
                <a:lnTo>
                  <a:pt x="279355" y="240949"/>
                </a:lnTo>
                <a:lnTo>
                  <a:pt x="271618" y="251202"/>
                </a:lnTo>
                <a:lnTo>
                  <a:pt x="263047" y="260740"/>
                </a:lnTo>
                <a:lnTo>
                  <a:pt x="253698" y="269511"/>
                </a:lnTo>
                <a:lnTo>
                  <a:pt x="243622" y="277463"/>
                </a:lnTo>
                <a:lnTo>
                  <a:pt x="232874" y="284543"/>
                </a:lnTo>
                <a:lnTo>
                  <a:pt x="218602" y="292114"/>
                </a:lnTo>
                <a:lnTo>
                  <a:pt x="206768" y="297067"/>
                </a:lnTo>
                <a:lnTo>
                  <a:pt x="194599" y="301027"/>
                </a:lnTo>
                <a:lnTo>
                  <a:pt x="182147" y="303967"/>
                </a:lnTo>
                <a:lnTo>
                  <a:pt x="169466" y="305861"/>
                </a:lnTo>
                <a:lnTo>
                  <a:pt x="156607" y="306683"/>
                </a:lnTo>
                <a:lnTo>
                  <a:pt x="153365" y="306717"/>
                </a:lnTo>
                <a:lnTo>
                  <a:pt x="140469" y="306169"/>
                </a:lnTo>
                <a:lnTo>
                  <a:pt x="127737" y="304541"/>
                </a:lnTo>
                <a:lnTo>
                  <a:pt x="115221" y="301860"/>
                </a:lnTo>
                <a:lnTo>
                  <a:pt x="102975" y="298153"/>
                </a:lnTo>
                <a:lnTo>
                  <a:pt x="91053" y="293446"/>
                </a:lnTo>
                <a:lnTo>
                  <a:pt x="79509" y="287766"/>
                </a:lnTo>
                <a:lnTo>
                  <a:pt x="65767" y="279343"/>
                </a:lnTo>
                <a:lnTo>
                  <a:pt x="55515" y="271607"/>
                </a:lnTo>
                <a:lnTo>
                  <a:pt x="45977" y="263039"/>
                </a:lnTo>
                <a:lnTo>
                  <a:pt x="37206" y="253691"/>
                </a:lnTo>
                <a:lnTo>
                  <a:pt x="29254" y="243615"/>
                </a:lnTo>
                <a:lnTo>
                  <a:pt x="22174" y="232863"/>
                </a:lnTo>
                <a:lnTo>
                  <a:pt x="14603" y="218593"/>
                </a:lnTo>
                <a:lnTo>
                  <a:pt x="9650" y="206761"/>
                </a:lnTo>
                <a:lnTo>
                  <a:pt x="5690" y="194591"/>
                </a:lnTo>
                <a:lnTo>
                  <a:pt x="2750" y="182138"/>
                </a:lnTo>
                <a:lnTo>
                  <a:pt x="856" y="169455"/>
                </a:lnTo>
                <a:lnTo>
                  <a:pt x="34" y="156595"/>
                </a:lnTo>
                <a:lnTo>
                  <a:pt x="0" y="153352"/>
                </a:lnTo>
                <a:lnTo>
                  <a:pt x="548" y="140455"/>
                </a:lnTo>
                <a:lnTo>
                  <a:pt x="2177" y="127723"/>
                </a:lnTo>
                <a:lnTo>
                  <a:pt x="4858" y="115208"/>
                </a:lnTo>
                <a:lnTo>
                  <a:pt x="8566" y="102964"/>
                </a:lnTo>
                <a:lnTo>
                  <a:pt x="13274" y="91043"/>
                </a:lnTo>
                <a:lnTo>
                  <a:pt x="18956" y="79498"/>
                </a:lnTo>
                <a:lnTo>
                  <a:pt x="27374" y="65767"/>
                </a:lnTo>
                <a:lnTo>
                  <a:pt x="35109" y="55512"/>
                </a:lnTo>
                <a:lnTo>
                  <a:pt x="43677" y="45972"/>
                </a:lnTo>
                <a:lnTo>
                  <a:pt x="53026" y="37200"/>
                </a:lnTo>
                <a:lnTo>
                  <a:pt x="63102" y="29249"/>
                </a:lnTo>
                <a:lnTo>
                  <a:pt x="73854" y="22172"/>
                </a:lnTo>
                <a:lnTo>
                  <a:pt x="88123" y="14603"/>
                </a:lnTo>
                <a:lnTo>
                  <a:pt x="99956" y="9650"/>
                </a:lnTo>
                <a:lnTo>
                  <a:pt x="112125" y="5690"/>
                </a:lnTo>
                <a:lnTo>
                  <a:pt x="124579" y="2750"/>
                </a:lnTo>
                <a:lnTo>
                  <a:pt x="137262" y="856"/>
                </a:lnTo>
                <a:lnTo>
                  <a:pt x="150122" y="34"/>
                </a:lnTo>
                <a:lnTo>
                  <a:pt x="153365" y="0"/>
                </a:lnTo>
                <a:lnTo>
                  <a:pt x="166259" y="548"/>
                </a:lnTo>
                <a:lnTo>
                  <a:pt x="178990" y="2176"/>
                </a:lnTo>
                <a:lnTo>
                  <a:pt x="191504" y="4857"/>
                </a:lnTo>
                <a:lnTo>
                  <a:pt x="203749" y="8564"/>
                </a:lnTo>
                <a:lnTo>
                  <a:pt x="215672" y="13270"/>
                </a:lnTo>
                <a:lnTo>
                  <a:pt x="227219" y="18950"/>
                </a:lnTo>
                <a:lnTo>
                  <a:pt x="240958" y="27369"/>
                </a:lnTo>
                <a:lnTo>
                  <a:pt x="251209" y="35104"/>
                </a:lnTo>
                <a:lnTo>
                  <a:pt x="260748" y="43673"/>
                </a:lnTo>
                <a:lnTo>
                  <a:pt x="269520" y="53023"/>
                </a:lnTo>
                <a:lnTo>
                  <a:pt x="277474" y="63101"/>
                </a:lnTo>
                <a:lnTo>
                  <a:pt x="284556" y="73854"/>
                </a:lnTo>
                <a:lnTo>
                  <a:pt x="292122" y="88125"/>
                </a:lnTo>
                <a:lnTo>
                  <a:pt x="297073" y="99957"/>
                </a:lnTo>
                <a:lnTo>
                  <a:pt x="301031" y="112127"/>
                </a:lnTo>
                <a:lnTo>
                  <a:pt x="303970" y="124580"/>
                </a:lnTo>
                <a:lnTo>
                  <a:pt x="305863" y="137263"/>
                </a:lnTo>
                <a:lnTo>
                  <a:pt x="306683" y="150124"/>
                </a:lnTo>
                <a:lnTo>
                  <a:pt x="306717" y="153352"/>
                </a:lnTo>
                <a:close/>
              </a:path>
            </a:pathLst>
          </a:custGeom>
          <a:ln w="0">
            <a:solidFill>
              <a:srgbClr val="6C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6597" y="4177445"/>
            <a:ext cx="5316118" cy="649808"/>
          </a:xfrm>
          <a:custGeom>
            <a:avLst/>
            <a:gdLst/>
            <a:ahLst/>
            <a:cxnLst/>
            <a:rect l="l" t="t" r="r" b="b"/>
            <a:pathLst>
              <a:path w="5316118" h="649808">
                <a:moveTo>
                  <a:pt x="141" y="102838"/>
                </a:moveTo>
                <a:lnTo>
                  <a:pt x="0" y="108369"/>
                </a:lnTo>
                <a:lnTo>
                  <a:pt x="0" y="541439"/>
                </a:lnTo>
                <a:lnTo>
                  <a:pt x="6715" y="579166"/>
                </a:lnTo>
                <a:lnTo>
                  <a:pt x="29937" y="616155"/>
                </a:lnTo>
                <a:lnTo>
                  <a:pt x="65530" y="641079"/>
                </a:lnTo>
                <a:lnTo>
                  <a:pt x="102840" y="649667"/>
                </a:lnTo>
                <a:lnTo>
                  <a:pt x="108356" y="649808"/>
                </a:lnTo>
                <a:lnTo>
                  <a:pt x="5207762" y="649808"/>
                </a:lnTo>
                <a:lnTo>
                  <a:pt x="5245485" y="643089"/>
                </a:lnTo>
                <a:lnTo>
                  <a:pt x="5282474" y="619865"/>
                </a:lnTo>
                <a:lnTo>
                  <a:pt x="5307388" y="584279"/>
                </a:lnTo>
                <a:lnTo>
                  <a:pt x="5315977" y="546969"/>
                </a:lnTo>
                <a:lnTo>
                  <a:pt x="5316118" y="541439"/>
                </a:lnTo>
                <a:lnTo>
                  <a:pt x="5316118" y="108369"/>
                </a:lnTo>
                <a:lnTo>
                  <a:pt x="5309402" y="70641"/>
                </a:lnTo>
                <a:lnTo>
                  <a:pt x="5286185" y="33648"/>
                </a:lnTo>
                <a:lnTo>
                  <a:pt x="5250587" y="8729"/>
                </a:lnTo>
                <a:lnTo>
                  <a:pt x="5213278" y="140"/>
                </a:lnTo>
                <a:lnTo>
                  <a:pt x="5207762" y="0"/>
                </a:lnTo>
                <a:lnTo>
                  <a:pt x="108356" y="0"/>
                </a:lnTo>
                <a:lnTo>
                  <a:pt x="70633" y="6718"/>
                </a:lnTo>
                <a:lnTo>
                  <a:pt x="33648" y="29937"/>
                </a:lnTo>
                <a:lnTo>
                  <a:pt x="8730" y="65528"/>
                </a:lnTo>
                <a:lnTo>
                  <a:pt x="141" y="102838"/>
                </a:lnTo>
                <a:close/>
              </a:path>
            </a:pathLst>
          </a:custGeom>
          <a:solidFill>
            <a:srgbClr val="6CB3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3534" y="1167762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139" y="2025279"/>
            <a:ext cx="15593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lang="fr-FR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0577" y="4311777"/>
            <a:ext cx="4901723" cy="381076"/>
          </a:xfrm>
          <a:prstGeom prst="rect">
            <a:avLst/>
          </a:prstGeom>
        </p:spPr>
        <p:txBody>
          <a:bodyPr wrap="square" lIns="0" tIns="18827" rIns="0" bIns="0" rtlCol="0">
            <a:noAutofit/>
          </a:bodyPr>
          <a:lstStyle/>
          <a:p>
            <a:pPr marL="12700">
              <a:lnSpc>
                <a:spcPts val="2965"/>
              </a:lnSpc>
            </a:pPr>
            <a:r>
              <a:rPr lang="fr-FR" sz="2800">
                <a:solidFill>
                  <a:srgbClr val="0079A5"/>
                </a:solidFill>
                <a:latin typeface="Arial"/>
                <a:cs typeface="Arial"/>
                <a:hlinkClick r:id="rId4"/>
              </a:rPr>
              <a:t>https://youtu.be/qXuvsHiEqAM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79" y="5185067"/>
            <a:ext cx="4493121" cy="279565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lang="fr-FR" sz="2000" dirty="0" err="1">
                <a:solidFill>
                  <a:srgbClr val="FFFFFF"/>
                </a:solidFill>
                <a:latin typeface="Calibri"/>
                <a:cs typeface="Calibri"/>
              </a:rPr>
              <a:t>Fjelltopp</a:t>
            </a:r>
            <a:r>
              <a:rPr lang="fr-FR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Harmonisation des données sur la santé.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6900" y="5223976"/>
            <a:ext cx="2672928" cy="18477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lang="fr-FR" sz="1600" dirty="0">
                <a:solidFill>
                  <a:srgbClr val="FFFFFF"/>
                </a:solidFill>
                <a:latin typeface="Times New Roman"/>
                <a:cs typeface="Times New Roman"/>
              </a:rPr>
              <a:t>Mises à jour sur l’ADR   · 9 / 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604" y="5167092"/>
            <a:ext cx="328676" cy="290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6BFB832D-0887-DCF8-374A-660BFF9F1E80}"/>
              </a:ext>
            </a:extLst>
          </p:cNvPr>
          <p:cNvSpPr/>
          <p:nvPr/>
        </p:nvSpPr>
        <p:spPr>
          <a:xfrm>
            <a:off x="0" y="0"/>
            <a:ext cx="10080000" cy="797048"/>
          </a:xfrm>
          <a:custGeom>
            <a:avLst/>
            <a:gdLst/>
            <a:ahLst/>
            <a:cxnLst/>
            <a:rect l="l" t="t" r="r" b="b"/>
            <a:pathLst>
              <a:path w="10080000" h="797048">
                <a:moveTo>
                  <a:pt x="0" y="797048"/>
                </a:moveTo>
                <a:lnTo>
                  <a:pt x="10080000" y="797048"/>
                </a:lnTo>
                <a:lnTo>
                  <a:pt x="10080000" y="0"/>
                </a:lnTo>
                <a:lnTo>
                  <a:pt x="0" y="0"/>
                </a:lnTo>
                <a:lnTo>
                  <a:pt x="0" y="79704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68028153-E6FD-1390-3E35-9845885B6EB8}"/>
              </a:ext>
            </a:extLst>
          </p:cNvPr>
          <p:cNvSpPr/>
          <p:nvPr/>
        </p:nvSpPr>
        <p:spPr>
          <a:xfrm>
            <a:off x="0" y="797048"/>
            <a:ext cx="10074236" cy="149758"/>
          </a:xfrm>
          <a:custGeom>
            <a:avLst/>
            <a:gdLst/>
            <a:ahLst/>
            <a:cxnLst/>
            <a:rect l="l" t="t" r="r" b="b"/>
            <a:pathLst>
              <a:path w="10074236" h="149758">
                <a:moveTo>
                  <a:pt x="10074236" y="149758"/>
                </a:moveTo>
                <a:lnTo>
                  <a:pt x="10074236" y="0"/>
                </a:lnTo>
                <a:lnTo>
                  <a:pt x="0" y="0"/>
                </a:lnTo>
                <a:lnTo>
                  <a:pt x="0" y="149758"/>
                </a:lnTo>
                <a:lnTo>
                  <a:pt x="10074236" y="149758"/>
                </a:lnTo>
                <a:close/>
              </a:path>
            </a:pathLst>
          </a:custGeom>
          <a:solidFill>
            <a:srgbClr val="585F73"/>
          </a:solidFill>
        </p:spPr>
        <p:txBody>
          <a:bodyPr wrap="square" lIns="0" tIns="0" rIns="0" bIns="0" rtlCol="0">
            <a:noAutofit/>
          </a:bodyPr>
          <a:lstStyle/>
          <a:p>
            <a:endParaRPr sz="3200"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9914DF4D-5390-0A2F-CEEB-9196332B4F8F}"/>
              </a:ext>
            </a:extLst>
          </p:cNvPr>
          <p:cNvSpPr txBox="1"/>
          <p:nvPr/>
        </p:nvSpPr>
        <p:spPr>
          <a:xfrm>
            <a:off x="196202" y="150644"/>
            <a:ext cx="2178721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Objectif :</a:t>
            </a: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01A01FA6-A5AA-825D-E7FA-609362A3F1B5}"/>
              </a:ext>
            </a:extLst>
          </p:cNvPr>
          <p:cNvSpPr txBox="1"/>
          <p:nvPr/>
        </p:nvSpPr>
        <p:spPr>
          <a:xfrm>
            <a:off x="1855537" y="134082"/>
            <a:ext cx="1520679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ajouter</a:t>
            </a: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BCD11960-4A49-A6D6-5250-ECB1B4B7145E}"/>
              </a:ext>
            </a:extLst>
          </p:cNvPr>
          <p:cNvSpPr txBox="1"/>
          <p:nvPr/>
        </p:nvSpPr>
        <p:spPr>
          <a:xfrm>
            <a:off x="3200405" y="134081"/>
            <a:ext cx="3429435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des utilisateurs</a:t>
            </a: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F3B3F825-E715-1EA4-A309-AB67CAD7F2C3}"/>
              </a:ext>
            </a:extLst>
          </p:cNvPr>
          <p:cNvSpPr txBox="1"/>
          <p:nvPr/>
        </p:nvSpPr>
        <p:spPr>
          <a:xfrm>
            <a:off x="5854407" y="125307"/>
            <a:ext cx="437738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91361D2C-719B-548F-7E8B-C512992A70AD}"/>
              </a:ext>
            </a:extLst>
          </p:cNvPr>
          <p:cNvSpPr txBox="1"/>
          <p:nvPr/>
        </p:nvSpPr>
        <p:spPr>
          <a:xfrm>
            <a:off x="6333964" y="125307"/>
            <a:ext cx="3955463" cy="584123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</a:rPr>
              <a:t>administrer l’accès</a:t>
            </a: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0A8A82E0-70BE-DA6A-A93E-C423544EC433}"/>
              </a:ext>
            </a:extLst>
          </p:cNvPr>
          <p:cNvSpPr txBox="1"/>
          <p:nvPr/>
        </p:nvSpPr>
        <p:spPr>
          <a:xfrm>
            <a:off x="6546733" y="1121445"/>
            <a:ext cx="3473259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800" dirty="0">
                <a:solidFill>
                  <a:srgbClr val="1B1B1B"/>
                </a:solidFill>
                <a:latin typeface="Times New Roman"/>
                <a:cs typeface="Times New Roman"/>
              </a:rPr>
              <a:t>Étapes pour les membres :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23047004-3AA2-395B-3683-368E6B432DD0}"/>
              </a:ext>
            </a:extLst>
          </p:cNvPr>
          <p:cNvSpPr txBox="1"/>
          <p:nvPr/>
        </p:nvSpPr>
        <p:spPr>
          <a:xfrm>
            <a:off x="6784314" y="1833427"/>
            <a:ext cx="3168399" cy="825665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Encouragez les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r>
              <a:rPr lang="fr-FR" sz="2400" dirty="0">
                <a:solidFill>
                  <a:srgbClr val="1B1B1B"/>
                </a:solidFill>
                <a:latin typeface="Times New Roman"/>
                <a:cs typeface="Times New Roman"/>
              </a:rPr>
              <a:t>admins nationaux à conserver les adhésions à jour.</a:t>
            </a: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40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 marR="53351">
              <a:lnSpc>
                <a:spcPct val="95825"/>
              </a:lnSpc>
              <a:spcBef>
                <a:spcPts val="132"/>
              </a:spcBef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BAE4AB34-FCC7-20D7-7120-29D44BC2659C}"/>
              </a:ext>
            </a:extLst>
          </p:cNvPr>
          <p:cNvSpPr txBox="1"/>
          <p:nvPr/>
        </p:nvSpPr>
        <p:spPr>
          <a:xfrm>
            <a:off x="6486017" y="1940178"/>
            <a:ext cx="176774" cy="18559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lang="fr-FR" sz="1250">
                <a:latin typeface="Times New Roman"/>
                <a:cs typeface="Times New Roman"/>
              </a:rPr>
              <a:t>●</a:t>
            </a: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BD2A99F3-7E88-BFBA-1A90-58BD6F9FF852}"/>
              </a:ext>
            </a:extLst>
          </p:cNvPr>
          <p:cNvSpPr txBox="1"/>
          <p:nvPr/>
        </p:nvSpPr>
        <p:spPr>
          <a:xfrm>
            <a:off x="6708983" y="3089039"/>
            <a:ext cx="210503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DB94DA95-29A7-6777-2848-89DC399E4A31}"/>
              </a:ext>
            </a:extLst>
          </p:cNvPr>
          <p:cNvSpPr txBox="1"/>
          <p:nvPr/>
        </p:nvSpPr>
        <p:spPr>
          <a:xfrm>
            <a:off x="8811813" y="3226865"/>
            <a:ext cx="1063618" cy="381076"/>
          </a:xfrm>
          <a:prstGeom prst="rect">
            <a:avLst/>
          </a:prstGeom>
        </p:spPr>
        <p:txBody>
          <a:bodyPr wrap="square" lIns="0" tIns="18700" rIns="0" bIns="0" rtlCol="0">
            <a:noAutofit/>
          </a:bodyPr>
          <a:lstStyle/>
          <a:p>
            <a:pPr marL="12700">
              <a:lnSpc>
                <a:spcPts val="2945"/>
              </a:lnSpc>
            </a:pPr>
            <a:endParaRPr lang="fr-FR" sz="2800" dirty="0">
              <a:solidFill>
                <a:srgbClr val="1B1B1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A3906-7CAF-41A9-A7A0-5AE9C138A0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8A701-1E65-4F79-AB61-8D7B84A4C509}">
  <ds:schemaRefs>
    <ds:schemaRef ds:uri="http://schemas.microsoft.com/office/2006/metadata/properties"/>
    <ds:schemaRef ds:uri="http://schemas.microsoft.com/office/infopath/2007/PartnerControls"/>
    <ds:schemaRef ds:uri="288ef829-98c5-46d1-83dc-c2ef7c814da2"/>
    <ds:schemaRef ds:uri="2ddeef39-65d3-4660-94f2-f063f949c57e"/>
  </ds:schemaRefs>
</ds:datastoreItem>
</file>

<file path=customXml/itemProps3.xml><?xml version="1.0" encoding="utf-8"?>
<ds:datastoreItem xmlns:ds="http://schemas.openxmlformats.org/officeDocument/2006/customXml" ds:itemID="{4E0DA205-A24F-4C44-AD5A-DB1A1A12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1354</Words>
  <Application>Microsoft Office PowerPoint</Application>
  <PresentationFormat>Personnalisé</PresentationFormat>
  <Paragraphs>281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Clémentine COLLEIT - ITC France</cp:lastModifiedBy>
  <cp:revision>9</cp:revision>
  <dcterms:modified xsi:type="dcterms:W3CDTF">2023-01-19T10:28:06Z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</Properties>
</file>