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37"/>
  </p:notesMasterIdLst>
  <p:sldIdLst>
    <p:sldId id="256" r:id="rId5"/>
    <p:sldId id="720" r:id="rId6"/>
    <p:sldId id="763" r:id="rId7"/>
    <p:sldId id="764" r:id="rId8"/>
    <p:sldId id="745" r:id="rId9"/>
    <p:sldId id="259" r:id="rId10"/>
    <p:sldId id="1203" r:id="rId11"/>
    <p:sldId id="1202" r:id="rId12"/>
    <p:sldId id="261" r:id="rId13"/>
    <p:sldId id="772" r:id="rId14"/>
    <p:sldId id="1193" r:id="rId15"/>
    <p:sldId id="1194" r:id="rId16"/>
    <p:sldId id="1195" r:id="rId17"/>
    <p:sldId id="761" r:id="rId18"/>
    <p:sldId id="777" r:id="rId19"/>
    <p:sldId id="778" r:id="rId20"/>
    <p:sldId id="779" r:id="rId21"/>
    <p:sldId id="672" r:id="rId22"/>
    <p:sldId id="677" r:id="rId23"/>
    <p:sldId id="678" r:id="rId24"/>
    <p:sldId id="722" r:id="rId25"/>
    <p:sldId id="757" r:id="rId26"/>
    <p:sldId id="756" r:id="rId27"/>
    <p:sldId id="758" r:id="rId28"/>
    <p:sldId id="1199" r:id="rId29"/>
    <p:sldId id="1201" r:id="rId30"/>
    <p:sldId id="1200" r:id="rId31"/>
    <p:sldId id="1204" r:id="rId32"/>
    <p:sldId id="1207" r:id="rId33"/>
    <p:sldId id="1208" r:id="rId34"/>
    <p:sldId id="1206" r:id="rId35"/>
    <p:sldId id="4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E9ACE-5754-4AEE-8960-4A6BF285E4D8}" v="114" dt="2025-01-23T12:01:12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15"/>
    <p:restoredTop sz="94648"/>
  </p:normalViewPr>
  <p:slideViewPr>
    <p:cSldViewPr snapToGrid="0">
      <p:cViewPr varScale="1">
        <p:scale>
          <a:sx n="35" d="100"/>
          <a:sy n="35" d="100"/>
        </p:scale>
        <p:origin x="60" y="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YEKI, Ian" userId="de6f23d4-e1b7-41d4-acd6-7c622088cf12" providerId="ADAL" clId="{459E9ACE-5754-4AEE-8960-4A6BF285E4D8}"/>
    <pc:docChg chg="custSel addSld delSld modSld">
      <pc:chgData name="WANYEKI, Ian" userId="de6f23d4-e1b7-41d4-acd6-7c622088cf12" providerId="ADAL" clId="{459E9ACE-5754-4AEE-8960-4A6BF285E4D8}" dt="2025-01-23T12:03:28.115" v="234" actId="6549"/>
      <pc:docMkLst>
        <pc:docMk/>
      </pc:docMkLst>
      <pc:sldChg chg="modSp mod">
        <pc:chgData name="WANYEKI, Ian" userId="de6f23d4-e1b7-41d4-acd6-7c622088cf12" providerId="ADAL" clId="{459E9ACE-5754-4AEE-8960-4A6BF285E4D8}" dt="2025-01-23T11:52:20.452" v="128"/>
        <pc:sldMkLst>
          <pc:docMk/>
          <pc:sldMk cId="1332036416" sldId="259"/>
        </pc:sldMkLst>
        <pc:spChg chg="mod">
          <ac:chgData name="WANYEKI, Ian" userId="de6f23d4-e1b7-41d4-acd6-7c622088cf12" providerId="ADAL" clId="{459E9ACE-5754-4AEE-8960-4A6BF285E4D8}" dt="2025-01-23T11:52:20.452" v="128"/>
          <ac:spMkLst>
            <pc:docMk/>
            <pc:sldMk cId="1332036416" sldId="259"/>
            <ac:spMk id="15" creationId="{51302422-0C12-DA00-28C0-774899DD2412}"/>
          </ac:spMkLst>
        </pc:spChg>
      </pc:sldChg>
      <pc:sldChg chg="modSp mod">
        <pc:chgData name="WANYEKI, Ian" userId="de6f23d4-e1b7-41d4-acd6-7c622088cf12" providerId="ADAL" clId="{459E9ACE-5754-4AEE-8960-4A6BF285E4D8}" dt="2025-01-23T11:54:19.746" v="131"/>
        <pc:sldMkLst>
          <pc:docMk/>
          <pc:sldMk cId="63632504" sldId="261"/>
        </pc:sldMkLst>
        <pc:spChg chg="mod">
          <ac:chgData name="WANYEKI, Ian" userId="de6f23d4-e1b7-41d4-acd6-7c622088cf12" providerId="ADAL" clId="{459E9ACE-5754-4AEE-8960-4A6BF285E4D8}" dt="2025-01-23T11:54:19.746" v="131"/>
          <ac:spMkLst>
            <pc:docMk/>
            <pc:sldMk cId="63632504" sldId="261"/>
            <ac:spMk id="2" creationId="{7D39624E-1553-6B42-9558-423342C39BD6}"/>
          </ac:spMkLst>
        </pc:spChg>
      </pc:sldChg>
      <pc:sldChg chg="addSp delSp modSp mod">
        <pc:chgData name="WANYEKI, Ian" userId="de6f23d4-e1b7-41d4-acd6-7c622088cf12" providerId="ADAL" clId="{459E9ACE-5754-4AEE-8960-4A6BF285E4D8}" dt="2025-01-23T12:03:28.115" v="234" actId="6549"/>
        <pc:sldMkLst>
          <pc:docMk/>
          <pc:sldMk cId="3251244798" sldId="490"/>
        </pc:sldMkLst>
        <pc:spChg chg="mod">
          <ac:chgData name="WANYEKI, Ian" userId="de6f23d4-e1b7-41d4-acd6-7c622088cf12" providerId="ADAL" clId="{459E9ACE-5754-4AEE-8960-4A6BF285E4D8}" dt="2025-01-23T12:03:28.115" v="234" actId="6549"/>
          <ac:spMkLst>
            <pc:docMk/>
            <pc:sldMk cId="3251244798" sldId="490"/>
            <ac:spMk id="5" creationId="{866E00B1-58E7-350C-3B75-E0662BDD4531}"/>
          </ac:spMkLst>
        </pc:spChg>
        <pc:picChg chg="del">
          <ac:chgData name="WANYEKI, Ian" userId="de6f23d4-e1b7-41d4-acd6-7c622088cf12" providerId="ADAL" clId="{459E9ACE-5754-4AEE-8960-4A6BF285E4D8}" dt="2025-01-23T12:02:19.457" v="198" actId="478"/>
          <ac:picMkLst>
            <pc:docMk/>
            <pc:sldMk cId="3251244798" sldId="490"/>
            <ac:picMk id="4" creationId="{15DCF7DD-0E5F-CD57-745F-1584AA688232}"/>
          </ac:picMkLst>
        </pc:picChg>
        <pc:picChg chg="add mod">
          <ac:chgData name="WANYEKI, Ian" userId="de6f23d4-e1b7-41d4-acd6-7c622088cf12" providerId="ADAL" clId="{459E9ACE-5754-4AEE-8960-4A6BF285E4D8}" dt="2025-01-23T12:02:50.709" v="222" actId="1076"/>
          <ac:picMkLst>
            <pc:docMk/>
            <pc:sldMk cId="3251244798" sldId="490"/>
            <ac:picMk id="6" creationId="{DF7FD739-51E1-34D3-8732-E4208E4BDF17}"/>
          </ac:picMkLst>
        </pc:picChg>
      </pc:sldChg>
      <pc:sldChg chg="addSp modSp mod">
        <pc:chgData name="WANYEKI, Ian" userId="de6f23d4-e1b7-41d4-acd6-7c622088cf12" providerId="ADAL" clId="{459E9ACE-5754-4AEE-8960-4A6BF285E4D8}" dt="2025-01-23T11:59:25.890" v="138"/>
        <pc:sldMkLst>
          <pc:docMk/>
          <pc:sldMk cId="2870865574" sldId="672"/>
        </pc:sldMkLst>
        <pc:spChg chg="mod">
          <ac:chgData name="WANYEKI, Ian" userId="de6f23d4-e1b7-41d4-acd6-7c622088cf12" providerId="ADAL" clId="{459E9ACE-5754-4AEE-8960-4A6BF285E4D8}" dt="2025-01-23T11:59:25.890" v="138"/>
          <ac:spMkLst>
            <pc:docMk/>
            <pc:sldMk cId="2870865574" sldId="672"/>
            <ac:spMk id="2" creationId="{7D39624E-1553-6B42-9558-423342C39BD6}"/>
          </ac:spMkLst>
        </pc:spChg>
        <pc:spChg chg="mod">
          <ac:chgData name="WANYEKI, Ian" userId="de6f23d4-e1b7-41d4-acd6-7c622088cf12" providerId="ADAL" clId="{459E9ACE-5754-4AEE-8960-4A6BF285E4D8}" dt="2025-01-23T10:54:19.387" v="12" actId="27636"/>
          <ac:spMkLst>
            <pc:docMk/>
            <pc:sldMk cId="2870865574" sldId="672"/>
            <ac:spMk id="3" creationId="{F3C37A6C-6B93-C241-93D0-238167D4C8FD}"/>
          </ac:spMkLst>
        </pc:spChg>
        <pc:spChg chg="add">
          <ac:chgData name="WANYEKI, Ian" userId="de6f23d4-e1b7-41d4-acd6-7c622088cf12" providerId="ADAL" clId="{459E9ACE-5754-4AEE-8960-4A6BF285E4D8}" dt="2025-01-23T11:59:22.484" v="136"/>
          <ac:spMkLst>
            <pc:docMk/>
            <pc:sldMk cId="2870865574" sldId="672"/>
            <ac:spMk id="4" creationId="{889711A2-C3CD-61F5-046B-5D8F109951B2}"/>
          </ac:spMkLst>
        </pc:spChg>
      </pc:sldChg>
      <pc:sldChg chg="modSp mod">
        <pc:chgData name="WANYEKI, Ian" userId="de6f23d4-e1b7-41d4-acd6-7c622088cf12" providerId="ADAL" clId="{459E9ACE-5754-4AEE-8960-4A6BF285E4D8}" dt="2025-01-23T11:59:37.865" v="139"/>
        <pc:sldMkLst>
          <pc:docMk/>
          <pc:sldMk cId="4265563073" sldId="677"/>
        </pc:sldMkLst>
        <pc:spChg chg="mod">
          <ac:chgData name="WANYEKI, Ian" userId="de6f23d4-e1b7-41d4-acd6-7c622088cf12" providerId="ADAL" clId="{459E9ACE-5754-4AEE-8960-4A6BF285E4D8}" dt="2025-01-23T11:59:37.865" v="139"/>
          <ac:spMkLst>
            <pc:docMk/>
            <pc:sldMk cId="4265563073" sldId="677"/>
            <ac:spMk id="2" creationId="{7D39624E-1553-6B42-9558-423342C39BD6}"/>
          </ac:spMkLst>
        </pc:spChg>
        <pc:spChg chg="mod">
          <ac:chgData name="WANYEKI, Ian" userId="de6f23d4-e1b7-41d4-acd6-7c622088cf12" providerId="ADAL" clId="{459E9ACE-5754-4AEE-8960-4A6BF285E4D8}" dt="2025-01-23T10:54:19.392" v="13" actId="27636"/>
          <ac:spMkLst>
            <pc:docMk/>
            <pc:sldMk cId="4265563073" sldId="677"/>
            <ac:spMk id="9" creationId="{ABA1022F-9081-4F47-BBEC-C0508ADFD00D}"/>
          </ac:spMkLst>
        </pc:spChg>
      </pc:sldChg>
      <pc:sldChg chg="modSp mod">
        <pc:chgData name="WANYEKI, Ian" userId="de6f23d4-e1b7-41d4-acd6-7c622088cf12" providerId="ADAL" clId="{459E9ACE-5754-4AEE-8960-4A6BF285E4D8}" dt="2025-01-23T12:00:14.356" v="196" actId="313"/>
        <pc:sldMkLst>
          <pc:docMk/>
          <pc:sldMk cId="2090988661" sldId="678"/>
        </pc:sldMkLst>
        <pc:spChg chg="mod">
          <ac:chgData name="WANYEKI, Ian" userId="de6f23d4-e1b7-41d4-acd6-7c622088cf12" providerId="ADAL" clId="{459E9ACE-5754-4AEE-8960-4A6BF285E4D8}" dt="2025-01-23T12:00:14.356" v="196" actId="313"/>
          <ac:spMkLst>
            <pc:docMk/>
            <pc:sldMk cId="2090988661" sldId="678"/>
            <ac:spMk id="2" creationId="{7D39624E-1553-6B42-9558-423342C39BD6}"/>
          </ac:spMkLst>
        </pc:spChg>
        <pc:spChg chg="mod">
          <ac:chgData name="WANYEKI, Ian" userId="de6f23d4-e1b7-41d4-acd6-7c622088cf12" providerId="ADAL" clId="{459E9ACE-5754-4AEE-8960-4A6BF285E4D8}" dt="2025-01-23T10:54:19.408" v="14" actId="27636"/>
          <ac:spMkLst>
            <pc:docMk/>
            <pc:sldMk cId="2090988661" sldId="678"/>
            <ac:spMk id="9" creationId="{814AB0FD-44E7-4E47-BB9A-B1CE07B7B3F2}"/>
          </ac:spMkLst>
        </pc:spChg>
      </pc:sldChg>
      <pc:sldChg chg="addSp modSp mod modAnim">
        <pc:chgData name="WANYEKI, Ian" userId="de6f23d4-e1b7-41d4-acd6-7c622088cf12" providerId="ADAL" clId="{459E9ACE-5754-4AEE-8960-4A6BF285E4D8}" dt="2025-01-23T11:50:09.385" v="115" actId="20578"/>
        <pc:sldMkLst>
          <pc:docMk/>
          <pc:sldMk cId="3153447463" sldId="745"/>
        </pc:sldMkLst>
        <pc:spChg chg="mod">
          <ac:chgData name="WANYEKI, Ian" userId="de6f23d4-e1b7-41d4-acd6-7c622088cf12" providerId="ADAL" clId="{459E9ACE-5754-4AEE-8960-4A6BF285E4D8}" dt="2025-01-23T11:50:09.385" v="115" actId="20578"/>
          <ac:spMkLst>
            <pc:docMk/>
            <pc:sldMk cId="3153447463" sldId="745"/>
            <ac:spMk id="3" creationId="{F82E9239-8545-3647-8414-FACC78342ADE}"/>
          </ac:spMkLst>
        </pc:spChg>
        <pc:spChg chg="add">
          <ac:chgData name="WANYEKI, Ian" userId="de6f23d4-e1b7-41d4-acd6-7c622088cf12" providerId="ADAL" clId="{459E9ACE-5754-4AEE-8960-4A6BF285E4D8}" dt="2025-01-23T11:06:40.539" v="33"/>
          <ac:spMkLst>
            <pc:docMk/>
            <pc:sldMk cId="3153447463" sldId="745"/>
            <ac:spMk id="4" creationId="{CC75C60C-DA25-89BF-4556-FA38ED873FFC}"/>
          </ac:spMkLst>
        </pc:spChg>
        <pc:spChg chg="add">
          <ac:chgData name="WANYEKI, Ian" userId="de6f23d4-e1b7-41d4-acd6-7c622088cf12" providerId="ADAL" clId="{459E9ACE-5754-4AEE-8960-4A6BF285E4D8}" dt="2025-01-23T11:07:58.658" v="74"/>
          <ac:spMkLst>
            <pc:docMk/>
            <pc:sldMk cId="3153447463" sldId="745"/>
            <ac:spMk id="5" creationId="{022BD8D2-D0D8-6950-95B9-E12254A8FFF0}"/>
          </ac:spMkLst>
        </pc:spChg>
      </pc:sldChg>
      <pc:sldChg chg="addSp delSp modSp del mod">
        <pc:chgData name="WANYEKI, Ian" userId="de6f23d4-e1b7-41d4-acd6-7c622088cf12" providerId="ADAL" clId="{459E9ACE-5754-4AEE-8960-4A6BF285E4D8}" dt="2025-01-23T11:52:23.432" v="129" actId="47"/>
        <pc:sldMkLst>
          <pc:docMk/>
          <pc:sldMk cId="3263994472" sldId="749"/>
        </pc:sldMkLst>
        <pc:spChg chg="mod">
          <ac:chgData name="WANYEKI, Ian" userId="de6f23d4-e1b7-41d4-acd6-7c622088cf12" providerId="ADAL" clId="{459E9ACE-5754-4AEE-8960-4A6BF285E4D8}" dt="2025-01-23T11:51:42.905" v="125" actId="6549"/>
          <ac:spMkLst>
            <pc:docMk/>
            <pc:sldMk cId="3263994472" sldId="749"/>
            <ac:spMk id="2" creationId="{ED200615-7E58-8D4C-9136-87947A274249}"/>
          </ac:spMkLst>
        </pc:spChg>
        <pc:picChg chg="add mod">
          <ac:chgData name="WANYEKI, Ian" userId="de6f23d4-e1b7-41d4-acd6-7c622088cf12" providerId="ADAL" clId="{459E9ACE-5754-4AEE-8960-4A6BF285E4D8}" dt="2025-01-23T11:51:53.924" v="127"/>
          <ac:picMkLst>
            <pc:docMk/>
            <pc:sldMk cId="3263994472" sldId="749"/>
            <ac:picMk id="4" creationId="{B8CA8A83-350F-A8B5-E039-B4F7E5C9A017}"/>
          </ac:picMkLst>
        </pc:picChg>
        <pc:picChg chg="del">
          <ac:chgData name="WANYEKI, Ian" userId="de6f23d4-e1b7-41d4-acd6-7c622088cf12" providerId="ADAL" clId="{459E9ACE-5754-4AEE-8960-4A6BF285E4D8}" dt="2025-01-23T11:51:52.172" v="126" actId="478"/>
          <ac:picMkLst>
            <pc:docMk/>
            <pc:sldMk cId="3263994472" sldId="749"/>
            <ac:picMk id="7" creationId="{D92E8C45-3FF3-911F-C3FB-52347D9A0E00}"/>
          </ac:picMkLst>
        </pc:picChg>
      </pc:sldChg>
      <pc:sldChg chg="modSp del mod">
        <pc:chgData name="WANYEKI, Ian" userId="de6f23d4-e1b7-41d4-acd6-7c622088cf12" providerId="ADAL" clId="{459E9ACE-5754-4AEE-8960-4A6BF285E4D8}" dt="2025-01-23T11:54:53.774" v="133" actId="47"/>
        <pc:sldMkLst>
          <pc:docMk/>
          <pc:sldMk cId="4183114665" sldId="750"/>
        </pc:sldMkLst>
        <pc:spChg chg="mod">
          <ac:chgData name="WANYEKI, Ian" userId="de6f23d4-e1b7-41d4-acd6-7c622088cf12" providerId="ADAL" clId="{459E9ACE-5754-4AEE-8960-4A6BF285E4D8}" dt="2025-01-23T10:54:19.371" v="11" actId="27636"/>
          <ac:spMkLst>
            <pc:docMk/>
            <pc:sldMk cId="4183114665" sldId="750"/>
            <ac:spMk id="13" creationId="{732B63AD-C3EF-6DFF-9A0D-F62596FEBD9C}"/>
          </ac:spMkLst>
        </pc:spChg>
      </pc:sldChg>
      <pc:sldChg chg="del">
        <pc:chgData name="WANYEKI, Ian" userId="de6f23d4-e1b7-41d4-acd6-7c622088cf12" providerId="ADAL" clId="{459E9ACE-5754-4AEE-8960-4A6BF285E4D8}" dt="2025-01-23T11:54:57.398" v="134" actId="47"/>
        <pc:sldMkLst>
          <pc:docMk/>
          <pc:sldMk cId="896322897" sldId="751"/>
        </pc:sldMkLst>
      </pc:sldChg>
      <pc:sldChg chg="modSp mod">
        <pc:chgData name="WANYEKI, Ian" userId="de6f23d4-e1b7-41d4-acd6-7c622088cf12" providerId="ADAL" clId="{459E9ACE-5754-4AEE-8960-4A6BF285E4D8}" dt="2025-01-23T10:54:19.420" v="15" actId="27636"/>
        <pc:sldMkLst>
          <pc:docMk/>
          <pc:sldMk cId="2175368037" sldId="758"/>
        </pc:sldMkLst>
        <pc:spChg chg="mod">
          <ac:chgData name="WANYEKI, Ian" userId="de6f23d4-e1b7-41d4-acd6-7c622088cf12" providerId="ADAL" clId="{459E9ACE-5754-4AEE-8960-4A6BF285E4D8}" dt="2025-01-23T10:54:19.420" v="15" actId="27636"/>
          <ac:spMkLst>
            <pc:docMk/>
            <pc:sldMk cId="2175368037" sldId="758"/>
            <ac:spMk id="9" creationId="{814AB0FD-44E7-4E47-BB9A-B1CE07B7B3F2}"/>
          </ac:spMkLst>
        </pc:spChg>
      </pc:sldChg>
      <pc:sldChg chg="add">
        <pc:chgData name="WANYEKI, Ian" userId="de6f23d4-e1b7-41d4-acd6-7c622088cf12" providerId="ADAL" clId="{459E9ACE-5754-4AEE-8960-4A6BF285E4D8}" dt="2025-01-23T11:55:30.939" v="135"/>
        <pc:sldMkLst>
          <pc:docMk/>
          <pc:sldMk cId="3111593176" sldId="761"/>
        </pc:sldMkLst>
      </pc:sldChg>
      <pc:sldChg chg="addSp modSp modAnim">
        <pc:chgData name="WANYEKI, Ian" userId="de6f23d4-e1b7-41d4-acd6-7c622088cf12" providerId="ADAL" clId="{459E9ACE-5754-4AEE-8960-4A6BF285E4D8}" dt="2025-01-23T10:54:42.439" v="22" actId="11"/>
        <pc:sldMkLst>
          <pc:docMk/>
          <pc:sldMk cId="2483991570" sldId="763"/>
        </pc:sldMkLst>
        <pc:spChg chg="add mod">
          <ac:chgData name="WANYEKI, Ian" userId="de6f23d4-e1b7-41d4-acd6-7c622088cf12" providerId="ADAL" clId="{459E9ACE-5754-4AEE-8960-4A6BF285E4D8}" dt="2025-01-23T10:54:11.416" v="7" actId="27636"/>
          <ac:spMkLst>
            <pc:docMk/>
            <pc:sldMk cId="2483991570" sldId="763"/>
            <ac:spMk id="3" creationId="{50492E6B-75A8-EDE5-E3C3-1F19BCF585DE}"/>
          </ac:spMkLst>
        </pc:spChg>
        <pc:spChg chg="mod">
          <ac:chgData name="WANYEKI, Ian" userId="de6f23d4-e1b7-41d4-acd6-7c622088cf12" providerId="ADAL" clId="{459E9ACE-5754-4AEE-8960-4A6BF285E4D8}" dt="2025-01-23T10:54:42.439" v="22" actId="11"/>
          <ac:spMkLst>
            <pc:docMk/>
            <pc:sldMk cId="2483991570" sldId="763"/>
            <ac:spMk id="13" creationId="{3253B63B-9EFE-0A8D-85A6-DFC6C2B90667}"/>
          </ac:spMkLst>
        </pc:spChg>
      </pc:sldChg>
      <pc:sldChg chg="modSp mod">
        <pc:chgData name="WANYEKI, Ian" userId="de6f23d4-e1b7-41d4-acd6-7c622088cf12" providerId="ADAL" clId="{459E9ACE-5754-4AEE-8960-4A6BF285E4D8}" dt="2025-01-23T10:55:35.705" v="30" actId="6549"/>
        <pc:sldMkLst>
          <pc:docMk/>
          <pc:sldMk cId="2762849831" sldId="764"/>
        </pc:sldMkLst>
        <pc:spChg chg="mod">
          <ac:chgData name="WANYEKI, Ian" userId="de6f23d4-e1b7-41d4-acd6-7c622088cf12" providerId="ADAL" clId="{459E9ACE-5754-4AEE-8960-4A6BF285E4D8}" dt="2025-01-23T10:55:35.705" v="30" actId="6549"/>
          <ac:spMkLst>
            <pc:docMk/>
            <pc:sldMk cId="2762849831" sldId="764"/>
            <ac:spMk id="3" creationId="{F82E9239-8545-3647-8414-FACC78342ADE}"/>
          </ac:spMkLst>
        </pc:spChg>
      </pc:sldChg>
      <pc:sldChg chg="del">
        <pc:chgData name="WANYEKI, Ian" userId="de6f23d4-e1b7-41d4-acd6-7c622088cf12" providerId="ADAL" clId="{459E9ACE-5754-4AEE-8960-4A6BF285E4D8}" dt="2025-01-23T12:01:21.221" v="197" actId="47"/>
        <pc:sldMkLst>
          <pc:docMk/>
          <pc:sldMk cId="856689733" sldId="765"/>
        </pc:sldMkLst>
      </pc:sldChg>
      <pc:sldChg chg="modSp del mod">
        <pc:chgData name="WANYEKI, Ian" userId="de6f23d4-e1b7-41d4-acd6-7c622088cf12" providerId="ADAL" clId="{459E9ACE-5754-4AEE-8960-4A6BF285E4D8}" dt="2025-01-23T11:53:46.345" v="130" actId="47"/>
        <pc:sldMkLst>
          <pc:docMk/>
          <pc:sldMk cId="3417330161" sldId="766"/>
        </pc:sldMkLst>
        <pc:spChg chg="mod">
          <ac:chgData name="WANYEKI, Ian" userId="de6f23d4-e1b7-41d4-acd6-7c622088cf12" providerId="ADAL" clId="{459E9ACE-5754-4AEE-8960-4A6BF285E4D8}" dt="2025-01-23T10:58:48.334" v="32" actId="20577"/>
          <ac:spMkLst>
            <pc:docMk/>
            <pc:sldMk cId="3417330161" sldId="766"/>
            <ac:spMk id="2" creationId="{ED200615-7E58-8D4C-9136-87947A274249}"/>
          </ac:spMkLst>
        </pc:spChg>
      </pc:sldChg>
      <pc:sldChg chg="del">
        <pc:chgData name="WANYEKI, Ian" userId="de6f23d4-e1b7-41d4-acd6-7c622088cf12" providerId="ADAL" clId="{459E9ACE-5754-4AEE-8960-4A6BF285E4D8}" dt="2025-01-23T11:54:28.435" v="132" actId="47"/>
        <pc:sldMkLst>
          <pc:docMk/>
          <pc:sldMk cId="544919794" sldId="767"/>
        </pc:sldMkLst>
      </pc:sldChg>
      <pc:sldChg chg="add">
        <pc:chgData name="WANYEKI, Ian" userId="de6f23d4-e1b7-41d4-acd6-7c622088cf12" providerId="ADAL" clId="{459E9ACE-5754-4AEE-8960-4A6BF285E4D8}" dt="2025-01-23T11:55:30.939" v="135"/>
        <pc:sldMkLst>
          <pc:docMk/>
          <pc:sldMk cId="2064359398" sldId="772"/>
        </pc:sldMkLst>
      </pc:sldChg>
      <pc:sldChg chg="add">
        <pc:chgData name="WANYEKI, Ian" userId="de6f23d4-e1b7-41d4-acd6-7c622088cf12" providerId="ADAL" clId="{459E9ACE-5754-4AEE-8960-4A6BF285E4D8}" dt="2025-01-23T11:55:30.939" v="135"/>
        <pc:sldMkLst>
          <pc:docMk/>
          <pc:sldMk cId="1316339485" sldId="777"/>
        </pc:sldMkLst>
      </pc:sldChg>
      <pc:sldChg chg="add">
        <pc:chgData name="WANYEKI, Ian" userId="de6f23d4-e1b7-41d4-acd6-7c622088cf12" providerId="ADAL" clId="{459E9ACE-5754-4AEE-8960-4A6BF285E4D8}" dt="2025-01-23T11:55:30.939" v="135"/>
        <pc:sldMkLst>
          <pc:docMk/>
          <pc:sldMk cId="1354564569" sldId="778"/>
        </pc:sldMkLst>
      </pc:sldChg>
      <pc:sldChg chg="add">
        <pc:chgData name="WANYEKI, Ian" userId="de6f23d4-e1b7-41d4-acd6-7c622088cf12" providerId="ADAL" clId="{459E9ACE-5754-4AEE-8960-4A6BF285E4D8}" dt="2025-01-23T11:55:30.939" v="135"/>
        <pc:sldMkLst>
          <pc:docMk/>
          <pc:sldMk cId="4237680316" sldId="779"/>
        </pc:sldMkLst>
      </pc:sldChg>
      <pc:sldChg chg="add">
        <pc:chgData name="WANYEKI, Ian" userId="de6f23d4-e1b7-41d4-acd6-7c622088cf12" providerId="ADAL" clId="{459E9ACE-5754-4AEE-8960-4A6BF285E4D8}" dt="2025-01-23T11:55:30.939" v="135"/>
        <pc:sldMkLst>
          <pc:docMk/>
          <pc:sldMk cId="1946515523" sldId="1193"/>
        </pc:sldMkLst>
      </pc:sldChg>
      <pc:sldChg chg="add">
        <pc:chgData name="WANYEKI, Ian" userId="de6f23d4-e1b7-41d4-acd6-7c622088cf12" providerId="ADAL" clId="{459E9ACE-5754-4AEE-8960-4A6BF285E4D8}" dt="2025-01-23T11:55:30.939" v="135"/>
        <pc:sldMkLst>
          <pc:docMk/>
          <pc:sldMk cId="3629157951" sldId="1194"/>
        </pc:sldMkLst>
      </pc:sldChg>
      <pc:sldChg chg="add">
        <pc:chgData name="WANYEKI, Ian" userId="de6f23d4-e1b7-41d4-acd6-7c622088cf12" providerId="ADAL" clId="{459E9ACE-5754-4AEE-8960-4A6BF285E4D8}" dt="2025-01-23T11:55:30.939" v="135"/>
        <pc:sldMkLst>
          <pc:docMk/>
          <pc:sldMk cId="3234067610" sldId="11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90C9-42A9-8E46-94C9-E839C7FC3BF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6540-CCC7-6149-BAD8-15E5A85A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5AAC0-1CC1-EB49-834D-EE4504773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E6540-CCC7-6149-BAD8-15E5A85AAA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965837-37D2-8949-ABC5-0036270E5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38" y="6252529"/>
            <a:ext cx="2834640" cy="57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2FC6CD-DD06-7D4B-BAEE-181A765025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52529"/>
            <a:ext cx="2834640" cy="572765"/>
          </a:xfrm>
          <a:prstGeom prst="rect">
            <a:avLst/>
          </a:prstGeom>
        </p:spPr>
      </p:pic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A11D1D1F-3FFA-FF45-8CC5-67AD1C1CB2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52D-0820-4F35-9D5D-B9D345CC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dirty="0"/>
              <a:t>Estimations sous-nationales Naomi : fonction de vérification des données dans Naomi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97AB2-D1E8-48E1-B9C2-6E6C1698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Décembre 2022/janvier 2023</a:t>
            </a:r>
          </a:p>
          <a:p>
            <a:r>
              <a:rPr lang="fr-FR" i="1"/>
              <a:t>Version du 28 novembre 2022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19B0F60-4714-664A-8E5E-05C097CE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263" y="222462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ART + ANC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853" y="1413896"/>
            <a:ext cx="2056914" cy="4311124"/>
          </a:xfrm>
        </p:spPr>
        <p:txBody>
          <a:bodyPr>
            <a:normAutofit/>
          </a:bodyPr>
          <a:lstStyle/>
          <a:p>
            <a:r>
              <a:rPr lang="en-US" sz="1400" dirty="0"/>
              <a:t>Time series view of district level ART + ANC data</a:t>
            </a:r>
          </a:p>
          <a:p>
            <a:r>
              <a:rPr lang="en-US" sz="1400" dirty="0"/>
              <a:t>Similar functionality to </a:t>
            </a:r>
            <a:r>
              <a:rPr lang="en-US" sz="1400" dirty="0" err="1"/>
              <a:t>ShinyRob</a:t>
            </a:r>
            <a:r>
              <a:rPr lang="en-US" sz="1400" dirty="0"/>
              <a:t> (now deprecated)</a:t>
            </a:r>
          </a:p>
          <a:p>
            <a:r>
              <a:rPr lang="en-US" sz="1400" dirty="0"/>
              <a:t>Large changes over time are highlighted in 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BFE4E-D54A-63ED-D2B7-F586AD47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77" y="794045"/>
            <a:ext cx="6238293" cy="51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5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D84AB-407E-4EC7-E0F2-B40559523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56C5-A070-69FA-A422-EFAF5222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ART + ANC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1E3CBF-58E0-007E-A837-A469D8CE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853" y="1413896"/>
            <a:ext cx="2056914" cy="4311124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`Area level</a:t>
            </a:r>
            <a:r>
              <a:rPr lang="en-US" sz="1400" dirty="0">
                <a:solidFill>
                  <a:schemeClr val="accent1"/>
                </a:solidFill>
              </a:rPr>
              <a:t> ’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dirty="0"/>
              <a:t>filter to </a:t>
            </a:r>
            <a:r>
              <a:rPr lang="en-US" sz="1400" dirty="0" err="1"/>
              <a:t>visualise</a:t>
            </a:r>
            <a:r>
              <a:rPr lang="en-US" sz="1400" dirty="0"/>
              <a:t> district level inputs aggregated at all higher admin levels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`Download data ’ </a:t>
            </a:r>
            <a:r>
              <a:rPr lang="en-US" sz="1400" dirty="0"/>
              <a:t>button will download a csv of full aggregated data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92D4B-9EF5-1434-D3CB-D927A1B1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77" y="794045"/>
            <a:ext cx="6238293" cy="5181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DF158-211F-BC59-C3EB-BB85C93C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942" y="2050459"/>
            <a:ext cx="6266425" cy="4013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F8C292-A172-E02B-7921-8A9FA12C220A}"/>
              </a:ext>
            </a:extLst>
          </p:cNvPr>
          <p:cNvSpPr/>
          <p:nvPr/>
        </p:nvSpPr>
        <p:spPr>
          <a:xfrm>
            <a:off x="3492941" y="3733065"/>
            <a:ext cx="1514208" cy="3241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24AD5-F3CE-36BB-4FA4-5BFF573B178E}"/>
              </a:ext>
            </a:extLst>
          </p:cNvPr>
          <p:cNvSpPr/>
          <p:nvPr/>
        </p:nvSpPr>
        <p:spPr>
          <a:xfrm>
            <a:off x="3492941" y="5122823"/>
            <a:ext cx="898306" cy="2120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2877F-5011-69EC-3C4F-E9F77EFAA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ED79-7771-8A80-F265-6BDAD412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ART + ANC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5EA880-8D93-CF59-361C-20AC1136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853" y="1413896"/>
            <a:ext cx="2056914" cy="4311124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Missing observations at the district level will be highlighted in light grey or pink</a:t>
            </a:r>
          </a:p>
          <a:p>
            <a:r>
              <a:rPr lang="en-US" sz="1400" dirty="0">
                <a:solidFill>
                  <a:schemeClr val="tx1"/>
                </a:solidFill>
              </a:rPr>
              <a:t>Hovering mouse over missing data point will give further information on the source of the missing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059A0-6EFD-8573-06C6-BA3DFDAE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77" y="794045"/>
            <a:ext cx="6238293" cy="51814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1E4784-588E-38BF-2B84-4DE716679296}"/>
              </a:ext>
            </a:extLst>
          </p:cNvPr>
          <p:cNvSpPr/>
          <p:nvPr/>
        </p:nvSpPr>
        <p:spPr>
          <a:xfrm>
            <a:off x="5188688" y="4019107"/>
            <a:ext cx="4359349" cy="209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6FDAC-B2B2-1FA9-E212-0FCF7D7C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05" y="5154292"/>
            <a:ext cx="4628110" cy="9096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4EDBF2-B221-6013-A3EA-B7561431442E}"/>
              </a:ext>
            </a:extLst>
          </p:cNvPr>
          <p:cNvCxnSpPr>
            <a:cxnSpLocks/>
          </p:cNvCxnSpPr>
          <p:nvPr/>
        </p:nvCxnSpPr>
        <p:spPr>
          <a:xfrm>
            <a:off x="8476807" y="3880577"/>
            <a:ext cx="1241762" cy="17285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5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2742-E8FF-82C6-494E-293DCCD42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1B45-AD95-AD19-4DED-D3F910AE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ART + ANC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173F7E-D355-D549-74A2-392A087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853" y="1413896"/>
            <a:ext cx="2056914" cy="4311124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Missing observations at the district level will be flagged in higher level admin aggregates</a:t>
            </a:r>
          </a:p>
          <a:p>
            <a:r>
              <a:rPr lang="en-US" sz="1400" dirty="0">
                <a:solidFill>
                  <a:schemeClr val="tx1"/>
                </a:solidFill>
              </a:rPr>
              <a:t>Hovering mouse over missing data point will give further information on number of missing observations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62534-C051-85B9-5E79-CEB3A9EB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77" y="794045"/>
            <a:ext cx="6238293" cy="51814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D9A761-05ED-8E7B-DA7B-F528F583F3C2}"/>
              </a:ext>
            </a:extLst>
          </p:cNvPr>
          <p:cNvSpPr/>
          <p:nvPr/>
        </p:nvSpPr>
        <p:spPr>
          <a:xfrm>
            <a:off x="5188688" y="4019107"/>
            <a:ext cx="4359349" cy="209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B0D51-BDBE-B781-D81E-430FEFB9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04" y="2059590"/>
            <a:ext cx="6223266" cy="3267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6EC7D-4F6C-A76A-9DA6-1EA7C38E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742" y="4897753"/>
            <a:ext cx="4441714" cy="102618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6C38AD-7849-2816-398F-BDE14B3B24CA}"/>
              </a:ext>
            </a:extLst>
          </p:cNvPr>
          <p:cNvCxnSpPr>
            <a:cxnSpLocks/>
          </p:cNvCxnSpPr>
          <p:nvPr/>
        </p:nvCxnSpPr>
        <p:spPr>
          <a:xfrm>
            <a:off x="5687770" y="2933279"/>
            <a:ext cx="776825" cy="2376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06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7C7A46-89F9-5197-7D34-B6E4FB33B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81"/>
          <a:stretch/>
        </p:blipFill>
        <p:spPr>
          <a:xfrm>
            <a:off x="3485468" y="794767"/>
            <a:ext cx="5480781" cy="1389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421F36-2868-0993-6A48-BDD6EA8A4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80" y="2463711"/>
            <a:ext cx="2947483" cy="359952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B6CE9E-DDA1-7292-DFA6-60A416713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42" y="2362200"/>
            <a:ext cx="4617058" cy="40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ART data quality review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Asses for large changes over time</a:t>
            </a:r>
          </a:p>
          <a:p>
            <a:r>
              <a:rPr lang="en-US" dirty="0">
                <a:solidFill>
                  <a:schemeClr val="tx1"/>
                </a:solidFill>
              </a:rPr>
              <a:t>Comparisons between age and sex inputs to identify data entry issues</a:t>
            </a:r>
          </a:p>
          <a:p>
            <a:r>
              <a:rPr lang="en-US" dirty="0">
                <a:solidFill>
                  <a:schemeClr val="tx1"/>
                </a:solidFill>
              </a:rPr>
              <a:t>Ratios of </a:t>
            </a:r>
            <a:r>
              <a:rPr lang="en-US" b="1" dirty="0" err="1">
                <a:solidFill>
                  <a:schemeClr val="accent1"/>
                </a:solidFill>
              </a:rPr>
              <a:t>women:men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 err="1">
                <a:solidFill>
                  <a:schemeClr val="accent1"/>
                </a:solidFill>
              </a:rPr>
              <a:t>adults:children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ART should remain stable over time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09972-C7CE-AA25-1A38-EBD0AF60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ART + ANC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D326C-AFDB-54A7-BA36-D91F219D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68" y="1922730"/>
            <a:ext cx="5480781" cy="2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9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7C7A46-89F9-5197-7D34-B6E4FB33B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81"/>
          <a:stretch/>
        </p:blipFill>
        <p:spPr>
          <a:xfrm>
            <a:off x="3485468" y="794767"/>
            <a:ext cx="5480781" cy="13896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2BD100-56FE-838B-80B0-083250A3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468" y="1625600"/>
            <a:ext cx="7677832" cy="3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Example: </a:t>
            </a:r>
            <a:r>
              <a:rPr lang="en-US" dirty="0">
                <a:solidFill>
                  <a:schemeClr val="tx1"/>
                </a:solidFill>
              </a:rPr>
              <a:t>Entries for women and men switched for </a:t>
            </a:r>
            <a:r>
              <a:rPr lang="en-US" dirty="0" err="1">
                <a:solidFill>
                  <a:schemeClr val="tx1"/>
                </a:solidFill>
              </a:rPr>
              <a:t>Chitipa</a:t>
            </a:r>
            <a:r>
              <a:rPr lang="en-US" dirty="0">
                <a:solidFill>
                  <a:schemeClr val="tx1"/>
                </a:solidFill>
              </a:rPr>
              <a:t> 2018Q4:</a:t>
            </a:r>
          </a:p>
          <a:p>
            <a:r>
              <a:rPr lang="en-US" dirty="0">
                <a:solidFill>
                  <a:schemeClr val="tx1"/>
                </a:solidFill>
              </a:rPr>
              <a:t>Error not obvious from total adults on ART but easy to diagnose when viewing on ART sex ratio </a:t>
            </a:r>
          </a:p>
          <a:p>
            <a:pPr marL="5029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F2F0ED-2DE6-D89E-D5A4-65410767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32" y="3576828"/>
            <a:ext cx="7558748" cy="19857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CD9BCE-AABA-B030-4DB7-2C73AC29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ART + ANC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A25D1-0D18-C50E-0DE5-C1EFDAFD6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68" y="1922730"/>
            <a:ext cx="5480781" cy="2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ART + ANC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C7A46-89F9-5197-7D34-B6E4FB33B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81"/>
          <a:stretch/>
        </p:blipFill>
        <p:spPr>
          <a:xfrm>
            <a:off x="3485468" y="794767"/>
            <a:ext cx="5480781" cy="13896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2BD100-56FE-838B-80B0-083250A3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350" y="2685440"/>
            <a:ext cx="4438649" cy="427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Example: </a:t>
            </a:r>
            <a:r>
              <a:rPr lang="en-US" dirty="0">
                <a:solidFill>
                  <a:schemeClr val="tx1"/>
                </a:solidFill>
              </a:rPr>
              <a:t>Large increase in total on ART in </a:t>
            </a:r>
            <a:r>
              <a:rPr lang="en-US" dirty="0" err="1">
                <a:solidFill>
                  <a:schemeClr val="tx1"/>
                </a:solidFill>
              </a:rPr>
              <a:t>Chitipa</a:t>
            </a:r>
            <a:r>
              <a:rPr lang="en-US" dirty="0">
                <a:solidFill>
                  <a:schemeClr val="tx1"/>
                </a:solidFill>
              </a:rPr>
              <a:t> 2018Q4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Reasonable increase in adults on ART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ART child-to-adult ratio </a:t>
            </a:r>
            <a:r>
              <a:rPr lang="en-US" dirty="0">
                <a:solidFill>
                  <a:schemeClr val="tx1"/>
                </a:solidFill>
              </a:rPr>
              <a:t>indicates inconsistent increase number of children on ART relative to adult ART growth</a:t>
            </a:r>
          </a:p>
          <a:p>
            <a:pPr marL="5029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964E2-0B23-62C1-15DB-7D3F04FDE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" r="42291"/>
          <a:stretch/>
        </p:blipFill>
        <p:spPr>
          <a:xfrm>
            <a:off x="3543976" y="2184400"/>
            <a:ext cx="3627316" cy="154796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1D321-2794-2D1E-36A8-4E96C43CCC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41692"/>
          <a:stretch/>
        </p:blipFill>
        <p:spPr>
          <a:xfrm>
            <a:off x="3543977" y="5342251"/>
            <a:ext cx="3627315" cy="14927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33E16-BB0C-CE15-45A5-998460711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977" y="3766690"/>
            <a:ext cx="3627315" cy="154796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C00D3-1D76-55EB-F2A7-8B5F68201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468" y="1922730"/>
            <a:ext cx="5480781" cy="2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7C7A46-89F9-5197-7D34-B6E4FB33B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81"/>
          <a:stretch/>
        </p:blipFill>
        <p:spPr>
          <a:xfrm>
            <a:off x="3485468" y="794767"/>
            <a:ext cx="5480781" cy="138963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B6CE9E-DDA1-7292-DFA6-60A416713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42" y="2362200"/>
            <a:ext cx="4617058" cy="40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ANC data quality review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Large fluctuations in ANC prevalence and ANC ART coverage prior to ANC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Assess changes in denominators (ANC tested and ANC clients)</a:t>
            </a:r>
          </a:p>
          <a:p>
            <a:r>
              <a:rPr lang="en-US" dirty="0">
                <a:solidFill>
                  <a:schemeClr val="tx1"/>
                </a:solidFill>
              </a:rPr>
              <a:t>Focus on time points that will be used as model inputs (time of most recent survey and current data)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29EA8EF-5CC7-E83E-9563-795958CD809F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ART + ANC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22483-7E5B-DB68-B5CC-B6F4E960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19" y="2435270"/>
            <a:ext cx="3116502" cy="3691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99E03D-674C-1B94-22B2-0F4D7C5A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68" y="1922730"/>
            <a:ext cx="5480781" cy="2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8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Examiner les données d'entrée : Enquête</a:t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7A6C-6B93-C241-93D0-238167D4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Carte + vue tabulaire des données d’entrée</a:t>
            </a:r>
          </a:p>
          <a:p>
            <a:r>
              <a:rPr lang="fr-FR" dirty="0"/>
              <a:t>Sélectionnez toutes les stratifications disponibles :</a:t>
            </a:r>
          </a:p>
          <a:p>
            <a:pPr lvl="1"/>
            <a:r>
              <a:rPr lang="fr-FR" dirty="0"/>
              <a:t>Niveau et domaines de l’administration</a:t>
            </a:r>
          </a:p>
          <a:p>
            <a:pPr lvl="1"/>
            <a:r>
              <a:rPr lang="fr-FR" dirty="0"/>
              <a:t>Sexe et âge</a:t>
            </a:r>
          </a:p>
          <a:p>
            <a:pPr lvl="1"/>
            <a:r>
              <a:rPr lang="fr-FR" dirty="0"/>
              <a:t>Année/période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48" y="3850323"/>
            <a:ext cx="2763919" cy="2222533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82F13-509D-834E-865B-B058BAD0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816793"/>
            <a:ext cx="5534026" cy="53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Examiner les données d'entrée : Enquête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48" y="3850323"/>
            <a:ext cx="2743200" cy="2205872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A1022F-9081-4F47-BBEC-C0508ADF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20000"/>
          </a:bodyPr>
          <a:lstStyle/>
          <a:p>
            <a:r>
              <a:rPr lang="fr-FR"/>
              <a:t>Carte + vue tabulaire des données d’entrée</a:t>
            </a:r>
          </a:p>
          <a:p>
            <a:r>
              <a:rPr lang="fr-FR"/>
              <a:t>Sélectionnez toutes les stratifications disponibles :</a:t>
            </a:r>
          </a:p>
          <a:p>
            <a:pPr lvl="1"/>
            <a:r>
              <a:rPr lang="fr-FR"/>
              <a:t>Niveau et domaines de l’administration</a:t>
            </a:r>
          </a:p>
          <a:p>
            <a:pPr lvl="1"/>
            <a:r>
              <a:rPr lang="fr-FR"/>
              <a:t>Sexe et âge</a:t>
            </a:r>
          </a:p>
          <a:p>
            <a:pPr lvl="1"/>
            <a:r>
              <a:rPr lang="fr-FR"/>
              <a:t>Année/période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A034B-0C5D-B342-A75B-0E92220FD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765750"/>
            <a:ext cx="5535637" cy="52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6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086BE-62AC-AF46-A4E5-8E82B7063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1" r="12351"/>
          <a:stretch/>
        </p:blipFill>
        <p:spPr>
          <a:xfrm>
            <a:off x="769717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E562AC7-29EA-EE40-99F9-081777B9D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808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6900D9-257A-7241-9C6A-D64971E31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64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0EB632-34B1-EA4B-BC28-9943712E41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85" r="12585"/>
          <a:stretch/>
        </p:blipFill>
        <p:spPr>
          <a:xfrm>
            <a:off x="447065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133FE5B-6ED6-0F4B-9E0B-B7B385BCAD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43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A person wearing glasses&#10;&#10;Description automatically generated">
            <a:extLst>
              <a:ext uri="{FF2B5EF4-FFF2-40B4-BE49-F238E27FC236}">
                <a16:creationId xmlns:a16="http://schemas.microsoft.com/office/drawing/2014/main" id="{2D48F4EC-4C91-754F-8562-666F40FE0E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734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7424A9-0F40-1447-A352-48A9A26639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73" r="13973"/>
          <a:stretch/>
        </p:blipFill>
        <p:spPr>
          <a:xfrm>
            <a:off x="608391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9DEF071-3210-A04A-A3E4-2ECD5FB8F7B6}"/>
              </a:ext>
            </a:extLst>
          </p:cNvPr>
          <p:cNvSpPr txBox="1"/>
          <p:nvPr/>
        </p:nvSpPr>
        <p:spPr>
          <a:xfrm>
            <a:off x="9310432" y="392839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Oli Stevens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26EB27-8691-3F4F-AD77-C4B6AC4D49EE}"/>
              </a:ext>
            </a:extLst>
          </p:cNvPr>
          <p:cNvSpPr txBox="1"/>
          <p:nvPr/>
        </p:nvSpPr>
        <p:spPr>
          <a:xfrm>
            <a:off x="769717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Emma Russell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DFA4E-8B9D-2240-80C8-27A2384DB04C}"/>
              </a:ext>
            </a:extLst>
          </p:cNvPr>
          <p:cNvSpPr txBox="1"/>
          <p:nvPr/>
        </p:nvSpPr>
        <p:spPr>
          <a:xfrm>
            <a:off x="608391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Alex Hill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24A6F0-2B24-B94F-91FC-64194E3F0145}"/>
              </a:ext>
            </a:extLst>
          </p:cNvPr>
          <p:cNvSpPr txBox="1"/>
          <p:nvPr/>
        </p:nvSpPr>
        <p:spPr>
          <a:xfrm>
            <a:off x="447065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Rich Fitzjohn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49D422-3032-FF4D-ADDC-D784519B8236}"/>
              </a:ext>
            </a:extLst>
          </p:cNvPr>
          <p:cNvSpPr txBox="1"/>
          <p:nvPr/>
        </p:nvSpPr>
        <p:spPr>
          <a:xfrm>
            <a:off x="8493123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Nick Dolan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9ECF88-B4F8-3C4B-A3CB-B2460E58AB6C}"/>
              </a:ext>
            </a:extLst>
          </p:cNvPr>
          <p:cNvSpPr txBox="1"/>
          <p:nvPr/>
        </p:nvSpPr>
        <p:spPr>
          <a:xfrm>
            <a:off x="6900809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Rachel Esra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228346-E82B-6A4D-84A1-4CC6BC8116A3}"/>
              </a:ext>
            </a:extLst>
          </p:cNvPr>
          <p:cNvSpPr txBox="1"/>
          <p:nvPr/>
        </p:nvSpPr>
        <p:spPr>
          <a:xfrm>
            <a:off x="3756418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Rob Ashton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914C98-0F49-AC4A-BBE6-CFD1C809C8C1}"/>
              </a:ext>
            </a:extLst>
          </p:cNvPr>
          <p:cNvSpPr txBox="1"/>
          <p:nvPr/>
        </p:nvSpPr>
        <p:spPr>
          <a:xfrm>
            <a:off x="10078734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Jeff Eaton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852A42-F46D-4C42-A17D-44C1EEAE9768}"/>
              </a:ext>
            </a:extLst>
          </p:cNvPr>
          <p:cNvSpPr txBox="1"/>
          <p:nvPr/>
        </p:nvSpPr>
        <p:spPr>
          <a:xfrm>
            <a:off x="5132314" y="1529308"/>
            <a:ext cx="1765810" cy="33832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fr-FR" sz="1600"/>
              <a:t>Lekan Anifowoshe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DEBE853-FBEC-FF4A-BBF9-A3913363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500" r="12500"/>
          <a:stretch/>
        </p:blipFill>
        <p:spPr>
          <a:xfrm>
            <a:off x="532727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3A8544B7-E60B-254B-96EC-5DB6244F6F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49C7152-00AD-C543-BA09-526F1CB9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0" y="355500"/>
            <a:ext cx="1030094" cy="10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5A006-BF44-CB45-9792-51A6998009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529" y="627091"/>
            <a:ext cx="1243024" cy="3292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873DEC-ABA0-4C43-B7A7-0F83A332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L’équipe Naomi</a:t>
            </a: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C56C75A-DC1B-6C47-98E2-CF33012F00B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728" t="508" r="6832" b="508"/>
          <a:stretch/>
        </p:blipFill>
        <p:spPr>
          <a:xfrm>
            <a:off x="6924954" y="1872054"/>
            <a:ext cx="1347455" cy="18194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6571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Examiner les données d'entrée :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Données de routine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7996" y="3850323"/>
            <a:ext cx="2725823" cy="2222533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20000"/>
          </a:bodyPr>
          <a:lstStyle/>
          <a:p>
            <a:r>
              <a:rPr lang="fr-FR"/>
              <a:t>Carte + vue tabulaire des données d’entrée</a:t>
            </a:r>
          </a:p>
          <a:p>
            <a:r>
              <a:rPr lang="fr-FR"/>
              <a:t>Sélectionnez toutes les stratifications disponibles :</a:t>
            </a:r>
          </a:p>
          <a:p>
            <a:pPr lvl="1"/>
            <a:r>
              <a:rPr lang="fr-FR"/>
              <a:t>Niveau et domaines de l’administration</a:t>
            </a:r>
          </a:p>
          <a:p>
            <a:pPr lvl="1"/>
            <a:r>
              <a:rPr lang="fr-FR"/>
              <a:t>Sexe et âge</a:t>
            </a:r>
          </a:p>
          <a:p>
            <a:pPr lvl="1"/>
            <a:r>
              <a:rPr lang="fr-FR"/>
              <a:t>Année/période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A2A20-ED87-DF43-B51C-6E8927AE5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"/>
          <a:stretch/>
        </p:blipFill>
        <p:spPr>
          <a:xfrm>
            <a:off x="3652841" y="815498"/>
            <a:ext cx="5326108" cy="52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8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Vérifiez les données :</a:t>
            </a:r>
            <a:br>
              <a:rPr lang="fr-FR" dirty="0"/>
            </a:br>
            <a:r>
              <a:rPr lang="fr-FR" dirty="0"/>
              <a:t>séries temporelles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/>
          </a:bodyPr>
          <a:lstStyle/>
          <a:p>
            <a:r>
              <a:rPr lang="fr-FR" dirty="0"/>
              <a:t>Visualisation des séries chronologiques des données du programme (ARV + CPN) avec une fonctionnalité similaire à </a:t>
            </a:r>
            <a:r>
              <a:rPr lang="fr-FR" dirty="0" err="1"/>
              <a:t>ShinyRob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EA5AE-D910-E448-B08C-3901519A9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49" y="3714432"/>
            <a:ext cx="2645552" cy="22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Vérifiez les données :</a:t>
            </a:r>
            <a:br>
              <a:rPr lang="fr-FR"/>
            </a:br>
            <a:r>
              <a:rPr lang="fr-FR"/>
              <a:t>séries temporelles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4377456"/>
          </a:xfrm>
        </p:spPr>
        <p:txBody>
          <a:bodyPr>
            <a:normAutofit/>
          </a:bodyPr>
          <a:lstStyle/>
          <a:p>
            <a:r>
              <a:rPr lang="fr-FR"/>
              <a:t>Passez le curseur pour obtenir une description complète des graphiques disponibles :</a:t>
            </a:r>
          </a:p>
          <a:p>
            <a:pPr lvl="1"/>
            <a:r>
              <a:rPr lang="fr-FR"/>
              <a:t>Indicateurs d’apport ARV + CPN</a:t>
            </a:r>
          </a:p>
          <a:p>
            <a:pPr lvl="1"/>
            <a:r>
              <a:rPr lang="fr-FR"/>
              <a:t>Ratios âge/sexe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948DC-B23D-C581-8D40-4E21692A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8" y="1682212"/>
            <a:ext cx="5693162" cy="4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Vérifiez les données :</a:t>
            </a:r>
            <a:br>
              <a:rPr lang="fr-FR"/>
            </a:br>
            <a:r>
              <a:rPr lang="fr-FR"/>
              <a:t>séries temporelles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77" y="1347564"/>
            <a:ext cx="2612890" cy="437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Indicateur d’un problème de qualité des données :</a:t>
            </a:r>
          </a:p>
          <a:p>
            <a:r>
              <a:rPr lang="fr-FR"/>
              <a:t>les valeurs rouges indiquent des changements importants entre les 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9DE37-411D-562C-24C6-06D36BF6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8" y="1730152"/>
            <a:ext cx="5644303" cy="33885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2C0AD-87BA-D802-AD61-6E4BB6F76299}"/>
              </a:ext>
            </a:extLst>
          </p:cNvPr>
          <p:cNvSpPr/>
          <p:nvPr/>
        </p:nvSpPr>
        <p:spPr>
          <a:xfrm flipV="1">
            <a:off x="3495808" y="4015897"/>
            <a:ext cx="1413649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0708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Vérifiez les données :</a:t>
            </a:r>
            <a:br>
              <a:rPr lang="fr-FR"/>
            </a:br>
            <a:r>
              <a:rPr lang="fr-FR"/>
              <a:t>séries temporelles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77" y="1347564"/>
            <a:ext cx="2612890" cy="4377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/>
              <a:t>Indicateur d’un problème de qualité des données :</a:t>
            </a:r>
          </a:p>
          <a:p>
            <a:r>
              <a:rPr lang="fr-FR"/>
              <a:t>Les ratios et les proportions sont censés être relativement constants dans le temps</a:t>
            </a:r>
          </a:p>
          <a:p>
            <a:r>
              <a:rPr lang="fr-FR"/>
              <a:t>Utile pour identifier les données dupliquées</a:t>
            </a:r>
          </a:p>
          <a:p>
            <a:pPr lvl="1"/>
            <a:r>
              <a:rPr lang="fr-FR"/>
              <a:t>Ratio enfants/adultes</a:t>
            </a:r>
          </a:p>
          <a:p>
            <a:pPr lvl="1"/>
            <a:r>
              <a:rPr lang="fr-FR"/>
              <a:t>Prop &lt;15 sous ARV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2C0AD-87BA-D802-AD61-6E4BB6F76299}"/>
              </a:ext>
            </a:extLst>
          </p:cNvPr>
          <p:cNvSpPr/>
          <p:nvPr/>
        </p:nvSpPr>
        <p:spPr>
          <a:xfrm flipV="1">
            <a:off x="3495808" y="4015897"/>
            <a:ext cx="1413649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D41EB-D5C7-F8A9-3012-35C426B3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29" y="1732115"/>
            <a:ext cx="5637762" cy="33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D35A2-E6A0-4EDA-4C29-F0A023FD1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FD3E-1578-22EC-8515-C727107C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input data:</a:t>
            </a:r>
            <a:br>
              <a:rPr lang="en-US" dirty="0"/>
            </a:br>
            <a:r>
              <a:rPr lang="en-US" dirty="0"/>
              <a:t>Comparison table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9FD9-FD67-9BC7-FBA6-761FFF09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215" y="1723344"/>
            <a:ext cx="2763918" cy="46011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Compares national </a:t>
            </a:r>
            <a:r>
              <a:rPr lang="en-US" dirty="0" err="1"/>
              <a:t>programme</a:t>
            </a:r>
            <a:r>
              <a:rPr lang="en-US" dirty="0"/>
              <a:t> data entered into Spectrum </a:t>
            </a:r>
            <a:r>
              <a:rPr lang="en-US" dirty="0" err="1"/>
              <a:t>programme</a:t>
            </a:r>
            <a:r>
              <a:rPr lang="en-US" dirty="0"/>
              <a:t> statistic tab to aggregated subnational data used for Naomi fit</a:t>
            </a:r>
          </a:p>
          <a:p>
            <a:r>
              <a:rPr lang="en-US" dirty="0"/>
              <a:t>Inconsistency between national and subnational data inputs Will impact accuracy of model estimates:</a:t>
            </a:r>
          </a:p>
          <a:p>
            <a:pPr lvl="1"/>
            <a:r>
              <a:rPr lang="en-US" dirty="0"/>
              <a:t>Impacts accuracy of model estimates</a:t>
            </a:r>
          </a:p>
          <a:p>
            <a:pPr lvl="1"/>
            <a:r>
              <a:rPr lang="en-US" dirty="0"/>
              <a:t>Indicates data errors in either national or subnational dataset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9DFB-3D59-FCA1-DB4B-846F33D88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448"/>
          <a:stretch/>
        </p:blipFill>
        <p:spPr>
          <a:xfrm>
            <a:off x="3519515" y="808228"/>
            <a:ext cx="5346700" cy="1180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9FF38-BAC0-3952-9C9F-C3BC0009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49" y="1988288"/>
            <a:ext cx="5283565" cy="242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973A7-8209-966A-A0FA-A09D916CF54E}"/>
              </a:ext>
            </a:extLst>
          </p:cNvPr>
          <p:cNvSpPr txBox="1"/>
          <p:nvPr/>
        </p:nvSpPr>
        <p:spPr>
          <a:xfrm>
            <a:off x="3924664" y="5075498"/>
            <a:ext cx="5048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If large differences present between national and subnational datasets:  </a:t>
            </a:r>
            <a:r>
              <a:rPr lang="en-US" b="1" i="1" u="sng" dirty="0">
                <a:solidFill>
                  <a:schemeClr val="accent1"/>
                </a:solidFill>
              </a:rPr>
              <a:t>do not fit model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until inconsistencies have been reviewed and resolved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83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1031E-BA73-3D90-8D44-F4E9AD84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4918-3FD4-8711-D99D-2DAF6325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Review input data:</a:t>
            </a:r>
            <a:br>
              <a:rPr lang="en-US" dirty="0"/>
            </a:br>
            <a:r>
              <a:rPr lang="en-US" dirty="0"/>
              <a:t>Comparison table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108D-4274-4D40-03A6-28C61A103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215" y="1723344"/>
            <a:ext cx="2763918" cy="46011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Compares national </a:t>
            </a:r>
            <a:r>
              <a:rPr lang="en-US" dirty="0" err="1"/>
              <a:t>programme</a:t>
            </a:r>
            <a:r>
              <a:rPr lang="en-US" dirty="0"/>
              <a:t> data entered into Spectrum </a:t>
            </a:r>
            <a:r>
              <a:rPr lang="en-US" dirty="0" err="1"/>
              <a:t>programme</a:t>
            </a:r>
            <a:r>
              <a:rPr lang="en-US" dirty="0"/>
              <a:t> statistic tab to aggregated subnational data used for Naomi fit</a:t>
            </a:r>
          </a:p>
          <a:p>
            <a:r>
              <a:rPr lang="en-US" dirty="0"/>
              <a:t>Inconsistency between national and subnational data inputs Will impact accuracy of model estimates:</a:t>
            </a:r>
          </a:p>
          <a:p>
            <a:pPr lvl="1"/>
            <a:r>
              <a:rPr lang="en-US" dirty="0"/>
              <a:t>Impacts accuracy of model estimates</a:t>
            </a:r>
          </a:p>
          <a:p>
            <a:pPr lvl="1"/>
            <a:r>
              <a:rPr lang="en-US" dirty="0"/>
              <a:t>Indicates data errors in either national or subnational dataset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C407A-722C-891C-F681-CE0CF1BB59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448"/>
          <a:stretch/>
        </p:blipFill>
        <p:spPr>
          <a:xfrm>
            <a:off x="3519515" y="808228"/>
            <a:ext cx="5346700" cy="1180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35ABC-4C6D-FE4F-3B44-EAB1AE886BFD}"/>
              </a:ext>
            </a:extLst>
          </p:cNvPr>
          <p:cNvSpPr txBox="1"/>
          <p:nvPr/>
        </p:nvSpPr>
        <p:spPr>
          <a:xfrm>
            <a:off x="3924664" y="5075498"/>
            <a:ext cx="5048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If large differences present between national and subnational datasets:  </a:t>
            </a:r>
            <a:r>
              <a:rPr lang="en-US" b="1" i="1" u="sng" dirty="0">
                <a:solidFill>
                  <a:schemeClr val="accent1"/>
                </a:solidFill>
              </a:rPr>
              <a:t>do not fit model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until inconsistencies have been reviewed and resolved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C565C-7B18-8826-1DAA-E7C4E348D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99" y="2038350"/>
            <a:ext cx="5170515" cy="29956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20C65A-C8EF-0D3C-4175-99C0B8F35B2C}"/>
              </a:ext>
            </a:extLst>
          </p:cNvPr>
          <p:cNvSpPr/>
          <p:nvPr/>
        </p:nvSpPr>
        <p:spPr>
          <a:xfrm>
            <a:off x="3695698" y="2483156"/>
            <a:ext cx="1257302" cy="19364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5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BF3B2-AB28-8FC1-2AF7-503CB971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B981-0D1F-36A2-E65D-A704CE02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Review input data:</a:t>
            </a:r>
            <a:br>
              <a:rPr lang="en-US" dirty="0"/>
            </a:br>
            <a:r>
              <a:rPr lang="en-US" dirty="0"/>
              <a:t>Comparison table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182C-4493-BFDF-E619-99BFE31D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215" y="1723344"/>
            <a:ext cx="2763918" cy="4601183"/>
          </a:xfrm>
        </p:spPr>
        <p:txBody>
          <a:bodyPr>
            <a:normAutofit/>
          </a:bodyPr>
          <a:lstStyle/>
          <a:p>
            <a:r>
              <a:rPr lang="en-US" dirty="0"/>
              <a:t>Comparison available for:</a:t>
            </a:r>
          </a:p>
          <a:p>
            <a:pPr lvl="1"/>
            <a:r>
              <a:rPr lang="en-US" dirty="0"/>
              <a:t>ART (age and sex)</a:t>
            </a:r>
          </a:p>
          <a:p>
            <a:pPr lvl="1"/>
            <a:r>
              <a:rPr lang="en-US" dirty="0"/>
              <a:t>ANC indicators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7F012-E7B2-1966-573C-C34AF054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448"/>
          <a:stretch/>
        </p:blipFill>
        <p:spPr>
          <a:xfrm>
            <a:off x="3519515" y="808228"/>
            <a:ext cx="5346700" cy="1180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8604D5-6E4D-F426-FA31-4A6E821B4C44}"/>
              </a:ext>
            </a:extLst>
          </p:cNvPr>
          <p:cNvSpPr txBox="1"/>
          <p:nvPr/>
        </p:nvSpPr>
        <p:spPr>
          <a:xfrm>
            <a:off x="3924664" y="5075498"/>
            <a:ext cx="5048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If large differences present between national and subnational datasets:  </a:t>
            </a:r>
            <a:r>
              <a:rPr lang="en-US" b="1" i="1" u="sng" dirty="0">
                <a:solidFill>
                  <a:schemeClr val="accent1"/>
                </a:solidFill>
              </a:rPr>
              <a:t>do not fit model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until inconsistencies have been reviewed and resolved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164309-5BC2-A8A5-3564-03F693FD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44" y="2235200"/>
            <a:ext cx="5262455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A6D30-6C26-B573-B5B8-A2EC803F2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B7A0-6AA3-9313-DF86-76270928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Review input data:</a:t>
            </a:r>
            <a:br>
              <a:rPr lang="en-US" dirty="0"/>
            </a:br>
            <a:r>
              <a:rPr lang="en-US" dirty="0"/>
              <a:t>Population pyramid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FF28-DCD5-BA77-34C3-9E6FF95BF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127" y="5811190"/>
            <a:ext cx="4746348" cy="962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Review district level population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A3A37-4624-E609-C053-5E904A52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448"/>
          <a:stretch/>
        </p:blipFill>
        <p:spPr>
          <a:xfrm>
            <a:off x="3502412" y="314329"/>
            <a:ext cx="7233473" cy="1596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1BB9EB-6395-118C-C04F-3C305A4BB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987" y="1613237"/>
            <a:ext cx="7256075" cy="40351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7A883-750E-66E3-CDD4-399DDECE38AC}"/>
              </a:ext>
            </a:extLst>
          </p:cNvPr>
          <p:cNvSpPr/>
          <p:nvPr/>
        </p:nvSpPr>
        <p:spPr>
          <a:xfrm>
            <a:off x="3502412" y="1916630"/>
            <a:ext cx="1826826" cy="5180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DA8353-F095-C75D-261E-1B75347FFE83}"/>
              </a:ext>
            </a:extLst>
          </p:cNvPr>
          <p:cNvSpPr txBox="1">
            <a:spLocks/>
          </p:cNvSpPr>
          <p:nvPr/>
        </p:nvSpPr>
        <p:spPr>
          <a:xfrm>
            <a:off x="3716615" y="3995057"/>
            <a:ext cx="740103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8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87F6C-9C75-32D1-2680-E35985E60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1165A-A9DF-2C2F-53E9-95D86437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Review input data:</a:t>
            </a:r>
            <a:br>
              <a:rPr lang="en-US" dirty="0"/>
            </a:br>
            <a:r>
              <a:rPr lang="en-US" dirty="0"/>
              <a:t>Population pyramid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2C526-317B-D9B4-1EDB-377B3E4F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178" y="5580969"/>
            <a:ext cx="2763918" cy="4601183"/>
          </a:xfrm>
        </p:spPr>
        <p:txBody>
          <a:bodyPr>
            <a:normAutofit/>
          </a:bodyPr>
          <a:lstStyle/>
          <a:p>
            <a:r>
              <a:rPr lang="en-US" dirty="0"/>
              <a:t>Comparison available for:</a:t>
            </a:r>
          </a:p>
          <a:p>
            <a:pPr lvl="1"/>
            <a:r>
              <a:rPr lang="en-US" dirty="0"/>
              <a:t>ART (age and sex)</a:t>
            </a:r>
          </a:p>
          <a:p>
            <a:pPr lvl="1"/>
            <a:r>
              <a:rPr lang="en-US" dirty="0"/>
              <a:t>ANC indicators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A2006-3C09-7FAB-31E8-CC8804C9E1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448"/>
          <a:stretch/>
        </p:blipFill>
        <p:spPr>
          <a:xfrm>
            <a:off x="3502412" y="314329"/>
            <a:ext cx="7233473" cy="1596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93ECD-E807-C9B9-75BC-497FFB664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987" y="1613237"/>
            <a:ext cx="7256075" cy="4035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86EA4-8D2A-C622-C9D8-0CC65A680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987" y="1910815"/>
            <a:ext cx="7495303" cy="3737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0AE1BB-6023-1533-73AC-408175BC927E}"/>
              </a:ext>
            </a:extLst>
          </p:cNvPr>
          <p:cNvSpPr/>
          <p:nvPr/>
        </p:nvSpPr>
        <p:spPr>
          <a:xfrm>
            <a:off x="3502412" y="1910815"/>
            <a:ext cx="1826826" cy="5180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B511A9-8BF4-0FCD-51B3-C65F91F3F16A}"/>
              </a:ext>
            </a:extLst>
          </p:cNvPr>
          <p:cNvSpPr txBox="1">
            <a:spLocks/>
          </p:cNvSpPr>
          <p:nvPr/>
        </p:nvSpPr>
        <p:spPr>
          <a:xfrm>
            <a:off x="3626127" y="5811190"/>
            <a:ext cx="5832198" cy="9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Compare district level population distribution to national population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8914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 de vérification des données dans Naomi</a:t>
            </a:r>
            <a:br>
              <a:rPr lang="fr-FR" dirty="0"/>
            </a:b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53B63B-9EFE-0A8D-85A6-DFC6C2B9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98" y="810541"/>
            <a:ext cx="7598265" cy="52277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 dirty="0"/>
              <a:t>Connexion à Naomi avec un compte ADR existant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 dirty="0"/>
              <a:t>Créer un projet</a:t>
            </a:r>
          </a:p>
          <a:p>
            <a:pPr marL="960120" lvl="1" indent="-457200">
              <a:lnSpc>
                <a:spcPct val="120000"/>
              </a:lnSpc>
              <a:buFont typeface="+mj-lt"/>
              <a:buAutoNum type="alphaLcPeriod"/>
            </a:pPr>
            <a:r>
              <a:rPr lang="fr-FR" dirty="0"/>
              <a:t>Télécharger un projet existant</a:t>
            </a:r>
          </a:p>
          <a:p>
            <a:pPr marL="960120" lvl="1" indent="-457200">
              <a:lnSpc>
                <a:spcPct val="120000"/>
              </a:lnSpc>
              <a:buFont typeface="+mj-lt"/>
              <a:buAutoNum type="alphaLcPeriod"/>
            </a:pPr>
            <a:r>
              <a:rPr lang="fr-FR" dirty="0"/>
              <a:t>Créer un nouveau projet en téléchargeant les données de l’ADR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 dirty="0"/>
              <a:t>Outil de vérification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24839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2F80F-2690-C2BC-2C4A-83772FA6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98F8-7B89-2935-DA72-937929B1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Review input data:</a:t>
            </a:r>
            <a:br>
              <a:rPr lang="en-US" dirty="0"/>
            </a:br>
            <a:r>
              <a:rPr lang="en-US" dirty="0"/>
              <a:t>Population pyramid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D94FE-134A-C019-77C9-FD7F6FBE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178" y="5580969"/>
            <a:ext cx="2763918" cy="4601183"/>
          </a:xfrm>
        </p:spPr>
        <p:txBody>
          <a:bodyPr>
            <a:normAutofit/>
          </a:bodyPr>
          <a:lstStyle/>
          <a:p>
            <a:r>
              <a:rPr lang="en-US" dirty="0"/>
              <a:t>Comparison available for:</a:t>
            </a:r>
          </a:p>
          <a:p>
            <a:pPr lvl="1"/>
            <a:r>
              <a:rPr lang="en-US" dirty="0"/>
              <a:t>ART (age and sex)</a:t>
            </a:r>
          </a:p>
          <a:p>
            <a:pPr lvl="1"/>
            <a:r>
              <a:rPr lang="en-US" dirty="0"/>
              <a:t>ANC indicators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30E38-3673-538E-1279-4CA3C7E0B9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448"/>
          <a:stretch/>
        </p:blipFill>
        <p:spPr>
          <a:xfrm>
            <a:off x="3502412" y="314329"/>
            <a:ext cx="7233473" cy="1596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DDEB90-ADC9-E496-D0EB-287BD6A0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35" t="66427" r="24541"/>
          <a:stretch/>
        </p:blipFill>
        <p:spPr>
          <a:xfrm>
            <a:off x="4026143" y="2069432"/>
            <a:ext cx="3897720" cy="248828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259060-FB7A-DE7D-B9DB-84EE89986CEA}"/>
              </a:ext>
            </a:extLst>
          </p:cNvPr>
          <p:cNvSpPr txBox="1">
            <a:spLocks/>
          </p:cNvSpPr>
          <p:nvPr/>
        </p:nvSpPr>
        <p:spPr>
          <a:xfrm>
            <a:off x="3994178" y="4947186"/>
            <a:ext cx="6978622" cy="173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Highlight districts where population proportions are very different to national distribution</a:t>
            </a:r>
          </a:p>
          <a:p>
            <a:r>
              <a:rPr lang="en-US" dirty="0"/>
              <a:t>Look out for very large changes across age bands and verify with country contexts as extreme age-sex population distributions can cause errors in Naomi</a:t>
            </a:r>
          </a:p>
        </p:txBody>
      </p:sp>
    </p:spTree>
    <p:extLst>
      <p:ext uri="{BB962C8B-B14F-4D97-AF65-F5344CB8AC3E}">
        <p14:creationId xmlns:p14="http://schemas.microsoft.com/office/powerpoint/2010/main" val="837549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C5841-A259-24C8-9ABB-E21500F9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DC59-3DAF-99B2-51D8-84AFC918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Review input data:</a:t>
            </a:r>
            <a:br>
              <a:rPr lang="en-US" dirty="0"/>
            </a:br>
            <a:r>
              <a:rPr lang="en-US" dirty="0"/>
              <a:t>Population pyramid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D377C-AF47-F877-848E-C34C68E3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178" y="5580969"/>
            <a:ext cx="2763918" cy="4601183"/>
          </a:xfrm>
        </p:spPr>
        <p:txBody>
          <a:bodyPr>
            <a:normAutofit/>
          </a:bodyPr>
          <a:lstStyle/>
          <a:p>
            <a:r>
              <a:rPr lang="en-US" dirty="0"/>
              <a:t>Comparison available for:</a:t>
            </a:r>
          </a:p>
          <a:p>
            <a:pPr lvl="1"/>
            <a:r>
              <a:rPr lang="en-US" dirty="0"/>
              <a:t>ART (age and sex)</a:t>
            </a:r>
          </a:p>
          <a:p>
            <a:pPr lvl="1"/>
            <a:r>
              <a:rPr lang="en-US" dirty="0"/>
              <a:t>ANC indicators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8606F-5B6D-C926-1035-81861CC5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448"/>
          <a:stretch/>
        </p:blipFill>
        <p:spPr>
          <a:xfrm>
            <a:off x="3502412" y="314329"/>
            <a:ext cx="7233473" cy="1596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40D97-4F87-5CAF-4AD1-D5D250B95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12" y="1586313"/>
            <a:ext cx="7447674" cy="41387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5871F3-6EA0-374D-4E1A-8950412EE881}"/>
              </a:ext>
            </a:extLst>
          </p:cNvPr>
          <p:cNvSpPr/>
          <p:nvPr/>
        </p:nvSpPr>
        <p:spPr>
          <a:xfrm>
            <a:off x="3502412" y="2453739"/>
            <a:ext cx="1826826" cy="128958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61BA86-1AF6-6554-0E11-FE670ED23BDF}"/>
              </a:ext>
            </a:extLst>
          </p:cNvPr>
          <p:cNvSpPr txBox="1">
            <a:spLocks/>
          </p:cNvSpPr>
          <p:nvPr/>
        </p:nvSpPr>
        <p:spPr>
          <a:xfrm>
            <a:off x="4203049" y="5753166"/>
            <a:ext cx="5832198" cy="9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Population can be aggregated up all admin levels</a:t>
            </a:r>
          </a:p>
        </p:txBody>
      </p:sp>
    </p:spTree>
    <p:extLst>
      <p:ext uri="{BB962C8B-B14F-4D97-AF65-F5344CB8AC3E}">
        <p14:creationId xmlns:p14="http://schemas.microsoft.com/office/powerpoint/2010/main" val="791007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2122-4DC5-4C44-9C89-2407CFAE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Travail d’équipe et récap des étapes clés</a:t>
            </a: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E00B1-58E7-350C-3B75-E0662BDD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689" y="341389"/>
            <a:ext cx="8669311" cy="65956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800" dirty="0"/>
              <a:t>Mises à jour des membres de l’équipe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Assurez-vous que les membres des équipes ADR ont un accès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Assurez-vous que vous pouvez vous connecter à l’ADR et Naomi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Examinez la liste de tous les membres de l’équipe et mettez-la à jour si nécessaire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fr-FR" sz="1800" dirty="0"/>
              <a:t>Mettez à jour vos données sous-nationales ARV et CPN et chargez-les dans votre dossier Pays HIV </a:t>
            </a:r>
            <a:r>
              <a:rPr lang="fr-FR" sz="1800" dirty="0" err="1"/>
              <a:t>estimates</a:t>
            </a:r>
            <a:r>
              <a:rPr lang="fr-FR" sz="1800" dirty="0"/>
              <a:t> 2025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Confirmez votre hiérarchie géographique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Extrayez de nouvelles données du DHIS (ou d’un autre système) (si nécessaire, ADR-DHIS peut être automatisé pour faciliter cette opération)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Assurez-vous que les données sont chargées dans le bon format (pas de problèmes de validation)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endParaRPr lang="en-US" sz="1600" dirty="0"/>
          </a:p>
          <a:p>
            <a:pPr marL="457200" indent="-457200">
              <a:buFont typeface="+mj-lt"/>
              <a:buAutoNum type="arabicPeriod" startAt="3"/>
            </a:pPr>
            <a:r>
              <a:rPr lang="fr-FR" sz="1800" dirty="0"/>
              <a:t>Ouvrez Naomi et examinez les tendances de vos données sous-nationales CPN </a:t>
            </a:r>
            <a:r>
              <a:rPr lang="fr-FR" sz="1800"/>
              <a:t>et TARV</a:t>
            </a:r>
            <a:endParaRPr lang="fr-FR" sz="1800" dirty="0"/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Si nécessaire, signalez les problèmes potentiels à corriger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Effectuez les changements, téléchargez à nouveau les données dans l’ADR et vérifiez-les dans Naomi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FD739-51E1-34D3-8732-E4208E4B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535" y="2494400"/>
            <a:ext cx="4346449" cy="10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Connectez-vous à Naomi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/>
              <a:t>Connexion avec la SSO :</a:t>
            </a:r>
          </a:p>
          <a:p>
            <a:pPr>
              <a:lnSpc>
                <a:spcPct val="120000"/>
              </a:lnSpc>
            </a:pPr>
            <a:r>
              <a:rPr lang="fr-FR" dirty="0"/>
              <a:t>Cliquez sur « Se connecter avec </a:t>
            </a:r>
            <a:r>
              <a:rPr lang="fr-FR" dirty="0" err="1"/>
              <a:t>AuthO</a:t>
            </a:r>
            <a:r>
              <a:rPr lang="fr-FR" dirty="0"/>
              <a:t> » </a:t>
            </a:r>
          </a:p>
          <a:p>
            <a:pPr>
              <a:lnSpc>
                <a:spcPct val="120000"/>
              </a:lnSpc>
            </a:pPr>
            <a:r>
              <a:rPr lang="fr-FR" dirty="0"/>
              <a:t>Connectez-vous avec le nom d’utilisateur et le mot de passe ADR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Active :</a:t>
            </a:r>
          </a:p>
          <a:p>
            <a:pPr lvl="2">
              <a:lnSpc>
                <a:spcPct val="120000"/>
              </a:lnSpc>
            </a:pPr>
            <a:r>
              <a:rPr lang="fr-FR" dirty="0"/>
              <a:t>l’intégration de l’ADR</a:t>
            </a:r>
          </a:p>
          <a:p>
            <a:pPr lvl="2">
              <a:lnSpc>
                <a:spcPct val="120000"/>
              </a:lnSpc>
            </a:pPr>
            <a:r>
              <a:rPr lang="fr-FR" dirty="0"/>
              <a:t>la sauvegarde et le partage de projets et de versions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ea typeface="+mn-lt"/>
                <a:cs typeface="+mn-lt"/>
              </a:rPr>
              <a:t>Pour créer un compte :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Cliquez sur « S’inscrire »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Si vous ne pouvez pas vous connecter avec vos données existantes, veuillez contacter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naomi-support@imperial.ac.uk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5EA75B-C7F2-B1BF-F8A1-843D4313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85" y="1648119"/>
            <a:ext cx="3181927" cy="2715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D9938-6E6E-D802-F60F-8A3121CFB9AE}"/>
              </a:ext>
            </a:extLst>
          </p:cNvPr>
          <p:cNvSpPr/>
          <p:nvPr/>
        </p:nvSpPr>
        <p:spPr>
          <a:xfrm flipV="1">
            <a:off x="3834705" y="2753997"/>
            <a:ext cx="2485664" cy="4464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28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Connectez-vous à Naomi</a:t>
            </a: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/>
              <a:t>Connexion avec la SSO :</a:t>
            </a:r>
          </a:p>
          <a:p>
            <a:pPr>
              <a:lnSpc>
                <a:spcPct val="120000"/>
              </a:lnSpc>
            </a:pPr>
            <a:r>
              <a:rPr lang="fr-FR" dirty="0"/>
              <a:t>Cliquez sur « Se connecter avec </a:t>
            </a:r>
            <a:r>
              <a:rPr lang="fr-FR" dirty="0" err="1"/>
              <a:t>AuthO</a:t>
            </a:r>
            <a:r>
              <a:rPr lang="fr-FR" dirty="0"/>
              <a:t> » </a:t>
            </a:r>
          </a:p>
          <a:p>
            <a:pPr>
              <a:lnSpc>
                <a:spcPct val="120000"/>
              </a:lnSpc>
            </a:pPr>
            <a:r>
              <a:rPr lang="fr-FR" dirty="0"/>
              <a:t>Connectez-vous avec le nom d’utilisateur et le mot de passe ADR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Active :</a:t>
            </a:r>
          </a:p>
          <a:p>
            <a:pPr lvl="2">
              <a:lnSpc>
                <a:spcPct val="120000"/>
              </a:lnSpc>
            </a:pPr>
            <a:r>
              <a:rPr lang="fr-FR" dirty="0"/>
              <a:t>l’intégration de l’ADR</a:t>
            </a:r>
          </a:p>
          <a:p>
            <a:pPr lvl="2">
              <a:lnSpc>
                <a:spcPct val="120000"/>
              </a:lnSpc>
            </a:pPr>
            <a:r>
              <a:rPr lang="fr-FR" dirty="0"/>
              <a:t>la sauvegarde et le partage de projets et de versions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dirty="0"/>
              <a:t>Continuer comme Guest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Possibilité de télécharger des ensembles de données, d'exécuter un modèle et de télécharger des résultats.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Aucune intégration avec ADR.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Pas de gestion en ligne des projets et des versions.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Connexion utilisateur est recommandée pour enregistrer le flux de travail.</a:t>
            </a:r>
            <a:endParaRPr lang="en-US" dirty="0"/>
          </a:p>
          <a:p>
            <a:pPr>
              <a:lnSpc>
                <a:spcPct val="120000"/>
              </a:lnSpc>
            </a:pP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ea typeface="+mn-lt"/>
                <a:cs typeface="+mn-lt"/>
              </a:rPr>
              <a:t>Pour créer un compte :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Cliquez sur « S’inscrire »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Si vous ne pouvez pas vous connecter avec vos données existantes, veuillez contacter </a:t>
            </a:r>
            <a:r>
              <a:rPr lang="fr-FR" dirty="0">
                <a:solidFill>
                  <a:srgbClr val="FF0000"/>
                </a:solidFill>
              </a:rPr>
              <a:t>naomi-support@imperial.ac.uk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A43AEDF-6F53-573E-B980-DBB57A5E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77" y="1593789"/>
            <a:ext cx="2743200" cy="3774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34FD64-4152-207D-F57F-85EC8F34B7BD}"/>
              </a:ext>
            </a:extLst>
          </p:cNvPr>
          <p:cNvSpPr/>
          <p:nvPr/>
        </p:nvSpPr>
        <p:spPr>
          <a:xfrm flipV="1">
            <a:off x="3711554" y="4655148"/>
            <a:ext cx="2947482" cy="83125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34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1302422-0C12-DA00-28C0-774899DD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fr-FR" dirty="0"/>
              <a:t>Créez un projet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3D6435-B42F-081A-0D08-7391A1EB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737886"/>
            <a:ext cx="7909658" cy="13068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EF457A-C04A-AE4B-D2C6-8A9472AE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2044699"/>
            <a:ext cx="25781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2E561E-FF2D-82A2-09BC-24188DFE0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0" y="3221425"/>
            <a:ext cx="3835400" cy="318375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59EEE3-5774-C23D-84C8-8BF5BE1B6EFC}"/>
              </a:ext>
            </a:extLst>
          </p:cNvPr>
          <p:cNvCxnSpPr>
            <a:cxnSpLocks/>
          </p:cNvCxnSpPr>
          <p:nvPr/>
        </p:nvCxnSpPr>
        <p:spPr>
          <a:xfrm flipH="1">
            <a:off x="7226300" y="1391292"/>
            <a:ext cx="2437930" cy="848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E8FCF4-E031-309B-16A8-453CC7C7ED8A}"/>
              </a:ext>
            </a:extLst>
          </p:cNvPr>
          <p:cNvCxnSpPr>
            <a:cxnSpLocks/>
          </p:cNvCxnSpPr>
          <p:nvPr/>
        </p:nvCxnSpPr>
        <p:spPr>
          <a:xfrm flipH="1">
            <a:off x="8445265" y="1653561"/>
            <a:ext cx="1218965" cy="848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216FA4-0EB7-980E-7AB3-E5028FC28860}"/>
              </a:ext>
            </a:extLst>
          </p:cNvPr>
          <p:cNvCxnSpPr>
            <a:cxnSpLocks/>
          </p:cNvCxnSpPr>
          <p:nvPr/>
        </p:nvCxnSpPr>
        <p:spPr>
          <a:xfrm flipH="1">
            <a:off x="8915400" y="1962819"/>
            <a:ext cx="844080" cy="116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B1B0EAE-9D8C-7BF6-DA35-0FC268C9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9541" y="2024119"/>
            <a:ext cx="1663299" cy="1528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chemeClr val="accent1"/>
                </a:solidFill>
              </a:rPr>
              <a:t>Model output zip saved on your computer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62925B2-E2DF-4312-F994-C3DCD79005E3}"/>
              </a:ext>
            </a:extLst>
          </p:cNvPr>
          <p:cNvSpPr txBox="1">
            <a:spLocks/>
          </p:cNvSpPr>
          <p:nvPr/>
        </p:nvSpPr>
        <p:spPr>
          <a:xfrm>
            <a:off x="4045790" y="3337524"/>
            <a:ext cx="3231512" cy="2749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dirty="0"/>
              <a:t>Create a model projection from start</a:t>
            </a:r>
          </a:p>
          <a:p>
            <a:pPr marL="457200" indent="-457200">
              <a:buAutoNum type="arabicPeriod"/>
            </a:pPr>
            <a:r>
              <a:rPr lang="en-US" dirty="0"/>
              <a:t>Load a model projection from existing Naomi output zip</a:t>
            </a:r>
          </a:p>
          <a:p>
            <a:pPr lvl="1"/>
            <a:r>
              <a:rPr lang="en-US" dirty="0"/>
              <a:t>Uploaded from your computer</a:t>
            </a:r>
          </a:p>
          <a:p>
            <a:pPr lvl="1"/>
            <a:r>
              <a:rPr lang="en-US" dirty="0"/>
              <a:t>Uploaded from an HIV estimates data folder on the ADR</a:t>
            </a:r>
          </a:p>
        </p:txBody>
      </p:sp>
    </p:spTree>
    <p:extLst>
      <p:ext uri="{BB962C8B-B14F-4D97-AF65-F5344CB8AC3E}">
        <p14:creationId xmlns:p14="http://schemas.microsoft.com/office/powerpoint/2010/main" val="133203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0B40A-A542-A7D4-6AC5-72E66754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2D96-69BE-4C6F-938D-C4E707EE3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488" y="4443713"/>
            <a:ext cx="7430980" cy="165720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Load:</a:t>
            </a:r>
            <a:r>
              <a:rPr lang="en-US" dirty="0"/>
              <a:t> open your project to start working.</a:t>
            </a:r>
          </a:p>
          <a:p>
            <a:r>
              <a:rPr lang="en-US" b="1" dirty="0"/>
              <a:t>Rename:</a:t>
            </a:r>
            <a:r>
              <a:rPr lang="en-US" dirty="0"/>
              <a:t> change the name of your project.</a:t>
            </a:r>
          </a:p>
          <a:p>
            <a:r>
              <a:rPr lang="en-US" b="1" dirty="0"/>
              <a:t>Delete:</a:t>
            </a:r>
            <a:r>
              <a:rPr lang="en-US" dirty="0"/>
              <a:t> delete the project or version.</a:t>
            </a:r>
          </a:p>
          <a:p>
            <a:r>
              <a:rPr lang="en-US" b="1" dirty="0"/>
              <a:t>Copy to:</a:t>
            </a:r>
            <a:r>
              <a:rPr lang="en-US" dirty="0"/>
              <a:t> create a new project from an existing project.</a:t>
            </a:r>
          </a:p>
          <a:p>
            <a:r>
              <a:rPr lang="en-US" b="1" dirty="0"/>
              <a:t>Share: </a:t>
            </a:r>
            <a:r>
              <a:rPr lang="en-US" dirty="0"/>
              <a:t>share the project to a colleague with a Naomi login email.</a:t>
            </a:r>
            <a:endParaRPr lang="en-US" b="1" dirty="0"/>
          </a:p>
          <a:p>
            <a:pPr lvl="1"/>
            <a:r>
              <a:rPr lang="en-US" dirty="0"/>
              <a:t>Creates a copy of the project to another user account (like sharing a PJNZ file); not simultaneous editing.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0895E-A34E-8B24-436B-48B612EF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34" y="757083"/>
            <a:ext cx="5172958" cy="1574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DB78E2-DC4F-04B6-FCB4-41389E98B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407" y="795837"/>
            <a:ext cx="5146502" cy="151790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ED4615-F718-9557-F298-E3A6E9B2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Create a project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852803-AF74-7983-451C-37A330613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814" y="2228593"/>
            <a:ext cx="7519740" cy="19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7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FA83C-787C-053C-3F40-B5DE4498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2FB6B-71A9-4460-BDB5-C46CA4B5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34" y="757083"/>
            <a:ext cx="5172958" cy="1574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DB6B3-83A7-B13E-9D07-54107B099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561" y="4360307"/>
            <a:ext cx="2812599" cy="1031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5B6AC-86A4-621B-8505-2A88304A8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794" y="5598749"/>
            <a:ext cx="2947482" cy="864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97594B-EDA4-61FC-11BD-DD376AB73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12" y="4280383"/>
            <a:ext cx="2328556" cy="997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721525-CD5D-F771-96D5-D1F269D95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323" y="5392003"/>
            <a:ext cx="2082731" cy="1311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10A663-3043-D0C2-1820-14EFF6940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407" y="795837"/>
            <a:ext cx="5146502" cy="151790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7A38BBE-8558-49F4-4E0B-0BAC42CA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Create a project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CC4163-9D8C-F61C-B385-30CD1534B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814" y="2228593"/>
            <a:ext cx="7519740" cy="1937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41C2C0-E669-A589-758E-09B237AB5496}"/>
              </a:ext>
            </a:extLst>
          </p:cNvPr>
          <p:cNvCxnSpPr>
            <a:cxnSpLocks/>
          </p:cNvCxnSpPr>
          <p:nvPr/>
        </p:nvCxnSpPr>
        <p:spPr>
          <a:xfrm flipH="1">
            <a:off x="7072160" y="3670834"/>
            <a:ext cx="1906270" cy="786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ACFC9D-59B5-EF12-5FD7-D3BDA823047F}"/>
              </a:ext>
            </a:extLst>
          </p:cNvPr>
          <p:cNvCxnSpPr>
            <a:cxnSpLocks/>
          </p:cNvCxnSpPr>
          <p:nvPr/>
        </p:nvCxnSpPr>
        <p:spPr>
          <a:xfrm flipH="1">
            <a:off x="7714573" y="3715558"/>
            <a:ext cx="1914274" cy="18831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70470E-84F4-EC56-0C30-09EBD852252E}"/>
              </a:ext>
            </a:extLst>
          </p:cNvPr>
          <p:cNvCxnSpPr>
            <a:cxnSpLocks/>
          </p:cNvCxnSpPr>
          <p:nvPr/>
        </p:nvCxnSpPr>
        <p:spPr>
          <a:xfrm flipH="1">
            <a:off x="10025290" y="3715558"/>
            <a:ext cx="291914" cy="5648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672CA3-E434-5C9F-F47B-E05AA3D836DB}"/>
              </a:ext>
            </a:extLst>
          </p:cNvPr>
          <p:cNvCxnSpPr>
            <a:cxnSpLocks/>
          </p:cNvCxnSpPr>
          <p:nvPr/>
        </p:nvCxnSpPr>
        <p:spPr>
          <a:xfrm>
            <a:off x="10988999" y="3715558"/>
            <a:ext cx="597012" cy="1676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7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E800E7-2E9F-7B44-82BE-52EFD3A8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265" y="275984"/>
            <a:ext cx="5591082" cy="9928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D5CDE9-9FC7-284C-B9E5-29A9AE49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22" y="4269140"/>
            <a:ext cx="2628900" cy="1081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 Téléchargez les données depuis l’ADR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7A6C-6B93-C241-93D0-238167D4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969" y="5863342"/>
            <a:ext cx="3116031" cy="5993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Note: it is still possible to upload local datasets.</a:t>
            </a:r>
          </a:p>
          <a:p>
            <a:r>
              <a:rPr lang="en-US" dirty="0"/>
              <a:t>Updated dataset on ADR? Click ‘Refresh’ to import again.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B345F-026A-A041-AF4A-3D992FCC3612}"/>
              </a:ext>
            </a:extLst>
          </p:cNvPr>
          <p:cNvSpPr txBox="1"/>
          <p:nvPr/>
        </p:nvSpPr>
        <p:spPr>
          <a:xfrm>
            <a:off x="3649520" y="1350128"/>
            <a:ext cx="36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A34531-787F-60C9-C0F8-C422E6824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080" y="1334250"/>
            <a:ext cx="1311125" cy="3693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021B2E-C544-B924-B28E-D65C62B06E5D}"/>
              </a:ext>
            </a:extLst>
          </p:cNvPr>
          <p:cNvSpPr txBox="1"/>
          <p:nvPr/>
        </p:nvSpPr>
        <p:spPr>
          <a:xfrm>
            <a:off x="3649520" y="1883528"/>
            <a:ext cx="36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DCE61B-EE76-2A37-7CF4-04E54FFBC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722" y="1975574"/>
            <a:ext cx="2628900" cy="2197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EDC14B-AF84-0FCF-DEFF-CC98FA6AF7B2}"/>
              </a:ext>
            </a:extLst>
          </p:cNvPr>
          <p:cNvSpPr txBox="1"/>
          <p:nvPr/>
        </p:nvSpPr>
        <p:spPr>
          <a:xfrm>
            <a:off x="3713020" y="4118728"/>
            <a:ext cx="36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841CEBD-0C22-6BC5-8D69-9BFCDF537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935" y="1268883"/>
            <a:ext cx="3879228" cy="46469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81BE0A-76CE-CA6B-7928-CE45235214B9}"/>
              </a:ext>
            </a:extLst>
          </p:cNvPr>
          <p:cNvSpPr txBox="1"/>
          <p:nvPr/>
        </p:nvSpPr>
        <p:spPr>
          <a:xfrm>
            <a:off x="7216071" y="1337428"/>
            <a:ext cx="51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6363250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eef39-65d3-4660-94f2-f063f949c57e">
      <UserInfo>
        <DisplayName>Eaton, Jeffrey W</DisplayName>
        <AccountId>11</AccountId>
        <AccountType/>
      </UserInfo>
      <UserInfo>
        <DisplayName>Esra, Rachel T</DisplayName>
        <AccountId>17</AccountId>
        <AccountType/>
      </UserInfo>
      <UserInfo>
        <DisplayName>Ashton, Robert</DisplayName>
        <AccountId>21</AccountId>
        <AccountType/>
      </UserInfo>
      <UserInfo>
        <DisplayName>MAHY, Mary</DisplayName>
        <AccountId>41</AccountId>
        <AccountType/>
      </UserInfo>
      <UserInfo>
        <DisplayName>Wanyeki, Ian</DisplayName>
        <AccountId>42</AccountId>
        <AccountType/>
      </UserInfo>
    </SharedWithUsers>
    <MediaLengthInSeconds xmlns="288ef829-98c5-46d1-83dc-c2ef7c814da2" xsi:nil="true"/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_Flow_SignoffStatus xmlns="288ef829-98c5-46d1-83dc-c2ef7c814d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B8993C-40E4-4DF1-BE14-5D563D0F44AF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2ddeef39-65d3-4660-94f2-f063f949c57e"/>
    <ds:schemaRef ds:uri="http://www.w3.org/XML/1998/namespace"/>
    <ds:schemaRef ds:uri="http://purl.org/dc/terms/"/>
    <ds:schemaRef ds:uri="http://schemas.openxmlformats.org/package/2006/metadata/core-properties"/>
    <ds:schemaRef ds:uri="288ef829-98c5-46d1-83dc-c2ef7c814da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9F5C943-4031-459A-B0BF-E3DCB2B01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83321E-652B-4032-B115-5F043F465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1269</TotalTime>
  <Words>1544</Words>
  <Application>Microsoft Office PowerPoint</Application>
  <PresentationFormat>Widescreen</PresentationFormat>
  <Paragraphs>191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Wingdings 2</vt:lpstr>
      <vt:lpstr>Frame</vt:lpstr>
      <vt:lpstr>Estimations sous-nationales Naomi : fonction de vérification des données dans Naomi</vt:lpstr>
      <vt:lpstr>L’équipe Naomi    </vt:lpstr>
      <vt:lpstr>Fonction de vérification des données dans Naomi </vt:lpstr>
      <vt:lpstr>1. Connectez-vous à Naomi  </vt:lpstr>
      <vt:lpstr>1. Connectez-vous à Naomi </vt:lpstr>
      <vt:lpstr>Créez un projet </vt:lpstr>
      <vt:lpstr>Create a project </vt:lpstr>
      <vt:lpstr>Create a project</vt:lpstr>
      <vt:lpstr>2. Téléchargez les données depuis l’ADR</vt:lpstr>
      <vt:lpstr>Review input data: ART + ANC  </vt:lpstr>
      <vt:lpstr>Review input data: ART + ANC  </vt:lpstr>
      <vt:lpstr>Review input data: ART + ANC  </vt:lpstr>
      <vt:lpstr>Review input data: ART + ANC  </vt:lpstr>
      <vt:lpstr>Review input data: ART + ANC  </vt:lpstr>
      <vt:lpstr>Review input data: ART + ANC  </vt:lpstr>
      <vt:lpstr>Review input data: ART + ANC  </vt:lpstr>
      <vt:lpstr>PowerPoint Presentation</vt:lpstr>
      <vt:lpstr>3. Examiner les données d'entrée : Enquête </vt:lpstr>
      <vt:lpstr>3. Examiner les données d'entrée : Enquête  </vt:lpstr>
      <vt:lpstr>3. Examiner les données d'entrée :   Données de routine  </vt:lpstr>
      <vt:lpstr>3. Vérifiez les données : séries temporelles  </vt:lpstr>
      <vt:lpstr>3. Vérifiez les données : séries temporelles  </vt:lpstr>
      <vt:lpstr>3. Vérifiez les données : séries temporelles  </vt:lpstr>
      <vt:lpstr>3. Vérifiez les données : séries temporelles  </vt:lpstr>
      <vt:lpstr>Review input data: Comparison table  </vt:lpstr>
      <vt:lpstr>2. Review input data: Comparison table  </vt:lpstr>
      <vt:lpstr>2. Review input data: Comparison table  </vt:lpstr>
      <vt:lpstr>2. Review input data: Population pyramid  </vt:lpstr>
      <vt:lpstr>2. Review input data: Population pyramid  </vt:lpstr>
      <vt:lpstr>2. Review input data: Population pyramid  </vt:lpstr>
      <vt:lpstr>2. Review input data: Population pyramid  </vt:lpstr>
      <vt:lpstr>Travail d’équipe et récap des étapes clés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lastModifiedBy>WANYEKI, Ian</cp:lastModifiedBy>
  <cp:revision>46</cp:revision>
  <dcterms:created xsi:type="dcterms:W3CDTF">2020-10-27T09:55:01Z</dcterms:created>
  <dcterms:modified xsi:type="dcterms:W3CDTF">2025-01-23T12:03:34Z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