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4"/>
    <p:sldMasterId id="2147483883" r:id="rId5"/>
    <p:sldMasterId id="2147483885" r:id="rId6"/>
    <p:sldMasterId id="2147483899" r:id="rId7"/>
    <p:sldMasterId id="2147483929" r:id="rId8"/>
  </p:sldMasterIdLst>
  <p:notesMasterIdLst>
    <p:notesMasterId r:id="rId16"/>
  </p:notesMasterIdLst>
  <p:sldIdLst>
    <p:sldId id="1593" r:id="rId9"/>
    <p:sldId id="258" r:id="rId10"/>
    <p:sldId id="1594" r:id="rId11"/>
    <p:sldId id="1595" r:id="rId12"/>
    <p:sldId id="1596" r:id="rId13"/>
    <p:sldId id="1577" r:id="rId14"/>
    <p:sldId id="433" r:id="rId15"/>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B7E84E-0F2E-C5D2-2A1C-0B1EE3DFEC00}" name="ARIAS GARCIA, Sonia" initials="AS" userId="S::ariasgarcias@unaids.org::1b006507-cd8c-4a28-b425-0584f4b0d7df" providerId="AD"/>
  <p188:author id="{5A8F58D0-3352-EE91-4B55-0A9CE4819776}" name="BAKAN, Hasan" initials="BH" userId="S::bakanh@unaids.org::cca8c49a-6237-40da-a6fa-bafa1d6b1f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8774C-1529-479D-9BE4-EC4E50A554FA}" v="30" dt="2023-12-01T07:52:13.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microsoft.com/office/2018/10/relationships/authors" Target="authors.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DF13EC9A-1ACE-4DB0-BE69-600550ECF4AD}"/>
    <pc:docChg chg="delSld delMainMaster">
      <pc:chgData name="RWODZI, Desire Tarwireyi" userId="f2e414da-657a-4eae-9cb2-9d4947cf517c" providerId="ADAL" clId="{DF13EC9A-1ACE-4DB0-BE69-600550ECF4AD}" dt="2023-12-01T08:09:51.456" v="1" actId="47"/>
      <pc:docMkLst>
        <pc:docMk/>
      </pc:docMkLst>
      <pc:sldChg chg="del">
        <pc:chgData name="RWODZI, Desire Tarwireyi" userId="f2e414da-657a-4eae-9cb2-9d4947cf517c" providerId="ADAL" clId="{DF13EC9A-1ACE-4DB0-BE69-600550ECF4AD}" dt="2023-12-01T08:09:51.456" v="1" actId="47"/>
        <pc:sldMkLst>
          <pc:docMk/>
          <pc:sldMk cId="549158076" sldId="257"/>
        </pc:sldMkLst>
      </pc:sldChg>
      <pc:sldChg chg="del">
        <pc:chgData name="RWODZI, Desire Tarwireyi" userId="f2e414da-657a-4eae-9cb2-9d4947cf517c" providerId="ADAL" clId="{DF13EC9A-1ACE-4DB0-BE69-600550ECF4AD}" dt="2023-12-01T08:09:51.456" v="1" actId="47"/>
        <pc:sldMkLst>
          <pc:docMk/>
          <pc:sldMk cId="4026828335" sldId="259"/>
        </pc:sldMkLst>
      </pc:sldChg>
      <pc:sldChg chg="del">
        <pc:chgData name="RWODZI, Desire Tarwireyi" userId="f2e414da-657a-4eae-9cb2-9d4947cf517c" providerId="ADAL" clId="{DF13EC9A-1ACE-4DB0-BE69-600550ECF4AD}" dt="2023-12-01T08:09:40.800" v="0" actId="47"/>
        <pc:sldMkLst>
          <pc:docMk/>
          <pc:sldMk cId="0" sldId="261"/>
        </pc:sldMkLst>
      </pc:sldChg>
      <pc:sldChg chg="del">
        <pc:chgData name="RWODZI, Desire Tarwireyi" userId="f2e414da-657a-4eae-9cb2-9d4947cf517c" providerId="ADAL" clId="{DF13EC9A-1ACE-4DB0-BE69-600550ECF4AD}" dt="2023-12-01T08:09:51.456" v="1" actId="47"/>
        <pc:sldMkLst>
          <pc:docMk/>
          <pc:sldMk cId="2676716282" sldId="262"/>
        </pc:sldMkLst>
      </pc:sldChg>
      <pc:sldChg chg="del">
        <pc:chgData name="RWODZI, Desire Tarwireyi" userId="f2e414da-657a-4eae-9cb2-9d4947cf517c" providerId="ADAL" clId="{DF13EC9A-1ACE-4DB0-BE69-600550ECF4AD}" dt="2023-12-01T08:09:51.456" v="1" actId="47"/>
        <pc:sldMkLst>
          <pc:docMk/>
          <pc:sldMk cId="1845577357" sldId="263"/>
        </pc:sldMkLst>
      </pc:sldChg>
      <pc:sldChg chg="del">
        <pc:chgData name="RWODZI, Desire Tarwireyi" userId="f2e414da-657a-4eae-9cb2-9d4947cf517c" providerId="ADAL" clId="{DF13EC9A-1ACE-4DB0-BE69-600550ECF4AD}" dt="2023-12-01T08:09:51.456" v="1" actId="47"/>
        <pc:sldMkLst>
          <pc:docMk/>
          <pc:sldMk cId="793649746" sldId="264"/>
        </pc:sldMkLst>
      </pc:sldChg>
      <pc:sldChg chg="del">
        <pc:chgData name="RWODZI, Desire Tarwireyi" userId="f2e414da-657a-4eae-9cb2-9d4947cf517c" providerId="ADAL" clId="{DF13EC9A-1ACE-4DB0-BE69-600550ECF4AD}" dt="2023-12-01T08:09:51.456" v="1" actId="47"/>
        <pc:sldMkLst>
          <pc:docMk/>
          <pc:sldMk cId="3349565068" sldId="265"/>
        </pc:sldMkLst>
      </pc:sldChg>
      <pc:sldChg chg="del">
        <pc:chgData name="RWODZI, Desire Tarwireyi" userId="f2e414da-657a-4eae-9cb2-9d4947cf517c" providerId="ADAL" clId="{DF13EC9A-1ACE-4DB0-BE69-600550ECF4AD}" dt="2023-12-01T08:09:51.456" v="1" actId="47"/>
        <pc:sldMkLst>
          <pc:docMk/>
          <pc:sldMk cId="3081946897" sldId="266"/>
        </pc:sldMkLst>
      </pc:sldChg>
      <pc:sldChg chg="del">
        <pc:chgData name="RWODZI, Desire Tarwireyi" userId="f2e414da-657a-4eae-9cb2-9d4947cf517c" providerId="ADAL" clId="{DF13EC9A-1ACE-4DB0-BE69-600550ECF4AD}" dt="2023-12-01T08:09:51.456" v="1" actId="47"/>
        <pc:sldMkLst>
          <pc:docMk/>
          <pc:sldMk cId="2739463817" sldId="267"/>
        </pc:sldMkLst>
      </pc:sldChg>
      <pc:sldChg chg="del">
        <pc:chgData name="RWODZI, Desire Tarwireyi" userId="f2e414da-657a-4eae-9cb2-9d4947cf517c" providerId="ADAL" clId="{DF13EC9A-1ACE-4DB0-BE69-600550ECF4AD}" dt="2023-12-01T08:09:51.456" v="1" actId="47"/>
        <pc:sldMkLst>
          <pc:docMk/>
          <pc:sldMk cId="2068191065" sldId="268"/>
        </pc:sldMkLst>
      </pc:sldChg>
      <pc:sldChg chg="del">
        <pc:chgData name="RWODZI, Desire Tarwireyi" userId="f2e414da-657a-4eae-9cb2-9d4947cf517c" providerId="ADAL" clId="{DF13EC9A-1ACE-4DB0-BE69-600550ECF4AD}" dt="2023-12-01T08:09:51.456" v="1" actId="47"/>
        <pc:sldMkLst>
          <pc:docMk/>
          <pc:sldMk cId="4029946638" sldId="269"/>
        </pc:sldMkLst>
      </pc:sldChg>
      <pc:sldChg chg="del">
        <pc:chgData name="RWODZI, Desire Tarwireyi" userId="f2e414da-657a-4eae-9cb2-9d4947cf517c" providerId="ADAL" clId="{DF13EC9A-1ACE-4DB0-BE69-600550ECF4AD}" dt="2023-12-01T08:09:40.800" v="0" actId="47"/>
        <pc:sldMkLst>
          <pc:docMk/>
          <pc:sldMk cId="4110622058" sldId="270"/>
        </pc:sldMkLst>
      </pc:sldChg>
      <pc:sldChg chg="del">
        <pc:chgData name="RWODZI, Desire Tarwireyi" userId="f2e414da-657a-4eae-9cb2-9d4947cf517c" providerId="ADAL" clId="{DF13EC9A-1ACE-4DB0-BE69-600550ECF4AD}" dt="2023-12-01T08:09:51.456" v="1" actId="47"/>
        <pc:sldMkLst>
          <pc:docMk/>
          <pc:sldMk cId="1710150302" sldId="272"/>
        </pc:sldMkLst>
      </pc:sldChg>
      <pc:sldChg chg="del">
        <pc:chgData name="RWODZI, Desire Tarwireyi" userId="f2e414da-657a-4eae-9cb2-9d4947cf517c" providerId="ADAL" clId="{DF13EC9A-1ACE-4DB0-BE69-600550ECF4AD}" dt="2023-12-01T08:09:51.456" v="1" actId="47"/>
        <pc:sldMkLst>
          <pc:docMk/>
          <pc:sldMk cId="150229493" sldId="273"/>
        </pc:sldMkLst>
      </pc:sldChg>
      <pc:sldChg chg="del">
        <pc:chgData name="RWODZI, Desire Tarwireyi" userId="f2e414da-657a-4eae-9cb2-9d4947cf517c" providerId="ADAL" clId="{DF13EC9A-1ACE-4DB0-BE69-600550ECF4AD}" dt="2023-12-01T08:09:51.456" v="1" actId="47"/>
        <pc:sldMkLst>
          <pc:docMk/>
          <pc:sldMk cId="3956376403" sldId="275"/>
        </pc:sldMkLst>
      </pc:sldChg>
      <pc:sldChg chg="del">
        <pc:chgData name="RWODZI, Desire Tarwireyi" userId="f2e414da-657a-4eae-9cb2-9d4947cf517c" providerId="ADAL" clId="{DF13EC9A-1ACE-4DB0-BE69-600550ECF4AD}" dt="2023-12-01T08:09:51.456" v="1" actId="47"/>
        <pc:sldMkLst>
          <pc:docMk/>
          <pc:sldMk cId="1469879945" sldId="276"/>
        </pc:sldMkLst>
      </pc:sldChg>
      <pc:sldChg chg="del">
        <pc:chgData name="RWODZI, Desire Tarwireyi" userId="f2e414da-657a-4eae-9cb2-9d4947cf517c" providerId="ADAL" clId="{DF13EC9A-1ACE-4DB0-BE69-600550ECF4AD}" dt="2023-12-01T08:09:51.456" v="1" actId="47"/>
        <pc:sldMkLst>
          <pc:docMk/>
          <pc:sldMk cId="4198641800" sldId="277"/>
        </pc:sldMkLst>
      </pc:sldChg>
      <pc:sldChg chg="del">
        <pc:chgData name="RWODZI, Desire Tarwireyi" userId="f2e414da-657a-4eae-9cb2-9d4947cf517c" providerId="ADAL" clId="{DF13EC9A-1ACE-4DB0-BE69-600550ECF4AD}" dt="2023-12-01T08:09:51.456" v="1" actId="47"/>
        <pc:sldMkLst>
          <pc:docMk/>
          <pc:sldMk cId="1453853576" sldId="278"/>
        </pc:sldMkLst>
      </pc:sldChg>
      <pc:sldChg chg="del">
        <pc:chgData name="RWODZI, Desire Tarwireyi" userId="f2e414da-657a-4eae-9cb2-9d4947cf517c" providerId="ADAL" clId="{DF13EC9A-1ACE-4DB0-BE69-600550ECF4AD}" dt="2023-12-01T08:09:51.456" v="1" actId="47"/>
        <pc:sldMkLst>
          <pc:docMk/>
          <pc:sldMk cId="1597275303" sldId="279"/>
        </pc:sldMkLst>
      </pc:sldChg>
      <pc:sldChg chg="del">
        <pc:chgData name="RWODZI, Desire Tarwireyi" userId="f2e414da-657a-4eae-9cb2-9d4947cf517c" providerId="ADAL" clId="{DF13EC9A-1ACE-4DB0-BE69-600550ECF4AD}" dt="2023-12-01T08:09:51.456" v="1" actId="47"/>
        <pc:sldMkLst>
          <pc:docMk/>
          <pc:sldMk cId="1042710575" sldId="282"/>
        </pc:sldMkLst>
      </pc:sldChg>
      <pc:sldChg chg="del">
        <pc:chgData name="RWODZI, Desire Tarwireyi" userId="f2e414da-657a-4eae-9cb2-9d4947cf517c" providerId="ADAL" clId="{DF13EC9A-1ACE-4DB0-BE69-600550ECF4AD}" dt="2023-12-01T08:09:51.456" v="1" actId="47"/>
        <pc:sldMkLst>
          <pc:docMk/>
          <pc:sldMk cId="1785841747" sldId="283"/>
        </pc:sldMkLst>
      </pc:sldChg>
      <pc:sldChg chg="del">
        <pc:chgData name="RWODZI, Desire Tarwireyi" userId="f2e414da-657a-4eae-9cb2-9d4947cf517c" providerId="ADAL" clId="{DF13EC9A-1ACE-4DB0-BE69-600550ECF4AD}" dt="2023-12-01T08:09:51.456" v="1" actId="47"/>
        <pc:sldMkLst>
          <pc:docMk/>
          <pc:sldMk cId="1059110538" sldId="285"/>
        </pc:sldMkLst>
      </pc:sldChg>
      <pc:sldChg chg="del">
        <pc:chgData name="RWODZI, Desire Tarwireyi" userId="f2e414da-657a-4eae-9cb2-9d4947cf517c" providerId="ADAL" clId="{DF13EC9A-1ACE-4DB0-BE69-600550ECF4AD}" dt="2023-12-01T08:09:51.456" v="1" actId="47"/>
        <pc:sldMkLst>
          <pc:docMk/>
          <pc:sldMk cId="3142951825" sldId="286"/>
        </pc:sldMkLst>
      </pc:sldChg>
      <pc:sldChg chg="del">
        <pc:chgData name="RWODZI, Desire Tarwireyi" userId="f2e414da-657a-4eae-9cb2-9d4947cf517c" providerId="ADAL" clId="{DF13EC9A-1ACE-4DB0-BE69-600550ECF4AD}" dt="2023-12-01T08:09:51.456" v="1" actId="47"/>
        <pc:sldMkLst>
          <pc:docMk/>
          <pc:sldMk cId="2256308446" sldId="287"/>
        </pc:sldMkLst>
      </pc:sldChg>
      <pc:sldChg chg="del">
        <pc:chgData name="RWODZI, Desire Tarwireyi" userId="f2e414da-657a-4eae-9cb2-9d4947cf517c" providerId="ADAL" clId="{DF13EC9A-1ACE-4DB0-BE69-600550ECF4AD}" dt="2023-12-01T08:09:51.456" v="1" actId="47"/>
        <pc:sldMkLst>
          <pc:docMk/>
          <pc:sldMk cId="2876298780" sldId="288"/>
        </pc:sldMkLst>
      </pc:sldChg>
      <pc:sldChg chg="del">
        <pc:chgData name="RWODZI, Desire Tarwireyi" userId="f2e414da-657a-4eae-9cb2-9d4947cf517c" providerId="ADAL" clId="{DF13EC9A-1ACE-4DB0-BE69-600550ECF4AD}" dt="2023-12-01T08:09:51.456" v="1" actId="47"/>
        <pc:sldMkLst>
          <pc:docMk/>
          <pc:sldMk cId="3120925430" sldId="289"/>
        </pc:sldMkLst>
      </pc:sldChg>
      <pc:sldChg chg="del">
        <pc:chgData name="RWODZI, Desire Tarwireyi" userId="f2e414da-657a-4eae-9cb2-9d4947cf517c" providerId="ADAL" clId="{DF13EC9A-1ACE-4DB0-BE69-600550ECF4AD}" dt="2023-12-01T08:09:51.456" v="1" actId="47"/>
        <pc:sldMkLst>
          <pc:docMk/>
          <pc:sldMk cId="998213864" sldId="290"/>
        </pc:sldMkLst>
      </pc:sldChg>
      <pc:sldChg chg="del">
        <pc:chgData name="RWODZI, Desire Tarwireyi" userId="f2e414da-657a-4eae-9cb2-9d4947cf517c" providerId="ADAL" clId="{DF13EC9A-1ACE-4DB0-BE69-600550ECF4AD}" dt="2023-12-01T08:09:51.456" v="1" actId="47"/>
        <pc:sldMkLst>
          <pc:docMk/>
          <pc:sldMk cId="4157987699" sldId="291"/>
        </pc:sldMkLst>
      </pc:sldChg>
      <pc:sldChg chg="del">
        <pc:chgData name="RWODZI, Desire Tarwireyi" userId="f2e414da-657a-4eae-9cb2-9d4947cf517c" providerId="ADAL" clId="{DF13EC9A-1ACE-4DB0-BE69-600550ECF4AD}" dt="2023-12-01T08:09:51.456" v="1" actId="47"/>
        <pc:sldMkLst>
          <pc:docMk/>
          <pc:sldMk cId="1001362268" sldId="292"/>
        </pc:sldMkLst>
      </pc:sldChg>
      <pc:sldChg chg="del">
        <pc:chgData name="RWODZI, Desire Tarwireyi" userId="f2e414da-657a-4eae-9cb2-9d4947cf517c" providerId="ADAL" clId="{DF13EC9A-1ACE-4DB0-BE69-600550ECF4AD}" dt="2023-12-01T08:09:51.456" v="1" actId="47"/>
        <pc:sldMkLst>
          <pc:docMk/>
          <pc:sldMk cId="2836007677" sldId="293"/>
        </pc:sldMkLst>
      </pc:sldChg>
      <pc:sldChg chg="del">
        <pc:chgData name="RWODZI, Desire Tarwireyi" userId="f2e414da-657a-4eae-9cb2-9d4947cf517c" providerId="ADAL" clId="{DF13EC9A-1ACE-4DB0-BE69-600550ECF4AD}" dt="2023-12-01T08:09:51.456" v="1" actId="47"/>
        <pc:sldMkLst>
          <pc:docMk/>
          <pc:sldMk cId="3494173679" sldId="294"/>
        </pc:sldMkLst>
      </pc:sldChg>
      <pc:sldChg chg="del">
        <pc:chgData name="RWODZI, Desire Tarwireyi" userId="f2e414da-657a-4eae-9cb2-9d4947cf517c" providerId="ADAL" clId="{DF13EC9A-1ACE-4DB0-BE69-600550ECF4AD}" dt="2023-12-01T08:09:51.456" v="1" actId="47"/>
        <pc:sldMkLst>
          <pc:docMk/>
          <pc:sldMk cId="2389576568" sldId="295"/>
        </pc:sldMkLst>
      </pc:sldChg>
      <pc:sldChg chg="del">
        <pc:chgData name="RWODZI, Desire Tarwireyi" userId="f2e414da-657a-4eae-9cb2-9d4947cf517c" providerId="ADAL" clId="{DF13EC9A-1ACE-4DB0-BE69-600550ECF4AD}" dt="2023-12-01T08:09:51.456" v="1" actId="47"/>
        <pc:sldMkLst>
          <pc:docMk/>
          <pc:sldMk cId="4183932961" sldId="299"/>
        </pc:sldMkLst>
      </pc:sldChg>
      <pc:sldChg chg="del">
        <pc:chgData name="RWODZI, Desire Tarwireyi" userId="f2e414da-657a-4eae-9cb2-9d4947cf517c" providerId="ADAL" clId="{DF13EC9A-1ACE-4DB0-BE69-600550ECF4AD}" dt="2023-12-01T08:09:51.456" v="1" actId="47"/>
        <pc:sldMkLst>
          <pc:docMk/>
          <pc:sldMk cId="663078387" sldId="300"/>
        </pc:sldMkLst>
      </pc:sldChg>
      <pc:sldChg chg="del">
        <pc:chgData name="RWODZI, Desire Tarwireyi" userId="f2e414da-657a-4eae-9cb2-9d4947cf517c" providerId="ADAL" clId="{DF13EC9A-1ACE-4DB0-BE69-600550ECF4AD}" dt="2023-12-01T08:09:51.456" v="1" actId="47"/>
        <pc:sldMkLst>
          <pc:docMk/>
          <pc:sldMk cId="1174008846" sldId="301"/>
        </pc:sldMkLst>
      </pc:sldChg>
      <pc:sldChg chg="del">
        <pc:chgData name="RWODZI, Desire Tarwireyi" userId="f2e414da-657a-4eae-9cb2-9d4947cf517c" providerId="ADAL" clId="{DF13EC9A-1ACE-4DB0-BE69-600550ECF4AD}" dt="2023-12-01T08:09:40.800" v="0" actId="47"/>
        <pc:sldMkLst>
          <pc:docMk/>
          <pc:sldMk cId="1686217223" sldId="302"/>
        </pc:sldMkLst>
      </pc:sldChg>
      <pc:sldChg chg="del">
        <pc:chgData name="RWODZI, Desire Tarwireyi" userId="f2e414da-657a-4eae-9cb2-9d4947cf517c" providerId="ADAL" clId="{DF13EC9A-1ACE-4DB0-BE69-600550ECF4AD}" dt="2023-12-01T08:09:51.456" v="1" actId="47"/>
        <pc:sldMkLst>
          <pc:docMk/>
          <pc:sldMk cId="620203697" sldId="303"/>
        </pc:sldMkLst>
      </pc:sldChg>
      <pc:sldChg chg="del">
        <pc:chgData name="RWODZI, Desire Tarwireyi" userId="f2e414da-657a-4eae-9cb2-9d4947cf517c" providerId="ADAL" clId="{DF13EC9A-1ACE-4DB0-BE69-600550ECF4AD}" dt="2023-12-01T08:09:51.456" v="1" actId="47"/>
        <pc:sldMkLst>
          <pc:docMk/>
          <pc:sldMk cId="3893617225" sldId="306"/>
        </pc:sldMkLst>
      </pc:sldChg>
      <pc:sldChg chg="del">
        <pc:chgData name="RWODZI, Desire Tarwireyi" userId="f2e414da-657a-4eae-9cb2-9d4947cf517c" providerId="ADAL" clId="{DF13EC9A-1ACE-4DB0-BE69-600550ECF4AD}" dt="2023-12-01T08:09:40.800" v="0" actId="47"/>
        <pc:sldMkLst>
          <pc:docMk/>
          <pc:sldMk cId="1230228977" sldId="313"/>
        </pc:sldMkLst>
      </pc:sldChg>
      <pc:sldChg chg="del">
        <pc:chgData name="RWODZI, Desire Tarwireyi" userId="f2e414da-657a-4eae-9cb2-9d4947cf517c" providerId="ADAL" clId="{DF13EC9A-1ACE-4DB0-BE69-600550ECF4AD}" dt="2023-12-01T08:09:40.800" v="0" actId="47"/>
        <pc:sldMkLst>
          <pc:docMk/>
          <pc:sldMk cId="3589652867" sldId="314"/>
        </pc:sldMkLst>
      </pc:sldChg>
      <pc:sldChg chg="del">
        <pc:chgData name="RWODZI, Desire Tarwireyi" userId="f2e414da-657a-4eae-9cb2-9d4947cf517c" providerId="ADAL" clId="{DF13EC9A-1ACE-4DB0-BE69-600550ECF4AD}" dt="2023-12-01T08:09:40.800" v="0" actId="47"/>
        <pc:sldMkLst>
          <pc:docMk/>
          <pc:sldMk cId="2752107924" sldId="321"/>
        </pc:sldMkLst>
      </pc:sldChg>
      <pc:sldChg chg="del">
        <pc:chgData name="RWODZI, Desire Tarwireyi" userId="f2e414da-657a-4eae-9cb2-9d4947cf517c" providerId="ADAL" clId="{DF13EC9A-1ACE-4DB0-BE69-600550ECF4AD}" dt="2023-12-01T08:09:40.800" v="0" actId="47"/>
        <pc:sldMkLst>
          <pc:docMk/>
          <pc:sldMk cId="3663627869" sldId="322"/>
        </pc:sldMkLst>
      </pc:sldChg>
      <pc:sldChg chg="del">
        <pc:chgData name="RWODZI, Desire Tarwireyi" userId="f2e414da-657a-4eae-9cb2-9d4947cf517c" providerId="ADAL" clId="{DF13EC9A-1ACE-4DB0-BE69-600550ECF4AD}" dt="2023-12-01T08:09:40.800" v="0" actId="47"/>
        <pc:sldMkLst>
          <pc:docMk/>
          <pc:sldMk cId="341869298" sldId="323"/>
        </pc:sldMkLst>
      </pc:sldChg>
      <pc:sldChg chg="del">
        <pc:chgData name="RWODZI, Desire Tarwireyi" userId="f2e414da-657a-4eae-9cb2-9d4947cf517c" providerId="ADAL" clId="{DF13EC9A-1ACE-4DB0-BE69-600550ECF4AD}" dt="2023-12-01T08:09:40.800" v="0" actId="47"/>
        <pc:sldMkLst>
          <pc:docMk/>
          <pc:sldMk cId="2544445629" sldId="324"/>
        </pc:sldMkLst>
      </pc:sldChg>
      <pc:sldChg chg="del">
        <pc:chgData name="RWODZI, Desire Tarwireyi" userId="f2e414da-657a-4eae-9cb2-9d4947cf517c" providerId="ADAL" clId="{DF13EC9A-1ACE-4DB0-BE69-600550ECF4AD}" dt="2023-12-01T08:09:40.800" v="0" actId="47"/>
        <pc:sldMkLst>
          <pc:docMk/>
          <pc:sldMk cId="713454284" sldId="430"/>
        </pc:sldMkLst>
      </pc:sldChg>
      <pc:sldChg chg="del">
        <pc:chgData name="RWODZI, Desire Tarwireyi" userId="f2e414da-657a-4eae-9cb2-9d4947cf517c" providerId="ADAL" clId="{DF13EC9A-1ACE-4DB0-BE69-600550ECF4AD}" dt="2023-12-01T08:09:40.800" v="0" actId="47"/>
        <pc:sldMkLst>
          <pc:docMk/>
          <pc:sldMk cId="3569257731" sldId="431"/>
        </pc:sldMkLst>
      </pc:sldChg>
      <pc:sldChg chg="del">
        <pc:chgData name="RWODZI, Desire Tarwireyi" userId="f2e414da-657a-4eae-9cb2-9d4947cf517c" providerId="ADAL" clId="{DF13EC9A-1ACE-4DB0-BE69-600550ECF4AD}" dt="2023-12-01T08:09:40.800" v="0" actId="47"/>
        <pc:sldMkLst>
          <pc:docMk/>
          <pc:sldMk cId="3478066190" sldId="432"/>
        </pc:sldMkLst>
      </pc:sldChg>
      <pc:sldChg chg="del">
        <pc:chgData name="RWODZI, Desire Tarwireyi" userId="f2e414da-657a-4eae-9cb2-9d4947cf517c" providerId="ADAL" clId="{DF13EC9A-1ACE-4DB0-BE69-600550ECF4AD}" dt="2023-12-01T08:09:40.800" v="0" actId="47"/>
        <pc:sldMkLst>
          <pc:docMk/>
          <pc:sldMk cId="3223268988" sldId="456"/>
        </pc:sldMkLst>
      </pc:sldChg>
      <pc:sldChg chg="del">
        <pc:chgData name="RWODZI, Desire Tarwireyi" userId="f2e414da-657a-4eae-9cb2-9d4947cf517c" providerId="ADAL" clId="{DF13EC9A-1ACE-4DB0-BE69-600550ECF4AD}" dt="2023-12-01T08:09:40.800" v="0" actId="47"/>
        <pc:sldMkLst>
          <pc:docMk/>
          <pc:sldMk cId="900890609" sldId="457"/>
        </pc:sldMkLst>
      </pc:sldChg>
      <pc:sldChg chg="del">
        <pc:chgData name="RWODZI, Desire Tarwireyi" userId="f2e414da-657a-4eae-9cb2-9d4947cf517c" providerId="ADAL" clId="{DF13EC9A-1ACE-4DB0-BE69-600550ECF4AD}" dt="2023-12-01T08:09:40.800" v="0" actId="47"/>
        <pc:sldMkLst>
          <pc:docMk/>
          <pc:sldMk cId="2619893214" sldId="458"/>
        </pc:sldMkLst>
      </pc:sldChg>
      <pc:sldChg chg="del">
        <pc:chgData name="RWODZI, Desire Tarwireyi" userId="f2e414da-657a-4eae-9cb2-9d4947cf517c" providerId="ADAL" clId="{DF13EC9A-1ACE-4DB0-BE69-600550ECF4AD}" dt="2023-12-01T08:09:40.800" v="0" actId="47"/>
        <pc:sldMkLst>
          <pc:docMk/>
          <pc:sldMk cId="3733194726" sldId="459"/>
        </pc:sldMkLst>
      </pc:sldChg>
      <pc:sldChg chg="del">
        <pc:chgData name="RWODZI, Desire Tarwireyi" userId="f2e414da-657a-4eae-9cb2-9d4947cf517c" providerId="ADAL" clId="{DF13EC9A-1ACE-4DB0-BE69-600550ECF4AD}" dt="2023-12-01T08:09:40.800" v="0" actId="47"/>
        <pc:sldMkLst>
          <pc:docMk/>
          <pc:sldMk cId="601792535" sldId="460"/>
        </pc:sldMkLst>
      </pc:sldChg>
      <pc:sldChg chg="del">
        <pc:chgData name="RWODZI, Desire Tarwireyi" userId="f2e414da-657a-4eae-9cb2-9d4947cf517c" providerId="ADAL" clId="{DF13EC9A-1ACE-4DB0-BE69-600550ECF4AD}" dt="2023-12-01T08:09:40.800" v="0" actId="47"/>
        <pc:sldMkLst>
          <pc:docMk/>
          <pc:sldMk cId="3169316436" sldId="461"/>
        </pc:sldMkLst>
      </pc:sldChg>
      <pc:sldChg chg="del">
        <pc:chgData name="RWODZI, Desire Tarwireyi" userId="f2e414da-657a-4eae-9cb2-9d4947cf517c" providerId="ADAL" clId="{DF13EC9A-1ACE-4DB0-BE69-600550ECF4AD}" dt="2023-12-01T08:09:40.800" v="0" actId="47"/>
        <pc:sldMkLst>
          <pc:docMk/>
          <pc:sldMk cId="2955810773" sldId="463"/>
        </pc:sldMkLst>
      </pc:sldChg>
      <pc:sldChg chg="del">
        <pc:chgData name="RWODZI, Desire Tarwireyi" userId="f2e414da-657a-4eae-9cb2-9d4947cf517c" providerId="ADAL" clId="{DF13EC9A-1ACE-4DB0-BE69-600550ECF4AD}" dt="2023-12-01T08:09:40.800" v="0" actId="47"/>
        <pc:sldMkLst>
          <pc:docMk/>
          <pc:sldMk cId="1264902767" sldId="464"/>
        </pc:sldMkLst>
      </pc:sldChg>
      <pc:sldChg chg="del">
        <pc:chgData name="RWODZI, Desire Tarwireyi" userId="f2e414da-657a-4eae-9cb2-9d4947cf517c" providerId="ADAL" clId="{DF13EC9A-1ACE-4DB0-BE69-600550ECF4AD}" dt="2023-12-01T08:09:40.800" v="0" actId="47"/>
        <pc:sldMkLst>
          <pc:docMk/>
          <pc:sldMk cId="2469910467" sldId="478"/>
        </pc:sldMkLst>
      </pc:sldChg>
      <pc:sldChg chg="del">
        <pc:chgData name="RWODZI, Desire Tarwireyi" userId="f2e414da-657a-4eae-9cb2-9d4947cf517c" providerId="ADAL" clId="{DF13EC9A-1ACE-4DB0-BE69-600550ECF4AD}" dt="2023-12-01T08:09:40.800" v="0" actId="47"/>
        <pc:sldMkLst>
          <pc:docMk/>
          <pc:sldMk cId="2210962163" sldId="479"/>
        </pc:sldMkLst>
      </pc:sldChg>
      <pc:sldChg chg="del">
        <pc:chgData name="RWODZI, Desire Tarwireyi" userId="f2e414da-657a-4eae-9cb2-9d4947cf517c" providerId="ADAL" clId="{DF13EC9A-1ACE-4DB0-BE69-600550ECF4AD}" dt="2023-12-01T08:09:40.800" v="0" actId="47"/>
        <pc:sldMkLst>
          <pc:docMk/>
          <pc:sldMk cId="3235416533" sldId="480"/>
        </pc:sldMkLst>
      </pc:sldChg>
      <pc:sldChg chg="del">
        <pc:chgData name="RWODZI, Desire Tarwireyi" userId="f2e414da-657a-4eae-9cb2-9d4947cf517c" providerId="ADAL" clId="{DF13EC9A-1ACE-4DB0-BE69-600550ECF4AD}" dt="2023-12-01T08:09:40.800" v="0" actId="47"/>
        <pc:sldMkLst>
          <pc:docMk/>
          <pc:sldMk cId="1673935867" sldId="481"/>
        </pc:sldMkLst>
      </pc:sldChg>
      <pc:sldChg chg="del">
        <pc:chgData name="RWODZI, Desire Tarwireyi" userId="f2e414da-657a-4eae-9cb2-9d4947cf517c" providerId="ADAL" clId="{DF13EC9A-1ACE-4DB0-BE69-600550ECF4AD}" dt="2023-12-01T08:09:40.800" v="0" actId="47"/>
        <pc:sldMkLst>
          <pc:docMk/>
          <pc:sldMk cId="2509634944" sldId="482"/>
        </pc:sldMkLst>
      </pc:sldChg>
      <pc:sldChg chg="del">
        <pc:chgData name="RWODZI, Desire Tarwireyi" userId="f2e414da-657a-4eae-9cb2-9d4947cf517c" providerId="ADAL" clId="{DF13EC9A-1ACE-4DB0-BE69-600550ECF4AD}" dt="2023-12-01T08:09:40.800" v="0" actId="47"/>
        <pc:sldMkLst>
          <pc:docMk/>
          <pc:sldMk cId="2674549788" sldId="483"/>
        </pc:sldMkLst>
      </pc:sldChg>
      <pc:sldChg chg="del">
        <pc:chgData name="RWODZI, Desire Tarwireyi" userId="f2e414da-657a-4eae-9cb2-9d4947cf517c" providerId="ADAL" clId="{DF13EC9A-1ACE-4DB0-BE69-600550ECF4AD}" dt="2023-12-01T08:09:40.800" v="0" actId="47"/>
        <pc:sldMkLst>
          <pc:docMk/>
          <pc:sldMk cId="4079122261" sldId="484"/>
        </pc:sldMkLst>
      </pc:sldChg>
      <pc:sldChg chg="del">
        <pc:chgData name="RWODZI, Desire Tarwireyi" userId="f2e414da-657a-4eae-9cb2-9d4947cf517c" providerId="ADAL" clId="{DF13EC9A-1ACE-4DB0-BE69-600550ECF4AD}" dt="2023-12-01T08:09:40.800" v="0" actId="47"/>
        <pc:sldMkLst>
          <pc:docMk/>
          <pc:sldMk cId="1687714232" sldId="485"/>
        </pc:sldMkLst>
      </pc:sldChg>
      <pc:sldChg chg="del">
        <pc:chgData name="RWODZI, Desire Tarwireyi" userId="f2e414da-657a-4eae-9cb2-9d4947cf517c" providerId="ADAL" clId="{DF13EC9A-1ACE-4DB0-BE69-600550ECF4AD}" dt="2023-12-01T08:09:40.800" v="0" actId="47"/>
        <pc:sldMkLst>
          <pc:docMk/>
          <pc:sldMk cId="2444023924" sldId="486"/>
        </pc:sldMkLst>
      </pc:sldChg>
      <pc:sldChg chg="del">
        <pc:chgData name="RWODZI, Desire Tarwireyi" userId="f2e414da-657a-4eae-9cb2-9d4947cf517c" providerId="ADAL" clId="{DF13EC9A-1ACE-4DB0-BE69-600550ECF4AD}" dt="2023-12-01T08:09:40.800" v="0" actId="47"/>
        <pc:sldMkLst>
          <pc:docMk/>
          <pc:sldMk cId="3916636767" sldId="487"/>
        </pc:sldMkLst>
      </pc:sldChg>
      <pc:sldChg chg="del">
        <pc:chgData name="RWODZI, Desire Tarwireyi" userId="f2e414da-657a-4eae-9cb2-9d4947cf517c" providerId="ADAL" clId="{DF13EC9A-1ACE-4DB0-BE69-600550ECF4AD}" dt="2023-12-01T08:09:40.800" v="0" actId="47"/>
        <pc:sldMkLst>
          <pc:docMk/>
          <pc:sldMk cId="205988656" sldId="488"/>
        </pc:sldMkLst>
      </pc:sldChg>
      <pc:sldChg chg="del">
        <pc:chgData name="RWODZI, Desire Tarwireyi" userId="f2e414da-657a-4eae-9cb2-9d4947cf517c" providerId="ADAL" clId="{DF13EC9A-1ACE-4DB0-BE69-600550ECF4AD}" dt="2023-12-01T08:09:40.800" v="0" actId="47"/>
        <pc:sldMkLst>
          <pc:docMk/>
          <pc:sldMk cId="3767042115" sldId="489"/>
        </pc:sldMkLst>
      </pc:sldChg>
      <pc:sldChg chg="del">
        <pc:chgData name="RWODZI, Desire Tarwireyi" userId="f2e414da-657a-4eae-9cb2-9d4947cf517c" providerId="ADAL" clId="{DF13EC9A-1ACE-4DB0-BE69-600550ECF4AD}" dt="2023-12-01T08:09:40.800" v="0" actId="47"/>
        <pc:sldMkLst>
          <pc:docMk/>
          <pc:sldMk cId="3715868965" sldId="490"/>
        </pc:sldMkLst>
      </pc:sldChg>
      <pc:sldChg chg="del">
        <pc:chgData name="RWODZI, Desire Tarwireyi" userId="f2e414da-657a-4eae-9cb2-9d4947cf517c" providerId="ADAL" clId="{DF13EC9A-1ACE-4DB0-BE69-600550ECF4AD}" dt="2023-12-01T08:09:40.800" v="0" actId="47"/>
        <pc:sldMkLst>
          <pc:docMk/>
          <pc:sldMk cId="749503146" sldId="504"/>
        </pc:sldMkLst>
      </pc:sldChg>
      <pc:sldChg chg="del">
        <pc:chgData name="RWODZI, Desire Tarwireyi" userId="f2e414da-657a-4eae-9cb2-9d4947cf517c" providerId="ADAL" clId="{DF13EC9A-1ACE-4DB0-BE69-600550ECF4AD}" dt="2023-12-01T08:09:40.800" v="0" actId="47"/>
        <pc:sldMkLst>
          <pc:docMk/>
          <pc:sldMk cId="2173077644" sldId="505"/>
        </pc:sldMkLst>
      </pc:sldChg>
      <pc:sldChg chg="del">
        <pc:chgData name="RWODZI, Desire Tarwireyi" userId="f2e414da-657a-4eae-9cb2-9d4947cf517c" providerId="ADAL" clId="{DF13EC9A-1ACE-4DB0-BE69-600550ECF4AD}" dt="2023-12-01T08:09:40.800" v="0" actId="47"/>
        <pc:sldMkLst>
          <pc:docMk/>
          <pc:sldMk cId="228181389" sldId="506"/>
        </pc:sldMkLst>
      </pc:sldChg>
      <pc:sldChg chg="del">
        <pc:chgData name="RWODZI, Desire Tarwireyi" userId="f2e414da-657a-4eae-9cb2-9d4947cf517c" providerId="ADAL" clId="{DF13EC9A-1ACE-4DB0-BE69-600550ECF4AD}" dt="2023-12-01T08:09:40.800" v="0" actId="47"/>
        <pc:sldMkLst>
          <pc:docMk/>
          <pc:sldMk cId="2685674787" sldId="508"/>
        </pc:sldMkLst>
      </pc:sldChg>
      <pc:sldChg chg="del">
        <pc:chgData name="RWODZI, Desire Tarwireyi" userId="f2e414da-657a-4eae-9cb2-9d4947cf517c" providerId="ADAL" clId="{DF13EC9A-1ACE-4DB0-BE69-600550ECF4AD}" dt="2023-12-01T08:09:40.800" v="0" actId="47"/>
        <pc:sldMkLst>
          <pc:docMk/>
          <pc:sldMk cId="840889790" sldId="509"/>
        </pc:sldMkLst>
      </pc:sldChg>
      <pc:sldChg chg="del">
        <pc:chgData name="RWODZI, Desire Tarwireyi" userId="f2e414da-657a-4eae-9cb2-9d4947cf517c" providerId="ADAL" clId="{DF13EC9A-1ACE-4DB0-BE69-600550ECF4AD}" dt="2023-12-01T08:09:40.800" v="0" actId="47"/>
        <pc:sldMkLst>
          <pc:docMk/>
          <pc:sldMk cId="302737225" sldId="510"/>
        </pc:sldMkLst>
      </pc:sldChg>
      <pc:sldChg chg="del">
        <pc:chgData name="RWODZI, Desire Tarwireyi" userId="f2e414da-657a-4eae-9cb2-9d4947cf517c" providerId="ADAL" clId="{DF13EC9A-1ACE-4DB0-BE69-600550ECF4AD}" dt="2023-12-01T08:09:40.800" v="0" actId="47"/>
        <pc:sldMkLst>
          <pc:docMk/>
          <pc:sldMk cId="2096747302" sldId="1546"/>
        </pc:sldMkLst>
      </pc:sldChg>
      <pc:sldChg chg="del">
        <pc:chgData name="RWODZI, Desire Tarwireyi" userId="f2e414da-657a-4eae-9cb2-9d4947cf517c" providerId="ADAL" clId="{DF13EC9A-1ACE-4DB0-BE69-600550ECF4AD}" dt="2023-12-01T08:09:40.800" v="0" actId="47"/>
        <pc:sldMkLst>
          <pc:docMk/>
          <pc:sldMk cId="1754130512" sldId="1578"/>
        </pc:sldMkLst>
      </pc:sldChg>
      <pc:sldChg chg="del">
        <pc:chgData name="RWODZI, Desire Tarwireyi" userId="f2e414da-657a-4eae-9cb2-9d4947cf517c" providerId="ADAL" clId="{DF13EC9A-1ACE-4DB0-BE69-600550ECF4AD}" dt="2023-12-01T08:09:40.800" v="0" actId="47"/>
        <pc:sldMkLst>
          <pc:docMk/>
          <pc:sldMk cId="986263202" sldId="1579"/>
        </pc:sldMkLst>
      </pc:sldChg>
      <pc:sldChg chg="del">
        <pc:chgData name="RWODZI, Desire Tarwireyi" userId="f2e414da-657a-4eae-9cb2-9d4947cf517c" providerId="ADAL" clId="{DF13EC9A-1ACE-4DB0-BE69-600550ECF4AD}" dt="2023-12-01T08:09:40.800" v="0" actId="47"/>
        <pc:sldMkLst>
          <pc:docMk/>
          <pc:sldMk cId="3939230910" sldId="1580"/>
        </pc:sldMkLst>
      </pc:sldChg>
      <pc:sldChg chg="del">
        <pc:chgData name="RWODZI, Desire Tarwireyi" userId="f2e414da-657a-4eae-9cb2-9d4947cf517c" providerId="ADAL" clId="{DF13EC9A-1ACE-4DB0-BE69-600550ECF4AD}" dt="2023-12-01T08:09:40.800" v="0" actId="47"/>
        <pc:sldMkLst>
          <pc:docMk/>
          <pc:sldMk cId="324514794" sldId="1581"/>
        </pc:sldMkLst>
      </pc:sldChg>
      <pc:sldChg chg="del">
        <pc:chgData name="RWODZI, Desire Tarwireyi" userId="f2e414da-657a-4eae-9cb2-9d4947cf517c" providerId="ADAL" clId="{DF13EC9A-1ACE-4DB0-BE69-600550ECF4AD}" dt="2023-12-01T08:09:40.800" v="0" actId="47"/>
        <pc:sldMkLst>
          <pc:docMk/>
          <pc:sldMk cId="2710745153" sldId="1582"/>
        </pc:sldMkLst>
      </pc:sldChg>
      <pc:sldChg chg="del">
        <pc:chgData name="RWODZI, Desire Tarwireyi" userId="f2e414da-657a-4eae-9cb2-9d4947cf517c" providerId="ADAL" clId="{DF13EC9A-1ACE-4DB0-BE69-600550ECF4AD}" dt="2023-12-01T08:09:40.800" v="0" actId="47"/>
        <pc:sldMkLst>
          <pc:docMk/>
          <pc:sldMk cId="156597105" sldId="1583"/>
        </pc:sldMkLst>
      </pc:sldChg>
      <pc:sldChg chg="del">
        <pc:chgData name="RWODZI, Desire Tarwireyi" userId="f2e414da-657a-4eae-9cb2-9d4947cf517c" providerId="ADAL" clId="{DF13EC9A-1ACE-4DB0-BE69-600550ECF4AD}" dt="2023-12-01T08:09:40.800" v="0" actId="47"/>
        <pc:sldMkLst>
          <pc:docMk/>
          <pc:sldMk cId="1205268013" sldId="1584"/>
        </pc:sldMkLst>
      </pc:sldChg>
      <pc:sldChg chg="del">
        <pc:chgData name="RWODZI, Desire Tarwireyi" userId="f2e414da-657a-4eae-9cb2-9d4947cf517c" providerId="ADAL" clId="{DF13EC9A-1ACE-4DB0-BE69-600550ECF4AD}" dt="2023-12-01T08:09:40.800" v="0" actId="47"/>
        <pc:sldMkLst>
          <pc:docMk/>
          <pc:sldMk cId="1998497775" sldId="1585"/>
        </pc:sldMkLst>
      </pc:sldChg>
      <pc:sldChg chg="del">
        <pc:chgData name="RWODZI, Desire Tarwireyi" userId="f2e414da-657a-4eae-9cb2-9d4947cf517c" providerId="ADAL" clId="{DF13EC9A-1ACE-4DB0-BE69-600550ECF4AD}" dt="2023-12-01T08:09:40.800" v="0" actId="47"/>
        <pc:sldMkLst>
          <pc:docMk/>
          <pc:sldMk cId="3496595069" sldId="1586"/>
        </pc:sldMkLst>
      </pc:sldChg>
      <pc:sldChg chg="del">
        <pc:chgData name="RWODZI, Desire Tarwireyi" userId="f2e414da-657a-4eae-9cb2-9d4947cf517c" providerId="ADAL" clId="{DF13EC9A-1ACE-4DB0-BE69-600550ECF4AD}" dt="2023-12-01T08:09:40.800" v="0" actId="47"/>
        <pc:sldMkLst>
          <pc:docMk/>
          <pc:sldMk cId="3603350538" sldId="1587"/>
        </pc:sldMkLst>
      </pc:sldChg>
      <pc:sldChg chg="del">
        <pc:chgData name="RWODZI, Desire Tarwireyi" userId="f2e414da-657a-4eae-9cb2-9d4947cf517c" providerId="ADAL" clId="{DF13EC9A-1ACE-4DB0-BE69-600550ECF4AD}" dt="2023-12-01T08:09:40.800" v="0" actId="47"/>
        <pc:sldMkLst>
          <pc:docMk/>
          <pc:sldMk cId="2302041077" sldId="1588"/>
        </pc:sldMkLst>
      </pc:sldChg>
      <pc:sldChg chg="del">
        <pc:chgData name="RWODZI, Desire Tarwireyi" userId="f2e414da-657a-4eae-9cb2-9d4947cf517c" providerId="ADAL" clId="{DF13EC9A-1ACE-4DB0-BE69-600550ECF4AD}" dt="2023-12-01T08:09:40.800" v="0" actId="47"/>
        <pc:sldMkLst>
          <pc:docMk/>
          <pc:sldMk cId="2383946518" sldId="1589"/>
        </pc:sldMkLst>
      </pc:sldChg>
      <pc:sldChg chg="del">
        <pc:chgData name="RWODZI, Desire Tarwireyi" userId="f2e414da-657a-4eae-9cb2-9d4947cf517c" providerId="ADAL" clId="{DF13EC9A-1ACE-4DB0-BE69-600550ECF4AD}" dt="2023-12-01T08:09:40.800" v="0" actId="47"/>
        <pc:sldMkLst>
          <pc:docMk/>
          <pc:sldMk cId="3880855180" sldId="1590"/>
        </pc:sldMkLst>
      </pc:sldChg>
      <pc:sldChg chg="del">
        <pc:chgData name="RWODZI, Desire Tarwireyi" userId="f2e414da-657a-4eae-9cb2-9d4947cf517c" providerId="ADAL" clId="{DF13EC9A-1ACE-4DB0-BE69-600550ECF4AD}" dt="2023-12-01T08:09:40.800" v="0" actId="47"/>
        <pc:sldMkLst>
          <pc:docMk/>
          <pc:sldMk cId="57347631" sldId="1591"/>
        </pc:sldMkLst>
      </pc:sldChg>
      <pc:sldChg chg="del">
        <pc:chgData name="RWODZI, Desire Tarwireyi" userId="f2e414da-657a-4eae-9cb2-9d4947cf517c" providerId="ADAL" clId="{DF13EC9A-1ACE-4DB0-BE69-600550ECF4AD}" dt="2023-12-01T08:09:40.800" v="0" actId="47"/>
        <pc:sldMkLst>
          <pc:docMk/>
          <pc:sldMk cId="1706372051" sldId="1592"/>
        </pc:sldMkLst>
      </pc:sldChg>
      <pc:sldChg chg="del">
        <pc:chgData name="RWODZI, Desire Tarwireyi" userId="f2e414da-657a-4eae-9cb2-9d4947cf517c" providerId="ADAL" clId="{DF13EC9A-1ACE-4DB0-BE69-600550ECF4AD}" dt="2023-12-01T08:09:51.456" v="1" actId="47"/>
        <pc:sldMkLst>
          <pc:docMk/>
          <pc:sldMk cId="3046228319" sldId="1597"/>
        </pc:sldMkLst>
      </pc:sldChg>
      <pc:sldChg chg="del">
        <pc:chgData name="RWODZI, Desire Tarwireyi" userId="f2e414da-657a-4eae-9cb2-9d4947cf517c" providerId="ADAL" clId="{DF13EC9A-1ACE-4DB0-BE69-600550ECF4AD}" dt="2023-12-01T08:09:51.456" v="1" actId="47"/>
        <pc:sldMkLst>
          <pc:docMk/>
          <pc:sldMk cId="2548393920" sldId="1598"/>
        </pc:sldMkLst>
      </pc:sldChg>
      <pc:sldChg chg="del">
        <pc:chgData name="RWODZI, Desire Tarwireyi" userId="f2e414da-657a-4eae-9cb2-9d4947cf517c" providerId="ADAL" clId="{DF13EC9A-1ACE-4DB0-BE69-600550ECF4AD}" dt="2023-12-01T08:09:51.456" v="1" actId="47"/>
        <pc:sldMkLst>
          <pc:docMk/>
          <pc:sldMk cId="4259690853" sldId="1599"/>
        </pc:sldMkLst>
      </pc:sldChg>
      <pc:sldChg chg="del">
        <pc:chgData name="RWODZI, Desire Tarwireyi" userId="f2e414da-657a-4eae-9cb2-9d4947cf517c" providerId="ADAL" clId="{DF13EC9A-1ACE-4DB0-BE69-600550ECF4AD}" dt="2023-12-01T08:09:51.456" v="1" actId="47"/>
        <pc:sldMkLst>
          <pc:docMk/>
          <pc:sldMk cId="675516344" sldId="1600"/>
        </pc:sldMkLst>
      </pc:sldChg>
      <pc:sldChg chg="del">
        <pc:chgData name="RWODZI, Desire Tarwireyi" userId="f2e414da-657a-4eae-9cb2-9d4947cf517c" providerId="ADAL" clId="{DF13EC9A-1ACE-4DB0-BE69-600550ECF4AD}" dt="2023-12-01T08:09:51.456" v="1" actId="47"/>
        <pc:sldMkLst>
          <pc:docMk/>
          <pc:sldMk cId="3283804093" sldId="1601"/>
        </pc:sldMkLst>
      </pc:sldChg>
      <pc:sldChg chg="del">
        <pc:chgData name="RWODZI, Desire Tarwireyi" userId="f2e414da-657a-4eae-9cb2-9d4947cf517c" providerId="ADAL" clId="{DF13EC9A-1ACE-4DB0-BE69-600550ECF4AD}" dt="2023-12-01T08:09:51.456" v="1" actId="47"/>
        <pc:sldMkLst>
          <pc:docMk/>
          <pc:sldMk cId="263578788" sldId="1602"/>
        </pc:sldMkLst>
      </pc:sldChg>
      <pc:sldChg chg="del">
        <pc:chgData name="RWODZI, Desire Tarwireyi" userId="f2e414da-657a-4eae-9cb2-9d4947cf517c" providerId="ADAL" clId="{DF13EC9A-1ACE-4DB0-BE69-600550ECF4AD}" dt="2023-12-01T08:09:51.456" v="1" actId="47"/>
        <pc:sldMkLst>
          <pc:docMk/>
          <pc:sldMk cId="4198469443" sldId="1603"/>
        </pc:sldMkLst>
      </pc:sldChg>
      <pc:sldChg chg="del">
        <pc:chgData name="RWODZI, Desire Tarwireyi" userId="f2e414da-657a-4eae-9cb2-9d4947cf517c" providerId="ADAL" clId="{DF13EC9A-1ACE-4DB0-BE69-600550ECF4AD}" dt="2023-12-01T08:09:51.456" v="1" actId="47"/>
        <pc:sldMkLst>
          <pc:docMk/>
          <pc:sldMk cId="3435739582" sldId="1604"/>
        </pc:sldMkLst>
      </pc:sldChg>
      <pc:sldChg chg="del">
        <pc:chgData name="RWODZI, Desire Tarwireyi" userId="f2e414da-657a-4eae-9cb2-9d4947cf517c" providerId="ADAL" clId="{DF13EC9A-1ACE-4DB0-BE69-600550ECF4AD}" dt="2023-12-01T08:09:51.456" v="1" actId="47"/>
        <pc:sldMkLst>
          <pc:docMk/>
          <pc:sldMk cId="447745819" sldId="1605"/>
        </pc:sldMkLst>
      </pc:sldChg>
      <pc:sldChg chg="del">
        <pc:chgData name="RWODZI, Desire Tarwireyi" userId="f2e414da-657a-4eae-9cb2-9d4947cf517c" providerId="ADAL" clId="{DF13EC9A-1ACE-4DB0-BE69-600550ECF4AD}" dt="2023-12-01T08:09:51.456" v="1" actId="47"/>
        <pc:sldMkLst>
          <pc:docMk/>
          <pc:sldMk cId="2239013615" sldId="1606"/>
        </pc:sldMkLst>
      </pc:sldChg>
      <pc:sldChg chg="del">
        <pc:chgData name="RWODZI, Desire Tarwireyi" userId="f2e414da-657a-4eae-9cb2-9d4947cf517c" providerId="ADAL" clId="{DF13EC9A-1ACE-4DB0-BE69-600550ECF4AD}" dt="2023-12-01T08:09:51.456" v="1" actId="47"/>
        <pc:sldMkLst>
          <pc:docMk/>
          <pc:sldMk cId="3199327007" sldId="1607"/>
        </pc:sldMkLst>
      </pc:sldChg>
      <pc:sldChg chg="del">
        <pc:chgData name="RWODZI, Desire Tarwireyi" userId="f2e414da-657a-4eae-9cb2-9d4947cf517c" providerId="ADAL" clId="{DF13EC9A-1ACE-4DB0-BE69-600550ECF4AD}" dt="2023-12-01T08:09:51.456" v="1" actId="47"/>
        <pc:sldMkLst>
          <pc:docMk/>
          <pc:sldMk cId="1408594209" sldId="1608"/>
        </pc:sldMkLst>
      </pc:sldChg>
      <pc:sldChg chg="del">
        <pc:chgData name="RWODZI, Desire Tarwireyi" userId="f2e414da-657a-4eae-9cb2-9d4947cf517c" providerId="ADAL" clId="{DF13EC9A-1ACE-4DB0-BE69-600550ECF4AD}" dt="2023-12-01T08:09:51.456" v="1" actId="47"/>
        <pc:sldMkLst>
          <pc:docMk/>
          <pc:sldMk cId="484929057" sldId="1609"/>
        </pc:sldMkLst>
      </pc:sldChg>
      <pc:sldChg chg="del">
        <pc:chgData name="RWODZI, Desire Tarwireyi" userId="f2e414da-657a-4eae-9cb2-9d4947cf517c" providerId="ADAL" clId="{DF13EC9A-1ACE-4DB0-BE69-600550ECF4AD}" dt="2023-12-01T08:09:51.456" v="1" actId="47"/>
        <pc:sldMkLst>
          <pc:docMk/>
          <pc:sldMk cId="2888350398" sldId="1610"/>
        </pc:sldMkLst>
      </pc:sldChg>
      <pc:sldChg chg="del">
        <pc:chgData name="RWODZI, Desire Tarwireyi" userId="f2e414da-657a-4eae-9cb2-9d4947cf517c" providerId="ADAL" clId="{DF13EC9A-1ACE-4DB0-BE69-600550ECF4AD}" dt="2023-12-01T08:09:51.456" v="1" actId="47"/>
        <pc:sldMkLst>
          <pc:docMk/>
          <pc:sldMk cId="2523915761" sldId="1611"/>
        </pc:sldMkLst>
      </pc:sldChg>
      <pc:sldChg chg="del">
        <pc:chgData name="RWODZI, Desire Tarwireyi" userId="f2e414da-657a-4eae-9cb2-9d4947cf517c" providerId="ADAL" clId="{DF13EC9A-1ACE-4DB0-BE69-600550ECF4AD}" dt="2023-12-01T08:09:51.456" v="1" actId="47"/>
        <pc:sldMkLst>
          <pc:docMk/>
          <pc:sldMk cId="1312075875" sldId="1612"/>
        </pc:sldMkLst>
      </pc:sldChg>
      <pc:sldChg chg="del">
        <pc:chgData name="RWODZI, Desire Tarwireyi" userId="f2e414da-657a-4eae-9cb2-9d4947cf517c" providerId="ADAL" clId="{DF13EC9A-1ACE-4DB0-BE69-600550ECF4AD}" dt="2023-12-01T08:09:51.456" v="1" actId="47"/>
        <pc:sldMkLst>
          <pc:docMk/>
          <pc:sldMk cId="3541944597" sldId="1613"/>
        </pc:sldMkLst>
      </pc:sldChg>
      <pc:sldChg chg="del">
        <pc:chgData name="RWODZI, Desire Tarwireyi" userId="f2e414da-657a-4eae-9cb2-9d4947cf517c" providerId="ADAL" clId="{DF13EC9A-1ACE-4DB0-BE69-600550ECF4AD}" dt="2023-12-01T08:09:51.456" v="1" actId="47"/>
        <pc:sldMkLst>
          <pc:docMk/>
          <pc:sldMk cId="140662932" sldId="1614"/>
        </pc:sldMkLst>
      </pc:sldChg>
      <pc:sldChg chg="del">
        <pc:chgData name="RWODZI, Desire Tarwireyi" userId="f2e414da-657a-4eae-9cb2-9d4947cf517c" providerId="ADAL" clId="{DF13EC9A-1ACE-4DB0-BE69-600550ECF4AD}" dt="2023-12-01T08:09:51.456" v="1" actId="47"/>
        <pc:sldMkLst>
          <pc:docMk/>
          <pc:sldMk cId="1021513658" sldId="1615"/>
        </pc:sldMkLst>
      </pc:sldChg>
      <pc:sldChg chg="del">
        <pc:chgData name="RWODZI, Desire Tarwireyi" userId="f2e414da-657a-4eae-9cb2-9d4947cf517c" providerId="ADAL" clId="{DF13EC9A-1ACE-4DB0-BE69-600550ECF4AD}" dt="2023-12-01T08:09:51.456" v="1" actId="47"/>
        <pc:sldMkLst>
          <pc:docMk/>
          <pc:sldMk cId="3059541755" sldId="1616"/>
        </pc:sldMkLst>
      </pc:sldChg>
      <pc:sldChg chg="del">
        <pc:chgData name="RWODZI, Desire Tarwireyi" userId="f2e414da-657a-4eae-9cb2-9d4947cf517c" providerId="ADAL" clId="{DF13EC9A-1ACE-4DB0-BE69-600550ECF4AD}" dt="2023-12-01T08:09:51.456" v="1" actId="47"/>
        <pc:sldMkLst>
          <pc:docMk/>
          <pc:sldMk cId="1447090189" sldId="1617"/>
        </pc:sldMkLst>
      </pc:sldChg>
      <pc:sldChg chg="del">
        <pc:chgData name="RWODZI, Desire Tarwireyi" userId="f2e414da-657a-4eae-9cb2-9d4947cf517c" providerId="ADAL" clId="{DF13EC9A-1ACE-4DB0-BE69-600550ECF4AD}" dt="2023-12-01T08:09:51.456" v="1" actId="47"/>
        <pc:sldMkLst>
          <pc:docMk/>
          <pc:sldMk cId="1881018464" sldId="1618"/>
        </pc:sldMkLst>
      </pc:sldChg>
      <pc:sldChg chg="del">
        <pc:chgData name="RWODZI, Desire Tarwireyi" userId="f2e414da-657a-4eae-9cb2-9d4947cf517c" providerId="ADAL" clId="{DF13EC9A-1ACE-4DB0-BE69-600550ECF4AD}" dt="2023-12-01T08:09:51.456" v="1" actId="47"/>
        <pc:sldMkLst>
          <pc:docMk/>
          <pc:sldMk cId="3593208024" sldId="1619"/>
        </pc:sldMkLst>
      </pc:sldChg>
      <pc:sldMasterChg chg="del delSldLayout">
        <pc:chgData name="RWODZI, Desire Tarwireyi" userId="f2e414da-657a-4eae-9cb2-9d4947cf517c" providerId="ADAL" clId="{DF13EC9A-1ACE-4DB0-BE69-600550ECF4AD}" dt="2023-12-01T08:09:51.456" v="1" actId="47"/>
        <pc:sldMasterMkLst>
          <pc:docMk/>
          <pc:sldMasterMk cId="2183726072" sldId="2147483648"/>
        </pc:sldMasterMkLst>
        <pc:sldLayoutChg chg="del">
          <pc:chgData name="RWODZI, Desire Tarwireyi" userId="f2e414da-657a-4eae-9cb2-9d4947cf517c" providerId="ADAL" clId="{DF13EC9A-1ACE-4DB0-BE69-600550ECF4AD}" dt="2023-12-01T08:09:51.456" v="1" actId="47"/>
          <pc:sldLayoutMkLst>
            <pc:docMk/>
            <pc:sldMasterMk cId="2183726072" sldId="2147483648"/>
            <pc:sldLayoutMk cId="2503716231" sldId="2147483649"/>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2263736063" sldId="2147483650"/>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2898474894" sldId="2147483651"/>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1615576626" sldId="2147483652"/>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2820074215" sldId="2147483653"/>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3870566911" sldId="2147483654"/>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3634685029" sldId="2147483655"/>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3625085980" sldId="2147483656"/>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2039930182" sldId="2147483657"/>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1554029613" sldId="2147483658"/>
          </pc:sldLayoutMkLst>
        </pc:sldLayoutChg>
        <pc:sldLayoutChg chg="del">
          <pc:chgData name="RWODZI, Desire Tarwireyi" userId="f2e414da-657a-4eae-9cb2-9d4947cf517c" providerId="ADAL" clId="{DF13EC9A-1ACE-4DB0-BE69-600550ECF4AD}" dt="2023-12-01T08:09:51.456" v="1" actId="47"/>
          <pc:sldLayoutMkLst>
            <pc:docMk/>
            <pc:sldMasterMk cId="2183726072" sldId="2147483648"/>
            <pc:sldLayoutMk cId="3568232785" sldId="2147483659"/>
          </pc:sldLayoutMkLst>
        </pc:sldLayoutChg>
      </pc:sldMasterChg>
      <pc:sldMasterChg chg="del delSldLayout">
        <pc:chgData name="RWODZI, Desire Tarwireyi" userId="f2e414da-657a-4eae-9cb2-9d4947cf517c" providerId="ADAL" clId="{DF13EC9A-1ACE-4DB0-BE69-600550ECF4AD}" dt="2023-12-01T08:09:40.800" v="0" actId="47"/>
        <pc:sldMasterMkLst>
          <pc:docMk/>
          <pc:sldMasterMk cId="1245243120" sldId="2147483660"/>
        </pc:sldMasterMkLst>
        <pc:sldLayoutChg chg="del">
          <pc:chgData name="RWODZI, Desire Tarwireyi" userId="f2e414da-657a-4eae-9cb2-9d4947cf517c" providerId="ADAL" clId="{DF13EC9A-1ACE-4DB0-BE69-600550ECF4AD}" dt="2023-12-01T08:09:40.800" v="0" actId="47"/>
          <pc:sldLayoutMkLst>
            <pc:docMk/>
            <pc:sldMasterMk cId="1245243120" sldId="2147483660"/>
            <pc:sldLayoutMk cId="2500051270" sldId="2147483661"/>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1835639407" sldId="2147483662"/>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2757217121" sldId="2147483663"/>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2808101075" sldId="2147483664"/>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2068240337" sldId="2147483665"/>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4158016271" sldId="2147483666"/>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1647508313" sldId="2147483667"/>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3987448420" sldId="2147483668"/>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557403812" sldId="2147483669"/>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3912366963" sldId="2147483670"/>
          </pc:sldLayoutMkLst>
        </pc:sldLayoutChg>
        <pc:sldLayoutChg chg="del">
          <pc:chgData name="RWODZI, Desire Tarwireyi" userId="f2e414da-657a-4eae-9cb2-9d4947cf517c" providerId="ADAL" clId="{DF13EC9A-1ACE-4DB0-BE69-600550ECF4AD}" dt="2023-12-01T08:09:40.800" v="0" actId="47"/>
          <pc:sldLayoutMkLst>
            <pc:docMk/>
            <pc:sldMasterMk cId="1245243120" sldId="2147483660"/>
            <pc:sldLayoutMk cId="1295574410" sldId="2147483671"/>
          </pc:sldLayoutMkLst>
        </pc:sldLayoutChg>
      </pc:sldMasterChg>
      <pc:sldMasterChg chg="delSldLayout">
        <pc:chgData name="RWODZI, Desire Tarwireyi" userId="f2e414da-657a-4eae-9cb2-9d4947cf517c" providerId="ADAL" clId="{DF13EC9A-1ACE-4DB0-BE69-600550ECF4AD}" dt="2023-12-01T08:09:40.800" v="0" actId="47"/>
        <pc:sldMasterMkLst>
          <pc:docMk/>
          <pc:sldMasterMk cId="354031211" sldId="2147483883"/>
        </pc:sldMasterMkLst>
        <pc:sldLayoutChg chg="del">
          <pc:chgData name="RWODZI, Desire Tarwireyi" userId="f2e414da-657a-4eae-9cb2-9d4947cf517c" providerId="ADAL" clId="{DF13EC9A-1ACE-4DB0-BE69-600550ECF4AD}" dt="2023-12-01T08:09:40.800" v="0" actId="47"/>
          <pc:sldLayoutMkLst>
            <pc:docMk/>
            <pc:sldMasterMk cId="354031211" sldId="2147483883"/>
            <pc:sldLayoutMk cId="1660408381" sldId="2147483884"/>
          </pc:sldLayoutMkLst>
        </pc:sldLayoutChg>
      </pc:sldMasterChg>
      <pc:sldMasterChg chg="delSldLayout">
        <pc:chgData name="RWODZI, Desire Tarwireyi" userId="f2e414da-657a-4eae-9cb2-9d4947cf517c" providerId="ADAL" clId="{DF13EC9A-1ACE-4DB0-BE69-600550ECF4AD}" dt="2023-12-01T08:09:40.800" v="0" actId="47"/>
        <pc:sldMasterMkLst>
          <pc:docMk/>
          <pc:sldMasterMk cId="1478544041" sldId="2147483885"/>
        </pc:sldMasterMkLst>
        <pc:sldLayoutChg chg="del">
          <pc:chgData name="RWODZI, Desire Tarwireyi" userId="f2e414da-657a-4eae-9cb2-9d4947cf517c" providerId="ADAL" clId="{DF13EC9A-1ACE-4DB0-BE69-600550ECF4AD}" dt="2023-12-01T08:09:40.800" v="0" actId="47"/>
          <pc:sldLayoutMkLst>
            <pc:docMk/>
            <pc:sldMasterMk cId="1478544041" sldId="2147483885"/>
            <pc:sldLayoutMk cId="1531348949" sldId="2147483901"/>
          </pc:sldLayoutMkLst>
        </pc:sldLayoutChg>
        <pc:sldLayoutChg chg="del">
          <pc:chgData name="RWODZI, Desire Tarwireyi" userId="f2e414da-657a-4eae-9cb2-9d4947cf517c" providerId="ADAL" clId="{DF13EC9A-1ACE-4DB0-BE69-600550ECF4AD}" dt="2023-12-01T08:09:40.800" v="0" actId="47"/>
          <pc:sldLayoutMkLst>
            <pc:docMk/>
            <pc:sldMasterMk cId="1478544041" sldId="2147483885"/>
            <pc:sldLayoutMk cId="4013265611" sldId="2147483902"/>
          </pc:sldLayoutMkLst>
        </pc:sldLayoutChg>
        <pc:sldLayoutChg chg="del">
          <pc:chgData name="RWODZI, Desire Tarwireyi" userId="f2e414da-657a-4eae-9cb2-9d4947cf517c" providerId="ADAL" clId="{DF13EC9A-1ACE-4DB0-BE69-600550ECF4AD}" dt="2023-12-01T08:09:40.800" v="0" actId="47"/>
          <pc:sldLayoutMkLst>
            <pc:docMk/>
            <pc:sldMasterMk cId="1478544041" sldId="2147483885"/>
            <pc:sldLayoutMk cId="2746657991" sldId="2147483903"/>
          </pc:sldLayoutMkLst>
        </pc:sldLayoutChg>
        <pc:sldLayoutChg chg="del">
          <pc:chgData name="RWODZI, Desire Tarwireyi" userId="f2e414da-657a-4eae-9cb2-9d4947cf517c" providerId="ADAL" clId="{DF13EC9A-1ACE-4DB0-BE69-600550ECF4AD}" dt="2023-12-01T08:09:40.800" v="0" actId="47"/>
          <pc:sldLayoutMkLst>
            <pc:docMk/>
            <pc:sldMasterMk cId="1478544041" sldId="2147483885"/>
            <pc:sldLayoutMk cId="4012382962" sldId="2147483904"/>
          </pc:sldLayoutMkLst>
        </pc:sldLayoutChg>
      </pc:sldMasterChg>
      <pc:sldMasterChg chg="del delSldLayout">
        <pc:chgData name="RWODZI, Desire Tarwireyi" userId="f2e414da-657a-4eae-9cb2-9d4947cf517c" providerId="ADAL" clId="{DF13EC9A-1ACE-4DB0-BE69-600550ECF4AD}" dt="2023-12-01T08:09:40.800" v="0" actId="47"/>
        <pc:sldMasterMkLst>
          <pc:docMk/>
          <pc:sldMasterMk cId="464361735" sldId="2147483905"/>
        </pc:sldMasterMkLst>
        <pc:sldLayoutChg chg="del">
          <pc:chgData name="RWODZI, Desire Tarwireyi" userId="f2e414da-657a-4eae-9cb2-9d4947cf517c" providerId="ADAL" clId="{DF13EC9A-1ACE-4DB0-BE69-600550ECF4AD}" dt="2023-12-01T08:09:40.800" v="0" actId="47"/>
          <pc:sldLayoutMkLst>
            <pc:docMk/>
            <pc:sldMasterMk cId="464361735" sldId="2147483905"/>
            <pc:sldLayoutMk cId="2549351603" sldId="2147483906"/>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2548203168" sldId="2147483907"/>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1591326384" sldId="2147483908"/>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2023412530" sldId="2147483909"/>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165657505" sldId="2147483910"/>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2237568121" sldId="2147483911"/>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3917718127" sldId="2147483912"/>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4197858681" sldId="2147483913"/>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1819117720" sldId="2147483914"/>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2350776310" sldId="2147483915"/>
          </pc:sldLayoutMkLst>
        </pc:sldLayoutChg>
        <pc:sldLayoutChg chg="del">
          <pc:chgData name="RWODZI, Desire Tarwireyi" userId="f2e414da-657a-4eae-9cb2-9d4947cf517c" providerId="ADAL" clId="{DF13EC9A-1ACE-4DB0-BE69-600550ECF4AD}" dt="2023-12-01T08:09:40.800" v="0" actId="47"/>
          <pc:sldLayoutMkLst>
            <pc:docMk/>
            <pc:sldMasterMk cId="464361735" sldId="2147483905"/>
            <pc:sldLayoutMk cId="3448175124" sldId="2147483916"/>
          </pc:sldLayoutMkLst>
        </pc:sldLayoutChg>
      </pc:sldMasterChg>
      <pc:sldMasterChg chg="del delSldLayout">
        <pc:chgData name="RWODZI, Desire Tarwireyi" userId="f2e414da-657a-4eae-9cb2-9d4947cf517c" providerId="ADAL" clId="{DF13EC9A-1ACE-4DB0-BE69-600550ECF4AD}" dt="2023-12-01T08:09:40.800" v="0" actId="47"/>
        <pc:sldMasterMkLst>
          <pc:docMk/>
          <pc:sldMasterMk cId="2572685398" sldId="2147483917"/>
        </pc:sldMasterMkLst>
        <pc:sldLayoutChg chg="del">
          <pc:chgData name="RWODZI, Desire Tarwireyi" userId="f2e414da-657a-4eae-9cb2-9d4947cf517c" providerId="ADAL" clId="{DF13EC9A-1ACE-4DB0-BE69-600550ECF4AD}" dt="2023-12-01T08:09:40.800" v="0" actId="47"/>
          <pc:sldLayoutMkLst>
            <pc:docMk/>
            <pc:sldMasterMk cId="2572685398" sldId="2147483917"/>
            <pc:sldLayoutMk cId="953872310" sldId="2147483918"/>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4263218606" sldId="2147483919"/>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3167136216" sldId="2147483920"/>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3272772608" sldId="2147483921"/>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2498501372" sldId="2147483922"/>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1618296230" sldId="2147483923"/>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966870726" sldId="2147483924"/>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2182602272" sldId="2147483925"/>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2561620174" sldId="2147483926"/>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1409328619" sldId="2147483927"/>
          </pc:sldLayoutMkLst>
        </pc:sldLayoutChg>
        <pc:sldLayoutChg chg="del">
          <pc:chgData name="RWODZI, Desire Tarwireyi" userId="f2e414da-657a-4eae-9cb2-9d4947cf517c" providerId="ADAL" clId="{DF13EC9A-1ACE-4DB0-BE69-600550ECF4AD}" dt="2023-12-01T08:09:40.800" v="0" actId="47"/>
          <pc:sldLayoutMkLst>
            <pc:docMk/>
            <pc:sldMasterMk cId="2572685398" sldId="2147483917"/>
            <pc:sldLayoutMk cId="2994891824" sldId="2147483928"/>
          </pc:sldLayoutMkLst>
        </pc:sldLayoutChg>
      </pc:sldMasterChg>
      <pc:sldMasterChg chg="del delSldLayout">
        <pc:chgData name="RWODZI, Desire Tarwireyi" userId="f2e414da-657a-4eae-9cb2-9d4947cf517c" providerId="ADAL" clId="{DF13EC9A-1ACE-4DB0-BE69-600550ECF4AD}" dt="2023-12-01T08:09:51.456" v="1" actId="47"/>
        <pc:sldMasterMkLst>
          <pc:docMk/>
          <pc:sldMasterMk cId="842928576" sldId="2147483933"/>
        </pc:sldMasterMkLst>
        <pc:sldLayoutChg chg="del">
          <pc:chgData name="RWODZI, Desire Tarwireyi" userId="f2e414da-657a-4eae-9cb2-9d4947cf517c" providerId="ADAL" clId="{DF13EC9A-1ACE-4DB0-BE69-600550ECF4AD}" dt="2023-12-01T08:09:51.456" v="1" actId="47"/>
          <pc:sldLayoutMkLst>
            <pc:docMk/>
            <pc:sldMasterMk cId="842928576" sldId="2147483933"/>
            <pc:sldLayoutMk cId="2872226212" sldId="2147483934"/>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1643231077" sldId="2147483935"/>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3383763238" sldId="2147483936"/>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2672906470" sldId="2147483937"/>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3038691178" sldId="2147483938"/>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3286450142" sldId="2147483939"/>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1749483022" sldId="2147483940"/>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3917850769" sldId="2147483941"/>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2219659560" sldId="2147483942"/>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3369342696" sldId="2147483943"/>
          </pc:sldLayoutMkLst>
        </pc:sldLayoutChg>
        <pc:sldLayoutChg chg="del">
          <pc:chgData name="RWODZI, Desire Tarwireyi" userId="f2e414da-657a-4eae-9cb2-9d4947cf517c" providerId="ADAL" clId="{DF13EC9A-1ACE-4DB0-BE69-600550ECF4AD}" dt="2023-12-01T08:09:51.456" v="1" actId="47"/>
          <pc:sldLayoutMkLst>
            <pc:docMk/>
            <pc:sldMasterMk cId="842928576" sldId="2147483933"/>
            <pc:sldLayoutMk cId="686310618" sldId="2147483944"/>
          </pc:sldLayoutMkLst>
        </pc:sldLayoutChg>
      </pc:sldMasterChg>
      <pc:sldMasterChg chg="del delSldLayout">
        <pc:chgData name="RWODZI, Desire Tarwireyi" userId="f2e414da-657a-4eae-9cb2-9d4947cf517c" providerId="ADAL" clId="{DF13EC9A-1ACE-4DB0-BE69-600550ECF4AD}" dt="2023-12-01T08:09:51.456" v="1" actId="47"/>
        <pc:sldMasterMkLst>
          <pc:docMk/>
          <pc:sldMasterMk cId="13197875" sldId="2147483945"/>
        </pc:sldMasterMkLst>
        <pc:sldLayoutChg chg="del">
          <pc:chgData name="RWODZI, Desire Tarwireyi" userId="f2e414da-657a-4eae-9cb2-9d4947cf517c" providerId="ADAL" clId="{DF13EC9A-1ACE-4DB0-BE69-600550ECF4AD}" dt="2023-12-01T08:09:51.456" v="1" actId="47"/>
          <pc:sldLayoutMkLst>
            <pc:docMk/>
            <pc:sldMasterMk cId="13197875" sldId="2147483945"/>
            <pc:sldLayoutMk cId="3096879499" sldId="2147483946"/>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688409652" sldId="2147483947"/>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1253467621" sldId="2147483948"/>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679646944" sldId="2147483949"/>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3239277399" sldId="2147483950"/>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2612627092" sldId="2147483951"/>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806497237" sldId="2147483952"/>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703921291" sldId="2147483953"/>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4103170364" sldId="2147483954"/>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1186472406" sldId="2147483955"/>
          </pc:sldLayoutMkLst>
        </pc:sldLayoutChg>
        <pc:sldLayoutChg chg="del">
          <pc:chgData name="RWODZI, Desire Tarwireyi" userId="f2e414da-657a-4eae-9cb2-9d4947cf517c" providerId="ADAL" clId="{DF13EC9A-1ACE-4DB0-BE69-600550ECF4AD}" dt="2023-12-01T08:09:51.456" v="1" actId="47"/>
          <pc:sldLayoutMkLst>
            <pc:docMk/>
            <pc:sldMasterMk cId="13197875" sldId="2147483945"/>
            <pc:sldLayoutMk cId="3357408449" sldId="2147483956"/>
          </pc:sldLayoutMkLst>
        </pc:sldLayoutChg>
      </pc:sldMasterChg>
    </pc:docChg>
  </pc:docChgLst>
  <pc:docChgLst>
    <pc:chgData name="RWODZI, Desire Tarwireyi" userId="f2e414da-657a-4eae-9cb2-9d4947cf517c" providerId="ADAL" clId="{3DF8774C-1529-479D-9BE4-EC4E50A554FA}"/>
    <pc:docChg chg="undo custSel modSld">
      <pc:chgData name="RWODZI, Desire Tarwireyi" userId="f2e414da-657a-4eae-9cb2-9d4947cf517c" providerId="ADAL" clId="{3DF8774C-1529-479D-9BE4-EC4E50A554FA}" dt="2023-12-01T07:58:24.527" v="140" actId="729"/>
      <pc:docMkLst>
        <pc:docMk/>
      </pc:docMkLst>
      <pc:sldChg chg="modSp">
        <pc:chgData name="RWODZI, Desire Tarwireyi" userId="f2e414da-657a-4eae-9cb2-9d4947cf517c" providerId="ADAL" clId="{3DF8774C-1529-479D-9BE4-EC4E50A554FA}" dt="2023-12-01T07:51:47.132" v="92" actId="404"/>
        <pc:sldMkLst>
          <pc:docMk/>
          <pc:sldMk cId="705379199" sldId="258"/>
        </pc:sldMkLst>
        <pc:spChg chg="mod">
          <ac:chgData name="RWODZI, Desire Tarwireyi" userId="f2e414da-657a-4eae-9cb2-9d4947cf517c" providerId="ADAL" clId="{3DF8774C-1529-479D-9BE4-EC4E50A554FA}" dt="2023-12-01T07:51:47.132" v="92" actId="404"/>
          <ac:spMkLst>
            <pc:docMk/>
            <pc:sldMk cId="705379199" sldId="258"/>
            <ac:spMk id="2" creationId="{57AB3176-701D-400D-AD07-5EC591B16680}"/>
          </ac:spMkLst>
        </pc:spChg>
      </pc:sldChg>
      <pc:sldChg chg="modSp mod">
        <pc:chgData name="RWODZI, Desire Tarwireyi" userId="f2e414da-657a-4eae-9cb2-9d4947cf517c" providerId="ADAL" clId="{3DF8774C-1529-479D-9BE4-EC4E50A554FA}" dt="2023-12-01T07:55:06.560" v="118" actId="404"/>
        <pc:sldMkLst>
          <pc:docMk/>
          <pc:sldMk cId="2676716282" sldId="262"/>
        </pc:sldMkLst>
        <pc:spChg chg="mod">
          <ac:chgData name="RWODZI, Desire Tarwireyi" userId="f2e414da-657a-4eae-9cb2-9d4947cf517c" providerId="ADAL" clId="{3DF8774C-1529-479D-9BE4-EC4E50A554FA}" dt="2023-12-01T07:55:06.560" v="118" actId="404"/>
          <ac:spMkLst>
            <pc:docMk/>
            <pc:sldMk cId="2676716282" sldId="262"/>
            <ac:spMk id="2" creationId="{302F75D2-C762-410D-A9B6-06DE55DADD66}"/>
          </ac:spMkLst>
        </pc:spChg>
      </pc:sldChg>
      <pc:sldChg chg="modSp mod">
        <pc:chgData name="RWODZI, Desire Tarwireyi" userId="f2e414da-657a-4eae-9cb2-9d4947cf517c" providerId="ADAL" clId="{3DF8774C-1529-479D-9BE4-EC4E50A554FA}" dt="2023-12-01T07:55:15.102" v="119" actId="404"/>
        <pc:sldMkLst>
          <pc:docMk/>
          <pc:sldMk cId="793649746" sldId="264"/>
        </pc:sldMkLst>
        <pc:spChg chg="mod">
          <ac:chgData name="RWODZI, Desire Tarwireyi" userId="f2e414da-657a-4eae-9cb2-9d4947cf517c" providerId="ADAL" clId="{3DF8774C-1529-479D-9BE4-EC4E50A554FA}" dt="2023-12-01T07:55:15.102" v="119" actId="404"/>
          <ac:spMkLst>
            <pc:docMk/>
            <pc:sldMk cId="793649746" sldId="264"/>
            <ac:spMk id="2" creationId="{1C242FC6-5A1F-4CB5-986A-F430B4D4D2FA}"/>
          </ac:spMkLst>
        </pc:spChg>
      </pc:sldChg>
      <pc:sldChg chg="modSp mod">
        <pc:chgData name="RWODZI, Desire Tarwireyi" userId="f2e414da-657a-4eae-9cb2-9d4947cf517c" providerId="ADAL" clId="{3DF8774C-1529-479D-9BE4-EC4E50A554FA}" dt="2023-12-01T07:54:41.746" v="117" actId="404"/>
        <pc:sldMkLst>
          <pc:docMk/>
          <pc:sldMk cId="3081946897" sldId="266"/>
        </pc:sldMkLst>
        <pc:spChg chg="mod">
          <ac:chgData name="RWODZI, Desire Tarwireyi" userId="f2e414da-657a-4eae-9cb2-9d4947cf517c" providerId="ADAL" clId="{3DF8774C-1529-479D-9BE4-EC4E50A554FA}" dt="2023-12-01T07:54:41.746" v="117" actId="404"/>
          <ac:spMkLst>
            <pc:docMk/>
            <pc:sldMk cId="3081946897" sldId="266"/>
            <ac:spMk id="2" creationId="{CD09E38B-83C2-43C3-A525-CB6EED64BDC1}"/>
          </ac:spMkLst>
        </pc:spChg>
        <pc:picChg chg="mod">
          <ac:chgData name="RWODZI, Desire Tarwireyi" userId="f2e414da-657a-4eae-9cb2-9d4947cf517c" providerId="ADAL" clId="{3DF8774C-1529-479D-9BE4-EC4E50A554FA}" dt="2023-12-01T07:54:18.668" v="112" actId="1076"/>
          <ac:picMkLst>
            <pc:docMk/>
            <pc:sldMk cId="3081946897" sldId="266"/>
            <ac:picMk id="8" creationId="{6C818BE5-0BBD-4B21-B596-29BFCC6BAE28}"/>
          </ac:picMkLst>
        </pc:picChg>
        <pc:picChg chg="mod">
          <ac:chgData name="RWODZI, Desire Tarwireyi" userId="f2e414da-657a-4eae-9cb2-9d4947cf517c" providerId="ADAL" clId="{3DF8774C-1529-479D-9BE4-EC4E50A554FA}" dt="2023-12-01T07:54:33.577" v="115" actId="1076"/>
          <ac:picMkLst>
            <pc:docMk/>
            <pc:sldMk cId="3081946897" sldId="266"/>
            <ac:picMk id="9" creationId="{A50F08EA-4D8F-4565-9134-2EF86C327452}"/>
          </ac:picMkLst>
        </pc:picChg>
        <pc:picChg chg="mod">
          <ac:chgData name="RWODZI, Desire Tarwireyi" userId="f2e414da-657a-4eae-9cb2-9d4947cf517c" providerId="ADAL" clId="{3DF8774C-1529-479D-9BE4-EC4E50A554FA}" dt="2023-12-01T07:54:37.349" v="116" actId="1076"/>
          <ac:picMkLst>
            <pc:docMk/>
            <pc:sldMk cId="3081946897" sldId="266"/>
            <ac:picMk id="10" creationId="{E52D29ED-ADE8-4F08-9B58-130C0A724740}"/>
          </ac:picMkLst>
        </pc:picChg>
      </pc:sldChg>
      <pc:sldChg chg="modSp mod">
        <pc:chgData name="RWODZI, Desire Tarwireyi" userId="f2e414da-657a-4eae-9cb2-9d4947cf517c" providerId="ADAL" clId="{3DF8774C-1529-479D-9BE4-EC4E50A554FA}" dt="2023-12-01T07:57:45.095" v="138" actId="1076"/>
        <pc:sldMkLst>
          <pc:docMk/>
          <pc:sldMk cId="3956376403" sldId="275"/>
        </pc:sldMkLst>
        <pc:spChg chg="mod">
          <ac:chgData name="RWODZI, Desire Tarwireyi" userId="f2e414da-657a-4eae-9cb2-9d4947cf517c" providerId="ADAL" clId="{3DF8774C-1529-479D-9BE4-EC4E50A554FA}" dt="2023-12-01T07:57:26.618" v="137" actId="404"/>
          <ac:spMkLst>
            <pc:docMk/>
            <pc:sldMk cId="3956376403" sldId="275"/>
            <ac:spMk id="7" creationId="{A3904898-C347-404F-879F-757C010E8897}"/>
          </ac:spMkLst>
        </pc:spChg>
        <pc:spChg chg="mod">
          <ac:chgData name="RWODZI, Desire Tarwireyi" userId="f2e414da-657a-4eae-9cb2-9d4947cf517c" providerId="ADAL" clId="{3DF8774C-1529-479D-9BE4-EC4E50A554FA}" dt="2023-12-01T07:57:26.618" v="137" actId="404"/>
          <ac:spMkLst>
            <pc:docMk/>
            <pc:sldMk cId="3956376403" sldId="275"/>
            <ac:spMk id="9" creationId="{E48C8039-99A8-4B6B-A56B-1CED1DA33175}"/>
          </ac:spMkLst>
        </pc:spChg>
        <pc:spChg chg="mod">
          <ac:chgData name="RWODZI, Desire Tarwireyi" userId="f2e414da-657a-4eae-9cb2-9d4947cf517c" providerId="ADAL" clId="{3DF8774C-1529-479D-9BE4-EC4E50A554FA}" dt="2023-12-01T07:57:26.618" v="137" actId="404"/>
          <ac:spMkLst>
            <pc:docMk/>
            <pc:sldMk cId="3956376403" sldId="275"/>
            <ac:spMk id="11" creationId="{FF4A601A-EAC2-4831-BBD4-6E2D4A8831C5}"/>
          </ac:spMkLst>
        </pc:spChg>
        <pc:spChg chg="mod">
          <ac:chgData name="RWODZI, Desire Tarwireyi" userId="f2e414da-657a-4eae-9cb2-9d4947cf517c" providerId="ADAL" clId="{3DF8774C-1529-479D-9BE4-EC4E50A554FA}" dt="2023-12-01T07:57:26.618" v="137" actId="404"/>
          <ac:spMkLst>
            <pc:docMk/>
            <pc:sldMk cId="3956376403" sldId="275"/>
            <ac:spMk id="13" creationId="{5BE61DFD-F9D0-4D56-9007-B3DA919B9744}"/>
          </ac:spMkLst>
        </pc:spChg>
        <pc:spChg chg="mod">
          <ac:chgData name="RWODZI, Desire Tarwireyi" userId="f2e414da-657a-4eae-9cb2-9d4947cf517c" providerId="ADAL" clId="{3DF8774C-1529-479D-9BE4-EC4E50A554FA}" dt="2023-12-01T07:57:26.618" v="137" actId="404"/>
          <ac:spMkLst>
            <pc:docMk/>
            <pc:sldMk cId="3956376403" sldId="275"/>
            <ac:spMk id="15" creationId="{CF0150A9-3B29-4DB2-943D-A859F6BFEA21}"/>
          </ac:spMkLst>
        </pc:spChg>
        <pc:spChg chg="mod">
          <ac:chgData name="RWODZI, Desire Tarwireyi" userId="f2e414da-657a-4eae-9cb2-9d4947cf517c" providerId="ADAL" clId="{3DF8774C-1529-479D-9BE4-EC4E50A554FA}" dt="2023-12-01T07:57:26.618" v="137" actId="404"/>
          <ac:spMkLst>
            <pc:docMk/>
            <pc:sldMk cId="3956376403" sldId="275"/>
            <ac:spMk id="17" creationId="{515FF41B-5E0D-471C-A1A3-12CE17A22F30}"/>
          </ac:spMkLst>
        </pc:spChg>
        <pc:spChg chg="mod">
          <ac:chgData name="RWODZI, Desire Tarwireyi" userId="f2e414da-657a-4eae-9cb2-9d4947cf517c" providerId="ADAL" clId="{3DF8774C-1529-479D-9BE4-EC4E50A554FA}" dt="2023-12-01T07:57:26.618" v="137" actId="404"/>
          <ac:spMkLst>
            <pc:docMk/>
            <pc:sldMk cId="3956376403" sldId="275"/>
            <ac:spMk id="19" creationId="{301E38AB-408B-48A4-B218-2119206F12AD}"/>
          </ac:spMkLst>
        </pc:spChg>
        <pc:spChg chg="mod">
          <ac:chgData name="RWODZI, Desire Tarwireyi" userId="f2e414da-657a-4eae-9cb2-9d4947cf517c" providerId="ADAL" clId="{3DF8774C-1529-479D-9BE4-EC4E50A554FA}" dt="2023-12-01T07:57:26.618" v="137" actId="404"/>
          <ac:spMkLst>
            <pc:docMk/>
            <pc:sldMk cId="3956376403" sldId="275"/>
            <ac:spMk id="21" creationId="{EEFD5780-CA64-4DB7-9A2E-71D00CE62777}"/>
          </ac:spMkLst>
        </pc:spChg>
        <pc:spChg chg="mod">
          <ac:chgData name="RWODZI, Desire Tarwireyi" userId="f2e414da-657a-4eae-9cb2-9d4947cf517c" providerId="ADAL" clId="{3DF8774C-1529-479D-9BE4-EC4E50A554FA}" dt="2023-12-01T07:57:45.095" v="138" actId="1076"/>
          <ac:spMkLst>
            <pc:docMk/>
            <pc:sldMk cId="3956376403" sldId="275"/>
            <ac:spMk id="23" creationId="{5BF79697-FE18-449E-B577-5242D3B4684E}"/>
          </ac:spMkLst>
        </pc:spChg>
        <pc:spChg chg="mod">
          <ac:chgData name="RWODZI, Desire Tarwireyi" userId="f2e414da-657a-4eae-9cb2-9d4947cf517c" providerId="ADAL" clId="{3DF8774C-1529-479D-9BE4-EC4E50A554FA}" dt="2023-12-01T07:57:26.618" v="137" actId="404"/>
          <ac:spMkLst>
            <pc:docMk/>
            <pc:sldMk cId="3956376403" sldId="275"/>
            <ac:spMk id="25" creationId="{CB65D7B9-A5A8-455C-A48E-32762F8E4449}"/>
          </ac:spMkLst>
        </pc:spChg>
        <pc:spChg chg="mod">
          <ac:chgData name="RWODZI, Desire Tarwireyi" userId="f2e414da-657a-4eae-9cb2-9d4947cf517c" providerId="ADAL" clId="{3DF8774C-1529-479D-9BE4-EC4E50A554FA}" dt="2023-12-01T07:57:26.618" v="137" actId="404"/>
          <ac:spMkLst>
            <pc:docMk/>
            <pc:sldMk cId="3956376403" sldId="275"/>
            <ac:spMk id="27" creationId="{D275CC36-CB47-4E75-8E66-F81479F0EADE}"/>
          </ac:spMkLst>
        </pc:spChg>
        <pc:spChg chg="mod">
          <ac:chgData name="RWODZI, Desire Tarwireyi" userId="f2e414da-657a-4eae-9cb2-9d4947cf517c" providerId="ADAL" clId="{3DF8774C-1529-479D-9BE4-EC4E50A554FA}" dt="2023-12-01T07:57:26.618" v="137" actId="404"/>
          <ac:spMkLst>
            <pc:docMk/>
            <pc:sldMk cId="3956376403" sldId="275"/>
            <ac:spMk id="31" creationId="{B96ACFF8-F507-49F4-82A8-DB373577F033}"/>
          </ac:spMkLst>
        </pc:spChg>
        <pc:spChg chg="mod">
          <ac:chgData name="RWODZI, Desire Tarwireyi" userId="f2e414da-657a-4eae-9cb2-9d4947cf517c" providerId="ADAL" clId="{3DF8774C-1529-479D-9BE4-EC4E50A554FA}" dt="2023-12-01T07:57:26.618" v="137" actId="404"/>
          <ac:spMkLst>
            <pc:docMk/>
            <pc:sldMk cId="3956376403" sldId="275"/>
            <ac:spMk id="33" creationId="{17CEABE2-CB16-4286-9833-22AF9F2C9B3B}"/>
          </ac:spMkLst>
        </pc:spChg>
        <pc:spChg chg="mod">
          <ac:chgData name="RWODZI, Desire Tarwireyi" userId="f2e414da-657a-4eae-9cb2-9d4947cf517c" providerId="ADAL" clId="{3DF8774C-1529-479D-9BE4-EC4E50A554FA}" dt="2023-12-01T07:57:26.618" v="137" actId="404"/>
          <ac:spMkLst>
            <pc:docMk/>
            <pc:sldMk cId="3956376403" sldId="275"/>
            <ac:spMk id="34" creationId="{4E0D9DA3-7CC8-4066-AE78-135484676187}"/>
          </ac:spMkLst>
        </pc:spChg>
        <pc:spChg chg="mod">
          <ac:chgData name="RWODZI, Desire Tarwireyi" userId="f2e414da-657a-4eae-9cb2-9d4947cf517c" providerId="ADAL" clId="{3DF8774C-1529-479D-9BE4-EC4E50A554FA}" dt="2023-12-01T07:57:26.618" v="137" actId="404"/>
          <ac:spMkLst>
            <pc:docMk/>
            <pc:sldMk cId="3956376403" sldId="275"/>
            <ac:spMk id="35" creationId="{47FCA9B4-11A3-4313-99EE-0CE8EC769C48}"/>
          </ac:spMkLst>
        </pc:spChg>
        <pc:spChg chg="mod">
          <ac:chgData name="RWODZI, Desire Tarwireyi" userId="f2e414da-657a-4eae-9cb2-9d4947cf517c" providerId="ADAL" clId="{3DF8774C-1529-479D-9BE4-EC4E50A554FA}" dt="2023-12-01T07:57:26.618" v="137" actId="404"/>
          <ac:spMkLst>
            <pc:docMk/>
            <pc:sldMk cId="3956376403" sldId="275"/>
            <ac:spMk id="36" creationId="{E25EA00A-9123-463A-945C-665493EE8FF5}"/>
          </ac:spMkLst>
        </pc:spChg>
        <pc:spChg chg="mod">
          <ac:chgData name="RWODZI, Desire Tarwireyi" userId="f2e414da-657a-4eae-9cb2-9d4947cf517c" providerId="ADAL" clId="{3DF8774C-1529-479D-9BE4-EC4E50A554FA}" dt="2023-12-01T07:57:26.618" v="137" actId="404"/>
          <ac:spMkLst>
            <pc:docMk/>
            <pc:sldMk cId="3956376403" sldId="275"/>
            <ac:spMk id="37" creationId="{FAC15236-6128-4B63-8EBA-CAD4A606FC39}"/>
          </ac:spMkLst>
        </pc:spChg>
        <pc:spChg chg="mod">
          <ac:chgData name="RWODZI, Desire Tarwireyi" userId="f2e414da-657a-4eae-9cb2-9d4947cf517c" providerId="ADAL" clId="{3DF8774C-1529-479D-9BE4-EC4E50A554FA}" dt="2023-12-01T07:57:26.618" v="137" actId="404"/>
          <ac:spMkLst>
            <pc:docMk/>
            <pc:sldMk cId="3956376403" sldId="275"/>
            <ac:spMk id="38" creationId="{0FA77570-EF38-4F6F-9768-FDE19233DA55}"/>
          </ac:spMkLst>
        </pc:spChg>
        <pc:spChg chg="mod">
          <ac:chgData name="RWODZI, Desire Tarwireyi" userId="f2e414da-657a-4eae-9cb2-9d4947cf517c" providerId="ADAL" clId="{3DF8774C-1529-479D-9BE4-EC4E50A554FA}" dt="2023-12-01T07:57:26.618" v="137" actId="404"/>
          <ac:spMkLst>
            <pc:docMk/>
            <pc:sldMk cId="3956376403" sldId="275"/>
            <ac:spMk id="39" creationId="{DCFF190A-4B19-4513-8A5A-64C2651B80F9}"/>
          </ac:spMkLst>
        </pc:spChg>
        <pc:spChg chg="mod">
          <ac:chgData name="RWODZI, Desire Tarwireyi" userId="f2e414da-657a-4eae-9cb2-9d4947cf517c" providerId="ADAL" clId="{3DF8774C-1529-479D-9BE4-EC4E50A554FA}" dt="2023-12-01T07:57:26.618" v="137" actId="404"/>
          <ac:spMkLst>
            <pc:docMk/>
            <pc:sldMk cId="3956376403" sldId="275"/>
            <ac:spMk id="40" creationId="{440B6C80-B3F9-4218-B648-6582F839FDEA}"/>
          </ac:spMkLst>
        </pc:spChg>
        <pc:spChg chg="mod">
          <ac:chgData name="RWODZI, Desire Tarwireyi" userId="f2e414da-657a-4eae-9cb2-9d4947cf517c" providerId="ADAL" clId="{3DF8774C-1529-479D-9BE4-EC4E50A554FA}" dt="2023-12-01T07:57:26.618" v="137" actId="404"/>
          <ac:spMkLst>
            <pc:docMk/>
            <pc:sldMk cId="3956376403" sldId="275"/>
            <ac:spMk id="41" creationId="{87A72103-8B74-405A-81C6-1F7C094AF6B8}"/>
          </ac:spMkLst>
        </pc:spChg>
        <pc:spChg chg="mod">
          <ac:chgData name="RWODZI, Desire Tarwireyi" userId="f2e414da-657a-4eae-9cb2-9d4947cf517c" providerId="ADAL" clId="{3DF8774C-1529-479D-9BE4-EC4E50A554FA}" dt="2023-12-01T07:57:26.618" v="137" actId="404"/>
          <ac:spMkLst>
            <pc:docMk/>
            <pc:sldMk cId="3956376403" sldId="275"/>
            <ac:spMk id="42" creationId="{17153E31-64C1-4664-9194-DCADB2357263}"/>
          </ac:spMkLst>
        </pc:spChg>
        <pc:spChg chg="mod">
          <ac:chgData name="RWODZI, Desire Tarwireyi" userId="f2e414da-657a-4eae-9cb2-9d4947cf517c" providerId="ADAL" clId="{3DF8774C-1529-479D-9BE4-EC4E50A554FA}" dt="2023-12-01T07:57:26.618" v="137" actId="404"/>
          <ac:spMkLst>
            <pc:docMk/>
            <pc:sldMk cId="3956376403" sldId="275"/>
            <ac:spMk id="44" creationId="{7CA0A2D1-6DAF-465C-870E-09E7C6B1BAA4}"/>
          </ac:spMkLst>
        </pc:spChg>
        <pc:spChg chg="mod">
          <ac:chgData name="RWODZI, Desire Tarwireyi" userId="f2e414da-657a-4eae-9cb2-9d4947cf517c" providerId="ADAL" clId="{3DF8774C-1529-479D-9BE4-EC4E50A554FA}" dt="2023-12-01T07:57:26.618" v="137" actId="404"/>
          <ac:spMkLst>
            <pc:docMk/>
            <pc:sldMk cId="3956376403" sldId="275"/>
            <ac:spMk id="48" creationId="{103EB8E8-54A0-4F36-852A-5D88B3FFA8D0}"/>
          </ac:spMkLst>
        </pc:spChg>
        <pc:spChg chg="mod">
          <ac:chgData name="RWODZI, Desire Tarwireyi" userId="f2e414da-657a-4eae-9cb2-9d4947cf517c" providerId="ADAL" clId="{3DF8774C-1529-479D-9BE4-EC4E50A554FA}" dt="2023-12-01T07:57:26.618" v="137" actId="404"/>
          <ac:spMkLst>
            <pc:docMk/>
            <pc:sldMk cId="3956376403" sldId="275"/>
            <ac:spMk id="49" creationId="{89715005-D41E-46EC-B8CA-EE0F4FB366FC}"/>
          </ac:spMkLst>
        </pc:spChg>
        <pc:spChg chg="mod">
          <ac:chgData name="RWODZI, Desire Tarwireyi" userId="f2e414da-657a-4eae-9cb2-9d4947cf517c" providerId="ADAL" clId="{3DF8774C-1529-479D-9BE4-EC4E50A554FA}" dt="2023-12-01T07:57:26.618" v="137" actId="404"/>
          <ac:spMkLst>
            <pc:docMk/>
            <pc:sldMk cId="3956376403" sldId="275"/>
            <ac:spMk id="50" creationId="{59EE06A8-0170-4BA5-9EE6-8640944D6E3A}"/>
          </ac:spMkLst>
        </pc:spChg>
        <pc:spChg chg="mod">
          <ac:chgData name="RWODZI, Desire Tarwireyi" userId="f2e414da-657a-4eae-9cb2-9d4947cf517c" providerId="ADAL" clId="{3DF8774C-1529-479D-9BE4-EC4E50A554FA}" dt="2023-12-01T07:57:26.618" v="137" actId="404"/>
          <ac:spMkLst>
            <pc:docMk/>
            <pc:sldMk cId="3956376403" sldId="275"/>
            <ac:spMk id="51" creationId="{3D6A9E79-40FF-4843-9637-56E2A41A5458}"/>
          </ac:spMkLst>
        </pc:spChg>
        <pc:spChg chg="mod">
          <ac:chgData name="RWODZI, Desire Tarwireyi" userId="f2e414da-657a-4eae-9cb2-9d4947cf517c" providerId="ADAL" clId="{3DF8774C-1529-479D-9BE4-EC4E50A554FA}" dt="2023-12-01T07:57:26.618" v="137" actId="404"/>
          <ac:spMkLst>
            <pc:docMk/>
            <pc:sldMk cId="3956376403" sldId="275"/>
            <ac:spMk id="52" creationId="{9693927B-85D1-40B0-9440-04A4C1A7A99C}"/>
          </ac:spMkLst>
        </pc:spChg>
        <pc:spChg chg="mod">
          <ac:chgData name="RWODZI, Desire Tarwireyi" userId="f2e414da-657a-4eae-9cb2-9d4947cf517c" providerId="ADAL" clId="{3DF8774C-1529-479D-9BE4-EC4E50A554FA}" dt="2023-12-01T07:57:26.618" v="137" actId="404"/>
          <ac:spMkLst>
            <pc:docMk/>
            <pc:sldMk cId="3956376403" sldId="275"/>
            <ac:spMk id="53" creationId="{B70C4517-1E89-4FF2-BE84-84071D263E50}"/>
          </ac:spMkLst>
        </pc:spChg>
        <pc:cxnChg chg="mod">
          <ac:chgData name="RWODZI, Desire Tarwireyi" userId="f2e414da-657a-4eae-9cb2-9d4947cf517c" providerId="ADAL" clId="{3DF8774C-1529-479D-9BE4-EC4E50A554FA}" dt="2023-12-01T07:57:45.095" v="138" actId="1076"/>
          <ac:cxnSpMkLst>
            <pc:docMk/>
            <pc:sldMk cId="3956376403" sldId="275"/>
            <ac:cxnSpMk id="65" creationId="{1103E9F3-B0CD-40E4-A7C0-1D4238D2B3B5}"/>
          </ac:cxnSpMkLst>
        </pc:cxnChg>
        <pc:cxnChg chg="mod">
          <ac:chgData name="RWODZI, Desire Tarwireyi" userId="f2e414da-657a-4eae-9cb2-9d4947cf517c" providerId="ADAL" clId="{3DF8774C-1529-479D-9BE4-EC4E50A554FA}" dt="2023-12-01T07:57:26.618" v="137" actId="404"/>
          <ac:cxnSpMkLst>
            <pc:docMk/>
            <pc:sldMk cId="3956376403" sldId="275"/>
            <ac:cxnSpMk id="82" creationId="{A7E9C292-A953-4612-91C8-D26369DEB894}"/>
          </ac:cxnSpMkLst>
        </pc:cxnChg>
      </pc:sldChg>
      <pc:sldChg chg="mod modShow">
        <pc:chgData name="RWODZI, Desire Tarwireyi" userId="f2e414da-657a-4eae-9cb2-9d4947cf517c" providerId="ADAL" clId="{3DF8774C-1529-479D-9BE4-EC4E50A554FA}" dt="2023-12-01T07:58:24.527" v="140" actId="729"/>
        <pc:sldMkLst>
          <pc:docMk/>
          <pc:sldMk cId="1469879945" sldId="276"/>
        </pc:sldMkLst>
      </pc:sldChg>
      <pc:sldChg chg="modSp mod">
        <pc:chgData name="RWODZI, Desire Tarwireyi" userId="f2e414da-657a-4eae-9cb2-9d4947cf517c" providerId="ADAL" clId="{3DF8774C-1529-479D-9BE4-EC4E50A554FA}" dt="2023-12-01T07:53:22.459" v="109" actId="404"/>
        <pc:sldMkLst>
          <pc:docMk/>
          <pc:sldMk cId="1597275303" sldId="279"/>
        </pc:sldMkLst>
        <pc:spChg chg="mod">
          <ac:chgData name="RWODZI, Desire Tarwireyi" userId="f2e414da-657a-4eae-9cb2-9d4947cf517c" providerId="ADAL" clId="{3DF8774C-1529-479D-9BE4-EC4E50A554FA}" dt="2023-12-01T07:53:22.459" v="109" actId="404"/>
          <ac:spMkLst>
            <pc:docMk/>
            <pc:sldMk cId="1597275303" sldId="279"/>
            <ac:spMk id="5" creationId="{76B98324-A6A7-4555-AF23-684121CC1FDD}"/>
          </ac:spMkLst>
        </pc:spChg>
      </pc:sldChg>
      <pc:sldChg chg="modSp mod">
        <pc:chgData name="RWODZI, Desire Tarwireyi" userId="f2e414da-657a-4eae-9cb2-9d4947cf517c" providerId="ADAL" clId="{3DF8774C-1529-479D-9BE4-EC4E50A554FA}" dt="2023-12-01T07:55:25.956" v="121" actId="1076"/>
        <pc:sldMkLst>
          <pc:docMk/>
          <pc:sldMk cId="1059110538" sldId="285"/>
        </pc:sldMkLst>
        <pc:spChg chg="mod">
          <ac:chgData name="RWODZI, Desire Tarwireyi" userId="f2e414da-657a-4eae-9cb2-9d4947cf517c" providerId="ADAL" clId="{3DF8774C-1529-479D-9BE4-EC4E50A554FA}" dt="2023-12-01T07:55:25.956" v="121" actId="1076"/>
          <ac:spMkLst>
            <pc:docMk/>
            <pc:sldMk cId="1059110538" sldId="285"/>
            <ac:spMk id="5" creationId="{75E7E377-8EA2-412A-8C92-266D1CEE6A1A}"/>
          </ac:spMkLst>
        </pc:spChg>
      </pc:sldChg>
      <pc:sldChg chg="modSp mod">
        <pc:chgData name="RWODZI, Desire Tarwireyi" userId="f2e414da-657a-4eae-9cb2-9d4947cf517c" providerId="ADAL" clId="{3DF8774C-1529-479D-9BE4-EC4E50A554FA}" dt="2023-12-01T07:56:24.052" v="132" actId="14100"/>
        <pc:sldMkLst>
          <pc:docMk/>
          <pc:sldMk cId="2256308446" sldId="287"/>
        </pc:sldMkLst>
        <pc:spChg chg="mod">
          <ac:chgData name="RWODZI, Desire Tarwireyi" userId="f2e414da-657a-4eae-9cb2-9d4947cf517c" providerId="ADAL" clId="{3DF8774C-1529-479D-9BE4-EC4E50A554FA}" dt="2023-12-01T07:56:01.985" v="128" actId="404"/>
          <ac:spMkLst>
            <pc:docMk/>
            <pc:sldMk cId="2256308446" sldId="287"/>
            <ac:spMk id="3" creationId="{3E3C15A3-E628-4669-99E7-12E09F57831C}"/>
          </ac:spMkLst>
        </pc:spChg>
        <pc:spChg chg="mod">
          <ac:chgData name="RWODZI, Desire Tarwireyi" userId="f2e414da-657a-4eae-9cb2-9d4947cf517c" providerId="ADAL" clId="{3DF8774C-1529-479D-9BE4-EC4E50A554FA}" dt="2023-12-01T07:55:38.431" v="123" actId="404"/>
          <ac:spMkLst>
            <pc:docMk/>
            <pc:sldMk cId="2256308446" sldId="287"/>
            <ac:spMk id="7" creationId="{F137EE3F-2342-4104-817E-0EE9EF95B3F7}"/>
          </ac:spMkLst>
        </pc:spChg>
        <pc:picChg chg="mod">
          <ac:chgData name="RWODZI, Desire Tarwireyi" userId="f2e414da-657a-4eae-9cb2-9d4947cf517c" providerId="ADAL" clId="{3DF8774C-1529-479D-9BE4-EC4E50A554FA}" dt="2023-12-01T07:56:12.269" v="129" actId="1076"/>
          <ac:picMkLst>
            <pc:docMk/>
            <pc:sldMk cId="2256308446" sldId="287"/>
            <ac:picMk id="4" creationId="{AF85E71E-68BD-427D-BF44-DDD298308ED1}"/>
          </ac:picMkLst>
        </pc:picChg>
        <pc:picChg chg="mod">
          <ac:chgData name="RWODZI, Desire Tarwireyi" userId="f2e414da-657a-4eae-9cb2-9d4947cf517c" providerId="ADAL" clId="{3DF8774C-1529-479D-9BE4-EC4E50A554FA}" dt="2023-12-01T07:56:24.052" v="132" actId="14100"/>
          <ac:picMkLst>
            <pc:docMk/>
            <pc:sldMk cId="2256308446" sldId="287"/>
            <ac:picMk id="5" creationId="{8FA4FCA5-E100-4843-A065-0C5041263DD1}"/>
          </ac:picMkLst>
        </pc:picChg>
      </pc:sldChg>
      <pc:sldChg chg="modSp mod">
        <pc:chgData name="RWODZI, Desire Tarwireyi" userId="f2e414da-657a-4eae-9cb2-9d4947cf517c" providerId="ADAL" clId="{3DF8774C-1529-479D-9BE4-EC4E50A554FA}" dt="2023-12-01T07:56:35.953" v="133" actId="404"/>
        <pc:sldMkLst>
          <pc:docMk/>
          <pc:sldMk cId="2876298780" sldId="288"/>
        </pc:sldMkLst>
        <pc:spChg chg="mod">
          <ac:chgData name="RWODZI, Desire Tarwireyi" userId="f2e414da-657a-4eae-9cb2-9d4947cf517c" providerId="ADAL" clId="{3DF8774C-1529-479D-9BE4-EC4E50A554FA}" dt="2023-12-01T07:56:35.953" v="133" actId="404"/>
          <ac:spMkLst>
            <pc:docMk/>
            <pc:sldMk cId="2876298780" sldId="288"/>
            <ac:spMk id="7" creationId="{F137EE3F-2342-4104-817E-0EE9EF95B3F7}"/>
          </ac:spMkLst>
        </pc:spChg>
      </pc:sldChg>
      <pc:sldChg chg="modSp mod">
        <pc:chgData name="RWODZI, Desire Tarwireyi" userId="f2e414da-657a-4eae-9cb2-9d4947cf517c" providerId="ADAL" clId="{3DF8774C-1529-479D-9BE4-EC4E50A554FA}" dt="2023-12-01T07:57:00.316" v="135" actId="1076"/>
        <pc:sldMkLst>
          <pc:docMk/>
          <pc:sldMk cId="3120925430" sldId="289"/>
        </pc:sldMkLst>
        <pc:spChg chg="mod">
          <ac:chgData name="RWODZI, Desire Tarwireyi" userId="f2e414da-657a-4eae-9cb2-9d4947cf517c" providerId="ADAL" clId="{3DF8774C-1529-479D-9BE4-EC4E50A554FA}" dt="2023-12-01T07:57:00.316" v="135" actId="1076"/>
          <ac:spMkLst>
            <pc:docMk/>
            <pc:sldMk cId="3120925430" sldId="289"/>
            <ac:spMk id="2" creationId="{B9389C44-B0EB-4FC9-89D5-3D0D91298DE5}"/>
          </ac:spMkLst>
        </pc:spChg>
      </pc:sldChg>
      <pc:sldChg chg="modSp mod">
        <pc:chgData name="RWODZI, Desire Tarwireyi" userId="f2e414da-657a-4eae-9cb2-9d4947cf517c" providerId="ADAL" clId="{3DF8774C-1529-479D-9BE4-EC4E50A554FA}" dt="2023-12-01T07:48:02.044" v="38" actId="404"/>
        <pc:sldMkLst>
          <pc:docMk/>
          <pc:sldMk cId="1686217223" sldId="302"/>
        </pc:sldMkLst>
        <pc:spChg chg="mod">
          <ac:chgData name="RWODZI, Desire Tarwireyi" userId="f2e414da-657a-4eae-9cb2-9d4947cf517c" providerId="ADAL" clId="{3DF8774C-1529-479D-9BE4-EC4E50A554FA}" dt="2023-12-01T07:48:02.044" v="38" actId="404"/>
          <ac:spMkLst>
            <pc:docMk/>
            <pc:sldMk cId="1686217223" sldId="302"/>
            <ac:spMk id="2" creationId="{1D788167-AAD2-5508-0D56-52B32C6CF513}"/>
          </ac:spMkLst>
        </pc:spChg>
        <pc:picChg chg="mod">
          <ac:chgData name="RWODZI, Desire Tarwireyi" userId="f2e414da-657a-4eae-9cb2-9d4947cf517c" providerId="ADAL" clId="{3DF8774C-1529-479D-9BE4-EC4E50A554FA}" dt="2023-12-01T07:47:57.795" v="37" actId="1076"/>
          <ac:picMkLst>
            <pc:docMk/>
            <pc:sldMk cId="1686217223" sldId="302"/>
            <ac:picMk id="3" creationId="{E10B1065-F9ED-407C-B225-99C494BAC3F0}"/>
          </ac:picMkLst>
        </pc:picChg>
      </pc:sldChg>
      <pc:sldChg chg="modSp mod">
        <pc:chgData name="RWODZI, Desire Tarwireyi" userId="f2e414da-657a-4eae-9cb2-9d4947cf517c" providerId="ADAL" clId="{3DF8774C-1529-479D-9BE4-EC4E50A554FA}" dt="2023-12-01T07:53:58.191" v="111" actId="404"/>
        <pc:sldMkLst>
          <pc:docMk/>
          <pc:sldMk cId="3893617225" sldId="306"/>
        </pc:sldMkLst>
        <pc:spChg chg="mod">
          <ac:chgData name="RWODZI, Desire Tarwireyi" userId="f2e414da-657a-4eae-9cb2-9d4947cf517c" providerId="ADAL" clId="{3DF8774C-1529-479D-9BE4-EC4E50A554FA}" dt="2023-12-01T07:53:58.191" v="111" actId="404"/>
          <ac:spMkLst>
            <pc:docMk/>
            <pc:sldMk cId="3893617225" sldId="306"/>
            <ac:spMk id="3" creationId="{5E1E5B39-0BDF-20A2-B70E-2FC3BE0561FB}"/>
          </ac:spMkLst>
        </pc:spChg>
      </pc:sldChg>
      <pc:sldChg chg="modSp">
        <pc:chgData name="RWODZI, Desire Tarwireyi" userId="f2e414da-657a-4eae-9cb2-9d4947cf517c" providerId="ADAL" clId="{3DF8774C-1529-479D-9BE4-EC4E50A554FA}" dt="2023-12-01T07:47:09.630" v="32" actId="404"/>
        <pc:sldMkLst>
          <pc:docMk/>
          <pc:sldMk cId="1230228977" sldId="313"/>
        </pc:sldMkLst>
        <pc:spChg chg="mod">
          <ac:chgData name="RWODZI, Desire Tarwireyi" userId="f2e414da-657a-4eae-9cb2-9d4947cf517c" providerId="ADAL" clId="{3DF8774C-1529-479D-9BE4-EC4E50A554FA}" dt="2023-12-01T07:47:09.630" v="32" actId="404"/>
          <ac:spMkLst>
            <pc:docMk/>
            <pc:sldMk cId="1230228977" sldId="313"/>
            <ac:spMk id="3" creationId="{A33F9D61-8631-5775-C5D9-00F3F96F2A98}"/>
          </ac:spMkLst>
        </pc:spChg>
      </pc:sldChg>
      <pc:sldChg chg="modSp mod">
        <pc:chgData name="RWODZI, Desire Tarwireyi" userId="f2e414da-657a-4eae-9cb2-9d4947cf517c" providerId="ADAL" clId="{3DF8774C-1529-479D-9BE4-EC4E50A554FA}" dt="2023-12-01T07:47:39.171" v="35" actId="1076"/>
        <pc:sldMkLst>
          <pc:docMk/>
          <pc:sldMk cId="3663627869" sldId="322"/>
        </pc:sldMkLst>
        <pc:picChg chg="mod">
          <ac:chgData name="RWODZI, Desire Tarwireyi" userId="f2e414da-657a-4eae-9cb2-9d4947cf517c" providerId="ADAL" clId="{3DF8774C-1529-479D-9BE4-EC4E50A554FA}" dt="2023-12-01T07:47:39.171" v="35" actId="1076"/>
          <ac:picMkLst>
            <pc:docMk/>
            <pc:sldMk cId="3663627869" sldId="322"/>
            <ac:picMk id="7" creationId="{C7D7E6AD-121C-ED44-B8F0-BEDE618FD30A}"/>
          </ac:picMkLst>
        </pc:picChg>
      </pc:sldChg>
      <pc:sldChg chg="modSp mod">
        <pc:chgData name="RWODZI, Desire Tarwireyi" userId="f2e414da-657a-4eae-9cb2-9d4947cf517c" providerId="ADAL" clId="{3DF8774C-1529-479D-9BE4-EC4E50A554FA}" dt="2023-12-01T07:46:21.782" v="4" actId="404"/>
        <pc:sldMkLst>
          <pc:docMk/>
          <pc:sldMk cId="2544445629" sldId="324"/>
        </pc:sldMkLst>
        <pc:graphicFrameChg chg="modGraphic">
          <ac:chgData name="RWODZI, Desire Tarwireyi" userId="f2e414da-657a-4eae-9cb2-9d4947cf517c" providerId="ADAL" clId="{3DF8774C-1529-479D-9BE4-EC4E50A554FA}" dt="2023-12-01T07:46:21.782" v="4" actId="404"/>
          <ac:graphicFrameMkLst>
            <pc:docMk/>
            <pc:sldMk cId="2544445629" sldId="324"/>
            <ac:graphicFrameMk id="4" creationId="{6259AAAF-9B2F-4DDF-A363-D46544542F15}"/>
          </ac:graphicFrameMkLst>
        </pc:graphicFrameChg>
      </pc:sldChg>
      <pc:sldChg chg="modSp mod">
        <pc:chgData name="RWODZI, Desire Tarwireyi" userId="f2e414da-657a-4eae-9cb2-9d4947cf517c" providerId="ADAL" clId="{3DF8774C-1529-479D-9BE4-EC4E50A554FA}" dt="2023-12-01T07:46:38.534" v="7" actId="404"/>
        <pc:sldMkLst>
          <pc:docMk/>
          <pc:sldMk cId="713454284" sldId="430"/>
        </pc:sldMkLst>
        <pc:spChg chg="mod">
          <ac:chgData name="RWODZI, Desire Tarwireyi" userId="f2e414da-657a-4eae-9cb2-9d4947cf517c" providerId="ADAL" clId="{3DF8774C-1529-479D-9BE4-EC4E50A554FA}" dt="2023-12-01T07:46:32.767" v="5" actId="404"/>
          <ac:spMkLst>
            <pc:docMk/>
            <pc:sldMk cId="713454284" sldId="430"/>
            <ac:spMk id="11" creationId="{00000000-0000-0000-0000-000000000000}"/>
          </ac:spMkLst>
        </pc:spChg>
        <pc:spChg chg="mod">
          <ac:chgData name="RWODZI, Desire Tarwireyi" userId="f2e414da-657a-4eae-9cb2-9d4947cf517c" providerId="ADAL" clId="{3DF8774C-1529-479D-9BE4-EC4E50A554FA}" dt="2023-12-01T07:46:38.534" v="7" actId="404"/>
          <ac:spMkLst>
            <pc:docMk/>
            <pc:sldMk cId="713454284" sldId="430"/>
            <ac:spMk id="27" creationId="{00000000-0000-0000-0000-000000000000}"/>
          </ac:spMkLst>
        </pc:spChg>
      </pc:sldChg>
      <pc:sldChg chg="modSp mod modShow">
        <pc:chgData name="RWODZI, Desire Tarwireyi" userId="f2e414da-657a-4eae-9cb2-9d4947cf517c" providerId="ADAL" clId="{3DF8774C-1529-479D-9BE4-EC4E50A554FA}" dt="2023-12-01T07:52:53.662" v="106" actId="729"/>
        <pc:sldMkLst>
          <pc:docMk/>
          <pc:sldMk cId="117805581" sldId="433"/>
        </pc:sldMkLst>
        <pc:spChg chg="mod">
          <ac:chgData name="RWODZI, Desire Tarwireyi" userId="f2e414da-657a-4eae-9cb2-9d4947cf517c" providerId="ADAL" clId="{3DF8774C-1529-479D-9BE4-EC4E50A554FA}" dt="2023-12-01T07:52:49.447" v="105" actId="404"/>
          <ac:spMkLst>
            <pc:docMk/>
            <pc:sldMk cId="117805581" sldId="433"/>
            <ac:spMk id="9" creationId="{9B8BFA46-3ACA-4C7C-A547-AA241CC56921}"/>
          </ac:spMkLst>
        </pc:spChg>
      </pc:sldChg>
      <pc:sldChg chg="modSp mod">
        <pc:chgData name="RWODZI, Desire Tarwireyi" userId="f2e414da-657a-4eae-9cb2-9d4947cf517c" providerId="ADAL" clId="{3DF8774C-1529-479D-9BE4-EC4E50A554FA}" dt="2023-12-01T07:44:57.762" v="2" actId="404"/>
        <pc:sldMkLst>
          <pc:docMk/>
          <pc:sldMk cId="3223268988" sldId="456"/>
        </pc:sldMkLst>
        <pc:spChg chg="mod">
          <ac:chgData name="RWODZI, Desire Tarwireyi" userId="f2e414da-657a-4eae-9cb2-9d4947cf517c" providerId="ADAL" clId="{3DF8774C-1529-479D-9BE4-EC4E50A554FA}" dt="2023-12-01T07:44:57.762" v="2" actId="404"/>
          <ac:spMkLst>
            <pc:docMk/>
            <pc:sldMk cId="3223268988" sldId="456"/>
            <ac:spMk id="3" creationId="{C7B25A3E-C7D7-BBC5-D2B1-9D6FEDEB7BFF}"/>
          </ac:spMkLst>
        </pc:spChg>
      </pc:sldChg>
      <pc:sldChg chg="modSp mod">
        <pc:chgData name="RWODZI, Desire Tarwireyi" userId="f2e414da-657a-4eae-9cb2-9d4947cf517c" providerId="ADAL" clId="{3DF8774C-1529-479D-9BE4-EC4E50A554FA}" dt="2023-12-01T07:45:09.873" v="3" actId="404"/>
        <pc:sldMkLst>
          <pc:docMk/>
          <pc:sldMk cId="3733194726" sldId="459"/>
        </pc:sldMkLst>
        <pc:spChg chg="mod">
          <ac:chgData name="RWODZI, Desire Tarwireyi" userId="f2e414da-657a-4eae-9cb2-9d4947cf517c" providerId="ADAL" clId="{3DF8774C-1529-479D-9BE4-EC4E50A554FA}" dt="2023-12-01T07:45:09.873" v="3" actId="404"/>
          <ac:spMkLst>
            <pc:docMk/>
            <pc:sldMk cId="3733194726" sldId="459"/>
            <ac:spMk id="5" creationId="{D3A14801-5BBF-0B5F-1293-89C63107CA69}"/>
          </ac:spMkLst>
        </pc:spChg>
      </pc:sldChg>
      <pc:sldChg chg="modSp mod">
        <pc:chgData name="RWODZI, Desire Tarwireyi" userId="f2e414da-657a-4eae-9cb2-9d4947cf517c" providerId="ADAL" clId="{3DF8774C-1529-479D-9BE4-EC4E50A554FA}" dt="2023-12-01T07:48:31.186" v="43" actId="404"/>
        <pc:sldMkLst>
          <pc:docMk/>
          <pc:sldMk cId="2469910467" sldId="478"/>
        </pc:sldMkLst>
        <pc:spChg chg="mod">
          <ac:chgData name="RWODZI, Desire Tarwireyi" userId="f2e414da-657a-4eae-9cb2-9d4947cf517c" providerId="ADAL" clId="{3DF8774C-1529-479D-9BE4-EC4E50A554FA}" dt="2023-12-01T07:48:31.186" v="43" actId="404"/>
          <ac:spMkLst>
            <pc:docMk/>
            <pc:sldMk cId="2469910467" sldId="478"/>
            <ac:spMk id="3" creationId="{D1670141-C207-4F1F-B293-24F7FD9925CA}"/>
          </ac:spMkLst>
        </pc:spChg>
        <pc:graphicFrameChg chg="modGraphic">
          <ac:chgData name="RWODZI, Desire Tarwireyi" userId="f2e414da-657a-4eae-9cb2-9d4947cf517c" providerId="ADAL" clId="{3DF8774C-1529-479D-9BE4-EC4E50A554FA}" dt="2023-12-01T07:48:26.387" v="42" actId="404"/>
          <ac:graphicFrameMkLst>
            <pc:docMk/>
            <pc:sldMk cId="2469910467" sldId="478"/>
            <ac:graphicFrameMk id="6" creationId="{F06B861A-1DAA-4AC5-B91D-321B6F2E66C7}"/>
          </ac:graphicFrameMkLst>
        </pc:graphicFrameChg>
      </pc:sldChg>
      <pc:sldChg chg="modSp mod">
        <pc:chgData name="RWODZI, Desire Tarwireyi" userId="f2e414da-657a-4eae-9cb2-9d4947cf517c" providerId="ADAL" clId="{3DF8774C-1529-479D-9BE4-EC4E50A554FA}" dt="2023-12-01T07:51:18.837" v="84" actId="404"/>
        <pc:sldMkLst>
          <pc:docMk/>
          <pc:sldMk cId="2210962163" sldId="479"/>
        </pc:sldMkLst>
        <pc:spChg chg="mod">
          <ac:chgData name="RWODZI, Desire Tarwireyi" userId="f2e414da-657a-4eae-9cb2-9d4947cf517c" providerId="ADAL" clId="{3DF8774C-1529-479D-9BE4-EC4E50A554FA}" dt="2023-12-01T07:51:12.811" v="82" actId="404"/>
          <ac:spMkLst>
            <pc:docMk/>
            <pc:sldMk cId="2210962163" sldId="479"/>
            <ac:spMk id="3" creationId="{D1670141-C207-4F1F-B293-24F7FD9925CA}"/>
          </ac:spMkLst>
        </pc:spChg>
        <pc:spChg chg="mod">
          <ac:chgData name="RWODZI, Desire Tarwireyi" userId="f2e414da-657a-4eae-9cb2-9d4947cf517c" providerId="ADAL" clId="{3DF8774C-1529-479D-9BE4-EC4E50A554FA}" dt="2023-12-01T07:51:18.837" v="84" actId="404"/>
          <ac:spMkLst>
            <pc:docMk/>
            <pc:sldMk cId="2210962163" sldId="479"/>
            <ac:spMk id="9" creationId="{103F3016-1592-4010-8D33-597BDC28BAA5}"/>
          </ac:spMkLst>
        </pc:spChg>
      </pc:sldChg>
      <pc:sldChg chg="modSp mod">
        <pc:chgData name="RWODZI, Desire Tarwireyi" userId="f2e414da-657a-4eae-9cb2-9d4947cf517c" providerId="ADAL" clId="{3DF8774C-1529-479D-9BE4-EC4E50A554FA}" dt="2023-12-01T07:49:49.610" v="66" actId="404"/>
        <pc:sldMkLst>
          <pc:docMk/>
          <pc:sldMk cId="3235416533" sldId="480"/>
        </pc:sldMkLst>
        <pc:spChg chg="mod">
          <ac:chgData name="RWODZI, Desire Tarwireyi" userId="f2e414da-657a-4eae-9cb2-9d4947cf517c" providerId="ADAL" clId="{3DF8774C-1529-479D-9BE4-EC4E50A554FA}" dt="2023-12-01T07:49:49.610" v="66" actId="404"/>
          <ac:spMkLst>
            <pc:docMk/>
            <pc:sldMk cId="3235416533" sldId="480"/>
            <ac:spMk id="3" creationId="{D1670141-C207-4F1F-B293-24F7FD9925CA}"/>
          </ac:spMkLst>
        </pc:spChg>
        <pc:spChg chg="mod">
          <ac:chgData name="RWODZI, Desire Tarwireyi" userId="f2e414da-657a-4eae-9cb2-9d4947cf517c" providerId="ADAL" clId="{3DF8774C-1529-479D-9BE4-EC4E50A554FA}" dt="2023-12-01T07:49:23.824" v="55" actId="404"/>
          <ac:spMkLst>
            <pc:docMk/>
            <pc:sldMk cId="3235416533" sldId="480"/>
            <ac:spMk id="9" creationId="{103F3016-1592-4010-8D33-597BDC28BAA5}"/>
          </ac:spMkLst>
        </pc:spChg>
        <pc:picChg chg="mod">
          <ac:chgData name="RWODZI, Desire Tarwireyi" userId="f2e414da-657a-4eae-9cb2-9d4947cf517c" providerId="ADAL" clId="{3DF8774C-1529-479D-9BE4-EC4E50A554FA}" dt="2023-12-01T07:49:29.715" v="56" actId="14100"/>
          <ac:picMkLst>
            <pc:docMk/>
            <pc:sldMk cId="3235416533" sldId="480"/>
            <ac:picMk id="10" creationId="{0AAB6AC3-4DBD-4EFC-838F-4BBA34442FC4}"/>
          </ac:picMkLst>
        </pc:picChg>
      </pc:sldChg>
      <pc:sldChg chg="modSp mod">
        <pc:chgData name="RWODZI, Desire Tarwireyi" userId="f2e414da-657a-4eae-9cb2-9d4947cf517c" providerId="ADAL" clId="{3DF8774C-1529-479D-9BE4-EC4E50A554FA}" dt="2023-12-01T07:50:55.583" v="74" actId="1076"/>
        <pc:sldMkLst>
          <pc:docMk/>
          <pc:sldMk cId="1673935867" sldId="481"/>
        </pc:sldMkLst>
        <pc:spChg chg="mod">
          <ac:chgData name="RWODZI, Desire Tarwireyi" userId="f2e414da-657a-4eae-9cb2-9d4947cf517c" providerId="ADAL" clId="{3DF8774C-1529-479D-9BE4-EC4E50A554FA}" dt="2023-12-01T07:50:41.014" v="72" actId="404"/>
          <ac:spMkLst>
            <pc:docMk/>
            <pc:sldMk cId="1673935867" sldId="481"/>
            <ac:spMk id="9" creationId="{103F3016-1592-4010-8D33-597BDC28BAA5}"/>
          </ac:spMkLst>
        </pc:spChg>
        <pc:spChg chg="mod">
          <ac:chgData name="RWODZI, Desire Tarwireyi" userId="f2e414da-657a-4eae-9cb2-9d4947cf517c" providerId="ADAL" clId="{3DF8774C-1529-479D-9BE4-EC4E50A554FA}" dt="2023-12-01T07:50:55.583" v="74" actId="1076"/>
          <ac:spMkLst>
            <pc:docMk/>
            <pc:sldMk cId="1673935867" sldId="481"/>
            <ac:spMk id="10" creationId="{1EC33125-473B-48AD-84D0-452EEC20D8D6}"/>
          </ac:spMkLst>
        </pc:spChg>
        <pc:picChg chg="mod">
          <ac:chgData name="RWODZI, Desire Tarwireyi" userId="f2e414da-657a-4eae-9cb2-9d4947cf517c" providerId="ADAL" clId="{3DF8774C-1529-479D-9BE4-EC4E50A554FA}" dt="2023-12-01T07:50:24.669" v="71" actId="14100"/>
          <ac:picMkLst>
            <pc:docMk/>
            <pc:sldMk cId="1673935867" sldId="481"/>
            <ac:picMk id="7" creationId="{54EC9514-E948-42EB-A6E7-CC98B225D730}"/>
          </ac:picMkLst>
        </pc:picChg>
      </pc:sldChg>
      <pc:sldChg chg="modSp mod">
        <pc:chgData name="RWODZI, Desire Tarwireyi" userId="f2e414da-657a-4eae-9cb2-9d4947cf517c" providerId="ADAL" clId="{3DF8774C-1529-479D-9BE4-EC4E50A554FA}" dt="2023-12-01T07:51:28.541" v="87" actId="404"/>
        <pc:sldMkLst>
          <pc:docMk/>
          <pc:sldMk cId="2509634944" sldId="482"/>
        </pc:sldMkLst>
        <pc:spChg chg="mod">
          <ac:chgData name="RWODZI, Desire Tarwireyi" userId="f2e414da-657a-4eae-9cb2-9d4947cf517c" providerId="ADAL" clId="{3DF8774C-1529-479D-9BE4-EC4E50A554FA}" dt="2023-12-01T07:51:28.541" v="87" actId="404"/>
          <ac:spMkLst>
            <pc:docMk/>
            <pc:sldMk cId="2509634944" sldId="482"/>
            <ac:spMk id="3" creationId="{D1670141-C207-4F1F-B293-24F7FD9925CA}"/>
          </ac:spMkLst>
        </pc:spChg>
      </pc:sldChg>
      <pc:sldChg chg="modSp mod">
        <pc:chgData name="RWODZI, Desire Tarwireyi" userId="f2e414da-657a-4eae-9cb2-9d4947cf517c" providerId="ADAL" clId="{3DF8774C-1529-479D-9BE4-EC4E50A554FA}" dt="2023-12-01T07:51:33.909" v="90" actId="404"/>
        <pc:sldMkLst>
          <pc:docMk/>
          <pc:sldMk cId="2674549788" sldId="483"/>
        </pc:sldMkLst>
        <pc:spChg chg="mod">
          <ac:chgData name="RWODZI, Desire Tarwireyi" userId="f2e414da-657a-4eae-9cb2-9d4947cf517c" providerId="ADAL" clId="{3DF8774C-1529-479D-9BE4-EC4E50A554FA}" dt="2023-12-01T07:51:33.909" v="90" actId="404"/>
          <ac:spMkLst>
            <pc:docMk/>
            <pc:sldMk cId="2674549788" sldId="483"/>
            <ac:spMk id="3" creationId="{D1670141-C207-4F1F-B293-24F7FD9925CA}"/>
          </ac:spMkLst>
        </pc:spChg>
      </pc:sldChg>
      <pc:sldChg chg="modSp mod">
        <pc:chgData name="RWODZI, Desire Tarwireyi" userId="f2e414da-657a-4eae-9cb2-9d4947cf517c" providerId="ADAL" clId="{3DF8774C-1529-479D-9BE4-EC4E50A554FA}" dt="2023-12-01T07:51:04.884" v="78" actId="404"/>
        <pc:sldMkLst>
          <pc:docMk/>
          <pc:sldMk cId="4079122261" sldId="484"/>
        </pc:sldMkLst>
        <pc:spChg chg="mod">
          <ac:chgData name="RWODZI, Desire Tarwireyi" userId="f2e414da-657a-4eae-9cb2-9d4947cf517c" providerId="ADAL" clId="{3DF8774C-1529-479D-9BE4-EC4E50A554FA}" dt="2023-12-01T07:51:04.884" v="78" actId="404"/>
          <ac:spMkLst>
            <pc:docMk/>
            <pc:sldMk cId="4079122261" sldId="484"/>
            <ac:spMk id="3" creationId="{D1670141-C207-4F1F-B293-24F7FD9925CA}"/>
          </ac:spMkLst>
        </pc:spChg>
      </pc:sldChg>
      <pc:sldChg chg="modSp mod">
        <pc:chgData name="RWODZI, Desire Tarwireyi" userId="f2e414da-657a-4eae-9cb2-9d4947cf517c" providerId="ADAL" clId="{3DF8774C-1529-479D-9BE4-EC4E50A554FA}" dt="2023-12-01T07:49:58.326" v="67" actId="1076"/>
        <pc:sldMkLst>
          <pc:docMk/>
          <pc:sldMk cId="1687714232" sldId="485"/>
        </pc:sldMkLst>
        <pc:spChg chg="mod">
          <ac:chgData name="RWODZI, Desire Tarwireyi" userId="f2e414da-657a-4eae-9cb2-9d4947cf517c" providerId="ADAL" clId="{3DF8774C-1529-479D-9BE4-EC4E50A554FA}" dt="2023-12-01T07:49:58.326" v="67" actId="1076"/>
          <ac:spMkLst>
            <pc:docMk/>
            <pc:sldMk cId="1687714232" sldId="485"/>
            <ac:spMk id="3" creationId="{D1670141-C207-4F1F-B293-24F7FD9925CA}"/>
          </ac:spMkLst>
        </pc:spChg>
      </pc:sldChg>
      <pc:sldChg chg="modSp mod">
        <pc:chgData name="RWODZI, Desire Tarwireyi" userId="f2e414da-657a-4eae-9cb2-9d4947cf517c" providerId="ADAL" clId="{3DF8774C-1529-479D-9BE4-EC4E50A554FA}" dt="2023-12-01T07:50:05.291" v="70" actId="404"/>
        <pc:sldMkLst>
          <pc:docMk/>
          <pc:sldMk cId="2444023924" sldId="486"/>
        </pc:sldMkLst>
        <pc:spChg chg="mod">
          <ac:chgData name="RWODZI, Desire Tarwireyi" userId="f2e414da-657a-4eae-9cb2-9d4947cf517c" providerId="ADAL" clId="{3DF8774C-1529-479D-9BE4-EC4E50A554FA}" dt="2023-12-01T07:50:05.291" v="70" actId="404"/>
          <ac:spMkLst>
            <pc:docMk/>
            <pc:sldMk cId="2444023924" sldId="486"/>
            <ac:spMk id="3" creationId="{D1670141-C207-4F1F-B293-24F7FD9925CA}"/>
          </ac:spMkLst>
        </pc:spChg>
      </pc:sldChg>
      <pc:sldChg chg="modSp mod">
        <pc:chgData name="RWODZI, Desire Tarwireyi" userId="f2e414da-657a-4eae-9cb2-9d4947cf517c" providerId="ADAL" clId="{3DF8774C-1529-479D-9BE4-EC4E50A554FA}" dt="2023-12-01T07:48:41.855" v="46" actId="404"/>
        <pc:sldMkLst>
          <pc:docMk/>
          <pc:sldMk cId="3916636767" sldId="487"/>
        </pc:sldMkLst>
        <pc:spChg chg="mod">
          <ac:chgData name="RWODZI, Desire Tarwireyi" userId="f2e414da-657a-4eae-9cb2-9d4947cf517c" providerId="ADAL" clId="{3DF8774C-1529-479D-9BE4-EC4E50A554FA}" dt="2023-12-01T07:48:41.855" v="46" actId="404"/>
          <ac:spMkLst>
            <pc:docMk/>
            <pc:sldMk cId="3916636767" sldId="487"/>
            <ac:spMk id="3" creationId="{D1670141-C207-4F1F-B293-24F7FD9925CA}"/>
          </ac:spMkLst>
        </pc:spChg>
      </pc:sldChg>
      <pc:sldChg chg="modSp mod">
        <pc:chgData name="RWODZI, Desire Tarwireyi" userId="f2e414da-657a-4eae-9cb2-9d4947cf517c" providerId="ADAL" clId="{3DF8774C-1529-479D-9BE4-EC4E50A554FA}" dt="2023-12-01T07:49:00.350" v="52" actId="404"/>
        <pc:sldMkLst>
          <pc:docMk/>
          <pc:sldMk cId="205988656" sldId="488"/>
        </pc:sldMkLst>
        <pc:spChg chg="mod">
          <ac:chgData name="RWODZI, Desire Tarwireyi" userId="f2e414da-657a-4eae-9cb2-9d4947cf517c" providerId="ADAL" clId="{3DF8774C-1529-479D-9BE4-EC4E50A554FA}" dt="2023-12-01T07:48:53.766" v="50" actId="404"/>
          <ac:spMkLst>
            <pc:docMk/>
            <pc:sldMk cId="205988656" sldId="488"/>
            <ac:spMk id="3" creationId="{D1670141-C207-4F1F-B293-24F7FD9925CA}"/>
          </ac:spMkLst>
        </pc:spChg>
        <pc:graphicFrameChg chg="modGraphic">
          <ac:chgData name="RWODZI, Desire Tarwireyi" userId="f2e414da-657a-4eae-9cb2-9d4947cf517c" providerId="ADAL" clId="{3DF8774C-1529-479D-9BE4-EC4E50A554FA}" dt="2023-12-01T07:49:00.350" v="52" actId="404"/>
          <ac:graphicFrameMkLst>
            <pc:docMk/>
            <pc:sldMk cId="205988656" sldId="488"/>
            <ac:graphicFrameMk id="4" creationId="{01228AD9-541E-3AAE-7F67-B76002918917}"/>
          </ac:graphicFrameMkLst>
        </pc:graphicFrameChg>
      </pc:sldChg>
      <pc:sldChg chg="mod modShow">
        <pc:chgData name="RWODZI, Desire Tarwireyi" userId="f2e414da-657a-4eae-9cb2-9d4947cf517c" providerId="ADAL" clId="{3DF8774C-1529-479D-9BE4-EC4E50A554FA}" dt="2023-12-01T07:52:28.872" v="101" actId="729"/>
        <pc:sldMkLst>
          <pc:docMk/>
          <pc:sldMk cId="4172518271" sldId="1577"/>
        </pc:sldMkLst>
      </pc:sldChg>
      <pc:sldChg chg="modSp">
        <pc:chgData name="RWODZI, Desire Tarwireyi" userId="f2e414da-657a-4eae-9cb2-9d4947cf517c" providerId="ADAL" clId="{3DF8774C-1529-479D-9BE4-EC4E50A554FA}" dt="2023-12-01T07:46:53.218" v="31" actId="27636"/>
        <pc:sldMkLst>
          <pc:docMk/>
          <pc:sldMk cId="3939230910" sldId="1580"/>
        </pc:sldMkLst>
        <pc:spChg chg="mod">
          <ac:chgData name="RWODZI, Desire Tarwireyi" userId="f2e414da-657a-4eae-9cb2-9d4947cf517c" providerId="ADAL" clId="{3DF8774C-1529-479D-9BE4-EC4E50A554FA}" dt="2023-12-01T07:46:53.218" v="31" actId="27636"/>
          <ac:spMkLst>
            <pc:docMk/>
            <pc:sldMk cId="3939230910" sldId="1580"/>
            <ac:spMk id="3" creationId="{6E351231-9D02-5F40-F05D-F8687984D1CA}"/>
          </ac:spMkLst>
        </pc:spChg>
      </pc:sldChg>
      <pc:sldChg chg="modSp">
        <pc:chgData name="RWODZI, Desire Tarwireyi" userId="f2e414da-657a-4eae-9cb2-9d4947cf517c" providerId="ADAL" clId="{3DF8774C-1529-479D-9BE4-EC4E50A554FA}" dt="2023-12-01T07:47:23.326" v="33" actId="404"/>
        <pc:sldMkLst>
          <pc:docMk/>
          <pc:sldMk cId="1205268013" sldId="1584"/>
        </pc:sldMkLst>
        <pc:spChg chg="mod">
          <ac:chgData name="RWODZI, Desire Tarwireyi" userId="f2e414da-657a-4eae-9cb2-9d4947cf517c" providerId="ADAL" clId="{3DF8774C-1529-479D-9BE4-EC4E50A554FA}" dt="2023-12-01T07:47:23.326" v="33" actId="404"/>
          <ac:spMkLst>
            <pc:docMk/>
            <pc:sldMk cId="1205268013" sldId="1584"/>
            <ac:spMk id="3" creationId="{CF9EBC68-79B4-773B-127F-62484C4C4D2F}"/>
          </ac:spMkLst>
        </pc:spChg>
      </pc:sldChg>
      <pc:sldChg chg="modSp mod">
        <pc:chgData name="RWODZI, Desire Tarwireyi" userId="f2e414da-657a-4eae-9cb2-9d4947cf517c" providerId="ADAL" clId="{3DF8774C-1529-479D-9BE4-EC4E50A554FA}" dt="2023-12-01T07:47:30.969" v="34" actId="1076"/>
        <pc:sldMkLst>
          <pc:docMk/>
          <pc:sldMk cId="3496595069" sldId="1586"/>
        </pc:sldMkLst>
        <pc:picChg chg="mod">
          <ac:chgData name="RWODZI, Desire Tarwireyi" userId="f2e414da-657a-4eae-9cb2-9d4947cf517c" providerId="ADAL" clId="{3DF8774C-1529-479D-9BE4-EC4E50A554FA}" dt="2023-12-01T07:47:30.969" v="34" actId="1076"/>
          <ac:picMkLst>
            <pc:docMk/>
            <pc:sldMk cId="3496595069" sldId="1586"/>
            <ac:picMk id="4" creationId="{6D7D37D4-CF64-3524-FBC6-AC1FA8880583}"/>
          </ac:picMkLst>
        </pc:picChg>
      </pc:sldChg>
      <pc:sldChg chg="modSp mod">
        <pc:chgData name="RWODZI, Desire Tarwireyi" userId="f2e414da-657a-4eae-9cb2-9d4947cf517c" providerId="ADAL" clId="{3DF8774C-1529-479D-9BE4-EC4E50A554FA}" dt="2023-12-01T07:51:58.323" v="95" actId="404"/>
        <pc:sldMkLst>
          <pc:docMk/>
          <pc:sldMk cId="2885493970" sldId="1594"/>
        </pc:sldMkLst>
        <pc:spChg chg="mod">
          <ac:chgData name="RWODZI, Desire Tarwireyi" userId="f2e414da-657a-4eae-9cb2-9d4947cf517c" providerId="ADAL" clId="{3DF8774C-1529-479D-9BE4-EC4E50A554FA}" dt="2023-12-01T07:51:54.283" v="93" actId="404"/>
          <ac:spMkLst>
            <pc:docMk/>
            <pc:sldMk cId="2885493970" sldId="1594"/>
            <ac:spMk id="11" creationId="{00000000-0000-0000-0000-000000000000}"/>
          </ac:spMkLst>
        </pc:spChg>
        <pc:spChg chg="mod">
          <ac:chgData name="RWODZI, Desire Tarwireyi" userId="f2e414da-657a-4eae-9cb2-9d4947cf517c" providerId="ADAL" clId="{3DF8774C-1529-479D-9BE4-EC4E50A554FA}" dt="2023-12-01T07:51:58.323" v="95" actId="404"/>
          <ac:spMkLst>
            <pc:docMk/>
            <pc:sldMk cId="2885493970" sldId="1594"/>
            <ac:spMk id="27" creationId="{00000000-0000-0000-0000-000000000000}"/>
          </ac:spMkLst>
        </pc:spChg>
      </pc:sldChg>
      <pc:sldChg chg="modSp mod">
        <pc:chgData name="RWODZI, Desire Tarwireyi" userId="f2e414da-657a-4eae-9cb2-9d4947cf517c" providerId="ADAL" clId="{3DF8774C-1529-479D-9BE4-EC4E50A554FA}" dt="2023-12-01T07:52:17.560" v="98" actId="1076"/>
        <pc:sldMkLst>
          <pc:docMk/>
          <pc:sldMk cId="1375325579" sldId="1595"/>
        </pc:sldMkLst>
        <pc:spChg chg="mod">
          <ac:chgData name="RWODZI, Desire Tarwireyi" userId="f2e414da-657a-4eae-9cb2-9d4947cf517c" providerId="ADAL" clId="{3DF8774C-1529-479D-9BE4-EC4E50A554FA}" dt="2023-12-01T07:52:13.750" v="97" actId="1076"/>
          <ac:spMkLst>
            <pc:docMk/>
            <pc:sldMk cId="1375325579" sldId="1595"/>
            <ac:spMk id="2" creationId="{57AB3176-701D-400D-AD07-5EC591B16680}"/>
          </ac:spMkLst>
        </pc:spChg>
        <pc:graphicFrameChg chg="mod">
          <ac:chgData name="RWODZI, Desire Tarwireyi" userId="f2e414da-657a-4eae-9cb2-9d4947cf517c" providerId="ADAL" clId="{3DF8774C-1529-479D-9BE4-EC4E50A554FA}" dt="2023-12-01T07:52:17.560" v="98" actId="1076"/>
          <ac:graphicFrameMkLst>
            <pc:docMk/>
            <pc:sldMk cId="1375325579" sldId="1595"/>
            <ac:graphicFrameMk id="3" creationId="{A498938D-29F1-4833-BCC1-632D3D78C7A9}"/>
          </ac:graphicFrameMkLst>
        </pc:graphicFrameChg>
      </pc:sldChg>
      <pc:sldChg chg="modSp mod modShow">
        <pc:chgData name="RWODZI, Desire Tarwireyi" userId="f2e414da-657a-4eae-9cb2-9d4947cf517c" providerId="ADAL" clId="{3DF8774C-1529-479D-9BE4-EC4E50A554FA}" dt="2023-12-01T07:52:35.159" v="102" actId="14100"/>
        <pc:sldMkLst>
          <pc:docMk/>
          <pc:sldMk cId="1494862053" sldId="1596"/>
        </pc:sldMkLst>
        <pc:graphicFrameChg chg="modGraphic">
          <ac:chgData name="RWODZI, Desire Tarwireyi" userId="f2e414da-657a-4eae-9cb2-9d4947cf517c" providerId="ADAL" clId="{3DF8774C-1529-479D-9BE4-EC4E50A554FA}" dt="2023-12-01T07:52:35.159" v="102" actId="14100"/>
          <ac:graphicFrameMkLst>
            <pc:docMk/>
            <pc:sldMk cId="1494862053" sldId="1596"/>
            <ac:graphicFrameMk id="3" creationId="{A498938D-29F1-4833-BCC1-632D3D78C7A9}"/>
          </ac:graphicFrameMkLst>
        </pc:graphicFrameChg>
      </pc:sldChg>
      <pc:sldChg chg="modSp mod">
        <pc:chgData name="RWODZI, Desire Tarwireyi" userId="f2e414da-657a-4eae-9cb2-9d4947cf517c" providerId="ADAL" clId="{3DF8774C-1529-479D-9BE4-EC4E50A554FA}" dt="2023-12-01T07:53:08.733" v="108" actId="1076"/>
        <pc:sldMkLst>
          <pc:docMk/>
          <pc:sldMk cId="4259690853" sldId="1599"/>
        </pc:sldMkLst>
        <pc:spChg chg="mod">
          <ac:chgData name="RWODZI, Desire Tarwireyi" userId="f2e414da-657a-4eae-9cb2-9d4947cf517c" providerId="ADAL" clId="{3DF8774C-1529-479D-9BE4-EC4E50A554FA}" dt="2023-12-01T07:53:04.255" v="107" actId="1076"/>
          <ac:spMkLst>
            <pc:docMk/>
            <pc:sldMk cId="4259690853" sldId="1599"/>
            <ac:spMk id="3" creationId="{0195CB64-34D2-0BB2-80E2-D254C2AA9EAE}"/>
          </ac:spMkLst>
        </pc:spChg>
        <pc:picChg chg="mod">
          <ac:chgData name="RWODZI, Desire Tarwireyi" userId="f2e414da-657a-4eae-9cb2-9d4947cf517c" providerId="ADAL" clId="{3DF8774C-1529-479D-9BE4-EC4E50A554FA}" dt="2023-12-01T07:53:08.733" v="108" actId="1076"/>
          <ac:picMkLst>
            <pc:docMk/>
            <pc:sldMk cId="4259690853" sldId="1599"/>
            <ac:picMk id="6" creationId="{432518CB-6EC1-8C84-D5EE-11A4AC2D6BA6}"/>
          </ac:picMkLst>
        </pc:picChg>
      </pc:sldChg>
      <pc:sldChg chg="modSp mod">
        <pc:chgData name="RWODZI, Desire Tarwireyi" userId="f2e414da-657a-4eae-9cb2-9d4947cf517c" providerId="ADAL" clId="{3DF8774C-1529-479D-9BE4-EC4E50A554FA}" dt="2023-12-01T07:58:18.121" v="139" actId="1076"/>
        <pc:sldMkLst>
          <pc:docMk/>
          <pc:sldMk cId="1021513658" sldId="1615"/>
        </pc:sldMkLst>
        <pc:spChg chg="mod">
          <ac:chgData name="RWODZI, Desire Tarwireyi" userId="f2e414da-657a-4eae-9cb2-9d4947cf517c" providerId="ADAL" clId="{3DF8774C-1529-479D-9BE4-EC4E50A554FA}" dt="2023-12-01T07:58:18.121" v="139" actId="1076"/>
          <ac:spMkLst>
            <pc:docMk/>
            <pc:sldMk cId="1021513658" sldId="1615"/>
            <ac:spMk id="4" creationId="{B1B208E5-59D7-F956-1D45-5AE17A9D55C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4D04B-C68C-401C-B075-B2BD0F86CBA3}" type="doc">
      <dgm:prSet loTypeId="urn:microsoft.com/office/officeart/2005/8/layout/hProcess9" loCatId="process" qsTypeId="urn:microsoft.com/office/officeart/2005/8/quickstyle/simple1" qsCatId="simple" csTypeId="urn:microsoft.com/office/officeart/2005/8/colors/accent2_2" csCatId="accent2" phldr="1"/>
      <dgm:spPr/>
    </dgm:pt>
    <dgm:pt modelId="{40C7AC5B-1D0B-437E-98FB-C26EDC8CF96A}">
      <dgm:prSet phldrT="[Text]" custT="1"/>
      <dgm:spPr/>
      <dgm:t>
        <a:bodyPr/>
        <a:lstStyle/>
        <a:p>
          <a:r>
            <a:rPr lang="en-US" sz="2400" b="1" u="none" dirty="0"/>
            <a:t>Données</a:t>
          </a:r>
        </a:p>
        <a:p>
          <a:r>
            <a:rPr lang="en-US" sz="1700" dirty="0"/>
            <a:t>Enquêtes</a:t>
          </a:r>
        </a:p>
        <a:p>
          <a:r>
            <a:rPr lang="en-US" sz="1700" dirty="0"/>
            <a:t>Surveillance</a:t>
          </a:r>
        </a:p>
        <a:p>
          <a:r>
            <a:rPr lang="en-US" sz="1700" dirty="0"/>
            <a:t>Données du programme</a:t>
          </a:r>
        </a:p>
      </dgm:t>
    </dgm:pt>
    <dgm:pt modelId="{972FE7C5-DAC4-4B00-9887-3413D5004C76}" type="parTrans" cxnId="{1E62C440-E84F-4425-9676-C9B61E1CFBF1}">
      <dgm:prSet/>
      <dgm:spPr/>
      <dgm:t>
        <a:bodyPr/>
        <a:lstStyle/>
        <a:p>
          <a:endParaRPr lang="en-US"/>
        </a:p>
      </dgm:t>
    </dgm:pt>
    <dgm:pt modelId="{99563D14-6A1A-453C-B5A1-B6B224620FA5}" type="sibTrans" cxnId="{1E62C440-E84F-4425-9676-C9B61E1CFBF1}">
      <dgm:prSet/>
      <dgm:spPr/>
      <dgm:t>
        <a:bodyPr/>
        <a:lstStyle/>
        <a:p>
          <a:endParaRPr lang="en-US"/>
        </a:p>
      </dgm:t>
    </dgm:pt>
    <dgm:pt modelId="{2541151C-9417-4013-B22C-B0847B3A6EF1}">
      <dgm:prSet phldrT="[Text]" custT="1"/>
      <dgm:spPr/>
      <dgm:t>
        <a:bodyPr/>
        <a:lstStyle/>
        <a:p>
          <a:r>
            <a:rPr lang="en-US" sz="2400" b="1" u="none"/>
            <a:t>Modèles</a:t>
          </a:r>
          <a:endParaRPr lang="en-US" sz="1700" b="1" u="none"/>
        </a:p>
      </dgm:t>
    </dgm:pt>
    <dgm:pt modelId="{73505AEB-A58E-44FE-8B65-CD0BDD0EF796}" type="parTrans" cxnId="{75327466-91E0-4962-B3F1-1D528A55F28C}">
      <dgm:prSet/>
      <dgm:spPr/>
      <dgm:t>
        <a:bodyPr/>
        <a:lstStyle/>
        <a:p>
          <a:endParaRPr lang="en-US"/>
        </a:p>
      </dgm:t>
    </dgm:pt>
    <dgm:pt modelId="{C976F005-7F64-4AD1-B9D8-1EC427EB487B}" type="sibTrans" cxnId="{75327466-91E0-4962-B3F1-1D528A55F28C}">
      <dgm:prSet/>
      <dgm:spPr/>
      <dgm:t>
        <a:bodyPr/>
        <a:lstStyle/>
        <a:p>
          <a:endParaRPr lang="en-US"/>
        </a:p>
      </dgm:t>
    </dgm:pt>
    <dgm:pt modelId="{F5FC104F-6CE6-4696-ACC1-624AEDF6D28E}">
      <dgm:prSet phldrT="[Text]" custT="1"/>
      <dgm:spPr/>
      <dgm:t>
        <a:bodyPr/>
        <a:lstStyle/>
        <a:p>
          <a:r>
            <a:rPr lang="en-US" sz="2400" b="1" u="none"/>
            <a:t>Indicateurs estimés</a:t>
          </a:r>
        </a:p>
        <a:p>
          <a:r>
            <a:rPr lang="en-US" sz="1700"/>
            <a:t>PERSONNES VIVANT AVEC LE VIH</a:t>
          </a:r>
        </a:p>
        <a:p>
          <a:r>
            <a:rPr lang="en-US" sz="1700"/>
            <a:t>Incidence</a:t>
          </a:r>
        </a:p>
        <a:p>
          <a:r>
            <a:rPr lang="en-US" sz="1700"/>
            <a:t>Mortalité</a:t>
          </a:r>
        </a:p>
        <a:p>
          <a:r>
            <a:rPr lang="en-US" sz="1700"/>
            <a:t>Couverture du traitement</a:t>
          </a:r>
        </a:p>
      </dgm:t>
    </dgm:pt>
    <dgm:pt modelId="{A8150011-CA4D-4F21-99B5-3043B7AF2E40}" type="parTrans" cxnId="{FFEBA65D-5EDD-409E-AE59-89BF36A8C021}">
      <dgm:prSet/>
      <dgm:spPr/>
      <dgm:t>
        <a:bodyPr/>
        <a:lstStyle/>
        <a:p>
          <a:endParaRPr lang="en-US"/>
        </a:p>
      </dgm:t>
    </dgm:pt>
    <dgm:pt modelId="{6B84B544-BB52-4934-890D-FE2404CC2506}" type="sibTrans" cxnId="{FFEBA65D-5EDD-409E-AE59-89BF36A8C021}">
      <dgm:prSet/>
      <dgm:spPr/>
      <dgm:t>
        <a:bodyPr/>
        <a:lstStyle/>
        <a:p>
          <a:endParaRPr lang="en-US"/>
        </a:p>
      </dgm:t>
    </dgm:pt>
    <dgm:pt modelId="{E848C375-9928-4759-BCC9-8396D9F8F985}" type="pres">
      <dgm:prSet presAssocID="{0B14D04B-C68C-401C-B075-B2BD0F86CBA3}" presName="CompostProcess" presStyleCnt="0">
        <dgm:presLayoutVars>
          <dgm:dir/>
          <dgm:resizeHandles val="exact"/>
        </dgm:presLayoutVars>
      </dgm:prSet>
      <dgm:spPr/>
    </dgm:pt>
    <dgm:pt modelId="{F4BF17C9-E502-4CC6-BC29-917B77D15061}" type="pres">
      <dgm:prSet presAssocID="{0B14D04B-C68C-401C-B075-B2BD0F86CBA3}" presName="arrow" presStyleLbl="bgShp" presStyleIdx="0" presStyleCnt="1"/>
      <dgm:spPr/>
    </dgm:pt>
    <dgm:pt modelId="{88F5A422-CE64-4152-BE9A-71EA2FB6FFFC}" type="pres">
      <dgm:prSet presAssocID="{0B14D04B-C68C-401C-B075-B2BD0F86CBA3}" presName="linearProcess" presStyleCnt="0"/>
      <dgm:spPr/>
    </dgm:pt>
    <dgm:pt modelId="{4D929AF7-00DB-4C74-AE03-81AD834CA88F}" type="pres">
      <dgm:prSet presAssocID="{40C7AC5B-1D0B-437E-98FB-C26EDC8CF96A}" presName="textNode" presStyleLbl="node1" presStyleIdx="0" presStyleCnt="3">
        <dgm:presLayoutVars>
          <dgm:bulletEnabled val="1"/>
        </dgm:presLayoutVars>
      </dgm:prSet>
      <dgm:spPr/>
    </dgm:pt>
    <dgm:pt modelId="{C74B6808-944D-4390-8690-A1CFB0242CFB}" type="pres">
      <dgm:prSet presAssocID="{99563D14-6A1A-453C-B5A1-B6B224620FA5}" presName="sibTrans" presStyleCnt="0"/>
      <dgm:spPr/>
    </dgm:pt>
    <dgm:pt modelId="{3312F03B-FEC9-436F-9B95-2F2900348EEE}" type="pres">
      <dgm:prSet presAssocID="{2541151C-9417-4013-B22C-B0847B3A6EF1}" presName="textNode" presStyleLbl="node1" presStyleIdx="1" presStyleCnt="3">
        <dgm:presLayoutVars>
          <dgm:bulletEnabled val="1"/>
        </dgm:presLayoutVars>
      </dgm:prSet>
      <dgm:spPr/>
    </dgm:pt>
    <dgm:pt modelId="{A5D2F2C3-04C8-44C3-B68D-D8C731976A90}" type="pres">
      <dgm:prSet presAssocID="{C976F005-7F64-4AD1-B9D8-1EC427EB487B}" presName="sibTrans" presStyleCnt="0"/>
      <dgm:spPr/>
    </dgm:pt>
    <dgm:pt modelId="{DC38D557-B0CE-46C8-B0E0-7E40C70906CB}" type="pres">
      <dgm:prSet presAssocID="{F5FC104F-6CE6-4696-ACC1-624AEDF6D28E}" presName="textNode" presStyleLbl="node1" presStyleIdx="2" presStyleCnt="3" custScaleY="129337">
        <dgm:presLayoutVars>
          <dgm:bulletEnabled val="1"/>
        </dgm:presLayoutVars>
      </dgm:prSet>
      <dgm:spPr/>
    </dgm:pt>
  </dgm:ptLst>
  <dgm:cxnLst>
    <dgm:cxn modelId="{1E62C440-E84F-4425-9676-C9B61E1CFBF1}" srcId="{0B14D04B-C68C-401C-B075-B2BD0F86CBA3}" destId="{40C7AC5B-1D0B-437E-98FB-C26EDC8CF96A}" srcOrd="0" destOrd="0" parTransId="{972FE7C5-DAC4-4B00-9887-3413D5004C76}" sibTransId="{99563D14-6A1A-453C-B5A1-B6B224620FA5}"/>
    <dgm:cxn modelId="{FFEBA65D-5EDD-409E-AE59-89BF36A8C021}" srcId="{0B14D04B-C68C-401C-B075-B2BD0F86CBA3}" destId="{F5FC104F-6CE6-4696-ACC1-624AEDF6D28E}" srcOrd="2" destOrd="0" parTransId="{A8150011-CA4D-4F21-99B5-3043B7AF2E40}" sibTransId="{6B84B544-BB52-4934-890D-FE2404CC2506}"/>
    <dgm:cxn modelId="{9125AB5E-7241-44F1-A118-AECC284FDFE4}" type="presOf" srcId="{2541151C-9417-4013-B22C-B0847B3A6EF1}" destId="{3312F03B-FEC9-436F-9B95-2F2900348EEE}" srcOrd="0" destOrd="0" presId="urn:microsoft.com/office/officeart/2005/8/layout/hProcess9"/>
    <dgm:cxn modelId="{75327466-91E0-4962-B3F1-1D528A55F28C}" srcId="{0B14D04B-C68C-401C-B075-B2BD0F86CBA3}" destId="{2541151C-9417-4013-B22C-B0847B3A6EF1}" srcOrd="1" destOrd="0" parTransId="{73505AEB-A58E-44FE-8B65-CD0BDD0EF796}" sibTransId="{C976F005-7F64-4AD1-B9D8-1EC427EB487B}"/>
    <dgm:cxn modelId="{76FD3C6D-23B6-4F8A-A812-28FD69093C3A}" type="presOf" srcId="{F5FC104F-6CE6-4696-ACC1-624AEDF6D28E}" destId="{DC38D557-B0CE-46C8-B0E0-7E40C70906CB}" srcOrd="0" destOrd="0" presId="urn:microsoft.com/office/officeart/2005/8/layout/hProcess9"/>
    <dgm:cxn modelId="{78D70E79-9FB0-425A-89B4-DEAA4703F58D}" type="presOf" srcId="{40C7AC5B-1D0B-437E-98FB-C26EDC8CF96A}" destId="{4D929AF7-00DB-4C74-AE03-81AD834CA88F}" srcOrd="0" destOrd="0" presId="urn:microsoft.com/office/officeart/2005/8/layout/hProcess9"/>
    <dgm:cxn modelId="{A4E179B9-28CF-401F-BADF-FE52A7CB20DC}" type="presOf" srcId="{0B14D04B-C68C-401C-B075-B2BD0F86CBA3}" destId="{E848C375-9928-4759-BCC9-8396D9F8F985}" srcOrd="0" destOrd="0" presId="urn:microsoft.com/office/officeart/2005/8/layout/hProcess9"/>
    <dgm:cxn modelId="{23B6B98D-6B67-4B3B-A317-BFBEE24E4AF8}" type="presParOf" srcId="{E848C375-9928-4759-BCC9-8396D9F8F985}" destId="{F4BF17C9-E502-4CC6-BC29-917B77D15061}" srcOrd="0" destOrd="0" presId="urn:microsoft.com/office/officeart/2005/8/layout/hProcess9"/>
    <dgm:cxn modelId="{5CECB9DA-2E6D-4BEB-BC50-F2DF5F3C39CB}" type="presParOf" srcId="{E848C375-9928-4759-BCC9-8396D9F8F985}" destId="{88F5A422-CE64-4152-BE9A-71EA2FB6FFFC}" srcOrd="1" destOrd="0" presId="urn:microsoft.com/office/officeart/2005/8/layout/hProcess9"/>
    <dgm:cxn modelId="{D77997D9-FB9C-4619-AA37-383A27526449}" type="presParOf" srcId="{88F5A422-CE64-4152-BE9A-71EA2FB6FFFC}" destId="{4D929AF7-00DB-4C74-AE03-81AD834CA88F}" srcOrd="0" destOrd="0" presId="urn:microsoft.com/office/officeart/2005/8/layout/hProcess9"/>
    <dgm:cxn modelId="{5E23C523-417E-46D1-96FA-0A50C22BEE32}" type="presParOf" srcId="{88F5A422-CE64-4152-BE9A-71EA2FB6FFFC}" destId="{C74B6808-944D-4390-8690-A1CFB0242CFB}" srcOrd="1" destOrd="0" presId="urn:microsoft.com/office/officeart/2005/8/layout/hProcess9"/>
    <dgm:cxn modelId="{C7B669DD-3DCE-4BBB-BC5F-3EF897E89609}" type="presParOf" srcId="{88F5A422-CE64-4152-BE9A-71EA2FB6FFFC}" destId="{3312F03B-FEC9-436F-9B95-2F2900348EEE}" srcOrd="2" destOrd="0" presId="urn:microsoft.com/office/officeart/2005/8/layout/hProcess9"/>
    <dgm:cxn modelId="{6365A909-9A12-411C-BD17-B9C36890E774}" type="presParOf" srcId="{88F5A422-CE64-4152-BE9A-71EA2FB6FFFC}" destId="{A5D2F2C3-04C8-44C3-B68D-D8C731976A90}" srcOrd="3" destOrd="0" presId="urn:microsoft.com/office/officeart/2005/8/layout/hProcess9"/>
    <dgm:cxn modelId="{722C909A-B51A-4E4D-BE21-D938F21BDF0E}" type="presParOf" srcId="{88F5A422-CE64-4152-BE9A-71EA2FB6FFFC}" destId="{DC38D557-B0CE-46C8-B0E0-7E40C70906C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F17C9-E502-4CC6-BC29-917B77D15061}">
      <dsp:nvSpPr>
        <dsp:cNvPr id="0" name=""/>
        <dsp:cNvSpPr/>
      </dsp:nvSpPr>
      <dsp:spPr>
        <a:xfrm>
          <a:off x="560527" y="0"/>
          <a:ext cx="6352641" cy="53702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29AF7-00DB-4C74-AE03-81AD834CA88F}">
      <dsp:nvSpPr>
        <dsp:cNvPr id="0" name=""/>
        <dsp:cNvSpPr/>
      </dsp:nvSpPr>
      <dsp:spPr>
        <a:xfrm>
          <a:off x="2451" y="1611071"/>
          <a:ext cx="2281589" cy="214809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Données</a:t>
          </a:r>
        </a:p>
        <a:p>
          <a:pPr marL="0" lvl="0" indent="0" algn="ctr" defTabSz="1066800">
            <a:lnSpc>
              <a:spcPct val="90000"/>
            </a:lnSpc>
            <a:spcBef>
              <a:spcPct val="0"/>
            </a:spcBef>
            <a:spcAft>
              <a:spcPct val="35000"/>
            </a:spcAft>
            <a:buNone/>
          </a:pPr>
          <a:r>
            <a:rPr lang="en-US" sz="1700" kern="1200" dirty="0"/>
            <a:t>Enquêtes</a:t>
          </a:r>
        </a:p>
        <a:p>
          <a:pPr marL="0" lvl="0" indent="0" algn="ctr" defTabSz="1066800">
            <a:lnSpc>
              <a:spcPct val="90000"/>
            </a:lnSpc>
            <a:spcBef>
              <a:spcPct val="0"/>
            </a:spcBef>
            <a:spcAft>
              <a:spcPct val="35000"/>
            </a:spcAft>
            <a:buNone/>
          </a:pPr>
          <a:r>
            <a:rPr lang="en-US" sz="1700" kern="1200" dirty="0"/>
            <a:t>Surveillance</a:t>
          </a:r>
        </a:p>
        <a:p>
          <a:pPr marL="0" lvl="0" indent="0" algn="ctr" defTabSz="1066800">
            <a:lnSpc>
              <a:spcPct val="90000"/>
            </a:lnSpc>
            <a:spcBef>
              <a:spcPct val="0"/>
            </a:spcBef>
            <a:spcAft>
              <a:spcPct val="35000"/>
            </a:spcAft>
            <a:buNone/>
          </a:pPr>
          <a:r>
            <a:rPr lang="en-US" sz="1700" kern="1200" dirty="0"/>
            <a:t>Données du programme</a:t>
          </a:r>
        </a:p>
      </dsp:txBody>
      <dsp:txXfrm>
        <a:off x="107312" y="1715932"/>
        <a:ext cx="2071867" cy="1938372"/>
      </dsp:txXfrm>
    </dsp:sp>
    <dsp:sp modelId="{3312F03B-FEC9-436F-9B95-2F2900348EEE}">
      <dsp:nvSpPr>
        <dsp:cNvPr id="0" name=""/>
        <dsp:cNvSpPr/>
      </dsp:nvSpPr>
      <dsp:spPr>
        <a:xfrm>
          <a:off x="2596053" y="1611071"/>
          <a:ext cx="2281589" cy="214809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a:t>Modèles</a:t>
          </a:r>
          <a:endParaRPr lang="en-US" sz="1700" b="1" u="none" kern="1200"/>
        </a:p>
      </dsp:txBody>
      <dsp:txXfrm>
        <a:off x="2700914" y="1715932"/>
        <a:ext cx="2071867" cy="1938372"/>
      </dsp:txXfrm>
    </dsp:sp>
    <dsp:sp modelId="{DC38D557-B0CE-46C8-B0E0-7E40C70906CB}">
      <dsp:nvSpPr>
        <dsp:cNvPr id="0" name=""/>
        <dsp:cNvSpPr/>
      </dsp:nvSpPr>
      <dsp:spPr>
        <a:xfrm>
          <a:off x="5189654" y="1295977"/>
          <a:ext cx="2281589" cy="277828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a:t>Indicateurs estimés</a:t>
          </a:r>
        </a:p>
        <a:p>
          <a:pPr marL="0" lvl="0" indent="0" algn="ctr" defTabSz="1066800">
            <a:lnSpc>
              <a:spcPct val="90000"/>
            </a:lnSpc>
            <a:spcBef>
              <a:spcPct val="0"/>
            </a:spcBef>
            <a:spcAft>
              <a:spcPct val="35000"/>
            </a:spcAft>
            <a:buNone/>
          </a:pPr>
          <a:r>
            <a:rPr lang="en-US" sz="1700" kern="1200"/>
            <a:t>PERSONNES VIVANT AVEC LE VIH</a:t>
          </a:r>
        </a:p>
        <a:p>
          <a:pPr marL="0" lvl="0" indent="0" algn="ctr" defTabSz="1066800">
            <a:lnSpc>
              <a:spcPct val="90000"/>
            </a:lnSpc>
            <a:spcBef>
              <a:spcPct val="0"/>
            </a:spcBef>
            <a:spcAft>
              <a:spcPct val="35000"/>
            </a:spcAft>
            <a:buNone/>
          </a:pPr>
          <a:r>
            <a:rPr lang="en-US" sz="1700" kern="1200"/>
            <a:t>Incidence</a:t>
          </a:r>
        </a:p>
        <a:p>
          <a:pPr marL="0" lvl="0" indent="0" algn="ctr" defTabSz="1066800">
            <a:lnSpc>
              <a:spcPct val="90000"/>
            </a:lnSpc>
            <a:spcBef>
              <a:spcPct val="0"/>
            </a:spcBef>
            <a:spcAft>
              <a:spcPct val="35000"/>
            </a:spcAft>
            <a:buNone/>
          </a:pPr>
          <a:r>
            <a:rPr lang="en-US" sz="1700" kern="1200"/>
            <a:t>Mortalité</a:t>
          </a:r>
        </a:p>
        <a:p>
          <a:pPr marL="0" lvl="0" indent="0" algn="ctr" defTabSz="1066800">
            <a:lnSpc>
              <a:spcPct val="90000"/>
            </a:lnSpc>
            <a:spcBef>
              <a:spcPct val="0"/>
            </a:spcBef>
            <a:spcAft>
              <a:spcPct val="35000"/>
            </a:spcAft>
            <a:buNone/>
          </a:pPr>
          <a:r>
            <a:rPr lang="en-US" sz="1700" kern="1200"/>
            <a:t>Couverture du traitement</a:t>
          </a:r>
        </a:p>
      </dsp:txBody>
      <dsp:txXfrm>
        <a:off x="5301032" y="1407355"/>
        <a:ext cx="2058833" cy="25555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96F-1D05-4E70-BAF2-5274109ACBBB}" type="datetimeFigureOut">
              <a:rPr lang="en-CH" smtClean="0"/>
              <a:t>12/01/2023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08BAB-4BF3-4FBE-904F-415ADABEB5F0}" type="slidenum">
              <a:rPr lang="en-CH" smtClean="0"/>
              <a:t>‹#›</a:t>
            </a:fld>
            <a:endParaRPr lang="en-CH"/>
          </a:p>
        </p:txBody>
      </p:sp>
    </p:spTree>
    <p:extLst>
      <p:ext uri="{BB962C8B-B14F-4D97-AF65-F5344CB8AC3E}">
        <p14:creationId xmlns:p14="http://schemas.microsoft.com/office/powerpoint/2010/main" val="339204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L'ONUSIDA coordonne un processus annuel de préparation des estimations des indicateurs clés du VIH. Ces estimations sont utilisées pour comprendre le poids du VIH dans le monde, pour suivre les progrès réalisés dans la lutte contre l'épidémie et pour identifier les domaines d'action prioritaires. Nous utilisons diverses sources de données pour préparer ces estimations. Chacune d'entre elles contribue à notre compréhension, mais aucune ne fournit une image complète. Les enquêtes nationales sont utiles pour comprendre les taux de prévalence et d'incidence à un moment donné, mais elles ne sont pas disponibles pour toutes les années et ne nous renseignent pas sur le nombre de personnes touchées. Les données relatives aux programmes nous renseignent sur le nombre de personnes bénéficiant de services, mais ne nous disent pas nécessairement qui n'en bénéficie pas. Les études de recherche spéciales nous aident à comprendre la dynamique du VIH, mais sont limitées aux études démographiques. Par conséquent, nous utilisons des modèles pour traduire les données disponibles en estimations des tendances et des niveaux des indicateurs clés qui sont utiles pour guider les décisions du programme et suivre les progrès. </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18549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Les estimations commencent par des données, comme le montrent les cases dorées à gauche. Les sources nationales fournissent des données démographiques, des statistiques sur les programmes et des données sur la surveillance, les enquêtes et les tests. Les schémas épidémiques, tels que les taux de progression et de mortalité, sont tirés d'études spéciales et examinés par le groupe de référence de l'ONUSIDA sur les estimations, les modèles et les projections. Ces données sont utilisées pour estimer les tendances de l'incidence et de la prévalence chez l'adulte au fil du temps à l'aide de l'un des différents modèles, en fonction du type de données disponibles. Les tendances de l'incidence et d'autres données sont utilisées par le modèle Spectrum/AIM pour calculer la transmission du VIH aux enfants et la progression et la moralité chez toutes les personnes vivant avec le VIH. Les résultats de ces calculs sont résumés au niveau national dans des résultats clés tels que les nouvelles infections et les décès liés au sida par sexe, âge et période. Si des enquêtes sont disponibles, les résultats nationaux peuvent être utilisés dans le modèle Naomi pour calculer les indicateurs clés au niveau du district. Ces résultats infranationaux peuvent également être transférés dans le datapack PEPFAR pour une planification PEPFAR détaillée. </a:t>
            </a:r>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4A5805-7970-4D0D-8F46-E59AD9EA70EA}"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5421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Plusieurs modèles différents sont disponibles pour estimer les tendances de l'incidence et de la prévalence du VIH. Le choix du modèle à utiliser dépend des données disponibles. </a:t>
            </a:r>
          </a:p>
          <a:p>
            <a:pPr marL="228600" indent="-228600">
              <a:buAutoNum type="arabicPeriod"/>
            </a:pPr>
            <a:r>
              <a:rPr lang="en-US"/>
              <a:t>L'EPP est conçu pour les pays disposant de solides données de surveillance du VIH. Pour les épidémies généralisées, il s'agit notamment d'estimations de la prévalence du VIH issues de la surveillance des patients des centres de soins prénatals, des tests de routine parmi les patients des centres de soins prénatals et des enquêtes nationales auprès des ménages. EPP peut également utiliser des données sur la couverture des traitements antirétroviraux provenant d'enquêtes nationales. Pour les épidémies concentrées, EPP utilise des données provenant de la surveillance des populations clés ainsi que des personnes fréquentant les centres de soins prénatals. </a:t>
            </a:r>
            <a:br>
              <a:rPr lang="en-US"/>
            </a:br>
            <a:endParaRPr lang="en-US"/>
          </a:p>
          <a:p>
            <a:pPr marL="228600" indent="-228600">
              <a:buAutoNum type="arabicPeriod"/>
            </a:pPr>
            <a:r>
              <a:rPr lang="en-US"/>
              <a:t>Le CSAVR est conçu pour les pays qui n'ont pas de bonnes données de surveillance mais qui disposent d'un bon système de notification des cas. Il nécessite des informations sur les nouveaux diagnostics de VIH par année et sur les décès liés au sida. Il peut également utiliser des informations sur le nombre de CD4 au moment du diagnostic, si elles sont disponibles. </a:t>
            </a:r>
            <a:br>
              <a:rPr lang="en-US"/>
            </a:br>
            <a:endParaRPr lang="en-US"/>
          </a:p>
          <a:p>
            <a:pPr marL="228600" indent="-228600">
              <a:buAutoNum type="arabicPeriod"/>
            </a:pPr>
            <a:r>
              <a:rPr lang="en-US"/>
              <a:t>L'AEM est utilisée dans la plupart des pays asiatiques disposant de bonnes données de surveillance sur les populations clés et d'informations sur les comportements et les tendances en matière d'IST au fil du temps.</a:t>
            </a:r>
            <a:br>
              <a:rPr lang="en-US"/>
            </a:br>
            <a:endParaRPr lang="en-US"/>
          </a:p>
          <a:p>
            <a:pPr marL="228600" indent="-228600">
              <a:buAutoNum type="arabicPeriod"/>
            </a:pPr>
            <a:r>
              <a:rPr lang="en-US"/>
              <a:t>L'ECDC est utilisé en Europe et dans d'autres pays à revenu élevé qui disposent d'une bonne surveillance du VIH basée sur les cas. Il correspond aux nombres de cas de VIH et de sida et/ou de décès déclarés.</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30463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Plusieurs modèles différents sont disponibles pour estimer les tendances de l'incidence et de la prévalence du VIH. Le choix du modèle à utiliser dépend des données disponibles. </a:t>
            </a:r>
          </a:p>
          <a:p>
            <a:pPr marL="228600" indent="-228600">
              <a:buAutoNum type="arabicPeriod"/>
            </a:pPr>
            <a:r>
              <a:rPr lang="en-US"/>
              <a:t>L'EPP est conçu pour les pays disposant de solides données de surveillance du VIH. Pour les épidémies généralisées, il s'agit notamment d'estimations de la prévalence du VIH issues de la surveillance des patients des centres de soins prénatals, des tests de routine parmi les patients des centres de soins prénatals et des enquêtes nationales auprès des ménages. EPP peut également utiliser des données sur la couverture des traitements antirétroviraux provenant d'enquêtes nationales. Pour les épidémies concentrées, EPP utilise des données provenant de la surveillance des populations clés ainsi que des personnes fréquentant les centres de soins prénatals. </a:t>
            </a:r>
          </a:p>
          <a:p>
            <a:pPr marL="228600" indent="-228600">
              <a:buAutoNum type="arabicPeriod"/>
            </a:pPr>
            <a:r>
              <a:rPr lang="en-US"/>
              <a:t>Le CSAVR est conçu pour les pays qui n'ont pas de bonnes données de surveillance mais qui disposent d'un bon système de notification des cas. Il nécessite des informations sur les nouveaux diagnostics de VIH par année et sur les décès liés au sida. Il peut également utiliser des informations sur le nombre de CD4 au moment du diagnostic, si elles sont disponibles. </a:t>
            </a:r>
          </a:p>
          <a:p>
            <a:pPr marL="228600" indent="-228600">
              <a:buAutoNum type="arabicPeriod"/>
            </a:pPr>
            <a:r>
              <a:rPr lang="en-US"/>
              <a:t>L'AEM est utilisée dans un certain nombre de pays asiatiques disposant de bonnes données de surveillance sur les populations clés et d'informations sur les comportements et les tendances en matière d'IST au fil du temps.</a:t>
            </a:r>
          </a:p>
          <a:p>
            <a:pPr marL="228600" indent="-228600">
              <a:buAutoNum type="arabicPeriod"/>
            </a:pPr>
            <a:r>
              <a:rPr lang="en-US"/>
              <a:t>L'ECDC est utilisé dans les pays européens qui disposent d'une bonne surveillance du VIH basée sur les cas. Il peut également utiliser des données agrégées sur les nouveaux diagnostics, les cas de sida et les décès liés au sida.</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1103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 résultat de ce processus est un ensemble d'estimations actualisées utilisant les données nationales les plus récentes qui indiquent l'état de l'épidémie et peuvent être utilisées pour planifier les prochaines étapes de la riposte. Les résultats comprennent les tendances des nouvelles infections et des décès dus au sida, la cascade de traitement montrant les lacunes restantes et, dans certains cas, des estimations infranationales pouvant être utilisées pour une planification détaillée au niveau infranational. </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142437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6470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98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60911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12/1/2023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4531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87999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9CAB4530-0583-3C95-7835-375BB7EF6E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54031211"/>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pic>
        <p:nvPicPr>
          <p:cNvPr id="4" name="Picture 3" descr="A drawing of a person&#10;&#10;Description automatically generated">
            <a:extLst>
              <a:ext uri="{FF2B5EF4-FFF2-40B4-BE49-F238E27FC236}">
                <a16:creationId xmlns:a16="http://schemas.microsoft.com/office/drawing/2014/main" id="{70AB521B-D51D-4F1C-E9AC-C174DFCBE3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478544041"/>
      </p:ext>
    </p:extLst>
  </p:cSld>
  <p:clrMap bg1="lt1" tx1="dk1" bg2="lt2" tx2="dk2" accent1="accent1" accent2="accent2" accent3="accent3" accent4="accent4" accent5="accent5" accent6="accent6" hlink="hlink" folHlink="folHlink"/>
  <p:sldLayoutIdLst>
    <p:sldLayoutId id="2147483886"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4698126"/>
      </p:ext>
    </p:extLst>
  </p:cSld>
  <p:clrMap bg1="lt1" tx1="dk1" bg2="lt2" tx2="dk2" accent1="accent1" accent2="accent2" accent3="accent3" accent4="accent4" accent5="accent5" accent6="accent6" hlink="hlink" folHlink="folHlink"/>
  <p:sldLayoutIdLst>
    <p:sldLayoutId id="214748390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661799636"/>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Vue d'ensemble des modèles et outils utilisés pour générer des estimations sur le VIH</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John Stover</a:t>
            </a: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Atelier ONUSIDA 2023 sur </a:t>
            </a:r>
          </a:p>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r>
              <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Estimations du VIH et identification des inégalités</a:t>
            </a:r>
          </a:p>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endPar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35038" y="1215342"/>
            <a:ext cx="3892952" cy="4317357"/>
          </a:xfrm>
          <a:solidFill>
            <a:schemeClr val="accent2"/>
          </a:solidFill>
        </p:spPr>
        <p:txBody>
          <a:bodyPr/>
          <a:lstStyle/>
          <a:p>
            <a:r>
              <a:rPr lang="en-US" sz="3600" b="1" dirty="0">
                <a:solidFill>
                  <a:schemeClr val="bg1"/>
                </a:solidFill>
              </a:rPr>
              <a:t>Objectif de la modélisation de l'épidémie de VIH</a:t>
            </a:r>
            <a:br>
              <a:rPr lang="en-US" sz="3600" dirty="0">
                <a:solidFill>
                  <a:schemeClr val="bg1"/>
                </a:solidFill>
              </a:rPr>
            </a:br>
            <a:br>
              <a:rPr lang="en-US" sz="3600" dirty="0">
                <a:solidFill>
                  <a:schemeClr val="bg1"/>
                </a:solidFill>
              </a:rPr>
            </a:br>
            <a:r>
              <a:rPr lang="en-US" sz="1800" dirty="0">
                <a:solidFill>
                  <a:schemeClr val="bg1"/>
                </a:solidFill>
              </a:rPr>
              <a:t>Synthétiser les données pour estimer les principaux </a:t>
            </a:r>
            <a:r>
              <a:rPr lang="en-US" sz="3200" dirty="0">
                <a:solidFill>
                  <a:schemeClr val="bg1"/>
                </a:solidFill>
              </a:rPr>
              <a:t>indicateurs du</a:t>
            </a:r>
            <a:r>
              <a:rPr lang="en-US" sz="1800" dirty="0">
                <a:solidFill>
                  <a:schemeClr val="bg1"/>
                </a:solidFill>
              </a:rPr>
              <a:t> VIH </a:t>
            </a:r>
            <a:endParaRPr lang="en-CH" sz="3600" dirty="0">
              <a:solidFill>
                <a:schemeClr val="bg1"/>
              </a:solidFill>
            </a:endParaRPr>
          </a:p>
        </p:txBody>
      </p:sp>
      <p:graphicFrame>
        <p:nvGraphicFramePr>
          <p:cNvPr id="8" name="Diagram 7">
            <a:extLst>
              <a:ext uri="{FF2B5EF4-FFF2-40B4-BE49-F238E27FC236}">
                <a16:creationId xmlns:a16="http://schemas.microsoft.com/office/drawing/2014/main" id="{DF464E69-9A00-4938-932C-B57A8A8B56F7}"/>
              </a:ext>
            </a:extLst>
          </p:cNvPr>
          <p:cNvGraphicFramePr/>
          <p:nvPr/>
        </p:nvGraphicFramePr>
        <p:xfrm>
          <a:off x="4308098" y="783838"/>
          <a:ext cx="7473696" cy="5370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537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47800" y="141323"/>
            <a:ext cx="9258300" cy="792163"/>
          </a:xfrm>
        </p:spPr>
        <p:txBody>
          <a:bodyPr anchor="t">
            <a:normAutofit fontScale="90000"/>
          </a:bodyPr>
          <a:lstStyle/>
          <a:p>
            <a:pPr eaLnBrk="1" hangingPunct="1"/>
            <a:r>
              <a:rPr lang="en-US" altLang="en-US" dirty="0"/>
              <a:t>Structure</a:t>
            </a:r>
            <a:br>
              <a:rPr lang="en-US" altLang="en-US" dirty="0"/>
            </a:br>
            <a:endParaRPr lang="en-US" altLang="en-US" dirty="0"/>
          </a:p>
        </p:txBody>
      </p:sp>
      <p:sp>
        <p:nvSpPr>
          <p:cNvPr id="6" name="Flowchart: Process 5"/>
          <p:cNvSpPr/>
          <p:nvPr/>
        </p:nvSpPr>
        <p:spPr>
          <a:xfrm>
            <a:off x="1447800" y="1524000"/>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Données démographiques</a:t>
            </a:r>
          </a:p>
        </p:txBody>
      </p:sp>
      <p:sp>
        <p:nvSpPr>
          <p:cNvPr id="7" name="Flowchart: Process 6"/>
          <p:cNvSpPr/>
          <p:nvPr/>
        </p:nvSpPr>
        <p:spPr>
          <a:xfrm>
            <a:off x="1447800" y="2667000"/>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Statistiques du programme</a:t>
            </a:r>
          </a:p>
        </p:txBody>
      </p:sp>
      <p:sp>
        <p:nvSpPr>
          <p:cNvPr id="8" name="Flowchart: Process 7"/>
          <p:cNvSpPr/>
          <p:nvPr/>
        </p:nvSpPr>
        <p:spPr>
          <a:xfrm>
            <a:off x="1447800" y="3810000"/>
            <a:ext cx="2286000" cy="914400"/>
          </a:xfrm>
          <a:prstGeom prst="flowChartProces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Modèles d'épidémies</a:t>
            </a:r>
          </a:p>
        </p:txBody>
      </p:sp>
      <p:sp>
        <p:nvSpPr>
          <p:cNvPr id="9" name="Flowchart: Process 8"/>
          <p:cNvSpPr/>
          <p:nvPr/>
        </p:nvSpPr>
        <p:spPr>
          <a:xfrm>
            <a:off x="1447800" y="4953000"/>
            <a:ext cx="2286000" cy="135632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a:ea typeface="+mn-ea"/>
                <a:cs typeface="+mn-cs"/>
              </a:rPr>
              <a:t>Données de surveillance, d'enquête et de tests de routine</a:t>
            </a:r>
          </a:p>
        </p:txBody>
      </p:sp>
      <p:sp>
        <p:nvSpPr>
          <p:cNvPr id="10" name="Flowchart: Process 9"/>
          <p:cNvSpPr/>
          <p:nvPr/>
        </p:nvSpPr>
        <p:spPr>
          <a:xfrm>
            <a:off x="4787899" y="1600200"/>
            <a:ext cx="3060699" cy="2971800"/>
          </a:xfrm>
          <a:prstGeom prst="flowChart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a:ea typeface="+mn-ea"/>
                <a:cs typeface="+mn-cs"/>
              </a:rPr>
              <a:t>Calculs Spectre/AIM</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Adultes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Transmission de la mère à l'enfant</a:t>
            </a:r>
            <a:endParaRPr kumimoji="0" lang="en-US" sz="2000" b="0" i="0" u="none" strike="noStrike" kern="1200" cap="none" spc="0" normalizeH="0" baseline="0" noProof="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Les enfants</a:t>
            </a:r>
          </a:p>
        </p:txBody>
      </p:sp>
      <p:sp>
        <p:nvSpPr>
          <p:cNvPr id="11" name="Flowchart: Process 10"/>
          <p:cNvSpPr/>
          <p:nvPr/>
        </p:nvSpPr>
        <p:spPr>
          <a:xfrm>
            <a:off x="4523231" y="4952999"/>
            <a:ext cx="3979165" cy="1623875"/>
          </a:xfrm>
          <a:prstGeom prst="flowChart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Calibri"/>
                <a:ea typeface="+mn-ea"/>
                <a:cs typeface="+mn-cs"/>
              </a:rPr>
              <a:t>Prévalence et tendance de l'incidence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Épidémie généralisée : EPP-Gen.</a:t>
            </a:r>
          </a:p>
          <a:p>
            <a:pPr marL="0" marR="0" lvl="0" indent="0" algn="ctr" defTabSz="457200" rtl="0" eaLnBrk="0" fontAlgn="base" latinLnBrk="0" hangingPunct="0">
              <a:lnSpc>
                <a:spcPct val="100000"/>
              </a:lnSpc>
              <a:spcBef>
                <a:spcPct val="0"/>
              </a:spcBef>
              <a:spcAft>
                <a:spcPct val="0"/>
              </a:spcAft>
              <a:buClrTx/>
              <a:buSzTx/>
              <a:buFontTx/>
              <a:buNone/>
              <a:tabLst/>
              <a:defRPr/>
            </a:pPr>
            <a:br>
              <a:rPr kumimoji="0" lang="en-US" b="0" i="0" u="none" strike="noStrike" kern="1200" cap="none" spc="0" normalizeH="0" baseline="0" noProof="0" dirty="0">
                <a:ln>
                  <a:noFill/>
                </a:ln>
                <a:solidFill>
                  <a:prstClr val="black"/>
                </a:solidFill>
                <a:effectLst/>
                <a:uLnTx/>
                <a:uFillTx/>
                <a:latin typeface="Calibri"/>
                <a:ea typeface="+mn-ea"/>
                <a:cs typeface="+mn-cs"/>
              </a:rPr>
            </a:br>
            <a:r>
              <a:rPr kumimoji="0" lang="en-US" b="0" i="0" u="none" strike="noStrike" kern="1200" cap="none" spc="0" normalizeH="0" baseline="0" noProof="0" dirty="0">
                <a:ln>
                  <a:noFill/>
                </a:ln>
                <a:solidFill>
                  <a:prstClr val="black"/>
                </a:solidFill>
                <a:effectLst/>
                <a:uLnTx/>
                <a:uFillTx/>
                <a:latin typeface="Calibri"/>
                <a:ea typeface="+mn-ea"/>
                <a:cs typeface="+mn-cs"/>
              </a:rPr>
              <a:t>Épidémies concentrées :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rPr>
              <a:t>EPP / CSAVR / AEM / ECDC</a:t>
            </a:r>
          </a:p>
        </p:txBody>
      </p:sp>
      <p:cxnSp>
        <p:nvCxnSpPr>
          <p:cNvPr id="13" name="Straight Arrow Connector 12"/>
          <p:cNvCxnSpPr>
            <a:cxnSpLocks/>
          </p:cNvCxnSpPr>
          <p:nvPr/>
        </p:nvCxnSpPr>
        <p:spPr>
          <a:xfrm>
            <a:off x="3733800" y="5517232"/>
            <a:ext cx="7894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3"/>
          </p:cNvCxnSpPr>
          <p:nvPr/>
        </p:nvCxnSpPr>
        <p:spPr>
          <a:xfrm>
            <a:off x="3733800" y="312420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4267200" y="1981200"/>
            <a:ext cx="0" cy="3536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37338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33800" y="4343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Process 26"/>
          <p:cNvSpPr/>
          <p:nvPr/>
        </p:nvSpPr>
        <p:spPr>
          <a:xfrm>
            <a:off x="8499346" y="1676400"/>
            <a:ext cx="3286249" cy="2828994"/>
          </a:xfrm>
          <a:prstGeom prst="flowChartProcess">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a:ln>
                  <a:noFill/>
                </a:ln>
                <a:solidFill>
                  <a:prstClr val="black"/>
                </a:solidFill>
                <a:effectLst/>
                <a:uLnTx/>
                <a:uFillTx/>
                <a:latin typeface="Calibri"/>
                <a:ea typeface="+mn-ea"/>
                <a:cs typeface="+mn-cs"/>
              </a:rPr>
              <a:t>Résultats nationaux</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b="0" i="0" u="none" strike="noStrike" kern="1200" cap="none" spc="0" normalizeH="0" baseline="0" noProof="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rPr>
              <a:t>Nombre de personnes séropositives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rPr>
              <a:t>Nouvelles infections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rPr>
              <a:t>Décès dus au SIDA</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rPr>
              <a:t>Besoin d'ART et de PTME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rPr>
              <a:t>Couverture des traitements antirétroviraux et de la prévention de la transmission mère-enfant</a:t>
            </a:r>
            <a:endParaRPr kumimoji="0" lang="en-US" b="0" i="0" u="none" strike="noStrike" kern="1200" cap="none" spc="0" normalizeH="0" baseline="0" noProof="0">
              <a:ln>
                <a:noFill/>
              </a:ln>
              <a:solidFill>
                <a:prstClr val="black"/>
              </a:solidFill>
              <a:effectLst/>
              <a:uLnTx/>
              <a:uFillTx/>
              <a:latin typeface="Calibri"/>
              <a:ea typeface="+mn-ea"/>
              <a:cs typeface="+mn-cs"/>
            </a:endParaRPr>
          </a:p>
        </p:txBody>
      </p:sp>
      <p:cxnSp>
        <p:nvCxnSpPr>
          <p:cNvPr id="28" name="Straight Arrow Connector 27"/>
          <p:cNvCxnSpPr/>
          <p:nvPr/>
        </p:nvCxnSpPr>
        <p:spPr>
          <a:xfrm>
            <a:off x="7848598" y="3162300"/>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2E9C287-3C33-4974-83D4-61F5354E8255}"/>
              </a:ext>
            </a:extLst>
          </p:cNvPr>
          <p:cNvSpPr txBox="1"/>
          <p:nvPr/>
        </p:nvSpPr>
        <p:spPr>
          <a:xfrm>
            <a:off x="1447800" y="727904"/>
            <a:ext cx="9918699" cy="769441"/>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Données &gt; Modèle &gt; Résultats</a:t>
            </a:r>
          </a:p>
        </p:txBody>
      </p:sp>
      <p:cxnSp>
        <p:nvCxnSpPr>
          <p:cNvPr id="12" name="Straight Arrow Connector 11">
            <a:extLst>
              <a:ext uri="{FF2B5EF4-FFF2-40B4-BE49-F238E27FC236}">
                <a16:creationId xmlns:a16="http://schemas.microsoft.com/office/drawing/2014/main" id="{5F0D4B7A-48DB-2963-6108-652839DCC512}"/>
              </a:ext>
            </a:extLst>
          </p:cNvPr>
          <p:cNvCxnSpPr>
            <a:endCxn id="10" idx="2"/>
          </p:cNvCxnSpPr>
          <p:nvPr/>
        </p:nvCxnSpPr>
        <p:spPr>
          <a:xfrm flipV="1">
            <a:off x="6318248" y="4572000"/>
            <a:ext cx="1" cy="3809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49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57200" y="0"/>
            <a:ext cx="11734800" cy="1447131"/>
          </a:xfrm>
        </p:spPr>
        <p:txBody>
          <a:bodyPr>
            <a:normAutofit fontScale="90000"/>
          </a:bodyPr>
          <a:lstStyle/>
          <a:p>
            <a:r>
              <a:rPr lang="en-US" b="1" dirty="0">
                <a:latin typeface="Arial" panose="020B0604020202020204" pitchFamily="34" charset="0"/>
                <a:cs typeface="Arial" panose="020B0604020202020204" pitchFamily="34" charset="0"/>
              </a:rPr>
              <a:t>Estimation des tendances de l'incidence - Épidémies concentrées</a:t>
            </a:r>
            <a:br>
              <a:rPr lang="en-US" u="sng" dirty="0">
                <a:solidFill>
                  <a:srgbClr val="0070C0"/>
                </a:solidFill>
              </a:rPr>
            </a:br>
            <a:r>
              <a:rPr lang="en-US" sz="2400" dirty="0">
                <a:solidFill>
                  <a:schemeClr val="tx1"/>
                </a:solidFill>
              </a:rPr>
              <a:t>Différents modèles peuvent être utilisés, en fonction des données disponibles</a:t>
            </a:r>
            <a:endParaRPr lang="en-CH" dirty="0">
              <a:solidFill>
                <a:schemeClr val="tx1"/>
              </a:solidFill>
            </a:endParaRPr>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2942713661"/>
              </p:ext>
            </p:extLst>
          </p:nvPr>
        </p:nvGraphicFramePr>
        <p:xfrm>
          <a:off x="457200" y="1447131"/>
          <a:ext cx="11366500" cy="5334000"/>
        </p:xfrm>
        <a:graphic>
          <a:graphicData uri="http://schemas.openxmlformats.org/drawingml/2006/table">
            <a:tbl>
              <a:tblPr firstRow="1" bandRow="1">
                <a:tableStyleId>{21E4AEA4-8DFA-4A89-87EB-49C32662AFE0}</a:tableStyleId>
              </a:tblPr>
              <a:tblGrid>
                <a:gridCol w="2770584">
                  <a:extLst>
                    <a:ext uri="{9D8B030D-6E8A-4147-A177-3AD203B41FA5}">
                      <a16:colId xmlns:a16="http://schemas.microsoft.com/office/drawing/2014/main" val="2983053911"/>
                    </a:ext>
                  </a:extLst>
                </a:gridCol>
                <a:gridCol w="8595916">
                  <a:extLst>
                    <a:ext uri="{9D8B030D-6E8A-4147-A177-3AD203B41FA5}">
                      <a16:colId xmlns:a16="http://schemas.microsoft.com/office/drawing/2014/main" val="4233037758"/>
                    </a:ext>
                  </a:extLst>
                </a:gridCol>
              </a:tblGrid>
              <a:tr h="370840">
                <a:tc>
                  <a:txBody>
                    <a:bodyPr/>
                    <a:lstStyle/>
                    <a:p>
                      <a:r>
                        <a:rPr lang="en-US" sz="2000" dirty="0"/>
                        <a:t>Modèle </a:t>
                      </a:r>
                    </a:p>
                  </a:txBody>
                  <a:tcPr/>
                </a:tc>
                <a:tc>
                  <a:txBody>
                    <a:bodyPr/>
                    <a:lstStyle/>
                    <a:p>
                      <a:r>
                        <a:rPr lang="en-US" sz="2000" dirty="0"/>
                        <a:t>Données requises</a:t>
                      </a:r>
                    </a:p>
                  </a:txBody>
                  <a:tcPr/>
                </a:tc>
                <a:extLst>
                  <a:ext uri="{0D108BD9-81ED-4DB2-BD59-A6C34878D82A}">
                    <a16:rowId xmlns:a16="http://schemas.microsoft.com/office/drawing/2014/main" val="4294926556"/>
                  </a:ext>
                </a:extLst>
              </a:tr>
              <a:tr h="370840">
                <a:tc>
                  <a:txBody>
                    <a:bodyPr/>
                    <a:lstStyle/>
                    <a:p>
                      <a:r>
                        <a:rPr lang="en-US" sz="2000"/>
                        <a:t>Paquet d'estimations et de projections (EPP)</a:t>
                      </a:r>
                    </a:p>
                  </a:txBody>
                  <a:tcPr/>
                </a:tc>
                <a:tc>
                  <a:txBody>
                    <a:bodyPr/>
                    <a:lstStyle/>
                    <a:p>
                      <a:r>
                        <a:rPr lang="en-US" sz="2000"/>
                        <a:t>Données de prévalence pour les clientes des services de soins prénatals et les populations clés :</a:t>
                      </a:r>
                    </a:p>
                    <a:p>
                      <a:pPr marL="285750" indent="-285750">
                        <a:buFont typeface="Arial" panose="020B0604020202020204" pitchFamily="34" charset="0"/>
                        <a:buChar char="•"/>
                      </a:pPr>
                      <a:r>
                        <a:rPr lang="en-US" sz="2000"/>
                        <a:t>Surveillance sentinelle et IBBS</a:t>
                      </a:r>
                    </a:p>
                    <a:p>
                      <a:pPr marL="285750" indent="-285750">
                        <a:buFont typeface="Arial" panose="020B0604020202020204" pitchFamily="34" charset="0"/>
                        <a:buChar char="•"/>
                      </a:pPr>
                      <a:r>
                        <a:rPr lang="en-US" sz="2000"/>
                        <a:t>Tests programmatiques de routine</a:t>
                      </a:r>
                    </a:p>
                    <a:p>
                      <a:pPr marL="0" indent="0">
                        <a:buFont typeface="Arial" panose="020B0604020202020204" pitchFamily="34" charset="0"/>
                        <a:buNone/>
                      </a:pPr>
                      <a:r>
                        <a:rPr lang="en-US" sz="2000"/>
                        <a:t>&amp; Estimations de la taille des groupes de population</a:t>
                      </a:r>
                    </a:p>
                  </a:txBody>
                  <a:tcPr/>
                </a:tc>
                <a:extLst>
                  <a:ext uri="{0D108BD9-81ED-4DB2-BD59-A6C34878D82A}">
                    <a16:rowId xmlns:a16="http://schemas.microsoft.com/office/drawing/2014/main" val="2459542645"/>
                  </a:ext>
                </a:extLst>
              </a:tr>
              <a:tr h="370840">
                <a:tc>
                  <a:txBody>
                    <a:bodyPr/>
                    <a:lstStyle/>
                    <a:p>
                      <a:r>
                        <a:rPr lang="en-US" sz="2000"/>
                        <a:t>Modèle d'épidémie de SIDA (AEM)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Données de surveillance de la prévalence : Clients des services de soins prénatals et populations clés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Estimation de la taille des groupes de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Couverture des services du programme</a:t>
                      </a:r>
                    </a:p>
                  </a:txBody>
                  <a:tcPr/>
                </a:tc>
                <a:extLst>
                  <a:ext uri="{0D108BD9-81ED-4DB2-BD59-A6C34878D82A}">
                    <a16:rowId xmlns:a16="http://schemas.microsoft.com/office/drawing/2014/main" val="2574109699"/>
                  </a:ext>
                </a:extLst>
              </a:tr>
              <a:tr h="370840">
                <a:tc>
                  <a:txBody>
                    <a:bodyPr/>
                    <a:lstStyle/>
                    <a:p>
                      <a:r>
                        <a:rPr lang="en-US" sz="2000"/>
                        <a:t>Surveillance des cas et enregistrement des données d'état civil (CSAVR)</a:t>
                      </a:r>
                    </a:p>
                  </a:txBody>
                  <a:tcPr/>
                </a:tc>
                <a:tc>
                  <a:txBody>
                    <a:bodyPr/>
                    <a:lstStyle/>
                    <a:p>
                      <a:pPr marL="285750" indent="-285750">
                        <a:buFont typeface="Arial" panose="020B0604020202020204" pitchFamily="34" charset="0"/>
                        <a:buChar char="•"/>
                      </a:pPr>
                      <a:r>
                        <a:rPr lang="en-US" sz="2000"/>
                        <a:t>Nouveaux diagnostics de VIH</a:t>
                      </a:r>
                    </a:p>
                    <a:p>
                      <a:pPr marL="285750" indent="-285750">
                        <a:buFont typeface="Arial" panose="020B0604020202020204" pitchFamily="34" charset="0"/>
                        <a:buChar char="•"/>
                      </a:pPr>
                      <a:r>
                        <a:rPr lang="en-US" sz="2000"/>
                        <a:t>Décès liés au sida</a:t>
                      </a:r>
                    </a:p>
                    <a:p>
                      <a:pPr marL="285750" indent="-285750">
                        <a:buFont typeface="Arial" panose="020B0604020202020204" pitchFamily="34" charset="0"/>
                        <a:buChar char="•"/>
                      </a:pPr>
                      <a:r>
                        <a:rPr lang="en-US" sz="2000"/>
                        <a:t>Optionnellement, numération des CD4 au moment du diagnostic</a:t>
                      </a:r>
                    </a:p>
                  </a:txBody>
                  <a:tcPr/>
                </a:tc>
                <a:extLst>
                  <a:ext uri="{0D108BD9-81ED-4DB2-BD59-A6C34878D82A}">
                    <a16:rowId xmlns:a16="http://schemas.microsoft.com/office/drawing/2014/main" val="4222240978"/>
                  </a:ext>
                </a:extLst>
              </a:tr>
              <a:tr h="370840">
                <a:tc>
                  <a:txBody>
                    <a:bodyPr/>
                    <a:lstStyle/>
                    <a:p>
                      <a:r>
                        <a:rPr lang="en-US" sz="2000"/>
                        <a:t>Modèle VIH de l'ECDC </a:t>
                      </a:r>
                    </a:p>
                  </a:txBody>
                  <a:tcPr/>
                </a:tc>
                <a:tc>
                  <a:txBody>
                    <a:bodyPr/>
                    <a:lstStyle/>
                    <a:p>
                      <a:r>
                        <a:rPr lang="en-US" sz="2000" dirty="0"/>
                        <a:t>Données de surveillance basées sur des cas ou agrégées : </a:t>
                      </a:r>
                    </a:p>
                    <a:p>
                      <a:r>
                        <a:rPr lang="en-US" sz="2000" dirty="0"/>
                        <a:t>Nouveaux diagnostics de VIH, diagnostics de sida, décès liés au sida</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137532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44379" y="274638"/>
            <a:ext cx="12047621" cy="1143000"/>
          </a:xfrm>
        </p:spPr>
        <p:txBody>
          <a:bodyPr>
            <a:normAutofit fontScale="90000"/>
          </a:bodyPr>
          <a:lstStyle/>
          <a:p>
            <a:r>
              <a:rPr lang="en-US" sz="3600" b="1" dirty="0"/>
              <a:t>Estimation des tendances de l'incidence - Épidémies généralisées et concentrées</a:t>
            </a:r>
            <a:br>
              <a:rPr lang="en-US" u="sng" dirty="0"/>
            </a:br>
            <a:r>
              <a:rPr lang="en-US" sz="2400" dirty="0"/>
              <a:t>Différents modèles peuvent être utilisés, en fonction des données disponibles</a:t>
            </a:r>
            <a:br>
              <a:rPr lang="en-US" dirty="0"/>
            </a:br>
            <a:endParaRPr lang="en-CH" dirty="0"/>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1114891760"/>
              </p:ext>
            </p:extLst>
          </p:nvPr>
        </p:nvGraphicFramePr>
        <p:xfrm>
          <a:off x="1088858" y="1151155"/>
          <a:ext cx="9024960" cy="5674360"/>
        </p:xfrm>
        <a:graphic>
          <a:graphicData uri="http://schemas.openxmlformats.org/drawingml/2006/table">
            <a:tbl>
              <a:tblPr firstRow="1" bandRow="1">
                <a:tableStyleId>{21E4AEA4-8DFA-4A89-87EB-49C32662AFE0}</a:tableStyleId>
              </a:tblPr>
              <a:tblGrid>
                <a:gridCol w="2199834">
                  <a:extLst>
                    <a:ext uri="{9D8B030D-6E8A-4147-A177-3AD203B41FA5}">
                      <a16:colId xmlns:a16="http://schemas.microsoft.com/office/drawing/2014/main" val="2983053911"/>
                    </a:ext>
                  </a:extLst>
                </a:gridCol>
                <a:gridCol w="6825126">
                  <a:extLst>
                    <a:ext uri="{9D8B030D-6E8A-4147-A177-3AD203B41FA5}">
                      <a16:colId xmlns:a16="http://schemas.microsoft.com/office/drawing/2014/main" val="4233037758"/>
                    </a:ext>
                  </a:extLst>
                </a:gridCol>
              </a:tblGrid>
              <a:tr h="370840">
                <a:tc>
                  <a:txBody>
                    <a:bodyPr/>
                    <a:lstStyle/>
                    <a:p>
                      <a:r>
                        <a:rPr lang="en-US"/>
                        <a:t>Modèle </a:t>
                      </a:r>
                    </a:p>
                  </a:txBody>
                  <a:tcPr/>
                </a:tc>
                <a:tc>
                  <a:txBody>
                    <a:bodyPr/>
                    <a:lstStyle/>
                    <a:p>
                      <a:r>
                        <a:rPr lang="en-US"/>
                        <a:t>Données requises</a:t>
                      </a:r>
                    </a:p>
                  </a:txBody>
                  <a:tcPr/>
                </a:tc>
                <a:extLst>
                  <a:ext uri="{0D108BD9-81ED-4DB2-BD59-A6C34878D82A}">
                    <a16:rowId xmlns:a16="http://schemas.microsoft.com/office/drawing/2014/main" val="4294926556"/>
                  </a:ext>
                </a:extLst>
              </a:tr>
              <a:tr h="370840">
                <a:tc>
                  <a:txBody>
                    <a:bodyPr/>
                    <a:lstStyle/>
                    <a:p>
                      <a:r>
                        <a:rPr lang="en-US"/>
                        <a:t>Paquet d'estimations et de projections (EPP)</a:t>
                      </a:r>
                    </a:p>
                  </a:txBody>
                  <a:tcPr/>
                </a:tc>
                <a:tc>
                  <a:txBody>
                    <a:bodyPr/>
                    <a:lstStyle/>
                    <a:p>
                      <a:pPr marL="285750" indent="-285750">
                        <a:buFont typeface="Arial" panose="020B0604020202020204" pitchFamily="34" charset="0"/>
                        <a:buChar char="•"/>
                      </a:pPr>
                      <a:r>
                        <a:rPr lang="en-US" dirty="0"/>
                        <a:t>Données de surveillance de la prévalence pour les clientes des services de soins prénatals et/ou les populations clés</a:t>
                      </a:r>
                    </a:p>
                    <a:p>
                      <a:pPr marL="285750" indent="-285750">
                        <a:buFont typeface="Arial" panose="020B0604020202020204" pitchFamily="34" charset="0"/>
                        <a:buChar char="•"/>
                      </a:pPr>
                      <a:r>
                        <a:rPr lang="en-US" dirty="0"/>
                        <a:t>Estimation de la taille des groupes de population</a:t>
                      </a:r>
                    </a:p>
                    <a:p>
                      <a:r>
                        <a:rPr lang="en-US" dirty="0"/>
                        <a:t>Peut également être utilisé :</a:t>
                      </a:r>
                    </a:p>
                    <a:p>
                      <a:pPr marL="285750" indent="-285750">
                        <a:buFont typeface="Arial" panose="020B0604020202020204" pitchFamily="34" charset="0"/>
                        <a:buChar char="•"/>
                      </a:pPr>
                      <a:r>
                        <a:rPr lang="en-US" dirty="0"/>
                        <a:t>Prévalence des tests de routine chez les personnes ayant bénéficié d'une CPN</a:t>
                      </a:r>
                    </a:p>
                    <a:p>
                      <a:pPr marL="285750" indent="-285750">
                        <a:buFont typeface="Arial" panose="020B0604020202020204" pitchFamily="34" charset="0"/>
                        <a:buChar char="•"/>
                      </a:pPr>
                      <a:r>
                        <a:rPr lang="en-US" dirty="0"/>
                        <a:t>Prévalence et couverture des traitements antirétroviraux d'après les enquêtes nationales auprès des ménages</a:t>
                      </a:r>
                    </a:p>
                  </a:txBody>
                  <a:tcPr/>
                </a:tc>
                <a:extLst>
                  <a:ext uri="{0D108BD9-81ED-4DB2-BD59-A6C34878D82A}">
                    <a16:rowId xmlns:a16="http://schemas.microsoft.com/office/drawing/2014/main" val="2459542645"/>
                  </a:ext>
                </a:extLst>
              </a:tr>
              <a:tr h="370840">
                <a:tc>
                  <a:txBody>
                    <a:bodyPr/>
                    <a:lstStyle/>
                    <a:p>
                      <a:r>
                        <a:rPr lang="en-US"/>
                        <a:t>Modèle d'épidémie de SIDA (AEM)</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Données de surveillance de la prévalence pour les clients des services de soins prénatals et les populations clés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Estimation de la taille de la population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Couverture des services du programme</a:t>
                      </a:r>
                    </a:p>
                  </a:txBody>
                  <a:tcPr/>
                </a:tc>
                <a:extLst>
                  <a:ext uri="{0D108BD9-81ED-4DB2-BD59-A6C34878D82A}">
                    <a16:rowId xmlns:a16="http://schemas.microsoft.com/office/drawing/2014/main" val="2574109699"/>
                  </a:ext>
                </a:extLst>
              </a:tr>
              <a:tr h="370840">
                <a:tc>
                  <a:txBody>
                    <a:bodyPr/>
                    <a:lstStyle/>
                    <a:p>
                      <a:r>
                        <a:rPr lang="en-US"/>
                        <a:t>Surveillance des cas et enregistrement des données d'état civil (CSAVR)</a:t>
                      </a:r>
                    </a:p>
                  </a:txBody>
                  <a:tcPr/>
                </a:tc>
                <a:tc>
                  <a:txBody>
                    <a:bodyPr/>
                    <a:lstStyle/>
                    <a:p>
                      <a:pPr marL="285750" indent="-285750">
                        <a:buFont typeface="Arial" panose="020B0604020202020204" pitchFamily="34" charset="0"/>
                        <a:buChar char="•"/>
                      </a:pPr>
                      <a:r>
                        <a:rPr lang="en-US"/>
                        <a:t>Nouveaux diagnostics de VIH</a:t>
                      </a:r>
                    </a:p>
                    <a:p>
                      <a:pPr marL="285750" indent="-285750">
                        <a:buFont typeface="Arial" panose="020B0604020202020204" pitchFamily="34" charset="0"/>
                        <a:buChar char="•"/>
                      </a:pPr>
                      <a:r>
                        <a:rPr lang="en-US"/>
                        <a:t>Décès liés au sida</a:t>
                      </a:r>
                    </a:p>
                    <a:p>
                      <a:pPr marL="285750" indent="-285750">
                        <a:buFont typeface="Arial" panose="020B0604020202020204" pitchFamily="34" charset="0"/>
                        <a:buChar char="•"/>
                      </a:pPr>
                      <a:r>
                        <a:rPr lang="en-US"/>
                        <a:t>Optionnellement, numération des CD4 au moment du diagnostic</a:t>
                      </a:r>
                    </a:p>
                  </a:txBody>
                  <a:tcPr/>
                </a:tc>
                <a:extLst>
                  <a:ext uri="{0D108BD9-81ED-4DB2-BD59-A6C34878D82A}">
                    <a16:rowId xmlns:a16="http://schemas.microsoft.com/office/drawing/2014/main" val="2550624297"/>
                  </a:ext>
                </a:extLst>
              </a:tr>
              <a:tr h="370840">
                <a:tc>
                  <a:txBody>
                    <a:bodyPr/>
                    <a:lstStyle/>
                    <a:p>
                      <a:r>
                        <a:rPr lang="en-US"/>
                        <a:t>Modèle VIH de l'ECDC </a:t>
                      </a:r>
                    </a:p>
                  </a:txBody>
                  <a:tcPr/>
                </a:tc>
                <a:tc>
                  <a:txBody>
                    <a:bodyPr/>
                    <a:lstStyle/>
                    <a:p>
                      <a:r>
                        <a:rPr lang="en-US" dirty="0"/>
                        <a:t>Données de surveillance basées sur des cas ou agrégées : </a:t>
                      </a:r>
                    </a:p>
                    <a:p>
                      <a:r>
                        <a:rPr lang="en-US" dirty="0"/>
                        <a:t>Nouveaux diagnostics de VIH, diagnostics de sida, décès liés au sida</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149486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1728-8C57-86BA-9A81-C068D12BF842}"/>
              </a:ext>
            </a:extLst>
          </p:cNvPr>
          <p:cNvSpPr>
            <a:spLocks noGrp="1"/>
          </p:cNvSpPr>
          <p:nvPr>
            <p:ph type="title"/>
          </p:nvPr>
        </p:nvSpPr>
        <p:spPr>
          <a:xfrm>
            <a:off x="1054100" y="248038"/>
            <a:ext cx="10824903" cy="727322"/>
          </a:xfrm>
        </p:spPr>
        <p:txBody>
          <a:bodyPr vert="horz" lIns="91440" tIns="45720" rIns="91440" bIns="45720" rtlCol="0" anchor="ctr">
            <a:normAutofit fontScale="90000"/>
          </a:bodyPr>
          <a:lstStyle/>
          <a:p>
            <a:r>
              <a:rPr lang="en-US" sz="2800" b="1" dirty="0">
                <a:latin typeface="Arial" panose="020B0604020202020204" pitchFamily="34" charset="0"/>
                <a:ea typeface="ＭＳ Ｐゴシック" panose="020B0600070205080204" pitchFamily="34" charset="-128"/>
                <a:cs typeface="+mn-cs"/>
              </a:rPr>
              <a:t>Méthodes et modèles utilisés pour établir les estimations relatives au VIH</a:t>
            </a:r>
          </a:p>
        </p:txBody>
      </p:sp>
      <p:graphicFrame>
        <p:nvGraphicFramePr>
          <p:cNvPr id="3" name="Table 2">
            <a:extLst>
              <a:ext uri="{FF2B5EF4-FFF2-40B4-BE49-F238E27FC236}">
                <a16:creationId xmlns:a16="http://schemas.microsoft.com/office/drawing/2014/main" id="{854C0ADB-68DF-9AF3-2A56-D820354B5ABF}"/>
              </a:ext>
            </a:extLst>
          </p:cNvPr>
          <p:cNvGraphicFramePr>
            <a:graphicFrameLocks noGrp="1"/>
          </p:cNvGraphicFramePr>
          <p:nvPr/>
        </p:nvGraphicFramePr>
        <p:xfrm>
          <a:off x="320041" y="1249680"/>
          <a:ext cx="11186158" cy="4447784"/>
        </p:xfrm>
        <a:graphic>
          <a:graphicData uri="http://schemas.openxmlformats.org/drawingml/2006/table">
            <a:tbl>
              <a:tblPr firstRow="1" bandRow="1">
                <a:tableStyleId>{21E4AEA4-8DFA-4A89-87EB-49C32662AFE0}</a:tableStyleId>
              </a:tblPr>
              <a:tblGrid>
                <a:gridCol w="3459479">
                  <a:extLst>
                    <a:ext uri="{9D8B030D-6E8A-4147-A177-3AD203B41FA5}">
                      <a16:colId xmlns:a16="http://schemas.microsoft.com/office/drawing/2014/main" val="842630820"/>
                    </a:ext>
                  </a:extLst>
                </a:gridCol>
                <a:gridCol w="1081238">
                  <a:extLst>
                    <a:ext uri="{9D8B030D-6E8A-4147-A177-3AD203B41FA5}">
                      <a16:colId xmlns:a16="http://schemas.microsoft.com/office/drawing/2014/main" val="64889179"/>
                    </a:ext>
                  </a:extLst>
                </a:gridCol>
                <a:gridCol w="6645441">
                  <a:extLst>
                    <a:ext uri="{9D8B030D-6E8A-4147-A177-3AD203B41FA5}">
                      <a16:colId xmlns:a16="http://schemas.microsoft.com/office/drawing/2014/main" val="1040945214"/>
                    </a:ext>
                  </a:extLst>
                </a:gridCol>
              </a:tblGrid>
              <a:tr h="554599">
                <a:tc>
                  <a:txBody>
                    <a:bodyPr/>
                    <a:lstStyle/>
                    <a:p>
                      <a:pPr algn="l">
                        <a:lnSpc>
                          <a:spcPct val="150000"/>
                        </a:lnSpc>
                        <a:spcAft>
                          <a:spcPts val="400"/>
                        </a:spcAft>
                        <a:tabLst>
                          <a:tab pos="107950" algn="l"/>
                          <a:tab pos="457200" algn="l"/>
                        </a:tabLst>
                      </a:pPr>
                      <a:r>
                        <a:rPr lang="fr-CH" sz="1800" dirty="0">
                          <a:effectLst/>
                        </a:rPr>
                        <a:t>Modèle d'incidence</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fr-CH" sz="1800">
                          <a:effectLst/>
                        </a:rPr>
                        <a:t>Pays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43865" algn="l"/>
                        </a:tabLst>
                      </a:pPr>
                      <a:r>
                        <a:rPr lang="fr-CH" sz="1800" dirty="0" err="1">
                          <a:effectLst/>
                        </a:rPr>
                        <a:t>Régions</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24937148"/>
                  </a:ext>
                </a:extLst>
              </a:tr>
              <a:tr h="554599">
                <a:tc>
                  <a:txBody>
                    <a:bodyPr/>
                    <a:lstStyle/>
                    <a:p>
                      <a:pPr algn="l">
                        <a:lnSpc>
                          <a:spcPct val="150000"/>
                        </a:lnSpc>
                        <a:spcAft>
                          <a:spcPts val="400"/>
                        </a:spcAft>
                        <a:tabLst>
                          <a:tab pos="107950" algn="l"/>
                          <a:tab pos="457200" algn="l"/>
                        </a:tabLst>
                      </a:pPr>
                      <a:r>
                        <a:rPr lang="en-GB" sz="1800">
                          <a:effectLst/>
                        </a:rPr>
                        <a:t>EPP</a:t>
                      </a:r>
                      <a:r>
                        <a:rPr lang="fr-CH" sz="1800">
                          <a:effectLst/>
                        </a:rPr>
                        <a:t>, épidémie généralisée</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37</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Afrique orientale et australe, Afrique occidentale et centrale, Caraïbes, Asie-Pacifique</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60019089"/>
                  </a:ext>
                </a:extLst>
              </a:tr>
              <a:tr h="460522">
                <a:tc>
                  <a:txBody>
                    <a:bodyPr/>
                    <a:lstStyle/>
                    <a:p>
                      <a:pPr algn="l">
                        <a:lnSpc>
                          <a:spcPct val="150000"/>
                        </a:lnSpc>
                        <a:spcAft>
                          <a:spcPts val="400"/>
                        </a:spcAft>
                        <a:tabLst>
                          <a:tab pos="107950" algn="l"/>
                          <a:tab pos="457200" algn="l"/>
                        </a:tabLst>
                      </a:pPr>
                      <a:r>
                        <a:rPr lang="en-GB" sz="1800">
                          <a:effectLst/>
                        </a:rPr>
                        <a:t>EPP</a:t>
                      </a:r>
                      <a:r>
                        <a:rPr lang="fr-CH" sz="1800">
                          <a:effectLst/>
                        </a:rPr>
                        <a:t>, épidémie concentrée</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39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Moyen-Orient et Afrique du Nord, Europe de l'Est et Asie centrale, Caraïbes, Amérique latine, Asie et Pacifique</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48390021"/>
                  </a:ext>
                </a:extLst>
              </a:tr>
              <a:tr h="206600">
                <a:tc>
                  <a:txBody>
                    <a:bodyPr/>
                    <a:lstStyle/>
                    <a:p>
                      <a:pPr algn="l">
                        <a:lnSpc>
                          <a:spcPct val="150000"/>
                        </a:lnSpc>
                        <a:spcAft>
                          <a:spcPts val="400"/>
                        </a:spcAft>
                        <a:tabLst>
                          <a:tab pos="107950" algn="l"/>
                          <a:tab pos="457200" algn="l"/>
                        </a:tabLst>
                      </a:pPr>
                      <a:r>
                        <a:rPr lang="fr-CH" sz="1800">
                          <a:effectLst/>
                        </a:rPr>
                        <a:t> Modèle d'épidémie de</a:t>
                      </a:r>
                      <a:r>
                        <a:rPr lang="en-GB" sz="1800">
                          <a:effectLst/>
                        </a:rPr>
                        <a:t> SIDA</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13</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fr-CH" sz="1800">
                          <a:effectLst/>
                        </a:rPr>
                        <a:t>Asie et Pacifique</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428834008"/>
                  </a:ext>
                </a:extLst>
              </a:tr>
              <a:tr h="677320">
                <a:tc>
                  <a:txBody>
                    <a:bodyPr/>
                    <a:lstStyle/>
                    <a:p>
                      <a:pPr algn="l">
                        <a:lnSpc>
                          <a:spcPct val="150000"/>
                        </a:lnSpc>
                        <a:spcAft>
                          <a:spcPts val="400"/>
                        </a:spcAft>
                        <a:tabLst>
                          <a:tab pos="107950" algn="l"/>
                          <a:tab pos="457200" algn="l"/>
                        </a:tabLst>
                      </a:pPr>
                      <a:r>
                        <a:rPr lang="en-GB" sz="1800">
                          <a:effectLst/>
                        </a:rPr>
                        <a:t>CSAVR ou ECDC modèle d'ajustement des décès et/ou rapports de cas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69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Moyen-Orient et Afrique du Nord, Europe orientale et Asie centrale, Caraïbes, Amérique latine, Europe occidentale et centrale et Amérique du Nord, Asie et Pacifique</a:t>
                      </a:r>
                      <a:endParaRPr lang="en-CH" sz="180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58427199"/>
                  </a:ext>
                </a:extLst>
              </a:tr>
              <a:tr h="742440">
                <a:tc>
                  <a:txBody>
                    <a:bodyPr/>
                    <a:lstStyle/>
                    <a:p>
                      <a:pPr algn="l">
                        <a:lnSpc>
                          <a:spcPct val="150000"/>
                        </a:lnSpc>
                        <a:spcAft>
                          <a:spcPts val="400"/>
                        </a:spcAft>
                        <a:tabLst>
                          <a:tab pos="107950" algn="l"/>
                          <a:tab pos="457200" algn="l"/>
                        </a:tabLst>
                      </a:pPr>
                      <a:r>
                        <a:rPr lang="en-US" sz="1800">
                          <a:effectLst/>
                        </a:rPr>
                        <a:t>Autres </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14</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dirty="0">
                          <a:effectLst/>
                        </a:rPr>
                        <a:t>Europe occidentale et centrale et Amérique du Nord, Asie et Pacifique, Amérique latine, Afrique orientale et australe</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24060112"/>
                  </a:ext>
                </a:extLst>
              </a:tr>
            </a:tbl>
          </a:graphicData>
        </a:graphic>
      </p:graphicFrame>
    </p:spTree>
    <p:extLst>
      <p:ext uri="{BB962C8B-B14F-4D97-AF65-F5344CB8AC3E}">
        <p14:creationId xmlns:p14="http://schemas.microsoft.com/office/powerpoint/2010/main" val="417251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rt, line chart&#10;&#10;Description automatically generated">
            <a:extLst>
              <a:ext uri="{FF2B5EF4-FFF2-40B4-BE49-F238E27FC236}">
                <a16:creationId xmlns:a16="http://schemas.microsoft.com/office/drawing/2014/main" id="{7C665B67-830E-D4A9-348C-E1C12D3352C8}"/>
              </a:ext>
            </a:extLst>
          </p:cNvPr>
          <p:cNvPicPr>
            <a:picLocks noChangeAspect="1"/>
          </p:cNvPicPr>
          <p:nvPr/>
        </p:nvPicPr>
        <p:blipFill rotWithShape="1">
          <a:blip r:embed="rId3">
            <a:extLst>
              <a:ext uri="{28A0092B-C50C-407E-A947-70E740481C1C}">
                <a14:useLocalDpi xmlns:a14="http://schemas.microsoft.com/office/drawing/2010/main" val="0"/>
              </a:ext>
            </a:extLst>
          </a:blip>
          <a:srcRect t="20208" r="-127" b="7917"/>
          <a:stretch/>
        </p:blipFill>
        <p:spPr>
          <a:xfrm>
            <a:off x="175224" y="174481"/>
            <a:ext cx="5920776" cy="3258583"/>
          </a:xfrm>
          <a:prstGeom prst="rect">
            <a:avLst/>
          </a:prstGeom>
        </p:spPr>
      </p:pic>
      <p:pic>
        <p:nvPicPr>
          <p:cNvPr id="3" name="Picture 2" descr="Chart, line chart&#10;&#10;Description automatically generated">
            <a:extLst>
              <a:ext uri="{FF2B5EF4-FFF2-40B4-BE49-F238E27FC236}">
                <a16:creationId xmlns:a16="http://schemas.microsoft.com/office/drawing/2014/main" id="{A8ECC404-D092-D95B-79B8-3895981D2DB0}"/>
              </a:ext>
            </a:extLst>
          </p:cNvPr>
          <p:cNvPicPr>
            <a:picLocks noChangeAspect="1"/>
          </p:cNvPicPr>
          <p:nvPr/>
        </p:nvPicPr>
        <p:blipFill rotWithShape="1">
          <a:blip r:embed="rId4">
            <a:extLst>
              <a:ext uri="{28A0092B-C50C-407E-A947-70E740481C1C}">
                <a14:useLocalDpi xmlns:a14="http://schemas.microsoft.com/office/drawing/2010/main" val="0"/>
              </a:ext>
            </a:extLst>
          </a:blip>
          <a:srcRect l="-127" t="20964" r="254" b="7966"/>
          <a:stretch/>
        </p:blipFill>
        <p:spPr>
          <a:xfrm>
            <a:off x="0" y="3433064"/>
            <a:ext cx="5245100" cy="3450336"/>
          </a:xfrm>
          <a:prstGeom prst="rect">
            <a:avLst/>
          </a:prstGeom>
        </p:spPr>
      </p:pic>
      <p:pic>
        <p:nvPicPr>
          <p:cNvPr id="8" name="Picture 7">
            <a:extLst>
              <a:ext uri="{FF2B5EF4-FFF2-40B4-BE49-F238E27FC236}">
                <a16:creationId xmlns:a16="http://schemas.microsoft.com/office/drawing/2014/main" id="{8CF4D9FF-91E4-49D5-BA0A-2B5CD7788BDF}"/>
              </a:ext>
            </a:extLst>
          </p:cNvPr>
          <p:cNvPicPr>
            <a:picLocks noChangeAspect="1"/>
          </p:cNvPicPr>
          <p:nvPr/>
        </p:nvPicPr>
        <p:blipFill>
          <a:blip r:embed="rId5"/>
          <a:stretch>
            <a:fillRect/>
          </a:stretch>
        </p:blipFill>
        <p:spPr>
          <a:xfrm>
            <a:off x="9067800" y="93902"/>
            <a:ext cx="2948976" cy="2785376"/>
          </a:xfrm>
          <a:prstGeom prst="rect">
            <a:avLst/>
          </a:prstGeom>
        </p:spPr>
      </p:pic>
      <p:sp>
        <p:nvSpPr>
          <p:cNvPr id="9" name="TextBox 8">
            <a:extLst>
              <a:ext uri="{FF2B5EF4-FFF2-40B4-BE49-F238E27FC236}">
                <a16:creationId xmlns:a16="http://schemas.microsoft.com/office/drawing/2014/main" id="{9B8BFA46-3ACA-4C7C-A547-AA241CC56921}"/>
              </a:ext>
            </a:extLst>
          </p:cNvPr>
          <p:cNvSpPr txBox="1"/>
          <p:nvPr/>
        </p:nvSpPr>
        <p:spPr>
          <a:xfrm>
            <a:off x="1127760" y="93902"/>
            <a:ext cx="10643616" cy="461665"/>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rPr>
              <a:t>Principaux</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a:t>
            </a:r>
            <a:r>
              <a:rPr kumimoji="0" lang="en-US" sz="2400" b="1"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rPr>
              <a:t>résultats</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des estimations relatives au VIH</a:t>
            </a:r>
          </a:p>
        </p:txBody>
      </p:sp>
      <p:pic>
        <p:nvPicPr>
          <p:cNvPr id="7" name="Picture 2" descr="Chart, bar chart&#10;&#10;Description automatically generated">
            <a:extLst>
              <a:ext uri="{FF2B5EF4-FFF2-40B4-BE49-F238E27FC236}">
                <a16:creationId xmlns:a16="http://schemas.microsoft.com/office/drawing/2014/main" id="{27A6180E-589A-24D2-052B-B88BCF98FBBF}"/>
              </a:ext>
            </a:extLst>
          </p:cNvPr>
          <p:cNvPicPr>
            <a:picLocks noChangeAspect="1"/>
          </p:cNvPicPr>
          <p:nvPr/>
        </p:nvPicPr>
        <p:blipFill>
          <a:blip r:embed="rId6"/>
          <a:stretch>
            <a:fillRect/>
          </a:stretch>
        </p:blipFill>
        <p:spPr>
          <a:xfrm>
            <a:off x="5390197" y="2962646"/>
            <a:ext cx="5947174" cy="3895354"/>
          </a:xfrm>
          <a:prstGeom prst="rect">
            <a:avLst/>
          </a:prstGeom>
        </p:spPr>
      </p:pic>
    </p:spTree>
    <p:extLst>
      <p:ext uri="{BB962C8B-B14F-4D97-AF65-F5344CB8AC3E}">
        <p14:creationId xmlns:p14="http://schemas.microsoft.com/office/powerpoint/2010/main" val="117805581"/>
      </p:ext>
    </p:extLst>
  </p:cSld>
  <p:clrMapOvr>
    <a:masterClrMapping/>
  </p:clrMapOvr>
</p:sld>
</file>

<file path=ppt/theme/theme1.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ERKKOLA, Taavi</DisplayName>
        <AccountId>41</AccountId>
        <AccountType/>
      </UserInfo>
      <UserInfo>
        <DisplayName>BAKAN, Hasan</DisplayName>
        <AccountId>2786</AccountId>
        <AccountType/>
      </UserInfo>
      <UserInfo>
        <DisplayName>ARIAS GARCIA, Sonia</DisplayName>
        <AccountId>426</AccountId>
        <AccountType/>
      </UserInfo>
      <UserInfo>
        <DisplayName>SANDOVAL, Celeste</DisplayName>
        <AccountId>61</AccountId>
        <AccountType/>
      </UserInfo>
      <UserInfo>
        <DisplayName>BENDAUD, Victoria</DisplayName>
        <AccountId>42</AccountId>
        <AccountType/>
      </UserInfo>
      <UserInfo>
        <DisplayName>YAKUSIK, Anna</DisplayName>
        <AccountId>38</AccountId>
        <AccountType/>
      </UserInfo>
      <UserInfo>
        <DisplayName>SEDAY, Mary Ann</DisplayName>
        <AccountId>47</AccountId>
        <AccountType/>
      </UserInfo>
      <UserInfo>
        <DisplayName>FEIZZADEH, Ali</DisplayName>
        <AccountId>248</AccountId>
        <AccountType/>
      </UserInfo>
      <UserInfo>
        <DisplayName>KORENROMP, Eline Louise</DisplayName>
        <AccountId>7579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856A4E-98FA-425C-82E9-44D1EF1B5DA4}">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A929C00-A62D-47D0-AD31-4F826F323D08}">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3F9FBDA-2516-4634-9648-AAFA3A049E18}">
  <ds:schemaRefs>
    <ds:schemaRef ds:uri="http://schemas.microsoft.com/sharepoint/v3/contenttype/forms"/>
  </ds:schemaRefs>
</ds:datastoreItem>
</file>

<file path=docMetadata/LabelInfo.xml><?xml version="1.0" encoding="utf-8"?>
<clbl:labelList xmlns:clbl="http://schemas.microsoft.com/office/2020/mipLabelMetadata">
  <clbl:label id="{5d6aa37e-3a89-4bd8-9367-95b8219209ae}" enabled="1" method="Standard" siteId="{6ad73702-409c-4046-ae59-cc4bea334507}" removed="0"/>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22</TotalTime>
  <Words>1701</Words>
  <Application>Microsoft Office PowerPoint</Application>
  <PresentationFormat>Widescreen</PresentationFormat>
  <Paragraphs>114</Paragraphs>
  <Slides>7</Slides>
  <Notes>5</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7</vt:i4>
      </vt:variant>
    </vt:vector>
  </HeadingPairs>
  <TitlesOfParts>
    <vt:vector size="14" baseType="lpstr">
      <vt:lpstr>Arial</vt:lpstr>
      <vt:lpstr>Calibri</vt:lpstr>
      <vt:lpstr>2_Custom Design</vt:lpstr>
      <vt:lpstr>Custom Design</vt:lpstr>
      <vt:lpstr>1_Custom Design</vt:lpstr>
      <vt:lpstr>3_Custom Design</vt:lpstr>
      <vt:lpstr>4_Custom Design</vt:lpstr>
      <vt:lpstr>PowerPoint Presentation</vt:lpstr>
      <vt:lpstr>Objectif de la modélisation de l'épidémie de VIH  Synthétiser les données pour estimer les principaux indicateurs du VIH </vt:lpstr>
      <vt:lpstr>Structure </vt:lpstr>
      <vt:lpstr>Estimation des tendances de l'incidence - Épidémies concentrées Différents modèles peuvent être utilisés, en fonction des données disponibles</vt:lpstr>
      <vt:lpstr>Estimation des tendances de l'incidence - Épidémies généralisées et concentrées Différents modèles peuvent être utilisés, en fonction des données disponibles </vt:lpstr>
      <vt:lpstr>Méthodes et modèles utilisés pour établir les estimations relatives au VIH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BENDAUD, Victoria</dc:creator>
  <cp:keywords>, docId:EED0BE1E9834FD5DBA739A657FA4391D</cp:keywords>
  <cp:lastModifiedBy>RWODZI, Desire Tarwireyi</cp:lastModifiedBy>
  <cp:revision>19</cp:revision>
  <dcterms:created xsi:type="dcterms:W3CDTF">2022-11-15T13:08:34Z</dcterms:created>
  <dcterms:modified xsi:type="dcterms:W3CDTF">2023-12-01T08:09:51Z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y fmtid="{D5CDD505-2E9C-101B-9397-08002B2CF9AE}" pid="4" name="MSIP_Label_5d6aa37e-3a89-4bd8-9367-95b8219209ae_Enabled">
    <vt:lpwstr>true</vt:lpwstr>
  </property>
  <property fmtid="{D5CDD505-2E9C-101B-9397-08002B2CF9AE}" pid="5" name="MSIP_Label_5d6aa37e-3a89-4bd8-9367-95b8219209ae_SetDate">
    <vt:lpwstr>2022-11-24T09:19:43Z</vt:lpwstr>
  </property>
  <property fmtid="{D5CDD505-2E9C-101B-9397-08002B2CF9AE}" pid="6" name="MSIP_Label_5d6aa37e-3a89-4bd8-9367-95b8219209ae_Method">
    <vt:lpwstr>Standard</vt:lpwstr>
  </property>
  <property fmtid="{D5CDD505-2E9C-101B-9397-08002B2CF9AE}" pid="7" name="MSIP_Label_5d6aa37e-3a89-4bd8-9367-95b8219209ae_Name">
    <vt:lpwstr>NORMAL information</vt:lpwstr>
  </property>
  <property fmtid="{D5CDD505-2E9C-101B-9397-08002B2CF9AE}" pid="8" name="MSIP_Label_5d6aa37e-3a89-4bd8-9367-95b8219209ae_SiteId">
    <vt:lpwstr>6ad73702-409c-4046-ae59-cc4bea334507</vt:lpwstr>
  </property>
  <property fmtid="{D5CDD505-2E9C-101B-9397-08002B2CF9AE}" pid="9" name="MSIP_Label_5d6aa37e-3a89-4bd8-9367-95b8219209ae_ActionId">
    <vt:lpwstr>96b265c4-4f0c-4a43-97e3-4bf7f11c8db3</vt:lpwstr>
  </property>
  <property fmtid="{D5CDD505-2E9C-101B-9397-08002B2CF9AE}" pid="10" name="MSIP_Label_5d6aa37e-3a89-4bd8-9367-95b8219209ae_ContentBits">
    <vt:lpwstr>1</vt:lpwstr>
  </property>
  <property fmtid="{D5CDD505-2E9C-101B-9397-08002B2CF9AE}" pid="11" name="ClassificationContentMarkingHeaderLocations">
    <vt:lpwstr>Office Theme:8</vt:lpwstr>
  </property>
  <property fmtid="{D5CDD505-2E9C-101B-9397-08002B2CF9AE}" pid="12" name="ClassificationContentMarkingHeaderText">
    <vt:lpwstr>ECDC NORMAL</vt:lpwstr>
  </property>
</Properties>
</file>