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7"/>
  </p:notesMasterIdLst>
  <p:sldIdLst>
    <p:sldId id="256" r:id="rId5"/>
    <p:sldId id="257" r:id="rId6"/>
    <p:sldId id="278" r:id="rId7"/>
    <p:sldId id="279" r:id="rId8"/>
    <p:sldId id="258" r:id="rId9"/>
    <p:sldId id="259" r:id="rId10"/>
    <p:sldId id="265" r:id="rId11"/>
    <p:sldId id="266" r:id="rId12"/>
    <p:sldId id="261" r:id="rId13"/>
    <p:sldId id="262" r:id="rId14"/>
    <p:sldId id="263" r:id="rId15"/>
    <p:sldId id="264" r:id="rId16"/>
    <p:sldId id="267" r:id="rId17"/>
    <p:sldId id="268" r:id="rId18"/>
    <p:sldId id="269" r:id="rId19"/>
    <p:sldId id="280" r:id="rId20"/>
    <p:sldId id="270" r:id="rId21"/>
    <p:sldId id="283" r:id="rId22"/>
    <p:sldId id="271" r:id="rId23"/>
    <p:sldId id="281" r:id="rId24"/>
    <p:sldId id="282"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77" autoAdjust="0"/>
    <p:restoredTop sz="59337" autoAdjust="0"/>
  </p:normalViewPr>
  <p:slideViewPr>
    <p:cSldViewPr snapToGrid="0">
      <p:cViewPr varScale="1">
        <p:scale>
          <a:sx n="52" d="100"/>
          <a:sy n="52" d="100"/>
        </p:scale>
        <p:origin x="1430" y="29"/>
      </p:cViewPr>
      <p:guideLst/>
    </p:cSldViewPr>
  </p:slideViewPr>
  <p:notesTextViewPr>
    <p:cViewPr>
      <p:scale>
        <a:sx n="1" d="1"/>
        <a:sy n="1" d="1"/>
      </p:scale>
      <p:origin x="0" y="0"/>
    </p:cViewPr>
  </p:notesTextViewPr>
  <p:sorterViewPr>
    <p:cViewPr>
      <p:scale>
        <a:sx n="100" d="100"/>
        <a:sy n="100" d="100"/>
      </p:scale>
      <p:origin x="0" y="-60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8D8EE-AAF5-423A-AC87-2DB8E8E5D75F}"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660D5-ED4C-41CA-8F92-89CB6C57A10E}" type="slidenum">
              <a:rPr lang="en-US" smtClean="0"/>
              <a:t>‹#›</a:t>
            </a:fld>
            <a:endParaRPr lang="en-US"/>
          </a:p>
        </p:txBody>
      </p:sp>
    </p:spTree>
    <p:extLst>
      <p:ext uri="{BB962C8B-B14F-4D97-AF65-F5344CB8AC3E}">
        <p14:creationId xmlns:p14="http://schemas.microsoft.com/office/powerpoint/2010/main" val="10346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Здравствуйте. Я Джон </a:t>
            </a:r>
            <a:r>
              <a:rPr lang="ru-RU" dirty="0" err="1" smtClean="0"/>
              <a:t>Стовер</a:t>
            </a:r>
            <a:r>
              <a:rPr lang="ru-RU" dirty="0" smtClean="0"/>
              <a:t> из </a:t>
            </a:r>
            <a:r>
              <a:rPr lang="ru-RU" dirty="0" err="1" smtClean="0"/>
              <a:t>Avenir</a:t>
            </a:r>
            <a:r>
              <a:rPr lang="ru-RU" dirty="0" smtClean="0"/>
              <a:t> </a:t>
            </a:r>
            <a:r>
              <a:rPr lang="ru-RU" dirty="0" err="1" smtClean="0"/>
              <a:t>Health</a:t>
            </a:r>
            <a:r>
              <a:rPr lang="ru-RU" dirty="0" smtClean="0"/>
              <a:t> и один из разработчиков модели </a:t>
            </a:r>
            <a:r>
              <a:rPr lang="ru-RU" dirty="0" err="1" smtClean="0"/>
              <a:t>Spectrum</a:t>
            </a:r>
            <a:r>
              <a:rPr lang="ru-RU" dirty="0" smtClean="0"/>
              <a:t>, одного из инструментов, используемых для подготовки оценок в связи с ВИЧ. В этом видео я опишу все шаги, необходимые для обновления файла прошлогодней оценки для получения обновленной оценки на 2022 год.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a:t>
            </a:fld>
            <a:endParaRPr lang="en-US"/>
          </a:p>
        </p:txBody>
      </p:sp>
    </p:spTree>
    <p:extLst>
      <p:ext uri="{BB962C8B-B14F-4D97-AF65-F5344CB8AC3E}">
        <p14:creationId xmlns:p14="http://schemas.microsoft.com/office/powerpoint/2010/main" val="414807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ru-RU" dirty="0" smtClean="0"/>
              <a:t>Теперь перейдите на вкладку АРТ для взрослых</a:t>
            </a:r>
          </a:p>
          <a:p>
            <a:pPr marL="228600" indent="-228600">
              <a:buAutoNum type="arabicPeriod"/>
            </a:pPr>
            <a:r>
              <a:rPr lang="ru-RU" dirty="0" smtClean="0"/>
              <a:t>Убедитесь, что кнопка-переключатель установлена на опции "Число или процент".</a:t>
            </a:r>
          </a:p>
          <a:p>
            <a:pPr marL="228600" indent="-228600">
              <a:buAutoNum type="arabicPeriod"/>
            </a:pPr>
            <a:r>
              <a:rPr lang="ru-RU" dirty="0" smtClean="0"/>
              <a:t>Введите число взрослых (15+), принимающих АРТ, по состоянию на 31 декабря 2021 года. </a:t>
            </a:r>
          </a:p>
          <a:p>
            <a:pPr marL="228600" indent="-228600">
              <a:buAutoNum type="arabicPeriod"/>
            </a:pPr>
            <a:r>
              <a:rPr lang="ru-RU" dirty="0" smtClean="0"/>
              <a:t>Проверьте процент утраченных для последующего наблюдения за каждый год. Это должен быть истинный показатель LTFU, который не включает тех, кто мог умереть или перейти в другую клинику. Возможно, вы не сможете получить эти данные из ИСУЗ, так как там могут не различаться причины неявки на последний запланированный визит. Лучшим источником часто является специальное исследование.</a:t>
            </a:r>
          </a:p>
          <a:p>
            <a:pPr marL="228600" indent="-228600">
              <a:buAutoNum type="arabicPeriod"/>
            </a:pPr>
            <a:r>
              <a:rPr lang="ru-RU" dirty="0" smtClean="0"/>
              <a:t>Если у вас есть информация о числе лиц, недавно начавших АРТ, внесите ее в соответствующую строку. Эта информация не используется в расчетах, но может быть использована для подтверждения оценок LTFU. </a:t>
            </a:r>
          </a:p>
          <a:p>
            <a:pPr marL="228600" indent="-228600">
              <a:buAutoNum type="arabicPeriod"/>
            </a:pPr>
            <a:r>
              <a:rPr lang="ru-RU" dirty="0" smtClean="0"/>
              <a:t>Перебои, вызванные COVID-19, могут означать, что число людей, принимающих АРТ, увеличивалось неравномерно в течение года. Могли быть месяцы без роста или даже со снижением, а затем периоды восстановления. Если у вас есть ежемесячная информация, вы можете ввести ее в поле справа. Если вы вводите данные за месяц, обязательно введите цифры за все месяцы в 2020 году, иначе пропущенные данные будут считаться равными 0. Если у вас есть только квартальные данные, вы можете ввести одну и ту же квартальную цифру за каждый месяц квартала. Вы также можете ввести данные LTFU в последнюю колонку, если они у вас есть.  </a:t>
            </a:r>
          </a:p>
          <a:p>
            <a:pPr marL="228600" indent="-228600">
              <a:buAutoNum type="arabicPeriod"/>
            </a:pPr>
            <a:r>
              <a:rPr lang="ru-RU" dirty="0" smtClean="0"/>
              <a:t>Наконец, постройте график значений, чтобы подтвердить тенденцию.</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10</a:t>
            </a:fld>
            <a:endParaRPr lang="en-US"/>
          </a:p>
        </p:txBody>
      </p:sp>
    </p:spTree>
    <p:extLst>
      <p:ext uri="{BB962C8B-B14F-4D97-AF65-F5344CB8AC3E}">
        <p14:creationId xmlns:p14="http://schemas.microsoft.com/office/powerpoint/2010/main" val="2276827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ru-RU" dirty="0" smtClean="0"/>
              <a:t>В редакторе Лечение детей введите число детей, получающих </a:t>
            </a:r>
            <a:r>
              <a:rPr lang="ru-RU" dirty="0" err="1" smtClean="0"/>
              <a:t>котримоксазол</a:t>
            </a:r>
            <a:r>
              <a:rPr lang="ru-RU" dirty="0" smtClean="0"/>
              <a:t> и АРТ по состоянию на 31 декабря. </a:t>
            </a:r>
          </a:p>
          <a:p>
            <a:pPr marL="228600" indent="-228600">
              <a:buAutoNum type="arabicPeriod"/>
            </a:pPr>
            <a:r>
              <a:rPr lang="ru-RU" dirty="0" smtClean="0"/>
              <a:t>Если у вас есть данные о количестве детей, получающих АРТ, по возрастным группам, введите их в соответствующую строку. Это обеспечит правильное распределение по возрасту в расчетах </a:t>
            </a:r>
            <a:r>
              <a:rPr lang="ru-RU" dirty="0" err="1" smtClean="0"/>
              <a:t>Spectrum</a:t>
            </a:r>
            <a:r>
              <a:rPr lang="ru-RU" dirty="0" smtClean="0"/>
              <a:t>. </a:t>
            </a:r>
          </a:p>
          <a:p>
            <a:pPr marL="228600" indent="-228600">
              <a:buAutoNum type="arabicPeriod"/>
            </a:pPr>
            <a:r>
              <a:rPr lang="ru-RU" dirty="0" smtClean="0"/>
              <a:t>Если у вас есть информация о LTFU, ее можно ввести в последнюю строку,</a:t>
            </a:r>
          </a:p>
          <a:p>
            <a:pPr marL="228600" indent="-228600">
              <a:buAutoNum type="arabicPeriod"/>
            </a:pPr>
            <a:r>
              <a:rPr lang="ru-RU" dirty="0" smtClean="0"/>
              <a:t>Как и в случае с АРТ для взрослых, если у вас есть ежемесячные или ежеквартальные данные о количестве детей на АРТ и/или LTFU, введите их в поле справа.</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11</a:t>
            </a:fld>
            <a:endParaRPr lang="en-US"/>
          </a:p>
        </p:txBody>
      </p:sp>
    </p:spTree>
    <p:extLst>
      <p:ext uri="{BB962C8B-B14F-4D97-AF65-F5344CB8AC3E}">
        <p14:creationId xmlns:p14="http://schemas.microsoft.com/office/powerpoint/2010/main" val="36746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Следующий редактор - Знание статуса. Здесь вы можете ввести число людей, живущих с ВИЧ, которые знают свой статус. Если у вас есть эта информация из отчетов о случаях или при использовании модели ECDC, установите соответствующую кнопку-переключатель и введите данные сейчас. Знание статуса можно также оценить с помощью моделей Shiny90 или CSVAR. Если вы будете использовать любой из этих вариантов, то лучше подождать, пока вы выполните все остальные шаги, прежде чем вернуться на эту страницу.</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12</a:t>
            </a:fld>
            <a:endParaRPr lang="en-US"/>
          </a:p>
        </p:txBody>
      </p:sp>
    </p:spTree>
    <p:extLst>
      <p:ext uri="{BB962C8B-B14F-4D97-AF65-F5344CB8AC3E}">
        <p14:creationId xmlns:p14="http://schemas.microsoft.com/office/powerpoint/2010/main" val="1850112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Если у вас есть информация о количестве людей на АРТ по возрасту, вы можете ввести ее здесь. Эта информация используется для подтверждения оценок, сделанных </a:t>
            </a:r>
            <a:r>
              <a:rPr lang="ru-RU" dirty="0" err="1" smtClean="0"/>
              <a:t>Spectrum</a:t>
            </a:r>
            <a:r>
              <a:rPr lang="ru-RU" dirty="0" smtClean="0"/>
              <a:t>. Вы можете использовать либо широкие возрастные группы, используемые для отчетности GAM, либо 5-летние возрастные группы.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13</a:t>
            </a:fld>
            <a:endParaRPr lang="en-US"/>
          </a:p>
        </p:txBody>
      </p:sp>
    </p:spTree>
    <p:extLst>
      <p:ext uri="{BB962C8B-B14F-4D97-AF65-F5344CB8AC3E}">
        <p14:creationId xmlns:p14="http://schemas.microsoft.com/office/powerpoint/2010/main" val="2725287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Информация</a:t>
            </a:r>
            <a:r>
              <a:rPr lang="ru-RU" baseline="0" dirty="0" smtClean="0"/>
              <a:t> о вирусной </a:t>
            </a:r>
            <a:r>
              <a:rPr lang="ru-RU" baseline="0" dirty="0" err="1" smtClean="0"/>
              <a:t>супрессии</a:t>
            </a:r>
            <a:r>
              <a:rPr lang="ru-RU" baseline="0" dirty="0" smtClean="0"/>
              <a:t> используется для отображения каскада лечения</a:t>
            </a:r>
            <a:r>
              <a:rPr lang="ru-RU" dirty="0" smtClean="0"/>
              <a:t>.</a:t>
            </a:r>
            <a:endParaRPr lang="en-US" dirty="0"/>
          </a:p>
          <a:p>
            <a:endParaRPr lang="en-US" dirty="0"/>
          </a:p>
          <a:p>
            <a:pPr marL="228600" indent="-228600">
              <a:buAutoNum type="arabicPeriod"/>
            </a:pPr>
            <a:r>
              <a:rPr lang="ru-RU" dirty="0" smtClean="0"/>
              <a:t>За 2021 год введите число людей, прошедших тестирование на вирусную нагрузку среди тех, кто находится на лечении, и </a:t>
            </a:r>
          </a:p>
          <a:p>
            <a:pPr marL="228600" indent="-228600">
              <a:buAutoNum type="arabicPeriod"/>
            </a:pPr>
            <a:r>
              <a:rPr lang="ru-RU" dirty="0" smtClean="0"/>
              <a:t>число тех, кто прошел тестирование на вирусную нагрузку. Программа рассчитает процент вирусной </a:t>
            </a:r>
            <a:r>
              <a:rPr lang="ru-RU" dirty="0" err="1" smtClean="0"/>
              <a:t>супрессии</a:t>
            </a:r>
            <a:r>
              <a:rPr lang="ru-RU" dirty="0" smtClean="0"/>
              <a:t>. </a:t>
            </a:r>
          </a:p>
          <a:p>
            <a:pPr marL="228600" indent="-228600">
              <a:buAutoNum type="arabicPeriod"/>
            </a:pPr>
            <a:r>
              <a:rPr lang="ru-RU" dirty="0" smtClean="0"/>
              <a:t>Если ваша программа использует порог вирусной </a:t>
            </a:r>
            <a:r>
              <a:rPr lang="ru-RU" dirty="0" err="1" smtClean="0"/>
              <a:t>супрессии</a:t>
            </a:r>
            <a:r>
              <a:rPr lang="ru-RU" dirty="0" smtClean="0"/>
              <a:t>, отличный от 1000 копий, введите ваше пороговое значение, и программа рассчитает вирусную </a:t>
            </a:r>
            <a:r>
              <a:rPr lang="ru-RU" dirty="0" err="1" smtClean="0"/>
              <a:t>супрессию</a:t>
            </a:r>
            <a:r>
              <a:rPr lang="ru-RU" dirty="0" smtClean="0"/>
              <a:t> при пороге 1000 копий.</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14</a:t>
            </a:fld>
            <a:endParaRPr lang="en-US"/>
          </a:p>
        </p:txBody>
      </p:sp>
    </p:spTree>
    <p:extLst>
      <p:ext uri="{BB962C8B-B14F-4D97-AF65-F5344CB8AC3E}">
        <p14:creationId xmlns:p14="http://schemas.microsoft.com/office/powerpoint/2010/main" val="31965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редакторах "Дополнительные опции" отображается эпидемиологическая информация, например, показатели прогрессирования и смертности, которые получены в результате специальных исследований. Мы не ожидаем, что эта информация будет получена из записей программ. </a:t>
            </a:r>
            <a:r>
              <a:rPr lang="ru-RU" dirty="0" err="1" smtClean="0"/>
              <a:t>Референс</a:t>
            </a:r>
            <a:r>
              <a:rPr lang="ru-RU" dirty="0" smtClean="0"/>
              <a:t>-группа ЮНЭЙДС по оценкам, моделям и прогнозам изучила всю имеющуюся информацию и рекомендовала значения по умолчанию. На 2022 год не было серьезных обновлений этих значений, поэтому эти значения уже должны быть установлены надлежащим образом.</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15</a:t>
            </a:fld>
            <a:endParaRPr lang="en-US"/>
          </a:p>
        </p:txBody>
      </p:sp>
    </p:spTree>
    <p:extLst>
      <p:ext uri="{BB962C8B-B14F-4D97-AF65-F5344CB8AC3E}">
        <p14:creationId xmlns:p14="http://schemas.microsoft.com/office/powerpoint/2010/main" val="2171085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Следующий шаг - оценка тенденции заболеваемости ВИЧ среди взрослого населения. Здесь есть несколько вариантов в зависимости от типа имеющихся у вас данных. В других видеоматериалах этой серии обсуждается, как использовать каждый вариант. ПОП используется в большинстве </a:t>
            </a:r>
            <a:r>
              <a:rPr lang="ru-RU" dirty="0" err="1" smtClean="0"/>
              <a:t>генерализованных</a:t>
            </a:r>
            <a:r>
              <a:rPr lang="ru-RU" dirty="0" smtClean="0"/>
              <a:t> эпидемий, где есть данные эпиднадзора в ДЖК, обследований и планового тестирования в ДЖК, а также в некоторых концентрированных эпидемиях, где есть оценки распространенности для ключевых групп населения. CSAVR используется в странах, где имеются хорошие отчеты о случаях. AEM используется в некоторых странах Азии, которые также используют AEM для планирования программ. Модель ECDC используется в некоторых европейских странах с хорошими данными из системы регистрации случаях.</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16</a:t>
            </a:fld>
            <a:endParaRPr lang="en-US"/>
          </a:p>
        </p:txBody>
      </p:sp>
    </p:spTree>
    <p:extLst>
      <p:ext uri="{BB962C8B-B14F-4D97-AF65-F5344CB8AC3E}">
        <p14:creationId xmlns:p14="http://schemas.microsoft.com/office/powerpoint/2010/main" val="3036930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Генерализованные эпидемии. Следующим шагом является проверка или создание моделей заболеваемости по полу и возрасту. Для </a:t>
            </a:r>
            <a:r>
              <a:rPr lang="ru-RU" dirty="0" err="1" smtClean="0"/>
              <a:t>генерализованных</a:t>
            </a:r>
            <a:r>
              <a:rPr lang="ru-RU" dirty="0" smtClean="0"/>
              <a:t> эпидемий с национальными обследованиями модель может рассчитать соответствующие модели заболеваемости по полу и возрасту. Сначала нажмите кнопку "Восстановить значения по умолчанию". Затем установите кнопку-переключатель Модель эпидемии в положение 'Модель подобрана по распространенности ВИЧ или АРТ' и нажмите кнопку 'Подобрать коэффициенты заболеваемости'.</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17</a:t>
            </a:fld>
            <a:endParaRPr lang="en-US"/>
          </a:p>
        </p:txBody>
      </p:sp>
    </p:spTree>
    <p:extLst>
      <p:ext uri="{BB962C8B-B14F-4D97-AF65-F5344CB8AC3E}">
        <p14:creationId xmlns:p14="http://schemas.microsoft.com/office/powerpoint/2010/main" val="1378671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Генерализованные эпидемии. Есть два варианта подбора заболеваемости по возрасту и полу: использование фиксированной модели по всем годам или модели, которая меняется между обследованиями. Мы можем попробовать оба варианта и посмотреть, какой из них лучше. Сначала установите кнопку-переключатель в положение "Коэффициенты заболеваемости в зависимости от времени" и нажмите кнопку "Подобрать заболеваемость". Подбор займет всего несколько минут. Затем установите эту кнопку в положение "Фиксированные коэффициенты заболеваемости во времени" и снова нажмите кнопку "Подогнать коэффициенты заболеваемости". Этот подбор должен занять всего минуту или две. Когда все будет готово, посмотрите на значения информационного критерия </a:t>
            </a:r>
            <a:r>
              <a:rPr lang="ru-RU" dirty="0" err="1" smtClean="0"/>
              <a:t>Акаике</a:t>
            </a:r>
            <a:r>
              <a:rPr lang="ru-RU" dirty="0" smtClean="0"/>
              <a:t> для каждого варианта. Эта статистика измеряет правильность подбора и корректирует количество степеней свободы. Чем меньше число, тем лучше вариант. Установите кнопку-переключатель на этот вариант.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18</a:t>
            </a:fld>
            <a:endParaRPr lang="en-US"/>
          </a:p>
        </p:txBody>
      </p:sp>
    </p:spTree>
    <p:extLst>
      <p:ext uri="{BB962C8B-B14F-4D97-AF65-F5344CB8AC3E}">
        <p14:creationId xmlns:p14="http://schemas.microsoft.com/office/powerpoint/2010/main" val="2366576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Концентрированные эпидемии. Если для создания тенденции заболеваемости при концентрированных эпидемиях использовались ПОП или AEM, соотношение полов в заболеваемости можно читать непосредственно из этих моделей, установив флажок "Читать соотношение полов из ПОП или AEM". При концентрированных эпидемиях, в которых не используются ПОП или AEM, убедитесь, что кнопка-переключатель установлена на соответствующую модель "Концентрированная модель эпидемии ПИН" для тех стран, где передача инфекции происходит в основном через совместное использование игл, и "Концентрированная модель эпидемии не ПИН" в противном случае.</a:t>
            </a:r>
            <a:endParaRPr lang="en-US" dirty="0"/>
          </a:p>
          <a:p>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19</a:t>
            </a:fld>
            <a:endParaRPr lang="en-US"/>
          </a:p>
        </p:txBody>
      </p:sp>
    </p:spTree>
    <p:extLst>
      <p:ext uri="{BB962C8B-B14F-4D97-AF65-F5344CB8AC3E}">
        <p14:creationId xmlns:p14="http://schemas.microsoft.com/office/powerpoint/2010/main" val="295179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этом списке показаны основные шаги для составления новой оценки за 2021 год. Мы рассмотрим шаги, перечисленные черным цветом, которые выполняются в программе </a:t>
            </a:r>
            <a:r>
              <a:rPr lang="ru-RU" dirty="0" err="1" smtClean="0"/>
              <a:t>Spectrum</a:t>
            </a:r>
            <a:r>
              <a:rPr lang="ru-RU" dirty="0" smtClean="0"/>
              <a:t>. Шаги по использованию других инструментов, показанных светло-красным цветом, рассматриваются в других видеороликах этой серии. Существует несколько этапов, но процесс не займет много времени, как только вы подготовите необходимые данные</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a:t>
            </a:fld>
            <a:endParaRPr lang="en-US"/>
          </a:p>
        </p:txBody>
      </p:sp>
    </p:spTree>
    <p:extLst>
      <p:ext uri="{BB962C8B-B14F-4D97-AF65-F5344CB8AC3E}">
        <p14:creationId xmlns:p14="http://schemas.microsoft.com/office/powerpoint/2010/main" val="337828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большинстве стран с концентрированными эпидемиями не проводятся обследования распространенности, но может быть информация о количестве людей, принимающих АРТ, по возрасту. В этом случае Источник данных установлен на "АРТ по возрасту". Для подбора по этим данным нажмите кнопку "Подобрать коэффициенты заболеваемости". Программа будет искать такую модель распределения заболеваемости по возрасту, которая позволит </a:t>
            </a:r>
            <a:r>
              <a:rPr lang="ru-RU" dirty="0" err="1" smtClean="0"/>
              <a:t>Spectrum</a:t>
            </a:r>
            <a:r>
              <a:rPr lang="ru-RU" dirty="0" smtClean="0"/>
              <a:t> наиболее точно сопоставить ваши данные о возрастном распределении людей, принимающих АРТ. Вы можете увидеть соответствие на графике. С помощью кнопок над графиком вы можете просмотреть сравнение за другие годы.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20</a:t>
            </a:fld>
            <a:endParaRPr lang="en-US"/>
          </a:p>
        </p:txBody>
      </p:sp>
    </p:spTree>
    <p:extLst>
      <p:ext uri="{BB962C8B-B14F-4D97-AF65-F5344CB8AC3E}">
        <p14:creationId xmlns:p14="http://schemas.microsoft.com/office/powerpoint/2010/main" val="3472737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Концентрированные эпидемии. Если для создания тенденции заболеваемости при концентрированных эпидемиях использовались ПОП или AEM, соотношение полов в заболеваемости можно прочитать непосредственно из этих моделей, установив флажок "Читать соотношение полов из ПОП или AEM". При концентрированных эпидемиях, в которых не используются ПОП или AEM, убедитесь, что кнопка-переключатель установлена на соответствующую модель "Концентрированная модель эпидемии ПИН" для тех стран, где передача инфекции происходит в основном через совместное использование игл, и "Концентрированная модель эпидемии не ПИН" в противном случае.</a:t>
            </a:r>
          </a:p>
          <a:p>
            <a:endParaRPr lang="en-US"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21</a:t>
            </a:fld>
            <a:endParaRPr lang="en-US"/>
          </a:p>
        </p:txBody>
      </p:sp>
    </p:spTree>
    <p:extLst>
      <p:ext uri="{BB962C8B-B14F-4D97-AF65-F5344CB8AC3E}">
        <p14:creationId xmlns:p14="http://schemas.microsoft.com/office/powerpoint/2010/main" val="2667404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ru-RU" sz="1800" b="0" i="0" dirty="0" smtClean="0">
                <a:solidFill>
                  <a:srgbClr val="000000"/>
                </a:solidFill>
                <a:effectLst/>
                <a:latin typeface="Courier New" panose="02070309020205020404" pitchFamily="49" charset="0"/>
              </a:rPr>
              <a:t>В</a:t>
            </a:r>
            <a:r>
              <a:rPr lang="ru-RU" sz="1800" b="0" i="0" dirty="0">
                <a:solidFill>
                  <a:srgbClr val="000000"/>
                </a:solidFill>
                <a:effectLst/>
                <a:latin typeface="Courier New" panose="02070309020205020404" pitchFamily="49" charset="0"/>
              </a:rPr>
              <a:t> этом видео мы рассмотрели шаги, необходимые для ввода программных данных, обновления эпидемиологических моделей с учетом последних рекомендаций, и для подбора моделей фертильности </a:t>
            </a:r>
            <a:endParaRPr lang="ru-RU" sz="1800" b="0" i="0" dirty="0" smtClean="0">
              <a:solidFill>
                <a:srgbClr val="000000"/>
              </a:solidFill>
              <a:effectLst/>
              <a:latin typeface="Courier New" panose="02070309020205020404" pitchFamily="49" charset="0"/>
            </a:endParaRPr>
          </a:p>
          <a:p>
            <a:pPr algn="l" rtl="0" fontAlgn="base"/>
            <a:r>
              <a:rPr lang="ru-RU" sz="1800" b="0" i="0" dirty="0" smtClean="0">
                <a:solidFill>
                  <a:srgbClr val="000000"/>
                </a:solidFill>
                <a:effectLst/>
                <a:latin typeface="Courier New" panose="02070309020205020404" pitchFamily="49" charset="0"/>
              </a:rPr>
              <a:t>и</a:t>
            </a:r>
            <a:r>
              <a:rPr lang="ru-RU" sz="1800" b="0" i="0" dirty="0">
                <a:solidFill>
                  <a:srgbClr val="000000"/>
                </a:solidFill>
                <a:effectLst/>
                <a:latin typeface="Courier New" panose="02070309020205020404" pitchFamily="49" charset="0"/>
              </a:rPr>
              <a:t> </a:t>
            </a:r>
            <a:r>
              <a:rPr lang="ru-RU" sz="1800" b="0" i="0" dirty="0" smtClean="0">
                <a:solidFill>
                  <a:srgbClr val="000000"/>
                </a:solidFill>
                <a:effectLst/>
                <a:latin typeface="Courier New" panose="02070309020205020404" pitchFamily="49" charset="0"/>
              </a:rPr>
              <a:t>заболеваемости</a:t>
            </a:r>
            <a:r>
              <a:rPr lang="ru-RU" sz="1800" b="0" i="0" dirty="0">
                <a:solidFill>
                  <a:srgbClr val="000000"/>
                </a:solidFill>
                <a:effectLst/>
                <a:latin typeface="Courier New" panose="02070309020205020404" pitchFamily="49" charset="0"/>
              </a:rPr>
              <a:t> в ваших эпидемиях. </a:t>
            </a:r>
            <a:endParaRPr lang="ru-RU" b="0" i="0" dirty="0">
              <a:solidFill>
                <a:srgbClr val="000000"/>
              </a:solidFill>
              <a:effectLst/>
              <a:latin typeface="Segoe UI" panose="020B0502040204020203" pitchFamily="34" charset="0"/>
            </a:endParaRPr>
          </a:p>
          <a:p>
            <a:pPr algn="l" rtl="0" fontAlgn="base"/>
            <a:r>
              <a:rPr lang="ru-RU" sz="1800" b="0" i="0" dirty="0">
                <a:solidFill>
                  <a:srgbClr val="000000"/>
                </a:solidFill>
                <a:effectLst/>
                <a:latin typeface="Courier New" panose="02070309020205020404" pitchFamily="49" charset="0"/>
              </a:rPr>
              <a:t>Также вы должны будете рассчитать тенденции заболеваемости, используя один из имеющихся инструментов: ПОП, CSAVR или AEM. Каждый из них рассматривается в отдельных презентациях. </a:t>
            </a:r>
            <a:endParaRPr lang="ru-RU" b="0" i="0" dirty="0">
              <a:solidFill>
                <a:srgbClr val="000000"/>
              </a:solidFill>
              <a:effectLst/>
              <a:latin typeface="Segoe UI" panose="020B0502040204020203" pitchFamily="34" charset="0"/>
            </a:endParaRPr>
          </a:p>
          <a:p>
            <a:pPr algn="l" rtl="0" fontAlgn="base"/>
            <a:r>
              <a:rPr lang="ru-RU" sz="1800" b="0" i="0" dirty="0">
                <a:solidFill>
                  <a:srgbClr val="000000"/>
                </a:solidFill>
                <a:effectLst/>
                <a:latin typeface="Courier New" panose="02070309020205020404" pitchFamily="49" charset="0"/>
              </a:rPr>
              <a:t>После этого вы будете готовы к просмотру и </a:t>
            </a:r>
            <a:r>
              <a:rPr lang="ru-RU" sz="1800" b="0" i="0" dirty="0" err="1">
                <a:solidFill>
                  <a:srgbClr val="000000"/>
                </a:solidFill>
                <a:effectLst/>
                <a:latin typeface="Courier New" panose="02070309020205020404" pitchFamily="49" charset="0"/>
              </a:rPr>
              <a:t>валидации</a:t>
            </a:r>
            <a:r>
              <a:rPr lang="ru-RU" sz="1800" b="0" i="0" dirty="0">
                <a:solidFill>
                  <a:srgbClr val="000000"/>
                </a:solidFill>
                <a:effectLst/>
                <a:latin typeface="Courier New" panose="02070309020205020404" pitchFamily="49" charset="0"/>
              </a:rPr>
              <a:t> результатов. </a:t>
            </a:r>
            <a:endParaRPr lang="ru-RU" b="0" i="0" dirty="0">
              <a:solidFill>
                <a:srgbClr val="000000"/>
              </a:solidFill>
              <a:effectLst/>
              <a:latin typeface="Segoe UI" panose="020B0502040204020203" pitchFamily="34" charset="0"/>
            </a:endParaRPr>
          </a:p>
          <a:p>
            <a:pPr algn="l" rtl="0" fontAlgn="base"/>
            <a:r>
              <a:rPr lang="ru-RU" sz="1800" b="0" i="0" dirty="0" smtClean="0">
                <a:solidFill>
                  <a:srgbClr val="000000"/>
                </a:solidFill>
                <a:effectLst/>
                <a:latin typeface="Courier New" panose="02070309020205020404" pitchFamily="49" charset="0"/>
              </a:rPr>
              <a:t>Также</a:t>
            </a:r>
            <a:r>
              <a:rPr lang="ru-RU" sz="1800" b="0" i="0" dirty="0">
                <a:solidFill>
                  <a:srgbClr val="000000"/>
                </a:solidFill>
                <a:effectLst/>
                <a:latin typeface="Courier New" panose="02070309020205020404" pitchFamily="49" charset="0"/>
              </a:rPr>
              <a:t> есть отдельное видео, в котором рассматривается каждый из этих шагов. </a:t>
            </a:r>
            <a:endParaRPr lang="ru-RU" b="0" i="0" dirty="0">
              <a:solidFill>
                <a:srgbClr val="000000"/>
              </a:solidFill>
              <a:effectLst/>
              <a:latin typeface="Segoe UI" panose="020B0502040204020203" pitchFamily="34" charset="0"/>
            </a:endParaRPr>
          </a:p>
          <a:p>
            <a:pPr algn="l" rtl="0" fontAlgn="base"/>
            <a:r>
              <a:rPr lang="ru-RU" sz="1800" b="0" i="0" dirty="0">
                <a:solidFill>
                  <a:srgbClr val="000000"/>
                </a:solidFill>
                <a:effectLst/>
                <a:latin typeface="Courier New" panose="02070309020205020404" pitchFamily="49" charset="0"/>
              </a:rPr>
              <a:t> </a:t>
            </a:r>
            <a:endParaRPr lang="ru-RU" b="0" i="0" dirty="0">
              <a:solidFill>
                <a:srgbClr val="000000"/>
              </a:solidFill>
              <a:effectLst/>
              <a:latin typeface="Segoe UI" panose="020B0502040204020203" pitchFamily="34" charset="0"/>
            </a:endParaRPr>
          </a:p>
          <a:p>
            <a:pPr algn="l" rtl="0" fontAlgn="base"/>
            <a:r>
              <a:rPr lang="ru-RU" sz="1800" b="0" i="0" dirty="0">
                <a:solidFill>
                  <a:srgbClr val="000000"/>
                </a:solidFill>
                <a:effectLst/>
                <a:latin typeface="Courier New" panose="02070309020205020404" pitchFamily="49" charset="0"/>
              </a:rPr>
              <a:t> </a:t>
            </a:r>
            <a:endParaRPr lang="ru-RU"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B73660D5-ED4C-41CA-8F92-89CB6C57A10E}" type="slidenum">
              <a:rPr lang="en-US" smtClean="0"/>
              <a:t>22</a:t>
            </a:fld>
            <a:endParaRPr lang="en-US"/>
          </a:p>
        </p:txBody>
      </p:sp>
    </p:spTree>
    <p:extLst>
      <p:ext uri="{BB962C8B-B14F-4D97-AF65-F5344CB8AC3E}">
        <p14:creationId xmlns:p14="http://schemas.microsoft.com/office/powerpoint/2010/main" val="173504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Существует две версии </a:t>
            </a:r>
            <a:r>
              <a:rPr lang="en-US" dirty="0" smtClean="0"/>
              <a:t>Spectrum</a:t>
            </a:r>
            <a:r>
              <a:rPr lang="ru-RU" dirty="0" smtClean="0"/>
              <a:t>:</a:t>
            </a:r>
            <a:r>
              <a:rPr lang="en-US" dirty="0" smtClean="0"/>
              <a:t> </a:t>
            </a:r>
            <a:r>
              <a:rPr lang="ru-RU" sz="1200" b="0" i="0" dirty="0" smtClean="0">
                <a:solidFill>
                  <a:srgbClr val="000000"/>
                </a:solidFill>
                <a:effectLst/>
                <a:latin typeface="Courier New" panose="02070309020205020404" pitchFamily="49" charset="0"/>
              </a:rPr>
              <a:t>одну из них можно загрузить для работы на вашем компьютере или ноутбуке, а еще одна версия работает онлайн</a:t>
            </a:r>
            <a:r>
              <a:rPr lang="en-US" dirty="0" smtClean="0"/>
              <a:t>. </a:t>
            </a:r>
            <a:r>
              <a:rPr lang="ru-RU" dirty="0" smtClean="0"/>
              <a:t>Для использования  версии для ПК необходимо сначала загрузить новое программное обеспечение для 2022 года. Вы получите доступ к нему с веб-сайта </a:t>
            </a:r>
            <a:r>
              <a:rPr lang="ru-RU" dirty="0" err="1" smtClean="0"/>
              <a:t>Avenir</a:t>
            </a:r>
            <a:r>
              <a:rPr lang="ru-RU" dirty="0" smtClean="0"/>
              <a:t> </a:t>
            </a:r>
            <a:r>
              <a:rPr lang="ru-RU" dirty="0" err="1" smtClean="0"/>
              <a:t>Health</a:t>
            </a:r>
            <a:r>
              <a:rPr lang="ru-RU" dirty="0" smtClean="0"/>
              <a:t> по адресу www.AvenirHealth.org и выбрав "Программное обеспечение" или перейдя по ссылке https://avenirhealth.org/software-spectrum.php. Нажмите на ссылку в нижней части страницы с надписью "AIM 2022 6.1. Нажмите на 'Прямая ссылка' или 'Зеркало', чтобы загрузить установочный файл. При использовании '</a:t>
            </a:r>
            <a:r>
              <a:rPr lang="ru-RU" dirty="0" err="1" smtClean="0"/>
              <a:t>Mirror</a:t>
            </a:r>
            <a:r>
              <a:rPr lang="ru-RU" dirty="0" smtClean="0"/>
              <a:t>', процесс, вероятно, будет быстрее. После загрузки файла 'SpecInstallAIM2021.exe' вы можете запустить установку, выбрав '</a:t>
            </a:r>
            <a:r>
              <a:rPr lang="ru-RU" dirty="0" err="1" smtClean="0"/>
              <a:t>Run</a:t>
            </a:r>
            <a:r>
              <a:rPr lang="ru-RU" dirty="0" smtClean="0"/>
              <a:t>' или перейдя в каталог </a:t>
            </a:r>
            <a:r>
              <a:rPr lang="ru-RU" dirty="0" err="1" smtClean="0"/>
              <a:t>Download</a:t>
            </a:r>
            <a:r>
              <a:rPr lang="ru-RU" dirty="0" smtClean="0"/>
              <a:t> и дважды щелкнув на установочном файле. </a:t>
            </a:r>
          </a:p>
          <a:p>
            <a:endParaRPr lang="ru-RU" dirty="0" smtClean="0"/>
          </a:p>
          <a:p>
            <a:r>
              <a:rPr lang="ru-RU" dirty="0" smtClean="0"/>
              <a:t>После установки </a:t>
            </a:r>
            <a:r>
              <a:rPr lang="ru-RU" dirty="0" err="1" smtClean="0"/>
              <a:t>Spectrum</a:t>
            </a:r>
            <a:r>
              <a:rPr lang="ru-RU" dirty="0" smtClean="0"/>
              <a:t> запустите его, выбрав </a:t>
            </a:r>
            <a:r>
              <a:rPr lang="ru-RU" dirty="0" err="1" smtClean="0"/>
              <a:t>Spectrum</a:t>
            </a:r>
            <a:r>
              <a:rPr lang="ru-RU" dirty="0" smtClean="0"/>
              <a:t> в меню "Пуск". Выберите 'Открыть существующий прогноз' и откройте ваш файл </a:t>
            </a:r>
            <a:r>
              <a:rPr lang="ru-RU" dirty="0" err="1" smtClean="0"/>
              <a:t>Spectrum</a:t>
            </a:r>
            <a:r>
              <a:rPr lang="ru-RU" dirty="0" smtClean="0"/>
              <a:t> 2021. Сохраните файл с новым именем, например, 'Country_name_2022', выбрав Файл' из верхнего меню и ‘Сохранить как' из выпадающего меню.</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3</a:t>
            </a:fld>
            <a:endParaRPr lang="en-US"/>
          </a:p>
        </p:txBody>
      </p:sp>
    </p:spTree>
    <p:extLst>
      <p:ext uri="{BB962C8B-B14F-4D97-AF65-F5344CB8AC3E}">
        <p14:creationId xmlns:p14="http://schemas.microsoft.com/office/powerpoint/2010/main" val="373645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этой серии есть отдельная презентация, в которой описывается, как пользоваться онлайн версией </a:t>
            </a:r>
            <a:r>
              <a:rPr lang="ru-RU" dirty="0" err="1" smtClean="0"/>
              <a:t>Spectrum</a:t>
            </a:r>
            <a:r>
              <a:rPr lang="ru-RU" dirty="0" smtClean="0"/>
              <a:t>. Вкратце, шаги для начала работы с онлайн-версией показаны здесь. Укажите в браузере адрес https://aim.spectrumweb.org. При первом использовании программы </a:t>
            </a:r>
            <a:r>
              <a:rPr lang="ru-RU" dirty="0" err="1" smtClean="0"/>
              <a:t>Spectrum</a:t>
            </a:r>
            <a:r>
              <a:rPr lang="ru-RU" dirty="0" smtClean="0"/>
              <a:t> в Интернете вам необходимо создать учетную запись. Вы можете использовать программу без создания учетной записи, но не сможете сохранять файлы. Нажмите кнопку "Создать учетную запись" и, следуя подсказкам, введите свое имя, адрес электронной почты и пароль. Затем вы получите электронное письмо с просьбой подтвердить учетную запись. После этого вы сможете войти в </a:t>
            </a:r>
            <a:r>
              <a:rPr lang="ru-RU" dirty="0" err="1" smtClean="0"/>
              <a:t>Spectrum</a:t>
            </a:r>
            <a:r>
              <a:rPr lang="ru-RU" dirty="0" smtClean="0"/>
              <a:t>, введя свой адрес электронной почты и пароль.</a:t>
            </a:r>
          </a:p>
          <a:p>
            <a:endParaRPr lang="ru-RU" dirty="0" smtClean="0"/>
          </a:p>
          <a:p>
            <a:r>
              <a:rPr lang="ru-RU" dirty="0" smtClean="0"/>
              <a:t>Чтобы открыть свой прошлогодний файл </a:t>
            </a:r>
            <a:r>
              <a:rPr lang="ru-RU" dirty="0" err="1" smtClean="0"/>
              <a:t>Spectrum</a:t>
            </a:r>
            <a:r>
              <a:rPr lang="ru-RU" dirty="0" smtClean="0"/>
              <a:t>, сначала нужно добавить его в библиотеку. Нажмите на значок "Библиотека" в правом верхнем углу экрана, затем нажмите "Загрузить прогноз" и выберите свой файл </a:t>
            </a:r>
            <a:r>
              <a:rPr lang="ru-RU" dirty="0" err="1" smtClean="0"/>
              <a:t>Spectrum</a:t>
            </a:r>
            <a:r>
              <a:rPr lang="ru-RU" dirty="0" smtClean="0"/>
              <a:t> 2021 года. Файлы </a:t>
            </a:r>
            <a:r>
              <a:rPr lang="ru-RU" dirty="0" err="1" smtClean="0"/>
              <a:t>Spectrum</a:t>
            </a:r>
            <a:r>
              <a:rPr lang="ru-RU" dirty="0" smtClean="0"/>
              <a:t> можно открывать и сохранять как в веб-версии, так и в версии для ПК. Когда ваш файл появится в библиотеке, откройте его, нажав на имя файла. Сохраните его под новым именем, щелкнув имя файла в верхней строке состояния, а затем нажав на иконку "Сохранить как" . Сохраните файл, напр., с таким именем "</a:t>
            </a:r>
            <a:r>
              <a:rPr lang="ru-RU" dirty="0" err="1" smtClean="0"/>
              <a:t>Название_страны</a:t>
            </a:r>
            <a:r>
              <a:rPr lang="ru-RU" dirty="0" smtClean="0"/>
              <a:t> 2022".</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4</a:t>
            </a:fld>
            <a:endParaRPr lang="en-US"/>
          </a:p>
        </p:txBody>
      </p:sp>
    </p:spTree>
    <p:extLst>
      <p:ext uri="{BB962C8B-B14F-4D97-AF65-F5344CB8AC3E}">
        <p14:creationId xmlns:p14="http://schemas.microsoft.com/office/powerpoint/2010/main" val="3323470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Следующий шаг - просмотрите оценку численности населения в файле, чтобы убедиться, что все в порядке. Для этого выберите Демография, затем Результаты, затем Общая численность населения. Посмотрите на общую численность населения на 2020 год или на год последней переписи и убедитесь, что она близка к ожидаемой. В большинстве случаев все должно быть в порядке. Но если это не так, есть несколько вариантов исправления ситуации</a:t>
            </a:r>
            <a:r>
              <a:rPr lang="en-US" dirty="0" smtClean="0"/>
              <a:t>.</a:t>
            </a:r>
            <a:endParaRPr lang="en-US" dirty="0"/>
          </a:p>
          <a:p>
            <a:pPr marL="228600" indent="-228600">
              <a:buAutoNum type="arabicPeriod"/>
            </a:pPr>
            <a:r>
              <a:rPr lang="ru-RU" dirty="0" smtClean="0"/>
              <a:t>Если вы используете национальный файл, вы можете обновить его до последних оценок Отдела народонаселения ООН, нажав Менеджер &gt; Данные по умолчанию, выбрав свою страну из списка и установив флажок напротив WPP2019.</a:t>
            </a:r>
          </a:p>
          <a:p>
            <a:pPr marL="228600" indent="-228600">
              <a:buAutoNum type="arabicPeriod"/>
            </a:pPr>
            <a:r>
              <a:rPr lang="ru-RU" dirty="0" smtClean="0"/>
              <a:t>У вас всегда есть возможность ввести свой собственный прогноз численности населения, отредактировав население в базовом году, а также тенденции общего коэффициента рождаемости, ожидаемой продолжительности жизни при рождении, миграции и т.д. Вам нужно будет ввести оценки для каждого года с 1970 по 2025.</a:t>
            </a:r>
          </a:p>
          <a:p>
            <a:pPr marL="228600" indent="-228600">
              <a:buAutoNum type="arabicPeriod"/>
            </a:pPr>
            <a:r>
              <a:rPr lang="ru-RU" dirty="0" smtClean="0"/>
              <a:t>Вы можете сделать быструю корректировку для улучшения оценки населения в 2020 году, перейдя в редактор населения в базовом году и умножив все записи по возрасту и полу на постоянное число, которое рассчитывается путем деления общей численности населения, которую вы хотите получить в 2020 году, на общую численность населения из </a:t>
            </a:r>
            <a:r>
              <a:rPr lang="ru-RU" dirty="0" err="1" smtClean="0"/>
              <a:t>Spectrum</a:t>
            </a:r>
            <a:r>
              <a:rPr lang="ru-RU" dirty="0" smtClean="0"/>
              <a:t> в 2020 году. Вы можете умножить численность населения в базовом году для всех возрастов и полов, выбрав эту таблицу с помощью мыши, щелкнув правой кнопкой мыши и выбрав "Умножить" в меню.</a:t>
            </a:r>
          </a:p>
          <a:p>
            <a:pPr marL="228600" indent="-228600">
              <a:buAutoNum type="arabicPeriod"/>
            </a:pPr>
            <a:r>
              <a:rPr lang="ru-RU" dirty="0" smtClean="0"/>
              <a:t>Наконец, вы можете заставить </a:t>
            </a:r>
            <a:r>
              <a:rPr lang="ru-RU" dirty="0" err="1" smtClean="0"/>
              <a:t>Spectrum</a:t>
            </a:r>
            <a:r>
              <a:rPr lang="ru-RU" dirty="0" smtClean="0"/>
              <a:t> привести данные программы в соответствие с точным прогнозом численности населения, создав файл </a:t>
            </a:r>
            <a:r>
              <a:rPr lang="ru-RU" dirty="0" err="1" smtClean="0"/>
              <a:t>Excel</a:t>
            </a:r>
            <a:r>
              <a:rPr lang="ru-RU" dirty="0" smtClean="0"/>
              <a:t> с данными о численности населения по возрасту и полу для каждого года. </a:t>
            </a:r>
            <a:r>
              <a:rPr lang="ru-RU" dirty="0" err="1" smtClean="0"/>
              <a:t>Spectrum</a:t>
            </a:r>
            <a:r>
              <a:rPr lang="ru-RU" dirty="0" smtClean="0"/>
              <a:t> рассчитает скорректированную миграцию в каждом году таким образом, чтобы она точно соответствовала вашим оценкам. Инструкции по подготовке этого файла </a:t>
            </a:r>
            <a:r>
              <a:rPr lang="ru-RU" dirty="0" err="1" smtClean="0"/>
              <a:t>Excel</a:t>
            </a:r>
            <a:r>
              <a:rPr lang="ru-RU" dirty="0" smtClean="0"/>
              <a:t> содержатся в руководстве </a:t>
            </a:r>
            <a:r>
              <a:rPr lang="ru-RU" dirty="0" err="1" smtClean="0"/>
              <a:t>Spectrum</a:t>
            </a:r>
            <a:r>
              <a:rPr lang="ru-RU" dirty="0" smtClean="0"/>
              <a:t>, которое можно получить, нажав кнопку </a:t>
            </a:r>
            <a:r>
              <a:rPr lang="ru-RU" dirty="0" err="1" smtClean="0"/>
              <a:t>Help</a:t>
            </a:r>
            <a:r>
              <a:rPr lang="ru-RU"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5</a:t>
            </a:fld>
            <a:endParaRPr lang="en-US"/>
          </a:p>
        </p:txBody>
      </p:sp>
    </p:spTree>
    <p:extLst>
      <p:ext uri="{BB962C8B-B14F-4D97-AF65-F5344CB8AC3E}">
        <p14:creationId xmlns:p14="http://schemas.microsoft.com/office/powerpoint/2010/main" val="2515758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dirty="0" smtClean="0">
                <a:solidFill>
                  <a:srgbClr val="000000"/>
                </a:solidFill>
                <a:effectLst/>
                <a:latin typeface="Courier New" panose="02070309020205020404" pitchFamily="49" charset="0"/>
              </a:rPr>
              <a:t>Следующий шаг – ввод ваших программных данных</a:t>
            </a:r>
            <a:r>
              <a:rPr lang="ru-RU" sz="1200" b="0" i="0" baseline="0" dirty="0" smtClean="0">
                <a:solidFill>
                  <a:srgbClr val="000000"/>
                </a:solidFill>
                <a:effectLst/>
                <a:latin typeface="Courier New" panose="02070309020205020404" pitchFamily="49" charset="0"/>
              </a:rPr>
              <a:t> за </a:t>
            </a:r>
            <a:r>
              <a:rPr lang="en-US" dirty="0" smtClean="0"/>
              <a:t>2021</a:t>
            </a:r>
            <a:r>
              <a:rPr lang="ru-RU" dirty="0" smtClean="0"/>
              <a:t> год</a:t>
            </a:r>
            <a:r>
              <a:rPr lang="en-US" dirty="0" smtClean="0"/>
              <a:t>. </a:t>
            </a:r>
            <a:r>
              <a:rPr lang="ru-RU" dirty="0" smtClean="0"/>
              <a:t>Данные по ППМР и АРТ могут быть введены либо как количество людей, либо как процент нуждающихся. Для 2021 года вы должны ввести цифры из вашей ИСУЗ. Если вы хотите ввести будущие целевые показатели на 2022-2025 годы, вы можете ввести либо цифры, либо покрытие в процентах. В версии для ПК цифры и проценты вводятся в разных строках. Обязательно вводите только цифры или только проценты в каждом году, не смешивайте их в одном году. В веб-версии для обоих типов используется одна и та же строка. Добавьте знак "%" в конце, если записи представляют собой проценты. </a:t>
            </a:r>
          </a:p>
          <a:p>
            <a:endParaRPr lang="ru-RU" dirty="0" smtClean="0"/>
          </a:p>
          <a:p>
            <a:r>
              <a:rPr lang="ru-RU" dirty="0" smtClean="0"/>
              <a:t>Рекомендуется посмотреть на график после ввода данных. В веб-версии графики появляются автоматически. Их можно отобразить в версии для ПК нажав кнопку "Построить значения". Графики позволят вам найти странные закономерности, которые могут указывать на опечатку или неверные данные из ИСУЗ</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6</a:t>
            </a:fld>
            <a:endParaRPr lang="en-US"/>
          </a:p>
        </p:txBody>
      </p:sp>
    </p:spTree>
    <p:extLst>
      <p:ext uri="{BB962C8B-B14F-4D97-AF65-F5344CB8AC3E}">
        <p14:creationId xmlns:p14="http://schemas.microsoft.com/office/powerpoint/2010/main" val="225095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ru-RU" dirty="0" smtClean="0"/>
              <a:t>Если вы используете версию для ПК, вам будет проще сначала установить отображение на "Только цифры" в выпадающем меню в верхней правой части экрана. </a:t>
            </a:r>
          </a:p>
          <a:p>
            <a:pPr marL="228600" indent="-228600">
              <a:buAutoNum type="arabicPeriod"/>
            </a:pPr>
            <a:r>
              <a:rPr lang="ru-RU" dirty="0" smtClean="0"/>
              <a:t>Введите новые данные за 2021 год в соответствующую колонку. Убедитесь, что вы ввели данные по видам профилактики. Проверьте итог, который отображается автоматически. </a:t>
            </a:r>
          </a:p>
          <a:p>
            <a:pPr marL="228600" indent="-228600">
              <a:buAutoNum type="arabicPeriod"/>
            </a:pPr>
            <a:r>
              <a:rPr lang="ru-RU" dirty="0" smtClean="0"/>
              <a:t>Проверьте запись о проценте беременных женщин, остающихся на АРТ при родах. Значение по умолчанию - 80%, основанное на обзоре опубликованных исследований. У вас может быть другое значение, если исследования проводились в вашей стране.</a:t>
            </a:r>
          </a:p>
          <a:p>
            <a:pPr marL="228600" indent="-228600">
              <a:buAutoNum type="arabicPeriod"/>
            </a:pPr>
            <a:r>
              <a:rPr lang="ru-RU" dirty="0" smtClean="0"/>
              <a:t>Проверьте входные данные для удержания на АРТ во время грудного вскармливания. Значения отсева по умолчанию составляют 1,2% в месяц в первые 12 месяцев грудного вскармливания и 0,7% в месяц после 12 месяцев. </a:t>
            </a:r>
          </a:p>
          <a:p>
            <a:pPr marL="228600" indent="-228600">
              <a:buAutoNum type="arabicPeriod"/>
            </a:pPr>
            <a:r>
              <a:rPr lang="ru-RU" dirty="0" smtClean="0"/>
              <a:t>Постройте график значений, чтобы проверить, нет ли ошибок.</a:t>
            </a:r>
          </a:p>
          <a:p>
            <a:pPr marL="228600" indent="-228600">
              <a:buAutoNum type="arabicPeriod"/>
            </a:pPr>
            <a:r>
              <a:rPr lang="ru-RU" dirty="0" smtClean="0"/>
              <a:t>Нажмите кнопку "Грудное вскармливание", чтобы обновить данные о грудном вскармливании.</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7</a:t>
            </a:fld>
            <a:endParaRPr lang="en-US"/>
          </a:p>
        </p:txBody>
      </p:sp>
    </p:spTree>
    <p:extLst>
      <p:ext uri="{BB962C8B-B14F-4D97-AF65-F5344CB8AC3E}">
        <p14:creationId xmlns:p14="http://schemas.microsoft.com/office/powerpoint/2010/main" val="162509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Эти таблицы показывают процент женщин, прекративших грудное вскармливание с указанием возрасту данного ребенка. Есть два набора вводимых данных: один для женщин, получающих АРВ-препараты, и один для женщин, не получающих их. Они могут быть одинаковыми, если у вас нет данных о женщинах, получающих АРВ-препараты. Если вы нажмете кнопку "Прочитать данные обследования", таблица будет обновлена с учетом всех последних обследований. </a:t>
            </a:r>
            <a:r>
              <a:rPr lang="en-US" dirty="0" smtClean="0"/>
              <a:t> </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8</a:t>
            </a:fld>
            <a:endParaRPr lang="en-US"/>
          </a:p>
        </p:txBody>
      </p:sp>
    </p:spTree>
    <p:extLst>
      <p:ext uri="{BB962C8B-B14F-4D97-AF65-F5344CB8AC3E}">
        <p14:creationId xmlns:p14="http://schemas.microsoft.com/office/powerpoint/2010/main" val="284055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Вкладка тестирования в ДЖК предназначена для помощи в проверке используемых данных ДЖК. Она не влияет на прогнозы </a:t>
            </a:r>
            <a:r>
              <a:rPr lang="ru-RU" dirty="0" err="1" smtClean="0"/>
              <a:t>Spectrum</a:t>
            </a:r>
            <a:r>
              <a:rPr lang="ru-RU" dirty="0" smtClean="0"/>
              <a:t>. Здесь вы можете ввести данные за 2021 год о количестве посещений ДЖК, количестве человек, прошедших хотя бы один тест на ВИЧ, количестве положительных тестов и, если они у вас есть, количестве повторных тестов и положительных тестов, а также количестве женщин, которые, как известно, были положительными при первом посещении. На графике слева сравнивается предполагаемое общее число рождений (темно-синяя полоса) с числом посещений ДЖК (светло-голубая) и числом прошедших хотя бы один тест (розовая). Мы ожидаем, что число в ДЖК будет меньше или равно количеству родов, а количество тестов будет меньше или равно количеству первых посещений ДЖК. На диаграмме справа сравнивается количество положительных тестов (светло-оранжевый) с количеством женщин, начинающим АРТ во время текущей беременности (темно-зеленый), а также с количеством, о котором известно, что оно будет положительным при первом посещении (темно-оранжевый), и количеством, уже принимающих АРТ при первом посещении (светло-зеленый).</a:t>
            </a:r>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9</a:t>
            </a:fld>
            <a:endParaRPr lang="en-US"/>
          </a:p>
        </p:txBody>
      </p:sp>
    </p:spTree>
    <p:extLst>
      <p:ext uri="{BB962C8B-B14F-4D97-AF65-F5344CB8AC3E}">
        <p14:creationId xmlns:p14="http://schemas.microsoft.com/office/powerpoint/2010/main" val="2479508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2411215" y="6356349"/>
            <a:ext cx="1371600" cy="365125"/>
          </a:xfrm>
        </p:spPr>
        <p:txBody>
          <a:bodyPr/>
          <a:lstStyle>
            <a:lvl1pPr algn="r">
              <a:defRPr/>
            </a:lvl1pPr>
          </a:lstStyle>
          <a:p>
            <a:pPr algn="r"/>
            <a:r>
              <a:rPr lang="en-US" dirty="0"/>
              <a:t>27 October 2020</a:t>
            </a:r>
          </a:p>
        </p:txBody>
      </p:sp>
      <p:sp>
        <p:nvSpPr>
          <p:cNvPr id="5" name="Footer Placeholder 4"/>
          <p:cNvSpPr>
            <a:spLocks noGrp="1"/>
          </p:cNvSpPr>
          <p:nvPr>
            <p:ph type="ftr" sz="quarter" idx="11"/>
          </p:nvPr>
        </p:nvSpPr>
        <p:spPr/>
        <p:txBody>
          <a:bodyPr/>
          <a:lstStyle>
            <a:lvl1pPr>
              <a:defRPr/>
            </a:lvl1pPr>
          </a:lstStyle>
          <a:p>
            <a:r>
              <a:rPr lang="en-US" dirty="0"/>
              <a:t>2021 HIV Estimates</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12" name="Picture 11">
            <a:extLst>
              <a:ext uri="{FF2B5EF4-FFF2-40B4-BE49-F238E27FC236}">
                <a16:creationId xmlns:a16="http://schemas.microsoft.com/office/drawing/2014/main" id="{1185AAC3-23AF-4C83-A6C4-E518F947A1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3" y="6264632"/>
            <a:ext cx="1155747" cy="456843"/>
          </a:xfrm>
          <a:prstGeom prst="rect">
            <a:avLst/>
          </a:prstGeom>
        </p:spPr>
      </p:pic>
      <p:pic>
        <p:nvPicPr>
          <p:cNvPr id="9" name="Picture 8" descr="A drawing of a person&#10;&#10;Description automatically generated">
            <a:extLst>
              <a:ext uri="{FF2B5EF4-FFF2-40B4-BE49-F238E27FC236}">
                <a16:creationId xmlns:a16="http://schemas.microsoft.com/office/drawing/2014/main" id="{6B19407E-735D-4378-94C5-F2663C5558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10" name="Picture 9">
            <a:extLst>
              <a:ext uri="{FF2B5EF4-FFF2-40B4-BE49-F238E27FC236}">
                <a16:creationId xmlns:a16="http://schemas.microsoft.com/office/drawing/2014/main" id="{75B05365-4E6F-46E3-B4DE-458780BF88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3" y="6327173"/>
            <a:ext cx="997527" cy="394302"/>
          </a:xfrm>
          <a:prstGeom prst="rect">
            <a:avLst/>
          </a:prstGeom>
        </p:spPr>
      </p:pic>
      <p:pic>
        <p:nvPicPr>
          <p:cNvPr id="4" name="Picture 3" descr="A drawing of a person&#10;&#10;Description automatically generated">
            <a:extLst>
              <a:ext uri="{FF2B5EF4-FFF2-40B4-BE49-F238E27FC236}">
                <a16:creationId xmlns:a16="http://schemas.microsoft.com/office/drawing/2014/main" id="{58C094B6-EE20-4452-A30A-57A26827F7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12/20/2021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12/20/2021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12/20/2021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12/20/2021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12/20/2021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12/20/2021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hyperlink" Target="https://aim.spectrumweb.org/"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752D-0820-4F35-9D5D-B9D345CC6D3E}"/>
              </a:ext>
            </a:extLst>
          </p:cNvPr>
          <p:cNvSpPr>
            <a:spLocks noGrp="1"/>
          </p:cNvSpPr>
          <p:nvPr>
            <p:ph type="ctrTitle"/>
          </p:nvPr>
        </p:nvSpPr>
        <p:spPr/>
        <p:txBody>
          <a:bodyPr>
            <a:normAutofit fontScale="90000"/>
          </a:bodyPr>
          <a:lstStyle/>
          <a:p>
            <a:r>
              <a:rPr lang="ru-RU" dirty="0" smtClean="0">
                <a:ea typeface="+mj-lt"/>
                <a:cs typeface="+mj-lt"/>
              </a:rPr>
              <a:t>Основные шаги по обновлению вашего </a:t>
            </a:r>
            <a:r>
              <a:rPr lang="ru-RU" dirty="0" err="1" smtClean="0">
                <a:ea typeface="+mj-lt"/>
                <a:cs typeface="+mj-lt"/>
              </a:rPr>
              <a:t>Spectrum</a:t>
            </a:r>
            <a:r>
              <a:rPr lang="ru-RU" dirty="0" smtClean="0">
                <a:ea typeface="+mj-lt"/>
                <a:cs typeface="+mj-lt"/>
              </a:rPr>
              <a:t> / AIM файла для оценки на 2022 год</a:t>
            </a:r>
            <a:endParaRPr lang="ru-RU" dirty="0"/>
          </a:p>
        </p:txBody>
      </p:sp>
      <p:sp>
        <p:nvSpPr>
          <p:cNvPr id="3" name="Subtitle 2">
            <a:extLst>
              <a:ext uri="{FF2B5EF4-FFF2-40B4-BE49-F238E27FC236}">
                <a16:creationId xmlns:a16="http://schemas.microsoft.com/office/drawing/2014/main" id="{39C97AB2-D1E8-48E1-B9C2-6E6C1698B16B}"/>
              </a:ext>
            </a:extLst>
          </p:cNvPr>
          <p:cNvSpPr>
            <a:spLocks noGrp="1"/>
          </p:cNvSpPr>
          <p:nvPr>
            <p:ph type="subTitle" idx="1"/>
          </p:nvPr>
        </p:nvSpPr>
        <p:spPr/>
        <p:txBody>
          <a:bodyPr/>
          <a:lstStyle/>
          <a:p>
            <a:r>
              <a:rPr lang="ru-RU" dirty="0" smtClean="0"/>
              <a:t>Генерализованные эпидемии</a:t>
            </a:r>
            <a:endParaRPr lang="ru-RU" dirty="0"/>
          </a:p>
        </p:txBody>
      </p:sp>
      <p:pic>
        <p:nvPicPr>
          <p:cNvPr id="5" name="Video 4">
            <a:hlinkClick r:id="" action="ppaction://media"/>
            <a:extLst>
              <a:ext uri="{FF2B5EF4-FFF2-40B4-BE49-F238E27FC236}">
                <a16:creationId xmlns:a16="http://schemas.microsoft.com/office/drawing/2014/main" id="{12E6BEAD-1330-43A6-B848-5B3AB5A2E1A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0137037"/>
      </p:ext>
    </p:extLst>
  </p:cSld>
  <p:clrMapOvr>
    <a:masterClrMapping/>
  </p:clrMapOvr>
  <mc:AlternateContent xmlns:mc="http://schemas.openxmlformats.org/markup-compatibility/2006" xmlns:p14="http://schemas.microsoft.com/office/powerpoint/2010/main">
    <mc:Choice Requires="p14">
      <p:transition spd="slow" p14:dur="2000" advTm="19896"/>
    </mc:Choice>
    <mc:Fallback xmlns="">
      <p:transition spd="slow" advTm="1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4CC907D-3B6C-4591-9B7E-E86FC1281403}"/>
              </a:ext>
            </a:extLst>
          </p:cNvPr>
          <p:cNvPicPr>
            <a:picLocks noChangeAspect="1"/>
          </p:cNvPicPr>
          <p:nvPr/>
        </p:nvPicPr>
        <p:blipFill>
          <a:blip r:embed="rId5"/>
          <a:stretch>
            <a:fillRect/>
          </a:stretch>
        </p:blipFill>
        <p:spPr>
          <a:xfrm>
            <a:off x="4446461" y="826896"/>
            <a:ext cx="6920039" cy="4565722"/>
          </a:xfrm>
          <a:prstGeom prst="rect">
            <a:avLst/>
          </a:prstGeom>
        </p:spPr>
      </p:pic>
      <p:sp>
        <p:nvSpPr>
          <p:cNvPr id="2" name="Title 1">
            <a:extLst>
              <a:ext uri="{FF2B5EF4-FFF2-40B4-BE49-F238E27FC236}">
                <a16:creationId xmlns:a16="http://schemas.microsoft.com/office/drawing/2014/main" id="{302F75D2-C762-410D-A9B6-06DE55DADD66}"/>
              </a:ext>
            </a:extLst>
          </p:cNvPr>
          <p:cNvSpPr>
            <a:spLocks noGrp="1"/>
          </p:cNvSpPr>
          <p:nvPr>
            <p:ph type="title"/>
          </p:nvPr>
        </p:nvSpPr>
        <p:spPr>
          <a:xfrm>
            <a:off x="252919" y="826896"/>
            <a:ext cx="3072918" cy="1151374"/>
          </a:xfrm>
        </p:spPr>
        <p:txBody>
          <a:bodyPr>
            <a:normAutofit/>
          </a:bodyPr>
          <a:lstStyle/>
          <a:p>
            <a:r>
              <a:rPr lang="ru-RU" dirty="0" smtClean="0"/>
              <a:t>АРТ взрослые</a:t>
            </a:r>
            <a:br>
              <a:rPr lang="ru-RU" dirty="0" smtClean="0"/>
            </a:br>
            <a:endParaRPr lang="ru-RU" dirty="0"/>
          </a:p>
        </p:txBody>
      </p:sp>
      <p:sp>
        <p:nvSpPr>
          <p:cNvPr id="5" name="Arrow: Right 4">
            <a:extLst>
              <a:ext uri="{FF2B5EF4-FFF2-40B4-BE49-F238E27FC236}">
                <a16:creationId xmlns:a16="http://schemas.microsoft.com/office/drawing/2014/main" id="{7592C91A-341C-4E28-8640-266761A7E0D4}"/>
              </a:ext>
            </a:extLst>
          </p:cNvPr>
          <p:cNvSpPr/>
          <p:nvPr/>
        </p:nvSpPr>
        <p:spPr>
          <a:xfrm>
            <a:off x="3730768" y="1242920"/>
            <a:ext cx="729761" cy="1230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A005710A-8414-400D-A113-55AA8310C212}"/>
              </a:ext>
            </a:extLst>
          </p:cNvPr>
          <p:cNvSpPr/>
          <p:nvPr/>
        </p:nvSpPr>
        <p:spPr>
          <a:xfrm>
            <a:off x="4440115" y="1841694"/>
            <a:ext cx="1960685" cy="1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Rectangle 6">
            <a:extLst>
              <a:ext uri="{FF2B5EF4-FFF2-40B4-BE49-F238E27FC236}">
                <a16:creationId xmlns:a16="http://schemas.microsoft.com/office/drawing/2014/main" id="{BCD4B784-DB4D-4AB5-9E4E-1022AEB610DB}"/>
              </a:ext>
            </a:extLst>
          </p:cNvPr>
          <p:cNvSpPr/>
          <p:nvPr/>
        </p:nvSpPr>
        <p:spPr>
          <a:xfrm>
            <a:off x="8402614" y="2524800"/>
            <a:ext cx="487094" cy="30353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3803A5C5-2236-4614-B156-6D48B33412AA}"/>
              </a:ext>
            </a:extLst>
          </p:cNvPr>
          <p:cNvSpPr/>
          <p:nvPr/>
        </p:nvSpPr>
        <p:spPr>
          <a:xfrm>
            <a:off x="8402614" y="4037911"/>
            <a:ext cx="487094" cy="17272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AACD8CF6-D26B-4700-83AC-1B830D437DFE}"/>
              </a:ext>
            </a:extLst>
          </p:cNvPr>
          <p:cNvSpPr/>
          <p:nvPr/>
        </p:nvSpPr>
        <p:spPr>
          <a:xfrm>
            <a:off x="8387355" y="4415647"/>
            <a:ext cx="487094" cy="59923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TextBox 13">
            <a:extLst>
              <a:ext uri="{FF2B5EF4-FFF2-40B4-BE49-F238E27FC236}">
                <a16:creationId xmlns:a16="http://schemas.microsoft.com/office/drawing/2014/main" id="{88690EBA-F001-40ED-8627-6DE421143B43}"/>
              </a:ext>
            </a:extLst>
          </p:cNvPr>
          <p:cNvSpPr txBox="1"/>
          <p:nvPr/>
        </p:nvSpPr>
        <p:spPr>
          <a:xfrm>
            <a:off x="3455378" y="1057708"/>
            <a:ext cx="205154" cy="338554"/>
          </a:xfrm>
          <a:prstGeom prst="rect">
            <a:avLst/>
          </a:prstGeom>
          <a:noFill/>
        </p:spPr>
        <p:txBody>
          <a:bodyPr wrap="square" rtlCol="0">
            <a:spAutoFit/>
          </a:bodyPr>
          <a:lstStyle/>
          <a:p>
            <a:r>
              <a:rPr lang="ru-RU" sz="1600" dirty="0" smtClean="0">
                <a:solidFill>
                  <a:srgbClr val="FF0000"/>
                </a:solidFill>
              </a:rPr>
              <a:t>1</a:t>
            </a:r>
            <a:endParaRPr lang="ru-RU" sz="1600" dirty="0">
              <a:solidFill>
                <a:srgbClr val="FF0000"/>
              </a:solidFill>
            </a:endParaRPr>
          </a:p>
        </p:txBody>
      </p:sp>
      <p:sp>
        <p:nvSpPr>
          <p:cNvPr id="16" name="TextBox 15">
            <a:extLst>
              <a:ext uri="{FF2B5EF4-FFF2-40B4-BE49-F238E27FC236}">
                <a16:creationId xmlns:a16="http://schemas.microsoft.com/office/drawing/2014/main" id="{E70C42DC-C4DC-402B-A0BA-C01CBE36F87F}"/>
              </a:ext>
            </a:extLst>
          </p:cNvPr>
          <p:cNvSpPr txBox="1"/>
          <p:nvPr/>
        </p:nvSpPr>
        <p:spPr>
          <a:xfrm>
            <a:off x="8190232" y="4106250"/>
            <a:ext cx="205154" cy="338554"/>
          </a:xfrm>
          <a:prstGeom prst="rect">
            <a:avLst/>
          </a:prstGeom>
          <a:noFill/>
        </p:spPr>
        <p:txBody>
          <a:bodyPr wrap="square" rtlCol="0">
            <a:spAutoFit/>
          </a:bodyPr>
          <a:lstStyle/>
          <a:p>
            <a:r>
              <a:rPr lang="ru-RU" sz="1600" dirty="0" smtClean="0">
                <a:solidFill>
                  <a:srgbClr val="FF0000"/>
                </a:solidFill>
              </a:rPr>
              <a:t>4</a:t>
            </a:r>
            <a:endParaRPr lang="ru-RU" dirty="0">
              <a:solidFill>
                <a:srgbClr val="FF0000"/>
              </a:solidFill>
            </a:endParaRPr>
          </a:p>
        </p:txBody>
      </p:sp>
      <p:sp>
        <p:nvSpPr>
          <p:cNvPr id="18" name="TextBox 17">
            <a:extLst>
              <a:ext uri="{FF2B5EF4-FFF2-40B4-BE49-F238E27FC236}">
                <a16:creationId xmlns:a16="http://schemas.microsoft.com/office/drawing/2014/main" id="{E4AE5E61-A857-4185-BAB1-B3F9CC670A9B}"/>
              </a:ext>
            </a:extLst>
          </p:cNvPr>
          <p:cNvSpPr txBox="1"/>
          <p:nvPr/>
        </p:nvSpPr>
        <p:spPr>
          <a:xfrm>
            <a:off x="8201916" y="3806633"/>
            <a:ext cx="205154" cy="338554"/>
          </a:xfrm>
          <a:prstGeom prst="rect">
            <a:avLst/>
          </a:prstGeom>
          <a:noFill/>
        </p:spPr>
        <p:txBody>
          <a:bodyPr wrap="square" rtlCol="0">
            <a:spAutoFit/>
          </a:bodyPr>
          <a:lstStyle/>
          <a:p>
            <a:r>
              <a:rPr lang="ru-RU" sz="1600" dirty="0" smtClean="0">
                <a:solidFill>
                  <a:srgbClr val="FF0000"/>
                </a:solidFill>
              </a:rPr>
              <a:t>3</a:t>
            </a:r>
            <a:endParaRPr lang="ru-RU" sz="1600" dirty="0">
              <a:solidFill>
                <a:srgbClr val="FF0000"/>
              </a:solidFill>
            </a:endParaRPr>
          </a:p>
        </p:txBody>
      </p:sp>
      <p:sp>
        <p:nvSpPr>
          <p:cNvPr id="20" name="TextBox 19">
            <a:extLst>
              <a:ext uri="{FF2B5EF4-FFF2-40B4-BE49-F238E27FC236}">
                <a16:creationId xmlns:a16="http://schemas.microsoft.com/office/drawing/2014/main" id="{97C61E16-43B0-48DD-B1C0-419D7D508593}"/>
              </a:ext>
            </a:extLst>
          </p:cNvPr>
          <p:cNvSpPr txBox="1"/>
          <p:nvPr/>
        </p:nvSpPr>
        <p:spPr>
          <a:xfrm>
            <a:off x="8300037" y="2257675"/>
            <a:ext cx="205154" cy="338554"/>
          </a:xfrm>
          <a:prstGeom prst="rect">
            <a:avLst/>
          </a:prstGeom>
          <a:noFill/>
        </p:spPr>
        <p:txBody>
          <a:bodyPr wrap="square" rtlCol="0">
            <a:spAutoFit/>
          </a:bodyPr>
          <a:lstStyle/>
          <a:p>
            <a:r>
              <a:rPr lang="ru-RU" sz="1600" dirty="0" smtClean="0">
                <a:solidFill>
                  <a:srgbClr val="FF0000"/>
                </a:solidFill>
              </a:rPr>
              <a:t>2</a:t>
            </a:r>
            <a:endParaRPr lang="ru-RU" sz="1600" dirty="0">
              <a:solidFill>
                <a:srgbClr val="FF0000"/>
              </a:solidFill>
            </a:endParaRPr>
          </a:p>
        </p:txBody>
      </p:sp>
      <p:sp>
        <p:nvSpPr>
          <p:cNvPr id="22" name="TextBox 21">
            <a:extLst>
              <a:ext uri="{FF2B5EF4-FFF2-40B4-BE49-F238E27FC236}">
                <a16:creationId xmlns:a16="http://schemas.microsoft.com/office/drawing/2014/main" id="{DBED887A-D29F-4C29-9F4B-D68A5F5A0C1A}"/>
              </a:ext>
            </a:extLst>
          </p:cNvPr>
          <p:cNvSpPr txBox="1"/>
          <p:nvPr/>
        </p:nvSpPr>
        <p:spPr>
          <a:xfrm>
            <a:off x="9388268" y="2884239"/>
            <a:ext cx="205154" cy="369332"/>
          </a:xfrm>
          <a:prstGeom prst="rect">
            <a:avLst/>
          </a:prstGeom>
          <a:noFill/>
        </p:spPr>
        <p:txBody>
          <a:bodyPr wrap="square" rtlCol="0">
            <a:spAutoFit/>
          </a:bodyPr>
          <a:lstStyle/>
          <a:p>
            <a:r>
              <a:rPr lang="ru-RU" dirty="0" smtClean="0">
                <a:solidFill>
                  <a:srgbClr val="FF0000"/>
                </a:solidFill>
              </a:rPr>
              <a:t>5</a:t>
            </a:r>
            <a:endParaRPr lang="ru-RU" dirty="0">
              <a:solidFill>
                <a:srgbClr val="FF0000"/>
              </a:solidFill>
            </a:endParaRPr>
          </a:p>
        </p:txBody>
      </p:sp>
      <p:sp>
        <p:nvSpPr>
          <p:cNvPr id="24" name="Rectangle 23">
            <a:extLst>
              <a:ext uri="{FF2B5EF4-FFF2-40B4-BE49-F238E27FC236}">
                <a16:creationId xmlns:a16="http://schemas.microsoft.com/office/drawing/2014/main" id="{993A2018-C1EE-416D-82C7-992FCCCF238A}"/>
              </a:ext>
            </a:extLst>
          </p:cNvPr>
          <p:cNvSpPr/>
          <p:nvPr/>
        </p:nvSpPr>
        <p:spPr>
          <a:xfrm>
            <a:off x="9593422" y="3253571"/>
            <a:ext cx="1780306" cy="20159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Arrow: Right 25">
            <a:extLst>
              <a:ext uri="{FF2B5EF4-FFF2-40B4-BE49-F238E27FC236}">
                <a16:creationId xmlns:a16="http://schemas.microsoft.com/office/drawing/2014/main" id="{78773E84-87E6-490D-94E6-73B13B6FED27}"/>
              </a:ext>
            </a:extLst>
          </p:cNvPr>
          <p:cNvSpPr/>
          <p:nvPr/>
        </p:nvSpPr>
        <p:spPr>
          <a:xfrm>
            <a:off x="3710354" y="5269523"/>
            <a:ext cx="729761" cy="1230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TextBox 27">
            <a:extLst>
              <a:ext uri="{FF2B5EF4-FFF2-40B4-BE49-F238E27FC236}">
                <a16:creationId xmlns:a16="http://schemas.microsoft.com/office/drawing/2014/main" id="{E69B3ED8-880C-4510-BEC5-AC175AA5DC2D}"/>
              </a:ext>
            </a:extLst>
          </p:cNvPr>
          <p:cNvSpPr txBox="1"/>
          <p:nvPr/>
        </p:nvSpPr>
        <p:spPr>
          <a:xfrm>
            <a:off x="3455378" y="5139054"/>
            <a:ext cx="205154" cy="338554"/>
          </a:xfrm>
          <a:prstGeom prst="rect">
            <a:avLst/>
          </a:prstGeom>
          <a:noFill/>
        </p:spPr>
        <p:txBody>
          <a:bodyPr wrap="square" rtlCol="0">
            <a:spAutoFit/>
          </a:bodyPr>
          <a:lstStyle/>
          <a:p>
            <a:r>
              <a:rPr lang="ru-RU" sz="1600" dirty="0" smtClean="0">
                <a:solidFill>
                  <a:srgbClr val="FF0000"/>
                </a:solidFill>
              </a:rPr>
              <a:t>6</a:t>
            </a:r>
            <a:endParaRPr lang="ru-RU" sz="1600" dirty="0">
              <a:solidFill>
                <a:srgbClr val="FF0000"/>
              </a:solidFill>
            </a:endParaRPr>
          </a:p>
        </p:txBody>
      </p:sp>
      <p:pic>
        <p:nvPicPr>
          <p:cNvPr id="30" name="Picture 29">
            <a:extLst>
              <a:ext uri="{FF2B5EF4-FFF2-40B4-BE49-F238E27FC236}">
                <a16:creationId xmlns:a16="http://schemas.microsoft.com/office/drawing/2014/main" id="{6596B44E-FA47-487F-8785-4174A10AB045}"/>
              </a:ext>
            </a:extLst>
          </p:cNvPr>
          <p:cNvPicPr>
            <a:picLocks noChangeAspect="1"/>
          </p:cNvPicPr>
          <p:nvPr/>
        </p:nvPicPr>
        <p:blipFill>
          <a:blip r:embed="rId6"/>
          <a:stretch>
            <a:fillRect/>
          </a:stretch>
        </p:blipFill>
        <p:spPr>
          <a:xfrm>
            <a:off x="4391262" y="5477608"/>
            <a:ext cx="2185383" cy="1221629"/>
          </a:xfrm>
          <a:prstGeom prst="rect">
            <a:avLst/>
          </a:prstGeom>
        </p:spPr>
      </p:pic>
      <p:sp>
        <p:nvSpPr>
          <p:cNvPr id="3" name="TextBox 2">
            <a:extLst>
              <a:ext uri="{FF2B5EF4-FFF2-40B4-BE49-F238E27FC236}">
                <a16:creationId xmlns:a16="http://schemas.microsoft.com/office/drawing/2014/main" id="{60AF1BE1-CA18-4DDF-BD3D-6697723BD98B}"/>
              </a:ext>
            </a:extLst>
          </p:cNvPr>
          <p:cNvSpPr txBox="1"/>
          <p:nvPr/>
        </p:nvSpPr>
        <p:spPr>
          <a:xfrm>
            <a:off x="123378" y="2304184"/>
            <a:ext cx="3202459" cy="4247317"/>
          </a:xfrm>
          <a:prstGeom prst="rect">
            <a:avLst/>
          </a:prstGeom>
          <a:noFill/>
        </p:spPr>
        <p:txBody>
          <a:bodyPr wrap="square" rtlCol="0">
            <a:spAutoFit/>
          </a:bodyPr>
          <a:lstStyle/>
          <a:p>
            <a:pPr marL="342900" indent="-342900">
              <a:buAutoNum type="arabicPeriod"/>
            </a:pPr>
            <a:r>
              <a:rPr lang="ru-RU" dirty="0" smtClean="0">
                <a:ea typeface="+mn-lt"/>
                <a:cs typeface="+mn-lt"/>
              </a:rPr>
              <a:t>Выберите «Число или процент».</a:t>
            </a:r>
            <a:endParaRPr lang="ru-RU" dirty="0" smtClean="0"/>
          </a:p>
          <a:p>
            <a:pPr marL="342900" indent="-342900">
              <a:buAutoNum type="arabicPeriod"/>
            </a:pPr>
            <a:r>
              <a:rPr lang="ru-RU" dirty="0" smtClean="0">
                <a:ea typeface="+mn-lt"/>
                <a:cs typeface="+mn-lt"/>
              </a:rPr>
              <a:t>Введите данные за 2020 год</a:t>
            </a:r>
            <a:endParaRPr lang="ru-RU" dirty="0" smtClean="0"/>
          </a:p>
          <a:p>
            <a:pPr marL="342900" indent="-342900">
              <a:buAutoNum type="arabicPeriod"/>
            </a:pPr>
            <a:r>
              <a:rPr lang="ru-RU" dirty="0" smtClean="0">
                <a:ea typeface="+mn-lt"/>
                <a:cs typeface="+mn-lt"/>
              </a:rPr>
              <a:t>Добавьте LTFU, если доступно</a:t>
            </a:r>
            <a:endParaRPr lang="ru-RU" dirty="0" smtClean="0"/>
          </a:p>
          <a:p>
            <a:pPr marL="342900" indent="-342900">
              <a:buAutoNum type="arabicPeriod"/>
            </a:pPr>
            <a:r>
              <a:rPr lang="ru-RU" dirty="0" smtClean="0">
                <a:ea typeface="+mn-lt"/>
                <a:cs typeface="+mn-lt"/>
              </a:rPr>
              <a:t>Добавить номер запуска для проверки</a:t>
            </a:r>
            <a:endParaRPr lang="ru-RU" dirty="0" smtClean="0"/>
          </a:p>
          <a:p>
            <a:pPr marL="342900" indent="-342900">
              <a:buAutoNum type="arabicPeriod"/>
            </a:pPr>
            <a:r>
              <a:rPr lang="ru-RU" dirty="0" smtClean="0">
                <a:ea typeface="+mn-lt"/>
                <a:cs typeface="+mn-lt"/>
              </a:rPr>
              <a:t>Введите ежемесячные числа, если они доступны, чтобы зафиксировать последствия сбоев в связи с COVID-19.</a:t>
            </a:r>
            <a:endParaRPr lang="ru-RU" dirty="0" smtClean="0"/>
          </a:p>
          <a:p>
            <a:pPr marL="342900" indent="-342900">
              <a:buAutoNum type="arabicPeriod"/>
            </a:pPr>
            <a:r>
              <a:rPr lang="ru-RU" dirty="0" smtClean="0">
                <a:ea typeface="+mn-lt"/>
                <a:cs typeface="+mn-lt"/>
              </a:rPr>
              <a:t>Постройте график значений</a:t>
            </a:r>
            <a:endParaRPr lang="ru-RU" dirty="0"/>
          </a:p>
        </p:txBody>
      </p:sp>
      <p:pic>
        <p:nvPicPr>
          <p:cNvPr id="4" name="Picture 3">
            <a:extLst>
              <a:ext uri="{FF2B5EF4-FFF2-40B4-BE49-F238E27FC236}">
                <a16:creationId xmlns:a16="http://schemas.microsoft.com/office/drawing/2014/main" id="{CE508D8E-C430-46D1-8A66-3C07F5604AAF}"/>
              </a:ext>
            </a:extLst>
          </p:cNvPr>
          <p:cNvPicPr>
            <a:picLocks noChangeAspect="1"/>
          </p:cNvPicPr>
          <p:nvPr/>
        </p:nvPicPr>
        <p:blipFill>
          <a:blip r:embed="rId7"/>
          <a:stretch>
            <a:fillRect/>
          </a:stretch>
        </p:blipFill>
        <p:spPr>
          <a:xfrm>
            <a:off x="1" y="0"/>
            <a:ext cx="3472962" cy="826895"/>
          </a:xfrm>
          <a:prstGeom prst="rect">
            <a:avLst/>
          </a:prstGeom>
        </p:spPr>
      </p:pic>
      <p:pic>
        <p:nvPicPr>
          <p:cNvPr id="32" name="Audio 31">
            <a:hlinkClick r:id="" action="ppaction://media"/>
            <a:extLst>
              <a:ext uri="{FF2B5EF4-FFF2-40B4-BE49-F238E27FC236}">
                <a16:creationId xmlns:a16="http://schemas.microsoft.com/office/drawing/2014/main" id="{D13C5A07-280A-413B-84CB-0F65F8CEAB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6716282"/>
      </p:ext>
    </p:extLst>
  </p:cSld>
  <p:clrMapOvr>
    <a:masterClrMapping/>
  </p:clrMapOvr>
  <mc:AlternateContent xmlns:mc="http://schemas.openxmlformats.org/markup-compatibility/2006" xmlns:p14="http://schemas.microsoft.com/office/powerpoint/2010/main">
    <mc:Choice Requires="p14">
      <p:transition spd="slow" p14:dur="2000" advTm="104828"/>
    </mc:Choice>
    <mc:Fallback xmlns="">
      <p:transition spd="slow" advTm="104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extLst mod="1">
    <p:ext uri="{3A86A75C-4F4B-4683-9AE1-C65F6400EC91}">
      <p14:laserTraceLst xmlns:p14="http://schemas.microsoft.com/office/powerpoint/2010/main">
        <p14:tracePtLst>
          <p14:tracePt t="3523" x="3635375" y="31750"/>
          <p14:tracePt t="3531" x="3643313" y="55563"/>
          <p14:tracePt t="3539" x="3660775" y="79375"/>
          <p14:tracePt t="3548" x="3660775" y="103188"/>
          <p14:tracePt t="3554" x="3676650" y="127000"/>
          <p14:tracePt t="3563" x="3684588" y="150813"/>
          <p14:tracePt t="3570" x="3684588" y="176213"/>
          <p14:tracePt t="3581" x="3692525" y="200025"/>
          <p14:tracePt t="3589" x="3708400" y="215900"/>
          <p14:tracePt t="3596" x="3708400" y="239713"/>
          <p14:tracePt t="3603" x="3716338" y="255588"/>
          <p14:tracePt t="3610" x="3732213" y="279400"/>
          <p14:tracePt t="3618" x="3732213" y="295275"/>
          <p14:tracePt t="3626" x="3732213" y="311150"/>
          <p14:tracePt t="3634" x="3732213" y="327025"/>
          <p14:tracePt t="3642" x="3748088" y="342900"/>
          <p14:tracePt t="3649" x="3756025" y="366713"/>
          <p14:tracePt t="3663" x="3756025" y="390525"/>
          <p14:tracePt t="3669" x="3763963" y="414338"/>
          <p14:tracePt t="3675" x="3763963" y="430213"/>
          <p14:tracePt t="3683" x="3771900" y="446088"/>
          <p14:tracePt t="3690" x="3779838" y="461963"/>
          <p14:tracePt t="3698" x="3779838" y="477838"/>
          <p14:tracePt t="3706" x="3779838" y="493713"/>
          <p14:tracePt t="3713" x="3779838" y="509588"/>
          <p14:tracePt t="3723" x="3779838" y="527050"/>
          <p14:tracePt t="3730" x="3787775" y="542925"/>
          <p14:tracePt t="3740" x="3787775" y="566738"/>
          <p14:tracePt t="3749" x="3795713" y="582613"/>
          <p14:tracePt t="3755" x="3795713" y="598488"/>
          <p14:tracePt t="3764" x="3795713" y="614363"/>
          <p14:tracePt t="3770" x="3803650" y="630238"/>
          <p14:tracePt t="3780" x="3803650" y="638175"/>
          <p14:tracePt t="3785" x="3811588" y="654050"/>
          <p14:tracePt t="3796" x="3811588" y="661988"/>
          <p14:tracePt t="3803" x="3819525" y="677863"/>
          <p14:tracePt t="3810" x="3819525" y="693738"/>
          <p14:tracePt t="3818" x="3819525" y="709613"/>
          <p14:tracePt t="3825" x="3819525" y="725488"/>
          <p14:tracePt t="3834" x="3827463" y="741363"/>
          <p14:tracePt t="3842" x="3827463" y="749300"/>
          <p14:tracePt t="3850" x="3827463" y="757238"/>
          <p14:tracePt t="3863" x="3835400" y="773113"/>
          <p14:tracePt t="3875" x="3835400" y="788988"/>
          <p14:tracePt t="3891" x="3835400" y="796925"/>
          <p14:tracePt t="3906" x="3843338" y="804863"/>
          <p14:tracePt t="3915" x="3851275" y="812800"/>
          <p14:tracePt t="3931" x="3851275" y="820738"/>
          <p14:tracePt t="3938" x="3851275" y="828675"/>
          <p14:tracePt t="3954" x="3859213" y="844550"/>
          <p14:tracePt t="3979" x="3867150" y="862013"/>
          <p14:tracePt t="3988" x="3875088" y="869950"/>
          <p14:tracePt t="4005" x="3875088" y="885825"/>
          <p14:tracePt t="4014" x="3875088" y="893763"/>
          <p14:tracePt t="4019" x="3890963" y="901700"/>
          <p14:tracePt t="4026" x="3890963" y="909638"/>
          <p14:tracePt t="4034" x="3890963" y="917575"/>
          <p14:tracePt t="4042" x="3890963" y="925513"/>
          <p14:tracePt t="4050" x="3890963" y="933450"/>
          <p14:tracePt t="4060" x="3898900" y="933450"/>
          <p14:tracePt t="4066" x="3898900" y="949325"/>
          <p14:tracePt t="4087" x="3906838" y="957263"/>
          <p14:tracePt t="4092" x="3914775" y="965200"/>
          <p14:tracePt t="4102" x="3914775" y="973138"/>
          <p14:tracePt t="4105" x="3914775" y="981075"/>
          <p14:tracePt t="4130" x="3922713" y="996950"/>
          <p14:tracePt t="4148" x="3922713" y="1004888"/>
          <p14:tracePt t="4196" x="3922713" y="1012825"/>
          <p14:tracePt t="4211" x="3922713" y="1020763"/>
          <p14:tracePt t="4242" x="3922713" y="1028700"/>
          <p14:tracePt t="4596" x="3922713" y="1036638"/>
          <p14:tracePt t="4604" x="3922713" y="1044575"/>
          <p14:tracePt t="4614" x="3930650" y="1052513"/>
          <p14:tracePt t="4619" x="3930650" y="1068388"/>
          <p14:tracePt t="4628" x="3930650" y="1076325"/>
          <p14:tracePt t="4633" x="3938588" y="1084263"/>
          <p14:tracePt t="4642" x="3938588" y="1092200"/>
          <p14:tracePt t="4650" x="3938588" y="1100138"/>
          <p14:tracePt t="4659" x="3938588" y="1108075"/>
          <p14:tracePt t="4666" x="3938588" y="1116013"/>
          <p14:tracePt t="4678" x="3938588" y="1123950"/>
          <p14:tracePt t="4691" x="3938588" y="1131888"/>
          <p14:tracePt t="4699" x="3938588" y="1139825"/>
          <p14:tracePt t="4714" x="3938588" y="1147763"/>
          <p14:tracePt t="4730" x="3938588" y="1155700"/>
          <p14:tracePt t="5116" x="3946525" y="1155700"/>
          <p14:tracePt t="5124" x="3954463" y="1155700"/>
          <p14:tracePt t="5138" x="3962400" y="1155700"/>
          <p14:tracePt t="5149" x="3978275" y="1163638"/>
          <p14:tracePt t="5154" x="3994150" y="1163638"/>
          <p14:tracePt t="5163" x="4011613" y="1171575"/>
          <p14:tracePt t="5172" x="4027488" y="1171575"/>
          <p14:tracePt t="5180" x="4043363" y="1171575"/>
          <p14:tracePt t="5187" x="4067175" y="1171575"/>
          <p14:tracePt t="5195" x="4090988" y="1179513"/>
          <p14:tracePt t="5202" x="4106863" y="1179513"/>
          <p14:tracePt t="5210" x="4122738" y="1179513"/>
          <p14:tracePt t="5218" x="4130675" y="1187450"/>
          <p14:tracePt t="5225" x="4138613" y="1187450"/>
          <p14:tracePt t="5234" x="4146550" y="1187450"/>
          <p14:tracePt t="5246" x="4154488" y="1187450"/>
          <p14:tracePt t="5253" x="4162425" y="1187450"/>
          <p14:tracePt t="5266" x="4178300" y="1187450"/>
          <p14:tracePt t="5274" x="4186238" y="1187450"/>
          <p14:tracePt t="5282" x="4202113" y="1187450"/>
          <p14:tracePt t="5293" x="4217988" y="1187450"/>
          <p14:tracePt t="5301" x="4225925" y="1187450"/>
          <p14:tracePt t="5307" x="4249738" y="1195388"/>
          <p14:tracePt t="5316" x="4257675" y="1195388"/>
          <p14:tracePt t="5322" x="4281488" y="1195388"/>
          <p14:tracePt t="5330" x="4297363" y="1204913"/>
          <p14:tracePt t="5340" x="4313238" y="1204913"/>
          <p14:tracePt t="5346" x="4321175" y="1204913"/>
          <p14:tracePt t="5354" x="4329113" y="1204913"/>
          <p14:tracePt t="5364" x="4344988" y="1204913"/>
          <p14:tracePt t="5460" x="4352925" y="1212850"/>
          <p14:tracePt t="5468" x="4362450" y="1212850"/>
          <p14:tracePt t="5478" x="4370388" y="1212850"/>
          <p14:tracePt t="5490" x="4378325" y="1212850"/>
          <p14:tracePt t="5555" x="4386263" y="1212850"/>
          <p14:tracePt t="5563" x="4394200" y="1212850"/>
          <p14:tracePt t="5571" x="4410075" y="1220788"/>
          <p14:tracePt t="5579" x="4418013" y="1220788"/>
          <p14:tracePt t="5586" x="4425950" y="1228725"/>
          <p14:tracePt t="5595" x="4441825" y="1228725"/>
          <p14:tracePt t="5601" x="4449763" y="1228725"/>
          <p14:tracePt t="5609" x="4457700" y="1228725"/>
          <p14:tracePt t="5626" x="4457700" y="1236663"/>
          <p14:tracePt t="5757" x="4457700" y="1244600"/>
          <p14:tracePt t="5852" x="4465638" y="1252538"/>
          <p14:tracePt t="5861" x="4465638" y="1260475"/>
          <p14:tracePt t="5877" x="4465638" y="1268413"/>
          <p14:tracePt t="5884" x="4465638" y="1276350"/>
          <p14:tracePt t="5890" x="4465638" y="1284288"/>
          <p14:tracePt t="5914" x="4465638" y="1292225"/>
          <p14:tracePt t="6020" x="4473575" y="1300163"/>
          <p14:tracePt t="6036" x="4481513" y="1300163"/>
          <p14:tracePt t="6122" x="4489450" y="1300163"/>
          <p14:tracePt t="6138" x="4497388" y="1300163"/>
          <p14:tracePt t="6228" x="4513263" y="1300163"/>
          <p14:tracePt t="6412" x="4505325" y="1300163"/>
          <p14:tracePt t="6421" x="4497388" y="1300163"/>
          <p14:tracePt t="6430" x="4497388" y="1292225"/>
          <p14:tracePt t="6434" x="4481513" y="1292225"/>
          <p14:tracePt t="6443" x="4481513" y="1284288"/>
          <p14:tracePt t="6451" x="4473575" y="1284288"/>
          <p14:tracePt t="6460" x="4457700" y="1276350"/>
          <p14:tracePt t="6467" x="4449763" y="1268413"/>
          <p14:tracePt t="6476" x="4433888" y="1268413"/>
          <p14:tracePt t="6482" x="4425950" y="1260475"/>
          <p14:tracePt t="6490" x="4418013" y="1252538"/>
          <p14:tracePt t="6497" x="4410075" y="1252538"/>
          <p14:tracePt t="6522" x="4402138" y="1244600"/>
          <p14:tracePt t="6538" x="4394200" y="1244600"/>
          <p14:tracePt t="6554" x="4386263" y="1236663"/>
          <p14:tracePt t="6570" x="4378325" y="1236663"/>
          <p14:tracePt t="6586" x="4370388" y="1236663"/>
          <p14:tracePt t="6602" x="4362450" y="1236663"/>
          <p14:tracePt t="6611" x="4352925" y="1228725"/>
          <p14:tracePt t="6630" x="4344988" y="1228725"/>
          <p14:tracePt t="6647" x="4329113" y="1228725"/>
          <p14:tracePt t="6660" x="4321175" y="1228725"/>
          <p14:tracePt t="6666" x="4305300" y="1228725"/>
          <p14:tracePt t="6682" x="4297363" y="1228725"/>
          <p14:tracePt t="6690" x="4297363" y="1220788"/>
          <p14:tracePt t="6698" x="4289425" y="1220788"/>
          <p14:tracePt t="6706" x="4281488" y="1220788"/>
          <p14:tracePt t="6714" x="4273550" y="1220788"/>
          <p14:tracePt t="6730" x="4265613" y="1212850"/>
          <p14:tracePt t="6738" x="4249738" y="1212850"/>
          <p14:tracePt t="6746" x="4249738" y="1204913"/>
          <p14:tracePt t="6754" x="4241800" y="1204913"/>
          <p14:tracePt t="6763" x="4225925" y="1195388"/>
          <p14:tracePt t="6770" x="4217988" y="1195388"/>
          <p14:tracePt t="6780" x="4210050" y="1195388"/>
          <p14:tracePt t="6786" x="4202113" y="1187450"/>
          <p14:tracePt t="9068" x="4194175" y="1204913"/>
          <p14:tracePt t="9124" x="4186238" y="1204913"/>
          <p14:tracePt t="9190" x="4210050" y="1204913"/>
          <p14:tracePt t="9198" x="4281488" y="1236663"/>
          <p14:tracePt t="9205" x="4362450" y="1244600"/>
          <p14:tracePt t="9210" x="4449763" y="1268413"/>
          <p14:tracePt t="9220" x="4576763" y="1292225"/>
          <p14:tracePt t="9230" x="4705350" y="1339850"/>
          <p14:tracePt t="9235" x="4856163" y="1379538"/>
          <p14:tracePt t="9246" x="4999038" y="1435100"/>
          <p14:tracePt t="9253" x="5151438" y="1490663"/>
          <p14:tracePt t="9259" x="5286375" y="1530350"/>
          <p14:tracePt t="9266" x="5446713" y="1587500"/>
          <p14:tracePt t="9274" x="5581650" y="1643063"/>
          <p14:tracePt t="9282" x="5740400" y="1706563"/>
          <p14:tracePt t="9290" x="5861050" y="1754188"/>
          <p14:tracePt t="9298" x="6003925" y="1825625"/>
          <p14:tracePt t="9306" x="6140450" y="1873250"/>
          <p14:tracePt t="9314" x="6283325" y="1938338"/>
          <p14:tracePt t="9322" x="6402388" y="2001838"/>
          <p14:tracePt t="9330" x="6523038" y="2049463"/>
          <p14:tracePt t="9338" x="6618288" y="2089150"/>
          <p14:tracePt t="9346" x="6721475" y="2128838"/>
          <p14:tracePt t="9353" x="6810375" y="2168525"/>
          <p14:tracePt t="9363" x="6881813" y="2208213"/>
          <p14:tracePt t="9370" x="6961188" y="2233613"/>
          <p14:tracePt t="9379" x="7040563" y="2273300"/>
          <p14:tracePt t="9386" x="7104063" y="2297113"/>
          <p14:tracePt t="9396" x="7177088" y="2328863"/>
          <p14:tracePt t="9402" x="7216775" y="2344738"/>
          <p14:tracePt t="9411" x="7288213" y="2376488"/>
          <p14:tracePt t="9417" x="7343775" y="2400300"/>
          <p14:tracePt t="9425" x="7399338" y="2439988"/>
          <p14:tracePt t="9434" x="7470775" y="2471738"/>
          <p14:tracePt t="9442" x="7527925" y="2503488"/>
          <p14:tracePt t="9450" x="7583488" y="2535238"/>
          <p14:tracePt t="9458" x="7646988" y="2566988"/>
          <p14:tracePt t="9466" x="7702550" y="2600325"/>
          <p14:tracePt t="9476" x="7750175" y="2632075"/>
          <p14:tracePt t="9481" x="7805738" y="2679700"/>
          <p14:tracePt t="9490" x="7870825" y="2719388"/>
          <p14:tracePt t="9498" x="7926388" y="2759075"/>
          <p14:tracePt t="9506" x="7981950" y="2798763"/>
          <p14:tracePt t="9514" x="8029575" y="2838450"/>
          <p14:tracePt t="9522" x="8093075" y="2870200"/>
          <p14:tracePt t="9530" x="8132763" y="2886075"/>
          <p14:tracePt t="9538" x="8172450" y="2894013"/>
          <p14:tracePt t="9546" x="8197850" y="2894013"/>
          <p14:tracePt t="9554" x="8205788" y="2886075"/>
          <p14:tracePt t="9563" x="8213725" y="2878138"/>
          <p14:tracePt t="9570" x="8213725" y="2870200"/>
          <p14:tracePt t="9579" x="8221663" y="2870200"/>
          <p14:tracePt t="9732" x="8221663" y="2862263"/>
          <p14:tracePt t="9820" x="8229600" y="2862263"/>
          <p14:tracePt t="9893" x="8237538" y="2862263"/>
          <p14:tracePt t="9916" x="8237538" y="2854325"/>
          <p14:tracePt t="9931" x="8245475" y="2854325"/>
          <p14:tracePt t="9947" x="8245475" y="2846388"/>
          <p14:tracePt t="9955" x="8253413" y="2838450"/>
          <p14:tracePt t="9964" x="8261350" y="2830513"/>
          <p14:tracePt t="9970" x="8261350" y="2814638"/>
          <p14:tracePt t="9980" x="8269288" y="2798763"/>
          <p14:tracePt t="9986" x="8277225" y="2790825"/>
          <p14:tracePt t="9997" x="8277225" y="2782888"/>
          <p14:tracePt t="10005" x="8285163" y="2767013"/>
          <p14:tracePt t="10010" x="8285163" y="2759075"/>
          <p14:tracePt t="10018" x="8293100" y="2751138"/>
          <p14:tracePt t="10026" x="8293100" y="2735263"/>
          <p14:tracePt t="10034" x="8293100" y="2727325"/>
          <p14:tracePt t="10047" x="8301038" y="2719388"/>
          <p14:tracePt t="10052" x="8301038" y="2703513"/>
          <p14:tracePt t="10060" x="8301038" y="2695575"/>
          <p14:tracePt t="10066" x="8308975" y="2687638"/>
          <p14:tracePt t="10082" x="8308975" y="2663825"/>
          <p14:tracePt t="10090" x="8308975" y="2655888"/>
          <p14:tracePt t="10098" x="8308975" y="2647950"/>
          <p14:tracePt t="10106" x="8308975" y="2640013"/>
          <p14:tracePt t="10114" x="8308975" y="2624138"/>
          <p14:tracePt t="10122" x="8308975" y="2608263"/>
          <p14:tracePt t="10130" x="8316913" y="2600325"/>
          <p14:tracePt t="10138" x="8316913" y="2592388"/>
          <p14:tracePt t="10146" x="8316913" y="2584450"/>
          <p14:tracePt t="10159" x="8316913" y="2576513"/>
          <p14:tracePt t="10164" x="8316913" y="2559050"/>
          <p14:tracePt t="10179" x="8316913" y="2551113"/>
          <p14:tracePt t="10186" x="8316913" y="2543175"/>
          <p14:tracePt t="10197" x="8316913" y="2535238"/>
          <p14:tracePt t="10220" x="8324850" y="2527300"/>
          <p14:tracePt t="10460" x="8324850" y="2535238"/>
          <p14:tracePt t="10475" x="8324850" y="2543175"/>
          <p14:tracePt t="10482" x="8316913" y="2559050"/>
          <p14:tracePt t="10490" x="8316913" y="2566988"/>
          <p14:tracePt t="10506" x="8316913" y="2584450"/>
          <p14:tracePt t="10513" x="8316913" y="2592388"/>
          <p14:tracePt t="10522" x="8316913" y="2600325"/>
          <p14:tracePt t="10531" x="8316913" y="2608263"/>
          <p14:tracePt t="10546" x="8316913" y="2624138"/>
          <p14:tracePt t="10555" x="8316913" y="2632075"/>
          <p14:tracePt t="10570" x="8316913" y="2640013"/>
          <p14:tracePt t="10595" x="8316913" y="2647950"/>
          <p14:tracePt t="10610" x="8316913" y="2655888"/>
          <p14:tracePt t="10618" x="8316913" y="2663825"/>
          <p14:tracePt t="10634" x="8316913" y="2671763"/>
          <p14:tracePt t="10642" x="8316913" y="2679700"/>
          <p14:tracePt t="10650" x="8316913" y="2687638"/>
          <p14:tracePt t="10659" x="8316913" y="2703513"/>
          <p14:tracePt t="10666" x="8316913" y="2711450"/>
          <p14:tracePt t="10682" x="8316913" y="2727325"/>
          <p14:tracePt t="10690" x="8324850" y="2727325"/>
          <p14:tracePt t="10698" x="8324850" y="2735263"/>
          <p14:tracePt t="10714" x="8324850" y="2751138"/>
          <p14:tracePt t="10730" x="8324850" y="2759075"/>
          <p14:tracePt t="10746" x="8324850" y="2767013"/>
          <p14:tracePt t="10763" x="8324850" y="2774950"/>
          <p14:tracePt t="10779" x="8324850" y="2782888"/>
          <p14:tracePt t="10786" x="8324850" y="2798763"/>
          <p14:tracePt t="10796" x="8332788" y="2798763"/>
          <p14:tracePt t="10802" x="8332788" y="2806700"/>
          <p14:tracePt t="10813" x="8332788" y="2814638"/>
          <p14:tracePt t="10830" x="8332788" y="2822575"/>
          <p14:tracePt t="10835" x="8332788" y="2830513"/>
          <p14:tracePt t="10850" x="8332788" y="2838450"/>
          <p14:tracePt t="10863" x="8332788" y="2846388"/>
          <p14:tracePt t="10891" x="8332788" y="2854325"/>
          <p14:tracePt t="11610" x="8340725" y="2854325"/>
          <p14:tracePt t="11617" x="8348663" y="2854325"/>
          <p14:tracePt t="11625" x="8356600" y="2854325"/>
          <p14:tracePt t="11634" x="8364538" y="2854325"/>
          <p14:tracePt t="11649" x="8380413" y="2854325"/>
          <p14:tracePt t="11660" x="8396288" y="2854325"/>
          <p14:tracePt t="11666" x="8412163" y="2854325"/>
          <p14:tracePt t="11673" x="8428038" y="2854325"/>
          <p14:tracePt t="11681" x="8443913" y="2854325"/>
          <p14:tracePt t="11689" x="8451850" y="2854325"/>
          <p14:tracePt t="11698" x="8467725" y="2854325"/>
          <p14:tracePt t="11706" x="8483600" y="2854325"/>
          <p14:tracePt t="11715" x="8491538" y="2854325"/>
          <p14:tracePt t="11722" x="8499475" y="2854325"/>
          <p14:tracePt t="11746" x="8507413" y="2854325"/>
          <p14:tracePt t="11804" x="8515350" y="2854325"/>
          <p14:tracePt t="11811" x="8523288" y="2854325"/>
          <p14:tracePt t="11821" x="8531225" y="2854325"/>
          <p14:tracePt t="11830" x="8548688" y="2854325"/>
          <p14:tracePt t="11843" x="8564563" y="2854325"/>
          <p14:tracePt t="11850" x="8580438" y="2854325"/>
          <p14:tracePt t="11869" x="8588375" y="2854325"/>
          <p14:tracePt t="11875" x="8604250" y="2854325"/>
          <p14:tracePt t="11883" x="8612188" y="2862263"/>
          <p14:tracePt t="11890" x="8620125" y="2862263"/>
          <p14:tracePt t="11906" x="8628063" y="2862263"/>
          <p14:tracePt t="11924" x="8636000" y="2862263"/>
          <p14:tracePt t="11940" x="8643938" y="2862263"/>
          <p14:tracePt t="11949" x="8651875" y="2862263"/>
          <p14:tracePt t="11955" x="8667750" y="2862263"/>
          <p14:tracePt t="11965" x="8675688" y="2862263"/>
          <p14:tracePt t="11970" x="8691563" y="2862263"/>
          <p14:tracePt t="11979" x="8699500" y="2862263"/>
          <p14:tracePt t="11986" x="8707438" y="2862263"/>
          <p14:tracePt t="11997" x="8715375" y="2862263"/>
          <p14:tracePt t="12014" x="8723313" y="2862263"/>
          <p14:tracePt t="12082" x="8739188" y="2862263"/>
          <p14:tracePt t="12090" x="8747125" y="2862263"/>
          <p14:tracePt t="12098" x="8755063" y="2862263"/>
          <p14:tracePt t="12105" x="8770938" y="2862263"/>
          <p14:tracePt t="12114" x="8778875" y="2862263"/>
          <p14:tracePt t="12122" x="8786813" y="2862263"/>
          <p14:tracePt t="12130" x="8794750" y="2862263"/>
          <p14:tracePt t="12142" x="8810625" y="2870200"/>
          <p14:tracePt t="12147" x="8818563" y="2870200"/>
          <p14:tracePt t="12154" x="8826500" y="2870200"/>
          <p14:tracePt t="12260" x="8834438" y="2870200"/>
          <p14:tracePt t="12277" x="8850313" y="2870200"/>
          <p14:tracePt t="12282" x="8858250" y="2870200"/>
          <p14:tracePt t="12298" x="8866188" y="2870200"/>
          <p14:tracePt t="12314" x="8874125" y="2870200"/>
          <p14:tracePt t="12653" x="8883650" y="2870200"/>
          <p14:tracePt t="12674" x="8883650" y="2862263"/>
          <p14:tracePt t="12690" x="8883650" y="2854325"/>
          <p14:tracePt t="12706" x="8891588" y="2838450"/>
          <p14:tracePt t="12722" x="8899525" y="2830513"/>
          <p14:tracePt t="12738" x="8899525" y="2822575"/>
          <p14:tracePt t="12757" x="8899525" y="2806700"/>
          <p14:tracePt t="12772" x="8899525" y="2798763"/>
          <p14:tracePt t="12787" x="8899525" y="2790825"/>
          <p14:tracePt t="12802" x="8899525" y="2774950"/>
          <p14:tracePt t="12818" x="8899525" y="2767013"/>
          <p14:tracePt t="12828" x="8907463" y="2767013"/>
          <p14:tracePt t="12836" x="8907463" y="2759075"/>
          <p14:tracePt t="12851" x="8907463" y="2743200"/>
          <p14:tracePt t="12868" x="8907463" y="2735263"/>
          <p14:tracePt t="12875" x="8907463" y="2727325"/>
          <p14:tracePt t="12882" x="8907463" y="2711450"/>
          <p14:tracePt t="12898" x="8907463" y="2703513"/>
          <p14:tracePt t="12908" x="8907463" y="2687638"/>
          <p14:tracePt t="12916" x="8907463" y="2679700"/>
          <p14:tracePt t="12923" x="8907463" y="2671763"/>
          <p14:tracePt t="12931" x="8907463" y="2663825"/>
          <p14:tracePt t="12947" x="8907463" y="2655888"/>
          <p14:tracePt t="12954" x="8907463" y="2647950"/>
          <p14:tracePt t="12970" x="8907463" y="2640013"/>
          <p14:tracePt t="13011" x="8907463" y="2632075"/>
          <p14:tracePt t="13035" x="8907463" y="2624138"/>
          <p14:tracePt t="13041" x="8899525" y="2624138"/>
          <p14:tracePt t="13050" x="8899525" y="2616200"/>
          <p14:tracePt t="13066" x="8899525" y="2608263"/>
          <p14:tracePt t="13082" x="8899525" y="2600325"/>
          <p14:tracePt t="13098" x="8899525" y="2592388"/>
          <p14:tracePt t="13116" x="8899525" y="2584450"/>
          <p14:tracePt t="13148" x="8899525" y="2576513"/>
          <p14:tracePt t="13397" x="8891588" y="2576513"/>
          <p14:tracePt t="13438" x="8883650" y="2576513"/>
          <p14:tracePt t="13493" x="8874125" y="2576513"/>
          <p14:tracePt t="13517" x="8866188" y="2566988"/>
          <p14:tracePt t="13556" x="8858250" y="2566988"/>
          <p14:tracePt t="13563" x="8850313" y="2566988"/>
          <p14:tracePt t="13602" x="8842375" y="2559050"/>
          <p14:tracePt t="13626" x="8826500" y="2559050"/>
          <p14:tracePt t="13634" x="8818563" y="2559050"/>
          <p14:tracePt t="13641" x="8810625" y="2559050"/>
          <p14:tracePt t="13650" x="8794750" y="2559050"/>
          <p14:tracePt t="13659" x="8786813" y="2551113"/>
          <p14:tracePt t="13668" x="8770938" y="2551113"/>
          <p14:tracePt t="13677" x="8763000" y="2551113"/>
          <p14:tracePt t="13684" x="8739188" y="2543175"/>
          <p14:tracePt t="13692" x="8723313" y="2543175"/>
          <p14:tracePt t="13700" x="8715375" y="2543175"/>
          <p14:tracePt t="13706" x="8707438" y="2543175"/>
          <p14:tracePt t="13714" x="8691563" y="2543175"/>
          <p14:tracePt t="13730" x="8675688" y="2535238"/>
          <p14:tracePt t="13754" x="8667750" y="2535238"/>
          <p14:tracePt t="13770" x="8659813" y="2527300"/>
          <p14:tracePt t="13785" x="8643938" y="2527300"/>
          <p14:tracePt t="13805" x="8636000" y="2527300"/>
          <p14:tracePt t="13813" x="8620125" y="2527300"/>
          <p14:tracePt t="13827" x="8604250" y="2527300"/>
          <p14:tracePt t="13843" x="8596313" y="2527300"/>
          <p14:tracePt t="13942" x="8580438" y="2519363"/>
          <p14:tracePt t="13957" x="8572500" y="2519363"/>
          <p14:tracePt t="13962" x="8564563" y="2519363"/>
          <p14:tracePt t="13973" x="8556625" y="2519363"/>
          <p14:tracePt t="13979" x="8548688" y="2519363"/>
          <p14:tracePt t="13986" x="8540750" y="2519363"/>
          <p14:tracePt t="14002" x="8531225" y="2519363"/>
          <p14:tracePt t="14118" x="8515350" y="2519363"/>
          <p14:tracePt t="14132" x="8507413" y="2519363"/>
          <p14:tracePt t="14149" x="8499475" y="2519363"/>
          <p14:tracePt t="14212" x="8491538" y="2519363"/>
          <p14:tracePt t="14236" x="8483600" y="2519363"/>
          <p14:tracePt t="14243" x="8475663" y="2519363"/>
          <p14:tracePt t="14259" x="8467725" y="2519363"/>
          <p14:tracePt t="14291" x="8451850" y="2527300"/>
          <p14:tracePt t="16268" x="8443913" y="2535238"/>
          <p14:tracePt t="16277" x="8443913" y="2543175"/>
          <p14:tracePt t="16282" x="8443913" y="2551113"/>
          <p14:tracePt t="16289" x="8443913" y="2559050"/>
          <p14:tracePt t="16298" x="8435975" y="2576513"/>
          <p14:tracePt t="16305" x="8435975" y="2584450"/>
          <p14:tracePt t="16322" x="8428038" y="2592388"/>
          <p14:tracePt t="16330" x="8428038" y="2608263"/>
          <p14:tracePt t="16355" x="8428038" y="2616200"/>
          <p14:tracePt t="16434" x="8428038" y="2624138"/>
          <p14:tracePt t="16443" x="8428038" y="2632075"/>
          <p14:tracePt t="16450" x="8428038" y="2640013"/>
          <p14:tracePt t="16458" x="8420100" y="2655888"/>
          <p14:tracePt t="16466" x="8420100" y="2663825"/>
          <p14:tracePt t="16475" x="8420100" y="2671763"/>
          <p14:tracePt t="16482" x="8412163" y="2679700"/>
          <p14:tracePt t="16491" x="8412163" y="2687638"/>
          <p14:tracePt t="16506" x="8412163" y="2695575"/>
          <p14:tracePt t="16579" x="8412163" y="2703513"/>
          <p14:tracePt t="16596" x="8412163" y="2711450"/>
          <p14:tracePt t="16603" x="8412163" y="2719388"/>
          <p14:tracePt t="16611" x="8412163" y="2727325"/>
          <p14:tracePt t="16618" x="8412163" y="2735263"/>
          <p14:tracePt t="16625" x="8412163" y="2743200"/>
          <p14:tracePt t="16633" x="8412163" y="2751138"/>
          <p14:tracePt t="16658" x="8412163" y="2759075"/>
          <p14:tracePt t="16756" x="8404225" y="2774950"/>
          <p14:tracePt t="16772" x="8404225" y="2782888"/>
          <p14:tracePt t="16780" x="8404225" y="2790825"/>
          <p14:tracePt t="16795" x="8404225" y="2798763"/>
          <p14:tracePt t="16818" x="8404225" y="2814638"/>
          <p14:tracePt t="17613" x="8412163" y="2814638"/>
          <p14:tracePt t="17618" x="8420100" y="2814638"/>
          <p14:tracePt t="17634" x="8428038" y="2814638"/>
          <p14:tracePt t="17644" x="8443913" y="2814638"/>
          <p14:tracePt t="17653" x="8451850" y="2814638"/>
          <p14:tracePt t="17660" x="8467725" y="2814638"/>
          <p14:tracePt t="17667" x="8483600" y="2814638"/>
          <p14:tracePt t="17675" x="8499475" y="2814638"/>
          <p14:tracePt t="17682" x="8515350" y="2814638"/>
          <p14:tracePt t="17692" x="8540750" y="2814638"/>
          <p14:tracePt t="17699" x="8548688" y="2814638"/>
          <p14:tracePt t="17707" x="8564563" y="2822575"/>
          <p14:tracePt t="17715" x="8580438" y="2822575"/>
          <p14:tracePt t="17722" x="8596313" y="2822575"/>
          <p14:tracePt t="17730" x="8620125" y="2830513"/>
          <p14:tracePt t="17738" x="8628063" y="2830513"/>
          <p14:tracePt t="17746" x="8643938" y="2838450"/>
          <p14:tracePt t="17754" x="8659813" y="2838450"/>
          <p14:tracePt t="17763" x="8667750" y="2838450"/>
          <p14:tracePt t="17772" x="8683625" y="2838450"/>
          <p14:tracePt t="17788" x="8691563" y="2838450"/>
          <p14:tracePt t="17803" x="8699500" y="2838450"/>
          <p14:tracePt t="17813" x="8707438" y="2838450"/>
          <p14:tracePt t="17826" x="8715375" y="2838450"/>
          <p14:tracePt t="17842" x="8731250" y="2838450"/>
          <p14:tracePt t="17850" x="8739188" y="2838450"/>
          <p14:tracePt t="17859" x="8747125" y="2838450"/>
          <p14:tracePt t="17866" x="8755063" y="2838450"/>
          <p14:tracePt t="17875" x="8770938" y="2846388"/>
          <p14:tracePt t="17882" x="8778875" y="2846388"/>
          <p14:tracePt t="17890" x="8786813" y="2846388"/>
          <p14:tracePt t="17898" x="8794750" y="2846388"/>
          <p14:tracePt t="17980" x="8802688" y="2846388"/>
          <p14:tracePt t="17987" x="8810625" y="2846388"/>
          <p14:tracePt t="17997" x="8826500" y="2846388"/>
          <p14:tracePt t="18003" x="8834438" y="2846388"/>
          <p14:tracePt t="18010" x="8842375" y="2846388"/>
          <p14:tracePt t="18018" x="8850313" y="2846388"/>
          <p14:tracePt t="18035" x="8858250" y="2846388"/>
          <p14:tracePt t="18533" x="8866188" y="2846388"/>
          <p14:tracePt t="18546" x="8874125" y="2846388"/>
          <p14:tracePt t="18579" x="8883650" y="2838450"/>
          <p14:tracePt t="18595" x="8891588" y="2838450"/>
          <p14:tracePt t="18611" x="8891588" y="2830513"/>
          <p14:tracePt t="18618" x="8891588" y="2822575"/>
          <p14:tracePt t="18642" x="8891588" y="2814638"/>
          <p14:tracePt t="18666" x="8899525" y="2806700"/>
          <p14:tracePt t="18682" x="8899525" y="2798763"/>
          <p14:tracePt t="18698" x="8899525" y="2790825"/>
          <p14:tracePt t="18714" x="8899525" y="2774950"/>
          <p14:tracePt t="18730" x="8899525" y="2767013"/>
          <p14:tracePt t="18738" x="8899525" y="2759075"/>
          <p14:tracePt t="18746" x="8907463" y="2751138"/>
          <p14:tracePt t="18763" x="8907463" y="2743200"/>
          <p14:tracePt t="18770" x="8907463" y="2735263"/>
          <p14:tracePt t="18779" x="8907463" y="2727325"/>
          <p14:tracePt t="18795" x="8907463" y="2719388"/>
          <p14:tracePt t="18811" x="8907463" y="2711450"/>
          <p14:tracePt t="18834" x="8907463" y="2703513"/>
          <p14:tracePt t="18847" x="8907463" y="2695575"/>
          <p14:tracePt t="18869" x="8907463" y="2687638"/>
          <p14:tracePt t="18885" x="8907463" y="2671763"/>
          <p14:tracePt t="18899" x="8907463" y="2663825"/>
          <p14:tracePt t="18914" x="8907463" y="2655888"/>
          <p14:tracePt t="18924" x="8907463" y="2647950"/>
          <p14:tracePt t="18931" x="8907463" y="2640013"/>
          <p14:tracePt t="18939" x="8907463" y="2632075"/>
          <p14:tracePt t="18955" x="8907463" y="2624138"/>
          <p14:tracePt t="18963" x="8899525" y="2616200"/>
          <p14:tracePt t="18980" x="8899525" y="2608263"/>
          <p14:tracePt t="18996" x="8899525" y="2600325"/>
          <p14:tracePt t="19018" x="8899525" y="2592388"/>
          <p14:tracePt t="19042" x="8899525" y="2584450"/>
          <p14:tracePt t="19058" x="8899525" y="2576513"/>
          <p14:tracePt t="19074" x="8891588" y="2566988"/>
          <p14:tracePt t="19115" x="8891588" y="2559050"/>
          <p14:tracePt t="19405" x="8883650" y="2559050"/>
          <p14:tracePt t="19426" x="8874125" y="2559050"/>
          <p14:tracePt t="19450" x="8866188" y="2559050"/>
          <p14:tracePt t="19482" x="8858250" y="2551113"/>
          <p14:tracePt t="19500" x="8850313" y="2551113"/>
          <p14:tracePt t="19516" x="8842375" y="2551113"/>
          <p14:tracePt t="19532" x="8826500" y="2551113"/>
          <p14:tracePt t="19539" x="8826500" y="2543175"/>
          <p14:tracePt t="19547" x="8810625" y="2543175"/>
          <p14:tracePt t="19554" x="8802688" y="2543175"/>
          <p14:tracePt t="19563" x="8786813" y="2543175"/>
          <p14:tracePt t="19569" x="8770938" y="2543175"/>
          <p14:tracePt t="19579" x="8763000" y="2543175"/>
          <p14:tracePt t="19586" x="8747125" y="2543175"/>
          <p14:tracePt t="19596" x="8731250" y="2543175"/>
          <p14:tracePt t="19604" x="8715375" y="2535238"/>
          <p14:tracePt t="19610" x="8707438" y="2535238"/>
          <p14:tracePt t="19619" x="8699500" y="2535238"/>
          <p14:tracePt t="19627" x="8683625" y="2535238"/>
          <p14:tracePt t="19634" x="8675688" y="2535238"/>
          <p14:tracePt t="19651" x="8659813" y="2535238"/>
          <p14:tracePt t="19666" x="8651875" y="2527300"/>
          <p14:tracePt t="19682" x="8636000" y="2527300"/>
          <p14:tracePt t="19690" x="8628063" y="2527300"/>
          <p14:tracePt t="19706" x="8620125" y="2527300"/>
          <p14:tracePt t="19722" x="8612188" y="2527300"/>
          <p14:tracePt t="19739" x="8604250" y="2527300"/>
          <p14:tracePt t="19746" x="8596313" y="2527300"/>
          <p14:tracePt t="19754" x="8588375" y="2527300"/>
          <p14:tracePt t="19763" x="8580438" y="2527300"/>
          <p14:tracePt t="19779" x="8564563" y="2527300"/>
          <p14:tracePt t="19796" x="8556625" y="2527300"/>
          <p14:tracePt t="19819" x="8548688" y="2527300"/>
          <p14:tracePt t="19835" x="8540750" y="2527300"/>
          <p14:tracePt t="19850" x="8531225" y="2527300"/>
          <p14:tracePt t="19882" x="8523288" y="2527300"/>
          <p14:tracePt t="19890" x="8515350" y="2527300"/>
          <p14:tracePt t="19914" x="8507413" y="2527300"/>
          <p14:tracePt t="19940" x="8499475" y="2527300"/>
          <p14:tracePt t="20004" x="8491538" y="2527300"/>
          <p14:tracePt t="20028" x="8483600" y="2527300"/>
          <p14:tracePt t="20044" x="8475663" y="2527300"/>
          <p14:tracePt t="20059" x="8475663" y="2535238"/>
          <p14:tracePt t="20075" x="8467725" y="2535238"/>
          <p14:tracePt t="20508" x="8459788" y="2535238"/>
          <p14:tracePt t="20957" x="8451850" y="2535238"/>
          <p14:tracePt t="26336" x="8451850" y="2559050"/>
          <p14:tracePt t="26341" x="8451850" y="2576513"/>
          <p14:tracePt t="26349" x="8451850" y="2600325"/>
          <p14:tracePt t="26355" x="8459788" y="2624138"/>
          <p14:tracePt t="26364" x="8459788" y="2655888"/>
          <p14:tracePt t="26370" x="8475663" y="2695575"/>
          <p14:tracePt t="26379" x="8475663" y="2727325"/>
          <p14:tracePt t="26386" x="8483600" y="2767013"/>
          <p14:tracePt t="26397" x="8491538" y="2806700"/>
          <p14:tracePt t="26401" x="8507413" y="2854325"/>
          <p14:tracePt t="26412" x="8515350" y="2901950"/>
          <p14:tracePt t="26420" x="8523288" y="2943225"/>
          <p14:tracePt t="26430" x="8540750" y="2998788"/>
          <p14:tracePt t="26436" x="8548688" y="3062288"/>
          <p14:tracePt t="26444" x="8556625" y="3117850"/>
          <p14:tracePt t="26450" x="8564563" y="3181350"/>
          <p14:tracePt t="26459" x="8564563" y="3262313"/>
          <p14:tracePt t="26466" x="8580438" y="3333750"/>
          <p14:tracePt t="26475" x="8580438" y="3397250"/>
          <p14:tracePt t="26482" x="8588375" y="3468688"/>
          <p14:tracePt t="26490" x="8596313" y="3516313"/>
          <p14:tracePt t="26498" x="8604250" y="3571875"/>
          <p14:tracePt t="26506" x="8612188" y="3621088"/>
          <p14:tracePt t="26514" x="8620125" y="3652838"/>
          <p14:tracePt t="26522" x="8628063" y="3676650"/>
          <p14:tracePt t="26530" x="8628063" y="3700463"/>
          <p14:tracePt t="26538" x="8628063" y="3716338"/>
          <p14:tracePt t="26547" x="8636000" y="3724275"/>
          <p14:tracePt t="26554" x="8636000" y="3732213"/>
          <p14:tracePt t="26563" x="8636000" y="3740150"/>
          <p14:tracePt t="26586" x="8636000" y="3748088"/>
          <p14:tracePt t="26612" x="8636000" y="3756025"/>
          <p14:tracePt t="26627" x="8636000" y="3771900"/>
          <p14:tracePt t="26634" x="8636000" y="3787775"/>
          <p14:tracePt t="26642" x="8636000" y="3795713"/>
          <p14:tracePt t="26650" x="8628063" y="3811588"/>
          <p14:tracePt t="26659" x="8628063" y="3827463"/>
          <p14:tracePt t="26666" x="8628063" y="3851275"/>
          <p14:tracePt t="26674" x="8628063" y="3867150"/>
          <p14:tracePt t="26682" x="8628063" y="3890963"/>
          <p14:tracePt t="26691" x="8620125" y="3906838"/>
          <p14:tracePt t="26698" x="8620125" y="3930650"/>
          <p14:tracePt t="26706" x="8620125" y="3948113"/>
          <p14:tracePt t="26714" x="8620125" y="3956050"/>
          <p14:tracePt t="26773" x="8620125" y="3963988"/>
          <p14:tracePt t="27069" x="8620125" y="3979863"/>
          <p14:tracePt t="27082" x="8620125" y="3987800"/>
          <p14:tracePt t="27098" x="8620125" y="3995738"/>
          <p14:tracePt t="27114" x="8620125" y="4003675"/>
          <p14:tracePt t="27138" x="8620125" y="4011613"/>
          <p14:tracePt t="27146" x="8620125" y="4019550"/>
          <p14:tracePt t="27238" x="8620125" y="4027488"/>
          <p14:tracePt t="50615" x="8620125" y="4043363"/>
          <p14:tracePt t="50622" x="8620125" y="4059238"/>
          <p14:tracePt t="50628" x="8620125" y="4067175"/>
          <p14:tracePt t="50634" x="8620125" y="4083050"/>
          <p14:tracePt t="50643" x="8620125" y="4098925"/>
          <p14:tracePt t="50651" x="8620125" y="4114800"/>
          <p14:tracePt t="50659" x="8620125" y="4130675"/>
          <p14:tracePt t="50667" x="8620125" y="4138613"/>
          <p14:tracePt t="50676" x="8620125" y="4146550"/>
          <p14:tracePt t="50683" x="8628063" y="4154488"/>
          <p14:tracePt t="50693" x="8628063" y="4162425"/>
          <p14:tracePt t="50715" x="8628063" y="4170363"/>
          <p14:tracePt t="50747" x="8628063" y="4178300"/>
          <p14:tracePt t="50765" x="8628063" y="4194175"/>
          <p14:tracePt t="50773" x="8636000" y="4194175"/>
          <p14:tracePt t="50781" x="8636000" y="4210050"/>
          <p14:tracePt t="50787" x="8636000" y="4217988"/>
          <p14:tracePt t="50796" x="8636000" y="4225925"/>
          <p14:tracePt t="50802" x="8643938" y="4241800"/>
          <p14:tracePt t="50812" x="8643938" y="4249738"/>
          <p14:tracePt t="50818" x="8643938" y="4257675"/>
          <p14:tracePt t="50827" x="8651875" y="4265613"/>
          <p14:tracePt t="50847" x="8651875" y="4273550"/>
          <p14:tracePt t="50925" x="8651875" y="4291013"/>
          <p14:tracePt t="50948" x="8651875" y="4306888"/>
          <p14:tracePt t="50954" x="8651875" y="4314825"/>
          <p14:tracePt t="50970" x="8651875" y="4330700"/>
          <p14:tracePt t="50979" x="8651875" y="4338638"/>
          <p14:tracePt t="50987" x="8651875" y="4346575"/>
          <p14:tracePt t="50996" x="8651875" y="4354513"/>
          <p14:tracePt t="51003" x="8651875" y="4362450"/>
          <p14:tracePt t="51018" x="8651875" y="4370388"/>
          <p14:tracePt t="51067" x="8651875" y="4378325"/>
          <p14:tracePt t="51094" x="8651875" y="4386263"/>
          <p14:tracePt t="51109" x="8651875" y="4402138"/>
          <p14:tracePt t="51123" x="8651875" y="4410075"/>
          <p14:tracePt t="51130" x="8651875" y="4418013"/>
          <p14:tracePt t="51146" x="8651875" y="4425950"/>
          <p14:tracePt t="61682" x="8659813" y="4425950"/>
          <p14:tracePt t="61690" x="8667750" y="4425950"/>
          <p14:tracePt t="61698" x="8683625" y="4425950"/>
          <p14:tracePt t="61707" x="8707438" y="4425950"/>
          <p14:tracePt t="61715" x="8723313" y="4425950"/>
          <p14:tracePt t="61726" x="8739188" y="4425950"/>
          <p14:tracePt t="61735" x="8755063" y="4425950"/>
          <p14:tracePt t="61739" x="8778875" y="4425950"/>
          <p14:tracePt t="61748" x="8810625" y="4425950"/>
          <p14:tracePt t="61755" x="8842375" y="4425950"/>
          <p14:tracePt t="61763" x="8866188" y="4425950"/>
          <p14:tracePt t="61770" x="8891588" y="4425950"/>
          <p14:tracePt t="61779" x="8907463" y="4425950"/>
          <p14:tracePt t="61786" x="8931275" y="4425950"/>
          <p14:tracePt t="61796" x="8955088" y="4425950"/>
          <p14:tracePt t="61803" x="8978900" y="4425950"/>
          <p14:tracePt t="61813" x="9002713" y="4425950"/>
          <p14:tracePt t="61818" x="9042400" y="4425950"/>
          <p14:tracePt t="61826" x="9074150" y="4425950"/>
          <p14:tracePt t="61835" x="9129713" y="4425950"/>
          <p14:tracePt t="61842" x="9177338" y="4425950"/>
          <p14:tracePt t="61851" x="9242425" y="4425950"/>
          <p14:tracePt t="61859" x="9321800" y="4425950"/>
          <p14:tracePt t="61866" x="9385300" y="4425950"/>
          <p14:tracePt t="61875" x="9448800" y="4425950"/>
          <p14:tracePt t="61882" x="9504363" y="4418013"/>
          <p14:tracePt t="61891" x="9551988" y="4418013"/>
          <p14:tracePt t="61899" x="9609138" y="4410075"/>
          <p14:tracePt t="61907" x="9648825" y="4410075"/>
          <p14:tracePt t="61914" x="9680575" y="4410075"/>
          <p14:tracePt t="61922" x="9704388" y="4402138"/>
          <p14:tracePt t="61931" x="9720263" y="4394200"/>
          <p14:tracePt t="61938" x="9736138" y="4386263"/>
          <p14:tracePt t="61948" x="9752013" y="4386263"/>
          <p14:tracePt t="61954" x="9759950" y="4378325"/>
          <p14:tracePt t="61963" x="9767888" y="4370388"/>
          <p14:tracePt t="61970" x="9775825" y="4362450"/>
          <p14:tracePt t="61987" x="9791700" y="4354513"/>
          <p14:tracePt t="61996" x="9791700" y="4346575"/>
          <p14:tracePt t="62002" x="9807575" y="4322763"/>
          <p14:tracePt t="62012" x="9815513" y="4306888"/>
          <p14:tracePt t="62018" x="9839325" y="4281488"/>
          <p14:tracePt t="62028" x="9863138" y="4249738"/>
          <p14:tracePt t="62035" x="9879013" y="4225925"/>
          <p14:tracePt t="62043" x="9902825" y="4194175"/>
          <p14:tracePt t="62051" x="9910763" y="4170363"/>
          <p14:tracePt t="62059" x="9936163" y="4146550"/>
          <p14:tracePt t="62067" x="9952038" y="4106863"/>
          <p14:tracePt t="62076" x="9959975" y="4083050"/>
          <p14:tracePt t="62082" x="9967913" y="4059238"/>
          <p14:tracePt t="62091" x="9967913" y="4043363"/>
          <p14:tracePt t="62099" x="9967913" y="4019550"/>
          <p14:tracePt t="62107" x="9967913" y="3995738"/>
          <p14:tracePt t="62114" x="9967913" y="3971925"/>
          <p14:tracePt t="62123" x="9967913" y="3956050"/>
          <p14:tracePt t="62130" x="9967913" y="3938588"/>
          <p14:tracePt t="62139" x="9944100" y="3922713"/>
          <p14:tracePt t="62147" x="9936163" y="3906838"/>
          <p14:tracePt t="62154" x="9918700" y="3883025"/>
          <p14:tracePt t="62164" x="9910763" y="3875088"/>
          <p14:tracePt t="62171" x="9894888" y="3859213"/>
          <p14:tracePt t="62180" x="9871075" y="3843338"/>
          <p14:tracePt t="62187" x="9847263" y="3835400"/>
          <p14:tracePt t="62197" x="9823450" y="3827463"/>
          <p14:tracePt t="62202" x="9815513" y="3827463"/>
          <p14:tracePt t="62212" x="9807575" y="3819525"/>
          <p14:tracePt t="62218" x="9799638" y="3811588"/>
          <p14:tracePt t="62226" x="9791700" y="3811588"/>
          <p14:tracePt t="62237" x="9775825" y="3811588"/>
          <p14:tracePt t="62246" x="9759950" y="3811588"/>
          <p14:tracePt t="62252" x="9752013" y="3811588"/>
          <p14:tracePt t="62267" x="9736138" y="3827463"/>
          <p14:tracePt t="62275" x="9712325" y="3835400"/>
          <p14:tracePt t="62282" x="9704388" y="3843338"/>
          <p14:tracePt t="62290" x="9704388" y="3851275"/>
          <p14:tracePt t="62350" x="9704388" y="3843338"/>
          <p14:tracePt t="62356" x="9704388" y="3819525"/>
          <p14:tracePt t="62365" x="9704388" y="3803650"/>
          <p14:tracePt t="62371" x="9704388" y="3787775"/>
          <p14:tracePt t="62379" x="9696450" y="3756025"/>
          <p14:tracePt t="62386" x="9696450" y="3732213"/>
          <p14:tracePt t="62396" x="9688513" y="3700463"/>
          <p14:tracePt t="62402" x="9688513" y="3668713"/>
          <p14:tracePt t="62413" x="9680575" y="3644900"/>
          <p14:tracePt t="62418" x="9672638" y="3621088"/>
          <p14:tracePt t="62427" x="9672638" y="3605213"/>
          <p14:tracePt t="62435" x="9664700" y="3587750"/>
          <p14:tracePt t="62443" x="9664700" y="3571875"/>
          <p14:tracePt t="62451" x="9664700" y="3563938"/>
          <p14:tracePt t="62459" x="9664700" y="3548063"/>
          <p14:tracePt t="62467" x="9664700" y="3540125"/>
          <p14:tracePt t="62476" x="9664700" y="3532188"/>
          <p14:tracePt t="62482" x="9664700" y="3516313"/>
          <p14:tracePt t="62492" x="9656763" y="3516313"/>
          <p14:tracePt t="62499" x="9656763" y="3508375"/>
          <p14:tracePt t="62507" x="9648825" y="3492500"/>
          <p14:tracePt t="62515" x="9648825" y="3484563"/>
          <p14:tracePt t="62523" x="9640888" y="3476625"/>
          <p14:tracePt t="62531" x="9632950" y="3460750"/>
          <p14:tracePt t="62538" x="9625013" y="3444875"/>
          <p14:tracePt t="62547" x="9609138" y="3429000"/>
          <p14:tracePt t="62554" x="9609138" y="3421063"/>
          <p14:tracePt t="62563" x="9593263" y="3413125"/>
          <p14:tracePt t="62570" x="9593263" y="3405188"/>
          <p14:tracePt t="62580" x="9585325" y="3405188"/>
          <p14:tracePt t="62596" x="9585325" y="3397250"/>
          <p14:tracePt t="77639" x="9575800" y="3397250"/>
          <p14:tracePt t="77741" x="9567863" y="3397250"/>
          <p14:tracePt t="78125" x="9559925" y="3397250"/>
          <p14:tracePt t="78341" x="9551988" y="3397250"/>
          <p14:tracePt t="78437" x="9544050" y="3397250"/>
          <p14:tracePt t="78525" x="9536113" y="3397250"/>
          <p14:tracePt t="78989" x="9528175" y="3397250"/>
          <p14:tracePt t="79173" x="9520238" y="3397250"/>
          <p14:tracePt t="81573" x="9520238" y="3405188"/>
          <p14:tracePt t="81590" x="9528175" y="3413125"/>
          <p14:tracePt t="81604" x="9528175" y="3429000"/>
          <p14:tracePt t="81619" x="9536113" y="3436938"/>
          <p14:tracePt t="81628" x="9544050" y="3444875"/>
          <p14:tracePt t="81644" x="9551988" y="3452813"/>
          <p14:tracePt t="81660" x="9551988" y="3460750"/>
          <p14:tracePt t="81667" x="9559925" y="3460750"/>
          <p14:tracePt t="81675" x="9559925" y="3468688"/>
          <p14:tracePt t="81683" x="9567863" y="3476625"/>
          <p14:tracePt t="81692" x="9567863" y="3484563"/>
          <p14:tracePt t="81699" x="9585325" y="3492500"/>
          <p14:tracePt t="81707" x="9585325" y="3508375"/>
          <p14:tracePt t="81715" x="9601200" y="3516313"/>
          <p14:tracePt t="81724" x="9609138" y="3532188"/>
          <p14:tracePt t="81731" x="9625013" y="3540125"/>
          <p14:tracePt t="81740" x="9632950" y="3548063"/>
          <p14:tracePt t="81747" x="9640888" y="3563938"/>
          <p14:tracePt t="81755" x="9648825" y="3571875"/>
          <p14:tracePt t="81763" x="9656763" y="3579813"/>
          <p14:tracePt t="81771" x="9664700" y="3587750"/>
          <p14:tracePt t="81787" x="9680575" y="3595688"/>
          <p14:tracePt t="81997" x="9688513" y="3605213"/>
          <p14:tracePt t="82015" x="9696450" y="3605213"/>
          <p14:tracePt t="82020" x="9696450" y="3613150"/>
          <p14:tracePt t="82028" x="9704388" y="3613150"/>
          <p14:tracePt t="82035" x="9712325" y="3613150"/>
          <p14:tracePt t="82046" x="9720263" y="3613150"/>
          <p14:tracePt t="82053" x="9720263" y="3621088"/>
          <p14:tracePt t="82060" x="9736138" y="3621088"/>
          <p14:tracePt t="82108" x="9744075" y="3621088"/>
          <p14:tracePt t="82123" x="9759950" y="3621088"/>
          <p14:tracePt t="82139" x="9767888" y="3621088"/>
          <p14:tracePt t="82147" x="9783763" y="3629025"/>
          <p14:tracePt t="82155" x="9791700" y="3629025"/>
          <p14:tracePt t="82164" x="9807575" y="3636963"/>
          <p14:tracePt t="82174" x="9815513" y="3636963"/>
          <p14:tracePt t="82180" x="9831388" y="3636963"/>
          <p14:tracePt t="82188" x="9839325" y="3636963"/>
          <p14:tracePt t="82197" x="9847263" y="3636963"/>
          <p14:tracePt t="82202" x="9855200" y="3644900"/>
          <p14:tracePt t="82212" x="9863138" y="3644900"/>
          <p14:tracePt t="82227" x="9863138" y="3652838"/>
          <p14:tracePt t="84285" x="9879013" y="3652838"/>
          <p14:tracePt t="84291" x="9894888" y="3652838"/>
          <p14:tracePt t="84299" x="9910763" y="3652838"/>
          <p14:tracePt t="84309" x="9926638" y="3652838"/>
          <p14:tracePt t="84320" x="9944100" y="3652838"/>
          <p14:tracePt t="84326" x="9967913" y="3644900"/>
          <p14:tracePt t="84332" x="9983788" y="3644900"/>
          <p14:tracePt t="84339" x="10007600" y="3636963"/>
          <p14:tracePt t="84347" x="10023475" y="3636963"/>
          <p14:tracePt t="84355" x="10039350" y="3636963"/>
          <p14:tracePt t="84364" x="10063163" y="3636963"/>
          <p14:tracePt t="84371" x="10071100" y="3636963"/>
          <p14:tracePt t="84380" x="10071100" y="3629025"/>
          <p14:tracePt t="84387" x="10086975" y="3629025"/>
          <p14:tracePt t="84396" x="10086975" y="3621088"/>
          <p14:tracePt t="84403" x="10094913" y="3621088"/>
          <p14:tracePt t="84419" x="10118725" y="3613150"/>
          <p14:tracePt t="84435" x="10126663" y="3605213"/>
          <p14:tracePt t="84444" x="10150475" y="3605213"/>
          <p14:tracePt t="84451" x="10158413" y="3595688"/>
          <p14:tracePt t="84459" x="10174288" y="3587750"/>
          <p14:tracePt t="84467" x="10190163" y="3587750"/>
          <p14:tracePt t="84475" x="10206038" y="3579813"/>
          <p14:tracePt t="84483" x="10213975" y="3571875"/>
          <p14:tracePt t="84492" x="10229850" y="3571875"/>
          <p14:tracePt t="84499" x="10237788" y="3563938"/>
          <p14:tracePt t="84507" x="10245725" y="3556000"/>
          <p14:tracePt t="84515" x="10253663" y="3556000"/>
          <p14:tracePt t="84523" x="10253663" y="3548063"/>
          <p14:tracePt t="84547" x="10269538" y="3532188"/>
          <p14:tracePt t="84563" x="10269538" y="3524250"/>
          <p14:tracePt t="84571" x="10269538" y="3516313"/>
          <p14:tracePt t="84580" x="10279063" y="3508375"/>
          <p14:tracePt t="84596" x="10287000" y="3500438"/>
          <p14:tracePt t="84613" x="10294938" y="3500438"/>
          <p14:tracePt t="84619" x="10294938" y="3492500"/>
          <p14:tracePt t="84629" x="10302875" y="3484563"/>
          <p14:tracePt t="84654" x="10302875" y="3476625"/>
          <p14:tracePt t="84724" x="10310813" y="3476625"/>
          <p14:tracePt t="85750" x="10310813" y="3484563"/>
          <p14:tracePt t="85765" x="10310813" y="3492500"/>
          <p14:tracePt t="85780" x="10310813" y="3500438"/>
          <p14:tracePt t="85787" x="10310813" y="3508375"/>
          <p14:tracePt t="85796" x="10310813" y="3516313"/>
          <p14:tracePt t="85819" x="10310813" y="3524250"/>
          <p14:tracePt t="85851" x="10310813" y="3532188"/>
          <p14:tracePt t="85902" x="10310813" y="3540125"/>
          <p14:tracePt t="85940" x="10310813" y="3548063"/>
          <p14:tracePt t="85980" x="10310813" y="3563938"/>
          <p14:tracePt t="86004" x="10310813" y="3571875"/>
          <p14:tracePt t="86011" x="10310813" y="3579813"/>
          <p14:tracePt t="86036" x="10310813" y="3587750"/>
          <p14:tracePt t="86044" x="10310813" y="3595688"/>
          <p14:tracePt t="86067" x="10310813" y="3605213"/>
          <p14:tracePt t="86074" x="10310813" y="3613150"/>
          <p14:tracePt t="86091" x="10310813" y="3621088"/>
          <p14:tracePt t="86107" x="10310813" y="3629025"/>
          <p14:tracePt t="86123" x="10310813" y="3636963"/>
          <p14:tracePt t="86139" x="10310813" y="3644900"/>
          <p14:tracePt t="86158" x="10310813" y="3660775"/>
          <p14:tracePt t="86171" x="10310813" y="3668713"/>
          <p14:tracePt t="86187" x="10310813" y="3676650"/>
          <p14:tracePt t="86203" x="10310813" y="3684588"/>
          <p14:tracePt t="86219" x="10310813" y="3692525"/>
          <p14:tracePt t="86238" x="10310813" y="3700463"/>
          <p14:tracePt t="86260" x="10310813" y="3708400"/>
          <p14:tracePt t="87021" x="10310813" y="3716338"/>
          <p14:tracePt t="87035" x="10310813" y="3724275"/>
          <p14:tracePt t="87060" x="10310813" y="3732213"/>
          <p14:tracePt t="87075" x="10310813" y="3740150"/>
          <p14:tracePt t="87091" x="10310813" y="3748088"/>
          <p14:tracePt t="87099" x="10310813" y="3756025"/>
          <p14:tracePt t="87115" x="10310813" y="3763963"/>
          <p14:tracePt t="87131" x="10310813" y="3779838"/>
          <p14:tracePt t="87150" x="10310813" y="3787775"/>
          <p14:tracePt t="87165" x="10310813" y="3803650"/>
          <p14:tracePt t="87170" x="10310813" y="3811588"/>
          <p14:tracePt t="87187" x="10310813" y="3827463"/>
          <p14:tracePt t="87203" x="10310813" y="3843338"/>
          <p14:tracePt t="87213" x="10310813" y="3851275"/>
          <p14:tracePt t="87219" x="10310813" y="3859213"/>
          <p14:tracePt t="87232" x="10310813" y="3867150"/>
          <p14:tracePt t="87238" x="10310813" y="3883025"/>
          <p14:tracePt t="87246" x="10310813" y="3890963"/>
          <p14:tracePt t="87252" x="10310813" y="3898900"/>
          <p14:tracePt t="87259" x="10310813" y="3906838"/>
          <p14:tracePt t="87267" x="10310813" y="3914775"/>
          <p14:tracePt t="87275" x="10310813" y="3922713"/>
          <p14:tracePt t="87283" x="10310813" y="3930650"/>
          <p14:tracePt t="87296" x="10310813" y="3938588"/>
          <p14:tracePt t="87302" x="10310813" y="3948113"/>
          <p14:tracePt t="87310" x="10310813" y="3956050"/>
          <p14:tracePt t="87323" x="10310813" y="3963988"/>
          <p14:tracePt t="87340" x="10310813" y="3971925"/>
          <p14:tracePt t="87348" x="10310813" y="3979863"/>
          <p14:tracePt t="87355" x="10310813" y="3987800"/>
          <p14:tracePt t="87379" x="10310813" y="3995738"/>
          <p14:tracePt t="87390" x="10310813" y="4003675"/>
          <p14:tracePt t="87396" x="10310813" y="4011613"/>
          <p14:tracePt t="87414" x="10310813" y="4019550"/>
          <p14:tracePt t="87420" x="10310813" y="4027488"/>
          <p14:tracePt t="87428" x="10310813" y="4035425"/>
          <p14:tracePt t="87435" x="10310813" y="4043363"/>
          <p14:tracePt t="87444" x="10310813" y="4051300"/>
          <p14:tracePt t="87451" x="10310813" y="4059238"/>
          <p14:tracePt t="87459" x="10310813" y="4067175"/>
          <p14:tracePt t="87467" x="10310813" y="4083050"/>
          <p14:tracePt t="87483" x="10310813" y="4098925"/>
          <p14:tracePt t="87493" x="10310813" y="4106863"/>
          <p14:tracePt t="87499" x="10310813" y="4114800"/>
          <p14:tracePt t="87508" x="10310813" y="4122738"/>
          <p14:tracePt t="87515" x="10310813" y="4138613"/>
          <p14:tracePt t="87523" x="10310813" y="4146550"/>
          <p14:tracePt t="87531" x="10310813" y="4154488"/>
          <p14:tracePt t="87539" x="10310813" y="4170363"/>
          <p14:tracePt t="87555" x="10310813" y="4178300"/>
          <p14:tracePt t="87563" x="10310813" y="4186238"/>
          <p14:tracePt t="87571" x="10310813" y="4194175"/>
          <p14:tracePt t="87587" x="10310813" y="4202113"/>
          <p14:tracePt t="87604" x="10310813" y="4210050"/>
          <p14:tracePt t="87619" x="10310813" y="4217988"/>
          <p14:tracePt t="87635" x="10310813" y="4225925"/>
          <p14:tracePt t="87651" x="10310813" y="4241800"/>
          <p14:tracePt t="87667" x="10310813" y="4249738"/>
          <p14:tracePt t="87675" x="10310813" y="4257675"/>
          <p14:tracePt t="87683" x="10310813" y="4265613"/>
          <p14:tracePt t="87692" x="10310813" y="4273550"/>
          <p14:tracePt t="87699" x="10310813" y="4281488"/>
          <p14:tracePt t="87707" x="10310813" y="4291013"/>
          <p14:tracePt t="87715" x="10310813" y="4306888"/>
          <p14:tracePt t="87731" x="10318750" y="4314825"/>
          <p14:tracePt t="87739" x="10318750" y="4322763"/>
          <p14:tracePt t="87755" x="10318750" y="4330700"/>
          <p14:tracePt t="87771" x="10318750" y="4338638"/>
          <p14:tracePt t="87779" x="10318750" y="4346575"/>
          <p14:tracePt t="87788" x="10318750" y="4354513"/>
          <p14:tracePt t="87796" x="10326688" y="4362450"/>
          <p14:tracePt t="87803" x="10326688" y="4370388"/>
          <p14:tracePt t="87812" x="10326688" y="4378325"/>
          <p14:tracePt t="87819" x="10326688" y="4386263"/>
          <p14:tracePt t="87828" x="10326688" y="4394200"/>
          <p14:tracePt t="87835" x="10326688" y="4402138"/>
          <p14:tracePt t="87844" x="10326688" y="4410075"/>
          <p14:tracePt t="87851" x="10326688" y="4418013"/>
          <p14:tracePt t="87867" x="10334625" y="4425950"/>
          <p14:tracePt t="87883" x="10334625" y="4433888"/>
          <p14:tracePt t="87932" x="10334625" y="4441825"/>
          <p14:tracePt t="87964" x="10334625" y="4449763"/>
          <p14:tracePt t="88005" x="10334625" y="4457700"/>
          <p14:tracePt t="88029" x="10334625" y="4465638"/>
          <p14:tracePt t="88053" x="10334625" y="4473575"/>
          <p14:tracePt t="88069" x="10334625" y="4481513"/>
          <p14:tracePt t="88092" x="10334625" y="4489450"/>
          <p14:tracePt t="88109" x="10334625" y="4497388"/>
          <p14:tracePt t="88189" x="10334625" y="4505325"/>
          <p14:tracePt t="88229" x="10334625" y="4513263"/>
          <p14:tracePt t="88518" x="10334625" y="4505325"/>
          <p14:tracePt t="88531" x="10334625" y="4497388"/>
          <p14:tracePt t="88547" x="10334625" y="4489450"/>
          <p14:tracePt t="88563" x="10334625" y="4481513"/>
          <p14:tracePt t="88571" x="10334625" y="4473575"/>
          <p14:tracePt t="88587" x="10334625" y="4465638"/>
          <p14:tracePt t="88603" x="10334625" y="4449763"/>
          <p14:tracePt t="88619" x="10334625" y="4441825"/>
          <p14:tracePt t="88637" x="10334625" y="4425950"/>
          <p14:tracePt t="88652" x="10334625" y="4418013"/>
          <p14:tracePt t="88660" x="10334625" y="4402138"/>
          <p14:tracePt t="88667" x="10334625" y="4394200"/>
          <p14:tracePt t="88675" x="10334625" y="4378325"/>
          <p14:tracePt t="88683" x="10334625" y="4362450"/>
          <p14:tracePt t="88692" x="10334625" y="4346575"/>
          <p14:tracePt t="88699" x="10334625" y="4330700"/>
          <p14:tracePt t="88707" x="10334625" y="4314825"/>
          <p14:tracePt t="88715" x="10334625" y="4298950"/>
          <p14:tracePt t="88723" x="10334625" y="4281488"/>
          <p14:tracePt t="88731" x="10334625" y="4265613"/>
          <p14:tracePt t="88739" x="10334625" y="4249738"/>
          <p14:tracePt t="88747" x="10334625" y="4233863"/>
          <p14:tracePt t="88755" x="10334625" y="4225925"/>
          <p14:tracePt t="88763" x="10326688" y="4217988"/>
          <p14:tracePt t="88771" x="10326688" y="4202113"/>
          <p14:tracePt t="88780" x="10326688" y="4186238"/>
          <p14:tracePt t="88790" x="10326688" y="4178300"/>
          <p14:tracePt t="88796" x="10326688" y="4170363"/>
          <p14:tracePt t="88804" x="10326688" y="4154488"/>
          <p14:tracePt t="88812" x="10326688" y="4146550"/>
          <p14:tracePt t="88819" x="10326688" y="4138613"/>
          <p14:tracePt t="88829" x="10326688" y="4130675"/>
          <p14:tracePt t="88835" x="10326688" y="4106863"/>
          <p14:tracePt t="88849" x="10326688" y="4098925"/>
          <p14:tracePt t="88855" x="10326688" y="4083050"/>
          <p14:tracePt t="88860" x="10326688" y="4067175"/>
          <p14:tracePt t="88868" x="10326688" y="4051300"/>
          <p14:tracePt t="88876" x="10326688" y="4035425"/>
          <p14:tracePt t="88883" x="10326688" y="4011613"/>
          <p14:tracePt t="88892" x="10318750" y="3995738"/>
          <p14:tracePt t="88899" x="10318750" y="3979863"/>
          <p14:tracePt t="88908" x="10318750" y="3963988"/>
          <p14:tracePt t="88916" x="10310813" y="3948113"/>
          <p14:tracePt t="88923" x="10310813" y="3930650"/>
          <p14:tracePt t="88931" x="10310813" y="3914775"/>
          <p14:tracePt t="88947" x="10310813" y="3906838"/>
          <p14:tracePt t="88971" x="10310813" y="3898900"/>
          <p14:tracePt t="89020" x="10310813" y="3890963"/>
          <p14:tracePt t="89045" x="10310813" y="3883025"/>
          <p14:tracePt t="89069" x="10310813" y="3875088"/>
          <p14:tracePt t="89116" x="10310813" y="3867150"/>
          <p14:tracePt t="89241" x="10310813" y="3859213"/>
          <p14:tracePt t="89254" x="10310813" y="3851275"/>
          <p14:tracePt t="89276" x="10310813" y="3843338"/>
          <p14:tracePt t="89300" x="10310813" y="3827463"/>
          <p14:tracePt t="89332" x="10310813" y="3819525"/>
          <p14:tracePt t="89347" x="10310813" y="3811588"/>
          <p14:tracePt t="89363" x="10310813" y="3803650"/>
          <p14:tracePt t="89381" x="10310813" y="3795713"/>
          <p14:tracePt t="89404" x="10310813" y="3779838"/>
          <p14:tracePt t="89443" x="10310813" y="3771900"/>
          <p14:tracePt t="91126" x="10310813" y="3779838"/>
          <p14:tracePt t="91133" x="10310813" y="3787775"/>
          <p14:tracePt t="91139" x="10310813" y="3803650"/>
          <p14:tracePt t="91147" x="10310813" y="3811588"/>
          <p14:tracePt t="91160" x="10310813" y="3835400"/>
          <p14:tracePt t="91164" x="10318750" y="3867150"/>
          <p14:tracePt t="91171" x="10318750" y="3890963"/>
          <p14:tracePt t="91181" x="10326688" y="3922713"/>
          <p14:tracePt t="91187" x="10342563" y="3956050"/>
          <p14:tracePt t="91196" x="10350500" y="4003675"/>
          <p14:tracePt t="91203" x="10366375" y="4051300"/>
          <p14:tracePt t="91213" x="10382250" y="4106863"/>
          <p14:tracePt t="91219" x="10398125" y="4162425"/>
          <p14:tracePt t="91229" x="10406063" y="4217988"/>
          <p14:tracePt t="91235" x="10429875" y="4281488"/>
          <p14:tracePt t="91247" x="10437813" y="4346575"/>
          <p14:tracePt t="91254" x="10453688" y="4402138"/>
          <p14:tracePt t="91260" x="10469563" y="4473575"/>
          <p14:tracePt t="91268" x="10477500" y="4529138"/>
          <p14:tracePt t="91276" x="10477500" y="4576763"/>
          <p14:tracePt t="91283" x="10477500" y="4633913"/>
          <p14:tracePt t="91292" x="10477500" y="4689475"/>
          <p14:tracePt t="91299" x="10477500" y="4737100"/>
          <p14:tracePt t="91310" x="10477500" y="4776788"/>
          <p14:tracePt t="91316" x="10453688" y="4808538"/>
          <p14:tracePt t="91355" x="10453688" y="4816475"/>
          <p14:tracePt t="91622" x="10445750" y="4848225"/>
          <p14:tracePt t="91630" x="10445750" y="4895850"/>
          <p14:tracePt t="91638" x="10437813" y="4951413"/>
          <p14:tracePt t="91644" x="10429875" y="4967288"/>
          <p14:tracePt t="91659" x="10429875" y="4984750"/>
          <p14:tracePt t="91669" x="10429875" y="5000625"/>
          <p14:tracePt t="91680" x="10429875" y="5024438"/>
          <p14:tracePt t="91686" x="10429875" y="5056188"/>
          <p14:tracePt t="91693" x="10429875" y="5080000"/>
          <p14:tracePt t="91699" x="10429875" y="5103813"/>
          <p14:tracePt t="91707" x="10429875" y="5127625"/>
          <p14:tracePt t="91715" x="10429875" y="5143500"/>
          <p14:tracePt t="91723" x="10429875" y="5159375"/>
          <p14:tracePt t="91731" x="10429875" y="5175250"/>
          <p14:tracePt t="91739" x="10429875" y="5191125"/>
          <p14:tracePt t="91747" x="10429875" y="5207000"/>
          <p14:tracePt t="91755" x="10429875" y="5214938"/>
          <p14:tracePt t="91763" x="10429875" y="5222875"/>
          <p14:tracePt t="91772" x="10429875" y="5238750"/>
          <p14:tracePt t="92029" x="10421938" y="5238750"/>
          <p14:tracePt t="92067" x="10414000" y="5238750"/>
          <p14:tracePt t="92083" x="10398125" y="5238750"/>
          <p14:tracePt t="92099" x="10390188" y="5238750"/>
          <p14:tracePt t="92107" x="10382250" y="5238750"/>
          <p14:tracePt t="92131" x="10374313" y="5230813"/>
          <p14:tracePt t="92140" x="10366375" y="5230813"/>
          <p14:tracePt t="92164" x="10358438" y="5230813"/>
          <p14:tracePt t="92204" x="10350500" y="5230813"/>
          <p14:tracePt t="92271" x="10350500" y="5222875"/>
          <p14:tracePt t="92291" x="10342563" y="5222875"/>
          <p14:tracePt t="92508" x="10342563" y="5214938"/>
          <p14:tracePt t="92524" x="10358438" y="5214938"/>
          <p14:tracePt t="92539" x="10366375" y="5214938"/>
          <p14:tracePt t="92547" x="10374313" y="5214938"/>
          <p14:tracePt t="92563" x="10382250" y="5214938"/>
          <p14:tracePt t="92571" x="10390188" y="5207000"/>
          <p14:tracePt t="92580" x="10398125" y="5207000"/>
          <p14:tracePt t="92587" x="10406063" y="5207000"/>
          <p14:tracePt t="92596" x="10421938" y="5207000"/>
          <p14:tracePt t="92603" x="10429875" y="5207000"/>
          <p14:tracePt t="92613" x="10437813" y="5207000"/>
          <p14:tracePt t="92621" x="10445750" y="5207000"/>
          <p14:tracePt t="92630" x="10469563" y="5207000"/>
          <p14:tracePt t="92636" x="10477500" y="5207000"/>
          <p14:tracePt t="92643" x="10493375" y="5207000"/>
          <p14:tracePt t="92652" x="10501313" y="5207000"/>
          <p14:tracePt t="92659" x="10517188" y="5207000"/>
          <p14:tracePt t="92669" x="10525125" y="5207000"/>
          <p14:tracePt t="92685" x="10541000" y="5207000"/>
          <p14:tracePt t="92716" x="10556875" y="5207000"/>
          <p14:tracePt t="92731" x="10564813" y="5207000"/>
          <p14:tracePt t="92747" x="10572750" y="5207000"/>
          <p14:tracePt t="92755" x="10588625" y="5207000"/>
          <p14:tracePt t="92763" x="10596563" y="5207000"/>
          <p14:tracePt t="92771" x="10612438" y="5207000"/>
          <p14:tracePt t="92780" x="10620375" y="5207000"/>
          <p14:tracePt t="92787" x="10645775" y="5207000"/>
          <p14:tracePt t="92796" x="10661650" y="5207000"/>
          <p14:tracePt t="92803" x="10669588" y="5207000"/>
          <p14:tracePt t="92812" x="10677525" y="5207000"/>
          <p14:tracePt t="92819" x="10693400" y="5207000"/>
          <p14:tracePt t="92829" x="10701338" y="5207000"/>
          <p14:tracePt t="92835" x="10709275" y="5207000"/>
          <p14:tracePt t="92853" x="10725150" y="5214938"/>
          <p14:tracePt t="92876" x="10733088" y="5214938"/>
          <p14:tracePt t="92884" x="10741025" y="5222875"/>
          <p14:tracePt t="92893" x="10748963" y="5222875"/>
          <p14:tracePt t="92900" x="10764838" y="5222875"/>
          <p14:tracePt t="92908" x="10780713" y="5222875"/>
          <p14:tracePt t="92915" x="10804525" y="5222875"/>
          <p14:tracePt t="92923" x="10820400" y="5222875"/>
          <p14:tracePt t="92931" x="10828338" y="5230813"/>
          <p14:tracePt t="92939" x="10836275" y="5230813"/>
          <p14:tracePt t="92947" x="10852150" y="5230813"/>
          <p14:tracePt t="93333" x="10844213" y="5230813"/>
          <p14:tracePt t="93341" x="10836275" y="5230813"/>
          <p14:tracePt t="93347" x="10828338" y="5230813"/>
          <p14:tracePt t="93356" x="10820400" y="5230813"/>
          <p14:tracePt t="93363" x="10812463" y="5230813"/>
          <p14:tracePt t="93371" x="10796588" y="5230813"/>
          <p14:tracePt t="93380" x="10772775" y="5230813"/>
          <p14:tracePt t="93389" x="10756900" y="5230813"/>
          <p14:tracePt t="93396" x="10733088" y="5230813"/>
          <p14:tracePt t="93406" x="10709275" y="5230813"/>
          <p14:tracePt t="93411" x="10685463" y="5230813"/>
          <p14:tracePt t="93419" x="10661650" y="5230813"/>
          <p14:tracePt t="93429" x="10637838" y="5230813"/>
          <p14:tracePt t="93435" x="10612438" y="5230813"/>
          <p14:tracePt t="93444" x="10596563" y="5222875"/>
          <p14:tracePt t="93451" x="10572750" y="5222875"/>
          <p14:tracePt t="93459" x="10564813" y="5222875"/>
          <p14:tracePt t="93467" x="10548938" y="5222875"/>
          <p14:tracePt t="93475" x="10533063" y="5222875"/>
          <p14:tracePt t="93492" x="10525125" y="5214938"/>
          <p14:tracePt t="93499" x="10517188" y="5214938"/>
          <p14:tracePt t="93515" x="10509250" y="5214938"/>
          <p14:tracePt t="93523" x="10501313" y="5214938"/>
          <p14:tracePt t="93531" x="10493375" y="5214938"/>
          <p14:tracePt t="93547" x="10485438" y="5214938"/>
          <p14:tracePt t="93571" x="10477500" y="5214938"/>
          <p14:tracePt t="93813" x="10469563" y="5191125"/>
          <p14:tracePt t="93821" x="10461625" y="5167313"/>
          <p14:tracePt t="93829" x="10437813" y="5127625"/>
          <p14:tracePt t="93835" x="10414000" y="5072063"/>
          <p14:tracePt t="93846" x="10382250" y="5000625"/>
          <p14:tracePt t="93853" x="10342563" y="4935538"/>
          <p14:tracePt t="93863" x="10287000" y="4856163"/>
          <p14:tracePt t="93869" x="10229850" y="4776788"/>
          <p14:tracePt t="93877" x="10166350" y="4689475"/>
          <p14:tracePt t="93883" x="10110788" y="4608513"/>
          <p14:tracePt t="93892" x="10039350" y="4529138"/>
          <p14:tracePt t="93899" x="9967913" y="4449763"/>
          <p14:tracePt t="93907" x="9894888" y="4378325"/>
          <p14:tracePt t="93915" x="9823450" y="4306888"/>
          <p14:tracePt t="93923" x="9744075" y="4241800"/>
          <p14:tracePt t="93931" x="9672638" y="4170363"/>
          <p14:tracePt t="93939" x="9617075" y="4114800"/>
          <p14:tracePt t="93947" x="9544050" y="4059238"/>
          <p14:tracePt t="93955" x="9480550" y="4011613"/>
          <p14:tracePt t="93964" x="9401175" y="3956050"/>
          <p14:tracePt t="93971" x="9329738" y="3906838"/>
          <p14:tracePt t="93979" x="9274175" y="3859213"/>
          <p14:tracePt t="93987" x="9217025" y="3819525"/>
          <p14:tracePt t="93996" x="9169400" y="3787775"/>
          <p14:tracePt t="94003" x="9145588" y="3763963"/>
          <p14:tracePt t="94013" x="9129713" y="3740150"/>
          <p14:tracePt t="94019" x="9097963" y="3724275"/>
          <p14:tracePt t="94029" x="9090025" y="3708400"/>
          <p14:tracePt t="94037" x="9066213" y="3684588"/>
          <p14:tracePt t="94047" x="9058275" y="3668713"/>
          <p14:tracePt t="94053" x="9042400" y="3652838"/>
          <p14:tracePt t="94060" x="9042400" y="3636963"/>
          <p14:tracePt t="94067" x="9026525" y="3621088"/>
          <p14:tracePt t="94080" x="9010650" y="3605213"/>
          <p14:tracePt t="94086" x="8994775" y="3579813"/>
          <p14:tracePt t="94094" x="8986838" y="3556000"/>
          <p14:tracePt t="94099" x="8970963" y="3540125"/>
          <p14:tracePt t="94108" x="8963025" y="3516313"/>
          <p14:tracePt t="94115" x="8947150" y="3500438"/>
          <p14:tracePt t="94123" x="8939213" y="3476625"/>
          <p14:tracePt t="94131" x="8931275" y="3452813"/>
          <p14:tracePt t="94148" x="8915400" y="3413125"/>
          <p14:tracePt t="94156" x="8915400" y="3389313"/>
          <p14:tracePt t="94165" x="8907463" y="3373438"/>
          <p14:tracePt t="94171" x="8891588" y="3349625"/>
          <p14:tracePt t="94180" x="8883650" y="3325813"/>
          <p14:tracePt t="94187" x="8883650" y="3302000"/>
          <p14:tracePt t="94196" x="8874125" y="3278188"/>
          <p14:tracePt t="94203" x="8866188" y="3252788"/>
          <p14:tracePt t="94212" x="8858250" y="3228975"/>
          <p14:tracePt t="94219" x="8858250" y="3205163"/>
          <p14:tracePt t="94229" x="8850313" y="3189288"/>
          <p14:tracePt t="94238" x="8850313" y="3173413"/>
          <p14:tracePt t="94246" x="8842375" y="3149600"/>
          <p14:tracePt t="94253" x="8842375" y="3125788"/>
          <p14:tracePt t="94259" x="8834438" y="3117850"/>
          <p14:tracePt t="94267" x="8834438" y="3101975"/>
          <p14:tracePt t="94275" x="8834438" y="3094038"/>
          <p14:tracePt t="94283" x="8834438" y="3086100"/>
          <p14:tracePt t="94302" x="8834438" y="3078163"/>
          <p14:tracePt t="94364" x="8834438" y="3070225"/>
          <p14:tracePt t="94371" x="8834438" y="3054350"/>
          <p14:tracePt t="94379" x="8826500" y="3046413"/>
          <p14:tracePt t="94388" x="8826500" y="3038475"/>
          <p14:tracePt t="94396" x="8818563" y="3022600"/>
          <p14:tracePt t="94403" x="8794750" y="2998788"/>
          <p14:tracePt t="94413" x="8794750" y="2990850"/>
          <p14:tracePt t="94419" x="8778875" y="2967038"/>
          <p14:tracePt t="94429" x="8770938" y="2943225"/>
          <p14:tracePt t="94438" x="8763000" y="2919413"/>
          <p14:tracePt t="94447" x="8755063" y="2894013"/>
          <p14:tracePt t="94454" x="8747125" y="2878138"/>
          <p14:tracePt t="94460" x="8731250" y="2854325"/>
          <p14:tracePt t="94467" x="8731250" y="2830513"/>
          <p14:tracePt t="94478" x="8723313" y="2814638"/>
          <p14:tracePt t="94483" x="8715375" y="2782888"/>
          <p14:tracePt t="94496" x="8715375" y="2767013"/>
          <p14:tracePt t="94501" x="8707438" y="2751138"/>
          <p14:tracePt t="94509" x="8707438" y="2735263"/>
          <p14:tracePt t="94516" x="8707438" y="2719388"/>
          <p14:tracePt t="94523" x="8699500" y="2703513"/>
          <p14:tracePt t="94531" x="8699500" y="2687638"/>
          <p14:tracePt t="94539" x="8699500" y="2679700"/>
          <p14:tracePt t="94547" x="8699500" y="2671763"/>
          <p14:tracePt t="94555" x="8699500" y="2655888"/>
          <p14:tracePt t="94563" x="8691563" y="2647950"/>
          <p14:tracePt t="94579" x="8691563" y="2640013"/>
          <p14:tracePt t="94596" x="8683625" y="2632075"/>
          <p14:tracePt t="95854" x="8683625" y="2647950"/>
          <p14:tracePt t="95860" x="8691563" y="2655888"/>
          <p14:tracePt t="95867" x="8691563" y="2671763"/>
          <p14:tracePt t="95875" x="8707438" y="2695575"/>
          <p14:tracePt t="95884" x="8715375" y="2719388"/>
          <p14:tracePt t="95892" x="8747125" y="2759075"/>
          <p14:tracePt t="95899" x="8770938" y="2790825"/>
          <p14:tracePt t="95908" x="8802688" y="2830513"/>
          <p14:tracePt t="95915" x="8826500" y="2878138"/>
          <p14:tracePt t="95923" x="8858250" y="2927350"/>
          <p14:tracePt t="95931" x="8891588" y="2982913"/>
          <p14:tracePt t="95939" x="8931275" y="3030538"/>
          <p14:tracePt t="95947" x="8963025" y="3094038"/>
          <p14:tracePt t="95955" x="8994775" y="3149600"/>
          <p14:tracePt t="95963" x="9042400" y="3205163"/>
          <p14:tracePt t="95971" x="9074150" y="3262313"/>
          <p14:tracePt t="95980" x="9113838" y="3325813"/>
          <p14:tracePt t="95988" x="9153525" y="3389313"/>
          <p14:tracePt t="95996" x="9201150" y="3460750"/>
          <p14:tracePt t="96003" x="9234488" y="3524250"/>
          <p14:tracePt t="96013" x="9290050" y="3605213"/>
          <p14:tracePt t="96019" x="9329738" y="3684588"/>
          <p14:tracePt t="96029" x="9377363" y="3756025"/>
          <p14:tracePt t="96035" x="9424988" y="3827463"/>
          <p14:tracePt t="96046" x="9464675" y="3898900"/>
          <p14:tracePt t="96054" x="9504363" y="3979863"/>
          <p14:tracePt t="96060" x="9551988" y="4051300"/>
          <p14:tracePt t="96068" x="9601200" y="4114800"/>
          <p14:tracePt t="96076" x="9640888" y="4194175"/>
          <p14:tracePt t="96083" x="9672638" y="4249738"/>
          <p14:tracePt t="96093" x="9720263" y="4322763"/>
          <p14:tracePt t="96100" x="9759950" y="4394200"/>
          <p14:tracePt t="96113" x="9799638" y="4449763"/>
          <p14:tracePt t="96119" x="9831388" y="4497388"/>
          <p14:tracePt t="96124" x="9863138" y="4545013"/>
          <p14:tracePt t="96132" x="9886950" y="4576763"/>
          <p14:tracePt t="96139" x="9910763" y="4600575"/>
          <p14:tracePt t="96147" x="9926638" y="4624388"/>
          <p14:tracePt t="96155" x="9944100" y="4649788"/>
          <p14:tracePt t="96163" x="9952038" y="4665663"/>
          <p14:tracePt t="96171" x="9967913" y="4673600"/>
          <p14:tracePt t="96180" x="9967913" y="4697413"/>
          <p14:tracePt t="96187" x="9983788" y="4705350"/>
          <p14:tracePt t="96196" x="9983788" y="4713288"/>
          <p14:tracePt t="96203" x="9999663" y="4729163"/>
          <p14:tracePt t="96212" x="9999663" y="4737100"/>
          <p14:tracePt t="96219" x="10007600" y="4752975"/>
          <p14:tracePt t="96229" x="10015538" y="4768850"/>
          <p14:tracePt t="96238" x="10023475" y="4784725"/>
          <p14:tracePt t="96246" x="10039350" y="4808538"/>
          <p14:tracePt t="96254" x="10047288" y="4824413"/>
          <p14:tracePt t="96260" x="10071100" y="4856163"/>
          <p14:tracePt t="96268" x="10086975" y="4879975"/>
          <p14:tracePt t="96279" x="10094913" y="4895850"/>
          <p14:tracePt t="96285" x="10110788" y="4919663"/>
          <p14:tracePt t="96292" x="10126663" y="4935538"/>
          <p14:tracePt t="96299" x="10134600" y="4943475"/>
          <p14:tracePt t="96307" x="10142538" y="4959350"/>
          <p14:tracePt t="96315" x="10150475" y="4967288"/>
          <p14:tracePt t="96323" x="10150475" y="4976813"/>
          <p14:tracePt t="96331" x="10150475" y="4992688"/>
          <p14:tracePt t="96341" x="10158413" y="5000625"/>
          <p14:tracePt t="96357" x="10166350" y="5016500"/>
          <p14:tracePt t="96365" x="10166350" y="5024438"/>
          <p14:tracePt t="96371" x="10166350" y="5032375"/>
          <p14:tracePt t="96380" x="10166350" y="5056188"/>
          <p14:tracePt t="96387" x="10174288" y="5064125"/>
          <p14:tracePt t="96396" x="10182225" y="5087938"/>
          <p14:tracePt t="96403" x="10190163" y="5111750"/>
          <p14:tracePt t="96412" x="10198100" y="5135563"/>
          <p14:tracePt t="96419" x="10206038" y="5159375"/>
          <p14:tracePt t="96429" x="10213975" y="5175250"/>
          <p14:tracePt t="96437" x="10213975" y="5191125"/>
          <p14:tracePt t="96447" x="10221913" y="5199063"/>
          <p14:tracePt t="96453" x="10221913" y="5207000"/>
          <p14:tracePt t="98806" x="10213975" y="5207000"/>
          <p14:tracePt t="98812" x="10190163" y="5222875"/>
          <p14:tracePt t="98819" x="10150475" y="5238750"/>
          <p14:tracePt t="98830" x="10102850" y="5254625"/>
          <p14:tracePt t="98838" x="10047288" y="5270500"/>
          <p14:tracePt t="98846" x="9975850" y="5294313"/>
          <p14:tracePt t="98853" x="9894888" y="5319713"/>
          <p14:tracePt t="98859" x="9783763" y="5351463"/>
          <p14:tracePt t="98867" x="9680575" y="5375275"/>
          <p14:tracePt t="98875" x="9559925" y="5391150"/>
          <p14:tracePt t="98883" x="9432925" y="5422900"/>
          <p14:tracePt t="98892" x="9329738" y="5438775"/>
          <p14:tracePt t="98900" x="9209088" y="5446713"/>
          <p14:tracePt t="98907" x="9090025" y="5470525"/>
          <p14:tracePt t="98915" x="8931275" y="5478463"/>
          <p14:tracePt t="98923" x="8770938" y="5502275"/>
          <p14:tracePt t="98932" x="8588375" y="5510213"/>
          <p14:tracePt t="98939" x="8412163" y="5526088"/>
          <p14:tracePt t="98947" x="8229600" y="5534025"/>
          <p14:tracePt t="98955" x="8053388" y="5534025"/>
          <p14:tracePt t="98963" x="7878763" y="5534025"/>
          <p14:tracePt t="98971" x="7694613" y="5518150"/>
          <p14:tracePt t="98979" x="7535863" y="5510213"/>
          <p14:tracePt t="98988" x="7351713" y="5486400"/>
          <p14:tracePt t="98996" x="7208838" y="5462588"/>
          <p14:tracePt t="99003" x="7040563" y="5414963"/>
          <p14:tracePt t="99014" x="6889750" y="5391150"/>
          <p14:tracePt t="99019" x="6761163" y="5359400"/>
          <p14:tracePt t="99029" x="6657975" y="5327650"/>
          <p14:tracePt t="99035" x="6570663" y="5302250"/>
          <p14:tracePt t="99046" x="6483350" y="5262563"/>
          <p14:tracePt t="99054" x="6410325" y="5222875"/>
          <p14:tracePt t="99061" x="6354763" y="5199063"/>
          <p14:tracePt t="99068" x="6307138" y="5159375"/>
          <p14:tracePt t="99076" x="6283325" y="5127625"/>
          <p14:tracePt t="99084" x="6267450" y="5095875"/>
          <p14:tracePt t="99093" x="6267450" y="5087938"/>
          <p14:tracePt t="99099" x="6267450" y="5080000"/>
          <p14:tracePt t="99157" x="6267450" y="5072063"/>
          <p14:tracePt t="99310" x="6259513" y="5080000"/>
          <p14:tracePt t="99318" x="6243638" y="5095875"/>
          <p14:tracePt t="99325" x="6219825" y="5095875"/>
          <p14:tracePt t="99333" x="6203950" y="5103813"/>
          <p14:tracePt t="99339" x="6188075" y="5119688"/>
          <p14:tracePt t="99347" x="6156325" y="5127625"/>
          <p14:tracePt t="99355" x="6124575" y="5151438"/>
          <p14:tracePt t="99363" x="6091238" y="5167313"/>
          <p14:tracePt t="99371" x="6051550" y="5175250"/>
          <p14:tracePt t="99379" x="6027738" y="5191125"/>
          <p14:tracePt t="99387" x="6011863" y="5207000"/>
          <p14:tracePt t="99396" x="5995988" y="5214938"/>
          <p14:tracePt t="99412" x="5988050" y="5222875"/>
          <p14:tracePt t="99423" x="5980113" y="5230813"/>
          <p14:tracePt t="99427" x="5980113" y="5238750"/>
          <p14:tracePt t="99436" x="5972175" y="5238750"/>
          <p14:tracePt t="99460" x="5964238" y="5238750"/>
          <p14:tracePt t="99467" x="5956300" y="5246688"/>
          <p14:tracePt t="99475" x="5948363" y="5246688"/>
          <p14:tracePt t="99483" x="5948363" y="5254625"/>
          <p14:tracePt t="99493" x="5940425" y="5262563"/>
          <p14:tracePt t="99499" x="5932488" y="5262563"/>
          <p14:tracePt t="99515" x="5924550" y="5262563"/>
          <p14:tracePt t="100926" x="5924550" y="5270500"/>
          <p14:tracePt t="100933" x="5924550" y="5286375"/>
          <p14:tracePt t="100941" x="5924550" y="5302250"/>
          <p14:tracePt t="100951" x="5924550" y="5335588"/>
          <p14:tracePt t="100956" x="5916613" y="5367338"/>
          <p14:tracePt t="100964" x="5908675" y="5399088"/>
          <p14:tracePt t="100971" x="5908675" y="5454650"/>
          <p14:tracePt t="100979" x="5908675" y="5502275"/>
          <p14:tracePt t="100987" x="5908675" y="5549900"/>
          <p14:tracePt t="100996" x="5908675" y="5613400"/>
          <p14:tracePt t="101004" x="5908675" y="5694363"/>
          <p14:tracePt t="101014" x="5916613" y="5765800"/>
          <p14:tracePt t="101021" x="5924550" y="5829300"/>
          <p14:tracePt t="101028" x="5940425" y="5900738"/>
          <p14:tracePt t="101036" x="5956300" y="5956300"/>
          <p14:tracePt t="101044" x="5972175" y="6013450"/>
          <p14:tracePt t="101051" x="5995988" y="6045200"/>
          <p14:tracePt t="101063" x="6011863" y="6076950"/>
          <p14:tracePt t="101071" x="6035675" y="6100763"/>
          <p14:tracePt t="101076" x="6075363" y="6124575"/>
          <p14:tracePt t="101084" x="6100763" y="6140450"/>
          <p14:tracePt t="101093" x="6148388" y="6164263"/>
          <p14:tracePt t="101100" x="6196013" y="6180138"/>
          <p14:tracePt t="101107" x="6251575" y="6196013"/>
          <p14:tracePt t="101116" x="6315075" y="6203950"/>
          <p14:tracePt t="101123" x="6378575" y="6219825"/>
          <p14:tracePt t="101131" x="6442075" y="6227763"/>
          <p14:tracePt t="101139" x="6523038" y="6235700"/>
          <p14:tracePt t="101148" x="6586538" y="6235700"/>
          <p14:tracePt t="101165" x="6705600" y="6243638"/>
          <p14:tracePt t="101173" x="6753225" y="6243638"/>
          <p14:tracePt t="101181" x="6802438" y="6243638"/>
          <p14:tracePt t="101188" x="6858000" y="6243638"/>
          <p14:tracePt t="101196" x="6889750" y="6235700"/>
          <p14:tracePt t="101203" x="6921500" y="6227763"/>
          <p14:tracePt t="101213" x="6961188" y="6227763"/>
          <p14:tracePt t="101219" x="6977063" y="6219825"/>
          <p14:tracePt t="101232" x="6992938" y="6203950"/>
          <p14:tracePt t="101237" x="7000875" y="6203950"/>
          <p14:tracePt t="101244" x="7000875" y="6188075"/>
          <p14:tracePt t="101251" x="7008813" y="6180138"/>
          <p14:tracePt t="101259" x="7016750" y="6164263"/>
          <p14:tracePt t="101267" x="7016750" y="6148388"/>
          <p14:tracePt t="101275" x="7016750" y="6124575"/>
          <p14:tracePt t="101283" x="7016750" y="6108700"/>
          <p14:tracePt t="101296" x="7016750" y="6084888"/>
          <p14:tracePt t="101303" x="7016750" y="6069013"/>
          <p14:tracePt t="101313" x="7008813" y="6037263"/>
          <p14:tracePt t="101318" x="6992938" y="6021388"/>
          <p14:tracePt t="101324" x="6977063" y="5988050"/>
          <p14:tracePt t="101332" x="6961188" y="5972175"/>
          <p14:tracePt t="101339" x="6921500" y="5940425"/>
          <p14:tracePt t="101347" x="6881813" y="5916613"/>
          <p14:tracePt t="101355" x="6842125" y="5900738"/>
          <p14:tracePt t="101363" x="6769100" y="5868988"/>
          <p14:tracePt t="101371" x="6705600" y="5845175"/>
          <p14:tracePt t="101380" x="6626225" y="5821363"/>
          <p14:tracePt t="101387" x="6538913" y="5797550"/>
          <p14:tracePt t="101396" x="6442075" y="5765800"/>
          <p14:tracePt t="101404" x="6354763" y="5757863"/>
          <p14:tracePt t="101413" x="6251575" y="5741988"/>
          <p14:tracePt t="101421" x="6140450" y="5734050"/>
          <p14:tracePt t="101430" x="6027738" y="5726113"/>
          <p14:tracePt t="101438" x="5900738" y="5726113"/>
          <p14:tracePt t="101443" x="5781675" y="5718175"/>
          <p14:tracePt t="101452" x="5653088" y="5718175"/>
          <p14:tracePt t="101459" x="5549900" y="5718175"/>
          <p14:tracePt t="101468" x="5430838" y="5718175"/>
          <p14:tracePt t="101476" x="5326063" y="5718175"/>
          <p14:tracePt t="101484" x="5230813" y="5726113"/>
          <p14:tracePt t="101493" x="5151438" y="5741988"/>
          <p14:tracePt t="101500" x="5080000" y="5749925"/>
          <p14:tracePt t="101508" x="4999038" y="5773738"/>
          <p14:tracePt t="101516" x="4951413" y="5789613"/>
          <p14:tracePt t="101524" x="4895850" y="5813425"/>
          <p14:tracePt t="101532" x="4864100" y="5829300"/>
          <p14:tracePt t="101539" x="4824413" y="5861050"/>
          <p14:tracePt t="101547" x="4808538" y="5876925"/>
          <p14:tracePt t="101555" x="4784725" y="5908675"/>
          <p14:tracePt t="101563" x="4768850" y="5932488"/>
          <p14:tracePt t="101571" x="4752975" y="5972175"/>
          <p14:tracePt t="101580" x="4752975" y="5995988"/>
          <p14:tracePt t="101590" x="4737100" y="6029325"/>
          <p14:tracePt t="101597" x="4729163" y="6076950"/>
          <p14:tracePt t="101605" x="4721225" y="6108700"/>
          <p14:tracePt t="101613" x="4713288" y="6156325"/>
          <p14:tracePt t="101620" x="4705350" y="6188075"/>
          <p14:tracePt t="101630" x="4705350" y="6219825"/>
          <p14:tracePt t="101635" x="4705350" y="6251575"/>
          <p14:tracePt t="101645" x="4705350" y="6283325"/>
          <p14:tracePt t="101651" x="4705350" y="6315075"/>
          <p14:tracePt t="101662" x="4729163" y="6338888"/>
          <p14:tracePt t="101667" x="4737100" y="6364288"/>
          <p14:tracePt t="101683" x="4776788" y="6396038"/>
          <p14:tracePt t="101686" x="4808538" y="6435725"/>
          <p14:tracePt t="101694" x="4848225" y="6467475"/>
          <p14:tracePt t="101701" x="4895850" y="6491288"/>
          <p14:tracePt t="101709" x="4951413" y="6515100"/>
          <p14:tracePt t="101715" x="5006975" y="6546850"/>
          <p14:tracePt t="101724" x="5072063" y="6570663"/>
          <p14:tracePt t="101732" x="5151438" y="6594475"/>
          <p14:tracePt t="101739" x="5214938" y="6610350"/>
          <p14:tracePt t="101747" x="5294313" y="6642100"/>
          <p14:tracePt t="101755" x="5373688" y="6657975"/>
          <p14:tracePt t="101763" x="5462588" y="6673850"/>
          <p14:tracePt t="101771" x="5534025" y="6681788"/>
          <p14:tracePt t="101780" x="5605463" y="6681788"/>
          <p14:tracePt t="101789" x="5684838" y="6691313"/>
          <p14:tracePt t="101798" x="5757863" y="6699250"/>
          <p14:tracePt t="101804" x="5837238" y="6699250"/>
          <p14:tracePt t="101813" x="5908675" y="6699250"/>
          <p14:tracePt t="101819" x="5980113" y="6699250"/>
          <p14:tracePt t="101829" x="6043613" y="6699250"/>
          <p14:tracePt t="101835" x="6124575" y="6691313"/>
          <p14:tracePt t="101844" x="6188075" y="6681788"/>
          <p14:tracePt t="101852" x="6251575" y="6673850"/>
          <p14:tracePt t="101859" x="6307138" y="6657975"/>
          <p14:tracePt t="101867" x="6362700" y="6642100"/>
          <p14:tracePt t="101876" x="6410325" y="6626225"/>
          <p14:tracePt t="101884" x="6467475" y="6610350"/>
          <p14:tracePt t="101892" x="6515100" y="6578600"/>
          <p14:tracePt t="101900" x="6562725" y="6554788"/>
          <p14:tracePt t="101909" x="6610350" y="6530975"/>
          <p14:tracePt t="101916" x="6642100" y="6507163"/>
          <p14:tracePt t="101923" x="6689725" y="6475413"/>
          <p14:tracePt t="101932" x="6729413" y="6435725"/>
          <p14:tracePt t="101940" x="6761163" y="6411913"/>
          <p14:tracePt t="101948" x="6802438" y="6372225"/>
          <p14:tracePt t="101956" x="6826250" y="6323013"/>
          <p14:tracePt t="101963" x="6858000" y="6275388"/>
          <p14:tracePt t="101972" x="6873875" y="6235700"/>
          <p14:tracePt t="101981" x="6889750" y="6203950"/>
          <p14:tracePt t="101991" x="6905625" y="6156325"/>
          <p14:tracePt t="101995" x="6913563" y="6132513"/>
          <p14:tracePt t="102005" x="6921500" y="6084888"/>
          <p14:tracePt t="102013" x="6929438" y="6061075"/>
          <p14:tracePt t="102020" x="6929438" y="6029325"/>
          <p14:tracePt t="102029" x="6929438" y="5995988"/>
          <p14:tracePt t="102035" x="6929438" y="5972175"/>
          <p14:tracePt t="102046" x="6929438" y="5948363"/>
          <p14:tracePt t="102054" x="6913563" y="5908675"/>
          <p14:tracePt t="102061" x="6897688" y="5876925"/>
          <p14:tracePt t="102068" x="6881813" y="5845175"/>
          <p14:tracePt t="102075" x="6858000" y="5813425"/>
          <p14:tracePt t="102083" x="6826250" y="5781675"/>
          <p14:tracePt t="102092" x="6802438" y="5749925"/>
          <p14:tracePt t="102100" x="6761163" y="5726113"/>
          <p14:tracePt t="102113" x="6713538" y="5694363"/>
          <p14:tracePt t="102118" x="6665913" y="5662613"/>
          <p14:tracePt t="102125" x="6610350" y="5621338"/>
          <p14:tracePt t="102132" x="6554788" y="5597525"/>
          <p14:tracePt t="102140" x="6491288" y="5573713"/>
          <p14:tracePt t="102148" x="6426200" y="5549900"/>
          <p14:tracePt t="102155" x="6370638" y="5526088"/>
          <p14:tracePt t="102164" x="6291263" y="5510213"/>
          <p14:tracePt t="102171" x="6219825" y="5486400"/>
          <p14:tracePt t="102180" x="6140450" y="5470525"/>
          <p14:tracePt t="102187" x="6067425" y="5454650"/>
          <p14:tracePt t="102196" x="5980113" y="5438775"/>
          <p14:tracePt t="102203" x="5900738" y="5430838"/>
          <p14:tracePt t="102213" x="5821363" y="5422900"/>
          <p14:tracePt t="102219" x="5732463" y="5422900"/>
          <p14:tracePt t="102229" x="5645150" y="5422900"/>
          <p14:tracePt t="102235" x="5565775" y="5422900"/>
          <p14:tracePt t="102244" x="5486400" y="5454650"/>
          <p14:tracePt t="102254" x="5397500" y="5478463"/>
          <p14:tracePt t="102264" x="5318125" y="5502275"/>
          <p14:tracePt t="102269" x="5254625" y="5534025"/>
          <p14:tracePt t="102276" x="5199063" y="5573713"/>
          <p14:tracePt t="102284" x="5135563" y="5613400"/>
          <p14:tracePt t="102296" x="5095875" y="5645150"/>
          <p14:tracePt t="102301" x="5072063" y="5678488"/>
          <p14:tracePt t="102307" x="5046663" y="5718175"/>
          <p14:tracePt t="102315" x="5014913" y="5757863"/>
          <p14:tracePt t="102326" x="4999038" y="5781675"/>
          <p14:tracePt t="102333" x="4991100" y="5821363"/>
          <p14:tracePt t="102341" x="4983163" y="5853113"/>
          <p14:tracePt t="102348" x="4975225" y="5884863"/>
          <p14:tracePt t="102357" x="4975225" y="5924550"/>
          <p14:tracePt t="102364" x="4975225" y="5940425"/>
          <p14:tracePt t="102372" x="4975225" y="5980113"/>
          <p14:tracePt t="102380" x="4983163" y="6013450"/>
          <p14:tracePt t="102387" x="4999038" y="6037263"/>
          <p14:tracePt t="102396" x="5022850" y="6076950"/>
          <p14:tracePt t="102403" x="5038725" y="6108700"/>
          <p14:tracePt t="102412" x="5072063" y="6132513"/>
          <p14:tracePt t="102419" x="5103813" y="6164263"/>
          <p14:tracePt t="102429" x="5143500" y="6196013"/>
          <p14:tracePt t="102438" x="5175250" y="6211888"/>
          <p14:tracePt t="102447" x="5222875" y="6243638"/>
          <p14:tracePt t="102454" x="5278438" y="6283325"/>
          <p14:tracePt t="102461" x="5349875" y="6307138"/>
          <p14:tracePt t="102468" x="5414963" y="6338888"/>
          <p14:tracePt t="102476" x="5494338" y="6356350"/>
          <p14:tracePt t="102484" x="5557838" y="6380163"/>
          <p14:tracePt t="102492" x="5653088" y="6396038"/>
          <p14:tracePt t="102500" x="5757863" y="6427788"/>
          <p14:tracePt t="102508" x="5861050" y="6443663"/>
          <p14:tracePt t="102516" x="5972175" y="6467475"/>
          <p14:tracePt t="102524" x="6083300" y="6483350"/>
          <p14:tracePt t="102532" x="6196013" y="6499225"/>
          <p14:tracePt t="102539" x="6299200" y="6507163"/>
          <p14:tracePt t="102548" x="6394450" y="6515100"/>
          <p14:tracePt t="102556" x="6467475" y="6530975"/>
          <p14:tracePt t="102563" x="6546850" y="6530975"/>
          <p14:tracePt t="102572" x="6610350" y="6530975"/>
          <p14:tracePt t="102580" x="6673850" y="6530975"/>
          <p14:tracePt t="102590" x="6729413" y="6530975"/>
          <p14:tracePt t="102596" x="6784975" y="6523038"/>
          <p14:tracePt t="102605" x="6826250" y="6507163"/>
          <p14:tracePt t="102613" x="6873875" y="6491288"/>
          <p14:tracePt t="102620" x="6921500" y="6475413"/>
          <p14:tracePt t="102629" x="6969125" y="6451600"/>
          <p14:tracePt t="102638" x="7016750" y="6443663"/>
          <p14:tracePt t="102644" x="7056438" y="6419850"/>
          <p14:tracePt t="102652" x="7119938" y="6388100"/>
          <p14:tracePt t="102660" x="7153275" y="6372225"/>
          <p14:tracePt t="102667" x="7200900" y="6348413"/>
          <p14:tracePt t="102675" x="7248525" y="6323013"/>
          <p14:tracePt t="102683" x="7288213" y="6299200"/>
          <p14:tracePt t="102692" x="7312025" y="6267450"/>
          <p14:tracePt t="102699" x="7351713" y="6243638"/>
          <p14:tracePt t="102708" x="7375525" y="6211888"/>
          <p14:tracePt t="102715" x="7383463" y="6196013"/>
          <p14:tracePt t="102723" x="7399338" y="6180138"/>
          <p14:tracePt t="102731" x="7399338" y="6164263"/>
          <p14:tracePt t="102739" x="7407275" y="6156325"/>
          <p14:tracePt t="102747" x="7407275" y="6148388"/>
          <p14:tracePt t="102763" x="7415213" y="6140450"/>
          <p14:tracePt t="102796" x="7415213" y="6132513"/>
          <p14:tracePt t="103780" x="7407275" y="6132513"/>
          <p14:tracePt t="103787" x="7407275" y="6116638"/>
          <p14:tracePt t="103796" x="7391400" y="6100763"/>
          <p14:tracePt t="103803" x="7375525" y="6084888"/>
          <p14:tracePt t="103813" x="7335838" y="6053138"/>
          <p14:tracePt t="103819" x="7288213" y="6005513"/>
          <p14:tracePt t="103829" x="7232650" y="5948363"/>
          <p14:tracePt t="103835" x="7135813" y="5876925"/>
          <p14:tracePt t="103845" x="7024688" y="5797550"/>
          <p14:tracePt t="103851" x="6889750" y="5694363"/>
          <p14:tracePt t="103859" x="6737350" y="5605463"/>
          <p14:tracePt t="103867" x="6562725" y="5478463"/>
          <p14:tracePt t="103879" x="6394450" y="5367338"/>
          <p14:tracePt t="103884" x="6196013" y="5238750"/>
          <p14:tracePt t="103892" x="6003925" y="5103813"/>
          <p14:tracePt t="103899" x="5789613" y="4976813"/>
          <p14:tracePt t="103907" x="5573713" y="4840288"/>
          <p14:tracePt t="103915" x="5373688" y="4697413"/>
          <p14:tracePt t="103923" x="5159375" y="4560888"/>
          <p14:tracePt t="103931" x="4943475" y="4425950"/>
          <p14:tracePt t="103939" x="4721225" y="4257675"/>
          <p14:tracePt t="103947" x="4513263" y="4122738"/>
          <p14:tracePt t="103955" x="4289425" y="3979863"/>
          <p14:tracePt t="103963" x="4059238" y="3819525"/>
          <p14:tracePt t="103971" x="3819525" y="3668713"/>
          <p14:tracePt t="103980" x="3579813" y="3500438"/>
          <p14:tracePt t="103988" x="3341688" y="3333750"/>
          <p14:tracePt t="103996" x="3101975" y="3165475"/>
          <p14:tracePt t="104004" x="2901950" y="3030538"/>
          <p14:tracePt t="104013" x="2711450" y="2901950"/>
          <p14:tracePt t="104022" x="2535238" y="2790825"/>
          <p14:tracePt t="104030" x="2376488" y="2671763"/>
          <p14:tracePt t="104038" x="2224088" y="2566988"/>
          <p14:tracePt t="104044" x="2065338" y="2432050"/>
          <p14:tracePt t="104051" x="1930400" y="2312988"/>
          <p14:tracePt t="104059" x="1770063" y="2208213"/>
          <p14:tracePt t="104067" x="1643063" y="2105025"/>
          <p14:tracePt t="104075" x="1530350" y="2025650"/>
          <p14:tracePt t="104083" x="1411288" y="1930400"/>
          <p14:tracePt t="104092" x="1284288" y="1841500"/>
          <p14:tracePt t="104099" x="1187450" y="1770063"/>
          <p14:tracePt t="104112" x="1084263" y="1682750"/>
          <p14:tracePt t="104118" x="996950" y="1603375"/>
          <p14:tracePt t="104126" x="917575" y="1522413"/>
          <p14:tracePt t="104133" x="820738" y="1435100"/>
          <p14:tracePt t="104145" x="725488" y="1363663"/>
          <p14:tracePt t="104148" x="646113" y="1292225"/>
          <p14:tracePt t="104155" x="566738" y="1220788"/>
          <p14:tracePt t="104164" x="501650" y="1147763"/>
          <p14:tracePt t="104171" x="430213" y="1092200"/>
          <p14:tracePt t="104180" x="390525" y="1028700"/>
          <p14:tracePt t="104187" x="334963" y="973138"/>
          <p14:tracePt t="104196" x="271463" y="909638"/>
          <p14:tracePt t="104203" x="223838" y="852488"/>
          <p14:tracePt t="104213" x="158750" y="796925"/>
          <p14:tracePt t="104219" x="111125" y="741363"/>
          <p14:tracePt t="104229" x="63500" y="685800"/>
          <p14:tracePt t="104235" x="7938" y="6302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8AB6319-86DC-41CF-9DD2-2F16818F9E68}"/>
              </a:ext>
            </a:extLst>
          </p:cNvPr>
          <p:cNvPicPr>
            <a:picLocks noChangeAspect="1"/>
          </p:cNvPicPr>
          <p:nvPr/>
        </p:nvPicPr>
        <p:blipFill>
          <a:blip r:embed="rId5"/>
          <a:stretch>
            <a:fillRect/>
          </a:stretch>
        </p:blipFill>
        <p:spPr>
          <a:xfrm>
            <a:off x="3534507" y="446164"/>
            <a:ext cx="7156938" cy="6343650"/>
          </a:xfrm>
          <a:prstGeom prst="rect">
            <a:avLst/>
          </a:prstGeom>
        </p:spPr>
      </p:pic>
      <p:sp>
        <p:nvSpPr>
          <p:cNvPr id="2" name="Title 1">
            <a:extLst>
              <a:ext uri="{FF2B5EF4-FFF2-40B4-BE49-F238E27FC236}">
                <a16:creationId xmlns:a16="http://schemas.microsoft.com/office/drawing/2014/main" id="{A16CDABE-A395-43A7-9FAE-DD3F46F44D54}"/>
              </a:ext>
            </a:extLst>
          </p:cNvPr>
          <p:cNvSpPr>
            <a:spLocks noGrp="1"/>
          </p:cNvSpPr>
          <p:nvPr>
            <p:ph type="title"/>
          </p:nvPr>
        </p:nvSpPr>
        <p:spPr>
          <a:xfrm>
            <a:off x="252919" y="1123838"/>
            <a:ext cx="2947482" cy="1450108"/>
          </a:xfrm>
        </p:spPr>
        <p:txBody>
          <a:bodyPr>
            <a:normAutofit fontScale="90000"/>
          </a:bodyPr>
          <a:lstStyle/>
          <a:p>
            <a:r>
              <a:rPr lang="ru-RU" dirty="0" smtClean="0"/>
              <a:t>Лечение детей</a:t>
            </a:r>
            <a:br>
              <a:rPr lang="ru-RU" dirty="0" smtClean="0"/>
            </a:br>
            <a:endParaRPr lang="ru-RU" dirty="0"/>
          </a:p>
        </p:txBody>
      </p:sp>
      <p:pic>
        <p:nvPicPr>
          <p:cNvPr id="8" name="Picture 7">
            <a:extLst>
              <a:ext uri="{FF2B5EF4-FFF2-40B4-BE49-F238E27FC236}">
                <a16:creationId xmlns:a16="http://schemas.microsoft.com/office/drawing/2014/main" id="{8A85B7F6-E816-4B16-BFC2-9A9F2D545A3D}"/>
              </a:ext>
            </a:extLst>
          </p:cNvPr>
          <p:cNvPicPr>
            <a:picLocks noChangeAspect="1"/>
          </p:cNvPicPr>
          <p:nvPr/>
        </p:nvPicPr>
        <p:blipFill>
          <a:blip r:embed="rId6"/>
          <a:stretch>
            <a:fillRect/>
          </a:stretch>
        </p:blipFill>
        <p:spPr>
          <a:xfrm>
            <a:off x="5271177" y="5540307"/>
            <a:ext cx="2357232" cy="1317693"/>
          </a:xfrm>
          <a:prstGeom prst="rect">
            <a:avLst/>
          </a:prstGeom>
        </p:spPr>
      </p:pic>
      <p:sp>
        <p:nvSpPr>
          <p:cNvPr id="3" name="TextBox 2">
            <a:extLst>
              <a:ext uri="{FF2B5EF4-FFF2-40B4-BE49-F238E27FC236}">
                <a16:creationId xmlns:a16="http://schemas.microsoft.com/office/drawing/2014/main" id="{C958E400-349A-4702-88CF-9E329AE72275}"/>
              </a:ext>
            </a:extLst>
          </p:cNvPr>
          <p:cNvSpPr txBox="1"/>
          <p:nvPr/>
        </p:nvSpPr>
        <p:spPr>
          <a:xfrm>
            <a:off x="252919" y="2848708"/>
            <a:ext cx="2789219" cy="3416320"/>
          </a:xfrm>
          <a:prstGeom prst="rect">
            <a:avLst/>
          </a:prstGeom>
          <a:noFill/>
        </p:spPr>
        <p:txBody>
          <a:bodyPr wrap="square" rtlCol="0">
            <a:spAutoFit/>
          </a:bodyPr>
          <a:lstStyle/>
          <a:p>
            <a:pPr marL="342900" indent="-342900">
              <a:buAutoNum type="arabicPeriod"/>
            </a:pPr>
            <a:r>
              <a:rPr lang="ru-RU" dirty="0" smtClean="0">
                <a:ea typeface="+mn-lt"/>
                <a:cs typeface="+mn-lt"/>
              </a:rPr>
              <a:t>Обновите данные о </a:t>
            </a:r>
            <a:r>
              <a:rPr lang="ru-RU" dirty="0" err="1" smtClean="0">
                <a:ea typeface="+mn-lt"/>
                <a:cs typeface="+mn-lt"/>
              </a:rPr>
              <a:t>котримоксазоле</a:t>
            </a:r>
            <a:r>
              <a:rPr lang="ru-RU" dirty="0" smtClean="0">
                <a:ea typeface="+mn-lt"/>
                <a:cs typeface="+mn-lt"/>
              </a:rPr>
              <a:t> и АРТ на 2021 год</a:t>
            </a:r>
            <a:endParaRPr lang="ru-RU" dirty="0" smtClean="0"/>
          </a:p>
          <a:p>
            <a:pPr marL="342900" indent="-342900">
              <a:buAutoNum type="arabicPeriod"/>
            </a:pPr>
            <a:r>
              <a:rPr lang="ru-RU" dirty="0" smtClean="0">
                <a:ea typeface="+mn-lt"/>
                <a:cs typeface="+mn-lt"/>
              </a:rPr>
              <a:t>Добавьте АРТ по возрастным группам, если доступно</a:t>
            </a:r>
            <a:endParaRPr lang="ru-RU" dirty="0" smtClean="0"/>
          </a:p>
          <a:p>
            <a:pPr marL="342900" indent="-342900">
              <a:buAutoNum type="arabicPeriod"/>
            </a:pPr>
            <a:r>
              <a:rPr lang="ru-RU" dirty="0" smtClean="0">
                <a:ea typeface="+mn-lt"/>
                <a:cs typeface="+mn-lt"/>
              </a:rPr>
              <a:t>Добавьте LTFU, если доступно</a:t>
            </a:r>
            <a:endParaRPr lang="ru-RU" dirty="0" smtClean="0"/>
          </a:p>
          <a:p>
            <a:pPr marL="342900" indent="-342900">
              <a:buAutoNum type="arabicPeriod"/>
            </a:pPr>
            <a:r>
              <a:rPr lang="ru-RU" dirty="0" smtClean="0">
                <a:ea typeface="+mn-lt"/>
                <a:cs typeface="+mn-lt"/>
              </a:rPr>
              <a:t>Введите ежемесячные числа, если возможно</a:t>
            </a:r>
            <a:endParaRPr lang="ru-RU" dirty="0" smtClean="0"/>
          </a:p>
          <a:p>
            <a:pPr marL="342900" indent="-342900">
              <a:buAutoNum type="arabicPeriod"/>
            </a:pPr>
            <a:r>
              <a:rPr lang="ru-RU" dirty="0" smtClean="0">
                <a:ea typeface="+mn-lt"/>
                <a:cs typeface="+mn-lt"/>
              </a:rPr>
              <a:t>Постройте график значений</a:t>
            </a:r>
            <a:endParaRPr lang="ru-RU" dirty="0"/>
          </a:p>
        </p:txBody>
      </p:sp>
      <p:sp>
        <p:nvSpPr>
          <p:cNvPr id="4" name="Rectangle 3">
            <a:extLst>
              <a:ext uri="{FF2B5EF4-FFF2-40B4-BE49-F238E27FC236}">
                <a16:creationId xmlns:a16="http://schemas.microsoft.com/office/drawing/2014/main" id="{FCB36E8A-057A-4FC3-A08A-465FCEC84542}"/>
              </a:ext>
            </a:extLst>
          </p:cNvPr>
          <p:cNvSpPr/>
          <p:nvPr/>
        </p:nvSpPr>
        <p:spPr>
          <a:xfrm>
            <a:off x="7969056" y="1307015"/>
            <a:ext cx="487094" cy="1744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Rectangle 4">
            <a:extLst>
              <a:ext uri="{FF2B5EF4-FFF2-40B4-BE49-F238E27FC236}">
                <a16:creationId xmlns:a16="http://schemas.microsoft.com/office/drawing/2014/main" id="{BA347F65-DD75-4437-9509-DD17231B0638}"/>
              </a:ext>
            </a:extLst>
          </p:cNvPr>
          <p:cNvSpPr/>
          <p:nvPr/>
        </p:nvSpPr>
        <p:spPr>
          <a:xfrm>
            <a:off x="7948640" y="2399506"/>
            <a:ext cx="487094" cy="1744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4B3DE645-5D6F-4404-932E-DABAC90C0188}"/>
              </a:ext>
            </a:extLst>
          </p:cNvPr>
          <p:cNvSpPr/>
          <p:nvPr/>
        </p:nvSpPr>
        <p:spPr>
          <a:xfrm>
            <a:off x="7948640" y="3243073"/>
            <a:ext cx="487094" cy="5490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a:extLst>
              <a:ext uri="{FF2B5EF4-FFF2-40B4-BE49-F238E27FC236}">
                <a16:creationId xmlns:a16="http://schemas.microsoft.com/office/drawing/2014/main" id="{66F89482-F9D5-42AB-B1DD-A3D3C0A612AE}"/>
              </a:ext>
            </a:extLst>
          </p:cNvPr>
          <p:cNvSpPr txBox="1"/>
          <p:nvPr/>
        </p:nvSpPr>
        <p:spPr>
          <a:xfrm>
            <a:off x="7745713" y="1179338"/>
            <a:ext cx="205154" cy="338554"/>
          </a:xfrm>
          <a:prstGeom prst="rect">
            <a:avLst/>
          </a:prstGeom>
          <a:noFill/>
        </p:spPr>
        <p:txBody>
          <a:bodyPr wrap="square" rtlCol="0">
            <a:spAutoFit/>
          </a:bodyPr>
          <a:lstStyle/>
          <a:p>
            <a:r>
              <a:rPr lang="ru-RU" sz="1600" dirty="0" smtClean="0">
                <a:solidFill>
                  <a:srgbClr val="FF0000"/>
                </a:solidFill>
              </a:rPr>
              <a:t>1</a:t>
            </a:r>
            <a:endParaRPr lang="ru-RU" sz="1600" dirty="0">
              <a:solidFill>
                <a:srgbClr val="FF0000"/>
              </a:solidFill>
            </a:endParaRPr>
          </a:p>
        </p:txBody>
      </p:sp>
      <p:sp>
        <p:nvSpPr>
          <p:cNvPr id="15" name="TextBox 14">
            <a:extLst>
              <a:ext uri="{FF2B5EF4-FFF2-40B4-BE49-F238E27FC236}">
                <a16:creationId xmlns:a16="http://schemas.microsoft.com/office/drawing/2014/main" id="{9B084525-9512-4F20-8D39-C0F8E1FF78E8}"/>
              </a:ext>
            </a:extLst>
          </p:cNvPr>
          <p:cNvSpPr txBox="1"/>
          <p:nvPr/>
        </p:nvSpPr>
        <p:spPr>
          <a:xfrm>
            <a:off x="7717875" y="2317448"/>
            <a:ext cx="205154" cy="338554"/>
          </a:xfrm>
          <a:prstGeom prst="rect">
            <a:avLst/>
          </a:prstGeom>
          <a:noFill/>
        </p:spPr>
        <p:txBody>
          <a:bodyPr wrap="square" rtlCol="0">
            <a:spAutoFit/>
          </a:bodyPr>
          <a:lstStyle/>
          <a:p>
            <a:r>
              <a:rPr lang="ru-RU" sz="1600" dirty="0" smtClean="0">
                <a:solidFill>
                  <a:srgbClr val="FF0000"/>
                </a:solidFill>
              </a:rPr>
              <a:t>1</a:t>
            </a:r>
            <a:endParaRPr lang="ru-RU" sz="1600" dirty="0">
              <a:solidFill>
                <a:srgbClr val="FF0000"/>
              </a:solidFill>
            </a:endParaRPr>
          </a:p>
        </p:txBody>
      </p:sp>
      <p:sp>
        <p:nvSpPr>
          <p:cNvPr id="17" name="TextBox 16">
            <a:extLst>
              <a:ext uri="{FF2B5EF4-FFF2-40B4-BE49-F238E27FC236}">
                <a16:creationId xmlns:a16="http://schemas.microsoft.com/office/drawing/2014/main" id="{F10F49B4-8248-4CBF-B15E-6334E82D5172}"/>
              </a:ext>
            </a:extLst>
          </p:cNvPr>
          <p:cNvSpPr txBox="1"/>
          <p:nvPr/>
        </p:nvSpPr>
        <p:spPr>
          <a:xfrm>
            <a:off x="7688585" y="3077041"/>
            <a:ext cx="205154" cy="338554"/>
          </a:xfrm>
          <a:prstGeom prst="rect">
            <a:avLst/>
          </a:prstGeom>
          <a:noFill/>
        </p:spPr>
        <p:txBody>
          <a:bodyPr wrap="square" rtlCol="0">
            <a:spAutoFit/>
          </a:bodyPr>
          <a:lstStyle/>
          <a:p>
            <a:r>
              <a:rPr lang="ru-RU" sz="1600" dirty="0" smtClean="0">
                <a:solidFill>
                  <a:srgbClr val="FF0000"/>
                </a:solidFill>
              </a:rPr>
              <a:t>2</a:t>
            </a:r>
            <a:endParaRPr lang="ru-RU" sz="1600" dirty="0">
              <a:solidFill>
                <a:srgbClr val="FF0000"/>
              </a:solidFill>
            </a:endParaRPr>
          </a:p>
        </p:txBody>
      </p:sp>
      <p:sp>
        <p:nvSpPr>
          <p:cNvPr id="19" name="TextBox 18">
            <a:extLst>
              <a:ext uri="{FF2B5EF4-FFF2-40B4-BE49-F238E27FC236}">
                <a16:creationId xmlns:a16="http://schemas.microsoft.com/office/drawing/2014/main" id="{9062466E-2E3C-4A0C-950F-B3C9994F75BE}"/>
              </a:ext>
            </a:extLst>
          </p:cNvPr>
          <p:cNvSpPr txBox="1"/>
          <p:nvPr/>
        </p:nvSpPr>
        <p:spPr>
          <a:xfrm>
            <a:off x="9853544" y="1151693"/>
            <a:ext cx="205154" cy="338554"/>
          </a:xfrm>
          <a:prstGeom prst="rect">
            <a:avLst/>
          </a:prstGeom>
          <a:noFill/>
        </p:spPr>
        <p:txBody>
          <a:bodyPr wrap="square" rtlCol="0">
            <a:spAutoFit/>
          </a:bodyPr>
          <a:lstStyle/>
          <a:p>
            <a:r>
              <a:rPr lang="ru-RU" sz="1600" dirty="0" smtClean="0">
                <a:solidFill>
                  <a:srgbClr val="FF0000"/>
                </a:solidFill>
              </a:rPr>
              <a:t>4</a:t>
            </a:r>
            <a:endParaRPr lang="ru-RU" sz="1600" dirty="0">
              <a:solidFill>
                <a:srgbClr val="FF0000"/>
              </a:solidFill>
            </a:endParaRPr>
          </a:p>
        </p:txBody>
      </p:sp>
      <p:sp>
        <p:nvSpPr>
          <p:cNvPr id="21" name="TextBox 20">
            <a:extLst>
              <a:ext uri="{FF2B5EF4-FFF2-40B4-BE49-F238E27FC236}">
                <a16:creationId xmlns:a16="http://schemas.microsoft.com/office/drawing/2014/main" id="{8E288A04-0788-4CBB-82E4-47941BD61C46}"/>
              </a:ext>
            </a:extLst>
          </p:cNvPr>
          <p:cNvSpPr txBox="1"/>
          <p:nvPr/>
        </p:nvSpPr>
        <p:spPr>
          <a:xfrm>
            <a:off x="3534507" y="5471647"/>
            <a:ext cx="205154" cy="338554"/>
          </a:xfrm>
          <a:prstGeom prst="rect">
            <a:avLst/>
          </a:prstGeom>
          <a:noFill/>
        </p:spPr>
        <p:txBody>
          <a:bodyPr wrap="square" rtlCol="0">
            <a:spAutoFit/>
          </a:bodyPr>
          <a:lstStyle/>
          <a:p>
            <a:r>
              <a:rPr lang="ru-RU" sz="1600" dirty="0" smtClean="0">
                <a:solidFill>
                  <a:srgbClr val="FF0000"/>
                </a:solidFill>
              </a:rPr>
              <a:t>5</a:t>
            </a:r>
            <a:endParaRPr lang="ru-RU" sz="1600" dirty="0">
              <a:solidFill>
                <a:srgbClr val="FF0000"/>
              </a:solidFill>
            </a:endParaRPr>
          </a:p>
        </p:txBody>
      </p:sp>
      <p:sp>
        <p:nvSpPr>
          <p:cNvPr id="23" name="TextBox 22">
            <a:extLst>
              <a:ext uri="{FF2B5EF4-FFF2-40B4-BE49-F238E27FC236}">
                <a16:creationId xmlns:a16="http://schemas.microsoft.com/office/drawing/2014/main" id="{2952F4E0-3DF3-41A5-9418-7B31B34F4164}"/>
              </a:ext>
            </a:extLst>
          </p:cNvPr>
          <p:cNvSpPr txBox="1"/>
          <p:nvPr/>
        </p:nvSpPr>
        <p:spPr>
          <a:xfrm>
            <a:off x="7705683" y="3792104"/>
            <a:ext cx="205154" cy="338554"/>
          </a:xfrm>
          <a:prstGeom prst="rect">
            <a:avLst/>
          </a:prstGeom>
          <a:noFill/>
        </p:spPr>
        <p:txBody>
          <a:bodyPr wrap="square" rtlCol="0">
            <a:spAutoFit/>
          </a:bodyPr>
          <a:lstStyle/>
          <a:p>
            <a:r>
              <a:rPr lang="ru-RU" sz="1600" dirty="0" smtClean="0">
                <a:solidFill>
                  <a:srgbClr val="FF0000"/>
                </a:solidFill>
              </a:rPr>
              <a:t>3</a:t>
            </a:r>
            <a:endParaRPr lang="ru-RU" sz="1600" dirty="0">
              <a:solidFill>
                <a:srgbClr val="FF0000"/>
              </a:solidFill>
            </a:endParaRPr>
          </a:p>
        </p:txBody>
      </p:sp>
      <p:sp>
        <p:nvSpPr>
          <p:cNvPr id="25" name="Rectangle 24">
            <a:extLst>
              <a:ext uri="{FF2B5EF4-FFF2-40B4-BE49-F238E27FC236}">
                <a16:creationId xmlns:a16="http://schemas.microsoft.com/office/drawing/2014/main" id="{F76CA334-D787-4A65-BE1F-3F9213E73C3B}"/>
              </a:ext>
            </a:extLst>
          </p:cNvPr>
          <p:cNvSpPr/>
          <p:nvPr/>
        </p:nvSpPr>
        <p:spPr>
          <a:xfrm>
            <a:off x="7907259" y="4095669"/>
            <a:ext cx="487094" cy="1744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Rectangle 26">
            <a:extLst>
              <a:ext uri="{FF2B5EF4-FFF2-40B4-BE49-F238E27FC236}">
                <a16:creationId xmlns:a16="http://schemas.microsoft.com/office/drawing/2014/main" id="{63844CB1-46E1-484D-A0B8-F3FE42582652}"/>
              </a:ext>
            </a:extLst>
          </p:cNvPr>
          <p:cNvSpPr/>
          <p:nvPr/>
        </p:nvSpPr>
        <p:spPr>
          <a:xfrm>
            <a:off x="9714530" y="3962400"/>
            <a:ext cx="876295" cy="26562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Picture 6">
            <a:extLst>
              <a:ext uri="{FF2B5EF4-FFF2-40B4-BE49-F238E27FC236}">
                <a16:creationId xmlns:a16="http://schemas.microsoft.com/office/drawing/2014/main" id="{5C978405-F4A9-4B95-B67C-253ED43E293A}"/>
              </a:ext>
            </a:extLst>
          </p:cNvPr>
          <p:cNvPicPr>
            <a:picLocks noChangeAspect="1"/>
          </p:cNvPicPr>
          <p:nvPr/>
        </p:nvPicPr>
        <p:blipFill>
          <a:blip r:embed="rId7"/>
          <a:stretch>
            <a:fillRect/>
          </a:stretch>
        </p:blipFill>
        <p:spPr>
          <a:xfrm>
            <a:off x="1" y="0"/>
            <a:ext cx="3472962" cy="826895"/>
          </a:xfrm>
          <a:prstGeom prst="rect">
            <a:avLst/>
          </a:prstGeom>
        </p:spPr>
      </p:pic>
      <p:pic>
        <p:nvPicPr>
          <p:cNvPr id="22" name="Audio 21">
            <a:hlinkClick r:id="" action="ppaction://media"/>
            <a:extLst>
              <a:ext uri="{FF2B5EF4-FFF2-40B4-BE49-F238E27FC236}">
                <a16:creationId xmlns:a16="http://schemas.microsoft.com/office/drawing/2014/main" id="{4AC68876-0114-403B-B189-99C51F9C57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5577357"/>
      </p:ext>
    </p:extLst>
  </p:cSld>
  <p:clrMapOvr>
    <a:masterClrMapping/>
  </p:clrMapOvr>
  <mc:AlternateContent xmlns:mc="http://schemas.openxmlformats.org/markup-compatibility/2006" xmlns:p14="http://schemas.microsoft.com/office/powerpoint/2010/main">
    <mc:Choice Requires="p14">
      <p:transition spd="slow" p14:dur="2000" advTm="47033"/>
    </mc:Choice>
    <mc:Fallback xmlns="">
      <p:transition spd="slow" advTm="4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extLst mod="1">
    <p:ext uri="{3A86A75C-4F4B-4683-9AE1-C65F6400EC91}">
      <p14:laserTraceLst xmlns:p14="http://schemas.microsoft.com/office/powerpoint/2010/main">
        <p14:tracePtLst>
          <p14:tracePt t="70" x="3540125" y="493713"/>
          <p14:tracePt t="72" x="3548063" y="477838"/>
          <p14:tracePt t="81" x="3563938" y="469900"/>
          <p14:tracePt t="89" x="3571875" y="461963"/>
          <p14:tracePt t="96" x="3571875" y="454025"/>
          <p14:tracePt t="105" x="3587750" y="454025"/>
          <p14:tracePt t="112" x="3587750" y="446088"/>
          <p14:tracePt t="120" x="3595688" y="446088"/>
          <p14:tracePt t="135" x="3603625" y="430213"/>
          <p14:tracePt t="152" x="3611563" y="422275"/>
          <p14:tracePt t="167" x="3619500" y="414338"/>
          <p14:tracePt t="175" x="3627438" y="414338"/>
          <p14:tracePt t="183" x="3635375" y="398463"/>
          <p14:tracePt t="192" x="3643313" y="398463"/>
          <p14:tracePt t="199" x="3651250" y="390525"/>
          <p14:tracePt t="208" x="3660775" y="390525"/>
          <p14:tracePt t="216" x="3668713" y="382588"/>
          <p14:tracePt t="225" x="3676650" y="374650"/>
          <p14:tracePt t="231" x="3684588" y="374650"/>
          <p14:tracePt t="241" x="3684588" y="366713"/>
          <p14:tracePt t="247" x="3692525" y="366713"/>
          <p14:tracePt t="259" x="3700463" y="358775"/>
          <p14:tracePt t="268" x="3708400" y="350838"/>
          <p14:tracePt t="288" x="3716338" y="350838"/>
          <p14:tracePt t="704" x="3716338" y="358775"/>
          <p14:tracePt t="712" x="3724275" y="358775"/>
          <p14:tracePt t="719" x="3724275" y="366713"/>
          <p14:tracePt t="728" x="3740150" y="366713"/>
          <p14:tracePt t="735" x="3756025" y="374650"/>
          <p14:tracePt t="743" x="3771900" y="382588"/>
          <p14:tracePt t="752" x="3787775" y="382588"/>
          <p14:tracePt t="759" x="3803650" y="390525"/>
          <p14:tracePt t="767" x="3827463" y="390525"/>
          <p14:tracePt t="775" x="3851275" y="390525"/>
          <p14:tracePt t="784" x="3867150" y="390525"/>
          <p14:tracePt t="794" x="3890963" y="390525"/>
          <p14:tracePt t="802" x="3906838" y="398463"/>
          <p14:tracePt t="810" x="3930650" y="398463"/>
          <p14:tracePt t="818" x="3954463" y="398463"/>
          <p14:tracePt t="824" x="3970338" y="398463"/>
          <p14:tracePt t="832" x="3994150" y="398463"/>
          <p14:tracePt t="843" x="4011613" y="398463"/>
          <p14:tracePt t="849" x="4035425" y="398463"/>
          <p14:tracePt t="856" x="4059238" y="398463"/>
          <p14:tracePt t="864" x="4083050" y="398463"/>
          <p14:tracePt t="872" x="4106863" y="398463"/>
          <p14:tracePt t="879" x="4130675" y="398463"/>
          <p14:tracePt t="888" x="4162425" y="398463"/>
          <p14:tracePt t="904" x="4233863" y="398463"/>
          <p14:tracePt t="911" x="4273550" y="398463"/>
          <p14:tracePt t="920" x="4297363" y="398463"/>
          <p14:tracePt t="928" x="4329113" y="390525"/>
          <p14:tracePt t="936" x="4352925" y="390525"/>
          <p14:tracePt t="944" x="4370388" y="390525"/>
          <p14:tracePt t="951" x="4386263" y="390525"/>
          <p14:tracePt t="960" x="4410075" y="382588"/>
          <p14:tracePt t="976" x="4418013" y="382588"/>
          <p14:tracePt t="984" x="4425950" y="382588"/>
          <p14:tracePt t="992" x="4433888" y="382588"/>
          <p14:tracePt t="999" x="4441825" y="382588"/>
          <p14:tracePt t="1016" x="4449763" y="382588"/>
          <p14:tracePt t="1025" x="4457700" y="382588"/>
          <p14:tracePt t="1032" x="4465638" y="382588"/>
          <p14:tracePt t="1041" x="4481513" y="382588"/>
          <p14:tracePt t="1047" x="4489450" y="382588"/>
          <p14:tracePt t="1055" x="4505325" y="382588"/>
          <p14:tracePt t="1064" x="4529138" y="382588"/>
          <p14:tracePt t="1076" x="4545013" y="382588"/>
          <p14:tracePt t="1083" x="4560888" y="382588"/>
          <p14:tracePt t="1092" x="4576763" y="382588"/>
          <p14:tracePt t="1097" x="4584700" y="382588"/>
          <p14:tracePt t="1109" x="4592638" y="382588"/>
          <p14:tracePt t="1114" x="4608513" y="382588"/>
          <p14:tracePt t="1169" x="4616450" y="390525"/>
          <p14:tracePt t="1183" x="4632325" y="390525"/>
          <p14:tracePt t="1191" x="4640263" y="398463"/>
          <p14:tracePt t="1199" x="4648200" y="398463"/>
          <p14:tracePt t="1225" x="4656138" y="398463"/>
          <p14:tracePt t="1426" x="4664075" y="398463"/>
          <p14:tracePt t="1440" x="4672013" y="398463"/>
          <p14:tracePt t="5331" x="4687888" y="398463"/>
          <p14:tracePt t="5335" x="4713288" y="414338"/>
          <p14:tracePt t="5343" x="4737100" y="430213"/>
          <p14:tracePt t="5351" x="4784725" y="438150"/>
          <p14:tracePt t="5360" x="4816475" y="461963"/>
          <p14:tracePt t="5367" x="4856163" y="477838"/>
          <p14:tracePt t="5377" x="4895850" y="493713"/>
          <p14:tracePt t="5383" x="4935538" y="519113"/>
          <p14:tracePt t="5392" x="4967288" y="542925"/>
          <p14:tracePt t="5399" x="4999038" y="566738"/>
          <p14:tracePt t="5410" x="5014913" y="582613"/>
          <p14:tracePt t="5415" x="5038725" y="606425"/>
          <p14:tracePt t="5426" x="5046663" y="614363"/>
          <p14:tracePt t="5431" x="5056188" y="622300"/>
          <p14:tracePt t="5442" x="5072063" y="622300"/>
          <p14:tracePt t="5455" x="5080000" y="622300"/>
          <p14:tracePt t="5711" x="5080000" y="646113"/>
          <p14:tracePt t="5719" x="5087938" y="669925"/>
          <p14:tracePt t="5735" x="5095875" y="677863"/>
          <p14:tracePt t="5743" x="5119688" y="701675"/>
          <p14:tracePt t="5751" x="5167313" y="725488"/>
          <p14:tracePt t="5759" x="5214938" y="765175"/>
          <p14:tracePt t="5767" x="5278438" y="796925"/>
          <p14:tracePt t="5776" x="5326063" y="836613"/>
          <p14:tracePt t="5783" x="5373688" y="869950"/>
          <p14:tracePt t="5792" x="5438775" y="893763"/>
          <p14:tracePt t="5799" x="5510213" y="925513"/>
          <p14:tracePt t="5809" x="5573713" y="965200"/>
          <p14:tracePt t="5815" x="5661025" y="989013"/>
          <p14:tracePt t="5825" x="5740400" y="1012825"/>
          <p14:tracePt t="5831" x="5813425" y="1028700"/>
          <p14:tracePt t="5841" x="5892800" y="1052513"/>
          <p14:tracePt t="5847" x="5948363" y="1068388"/>
          <p14:tracePt t="5855" x="6003925" y="1084263"/>
          <p14:tracePt t="5863" x="6059488" y="1092200"/>
          <p14:tracePt t="5871" x="6108700" y="1108075"/>
          <p14:tracePt t="5879" x="6156325" y="1123950"/>
          <p14:tracePt t="5888" x="6188075" y="1131888"/>
          <p14:tracePt t="5895" x="6219825" y="1147763"/>
          <p14:tracePt t="5905" x="6259513" y="1155700"/>
          <p14:tracePt t="5911" x="6291263" y="1163638"/>
          <p14:tracePt t="5919" x="6307138" y="1163638"/>
          <p14:tracePt t="5928" x="6330950" y="1171575"/>
          <p14:tracePt t="5935" x="6354763" y="1179513"/>
          <p14:tracePt t="5943" x="6378575" y="1187450"/>
          <p14:tracePt t="5951" x="6394450" y="1187450"/>
          <p14:tracePt t="5959" x="6426200" y="1204913"/>
          <p14:tracePt t="5967" x="6451600" y="1220788"/>
          <p14:tracePt t="5976" x="6499225" y="1228725"/>
          <p14:tracePt t="5983" x="6546850" y="1244600"/>
          <p14:tracePt t="5993" x="6578600" y="1252538"/>
          <p14:tracePt t="5999" x="6626225" y="1268413"/>
          <p14:tracePt t="6009" x="6665913" y="1284288"/>
          <p14:tracePt t="6015" x="6705600" y="1300163"/>
          <p14:tracePt t="6025" x="6745288" y="1316038"/>
          <p14:tracePt t="6031" x="6784975" y="1323975"/>
          <p14:tracePt t="6040" x="6834188" y="1339850"/>
          <p14:tracePt t="6047" x="6873875" y="1347788"/>
          <p14:tracePt t="6055" x="6913563" y="1355725"/>
          <p14:tracePt t="6063" x="6945313" y="1355725"/>
          <p14:tracePt t="6071" x="6977063" y="1363663"/>
          <p14:tracePt t="6079" x="7000875" y="1371600"/>
          <p14:tracePt t="6088" x="7024688" y="1379538"/>
          <p14:tracePt t="6096" x="7048500" y="1387475"/>
          <p14:tracePt t="6105" x="7072313" y="1387475"/>
          <p14:tracePt t="6112" x="7088188" y="1387475"/>
          <p14:tracePt t="6122" x="7112000" y="1395413"/>
          <p14:tracePt t="6130" x="7135813" y="1403350"/>
          <p14:tracePt t="6136" x="7161213" y="1411288"/>
          <p14:tracePt t="6146" x="7208838" y="1419225"/>
          <p14:tracePt t="6151" x="7232650" y="1427163"/>
          <p14:tracePt t="6159" x="7280275" y="1435100"/>
          <p14:tracePt t="6168" x="7304088" y="1443038"/>
          <p14:tracePt t="6176" x="7335838" y="1443038"/>
          <p14:tracePt t="6183" x="7351713" y="1450975"/>
          <p14:tracePt t="6192" x="7375525" y="1450975"/>
          <p14:tracePt t="6199" x="7399338" y="1450975"/>
          <p14:tracePt t="6209" x="7415213" y="1450975"/>
          <p14:tracePt t="6224" x="7431088" y="1450975"/>
          <p14:tracePt t="6297" x="7431088" y="1443038"/>
          <p14:tracePt t="6306" x="7431088" y="1435100"/>
          <p14:tracePt t="6312" x="7415213" y="1419225"/>
          <p14:tracePt t="6321" x="7415213" y="1403350"/>
          <p14:tracePt t="6498" x="7415213" y="1411288"/>
          <p14:tracePt t="6642" x="7423150" y="1427163"/>
          <p14:tracePt t="6657" x="7439025" y="1427163"/>
          <p14:tracePt t="6666" x="7454900" y="1427163"/>
          <p14:tracePt t="6673" x="7478713" y="1435100"/>
          <p14:tracePt t="6680" x="7486650" y="1443038"/>
          <p14:tracePt t="6688" x="7496175" y="1443038"/>
          <p14:tracePt t="6728" x="7504113" y="1443038"/>
          <p14:tracePt t="6746" x="7512050" y="1443038"/>
          <p14:tracePt t="6770" x="7519988" y="1443038"/>
          <p14:tracePt t="7522" x="7535863" y="1443038"/>
          <p14:tracePt t="7538" x="7543800" y="1443038"/>
          <p14:tracePt t="7546" x="7543800" y="1450975"/>
          <p14:tracePt t="7552" x="7559675" y="1450975"/>
          <p14:tracePt t="7568" x="7567613" y="1450975"/>
          <p14:tracePt t="7584" x="7575550" y="1450975"/>
          <p14:tracePt t="7608" x="7583488" y="1450975"/>
          <p14:tracePt t="7648" x="7599363" y="1450975"/>
          <p14:tracePt t="7664" x="7607300" y="1450975"/>
          <p14:tracePt t="7680" x="7615238" y="1450975"/>
          <p14:tracePt t="7697" x="7631113" y="1458913"/>
          <p14:tracePt t="7705" x="7639050" y="1458913"/>
          <p14:tracePt t="7713" x="7646988" y="1458913"/>
          <p14:tracePt t="7720" x="7654925" y="1458913"/>
          <p14:tracePt t="7736" x="7670800" y="1458913"/>
          <p14:tracePt t="7752" x="7678738" y="1458913"/>
          <p14:tracePt t="7776" x="7686675" y="1458913"/>
          <p14:tracePt t="7793" x="7694613" y="1466850"/>
          <p14:tracePt t="7816" x="7702550" y="1466850"/>
          <p14:tracePt t="7832" x="7710488" y="1466850"/>
          <p14:tracePt t="7841" x="7718425" y="1466850"/>
          <p14:tracePt t="7847" x="7734300" y="1474788"/>
          <p14:tracePt t="7866" x="7742238" y="1474788"/>
          <p14:tracePt t="7875" x="7750175" y="1482725"/>
          <p14:tracePt t="7882" x="7758113" y="1482725"/>
          <p14:tracePt t="7896" x="7766050" y="1482725"/>
          <p14:tracePt t="7968" x="7781925" y="1482725"/>
          <p14:tracePt t="7985" x="7797800" y="1490663"/>
          <p14:tracePt t="7993" x="7805738" y="1490663"/>
          <p14:tracePt t="8001" x="7813675" y="1498600"/>
          <p14:tracePt t="8010" x="7821613" y="1498600"/>
          <p14:tracePt t="8017" x="7839075" y="1498600"/>
          <p14:tracePt t="8025" x="7847013" y="1498600"/>
          <p14:tracePt t="8033" x="7854950" y="1498600"/>
          <p14:tracePt t="8041" x="7870825" y="1498600"/>
          <p14:tracePt t="8048" x="7878763" y="1498600"/>
          <p14:tracePt t="8064" x="7878763" y="1506538"/>
          <p14:tracePt t="8104" x="7886700" y="1506538"/>
          <p14:tracePt t="8112" x="7894638" y="1506538"/>
          <p14:tracePt t="8130" x="7910513" y="1514475"/>
          <p14:tracePt t="8138" x="7926388" y="1514475"/>
          <p14:tracePt t="8147" x="7934325" y="1514475"/>
          <p14:tracePt t="8154" x="7942263" y="1514475"/>
          <p14:tracePt t="8160" x="7958138" y="1514475"/>
          <p14:tracePt t="8170" x="7974013" y="1514475"/>
          <p14:tracePt t="8180" x="7989888" y="1522413"/>
          <p14:tracePt t="8184" x="7997825" y="1522413"/>
          <p14:tracePt t="8193" x="8013700" y="1522413"/>
          <p14:tracePt t="8200" x="8029575" y="1522413"/>
          <p14:tracePt t="8209" x="8037513" y="1522413"/>
          <p14:tracePt t="8216" x="8045450" y="1522413"/>
          <p14:tracePt t="8225" x="8053388" y="1522413"/>
          <p14:tracePt t="8231" x="8061325" y="1522413"/>
          <p14:tracePt t="8248" x="8069263" y="1522413"/>
          <p14:tracePt t="8264" x="8077200" y="1522413"/>
          <p14:tracePt t="8279" x="8093075" y="1522413"/>
          <p14:tracePt t="8288" x="8101013" y="1522413"/>
          <p14:tracePt t="8305" x="8108950" y="1522413"/>
          <p14:tracePt t="8312" x="8124825" y="1522413"/>
          <p14:tracePt t="8320" x="8132763" y="1522413"/>
          <p14:tracePt t="8327" x="8140700" y="1522413"/>
          <p14:tracePt t="8336" x="8148638" y="1522413"/>
          <p14:tracePt t="8343" x="8156575" y="1522413"/>
          <p14:tracePt t="8359" x="8164513" y="1522413"/>
          <p14:tracePt t="8368" x="8172450" y="1522413"/>
          <p14:tracePt t="8378" x="8180388" y="1522413"/>
          <p14:tracePt t="8403" x="8197850" y="1522413"/>
          <p14:tracePt t="8433" x="8205788" y="1522413"/>
          <p14:tracePt t="8448" x="8213725" y="1522413"/>
          <p14:tracePt t="8464" x="8221663" y="1522413"/>
          <p14:tracePt t="8488" x="8229600" y="1522413"/>
          <p14:tracePt t="8496" x="8237538" y="1522413"/>
          <p14:tracePt t="8504" x="8245475" y="1522413"/>
          <p14:tracePt t="8511" x="8253413" y="1522413"/>
          <p14:tracePt t="8522" x="8269288" y="1522413"/>
          <p14:tracePt t="8539" x="8277225" y="1522413"/>
          <p14:tracePt t="8546" x="8293100" y="1522413"/>
          <p14:tracePt t="8560" x="8301038" y="1522413"/>
          <p14:tracePt t="8576" x="8308975" y="1522413"/>
          <p14:tracePt t="8608" x="8316913" y="1514475"/>
          <p14:tracePt t="8625" x="8324850" y="1514475"/>
          <p14:tracePt t="8641" x="8340725" y="1514475"/>
          <p14:tracePt t="8656" x="8348663" y="1514475"/>
          <p14:tracePt t="8672" x="8356600" y="1506538"/>
          <p14:tracePt t="8696" x="8372475" y="1498600"/>
          <p14:tracePt t="8736" x="8372475" y="1490663"/>
          <p14:tracePt t="8759" x="8380413" y="1482725"/>
          <p14:tracePt t="8783" x="8380413" y="1474788"/>
          <p14:tracePt t="8802" x="8388350" y="1474788"/>
          <p14:tracePt t="8818" x="8388350" y="1458913"/>
          <p14:tracePt t="8824" x="8404225" y="1458913"/>
          <p14:tracePt t="8848" x="8412163" y="1450975"/>
          <p14:tracePt t="8864" x="8412163" y="1443038"/>
          <p14:tracePt t="8963" x="8412163" y="1435100"/>
          <p14:tracePt t="8986" x="8412163" y="1427163"/>
          <p14:tracePt t="9050" x="8412163" y="1419225"/>
          <p14:tracePt t="9081" x="8412163" y="1411288"/>
          <p14:tracePt t="9105" x="8404225" y="1411288"/>
          <p14:tracePt t="9138" x="8404225" y="1403350"/>
          <p14:tracePt t="9154" x="8396288" y="1403350"/>
          <p14:tracePt t="9169" x="8388350" y="1403350"/>
          <p14:tracePt t="9208" x="8380413" y="1403350"/>
          <p14:tracePt t="9232" x="8364538" y="1403350"/>
          <p14:tracePt t="9241" x="8364538" y="1395413"/>
          <p14:tracePt t="9247" x="8356600" y="1395413"/>
          <p14:tracePt t="9256" x="8348663" y="1395413"/>
          <p14:tracePt t="9271" x="8332788" y="1395413"/>
          <p14:tracePt t="9288" x="8316913" y="1387475"/>
          <p14:tracePt t="9296" x="8308975" y="1387475"/>
          <p14:tracePt t="9312" x="8293100" y="1387475"/>
          <p14:tracePt t="9320" x="8285163" y="1379538"/>
          <p14:tracePt t="9328" x="8277225" y="1379538"/>
          <p14:tracePt t="9336" x="8269288" y="1379538"/>
          <p14:tracePt t="9352" x="8261350" y="1379538"/>
          <p14:tracePt t="9362" x="8253413" y="1379538"/>
          <p14:tracePt t="9379" x="8245475" y="1379538"/>
          <p14:tracePt t="9384" x="8229600" y="1379538"/>
          <p14:tracePt t="9400" x="8221663" y="1379538"/>
          <p14:tracePt t="9409" x="8205788" y="1379538"/>
          <p14:tracePt t="9425" x="8197850" y="1379538"/>
          <p14:tracePt t="9441" x="8180388" y="1379538"/>
          <p14:tracePt t="9506" x="8172450" y="1387475"/>
          <p14:tracePt t="9521" x="8164513" y="1387475"/>
          <p14:tracePt t="9528" x="8156575" y="1387475"/>
          <p14:tracePt t="9544" x="8148638" y="1387475"/>
          <p14:tracePt t="9560" x="8148638" y="1395413"/>
          <p14:tracePt t="9600" x="8132763" y="1403350"/>
          <p14:tracePt t="10578" x="8132763" y="1419225"/>
          <p14:tracePt t="10593" x="8132763" y="1427163"/>
          <p14:tracePt t="10601" x="8132763" y="1443038"/>
          <p14:tracePt t="10609" x="8132763" y="1450975"/>
          <p14:tracePt t="10615" x="8124825" y="1466850"/>
          <p14:tracePt t="10625" x="8124825" y="1482725"/>
          <p14:tracePt t="10631" x="8124825" y="1506538"/>
          <p14:tracePt t="10641" x="8116888" y="1522413"/>
          <p14:tracePt t="10647" x="8116888" y="1538288"/>
          <p14:tracePt t="10657" x="8116888" y="1563688"/>
          <p14:tracePt t="10664" x="8116888" y="1587500"/>
          <p14:tracePt t="10672" x="8108950" y="1611313"/>
          <p14:tracePt t="10679" x="8108950" y="1635125"/>
          <p14:tracePt t="10688" x="8108950" y="1658938"/>
          <p14:tracePt t="10696" x="8101013" y="1690688"/>
          <p14:tracePt t="10704" x="8101013" y="1714500"/>
          <p14:tracePt t="10711" x="8101013" y="1746250"/>
          <p14:tracePt t="10720" x="8101013" y="1770063"/>
          <p14:tracePt t="10728" x="8101013" y="1793875"/>
          <p14:tracePt t="10735" x="8101013" y="1817688"/>
          <p14:tracePt t="10744" x="8101013" y="1841500"/>
          <p14:tracePt t="10751" x="8101013" y="1865313"/>
          <p14:tracePt t="10759" x="8101013" y="1890713"/>
          <p14:tracePt t="10768" x="8101013" y="1906588"/>
          <p14:tracePt t="10775" x="8101013" y="1930400"/>
          <p14:tracePt t="10784" x="8101013" y="1946275"/>
          <p14:tracePt t="10792" x="8101013" y="1970088"/>
          <p14:tracePt t="10799" x="8108950" y="1985963"/>
          <p14:tracePt t="10809" x="8108950" y="1993900"/>
          <p14:tracePt t="10816" x="8108950" y="2009775"/>
          <p14:tracePt t="10825" x="8116888" y="2025650"/>
          <p14:tracePt t="10831" x="8116888" y="2041525"/>
          <p14:tracePt t="10842" x="8124825" y="2057400"/>
          <p14:tracePt t="10848" x="8124825" y="2073275"/>
          <p14:tracePt t="10857" x="8124825" y="2089150"/>
          <p14:tracePt t="10866" x="8124825" y="2097088"/>
          <p14:tracePt t="10876" x="8124825" y="2120900"/>
          <p14:tracePt t="10883" x="8132763" y="2136775"/>
          <p14:tracePt t="10889" x="8132763" y="2144713"/>
          <p14:tracePt t="10896" x="8132763" y="2160588"/>
          <p14:tracePt t="10906" x="8140700" y="2168525"/>
          <p14:tracePt t="10912" x="8140700" y="2176463"/>
          <p14:tracePt t="10923" x="8140700" y="2184400"/>
          <p14:tracePt t="10930" x="8140700" y="2192338"/>
          <p14:tracePt t="10944" x="8140700" y="2200275"/>
          <p14:tracePt t="10959" x="8140700" y="2208213"/>
          <p14:tracePt t="10967" x="8140700" y="2216150"/>
          <p14:tracePt t="10976" x="8140700" y="2224088"/>
          <p14:tracePt t="10983" x="8140700" y="2233613"/>
          <p14:tracePt t="10992" x="8140700" y="2241550"/>
          <p14:tracePt t="11009" x="8140700" y="2257425"/>
          <p14:tracePt t="11016" x="8148638" y="2265363"/>
          <p14:tracePt t="11032" x="8148638" y="2273300"/>
          <p14:tracePt t="11042" x="8148638" y="2281238"/>
          <p14:tracePt t="11056" x="8148638" y="2289175"/>
          <p14:tracePt t="11064" x="8148638" y="2297113"/>
          <p14:tracePt t="11079" x="8156575" y="2312988"/>
          <p14:tracePt t="11096" x="8156575" y="2320925"/>
          <p14:tracePt t="11105" x="8156575" y="2328863"/>
          <p14:tracePt t="11112" x="8156575" y="2336800"/>
          <p14:tracePt t="11123" x="8156575" y="2344738"/>
          <p14:tracePt t="11130" x="8156575" y="2352675"/>
          <p14:tracePt t="11138" x="8156575" y="2360613"/>
          <p14:tracePt t="11466" x="8156575" y="2368550"/>
          <p14:tracePt t="11496" x="8156575" y="2376488"/>
          <p14:tracePt t="11536" x="8156575" y="2384425"/>
          <p14:tracePt t="11561" x="8156575" y="2392363"/>
          <p14:tracePt t="11592" x="8156575" y="2400300"/>
          <p14:tracePt t="11657" x="8148638" y="2408238"/>
          <p14:tracePt t="11736" x="8148638" y="2416175"/>
          <p14:tracePt t="11753" x="8140700" y="2424113"/>
          <p14:tracePt t="11769" x="8132763" y="2424113"/>
          <p14:tracePt t="11785" x="8124825" y="2439988"/>
          <p14:tracePt t="11874" x="8116888" y="2447925"/>
          <p14:tracePt t="11900" x="8116888" y="2455863"/>
          <p14:tracePt t="11908" x="8108950" y="2455863"/>
          <p14:tracePt t="11920" x="8101013" y="2463800"/>
          <p14:tracePt t="11936" x="8093075" y="2471738"/>
          <p14:tracePt t="11984" x="8085138" y="2479675"/>
          <p14:tracePt t="12016" x="8085138" y="2487613"/>
          <p14:tracePt t="12049" x="8077200" y="2495550"/>
          <p14:tracePt t="12073" x="8077200" y="2503488"/>
          <p14:tracePt t="12113" x="8077200" y="2511425"/>
          <p14:tracePt t="12130" x="8077200" y="2519363"/>
          <p14:tracePt t="12144" x="8069263" y="2519363"/>
          <p14:tracePt t="12160" x="8069263" y="2527300"/>
          <p14:tracePt t="12370" x="8069263" y="2535238"/>
          <p14:tracePt t="12378" x="8077200" y="2543175"/>
          <p14:tracePt t="12383" x="8085138" y="2543175"/>
          <p14:tracePt t="12400" x="8093075" y="2543175"/>
          <p14:tracePt t="12409" x="8101013" y="2551113"/>
          <p14:tracePt t="12425" x="8108950" y="2551113"/>
          <p14:tracePt t="12432" x="8116888" y="2551113"/>
          <p14:tracePt t="12482" x="8124825" y="2551113"/>
          <p14:tracePt t="12507" x="8132763" y="2559050"/>
          <p14:tracePt t="12515" x="8140700" y="2559050"/>
          <p14:tracePt t="12521" x="8148638" y="2559050"/>
          <p14:tracePt t="12536" x="8156575" y="2559050"/>
          <p14:tracePt t="12552" x="8172450" y="2559050"/>
          <p14:tracePt t="12560" x="8180388" y="2559050"/>
          <p14:tracePt t="12576" x="8189913" y="2559050"/>
          <p14:tracePt t="12600" x="8197850" y="2559050"/>
          <p14:tracePt t="12632" x="8205788" y="2559050"/>
          <p14:tracePt t="12648" x="8213725" y="2559050"/>
          <p14:tracePt t="12656" x="8221663" y="2559050"/>
          <p14:tracePt t="12672" x="8237538" y="2559050"/>
          <p14:tracePt t="12687" x="8245475" y="2559050"/>
          <p14:tracePt t="12696" x="8253413" y="2559050"/>
          <p14:tracePt t="12705" x="8261350" y="2551113"/>
          <p14:tracePt t="12719" x="8277225" y="2543175"/>
          <p14:tracePt t="12744" x="8277225" y="2535238"/>
          <p14:tracePt t="12760" x="8285163" y="2535238"/>
          <p14:tracePt t="12792" x="8301038" y="2527300"/>
          <p14:tracePt t="12809" x="8308975" y="2527300"/>
          <p14:tracePt t="12825" x="8324850" y="2527300"/>
          <p14:tracePt t="12832" x="8324850" y="2519363"/>
          <p14:tracePt t="12848" x="8340725" y="2519363"/>
          <p14:tracePt t="12872" x="8340725" y="2511425"/>
          <p14:tracePt t="12893" x="8340725" y="2503488"/>
          <p14:tracePt t="12903" x="8348663" y="2503488"/>
          <p14:tracePt t="12906" x="8348663" y="2495550"/>
          <p14:tracePt t="12920" x="8356600" y="2487613"/>
          <p14:tracePt t="12928" x="8356600" y="2479675"/>
          <p14:tracePt t="12936" x="8364538" y="2479675"/>
          <p14:tracePt t="13066" x="8364538" y="2471738"/>
          <p14:tracePt t="13082" x="8348663" y="2471738"/>
          <p14:tracePt t="13090" x="8340725" y="2463800"/>
          <p14:tracePt t="13098" x="8332788" y="2463800"/>
          <p14:tracePt t="13105" x="8324850" y="2455863"/>
          <p14:tracePt t="13112" x="8316913" y="2455863"/>
          <p14:tracePt t="13131" x="8308975" y="2455863"/>
          <p14:tracePt t="13152" x="8301038" y="2455863"/>
          <p14:tracePt t="13209" x="8293100" y="2455863"/>
          <p14:tracePt t="13216" x="8285163" y="2455863"/>
          <p14:tracePt t="13225" x="8277225" y="2455863"/>
          <p14:tracePt t="13241" x="8261350" y="2455863"/>
          <p14:tracePt t="13248" x="8253413" y="2455863"/>
          <p14:tracePt t="13265" x="8237538" y="2455863"/>
          <p14:tracePt t="13280" x="8229600" y="2455863"/>
          <p14:tracePt t="14600" x="8221663" y="2463800"/>
          <p14:tracePt t="14617" x="8221663" y="2479675"/>
          <p14:tracePt t="14627" x="8221663" y="2503488"/>
          <p14:tracePt t="14633" x="8221663" y="2519363"/>
          <p14:tracePt t="14639" x="8229600" y="2535238"/>
          <p14:tracePt t="14648" x="8229600" y="2559050"/>
          <p14:tracePt t="14657" x="8237538" y="2592388"/>
          <p14:tracePt t="14664" x="8237538" y="2616200"/>
          <p14:tracePt t="14671" x="8237538" y="2647950"/>
          <p14:tracePt t="14680" x="8245475" y="2695575"/>
          <p14:tracePt t="14688" x="8253413" y="2727325"/>
          <p14:tracePt t="14696" x="8261350" y="2759075"/>
          <p14:tracePt t="14705" x="8269288" y="2798763"/>
          <p14:tracePt t="14711" x="8269288" y="2838450"/>
          <p14:tracePt t="14720" x="8277225" y="2878138"/>
          <p14:tracePt t="14728" x="8285163" y="2919413"/>
          <p14:tracePt t="14736" x="8285163" y="2967038"/>
          <p14:tracePt t="14744" x="8293100" y="3006725"/>
          <p14:tracePt t="14752" x="8293100" y="3054350"/>
          <p14:tracePt t="14759" x="8293100" y="3086100"/>
          <p14:tracePt t="14767" x="8293100" y="3117850"/>
          <p14:tracePt t="14776" x="8293100" y="3141663"/>
          <p14:tracePt t="14784" x="8293100" y="3157538"/>
          <p14:tracePt t="14792" x="8293100" y="3165475"/>
          <p14:tracePt t="14800" x="8293100" y="3181350"/>
          <p14:tracePt t="14902" x="8293100" y="3173413"/>
          <p14:tracePt t="14954" x="8285163" y="3173413"/>
          <p14:tracePt t="15227" x="8277225" y="3189288"/>
          <p14:tracePt t="15234" x="8277225" y="3197225"/>
          <p14:tracePt t="15249" x="8277225" y="3213100"/>
          <p14:tracePt t="15273" x="8277225" y="3221038"/>
          <p14:tracePt t="15296" x="8277225" y="3228975"/>
          <p14:tracePt t="15319" x="8277225" y="3244850"/>
          <p14:tracePt t="15360" x="8277225" y="3252788"/>
          <p14:tracePt t="15367" x="8277225" y="3262313"/>
          <p14:tracePt t="15376" x="8277225" y="3270250"/>
          <p14:tracePt t="15393" x="8277225" y="3278188"/>
          <p14:tracePt t="15410" x="8277225" y="3294063"/>
          <p14:tracePt t="15442" x="8277225" y="3302000"/>
          <p14:tracePt t="15969" x="8285163" y="3302000"/>
          <p14:tracePt t="15975" x="8301038" y="3302000"/>
          <p14:tracePt t="15984" x="8308975" y="3302000"/>
          <p14:tracePt t="16000" x="8324850" y="3302000"/>
          <p14:tracePt t="16008" x="8340725" y="3309938"/>
          <p14:tracePt t="16016" x="8348663" y="3309938"/>
          <p14:tracePt t="16024" x="8356600" y="3309938"/>
          <p14:tracePt t="16032" x="8372475" y="3309938"/>
          <p14:tracePt t="16041" x="8388350" y="3317875"/>
          <p14:tracePt t="16052" x="8396288" y="3317875"/>
          <p14:tracePt t="16059" x="8404225" y="3317875"/>
          <p14:tracePt t="16066" x="8420100" y="3317875"/>
          <p14:tracePt t="16073" x="8435975" y="3317875"/>
          <p14:tracePt t="16081" x="8443913" y="3317875"/>
          <p14:tracePt t="16088" x="8459788" y="3325813"/>
          <p14:tracePt t="16096" x="8475663" y="3325813"/>
          <p14:tracePt t="16116" x="8483600" y="3325813"/>
          <p14:tracePt t="16130" x="8491538" y="3325813"/>
          <p14:tracePt t="16160" x="8499475" y="3325813"/>
          <p14:tracePt t="16176" x="8507413" y="3325813"/>
          <p14:tracePt t="16200" x="8515350" y="3325813"/>
          <p14:tracePt t="17432" x="8523288" y="3333750"/>
          <p14:tracePt t="17456" x="8523288" y="3341688"/>
          <p14:tracePt t="17472" x="8523288" y="3349625"/>
          <p14:tracePt t="17504" x="8523288" y="3357563"/>
          <p14:tracePt t="17536" x="8531225" y="3373438"/>
          <p14:tracePt t="17560" x="8531225" y="3381375"/>
          <p14:tracePt t="17585" x="8531225" y="3389313"/>
          <p14:tracePt t="17592" x="8531225" y="3397250"/>
          <p14:tracePt t="17609" x="8531225" y="3405188"/>
          <p14:tracePt t="17616" x="8531225" y="3413125"/>
          <p14:tracePt t="17625" x="8531225" y="3421063"/>
          <p14:tracePt t="17641" x="8531225" y="3429000"/>
          <p14:tracePt t="17664" x="8531225" y="3436938"/>
          <p14:tracePt t="17680" x="8540750" y="3436938"/>
          <p14:tracePt t="17693" x="8540750" y="3444875"/>
          <p14:tracePt t="17699" x="8540750" y="3452813"/>
          <p14:tracePt t="17721" x="8540750" y="3460750"/>
          <p14:tracePt t="17736" x="8540750" y="3468688"/>
          <p14:tracePt t="17752" x="8540750" y="3476625"/>
          <p14:tracePt t="17768" x="8540750" y="3484563"/>
          <p14:tracePt t="17792" x="8540750" y="3492500"/>
          <p14:tracePt t="17808" x="8540750" y="3508375"/>
          <p14:tracePt t="17825" x="8540750" y="3516313"/>
          <p14:tracePt t="17841" x="8540750" y="3524250"/>
          <p14:tracePt t="17857" x="8540750" y="3540125"/>
          <p14:tracePt t="17871" x="8540750" y="3548063"/>
          <p14:tracePt t="17880" x="8540750" y="3556000"/>
          <p14:tracePt t="17908" x="8540750" y="3563938"/>
          <p14:tracePt t="17930" x="8540750" y="3571875"/>
          <p14:tracePt t="17944" x="8540750" y="3579813"/>
          <p14:tracePt t="17961" x="8540750" y="3587750"/>
          <p14:tracePt t="17984" x="8540750" y="3595688"/>
          <p14:tracePt t="17999" x="8540750" y="3605213"/>
          <p14:tracePt t="18032" x="8540750" y="3613150"/>
          <p14:tracePt t="18040" x="8540750" y="3621088"/>
          <p14:tracePt t="18056" x="8540750" y="3629025"/>
          <p14:tracePt t="18080" x="8540750" y="3636963"/>
          <p14:tracePt t="18087" x="8540750" y="3644900"/>
          <p14:tracePt t="18096" x="8540750" y="3652838"/>
          <p14:tracePt t="18112" x="8540750" y="3660775"/>
          <p14:tracePt t="18120" x="8540750" y="3668713"/>
          <p14:tracePt t="18135" x="8540750" y="3676650"/>
          <p14:tracePt t="18152" x="8540750" y="3684588"/>
          <p14:tracePt t="18168" x="8540750" y="3692525"/>
          <p14:tracePt t="18200" x="8540750" y="3700463"/>
          <p14:tracePt t="18242" x="8540750" y="3708400"/>
          <p14:tracePt t="18314" x="8540750" y="3716338"/>
          <p14:tracePt t="18354" x="8540750" y="3724275"/>
          <p14:tracePt t="18378" x="8540750" y="3732213"/>
          <p14:tracePt t="18417" x="8540750" y="3740150"/>
          <p14:tracePt t="18524" x="8540750" y="3748088"/>
          <p14:tracePt t="18547" x="8540750" y="3756025"/>
          <p14:tracePt t="18561" x="8531225" y="3763963"/>
          <p14:tracePt t="18583" x="8531225" y="3771900"/>
          <p14:tracePt t="18599" x="8531225" y="3779838"/>
          <p14:tracePt t="18708" x="8523288" y="3787775"/>
          <p14:tracePt t="18728" x="8523288" y="3795713"/>
          <p14:tracePt t="19098" x="8523288" y="3787775"/>
          <p14:tracePt t="19122" x="8523288" y="3779838"/>
          <p14:tracePt t="19137" x="8523288" y="3771900"/>
          <p14:tracePt t="19152" x="8523288" y="3763963"/>
          <p14:tracePt t="19168" x="8523288" y="3756025"/>
          <p14:tracePt t="19176" x="8523288" y="3748088"/>
          <p14:tracePt t="19186" x="8523288" y="3740150"/>
          <p14:tracePt t="19201" x="8523288" y="3724275"/>
          <p14:tracePt t="19216" x="8523288" y="3716338"/>
          <p14:tracePt t="19232" x="8515350" y="3708400"/>
          <p14:tracePt t="19241" x="8515350" y="3700463"/>
          <p14:tracePt t="19257" x="8515350" y="3684588"/>
          <p14:tracePt t="19272" x="8515350" y="3676650"/>
          <p14:tracePt t="19280" x="8515350" y="3668713"/>
          <p14:tracePt t="19288" x="8515350" y="3660775"/>
          <p14:tracePt t="19305" x="8515350" y="3652838"/>
          <p14:tracePt t="19312" x="8515350" y="3644900"/>
          <p14:tracePt t="19320" x="8515350" y="3636963"/>
          <p14:tracePt t="19337" x="8515350" y="3621088"/>
          <p14:tracePt t="19352" x="8515350" y="3605213"/>
          <p14:tracePt t="19370" x="8515350" y="3595688"/>
          <p14:tracePt t="19387" x="8515350" y="3579813"/>
          <p14:tracePt t="19401" x="8515350" y="3571875"/>
          <p14:tracePt t="19416" x="8515350" y="3563938"/>
          <p14:tracePt t="19426" x="8515350" y="3556000"/>
          <p14:tracePt t="19442" x="8515350" y="3548063"/>
          <p14:tracePt t="19448" x="8523288" y="3540125"/>
          <p14:tracePt t="19464" x="8523288" y="3532188"/>
          <p14:tracePt t="19476" x="8523288" y="3516313"/>
          <p14:tracePt t="19490" x="8523288" y="3508375"/>
          <p14:tracePt t="19497" x="8523288" y="3492500"/>
          <p14:tracePt t="19513" x="8523288" y="3484563"/>
          <p14:tracePt t="19520" x="8523288" y="3468688"/>
          <p14:tracePt t="19536" x="8523288" y="3460750"/>
          <p14:tracePt t="19544" x="8523288" y="3452813"/>
          <p14:tracePt t="19553" x="8523288" y="3444875"/>
          <p14:tracePt t="19568" x="8523288" y="3436938"/>
          <p14:tracePt t="19576" x="8523288" y="3429000"/>
          <p14:tracePt t="19583" x="8523288" y="3421063"/>
          <p14:tracePt t="19609" x="8523288" y="3413125"/>
          <p14:tracePt t="19625" x="8523288" y="3397250"/>
          <p14:tracePt t="19648" x="8523288" y="3389313"/>
          <p14:tracePt t="19664" x="8523288" y="3373438"/>
          <p14:tracePt t="19696" x="8523288" y="3365500"/>
          <p14:tracePt t="19875" x="8523288" y="3357563"/>
          <p14:tracePt t="21738" x="8523288" y="3349625"/>
          <p14:tracePt t="21746" x="8523288" y="3333750"/>
          <p14:tracePt t="21754" x="8515350" y="3317875"/>
          <p14:tracePt t="21762" x="8515350" y="3302000"/>
          <p14:tracePt t="21768" x="8507413" y="3286125"/>
          <p14:tracePt t="21778" x="8499475" y="3270250"/>
          <p14:tracePt t="21787" x="8491538" y="3252788"/>
          <p14:tracePt t="21795" x="8491538" y="3236913"/>
          <p14:tracePt t="21801" x="8483600" y="3221038"/>
          <p14:tracePt t="21810" x="8467725" y="3205163"/>
          <p14:tracePt t="21815" x="8467725" y="3181350"/>
          <p14:tracePt t="21825" x="8459788" y="3157538"/>
          <p14:tracePt t="21832" x="8451850" y="3133725"/>
          <p14:tracePt t="21842" x="8443913" y="3109913"/>
          <p14:tracePt t="21847" x="8443913" y="3094038"/>
          <p14:tracePt t="21857" x="8435975" y="3070225"/>
          <p14:tracePt t="21864" x="8428038" y="3054350"/>
          <p14:tracePt t="21871" x="8420100" y="3038475"/>
          <p14:tracePt t="21880" x="8420100" y="3014663"/>
          <p14:tracePt t="21893" x="8404225" y="2990850"/>
          <p14:tracePt t="21898" x="8396288" y="2974975"/>
          <p14:tracePt t="21906" x="8396288" y="2951163"/>
          <p14:tracePt t="21912" x="8388350" y="2943225"/>
          <p14:tracePt t="21920" x="8388350" y="2927350"/>
          <p14:tracePt t="21928" x="8380413" y="2901950"/>
          <p14:tracePt t="21936" x="8380413" y="2894013"/>
          <p14:tracePt t="21944" x="8372475" y="2878138"/>
          <p14:tracePt t="21952" x="8372475" y="2862263"/>
          <p14:tracePt t="21960" x="8372475" y="2846388"/>
          <p14:tracePt t="21970" x="8372475" y="2830513"/>
          <p14:tracePt t="21977" x="8372475" y="2822575"/>
          <p14:tracePt t="21985" x="8364538" y="2814638"/>
          <p14:tracePt t="21994" x="8364538" y="2798763"/>
          <p14:tracePt t="22000" x="8364538" y="2782888"/>
          <p14:tracePt t="22009" x="8356600" y="2774950"/>
          <p14:tracePt t="22016" x="8356600" y="2759075"/>
          <p14:tracePt t="22025" x="8356600" y="2743200"/>
          <p14:tracePt t="22032" x="8356600" y="2735263"/>
          <p14:tracePt t="22042" x="8356600" y="2719388"/>
          <p14:tracePt t="22050" x="8356600" y="2711450"/>
          <p14:tracePt t="22057" x="8356600" y="2695575"/>
          <p14:tracePt t="22064" x="8356600" y="2687638"/>
          <p14:tracePt t="22076" x="8348663" y="2679700"/>
          <p14:tracePt t="22083" x="8348663" y="2663825"/>
          <p14:tracePt t="22097" x="8348663" y="2647950"/>
          <p14:tracePt t="22109" x="8340725" y="2647950"/>
          <p14:tracePt t="22115" x="8340725" y="2640013"/>
          <p14:tracePt t="22121" x="8340725" y="2632075"/>
          <p14:tracePt t="22136" x="8340725" y="2624138"/>
          <p14:tracePt t="22152" x="8340725" y="2616200"/>
          <p14:tracePt t="22168" x="8340725" y="2608263"/>
          <p14:tracePt t="22184" x="8340725" y="2600325"/>
          <p14:tracePt t="22200" x="8340725" y="2592388"/>
          <p14:tracePt t="22209" x="8340725" y="2584450"/>
          <p14:tracePt t="22216" x="8340725" y="2576513"/>
          <p14:tracePt t="22225" x="8340725" y="2566988"/>
          <p14:tracePt t="22231" x="8340725" y="2559050"/>
          <p14:tracePt t="22241" x="8340725" y="2551113"/>
          <p14:tracePt t="22248" x="8340725" y="2543175"/>
          <p14:tracePt t="22266" x="8340725" y="2535238"/>
          <p14:tracePt t="22275" x="8340725" y="2527300"/>
          <p14:tracePt t="22297" x="8340725" y="2519363"/>
          <p14:tracePt t="24322" x="8340725" y="2527300"/>
          <p14:tracePt t="24330" x="8340725" y="2535238"/>
          <p14:tracePt t="24336" x="8340725" y="2543175"/>
          <p14:tracePt t="24344" x="8340725" y="2559050"/>
          <p14:tracePt t="24352" x="8340725" y="2576513"/>
          <p14:tracePt t="24359" x="8340725" y="2592388"/>
          <p14:tracePt t="24368" x="8340725" y="2608263"/>
          <p14:tracePt t="24376" x="8340725" y="2624138"/>
          <p14:tracePt t="24386" x="8340725" y="2640013"/>
          <p14:tracePt t="24393" x="8340725" y="2655888"/>
          <p14:tracePt t="24402" x="8340725" y="2679700"/>
          <p14:tracePt t="24410" x="8340725" y="2703513"/>
          <p14:tracePt t="24418" x="8340725" y="2727325"/>
          <p14:tracePt t="24426" x="8340725" y="2751138"/>
          <p14:tracePt t="24433" x="8348663" y="2774950"/>
          <p14:tracePt t="24442" x="8348663" y="2806700"/>
          <p14:tracePt t="24450" x="8356600" y="2830513"/>
          <p14:tracePt t="24459" x="8356600" y="2862263"/>
          <p14:tracePt t="24466" x="8364538" y="2894013"/>
          <p14:tracePt t="24472" x="8364538" y="2927350"/>
          <p14:tracePt t="24480" x="8372475" y="2974975"/>
          <p14:tracePt t="24488" x="8372475" y="3014663"/>
          <p14:tracePt t="24496" x="8380413" y="3062288"/>
          <p14:tracePt t="24505" x="8380413" y="3094038"/>
          <p14:tracePt t="24512" x="8380413" y="3133725"/>
          <p14:tracePt t="24521" x="8380413" y="3173413"/>
          <p14:tracePt t="24528" x="8380413" y="3205163"/>
          <p14:tracePt t="24536" x="8380413" y="3236913"/>
          <p14:tracePt t="24544" x="8380413" y="3262313"/>
          <p14:tracePt t="24552" x="8380413" y="3286125"/>
          <p14:tracePt t="24560" x="8380413" y="3317875"/>
          <p14:tracePt t="24567" x="8388350" y="3349625"/>
          <p14:tracePt t="24575" x="8388350" y="3381375"/>
          <p14:tracePt t="24584" x="8396288" y="3429000"/>
          <p14:tracePt t="24592" x="8396288" y="3476625"/>
          <p14:tracePt t="24599" x="8404225" y="3516313"/>
          <p14:tracePt t="24609" x="8404225" y="3563938"/>
          <p14:tracePt t="24616" x="8412163" y="3605213"/>
          <p14:tracePt t="24626" x="8412163" y="3652838"/>
          <p14:tracePt t="24635" x="8420100" y="3684588"/>
          <p14:tracePt t="24643" x="8420100" y="3716338"/>
          <p14:tracePt t="24650" x="8420100" y="3740150"/>
          <p14:tracePt t="24656" x="8420100" y="3771900"/>
          <p14:tracePt t="24664" x="8420100" y="3787775"/>
          <p14:tracePt t="24671" x="8420100" y="3795713"/>
          <p14:tracePt t="24680" x="8420100" y="3819525"/>
          <p14:tracePt t="24696" x="8420100" y="3827463"/>
          <p14:tracePt t="24776" x="8420100" y="3843338"/>
          <p14:tracePt t="24784" x="8420100" y="3851275"/>
          <p14:tracePt t="24792" x="8420100" y="3867150"/>
          <p14:tracePt t="24800" x="8420100" y="3883025"/>
          <p14:tracePt t="24809" x="8420100" y="3898900"/>
          <p14:tracePt t="24816" x="8420100" y="3922713"/>
          <p14:tracePt t="24825" x="8420100" y="3938588"/>
          <p14:tracePt t="24831" x="8420100" y="3963988"/>
          <p14:tracePt t="24843" x="8420100" y="3979863"/>
          <p14:tracePt t="24850" x="8420100" y="3995738"/>
          <p14:tracePt t="24859" x="8420100" y="4019550"/>
          <p14:tracePt t="24865" x="8420100" y="4043363"/>
          <p14:tracePt t="24872" x="8420100" y="4059238"/>
          <p14:tracePt t="24880" x="8420100" y="4075113"/>
          <p14:tracePt t="24888" x="8420100" y="4090988"/>
          <p14:tracePt t="24905" x="8420100" y="4114800"/>
          <p14:tracePt t="24912" x="8420100" y="4130675"/>
          <p14:tracePt t="24920" x="8420100" y="4138613"/>
          <p14:tracePt t="24928" x="8420100" y="4146550"/>
          <p14:tracePt t="24935" x="8420100" y="4162425"/>
          <p14:tracePt t="24944" x="8420100" y="4170363"/>
          <p14:tracePt t="24959" x="8420100" y="4186238"/>
          <p14:tracePt t="29579" x="8428038" y="4186238"/>
          <p14:tracePt t="29592" x="8443913" y="4178300"/>
          <p14:tracePt t="29650" x="8451850" y="4178300"/>
          <p14:tracePt t="29850" x="8467725" y="4186238"/>
          <p14:tracePt t="29859" x="8475663" y="4186238"/>
          <p14:tracePt t="29905" x="8483600" y="4186238"/>
          <p14:tracePt t="29929" x="8499475" y="4186238"/>
          <p14:tracePt t="29938" x="8515350" y="4186238"/>
          <p14:tracePt t="29945" x="8523288" y="4186238"/>
          <p14:tracePt t="29953" x="8548688" y="4186238"/>
          <p14:tracePt t="29961" x="8580438" y="4186238"/>
          <p14:tracePt t="29968" x="8612188" y="4194175"/>
          <p14:tracePt t="29976" x="8643938" y="4194175"/>
          <p14:tracePt t="29984" x="8691563" y="4194175"/>
          <p14:tracePt t="29993" x="8723313" y="4194175"/>
          <p14:tracePt t="29999" x="8763000" y="4194175"/>
          <p14:tracePt t="30009" x="8810625" y="4194175"/>
          <p14:tracePt t="30016" x="8842375" y="4194175"/>
          <p14:tracePt t="30025" x="8874125" y="4194175"/>
          <p14:tracePt t="30032" x="8899525" y="4194175"/>
          <p14:tracePt t="30041" x="8923338" y="4186238"/>
          <p14:tracePt t="30048" x="8939213" y="4186238"/>
          <p14:tracePt t="30057" x="8955088" y="4186238"/>
          <p14:tracePt t="30064" x="8970963" y="4186238"/>
          <p14:tracePt t="30076" x="8978900" y="4186238"/>
          <p14:tracePt t="30084" x="8994775" y="4178300"/>
          <p14:tracePt t="30092" x="9018588" y="4162425"/>
          <p14:tracePt t="30098" x="9026525" y="4162425"/>
          <p14:tracePt t="30105" x="9042400" y="4162425"/>
          <p14:tracePt t="30112" x="9058275" y="4154488"/>
          <p14:tracePt t="30120" x="9082088" y="4146550"/>
          <p14:tracePt t="30128" x="9105900" y="4146550"/>
          <p14:tracePt t="30139" x="9129713" y="4146550"/>
          <p14:tracePt t="30145" x="9161463" y="4138613"/>
          <p14:tracePt t="30153" x="9185275" y="4130675"/>
          <p14:tracePt t="30160" x="9217025" y="4130675"/>
          <p14:tracePt t="30170" x="9242425" y="4122738"/>
          <p14:tracePt t="30180" x="9266238" y="4122738"/>
          <p14:tracePt t="30186" x="9282113" y="4114800"/>
          <p14:tracePt t="30194" x="9290050" y="4114800"/>
          <p14:tracePt t="30201" x="9305925" y="4114800"/>
          <p14:tracePt t="30209" x="9321800" y="4114800"/>
          <p14:tracePt t="30218" x="9329738" y="4114800"/>
          <p14:tracePt t="30226" x="9337675" y="4106863"/>
          <p14:tracePt t="30233" x="9345613" y="4106863"/>
          <p14:tracePt t="30241" x="9353550" y="4106863"/>
          <p14:tracePt t="30248" x="9361488" y="4106863"/>
          <p14:tracePt t="30257" x="9377363" y="4098925"/>
          <p14:tracePt t="30264" x="9385300" y="4090988"/>
          <p14:tracePt t="30272" x="9409113" y="4083050"/>
          <p14:tracePt t="30279" x="9424988" y="4083050"/>
          <p14:tracePt t="30298" x="9432925" y="4083050"/>
          <p14:tracePt t="30306" x="9448800" y="4075113"/>
          <p14:tracePt t="30312" x="9456738" y="4075113"/>
          <p14:tracePt t="30321" x="9464675" y="4075113"/>
          <p14:tracePt t="30427" x="9472613" y="4075113"/>
          <p14:tracePt t="30442" x="9480550" y="4067175"/>
          <p14:tracePt t="30450" x="9488488" y="4067175"/>
          <p14:tracePt t="30456" x="9488488" y="4059238"/>
          <p14:tracePt t="30464" x="9496425" y="4059238"/>
          <p14:tracePt t="30480" x="9512300" y="4059238"/>
          <p14:tracePt t="30496" x="9512300" y="4051300"/>
          <p14:tracePt t="30512" x="9520238" y="4051300"/>
          <p14:tracePt t="30568" x="9536113" y="4051300"/>
          <p14:tracePt t="30584" x="9544050" y="4043363"/>
          <p14:tracePt t="30600" x="9551988" y="4043363"/>
          <p14:tracePt t="30609" x="9559925" y="4043363"/>
          <p14:tracePt t="30617" x="9567863" y="4043363"/>
          <p14:tracePt t="30634" x="9575800" y="4043363"/>
          <p14:tracePt t="30658" x="9585325" y="4035425"/>
          <p14:tracePt t="30713" x="9593263" y="4035425"/>
          <p14:tracePt t="30729" x="9601200" y="4035425"/>
          <p14:tracePt t="30745" x="9617075" y="4035425"/>
          <p14:tracePt t="30762" x="9625013" y="4035425"/>
          <p14:tracePt t="30793" x="9632950" y="4035425"/>
          <p14:tracePt t="31370" x="9648825" y="4035425"/>
          <p14:tracePt t="31393" x="9656763" y="4035425"/>
          <p14:tracePt t="31416" x="9664700" y="4035425"/>
          <p14:tracePt t="31538" x="9680575" y="4035425"/>
          <p14:tracePt t="31546" x="9680575" y="4043363"/>
          <p14:tracePt t="31555" x="9688513" y="4043363"/>
          <p14:tracePt t="31583" x="9696450" y="4043363"/>
          <p14:tracePt t="31657" x="9704388" y="4051300"/>
          <p14:tracePt t="31664" x="9712325" y="4051300"/>
          <p14:tracePt t="31673" x="9712325" y="4067175"/>
          <p14:tracePt t="31680" x="9728200" y="4067175"/>
          <p14:tracePt t="31688" x="9728200" y="4075113"/>
          <p14:tracePt t="31696" x="9736138" y="4083050"/>
          <p14:tracePt t="31705" x="9744075" y="4083050"/>
          <p14:tracePt t="31712" x="9759950" y="4090988"/>
          <p14:tracePt t="31728" x="9767888" y="4098925"/>
          <p14:tracePt t="31736" x="9775825" y="4098925"/>
          <p14:tracePt t="31826" x="9775825" y="4106863"/>
          <p14:tracePt t="31842" x="9783763" y="4106863"/>
          <p14:tracePt t="31856" x="9799638" y="4114800"/>
          <p14:tracePt t="31865" x="9799638" y="4122738"/>
          <p14:tracePt t="31880" x="9807575" y="4122738"/>
          <p14:tracePt t="31904" x="9815513" y="4122738"/>
          <p14:tracePt t="33181" x="9815513" y="4130675"/>
          <p14:tracePt t="33187" x="9823450" y="4138613"/>
          <p14:tracePt t="33193" x="9823450" y="4146550"/>
          <p14:tracePt t="33200" x="9823450" y="4154488"/>
          <p14:tracePt t="33225" x="9831388" y="4162425"/>
          <p14:tracePt t="33241" x="9831388" y="4170363"/>
          <p14:tracePt t="33273" x="9831388" y="4178300"/>
          <p14:tracePt t="33296" x="9831388" y="4186238"/>
          <p14:tracePt t="33320" x="9839325" y="4194175"/>
          <p14:tracePt t="33353" x="9839325" y="4202113"/>
          <p14:tracePt t="33377" x="9839325" y="4210050"/>
          <p14:tracePt t="33418" x="9839325" y="4217988"/>
          <p14:tracePt t="33466" x="9847263" y="4225925"/>
          <p14:tracePt t="33480" x="9847263" y="4233863"/>
          <p14:tracePt t="33496" x="9847263" y="4241800"/>
          <p14:tracePt t="33504" x="9855200" y="4249738"/>
          <p14:tracePt t="33520" x="9855200" y="4265613"/>
          <p14:tracePt t="33544" x="9855200" y="4273550"/>
          <p14:tracePt t="33568" x="9863138" y="4291013"/>
          <p14:tracePt t="33593" x="9863138" y="4298950"/>
          <p14:tracePt t="33610" x="9871075" y="4306888"/>
          <p14:tracePt t="33633" x="9871075" y="4314825"/>
          <p14:tracePt t="33665" x="9871075" y="4322763"/>
          <p14:tracePt t="33689" x="9871075" y="4330700"/>
          <p14:tracePt t="33794" x="9871075" y="4338638"/>
          <p14:tracePt t="33810" x="9871075" y="4346575"/>
          <p14:tracePt t="33842" x="9871075" y="4354513"/>
          <p14:tracePt t="33865" x="9871075" y="4362450"/>
          <p14:tracePt t="34026" x="9871075" y="4370388"/>
          <p14:tracePt t="34066" x="9871075" y="4378325"/>
          <p14:tracePt t="34171" x="9871075" y="4386263"/>
          <p14:tracePt t="34394" x="9871075" y="4394200"/>
          <p14:tracePt t="34400" x="9871075" y="4410075"/>
          <p14:tracePt t="34409" x="9871075" y="4418013"/>
          <p14:tracePt t="34418" x="9871075" y="4425950"/>
          <p14:tracePt t="34425" x="9871075" y="4441825"/>
          <p14:tracePt t="34432" x="9871075" y="4457700"/>
          <p14:tracePt t="34441" x="9871075" y="4465638"/>
          <p14:tracePt t="34448" x="9879013" y="4481513"/>
          <p14:tracePt t="34457" x="9879013" y="4497388"/>
          <p14:tracePt t="34464" x="9879013" y="4513263"/>
          <p14:tracePt t="34472" x="9879013" y="4529138"/>
          <p14:tracePt t="34480" x="9879013" y="4552950"/>
          <p14:tracePt t="34488" x="9886950" y="4552950"/>
          <p14:tracePt t="34496" x="9886950" y="4568825"/>
          <p14:tracePt t="34506" x="9886950" y="4584700"/>
          <p14:tracePt t="34512" x="9886950" y="4608513"/>
          <p14:tracePt t="34519" x="9886950" y="4624388"/>
          <p14:tracePt t="34528" x="9894888" y="4641850"/>
          <p14:tracePt t="34536" x="9894888" y="4649788"/>
          <p14:tracePt t="34544" x="9894888" y="4657725"/>
          <p14:tracePt t="34552" x="9894888" y="4673600"/>
          <p14:tracePt t="34560" x="9902825" y="4681538"/>
          <p14:tracePt t="34568" x="9902825" y="4689475"/>
          <p14:tracePt t="34576" x="9902825" y="4697413"/>
          <p14:tracePt t="34592" x="9902825" y="4713288"/>
          <p14:tracePt t="34609" x="9902825" y="4721225"/>
          <p14:tracePt t="34625" x="9902825" y="4737100"/>
          <p14:tracePt t="34632" x="9902825" y="4745038"/>
          <p14:tracePt t="34648" x="9902825" y="4752975"/>
          <p14:tracePt t="34657" x="9902825" y="4768850"/>
          <p14:tracePt t="34674" x="9902825" y="4776788"/>
          <p14:tracePt t="34682" x="9902825" y="4784725"/>
          <p14:tracePt t="34692" x="9902825" y="4792663"/>
          <p14:tracePt t="34698" x="9902825" y="4800600"/>
          <p14:tracePt t="34707" x="9902825" y="4808538"/>
          <p14:tracePt t="34713" x="9902825" y="4816475"/>
          <p14:tracePt t="34721" x="9902825" y="4832350"/>
          <p14:tracePt t="34728" x="9902825" y="4840288"/>
          <p14:tracePt t="34736" x="9902825" y="4848225"/>
          <p14:tracePt t="34744" x="9902825" y="4856163"/>
          <p14:tracePt t="34752" x="9902825" y="4872038"/>
          <p14:tracePt t="34760" x="9902825" y="4879975"/>
          <p14:tracePt t="34768" x="9910763" y="4887913"/>
          <p14:tracePt t="34776" x="9910763" y="4903788"/>
          <p14:tracePt t="34784" x="9910763" y="4911725"/>
          <p14:tracePt t="34792" x="9910763" y="4919663"/>
          <p14:tracePt t="34800" x="9910763" y="4927600"/>
          <p14:tracePt t="34809" x="9910763" y="4935538"/>
          <p14:tracePt t="34825" x="9910763" y="4951413"/>
          <p14:tracePt t="34842" x="9910763" y="4959350"/>
          <p14:tracePt t="34848" x="9910763" y="4967288"/>
          <p14:tracePt t="34858" x="9910763" y="4976813"/>
          <p14:tracePt t="34871" x="9910763" y="4984750"/>
          <p14:tracePt t="34888" x="9910763" y="4992688"/>
          <p14:tracePt t="34904" x="9910763" y="5000625"/>
          <p14:tracePt t="34920" x="9910763" y="5008563"/>
          <p14:tracePt t="34928" x="9910763" y="5016500"/>
          <p14:tracePt t="34947" x="9910763" y="5024438"/>
          <p14:tracePt t="34962" x="9910763" y="5040313"/>
          <p14:tracePt t="34969" x="9910763" y="5048250"/>
          <p14:tracePt t="34977" x="9918700" y="5064125"/>
          <p14:tracePt t="34984" x="9918700" y="5080000"/>
          <p14:tracePt t="34993" x="9926638" y="5103813"/>
          <p14:tracePt t="35000" x="9926638" y="5119688"/>
          <p14:tracePt t="35009" x="9926638" y="5135563"/>
          <p14:tracePt t="35016" x="9926638" y="5151438"/>
          <p14:tracePt t="35025" x="9926638" y="5167313"/>
          <p14:tracePt t="35034" x="9936163" y="5183188"/>
          <p14:tracePt t="35043" x="9944100" y="5207000"/>
          <p14:tracePt t="35050" x="9944100" y="5214938"/>
          <p14:tracePt t="35058" x="9944100" y="5222875"/>
          <p14:tracePt t="35072" x="9959975" y="5222875"/>
          <p14:tracePt t="35250" x="9967913" y="5222875"/>
          <p14:tracePt t="35787" x="9967913" y="5230813"/>
          <p14:tracePt t="35816" x="9967913" y="5238750"/>
          <p14:tracePt t="35832" x="9967913" y="5246688"/>
          <p14:tracePt t="35882" x="9967913" y="5254625"/>
          <p14:tracePt t="35900" x="9967913" y="5262563"/>
          <p14:tracePt t="35913" x="9967913" y="5270500"/>
          <p14:tracePt t="35921" x="9959975" y="5278438"/>
          <p14:tracePt t="35936" x="9959975" y="5286375"/>
          <p14:tracePt t="35944" x="9959975" y="5294313"/>
          <p14:tracePt t="35952" x="9952038" y="5302250"/>
          <p14:tracePt t="35961" x="9952038" y="5310188"/>
          <p14:tracePt t="35976" x="9944100" y="5319713"/>
          <p14:tracePt t="35984" x="9944100" y="5327650"/>
          <p14:tracePt t="35993" x="9944100" y="5335588"/>
          <p14:tracePt t="36009" x="9944100" y="5343525"/>
          <p14:tracePt t="36025" x="9944100" y="5351463"/>
          <p14:tracePt t="36057" x="9944100" y="5359400"/>
          <p14:tracePt t="36097" x="9944100" y="5367338"/>
          <p14:tracePt t="36105" x="9944100" y="5375275"/>
          <p14:tracePt t="36121" x="9944100" y="5383213"/>
          <p14:tracePt t="36145" x="9944100" y="5391150"/>
          <p14:tracePt t="36153" x="9944100" y="5399088"/>
          <p14:tracePt t="36169" x="9944100" y="5407025"/>
          <p14:tracePt t="36179" x="9936163" y="5407025"/>
          <p14:tracePt t="36186" x="9936163" y="5414963"/>
          <p14:tracePt t="36200" x="9936163" y="5422900"/>
          <p14:tracePt t="36217" x="9936163" y="5430838"/>
          <p14:tracePt t="36232" x="9936163" y="5438775"/>
          <p14:tracePt t="36249" x="9936163" y="5446713"/>
          <p14:tracePt t="36257" x="9936163" y="5454650"/>
          <p14:tracePt t="36289" x="9936163" y="5462588"/>
          <p14:tracePt t="36370" x="9936163" y="5470525"/>
          <p14:tracePt t="36396" x="9936163" y="5478463"/>
          <p14:tracePt t="36419" x="9936163" y="5486400"/>
          <p14:tracePt t="36442" x="9926638" y="5494338"/>
          <p14:tracePt t="36458" x="9926638" y="5502275"/>
          <p14:tracePt t="36496" x="9926638" y="5510213"/>
          <p14:tracePt t="36594" x="9926638" y="5518150"/>
          <p14:tracePt t="39771" x="9926638" y="5510213"/>
          <p14:tracePt t="39776" x="9944100" y="5494338"/>
          <p14:tracePt t="39784" x="9952038" y="5478463"/>
          <p14:tracePt t="39792" x="9952038" y="5454650"/>
          <p14:tracePt t="39800" x="9967913" y="5414963"/>
          <p14:tracePt t="39809" x="9975850" y="5383213"/>
          <p14:tracePt t="39816" x="9975850" y="5351463"/>
          <p14:tracePt t="39825" x="9983788" y="5327650"/>
          <p14:tracePt t="39832" x="9983788" y="5278438"/>
          <p14:tracePt t="39842" x="9991725" y="5246688"/>
          <p14:tracePt t="39848" x="9991725" y="5214938"/>
          <p14:tracePt t="39858" x="9991725" y="5183188"/>
          <p14:tracePt t="39864" x="9991725" y="5151438"/>
          <p14:tracePt t="39872" x="9991725" y="5111750"/>
          <p14:tracePt t="39883" x="9991725" y="5080000"/>
          <p14:tracePt t="39892" x="9983788" y="5048250"/>
          <p14:tracePt t="39899" x="9983788" y="5016500"/>
          <p14:tracePt t="39906" x="9975850" y="4976813"/>
          <p14:tracePt t="39914" x="9975850" y="4943475"/>
          <p14:tracePt t="39921" x="9967913" y="4919663"/>
          <p14:tracePt t="39929" x="9967913" y="4887913"/>
          <p14:tracePt t="39936" x="9967913" y="4864100"/>
          <p14:tracePt t="39944" x="9967913" y="4832350"/>
          <p14:tracePt t="39952" x="9967913" y="4808538"/>
          <p14:tracePt t="39960" x="9967913" y="4792663"/>
          <p14:tracePt t="39968" x="9967913" y="4768850"/>
          <p14:tracePt t="39976" x="9959975" y="4752975"/>
          <p14:tracePt t="39984" x="9959975" y="4737100"/>
          <p14:tracePt t="39992" x="9959975" y="4713288"/>
          <p14:tracePt t="40000" x="9959975" y="4705350"/>
          <p14:tracePt t="40009" x="9959975" y="4681538"/>
          <p14:tracePt t="40016" x="9952038" y="4665663"/>
          <p14:tracePt t="40025" x="9952038" y="4649788"/>
          <p14:tracePt t="40032" x="9952038" y="4633913"/>
          <p14:tracePt t="40041" x="9944100" y="4608513"/>
          <p14:tracePt t="40048" x="9944100" y="4584700"/>
          <p14:tracePt t="40058" x="9944100" y="4568825"/>
          <p14:tracePt t="40064" x="9936163" y="4545013"/>
          <p14:tracePt t="40071" x="9936163" y="4529138"/>
          <p14:tracePt t="40080" x="9936163" y="4513263"/>
          <p14:tracePt t="40088" x="9936163" y="4505325"/>
          <p14:tracePt t="40096" x="9936163" y="4489450"/>
          <p14:tracePt t="40105" x="9936163" y="4481513"/>
          <p14:tracePt t="40112" x="9936163" y="4473575"/>
          <p14:tracePt t="40124" x="9936163" y="4465638"/>
          <p14:tracePt t="40129" x="9926638" y="4457700"/>
          <p14:tracePt t="40266" x="9926638" y="4465638"/>
          <p14:tracePt t="40273" x="9918700" y="4473575"/>
          <p14:tracePt t="40283" x="9918700" y="4497388"/>
          <p14:tracePt t="40291" x="9918700" y="4521200"/>
          <p14:tracePt t="40297" x="9918700" y="4552950"/>
          <p14:tracePt t="40307" x="9918700" y="4576763"/>
          <p14:tracePt t="40312" x="9918700" y="4600575"/>
          <p14:tracePt t="40321" x="9918700" y="4641850"/>
          <p14:tracePt t="40329" x="9918700" y="4681538"/>
          <p14:tracePt t="40339" x="9918700" y="4729163"/>
          <p14:tracePt t="40347" x="9918700" y="4776788"/>
          <p14:tracePt t="40353" x="9918700" y="4832350"/>
          <p14:tracePt t="40360" x="9926638" y="4887913"/>
          <p14:tracePt t="40368" x="9936163" y="4951413"/>
          <p14:tracePt t="40376" x="9944100" y="5016500"/>
          <p14:tracePt t="40384" x="9944100" y="5095875"/>
          <p14:tracePt t="40392" x="9952038" y="5167313"/>
          <p14:tracePt t="40400" x="9959975" y="5230813"/>
          <p14:tracePt t="40409" x="9959975" y="5310188"/>
          <p14:tracePt t="40418" x="9967913" y="5375275"/>
          <p14:tracePt t="40425" x="9967913" y="5438775"/>
          <p14:tracePt t="40434" x="9967913" y="5502275"/>
          <p14:tracePt t="40442" x="9967913" y="5557838"/>
          <p14:tracePt t="40448" x="9967913" y="5605463"/>
          <p14:tracePt t="40459" x="9967913" y="5662613"/>
          <p14:tracePt t="40466" x="9959975" y="5718175"/>
          <p14:tracePt t="40476" x="9959975" y="5757863"/>
          <p14:tracePt t="40482" x="9952038" y="5797550"/>
          <p14:tracePt t="40489" x="9952038" y="5829300"/>
          <p14:tracePt t="40496" x="9952038" y="5853113"/>
          <p14:tracePt t="40505" x="9944100" y="5876925"/>
          <p14:tracePt t="40512" x="9944100" y="5892800"/>
          <p14:tracePt t="40522" x="9944100" y="5908675"/>
          <p14:tracePt t="40528" x="9944100" y="5924550"/>
          <p14:tracePt t="40536" x="9944100" y="5940425"/>
          <p14:tracePt t="40544" x="9944100" y="5956300"/>
          <p14:tracePt t="40554" x="9944100" y="5972175"/>
          <p14:tracePt t="40570" x="9944100" y="5980113"/>
          <p14:tracePt t="40578" x="9944100" y="5988050"/>
          <p14:tracePt t="40659" x="9944100" y="5995988"/>
          <p14:tracePt t="41345" x="9926638" y="5995988"/>
          <p14:tracePt t="41352" x="9918700" y="5988050"/>
          <p14:tracePt t="41360" x="9910763" y="5988050"/>
          <p14:tracePt t="41368" x="9894888" y="5988050"/>
          <p14:tracePt t="41376" x="9871075" y="5980113"/>
          <p14:tracePt t="41384" x="9839325" y="5972175"/>
          <p14:tracePt t="41392" x="9799638" y="5964238"/>
          <p14:tracePt t="41400" x="9752013" y="5956300"/>
          <p14:tracePt t="41410" x="9696450" y="5948363"/>
          <p14:tracePt t="41416" x="9632950" y="5940425"/>
          <p14:tracePt t="41425" x="9544050" y="5932488"/>
          <p14:tracePt t="41434" x="9456738" y="5924550"/>
          <p14:tracePt t="41443" x="9353550" y="5924550"/>
          <p14:tracePt t="41451" x="9250363" y="5916613"/>
          <p14:tracePt t="41456" x="9113838" y="5908675"/>
          <p14:tracePt t="41464" x="8978900" y="5900738"/>
          <p14:tracePt t="41472" x="8802688" y="5884863"/>
          <p14:tracePt t="41480" x="8604250" y="5884863"/>
          <p14:tracePt t="41488" x="8364538" y="5876925"/>
          <p14:tracePt t="41496" x="8093075" y="5861050"/>
          <p14:tracePt t="41505" x="7789863" y="5845175"/>
          <p14:tracePt t="41512" x="7486650" y="5829300"/>
          <p14:tracePt t="41521" x="7177088" y="5821363"/>
          <p14:tracePt t="41528" x="6873875" y="5805488"/>
          <p14:tracePt t="41537" x="6562725" y="5773738"/>
          <p14:tracePt t="41544" x="6275388" y="5765800"/>
          <p14:tracePt t="41552" x="6011863" y="5749925"/>
          <p14:tracePt t="41560" x="5749925" y="5734050"/>
          <p14:tracePt t="41568" x="5478463" y="5710238"/>
          <p14:tracePt t="41576" x="5230813" y="5694363"/>
          <p14:tracePt t="41584" x="5030788" y="5686425"/>
          <p14:tracePt t="41592" x="4848225" y="5662613"/>
          <p14:tracePt t="41600" x="4737100" y="5653088"/>
          <p14:tracePt t="41608" x="4632325" y="5637213"/>
          <p14:tracePt t="41616" x="4568825" y="5621338"/>
          <p14:tracePt t="41625" x="4545013" y="5605463"/>
          <p14:tracePt t="41632" x="4529138" y="5597525"/>
          <p14:tracePt t="41659" x="4529138" y="5589588"/>
          <p14:tracePt t="41884" x="4505325" y="5589588"/>
          <p14:tracePt t="41891" x="4481513" y="5589588"/>
          <p14:tracePt t="41896" x="4465638" y="5589588"/>
          <p14:tracePt t="41909" x="4433888" y="5589588"/>
          <p14:tracePt t="41916" x="4394200" y="5597525"/>
          <p14:tracePt t="41923" x="4352925" y="5605463"/>
          <p14:tracePt t="41928" x="4305300" y="5613400"/>
          <p14:tracePt t="41936" x="4273550" y="5621338"/>
          <p14:tracePt t="41944" x="4249738" y="5621338"/>
          <p14:tracePt t="41952" x="4233863" y="5629275"/>
          <p14:tracePt t="41960" x="4217988" y="5637213"/>
          <p14:tracePt t="41979" x="4210050" y="5645150"/>
          <p14:tracePt t="41985" x="4202113" y="5645150"/>
          <p14:tracePt t="42000" x="4202113" y="5653088"/>
          <p14:tracePt t="42033" x="4194175" y="5662613"/>
          <p14:tracePt t="42041" x="4194175" y="5670550"/>
          <p14:tracePt t="42048" x="4194175" y="5678488"/>
          <p14:tracePt t="42058" x="4194175" y="5686425"/>
          <p14:tracePt t="42064" x="4194175" y="5702300"/>
          <p14:tracePt t="42073" x="4194175" y="5726113"/>
          <p14:tracePt t="42080" x="4194175" y="5757863"/>
          <p14:tracePt t="42088" x="4194175" y="5797550"/>
          <p14:tracePt t="42096" x="4202113" y="5837238"/>
          <p14:tracePt t="42110" x="4217988" y="5884863"/>
          <p14:tracePt t="42117" x="4233863" y="5932488"/>
          <p14:tracePt t="42123" x="4249738" y="5980113"/>
          <p14:tracePt t="42129" x="4265613" y="6021388"/>
          <p14:tracePt t="42137" x="4281488" y="6069013"/>
          <p14:tracePt t="42144" x="4305300" y="6100763"/>
          <p14:tracePt t="42152" x="4313238" y="6124575"/>
          <p14:tracePt t="42160" x="4329113" y="6148388"/>
          <p14:tracePt t="42168" x="4344988" y="6180138"/>
          <p14:tracePt t="42176" x="4362450" y="6203950"/>
          <p14:tracePt t="42187" x="4378325" y="6227763"/>
          <p14:tracePt t="42194" x="4394200" y="6259513"/>
          <p14:tracePt t="42204" x="4410075" y="6283325"/>
          <p14:tracePt t="42210" x="4425950" y="6323013"/>
          <p14:tracePt t="42216" x="4433888" y="6338888"/>
          <p14:tracePt t="42225" x="4441825" y="6364288"/>
          <p14:tracePt t="42232" x="4449763" y="6380163"/>
          <p14:tracePt t="42242" x="4457700" y="6396038"/>
          <p14:tracePt t="42250" x="4465638" y="6419850"/>
          <p14:tracePt t="42259" x="4473575" y="6427788"/>
          <p14:tracePt t="42267" x="4473575" y="6435725"/>
          <p14:tracePt t="42272" x="4473575" y="6443663"/>
          <p14:tracePt t="42289" x="4481513" y="6443663"/>
          <p14:tracePt t="42296" x="4481513" y="6451600"/>
          <p14:tracePt t="42305" x="4481513" y="6459538"/>
          <p14:tracePt t="42312" x="4489450" y="6459538"/>
          <p14:tracePt t="42328" x="4489450" y="6467475"/>
          <p14:tracePt t="42344" x="4497388" y="6483350"/>
          <p14:tracePt t="42360" x="4505325" y="6499225"/>
          <p14:tracePt t="42368" x="4513263" y="6499225"/>
          <p14:tracePt t="42378" x="4513263" y="6507163"/>
          <p14:tracePt t="42395" x="4521200" y="6515100"/>
          <p14:tracePt t="42771" x="4521200" y="6507163"/>
          <p14:tracePt t="42778" x="4529138" y="6499225"/>
          <p14:tracePt t="42786" x="4537075" y="6483350"/>
          <p14:tracePt t="42794" x="4537075" y="6459538"/>
          <p14:tracePt t="42800" x="4537075" y="6435725"/>
          <p14:tracePt t="42809" x="4545013" y="6411913"/>
          <p14:tracePt t="42816" x="4552950" y="6380163"/>
          <p14:tracePt t="42825" x="4552950" y="6348413"/>
          <p14:tracePt t="42832" x="4560888" y="6315075"/>
          <p14:tracePt t="42842" x="4568825" y="6283325"/>
          <p14:tracePt t="42850" x="4568825" y="6251575"/>
          <p14:tracePt t="42856" x="4568825" y="6235700"/>
          <p14:tracePt t="42864" x="4568825" y="6211888"/>
          <p14:tracePt t="42872" x="4576763" y="6196013"/>
          <p14:tracePt t="42882" x="4576763" y="6180138"/>
          <p14:tracePt t="42893" x="4584700" y="6164263"/>
          <p14:tracePt t="42898" x="4584700" y="6148388"/>
          <p14:tracePt t="42904" x="4592638" y="6132513"/>
          <p14:tracePt t="42912" x="4592638" y="6124575"/>
          <p14:tracePt t="42925" x="4592638" y="6108700"/>
          <p14:tracePt t="42933" x="4600575" y="6092825"/>
          <p14:tracePt t="42937" x="4608513" y="6092825"/>
          <p14:tracePt t="42946" x="4608513" y="6076950"/>
          <p14:tracePt t="42952" x="4616450" y="6061075"/>
          <p14:tracePt t="42960" x="4632325" y="6053138"/>
          <p14:tracePt t="42970" x="4648200" y="6037263"/>
          <p14:tracePt t="42978" x="4656138" y="6013450"/>
          <p14:tracePt t="42985" x="4679950" y="6005513"/>
          <p14:tracePt t="42994" x="4687888" y="5988050"/>
          <p14:tracePt t="43000" x="4705350" y="5964238"/>
          <p14:tracePt t="43010" x="4705350" y="5956300"/>
          <p14:tracePt t="43016" x="4721225" y="5948363"/>
          <p14:tracePt t="43025" x="4721225" y="5932488"/>
          <p14:tracePt t="43031" x="4729163" y="5932488"/>
          <p14:tracePt t="43042" x="4737100" y="5916613"/>
          <p14:tracePt t="43058" x="4745038" y="5900738"/>
          <p14:tracePt t="43064" x="4752975" y="5892800"/>
          <p14:tracePt t="43072" x="4768850" y="5884863"/>
          <p14:tracePt t="43080" x="4768850" y="5861050"/>
          <p14:tracePt t="43093" x="4784725" y="5853113"/>
          <p14:tracePt t="43099" x="4792663" y="5845175"/>
          <p14:tracePt t="43106" x="4800600" y="5829300"/>
          <p14:tracePt t="43113" x="4816475" y="5821363"/>
          <p14:tracePt t="43121" x="4824413" y="5813425"/>
          <p14:tracePt t="43128" x="4840288" y="5805488"/>
          <p14:tracePt t="43136" x="4856163" y="5797550"/>
          <p14:tracePt t="43144" x="4864100" y="5789613"/>
          <p14:tracePt t="43152" x="4879975" y="5789613"/>
          <p14:tracePt t="43160" x="4887913" y="5781675"/>
          <p14:tracePt t="43168" x="4903788" y="5773738"/>
          <p14:tracePt t="43176" x="4919663" y="5773738"/>
          <p14:tracePt t="43184" x="4927600" y="5765800"/>
          <p14:tracePt t="43192" x="4935538" y="5765800"/>
          <p14:tracePt t="43200" x="4943475" y="5765800"/>
          <p14:tracePt t="43216" x="4951413" y="5765800"/>
          <p14:tracePt t="43225" x="4959350" y="5765800"/>
          <p14:tracePt t="43232" x="4975225" y="5765800"/>
          <p14:tracePt t="43242" x="4983163" y="5765800"/>
          <p14:tracePt t="43248" x="4991100" y="5757863"/>
          <p14:tracePt t="43258" x="5006975" y="5757863"/>
          <p14:tracePt t="43264" x="5022850" y="5749925"/>
          <p14:tracePt t="43273" x="5030788" y="5741988"/>
          <p14:tracePt t="43282" x="5046663" y="5734050"/>
          <p14:tracePt t="43292" x="5064125" y="5734050"/>
          <p14:tracePt t="43300" x="5072063" y="5726113"/>
          <p14:tracePt t="43306" x="5087938" y="5718175"/>
          <p14:tracePt t="43321" x="5095875" y="5702300"/>
          <p14:tracePt t="43336" x="5103813" y="5694363"/>
          <p14:tracePt t="43353" x="5111750" y="5686425"/>
          <p14:tracePt t="43376" x="5119688" y="5670550"/>
          <p14:tracePt t="43393" x="5127625" y="5662613"/>
          <p14:tracePt t="43402" x="5127625" y="5653088"/>
          <p14:tracePt t="43418" x="5135563" y="5653088"/>
          <p14:tracePt t="43426" x="5143500" y="5645150"/>
          <p14:tracePt t="45139" x="5151438" y="5645150"/>
          <p14:tracePt t="45146" x="5175250" y="5662613"/>
          <p14:tracePt t="45152" x="5207000" y="5686425"/>
          <p14:tracePt t="45160" x="5262563" y="5702300"/>
          <p14:tracePt t="45168" x="5334000" y="5718175"/>
          <p14:tracePt t="45176" x="5407025" y="5741988"/>
          <p14:tracePt t="45184" x="5486400" y="5757863"/>
          <p14:tracePt t="45192" x="5581650" y="5789613"/>
          <p14:tracePt t="45200" x="5668963" y="5805488"/>
          <p14:tracePt t="45209" x="5773738" y="5829300"/>
          <p14:tracePt t="45217" x="5884863" y="5845175"/>
          <p14:tracePt t="45225" x="6003925" y="5868988"/>
          <p14:tracePt t="45235" x="6108700" y="5892800"/>
          <p14:tracePt t="45240" x="6227763" y="5908675"/>
          <p14:tracePt t="45248" x="6323013" y="5916613"/>
          <p14:tracePt t="45257" x="6434138" y="5932488"/>
          <p14:tracePt t="45264" x="6515100" y="5940425"/>
          <p14:tracePt t="45273" x="6602413" y="5948363"/>
          <p14:tracePt t="45280" x="6681788" y="5948363"/>
          <p14:tracePt t="45288" x="6753225" y="5956300"/>
          <p14:tracePt t="45296" x="6810375" y="5964238"/>
          <p14:tracePt t="45310" x="6850063" y="5972175"/>
          <p14:tracePt t="45315" x="6897688" y="5972175"/>
          <p14:tracePt t="45323" x="6929438" y="5972175"/>
          <p14:tracePt t="45329" x="6945313" y="5972175"/>
          <p14:tracePt t="45337" x="6961188" y="5972175"/>
          <p14:tracePt t="45344" x="6977063" y="5980113"/>
          <p14:tracePt t="45360" x="6985000" y="5980113"/>
          <p14:tracePt t="45438" x="6992938" y="5980113"/>
          <p14:tracePt t="45451" x="6992938" y="5988050"/>
          <p14:tracePt t="45890" x="6985000" y="5980113"/>
          <p14:tracePt t="45898" x="6969125" y="5980113"/>
          <p14:tracePt t="45907" x="6945313" y="5972175"/>
          <p14:tracePt t="45913" x="6921500" y="5956300"/>
          <p14:tracePt t="45922" x="6873875" y="5932488"/>
          <p14:tracePt t="45928" x="6826250" y="5908675"/>
          <p14:tracePt t="45937" x="6761163" y="5884863"/>
          <p14:tracePt t="45944" x="6689725" y="5853113"/>
          <p14:tracePt t="45953" x="6610350" y="5805488"/>
          <p14:tracePt t="45961" x="6523038" y="5765800"/>
          <p14:tracePt t="45968" x="6410325" y="5718175"/>
          <p14:tracePt t="45976" x="6307138" y="5662613"/>
          <p14:tracePt t="45984" x="6164263" y="5597525"/>
          <p14:tracePt t="45992" x="6019800" y="5518150"/>
          <p14:tracePt t="46000" x="5900738" y="5454650"/>
          <p14:tracePt t="46009" x="5749925" y="5375275"/>
          <p14:tracePt t="46016" x="5597525" y="5270500"/>
          <p14:tracePt t="46026" x="5430838" y="5175250"/>
          <p14:tracePt t="46032" x="5278438" y="5072063"/>
          <p14:tracePt t="46042" x="5103813" y="4943475"/>
          <p14:tracePt t="46051" x="4919663" y="4816475"/>
          <p14:tracePt t="46061" x="4760913" y="4681538"/>
          <p14:tracePt t="46066" x="4584700" y="4537075"/>
          <p14:tracePt t="46072" x="4402138" y="4386263"/>
          <p14:tracePt t="46080" x="4217988" y="4225925"/>
          <p14:tracePt t="46089" x="4035425" y="4075113"/>
          <p14:tracePt t="46096" x="3875088" y="3922713"/>
          <p14:tracePt t="46105" x="3692525" y="3763963"/>
          <p14:tracePt t="46113" x="3492500" y="3587750"/>
          <p14:tracePt t="46121" x="3284538" y="3413125"/>
          <p14:tracePt t="46128" x="3062288" y="3228975"/>
          <p14:tracePt t="46137" x="2854325" y="3038475"/>
          <p14:tracePt t="46144" x="2655888" y="2862263"/>
          <p14:tracePt t="46155" x="2463800" y="2687638"/>
          <p14:tracePt t="46162" x="2281238" y="2519363"/>
          <p14:tracePt t="46169" x="2120900" y="2368550"/>
          <p14:tracePt t="46178" x="1970088" y="2224088"/>
          <p14:tracePt t="46187" x="1841500" y="2081213"/>
          <p14:tracePt t="46193" x="1714500" y="1938338"/>
          <p14:tracePt t="46201" x="1595438" y="1801813"/>
          <p14:tracePt t="46210" x="1482725" y="1658938"/>
          <p14:tracePt t="46216" x="1379538" y="1530350"/>
          <p14:tracePt t="46226" x="1284288" y="1411288"/>
          <p14:tracePt t="46232" x="1228725" y="1323975"/>
          <p14:tracePt t="46242" x="1163638" y="1236663"/>
          <p14:tracePt t="46248" x="1108075" y="1139825"/>
          <p14:tracePt t="46259" x="1044575" y="1052513"/>
          <p14:tracePt t="46264" x="989013" y="965200"/>
          <p14:tracePt t="46273" x="941388" y="885825"/>
          <p14:tracePt t="46281" x="893763" y="812800"/>
          <p14:tracePt t="46288" x="852488" y="741363"/>
          <p14:tracePt t="46296" x="796925" y="669925"/>
          <p14:tracePt t="46304" x="757238" y="614363"/>
          <p14:tracePt t="46313" x="709613" y="542925"/>
          <p14:tracePt t="46321" x="646113" y="469900"/>
          <p14:tracePt t="46328" x="582613" y="398463"/>
          <p14:tracePt t="46336" x="534988" y="334963"/>
          <p14:tracePt t="46344" x="469900" y="263525"/>
          <p14:tracePt t="46354" x="422275" y="192088"/>
          <p14:tracePt t="46365" x="358775" y="127000"/>
          <p14:tracePt t="46369" x="295275" y="555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42FC6-5A1F-4CB5-986A-F430B4D4D2FA}"/>
              </a:ext>
            </a:extLst>
          </p:cNvPr>
          <p:cNvSpPr>
            <a:spLocks noGrp="1"/>
          </p:cNvSpPr>
          <p:nvPr>
            <p:ph type="title"/>
          </p:nvPr>
        </p:nvSpPr>
        <p:spPr/>
        <p:txBody>
          <a:bodyPr/>
          <a:lstStyle/>
          <a:p>
            <a:r>
              <a:rPr lang="ru-RU" dirty="0" smtClean="0"/>
              <a:t>Знание своего ВИЧ-статуса</a:t>
            </a:r>
            <a:endParaRPr lang="ru-RU" dirty="0"/>
          </a:p>
        </p:txBody>
      </p:sp>
      <p:sp>
        <p:nvSpPr>
          <p:cNvPr id="5" name="TextBox 4">
            <a:extLst>
              <a:ext uri="{FF2B5EF4-FFF2-40B4-BE49-F238E27FC236}">
                <a16:creationId xmlns:a16="http://schemas.microsoft.com/office/drawing/2014/main" id="{F4511249-64A3-42BD-A2D2-8F0C896A0156}"/>
              </a:ext>
            </a:extLst>
          </p:cNvPr>
          <p:cNvSpPr txBox="1"/>
          <p:nvPr/>
        </p:nvSpPr>
        <p:spPr>
          <a:xfrm>
            <a:off x="3596054" y="3771900"/>
            <a:ext cx="7976087" cy="2031325"/>
          </a:xfrm>
          <a:prstGeom prst="rect">
            <a:avLst/>
          </a:prstGeom>
          <a:noFill/>
        </p:spPr>
        <p:txBody>
          <a:bodyPr wrap="square" rtlCol="0">
            <a:spAutoFit/>
          </a:bodyPr>
          <a:lstStyle/>
          <a:p>
            <a:r>
              <a:rPr lang="ru-RU" dirty="0" smtClean="0">
                <a:ea typeface="+mn-lt"/>
                <a:cs typeface="+mn-lt"/>
              </a:rPr>
              <a:t>Варианты ввода данных, знающих свой статус</a:t>
            </a:r>
            <a:endParaRPr lang="ru-RU" dirty="0" smtClean="0"/>
          </a:p>
          <a:p>
            <a:pPr marL="342900" indent="-342900">
              <a:buAutoNum type="arabicPeriod"/>
            </a:pPr>
            <a:r>
              <a:rPr lang="ru-RU" dirty="0" smtClean="0">
                <a:ea typeface="+mn-lt"/>
                <a:cs typeface="+mn-lt"/>
              </a:rPr>
              <a:t>Прямой ввод историй болезни</a:t>
            </a:r>
            <a:endParaRPr lang="ru-RU" dirty="0" smtClean="0"/>
          </a:p>
          <a:p>
            <a:pPr marL="342900" indent="-342900">
              <a:buAutoNum type="arabicPeriod"/>
            </a:pPr>
            <a:r>
              <a:rPr lang="ru-RU" dirty="0" err="1" smtClean="0">
                <a:ea typeface="+mn-lt"/>
                <a:cs typeface="+mn-lt"/>
              </a:rPr>
              <a:t>Shiny</a:t>
            </a:r>
            <a:r>
              <a:rPr lang="ru-RU" dirty="0" smtClean="0">
                <a:ea typeface="+mn-lt"/>
                <a:cs typeface="+mn-lt"/>
              </a:rPr>
              <a:t> 90: запустить </a:t>
            </a:r>
            <a:r>
              <a:rPr lang="ru-RU" dirty="0" err="1" smtClean="0">
                <a:ea typeface="+mn-lt"/>
                <a:cs typeface="+mn-lt"/>
              </a:rPr>
              <a:t>Shiny</a:t>
            </a:r>
            <a:r>
              <a:rPr lang="ru-RU" dirty="0" smtClean="0">
                <a:ea typeface="+mn-lt"/>
                <a:cs typeface="+mn-lt"/>
              </a:rPr>
              <a:t> 90, запустить анализ, вернуться в </a:t>
            </a:r>
            <a:r>
              <a:rPr lang="ru-RU" dirty="0" err="1" smtClean="0">
                <a:ea typeface="+mn-lt"/>
                <a:cs typeface="+mn-lt"/>
              </a:rPr>
              <a:t>Spectrum</a:t>
            </a:r>
            <a:r>
              <a:rPr lang="ru-RU" dirty="0" smtClean="0">
                <a:ea typeface="+mn-lt"/>
                <a:cs typeface="+mn-lt"/>
              </a:rPr>
              <a:t>, «Загрузить данные».</a:t>
            </a:r>
            <a:endParaRPr lang="ru-RU" dirty="0" smtClean="0"/>
          </a:p>
          <a:p>
            <a:pPr marL="342900" indent="-342900">
              <a:buAutoNum type="arabicPeriod"/>
            </a:pPr>
            <a:r>
              <a:rPr lang="ru-RU" dirty="0" smtClean="0">
                <a:ea typeface="+mn-lt"/>
                <a:cs typeface="+mn-lt"/>
              </a:rPr>
              <a:t>CSAVR: «Загрузить данные»</a:t>
            </a:r>
            <a:endParaRPr lang="ru-RU" dirty="0" smtClean="0"/>
          </a:p>
          <a:p>
            <a:pPr marL="342900" indent="-342900">
              <a:buAutoNum type="arabicPeriod"/>
            </a:pPr>
            <a:r>
              <a:rPr lang="ru-RU" dirty="0" smtClean="0">
                <a:ea typeface="+mn-lt"/>
                <a:cs typeface="+mn-lt"/>
              </a:rPr>
              <a:t>ECDC: ручной ввод</a:t>
            </a:r>
            <a:endParaRPr lang="ru-RU" dirty="0" smtClean="0"/>
          </a:p>
          <a:p>
            <a:pPr marL="342900" indent="-342900">
              <a:buAutoNum type="arabicPeriod"/>
            </a:pPr>
            <a:r>
              <a:rPr lang="ru-RU" dirty="0" smtClean="0">
                <a:ea typeface="+mn-lt"/>
                <a:cs typeface="+mn-lt"/>
              </a:rPr>
              <a:t>Другой прямой ввод: ручной ввод</a:t>
            </a:r>
            <a:endParaRPr lang="ru-RU" dirty="0"/>
          </a:p>
        </p:txBody>
      </p:sp>
      <p:pic>
        <p:nvPicPr>
          <p:cNvPr id="7" name="Picture 6">
            <a:extLst>
              <a:ext uri="{FF2B5EF4-FFF2-40B4-BE49-F238E27FC236}">
                <a16:creationId xmlns:a16="http://schemas.microsoft.com/office/drawing/2014/main" id="{EFD6C18C-660F-4A60-9795-454CF8D67AB4}"/>
              </a:ext>
            </a:extLst>
          </p:cNvPr>
          <p:cNvPicPr>
            <a:picLocks noChangeAspect="1"/>
          </p:cNvPicPr>
          <p:nvPr/>
        </p:nvPicPr>
        <p:blipFill>
          <a:blip r:embed="rId5"/>
          <a:stretch>
            <a:fillRect/>
          </a:stretch>
        </p:blipFill>
        <p:spPr>
          <a:xfrm>
            <a:off x="100012" y="6259502"/>
            <a:ext cx="11576174" cy="487321"/>
          </a:xfrm>
          <a:prstGeom prst="rect">
            <a:avLst/>
          </a:prstGeom>
        </p:spPr>
      </p:pic>
      <p:sp>
        <p:nvSpPr>
          <p:cNvPr id="8" name="Arrow: Down 7">
            <a:extLst>
              <a:ext uri="{FF2B5EF4-FFF2-40B4-BE49-F238E27FC236}">
                <a16:creationId xmlns:a16="http://schemas.microsoft.com/office/drawing/2014/main" id="{323C9755-5E7B-4D81-93A1-7278438A6E66}"/>
              </a:ext>
            </a:extLst>
          </p:cNvPr>
          <p:cNvSpPr/>
          <p:nvPr/>
        </p:nvSpPr>
        <p:spPr>
          <a:xfrm>
            <a:off x="10374923" y="6066692"/>
            <a:ext cx="211015" cy="40444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 name="Picture 2">
            <a:extLst>
              <a:ext uri="{FF2B5EF4-FFF2-40B4-BE49-F238E27FC236}">
                <a16:creationId xmlns:a16="http://schemas.microsoft.com/office/drawing/2014/main" id="{2FE3F880-334C-48FC-89D5-0746A7CA17F1}"/>
              </a:ext>
            </a:extLst>
          </p:cNvPr>
          <p:cNvPicPr>
            <a:picLocks noChangeAspect="1"/>
          </p:cNvPicPr>
          <p:nvPr/>
        </p:nvPicPr>
        <p:blipFill>
          <a:blip r:embed="rId6"/>
          <a:stretch>
            <a:fillRect/>
          </a:stretch>
        </p:blipFill>
        <p:spPr>
          <a:xfrm>
            <a:off x="1" y="0"/>
            <a:ext cx="3472962" cy="826895"/>
          </a:xfrm>
          <a:prstGeom prst="rect">
            <a:avLst/>
          </a:prstGeom>
        </p:spPr>
      </p:pic>
      <p:pic>
        <p:nvPicPr>
          <p:cNvPr id="10" name="Picture 9">
            <a:extLst>
              <a:ext uri="{FF2B5EF4-FFF2-40B4-BE49-F238E27FC236}">
                <a16:creationId xmlns:a16="http://schemas.microsoft.com/office/drawing/2014/main" id="{61C35A8A-3CF6-4328-A63B-6AD44A84C4D8}"/>
              </a:ext>
            </a:extLst>
          </p:cNvPr>
          <p:cNvPicPr>
            <a:picLocks noChangeAspect="1"/>
          </p:cNvPicPr>
          <p:nvPr/>
        </p:nvPicPr>
        <p:blipFill>
          <a:blip r:embed="rId7"/>
          <a:stretch>
            <a:fillRect/>
          </a:stretch>
        </p:blipFill>
        <p:spPr>
          <a:xfrm>
            <a:off x="3472963" y="413447"/>
            <a:ext cx="8203223" cy="3133725"/>
          </a:xfrm>
          <a:prstGeom prst="rect">
            <a:avLst/>
          </a:prstGeom>
        </p:spPr>
      </p:pic>
      <p:pic>
        <p:nvPicPr>
          <p:cNvPr id="11" name="Audio 10">
            <a:hlinkClick r:id="" action="ppaction://media"/>
            <a:extLst>
              <a:ext uri="{FF2B5EF4-FFF2-40B4-BE49-F238E27FC236}">
                <a16:creationId xmlns:a16="http://schemas.microsoft.com/office/drawing/2014/main" id="{A3490D1C-C46D-470F-BA12-0A891F6566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3649746"/>
      </p:ext>
    </p:extLst>
  </p:cSld>
  <p:clrMapOvr>
    <a:masterClrMapping/>
  </p:clrMapOvr>
  <mc:AlternateContent xmlns:mc="http://schemas.openxmlformats.org/markup-compatibility/2006" xmlns:p14="http://schemas.microsoft.com/office/powerpoint/2010/main">
    <mc:Choice Requires="p14">
      <p:transition spd="slow" p14:dur="2000" advTm="46434"/>
    </mc:Choice>
    <mc:Fallback xmlns="">
      <p:transition spd="slow" advTm="4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ext uri="{3A86A75C-4F4B-4683-9AE1-C65F6400EC91}">
      <p14:laserTraceLst xmlns:p14="http://schemas.microsoft.com/office/powerpoint/2010/main">
        <p14:tracePtLst>
          <p14:tracePt t="1186" x="3819525" y="31750"/>
          <p14:tracePt t="1195" x="3875088" y="55563"/>
          <p14:tracePt t="1202" x="3930650" y="87313"/>
          <p14:tracePt t="1209" x="4002088" y="103188"/>
          <p14:tracePt t="1217" x="4067175" y="127000"/>
          <p14:tracePt t="1226" x="4130675" y="142875"/>
          <p14:tracePt t="1234" x="4210050" y="166688"/>
          <p14:tracePt t="1242" x="4281488" y="184150"/>
          <p14:tracePt t="1249" x="4370388" y="192088"/>
          <p14:tracePt t="1257" x="4457700" y="200025"/>
          <p14:tracePt t="1547" x="5621338" y="358775"/>
          <p14:tracePt t="1555" x="5637213" y="358775"/>
          <p14:tracePt t="1562" x="5661025" y="358775"/>
          <p14:tracePt t="1570" x="5668963" y="358775"/>
          <p14:tracePt t="1577" x="5676900" y="358775"/>
          <p14:tracePt t="1593" x="5684838" y="366713"/>
          <p14:tracePt t="1618" x="5692775" y="374650"/>
          <p14:tracePt t="1626" x="5700713" y="382588"/>
          <p14:tracePt t="1636" x="5724525" y="390525"/>
          <p14:tracePt t="1644" x="5732463" y="414338"/>
          <p14:tracePt t="1653" x="5749925" y="422275"/>
          <p14:tracePt t="1659" x="5765800" y="438150"/>
          <p14:tracePt t="1667" x="5789613" y="438150"/>
          <p14:tracePt t="1673" x="5813425" y="446088"/>
          <p14:tracePt t="1681" x="5829300" y="446088"/>
          <p14:tracePt t="1692" x="5845175" y="446088"/>
          <p14:tracePt t="1699" x="5853113" y="446088"/>
          <p14:tracePt t="1706" x="5868988" y="446088"/>
          <p14:tracePt t="1714" x="5884863" y="446088"/>
          <p14:tracePt t="1721" x="5892800" y="446088"/>
          <p14:tracePt t="1731" x="5900738" y="446088"/>
          <p14:tracePt t="1738" x="5916613" y="446088"/>
          <p14:tracePt t="1753" x="5924550" y="438150"/>
          <p14:tracePt t="1763" x="5932488" y="438150"/>
          <p14:tracePt t="1769" x="5940425" y="438150"/>
          <p14:tracePt t="1779" x="5948363" y="438150"/>
          <p14:tracePt t="1787" x="5956300" y="438150"/>
          <p14:tracePt t="1796" x="5980113" y="438150"/>
          <p14:tracePt t="1803" x="5988050" y="438150"/>
          <p14:tracePt t="1812" x="5995988" y="438150"/>
          <p14:tracePt t="1818" x="6011863" y="438150"/>
          <p14:tracePt t="1826" x="6027738" y="438150"/>
          <p14:tracePt t="1834" x="6035675" y="438150"/>
          <p14:tracePt t="1842" x="6043613" y="446088"/>
          <p14:tracePt t="1850" x="6059488" y="446088"/>
          <p14:tracePt t="1860" x="6075363" y="446088"/>
          <p14:tracePt t="1868" x="6083300" y="446088"/>
          <p14:tracePt t="1874" x="6091238" y="446088"/>
          <p14:tracePt t="1882" x="6108700" y="446088"/>
          <p14:tracePt t="1890" x="6116638" y="454025"/>
          <p14:tracePt t="1898" x="6124575" y="454025"/>
          <p14:tracePt t="1905" x="6140450" y="454025"/>
          <p14:tracePt t="1914" x="6156325" y="461963"/>
          <p14:tracePt t="1921" x="6164263" y="461963"/>
          <p14:tracePt t="1930" x="6188075" y="469900"/>
          <p14:tracePt t="1937" x="6203950" y="477838"/>
          <p14:tracePt t="1946" x="6219825" y="477838"/>
          <p14:tracePt t="1953" x="6227763" y="477838"/>
          <p14:tracePt t="1963" x="6243638" y="485775"/>
          <p14:tracePt t="1978" x="6251575" y="485775"/>
          <p14:tracePt t="2236" x="6235700" y="485775"/>
          <p14:tracePt t="2345" x="6227763" y="477838"/>
          <p14:tracePt t="2377" x="6219825" y="477838"/>
          <p14:tracePt t="2418" x="6211888" y="477838"/>
          <p14:tracePt t="2442" x="6203950" y="477838"/>
          <p14:tracePt t="2475" x="6203950" y="469900"/>
          <p14:tracePt t="2507" x="6188075" y="469900"/>
          <p14:tracePt t="2628" x="6180138" y="461963"/>
          <p14:tracePt t="13922" x="6164263" y="469900"/>
          <p14:tracePt t="13929" x="6124575" y="485775"/>
          <p14:tracePt t="13937" x="6083300" y="519113"/>
          <p14:tracePt t="13947" x="6035675" y="550863"/>
          <p14:tracePt t="13953" x="5980113" y="582613"/>
          <p14:tracePt t="13963" x="5924550" y="614363"/>
          <p14:tracePt t="13969" x="5845175" y="646113"/>
          <p14:tracePt t="13978" x="5789613" y="677863"/>
          <p14:tracePt t="13985" x="5716588" y="709613"/>
          <p14:tracePt t="13998" x="5653088" y="733425"/>
          <p14:tracePt t="14004" x="5589588" y="757238"/>
          <p14:tracePt t="14011" x="5518150" y="781050"/>
          <p14:tracePt t="14018" x="5446713" y="804863"/>
          <p14:tracePt t="14027" x="5365750" y="836613"/>
          <p14:tracePt t="14034" x="5278438" y="852488"/>
          <p14:tracePt t="14042" x="5191125" y="877888"/>
          <p14:tracePt t="14049" x="5103813" y="917575"/>
          <p14:tracePt t="14065" x="5014913" y="941388"/>
          <p14:tracePt t="14072" x="4927600" y="973138"/>
          <p14:tracePt t="14075" x="4848225" y="1012825"/>
          <p14:tracePt t="14083" x="4776788" y="1044575"/>
          <p14:tracePt t="14092" x="4705350" y="1068388"/>
          <p14:tracePt t="14099" x="4632325" y="1100138"/>
          <p14:tracePt t="14106" x="4576763" y="1116013"/>
          <p14:tracePt t="14114" x="4505325" y="1155700"/>
          <p14:tracePt t="14123" x="4449763" y="1171575"/>
          <p14:tracePt t="14130" x="4402138" y="1195388"/>
          <p14:tracePt t="14137" x="4362450" y="1195388"/>
          <p14:tracePt t="14147" x="4313238" y="1212850"/>
          <p14:tracePt t="14156" x="4273550" y="1228725"/>
          <p14:tracePt t="14163" x="4241800" y="1244600"/>
          <p14:tracePt t="14173" x="4217988" y="1252538"/>
          <p14:tracePt t="14178" x="4186238" y="1260475"/>
          <p14:tracePt t="14186" x="4170363" y="1268413"/>
          <p14:tracePt t="14193" x="4154488" y="1284288"/>
          <p14:tracePt t="14202" x="4138613" y="1284288"/>
          <p14:tracePt t="14210" x="4122738" y="1284288"/>
          <p14:tracePt t="14218" x="4114800" y="1292225"/>
          <p14:tracePt t="14227" x="4106863" y="1300163"/>
          <p14:tracePt t="14234" x="4090988" y="1300163"/>
          <p14:tracePt t="14250" x="4083050" y="1300163"/>
          <p14:tracePt t="14273" x="4075113" y="1300163"/>
          <p14:tracePt t="14306" x="4067175" y="1300163"/>
          <p14:tracePt t="14316" x="4059238" y="1300163"/>
          <p14:tracePt t="14324" x="4051300" y="1300163"/>
          <p14:tracePt t="14332" x="4043363" y="1300163"/>
          <p14:tracePt t="14339" x="4027488" y="1300163"/>
          <p14:tracePt t="14347" x="4011613" y="1300163"/>
          <p14:tracePt t="14353" x="3994150" y="1292225"/>
          <p14:tracePt t="14363" x="3978275" y="1292225"/>
          <p14:tracePt t="14369" x="3962400" y="1292225"/>
          <p14:tracePt t="14379" x="3938588" y="1284288"/>
          <p14:tracePt t="14385" x="3922713" y="1284288"/>
          <p14:tracePt t="14393" x="3898900" y="1276350"/>
          <p14:tracePt t="14402" x="3867150" y="1268413"/>
          <p14:tracePt t="14413" x="3843338" y="1268413"/>
          <p14:tracePt t="14421" x="3819525" y="1268413"/>
          <p14:tracePt t="14430" x="3795713" y="1268413"/>
          <p14:tracePt t="14435" x="3779838" y="1268413"/>
          <p14:tracePt t="14442" x="3771900" y="1268413"/>
          <p14:tracePt t="14450" x="3756025" y="1268413"/>
          <p14:tracePt t="14458" x="3748088" y="1268413"/>
          <p14:tracePt t="14466" x="3732213" y="1268413"/>
          <p14:tracePt t="14473" x="3724275" y="1268413"/>
          <p14:tracePt t="14482" x="3716338" y="1268413"/>
          <p14:tracePt t="14492" x="3708400" y="1268413"/>
          <p14:tracePt t="14500" x="3700463" y="1268413"/>
          <p14:tracePt t="14507" x="3700463" y="1276350"/>
          <p14:tracePt t="14516" x="3692525" y="1284288"/>
          <p14:tracePt t="14522" x="3692525" y="1292225"/>
          <p14:tracePt t="14531" x="3684588" y="1292225"/>
          <p14:tracePt t="14540" x="3684588" y="1300163"/>
          <p14:tracePt t="14547" x="3676650" y="1308100"/>
          <p14:tracePt t="14554" x="3668713" y="1323975"/>
          <p14:tracePt t="14570" x="3668713" y="1331913"/>
          <p14:tracePt t="14579" x="3660775" y="1339850"/>
          <p14:tracePt t="14586" x="3651250" y="1347788"/>
          <p14:tracePt t="14602" x="3651250" y="1363663"/>
          <p14:tracePt t="14610" x="3651250" y="1371600"/>
          <p14:tracePt t="14626" x="3643313" y="1387475"/>
          <p14:tracePt t="14634" x="3643313" y="1395413"/>
          <p14:tracePt t="14642" x="3643313" y="1403350"/>
          <p14:tracePt t="14650" x="3635375" y="1419225"/>
          <p14:tracePt t="14661" x="3635375" y="1427163"/>
          <p14:tracePt t="14667" x="3635375" y="1435100"/>
          <p14:tracePt t="14675" x="3635375" y="1450975"/>
          <p14:tracePt t="14685" x="3635375" y="1466850"/>
          <p14:tracePt t="14699" x="3635375" y="1474788"/>
          <p14:tracePt t="14716" x="3635375" y="1490663"/>
          <p14:tracePt t="14770" x="3627438" y="1490663"/>
          <p14:tracePt t="14801" x="3627438" y="1498600"/>
          <p14:tracePt t="14818" x="3627438" y="1514475"/>
          <p14:tracePt t="14834" x="3627438" y="1522413"/>
          <p14:tracePt t="14850" x="3627438" y="1530350"/>
          <p14:tracePt t="14988" x="3627438" y="1547813"/>
          <p14:tracePt t="15004" x="3619500" y="1555750"/>
          <p14:tracePt t="15076" x="3611563" y="1555750"/>
          <p14:tracePt t="15132" x="3603625" y="1555750"/>
          <p14:tracePt t="15388" x="3603625" y="1547813"/>
          <p14:tracePt t="15430" x="3603625" y="1538288"/>
          <p14:tracePt t="15453" x="3603625" y="1530350"/>
          <p14:tracePt t="15482" x="3603625" y="1522413"/>
          <p14:tracePt t="15506" x="3603625" y="1506538"/>
          <p14:tracePt t="15539" x="3603625" y="1498600"/>
          <p14:tracePt t="15594" x="3603625" y="1490663"/>
          <p14:tracePt t="15618" x="3603625" y="1482725"/>
          <p14:tracePt t="15626" x="3603625" y="1474788"/>
          <p14:tracePt t="15633" x="3603625" y="1466850"/>
          <p14:tracePt t="15644" x="3603625" y="1458913"/>
          <p14:tracePt t="15653" x="3603625" y="1450975"/>
          <p14:tracePt t="15667" x="3603625" y="1443038"/>
          <p14:tracePt t="15674" x="3595688" y="1435100"/>
          <p14:tracePt t="15690" x="3595688" y="1427163"/>
          <p14:tracePt t="15706" x="3595688" y="1411288"/>
          <p14:tracePt t="23628" x="3595688" y="1403350"/>
          <p14:tracePt t="23636" x="3595688" y="1379538"/>
          <p14:tracePt t="23642" x="3587750" y="1371600"/>
          <p14:tracePt t="23665" x="3579813" y="1355725"/>
          <p14:tracePt t="23673" x="3579813" y="1347788"/>
          <p14:tracePt t="23682" x="3571875" y="1339850"/>
          <p14:tracePt t="23698" x="3571875" y="1316038"/>
          <p14:tracePt t="23706" x="3571875" y="1308100"/>
          <p14:tracePt t="23714" x="3571875" y="1292225"/>
          <p14:tracePt t="23722" x="3571875" y="1284288"/>
          <p14:tracePt t="23731" x="3571875" y="1268413"/>
          <p14:tracePt t="23738" x="3579813" y="1260475"/>
          <p14:tracePt t="23747" x="3579813" y="1252538"/>
          <p14:tracePt t="23754" x="3579813" y="1236663"/>
          <p14:tracePt t="23763" x="3579813" y="1228725"/>
          <p14:tracePt t="23770" x="3579813" y="1220788"/>
          <p14:tracePt t="23779" x="3579813" y="1212850"/>
          <p14:tracePt t="23786" x="3587750" y="1204913"/>
          <p14:tracePt t="23797" x="3587750" y="1195388"/>
          <p14:tracePt t="23805" x="3587750" y="1187450"/>
          <p14:tracePt t="23826" x="3587750" y="1179513"/>
          <p14:tracePt t="24036" x="3587750" y="1195388"/>
          <p14:tracePt t="24044" x="3587750" y="1204913"/>
          <p14:tracePt t="24052" x="3587750" y="1220788"/>
          <p14:tracePt t="24059" x="3587750" y="1228725"/>
          <p14:tracePt t="24067" x="3595688" y="1252538"/>
          <p14:tracePt t="24074" x="3595688" y="1268413"/>
          <p14:tracePt t="24082" x="3603625" y="1300163"/>
          <p14:tracePt t="24092" x="3603625" y="1316038"/>
          <p14:tracePt t="24104" x="3603625" y="1339850"/>
          <p14:tracePt t="24107" x="3611563" y="1347788"/>
          <p14:tracePt t="24114" x="3611563" y="1363663"/>
          <p14:tracePt t="24122" x="3619500" y="1379538"/>
          <p14:tracePt t="24130" x="3619500" y="1403350"/>
          <p14:tracePt t="24140" x="3619500" y="1419225"/>
          <p14:tracePt t="24146" x="3619500" y="1427163"/>
          <p14:tracePt t="24155" x="3627438" y="1443038"/>
          <p14:tracePt t="24163" x="3627438" y="1458913"/>
          <p14:tracePt t="24170" x="3627438" y="1474788"/>
          <p14:tracePt t="24178" x="3627438" y="1482725"/>
          <p14:tracePt t="24186" x="3627438" y="1490663"/>
          <p14:tracePt t="24193" x="3627438" y="1498600"/>
          <p14:tracePt t="24201" x="3627438" y="1514475"/>
          <p14:tracePt t="24218" x="3627438" y="1530350"/>
          <p14:tracePt t="24234" x="3627438" y="1538288"/>
          <p14:tracePt t="24250" x="3627438" y="1547813"/>
          <p14:tracePt t="25002" x="3619500" y="1547813"/>
          <p14:tracePt t="25009" x="3619500" y="1555750"/>
          <p14:tracePt t="25034" x="3611563" y="1563688"/>
          <p14:tracePt t="25081" x="3603625" y="1563688"/>
          <p14:tracePt t="25138" x="3603625" y="1571625"/>
          <p14:tracePt t="25163" x="3595688" y="1571625"/>
          <p14:tracePt t="25169" x="3587750" y="1579563"/>
          <p14:tracePt t="25186" x="3579813" y="1587500"/>
          <p14:tracePt t="25194" x="3579813" y="1595438"/>
          <p14:tracePt t="25201" x="3571875" y="1595438"/>
          <p14:tracePt t="25436" x="3563938" y="1603375"/>
          <p14:tracePt t="25620" x="3556000" y="1603375"/>
          <p14:tracePt t="32244" x="3556000" y="1619250"/>
          <p14:tracePt t="32251" x="3587750" y="1658938"/>
          <p14:tracePt t="32258" x="3627438" y="1730375"/>
          <p14:tracePt t="32265" x="3700463" y="1809750"/>
          <p14:tracePt t="32274" x="3803650" y="1922463"/>
          <p14:tracePt t="32284" x="3938588" y="2033588"/>
          <p14:tracePt t="32292" x="4083050" y="2160588"/>
          <p14:tracePt t="32300" x="4257675" y="2305050"/>
          <p14:tracePt t="32307" x="4441825" y="2447925"/>
          <p14:tracePt t="32315" x="4632325" y="2576513"/>
          <p14:tracePt t="32322" x="4832350" y="2703513"/>
          <p14:tracePt t="32330" x="5030788" y="2854325"/>
          <p14:tracePt t="32338" x="5222875" y="2967038"/>
          <p14:tracePt t="32347" x="5438775" y="3101975"/>
          <p14:tracePt t="32356" x="5629275" y="3228975"/>
          <p14:tracePt t="32364" x="5845175" y="3349625"/>
          <p14:tracePt t="32372" x="6051550" y="3484563"/>
          <p14:tracePt t="32379" x="6267450" y="3621088"/>
          <p14:tracePt t="32385" x="6483350" y="3740150"/>
          <p14:tracePt t="32395" x="6657975" y="3843338"/>
          <p14:tracePt t="32402" x="6826250" y="3948113"/>
          <p14:tracePt t="32409" x="6929438" y="4003675"/>
          <p14:tracePt t="32418" x="7016750" y="4035425"/>
          <p14:tracePt t="32426" x="7056438" y="4043363"/>
          <p14:tracePt t="32434" x="7080250" y="4043363"/>
          <p14:tracePt t="32442" x="7104063" y="4043363"/>
          <p14:tracePt t="32551" x="7104063" y="4051300"/>
          <p14:tracePt t="32708" x="7145338" y="4083050"/>
          <p14:tracePt t="32716" x="7335838" y="4241800"/>
          <p14:tracePt t="32724" x="7591425" y="4425950"/>
          <p14:tracePt t="32736" x="7854950" y="4600575"/>
          <p14:tracePt t="32739" x="8156575" y="4816475"/>
          <p14:tracePt t="32747" x="8459788" y="5024438"/>
          <p14:tracePt t="32753" x="8747125" y="5254625"/>
          <p14:tracePt t="32763" x="8994775" y="5454650"/>
          <p14:tracePt t="32770" x="9217025" y="5637213"/>
          <p14:tracePt t="32780" x="9417050" y="5813425"/>
          <p14:tracePt t="32786" x="9575800" y="5948363"/>
          <p14:tracePt t="32794" x="9736138" y="6069013"/>
          <p14:tracePt t="32802" x="9855200" y="6164263"/>
          <p14:tracePt t="32810" x="9952038" y="6235700"/>
          <p14:tracePt t="32818" x="10023475" y="6299200"/>
          <p14:tracePt t="32826" x="10086975" y="6348413"/>
          <p14:tracePt t="32834" x="10134600" y="6396038"/>
          <p14:tracePt t="32843" x="10166350" y="6427788"/>
          <p14:tracePt t="32850" x="10198100" y="6459538"/>
          <p14:tracePt t="32860" x="10213975" y="6467475"/>
          <p14:tracePt t="32870" x="10221913" y="6483350"/>
          <p14:tracePt t="32876" x="10237788" y="6491288"/>
          <p14:tracePt t="32883" x="10245725" y="6491288"/>
          <p14:tracePt t="32899" x="10253663" y="6483350"/>
          <p14:tracePt t="32915" x="10261600" y="6475413"/>
          <p14:tracePt t="33453" x="10261600" y="6483350"/>
          <p14:tracePt t="34047" x="10253663" y="6483350"/>
          <p14:tracePt t="34074" x="10245725" y="6483350"/>
          <p14:tracePt t="34082" x="10237788" y="6475413"/>
          <p14:tracePt t="34098" x="10229850" y="6467475"/>
          <p14:tracePt t="34138" x="10221913" y="6459538"/>
          <p14:tracePt t="34210" x="10213975" y="6451600"/>
          <p14:tracePt t="34244" x="10213975" y="6443663"/>
          <p14:tracePt t="34251" x="10213975" y="6435725"/>
          <p14:tracePt t="34282" x="10206038" y="6427788"/>
          <p14:tracePt t="34308" x="10206038" y="6419850"/>
          <p14:tracePt t="45141" x="10190163" y="6403975"/>
          <p14:tracePt t="45146" x="10126663" y="6372225"/>
          <p14:tracePt t="45156" x="10063163" y="6330950"/>
          <p14:tracePt t="45163" x="9967913" y="6283325"/>
          <p14:tracePt t="45171" x="9863138" y="6219825"/>
          <p14:tracePt t="45179" x="9736138" y="6148388"/>
          <p14:tracePt t="45186" x="9609138" y="6069013"/>
          <p14:tracePt t="45195" x="9448800" y="5948363"/>
          <p14:tracePt t="45202" x="9258300" y="5821363"/>
          <p14:tracePt t="45209" x="9018588" y="5670550"/>
          <p14:tracePt t="45220" x="8755063" y="5494338"/>
          <p14:tracePt t="45232" x="8459788" y="5294313"/>
          <p14:tracePt t="45236" x="8132763" y="5095875"/>
          <p14:tracePt t="45244" x="7797800" y="4911725"/>
          <p14:tracePt t="45250" x="7478713" y="4729163"/>
          <p14:tracePt t="45258" x="7135813" y="4529138"/>
          <p14:tracePt t="45266" x="6826250" y="4378325"/>
          <p14:tracePt t="45274" x="6507163" y="4210050"/>
          <p14:tracePt t="45282" x="6211888" y="4067175"/>
          <p14:tracePt t="45290" x="5916613" y="3922713"/>
          <p14:tracePt t="45298" x="5661025" y="3779838"/>
          <p14:tracePt t="45305" x="5407025" y="3636963"/>
          <p14:tracePt t="45314" x="5175250" y="3500438"/>
          <p14:tracePt t="45322" x="4943475" y="3381375"/>
          <p14:tracePt t="45332" x="4713288" y="3252788"/>
          <p14:tracePt t="45341" x="4505325" y="3133725"/>
          <p14:tracePt t="45347" x="4329113" y="3022600"/>
          <p14:tracePt t="45355" x="4178300" y="2935288"/>
          <p14:tracePt t="45364" x="4051300" y="2846388"/>
          <p14:tracePt t="45370" x="3922713" y="2774950"/>
          <p14:tracePt t="45380" x="3811588" y="2687638"/>
          <p14:tracePt t="45386" x="3700463" y="2624138"/>
          <p14:tracePt t="45396" x="3595688" y="2551113"/>
          <p14:tracePt t="45403" x="3484563" y="2487613"/>
          <p14:tracePt t="45410" x="3397250" y="2424113"/>
          <p14:tracePt t="45421" x="3308350" y="2368550"/>
          <p14:tracePt t="45429" x="3236913" y="2305050"/>
          <p14:tracePt t="45437" x="3165475" y="2257425"/>
          <p14:tracePt t="45444" x="3117850" y="2216150"/>
          <p14:tracePt t="45450" x="3070225" y="2152650"/>
          <p14:tracePt t="45458" x="3022600" y="2112963"/>
          <p14:tracePt t="45466" x="2974975" y="2065338"/>
          <p14:tracePt t="45474" x="2933700" y="2025650"/>
          <p14:tracePt t="45482" x="2894013" y="1978025"/>
          <p14:tracePt t="45490" x="2854325" y="1938338"/>
          <p14:tracePt t="45498" x="2822575" y="1898650"/>
          <p14:tracePt t="45506" x="2782888" y="1857375"/>
          <p14:tracePt t="45515" x="2743200" y="1809750"/>
          <p14:tracePt t="45521" x="2695575" y="1762125"/>
          <p14:tracePt t="45531" x="2640013" y="1714500"/>
          <p14:tracePt t="45538" x="2582863" y="1658938"/>
          <p14:tracePt t="45547" x="2535238" y="1611313"/>
          <p14:tracePt t="45554" x="2471738" y="1563688"/>
          <p14:tracePt t="45564" x="2416175" y="1522413"/>
          <p14:tracePt t="45572" x="2344738" y="1458913"/>
          <p14:tracePt t="45580" x="2273300" y="1403350"/>
          <p14:tracePt t="45589" x="2200275" y="1355725"/>
          <p14:tracePt t="45593" x="2120900" y="1300163"/>
          <p14:tracePt t="45602" x="2041525" y="1252538"/>
          <p14:tracePt t="45612" x="1962150" y="1195388"/>
          <p14:tracePt t="45619" x="1881188" y="1131888"/>
          <p14:tracePt t="45626" x="1801813" y="1084263"/>
          <p14:tracePt t="45634" x="1730375" y="1020763"/>
          <p14:tracePt t="45643" x="1658938" y="957263"/>
          <p14:tracePt t="45651" x="1595438" y="909638"/>
          <p14:tracePt t="45660" x="1522413" y="844550"/>
          <p14:tracePt t="45672" x="1466850" y="796925"/>
          <p14:tracePt t="45676" x="1411288" y="733425"/>
          <p14:tracePt t="45683" x="1355725" y="685800"/>
          <p14:tracePt t="45690" x="1300163" y="630238"/>
          <p14:tracePt t="45698" x="1260475" y="574675"/>
          <p14:tracePt t="45709" x="1220788" y="527050"/>
          <p14:tracePt t="45715" x="1171575" y="477838"/>
          <p14:tracePt t="45723" x="1131888" y="422275"/>
          <p14:tracePt t="45733" x="1068388" y="366713"/>
          <p14:tracePt t="45738" x="1020763" y="319088"/>
          <p14:tracePt t="45747" x="973138" y="271463"/>
          <p14:tracePt t="45755" x="925513" y="223838"/>
          <p14:tracePt t="45764" x="868363" y="166688"/>
          <p14:tracePt t="45772" x="812800" y="127000"/>
          <p14:tracePt t="45780" x="757238" y="79375"/>
          <p14:tracePt t="45788" x="701675" y="396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082FC4-B837-4F07-9C1A-39A86FC4A91B}"/>
              </a:ext>
            </a:extLst>
          </p:cNvPr>
          <p:cNvPicPr>
            <a:picLocks noChangeAspect="1"/>
          </p:cNvPicPr>
          <p:nvPr/>
        </p:nvPicPr>
        <p:blipFill>
          <a:blip r:embed="rId5"/>
          <a:stretch>
            <a:fillRect/>
          </a:stretch>
        </p:blipFill>
        <p:spPr>
          <a:xfrm>
            <a:off x="3587262" y="594360"/>
            <a:ext cx="6686550" cy="3352800"/>
          </a:xfrm>
          <a:prstGeom prst="rect">
            <a:avLst/>
          </a:prstGeom>
        </p:spPr>
      </p:pic>
      <p:sp>
        <p:nvSpPr>
          <p:cNvPr id="2" name="Title 1">
            <a:extLst>
              <a:ext uri="{FF2B5EF4-FFF2-40B4-BE49-F238E27FC236}">
                <a16:creationId xmlns:a16="http://schemas.microsoft.com/office/drawing/2014/main" id="{31E0F085-50DF-41B1-81B0-65CB780FD6F7}"/>
              </a:ext>
            </a:extLst>
          </p:cNvPr>
          <p:cNvSpPr>
            <a:spLocks noGrp="1"/>
          </p:cNvSpPr>
          <p:nvPr>
            <p:ph type="title"/>
          </p:nvPr>
        </p:nvSpPr>
        <p:spPr/>
        <p:txBody>
          <a:bodyPr/>
          <a:lstStyle/>
          <a:p>
            <a:r>
              <a:rPr lang="ru-RU" dirty="0" smtClean="0"/>
              <a:t>АРТ по возрасту</a:t>
            </a:r>
            <a:endParaRPr lang="en-US" dirty="0"/>
          </a:p>
        </p:txBody>
      </p:sp>
      <p:sp>
        <p:nvSpPr>
          <p:cNvPr id="5" name="Rectangle 4">
            <a:extLst>
              <a:ext uri="{FF2B5EF4-FFF2-40B4-BE49-F238E27FC236}">
                <a16:creationId xmlns:a16="http://schemas.microsoft.com/office/drawing/2014/main" id="{F7A82362-E152-4E5B-ACAF-6613813A22A0}"/>
              </a:ext>
            </a:extLst>
          </p:cNvPr>
          <p:cNvSpPr/>
          <p:nvPr/>
        </p:nvSpPr>
        <p:spPr>
          <a:xfrm>
            <a:off x="9624060" y="2228674"/>
            <a:ext cx="474785" cy="147769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9FF815-3282-454C-9034-0385824E8045}"/>
              </a:ext>
            </a:extLst>
          </p:cNvPr>
          <p:cNvSpPr txBox="1"/>
          <p:nvPr/>
        </p:nvSpPr>
        <p:spPr>
          <a:xfrm>
            <a:off x="3587262" y="4044462"/>
            <a:ext cx="7177087" cy="1754326"/>
          </a:xfrm>
          <a:prstGeom prst="rect">
            <a:avLst/>
          </a:prstGeom>
          <a:noFill/>
        </p:spPr>
        <p:txBody>
          <a:bodyPr wrap="square" rtlCol="0">
            <a:spAutoFit/>
          </a:bodyPr>
          <a:lstStyle/>
          <a:p>
            <a:r>
              <a:rPr lang="ru-RU" dirty="0"/>
              <a:t>При наличии данных о числе лиц, получающих АРТ по возрасту, обновить их на 2021 год.</a:t>
            </a:r>
          </a:p>
          <a:p>
            <a:r>
              <a:rPr lang="ru-RU" dirty="0"/>
              <a:t>Для </a:t>
            </a:r>
            <a:r>
              <a:rPr lang="ru-RU" dirty="0" err="1"/>
              <a:t>генерализованных</a:t>
            </a:r>
            <a:r>
              <a:rPr lang="ru-RU" dirty="0"/>
              <a:t> эпидемий эти данные используются только для проверки; они не влияют на расчеты. Для концентрированных эпидемий эти данные могут быть использованы для подбора моделей заболеваемости по возрасту и полу.</a:t>
            </a:r>
            <a:endParaRPr lang="en-US" dirty="0"/>
          </a:p>
        </p:txBody>
      </p:sp>
      <p:pic>
        <p:nvPicPr>
          <p:cNvPr id="3" name="Picture 2">
            <a:extLst>
              <a:ext uri="{FF2B5EF4-FFF2-40B4-BE49-F238E27FC236}">
                <a16:creationId xmlns:a16="http://schemas.microsoft.com/office/drawing/2014/main" id="{D948865A-0F93-4E22-A967-32F112611B10}"/>
              </a:ext>
            </a:extLst>
          </p:cNvPr>
          <p:cNvPicPr>
            <a:picLocks noChangeAspect="1"/>
          </p:cNvPicPr>
          <p:nvPr/>
        </p:nvPicPr>
        <p:blipFill>
          <a:blip r:embed="rId6"/>
          <a:stretch>
            <a:fillRect/>
          </a:stretch>
        </p:blipFill>
        <p:spPr>
          <a:xfrm>
            <a:off x="1" y="0"/>
            <a:ext cx="3472962" cy="826895"/>
          </a:xfrm>
          <a:prstGeom prst="rect">
            <a:avLst/>
          </a:prstGeom>
        </p:spPr>
      </p:pic>
      <p:pic>
        <p:nvPicPr>
          <p:cNvPr id="10" name="Audio 9">
            <a:hlinkClick r:id="" action="ppaction://media"/>
            <a:extLst>
              <a:ext uri="{FF2B5EF4-FFF2-40B4-BE49-F238E27FC236}">
                <a16:creationId xmlns:a16="http://schemas.microsoft.com/office/drawing/2014/main" id="{3AAA4F72-51F0-40F3-A097-BCFF8DBE37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9463817"/>
      </p:ext>
    </p:extLst>
  </p:cSld>
  <p:clrMapOvr>
    <a:masterClrMapping/>
  </p:clrMapOvr>
  <mc:AlternateContent xmlns:mc="http://schemas.openxmlformats.org/markup-compatibility/2006" xmlns:p14="http://schemas.microsoft.com/office/powerpoint/2010/main">
    <mc:Choice Requires="p14">
      <p:transition spd="slow" p14:dur="2000" advTm="33052"/>
    </mc:Choice>
    <mc:Fallback xmlns="">
      <p:transition spd="slow" advTm="3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915F7E-FC6A-4784-BB7B-EC53BA28BE8C}"/>
              </a:ext>
            </a:extLst>
          </p:cNvPr>
          <p:cNvPicPr>
            <a:picLocks noChangeAspect="1"/>
          </p:cNvPicPr>
          <p:nvPr/>
        </p:nvPicPr>
        <p:blipFill>
          <a:blip r:embed="rId5"/>
          <a:stretch>
            <a:fillRect/>
          </a:stretch>
        </p:blipFill>
        <p:spPr>
          <a:xfrm>
            <a:off x="3472963" y="532306"/>
            <a:ext cx="8466118" cy="5829300"/>
          </a:xfrm>
          <a:prstGeom prst="rect">
            <a:avLst/>
          </a:prstGeom>
        </p:spPr>
      </p:pic>
      <p:sp>
        <p:nvSpPr>
          <p:cNvPr id="2" name="Title 1">
            <a:extLst>
              <a:ext uri="{FF2B5EF4-FFF2-40B4-BE49-F238E27FC236}">
                <a16:creationId xmlns:a16="http://schemas.microsoft.com/office/drawing/2014/main" id="{618EC99A-3687-411B-A92F-BF5E5AA9E359}"/>
              </a:ext>
            </a:extLst>
          </p:cNvPr>
          <p:cNvSpPr>
            <a:spLocks noGrp="1"/>
          </p:cNvSpPr>
          <p:nvPr>
            <p:ph type="title"/>
          </p:nvPr>
        </p:nvSpPr>
        <p:spPr>
          <a:xfrm>
            <a:off x="252919" y="1123837"/>
            <a:ext cx="2947482" cy="2023809"/>
          </a:xfrm>
        </p:spPr>
        <p:txBody>
          <a:bodyPr/>
          <a:lstStyle/>
          <a:p>
            <a:r>
              <a:rPr lang="ru-RU" dirty="0" smtClean="0"/>
              <a:t>Вирусная </a:t>
            </a:r>
            <a:r>
              <a:rPr lang="ru-RU" dirty="0" err="1" smtClean="0"/>
              <a:t>супрессия</a:t>
            </a:r>
            <a:endParaRPr lang="en-US" dirty="0"/>
          </a:p>
        </p:txBody>
      </p:sp>
      <p:sp>
        <p:nvSpPr>
          <p:cNvPr id="7" name="TextBox 6">
            <a:extLst>
              <a:ext uri="{FF2B5EF4-FFF2-40B4-BE49-F238E27FC236}">
                <a16:creationId xmlns:a16="http://schemas.microsoft.com/office/drawing/2014/main" id="{693579CC-975A-47E2-B278-24B749425D70}"/>
              </a:ext>
            </a:extLst>
          </p:cNvPr>
          <p:cNvSpPr txBox="1"/>
          <p:nvPr/>
        </p:nvSpPr>
        <p:spPr>
          <a:xfrm>
            <a:off x="252919" y="2954215"/>
            <a:ext cx="3093238" cy="2585323"/>
          </a:xfrm>
          <a:prstGeom prst="rect">
            <a:avLst/>
          </a:prstGeom>
          <a:noFill/>
        </p:spPr>
        <p:txBody>
          <a:bodyPr wrap="square" rtlCol="0">
            <a:spAutoFit/>
          </a:bodyPr>
          <a:lstStyle/>
          <a:p>
            <a:pPr marL="342900" indent="-342900">
              <a:buFont typeface="+mj-lt"/>
              <a:buAutoNum type="arabicPeriod"/>
            </a:pPr>
            <a:r>
              <a:rPr lang="ru-RU" dirty="0" smtClean="0"/>
              <a:t>Введите данные за 2021 год о числе протестированных.</a:t>
            </a:r>
            <a:endParaRPr lang="en-US" dirty="0"/>
          </a:p>
          <a:p>
            <a:pPr marL="342900" indent="-342900">
              <a:buFont typeface="+mj-lt"/>
              <a:buAutoNum type="arabicPeriod"/>
            </a:pPr>
            <a:r>
              <a:rPr lang="ru-RU" dirty="0" smtClean="0"/>
              <a:t>Введите данные за</a:t>
            </a:r>
            <a:r>
              <a:rPr lang="en-US" dirty="0" smtClean="0"/>
              <a:t> </a:t>
            </a:r>
            <a:r>
              <a:rPr lang="en-US" dirty="0"/>
              <a:t>2021 </a:t>
            </a:r>
            <a:r>
              <a:rPr lang="ru-RU" dirty="0" smtClean="0"/>
              <a:t>о числе лиц, добившихся вирусной </a:t>
            </a:r>
            <a:r>
              <a:rPr lang="ru-RU" dirty="0" err="1" smtClean="0"/>
              <a:t>супрессии</a:t>
            </a:r>
            <a:endParaRPr lang="en-US" dirty="0"/>
          </a:p>
          <a:p>
            <a:pPr marL="342900" indent="-342900">
              <a:buFont typeface="+mj-lt"/>
              <a:buAutoNum type="arabicPeriod"/>
            </a:pPr>
            <a:r>
              <a:rPr lang="ru-RU" dirty="0" smtClean="0"/>
              <a:t>Проверьте пороговые значения вирусной </a:t>
            </a:r>
            <a:r>
              <a:rPr lang="ru-RU" dirty="0" err="1" smtClean="0"/>
              <a:t>супрессии</a:t>
            </a:r>
            <a:endParaRPr lang="en-US" dirty="0"/>
          </a:p>
        </p:txBody>
      </p:sp>
      <p:sp>
        <p:nvSpPr>
          <p:cNvPr id="8" name="Rectangle 7">
            <a:extLst>
              <a:ext uri="{FF2B5EF4-FFF2-40B4-BE49-F238E27FC236}">
                <a16:creationId xmlns:a16="http://schemas.microsoft.com/office/drawing/2014/main" id="{17294A6A-AC99-433B-A72F-2729F9E76183}"/>
              </a:ext>
            </a:extLst>
          </p:cNvPr>
          <p:cNvSpPr/>
          <p:nvPr/>
        </p:nvSpPr>
        <p:spPr>
          <a:xfrm>
            <a:off x="10184377" y="3253154"/>
            <a:ext cx="545123" cy="6242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81D9E3-BBC7-45B7-B334-60459647A378}"/>
              </a:ext>
            </a:extLst>
          </p:cNvPr>
          <p:cNvSpPr/>
          <p:nvPr/>
        </p:nvSpPr>
        <p:spPr>
          <a:xfrm>
            <a:off x="10184376" y="4300694"/>
            <a:ext cx="545123" cy="6242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617D7F6-3D00-40DA-8A16-92FDD948530B}"/>
              </a:ext>
            </a:extLst>
          </p:cNvPr>
          <p:cNvSpPr txBox="1"/>
          <p:nvPr/>
        </p:nvSpPr>
        <p:spPr>
          <a:xfrm>
            <a:off x="9826939" y="3256202"/>
            <a:ext cx="233680" cy="369332"/>
          </a:xfrm>
          <a:prstGeom prst="rect">
            <a:avLst/>
          </a:prstGeom>
          <a:noFill/>
        </p:spPr>
        <p:txBody>
          <a:bodyPr wrap="square" rtlCol="0">
            <a:spAutoFit/>
          </a:bodyPr>
          <a:lstStyle/>
          <a:p>
            <a:r>
              <a:rPr lang="en-US" dirty="0">
                <a:solidFill>
                  <a:srgbClr val="FF0000"/>
                </a:solidFill>
              </a:rPr>
              <a:t>1</a:t>
            </a:r>
          </a:p>
        </p:txBody>
      </p:sp>
      <p:sp>
        <p:nvSpPr>
          <p:cNvPr id="13" name="TextBox 12">
            <a:extLst>
              <a:ext uri="{FF2B5EF4-FFF2-40B4-BE49-F238E27FC236}">
                <a16:creationId xmlns:a16="http://schemas.microsoft.com/office/drawing/2014/main" id="{70BB259D-F776-4890-BDFA-DB997FEFA80E}"/>
              </a:ext>
            </a:extLst>
          </p:cNvPr>
          <p:cNvSpPr txBox="1"/>
          <p:nvPr/>
        </p:nvSpPr>
        <p:spPr>
          <a:xfrm>
            <a:off x="9823890" y="4412106"/>
            <a:ext cx="233680" cy="369332"/>
          </a:xfrm>
          <a:prstGeom prst="rect">
            <a:avLst/>
          </a:prstGeom>
          <a:noFill/>
        </p:spPr>
        <p:txBody>
          <a:bodyPr wrap="square" rtlCol="0">
            <a:spAutoFit/>
          </a:bodyPr>
          <a:lstStyle/>
          <a:p>
            <a:r>
              <a:rPr lang="en-US" dirty="0">
                <a:solidFill>
                  <a:srgbClr val="FF0000"/>
                </a:solidFill>
              </a:rPr>
              <a:t>2</a:t>
            </a:r>
          </a:p>
        </p:txBody>
      </p:sp>
      <p:sp>
        <p:nvSpPr>
          <p:cNvPr id="15" name="TextBox 14">
            <a:extLst>
              <a:ext uri="{FF2B5EF4-FFF2-40B4-BE49-F238E27FC236}">
                <a16:creationId xmlns:a16="http://schemas.microsoft.com/office/drawing/2014/main" id="{AD7EBFFA-39A5-4FDA-B62C-6A254FF51290}"/>
              </a:ext>
            </a:extLst>
          </p:cNvPr>
          <p:cNvSpPr txBox="1"/>
          <p:nvPr/>
        </p:nvSpPr>
        <p:spPr>
          <a:xfrm>
            <a:off x="9823890" y="5313744"/>
            <a:ext cx="233680" cy="369332"/>
          </a:xfrm>
          <a:prstGeom prst="rect">
            <a:avLst/>
          </a:prstGeom>
          <a:noFill/>
        </p:spPr>
        <p:txBody>
          <a:bodyPr wrap="square" rtlCol="0">
            <a:spAutoFit/>
          </a:bodyPr>
          <a:lstStyle/>
          <a:p>
            <a:r>
              <a:rPr lang="en-US" dirty="0">
                <a:solidFill>
                  <a:srgbClr val="FF0000"/>
                </a:solidFill>
              </a:rPr>
              <a:t>3</a:t>
            </a:r>
          </a:p>
        </p:txBody>
      </p:sp>
      <p:pic>
        <p:nvPicPr>
          <p:cNvPr id="3" name="Picture 2">
            <a:extLst>
              <a:ext uri="{FF2B5EF4-FFF2-40B4-BE49-F238E27FC236}">
                <a16:creationId xmlns:a16="http://schemas.microsoft.com/office/drawing/2014/main" id="{8C31C8A7-145E-457A-A2DE-C6FF5AAF2477}"/>
              </a:ext>
            </a:extLst>
          </p:cNvPr>
          <p:cNvPicPr>
            <a:picLocks noChangeAspect="1"/>
          </p:cNvPicPr>
          <p:nvPr/>
        </p:nvPicPr>
        <p:blipFill>
          <a:blip r:embed="rId6"/>
          <a:stretch>
            <a:fillRect/>
          </a:stretch>
        </p:blipFill>
        <p:spPr>
          <a:xfrm>
            <a:off x="1" y="0"/>
            <a:ext cx="3472962" cy="826895"/>
          </a:xfrm>
          <a:prstGeom prst="rect">
            <a:avLst/>
          </a:prstGeom>
        </p:spPr>
      </p:pic>
      <p:pic>
        <p:nvPicPr>
          <p:cNvPr id="12" name="Audio 11">
            <a:hlinkClick r:id="" action="ppaction://media"/>
            <a:extLst>
              <a:ext uri="{FF2B5EF4-FFF2-40B4-BE49-F238E27FC236}">
                <a16:creationId xmlns:a16="http://schemas.microsoft.com/office/drawing/2014/main" id="{D9D18297-08C9-45E9-9882-2867A1D852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5496626"/>
      </p:ext>
    </p:extLst>
  </p:cSld>
  <p:clrMapOvr>
    <a:masterClrMapping/>
  </p:clrMapOvr>
  <mc:AlternateContent xmlns:mc="http://schemas.openxmlformats.org/markup-compatibility/2006" xmlns:p14="http://schemas.microsoft.com/office/powerpoint/2010/main">
    <mc:Choice Requires="p14">
      <p:transition spd="slow" p14:dur="2000" advTm="39066"/>
    </mc:Choice>
    <mc:Fallback xmlns="">
      <p:transition spd="slow" advTm="3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3A86A75C-4F4B-4683-9AE1-C65F6400EC91}">
      <p14:laserTraceLst xmlns:p14="http://schemas.microsoft.com/office/powerpoint/2010/main">
        <p14:tracePtLst>
          <p14:tracePt t="177" x="2878138" y="1450975"/>
          <p14:tracePt t="200" x="2886075" y="1450975"/>
          <p14:tracePt t="248" x="2894013" y="1450975"/>
          <p14:tracePt t="431" x="2901950" y="1450975"/>
          <p14:tracePt t="497" x="2909888" y="1443038"/>
          <p14:tracePt t="513" x="2909888" y="1435100"/>
          <p14:tracePt t="535" x="2917825" y="1435100"/>
          <p14:tracePt t="559" x="2925763" y="1427163"/>
          <p14:tracePt t="575" x="2933700" y="1419225"/>
          <p14:tracePt t="592" x="2941638" y="1411288"/>
          <p14:tracePt t="599" x="2949575" y="1411288"/>
          <p14:tracePt t="607" x="2957513" y="1403350"/>
          <p14:tracePt t="615" x="2982913" y="1387475"/>
          <p14:tracePt t="624" x="3014663" y="1363663"/>
          <p14:tracePt t="632" x="3062288" y="1347788"/>
          <p14:tracePt t="639" x="3101975" y="1323975"/>
          <p14:tracePt t="647" x="3165475" y="1284288"/>
          <p14:tracePt t="655" x="3213100" y="1260475"/>
          <p14:tracePt t="664" x="3260725" y="1220788"/>
          <p14:tracePt t="675" x="3308350" y="1179513"/>
          <p14:tracePt t="682" x="3341688" y="1131888"/>
          <p14:tracePt t="688" x="3365500" y="1092200"/>
          <p14:tracePt t="698" x="3389313" y="1036638"/>
          <p14:tracePt t="706" x="3405188" y="981075"/>
          <p14:tracePt t="712" x="3413125" y="973138"/>
          <p14:tracePt t="840" x="3421063" y="965200"/>
          <p14:tracePt t="943" x="3421063" y="989013"/>
          <p14:tracePt t="967" x="3421063" y="981075"/>
          <p14:tracePt t="983" x="3421063" y="973138"/>
          <p14:tracePt t="991" x="3429000" y="973138"/>
          <p14:tracePt t="999" x="3444875" y="965200"/>
          <p14:tracePt t="1008" x="3460750" y="965200"/>
          <p14:tracePt t="1015" x="3476625" y="965200"/>
          <p14:tracePt t="1024" x="3500438" y="965200"/>
          <p14:tracePt t="1031" x="3516313" y="965200"/>
          <p14:tracePt t="1039" x="3540125" y="965200"/>
          <p14:tracePt t="1047" x="3571875" y="957263"/>
          <p14:tracePt t="1055" x="3595688" y="949325"/>
          <p14:tracePt t="1066" x="3627438" y="949325"/>
          <p14:tracePt t="1073" x="3660775" y="933450"/>
          <p14:tracePt t="1084" x="3708400" y="925513"/>
          <p14:tracePt t="1090" x="3763963" y="917575"/>
          <p14:tracePt t="1098" x="3819525" y="909638"/>
          <p14:tracePt t="1103" x="3875088" y="901700"/>
          <p14:tracePt t="1113" x="3938588" y="885825"/>
          <p14:tracePt t="1120" x="4011613" y="877888"/>
          <p14:tracePt t="1130" x="4083050" y="862013"/>
          <p14:tracePt t="1138" x="4154488" y="852488"/>
          <p14:tracePt t="1143" x="4225925" y="852488"/>
          <p14:tracePt t="1152" x="4281488" y="844550"/>
          <p14:tracePt t="1159" x="4337050" y="836613"/>
          <p14:tracePt t="1168" x="4386263" y="828675"/>
          <p14:tracePt t="1176" x="4418013" y="820738"/>
          <p14:tracePt t="1183" x="4441825" y="812800"/>
          <p14:tracePt t="1192" x="4457700" y="804863"/>
          <p14:tracePt t="1417" x="4449763" y="812800"/>
          <p14:tracePt t="1425" x="4449763" y="820738"/>
          <p14:tracePt t="1776" x="4441825" y="828675"/>
          <p14:tracePt t="1784" x="4433888" y="828675"/>
          <p14:tracePt t="2065" x="4441825" y="836613"/>
          <p14:tracePt t="2073" x="4465638" y="844550"/>
          <p14:tracePt t="2080" x="4497388" y="852488"/>
          <p14:tracePt t="2088" x="4529138" y="852488"/>
          <p14:tracePt t="2098" x="4584700" y="862013"/>
          <p14:tracePt t="2103" x="4640263" y="869950"/>
          <p14:tracePt t="2113" x="4705350" y="869950"/>
          <p14:tracePt t="2119" x="4776788" y="893763"/>
          <p14:tracePt t="2130" x="4864100" y="901700"/>
          <p14:tracePt t="2137" x="4951413" y="909638"/>
          <p14:tracePt t="2146" x="5038725" y="917575"/>
          <p14:tracePt t="2154" x="5143500" y="925513"/>
          <p14:tracePt t="2160" x="5238750" y="933450"/>
          <p14:tracePt t="2169" x="5341938" y="941388"/>
          <p14:tracePt t="2179" x="5462588" y="941388"/>
          <p14:tracePt t="2186" x="5565775" y="949325"/>
          <p14:tracePt t="2192" x="5692775" y="949325"/>
          <p14:tracePt t="2199" x="5829300" y="949325"/>
          <p14:tracePt t="2207" x="5980113" y="949325"/>
          <p14:tracePt t="2215" x="6140450" y="949325"/>
          <p14:tracePt t="2223" x="6338888" y="933450"/>
          <p14:tracePt t="2231" x="6491288" y="933450"/>
          <p14:tracePt t="2240" x="6689725" y="933450"/>
          <p14:tracePt t="2247" x="6850063" y="941388"/>
          <p14:tracePt t="2255" x="7000875" y="941388"/>
          <p14:tracePt t="2264" x="7161213" y="949325"/>
          <p14:tracePt t="2271" x="7296150" y="957263"/>
          <p14:tracePt t="2280" x="7407275" y="957263"/>
          <p14:tracePt t="2287" x="7519988" y="957263"/>
          <p14:tracePt t="2297" x="7615238" y="957263"/>
          <p14:tracePt t="2303" x="7694613" y="957263"/>
          <p14:tracePt t="2313" x="7773988" y="957263"/>
          <p14:tracePt t="2319" x="7839075" y="949325"/>
          <p14:tracePt t="2329" x="7894638" y="949325"/>
          <p14:tracePt t="2335" x="7934325" y="949325"/>
          <p14:tracePt t="2344" x="7966075" y="949325"/>
          <p14:tracePt t="2351" x="7981950" y="949325"/>
          <p14:tracePt t="2360" x="7997825" y="949325"/>
          <p14:tracePt t="2367" x="8013700" y="949325"/>
          <p14:tracePt t="2381" x="8021638" y="941388"/>
          <p14:tracePt t="2424" x="8013700" y="941388"/>
          <p14:tracePt t="2432" x="7981950" y="941388"/>
          <p14:tracePt t="2439" x="7958138" y="941388"/>
          <p14:tracePt t="2447" x="7950200" y="933450"/>
          <p14:tracePt t="2455" x="7926388" y="933450"/>
          <p14:tracePt t="2472" x="7918450" y="933450"/>
          <p14:tracePt t="2570" x="7934325" y="933450"/>
          <p14:tracePt t="2578" x="7950200" y="933450"/>
          <p14:tracePt t="2586" x="7966075" y="925513"/>
          <p14:tracePt t="2594" x="7989888" y="917575"/>
          <p14:tracePt t="2599" x="8013700" y="909638"/>
          <p14:tracePt t="2607" x="8037513" y="901700"/>
          <p14:tracePt t="2615" x="8069263" y="893763"/>
          <p14:tracePt t="2623" x="8093075" y="893763"/>
          <p14:tracePt t="2631" x="8108950" y="893763"/>
          <p14:tracePt t="2639" x="8132763" y="885825"/>
          <p14:tracePt t="2647" x="8156575" y="877888"/>
          <p14:tracePt t="2656" x="8172450" y="877888"/>
          <p14:tracePt t="2664" x="8205788" y="869950"/>
          <p14:tracePt t="2671" x="8237538" y="869950"/>
          <p14:tracePt t="2680" x="8269288" y="869950"/>
          <p14:tracePt t="2690" x="8308975" y="862013"/>
          <p14:tracePt t="2696" x="8340725" y="862013"/>
          <p14:tracePt t="2706" x="8372475" y="852488"/>
          <p14:tracePt t="2711" x="8412163" y="844550"/>
          <p14:tracePt t="2720" x="8443913" y="844550"/>
          <p14:tracePt t="2729" x="8467725" y="828675"/>
          <p14:tracePt t="2735" x="8491538" y="828675"/>
          <p14:tracePt t="2743" x="8515350" y="820738"/>
          <p14:tracePt t="2751" x="8531225" y="812800"/>
          <p14:tracePt t="2763" x="8548688" y="804863"/>
          <p14:tracePt t="2777" x="8556625" y="796925"/>
          <p14:tracePt t="2783" x="8564563" y="788988"/>
          <p14:tracePt t="2792" x="8572500" y="781050"/>
          <p14:tracePt t="2799" x="8580438" y="773113"/>
          <p14:tracePt t="2808" x="8580438" y="765175"/>
          <p14:tracePt t="2815" x="8588375" y="757238"/>
          <p14:tracePt t="2823" x="8604250" y="749300"/>
          <p14:tracePt t="2831" x="8612188" y="733425"/>
          <p14:tracePt t="2839" x="8628063" y="725488"/>
          <p14:tracePt t="2847" x="8643938" y="709613"/>
          <p14:tracePt t="2855" x="8651875" y="701675"/>
          <p14:tracePt t="2864" x="8675688" y="685800"/>
          <p14:tracePt t="2871" x="8683625" y="677863"/>
          <p14:tracePt t="2880" x="8699500" y="669925"/>
          <p14:tracePt t="2887" x="8715375" y="661988"/>
          <p14:tracePt t="2896" x="8723313" y="646113"/>
          <p14:tracePt t="2912" x="8731250" y="646113"/>
          <p14:tracePt t="2913" x="8731250" y="638175"/>
          <p14:tracePt t="2919" x="8747125" y="622300"/>
          <p14:tracePt t="2929" x="8755063" y="614363"/>
          <p14:tracePt t="2935" x="8763000" y="598488"/>
          <p14:tracePt t="2947" x="8770938" y="590550"/>
          <p14:tracePt t="2955" x="8786813" y="582613"/>
          <p14:tracePt t="2961" x="8794750" y="566738"/>
          <p14:tracePt t="2968" x="8802688" y="558800"/>
          <p14:tracePt t="2976" x="8810625" y="542925"/>
          <p14:tracePt t="2983" x="8818563" y="534988"/>
          <p14:tracePt t="2992" x="8818563" y="527050"/>
          <p14:tracePt t="2999" x="8818563" y="519113"/>
          <p14:tracePt t="3007" x="8826500" y="509588"/>
          <p14:tracePt t="3015" x="8826500" y="501650"/>
          <p14:tracePt t="3024" x="8826500" y="485775"/>
          <p14:tracePt t="3039" x="8826500" y="477838"/>
          <p14:tracePt t="3047" x="8826500" y="461963"/>
          <p14:tracePt t="3064" x="8818563" y="446088"/>
          <p14:tracePt t="3071" x="8802688" y="438150"/>
          <p14:tracePt t="3080" x="8786813" y="430213"/>
          <p14:tracePt t="3087" x="8770938" y="422275"/>
          <p14:tracePt t="3096" x="8747125" y="422275"/>
          <p14:tracePt t="3103" x="8723313" y="414338"/>
          <p14:tracePt t="3113" x="8699500" y="406400"/>
          <p14:tracePt t="3119" x="8651875" y="398463"/>
          <p14:tracePt t="3129" x="8620125" y="398463"/>
          <p14:tracePt t="3135" x="8588375" y="398463"/>
          <p14:tracePt t="3143" x="8548688" y="390525"/>
          <p14:tracePt t="3152" x="8507413" y="390525"/>
          <p14:tracePt t="3159" x="8475663" y="390525"/>
          <p14:tracePt t="3167" x="8443913" y="390525"/>
          <p14:tracePt t="3180" x="8412163" y="390525"/>
          <p14:tracePt t="3187" x="8372475" y="406400"/>
          <p14:tracePt t="3194" x="8356600" y="414338"/>
          <p14:tracePt t="3200" x="8332788" y="422275"/>
          <p14:tracePt t="3208" x="8316913" y="430213"/>
          <p14:tracePt t="3216" x="8293100" y="446088"/>
          <p14:tracePt t="3223" x="8277225" y="461963"/>
          <p14:tracePt t="3231" x="8269288" y="477838"/>
          <p14:tracePt t="3242" x="8245475" y="493713"/>
          <p14:tracePt t="3250" x="8237538" y="519113"/>
          <p14:tracePt t="3257" x="8213725" y="542925"/>
          <p14:tracePt t="3266" x="8205788" y="558800"/>
          <p14:tracePt t="3271" x="8180388" y="582613"/>
          <p14:tracePt t="3280" x="8180388" y="606425"/>
          <p14:tracePt t="3288" x="8164513" y="630238"/>
          <p14:tracePt t="3297" x="8156575" y="646113"/>
          <p14:tracePt t="3303" x="8148638" y="669925"/>
          <p14:tracePt t="3313" x="8148638" y="693738"/>
          <p14:tracePt t="3319" x="8140700" y="717550"/>
          <p14:tracePt t="3330" x="8140700" y="741363"/>
          <p14:tracePt t="3335" x="8140700" y="757238"/>
          <p14:tracePt t="3343" x="8140700" y="781050"/>
          <p14:tracePt t="3352" x="8140700" y="796925"/>
          <p14:tracePt t="3360" x="8148638" y="820738"/>
          <p14:tracePt t="3367" x="8156575" y="836613"/>
          <p14:tracePt t="3381" x="8172450" y="852488"/>
          <p14:tracePt t="3386" x="8180388" y="869950"/>
          <p14:tracePt t="3393" x="8197850" y="893763"/>
          <p14:tracePt t="3400" x="8221663" y="909638"/>
          <p14:tracePt t="3407" x="8245475" y="933450"/>
          <p14:tracePt t="3416" x="8269288" y="941388"/>
          <p14:tracePt t="3424" x="8301038" y="965200"/>
          <p14:tracePt t="3431" x="8324850" y="973138"/>
          <p14:tracePt t="3439" x="8348663" y="989013"/>
          <p14:tracePt t="3448" x="8388350" y="1004888"/>
          <p14:tracePt t="3455" x="8428038" y="1020763"/>
          <p14:tracePt t="3464" x="8459788" y="1036638"/>
          <p14:tracePt t="3471" x="8507413" y="1044575"/>
          <p14:tracePt t="3480" x="8548688" y="1052513"/>
          <p14:tracePt t="3487" x="8596313" y="1060450"/>
          <p14:tracePt t="3496" x="8651875" y="1076325"/>
          <p14:tracePt t="3503" x="8691563" y="1076325"/>
          <p14:tracePt t="3513" x="8739188" y="1076325"/>
          <p14:tracePt t="3519" x="8778875" y="1076325"/>
          <p14:tracePt t="3529" x="8810625" y="1076325"/>
          <p14:tracePt t="3535" x="8858250" y="1076325"/>
          <p14:tracePt t="3544" x="8891588" y="1076325"/>
          <p14:tracePt t="3551" x="8931275" y="1068388"/>
          <p14:tracePt t="3559" x="8955088" y="1044575"/>
          <p14:tracePt t="3567" x="8994775" y="1028700"/>
          <p14:tracePt t="3576" x="9026525" y="1012825"/>
          <p14:tracePt t="3584" x="9058275" y="996950"/>
          <p14:tracePt t="3592" x="9082088" y="973138"/>
          <p14:tracePt t="3599" x="9097963" y="957263"/>
          <p14:tracePt t="3608" x="9121775" y="941388"/>
          <p14:tracePt t="3615" x="9129713" y="917575"/>
          <p14:tracePt t="3624" x="9145588" y="901700"/>
          <p14:tracePt t="3631" x="9153525" y="893763"/>
          <p14:tracePt t="3639" x="9161463" y="877888"/>
          <p14:tracePt t="3647" x="9169400" y="862013"/>
          <p14:tracePt t="3655" x="9169400" y="844550"/>
          <p14:tracePt t="3663" x="9169400" y="836613"/>
          <p14:tracePt t="3671" x="9177338" y="812800"/>
          <p14:tracePt t="3680" x="9177338" y="796925"/>
          <p14:tracePt t="3688" x="9177338" y="781050"/>
          <p14:tracePt t="3696" x="9177338" y="765175"/>
          <p14:tracePt t="3704" x="9177338" y="749300"/>
          <p14:tracePt t="3713" x="9177338" y="725488"/>
          <p14:tracePt t="3720" x="9177338" y="709613"/>
          <p14:tracePt t="3729" x="9169400" y="685800"/>
          <p14:tracePt t="3736" x="9153525" y="654050"/>
          <p14:tracePt t="3744" x="9145588" y="630238"/>
          <p14:tracePt t="3751" x="9129713" y="614363"/>
          <p14:tracePt t="3759" x="9113838" y="590550"/>
          <p14:tracePt t="3767" x="9090025" y="574675"/>
          <p14:tracePt t="3775" x="9074150" y="558800"/>
          <p14:tracePt t="3785" x="9050338" y="534988"/>
          <p14:tracePt t="3796" x="9010650" y="519113"/>
          <p14:tracePt t="3803" x="8978900" y="509588"/>
          <p14:tracePt t="3808" x="8931275" y="493713"/>
          <p14:tracePt t="3817" x="8874125" y="485775"/>
          <p14:tracePt t="3826" x="8818563" y="469900"/>
          <p14:tracePt t="3834" x="8755063" y="469900"/>
          <p14:tracePt t="3840" x="8691563" y="461963"/>
          <p14:tracePt t="3847" x="8628063" y="461963"/>
          <p14:tracePt t="3855" x="8572500" y="461963"/>
          <p14:tracePt t="3866" x="8515350" y="461963"/>
          <p14:tracePt t="3873" x="8475663" y="461963"/>
          <p14:tracePt t="3881" x="8428038" y="469900"/>
          <p14:tracePt t="3888" x="8396288" y="469900"/>
          <p14:tracePt t="3897" x="8364538" y="485775"/>
          <p14:tracePt t="3906" x="8340725" y="501650"/>
          <p14:tracePt t="3912" x="8332788" y="509588"/>
          <p14:tracePt t="3920" x="8308975" y="527050"/>
          <p14:tracePt t="3929" x="8308975" y="542925"/>
          <p14:tracePt t="3939" x="8293100" y="550863"/>
          <p14:tracePt t="3945" x="8293100" y="566738"/>
          <p14:tracePt t="3952" x="8293100" y="590550"/>
          <p14:tracePt t="3960" x="8293100" y="614363"/>
          <p14:tracePt t="3968" x="8285163" y="630238"/>
          <p14:tracePt t="3977" x="8285163" y="654050"/>
          <p14:tracePt t="3985" x="8285163" y="685800"/>
          <p14:tracePt t="3992" x="8285163" y="709613"/>
          <p14:tracePt t="3999" x="8285163" y="717550"/>
          <p14:tracePt t="4008" x="8293100" y="749300"/>
          <p14:tracePt t="4015" x="8308975" y="781050"/>
          <p14:tracePt t="4024" x="8316913" y="804863"/>
          <p14:tracePt t="4031" x="8340725" y="820738"/>
          <p14:tracePt t="4042" x="8356600" y="844550"/>
          <p14:tracePt t="4049" x="8388350" y="869950"/>
          <p14:tracePt t="4056" x="8412163" y="885825"/>
          <p14:tracePt t="4065" x="8435975" y="901700"/>
          <p14:tracePt t="4072" x="8467725" y="909638"/>
          <p14:tracePt t="4080" x="8499475" y="925513"/>
          <p14:tracePt t="4087" x="8523288" y="933450"/>
          <p14:tracePt t="4096" x="8556625" y="933450"/>
          <p14:tracePt t="4103" x="8588375" y="933450"/>
          <p14:tracePt t="4113" x="8628063" y="933450"/>
          <p14:tracePt t="4119" x="8659813" y="933450"/>
          <p14:tracePt t="4129" x="8691563" y="933450"/>
          <p14:tracePt t="4135" x="8723313" y="917575"/>
          <p14:tracePt t="4145" x="8770938" y="901700"/>
          <p14:tracePt t="4151" x="8810625" y="885825"/>
          <p14:tracePt t="4159" x="8842375" y="869950"/>
          <p14:tracePt t="4167" x="8874125" y="852488"/>
          <p14:tracePt t="4176" x="8907463" y="828675"/>
          <p14:tracePt t="4184" x="8939213" y="812800"/>
          <p14:tracePt t="4192" x="8955088" y="788988"/>
          <p14:tracePt t="4199" x="8978900" y="773113"/>
          <p14:tracePt t="4208" x="8986838" y="757238"/>
          <p14:tracePt t="4215" x="8994775" y="741363"/>
          <p14:tracePt t="4223" x="8994775" y="733425"/>
          <p14:tracePt t="4232" x="9002713" y="717550"/>
          <p14:tracePt t="4241" x="9002713" y="701675"/>
          <p14:tracePt t="4251" x="9002713" y="685800"/>
          <p14:tracePt t="4257" x="9002713" y="669925"/>
          <p14:tracePt t="4266" x="9002713" y="646113"/>
          <p14:tracePt t="4271" x="8994775" y="630238"/>
          <p14:tracePt t="4281" x="8978900" y="614363"/>
          <p14:tracePt t="4287" x="8970963" y="590550"/>
          <p14:tracePt t="4297" x="8955088" y="574675"/>
          <p14:tracePt t="4305" x="8931275" y="558800"/>
          <p14:tracePt t="4313" x="8923338" y="542925"/>
          <p14:tracePt t="4321" x="8907463" y="542925"/>
          <p14:tracePt t="4327" x="8874125" y="527050"/>
          <p14:tracePt t="4335" x="8850313" y="509588"/>
          <p14:tracePt t="4343" x="8818563" y="501650"/>
          <p14:tracePt t="4351" x="8770938" y="493713"/>
          <p14:tracePt t="4359" x="8715375" y="485775"/>
          <p14:tracePt t="4368" x="8675688" y="485775"/>
          <p14:tracePt t="4380" x="8620125" y="485775"/>
          <p14:tracePt t="4386" x="8564563" y="485775"/>
          <p14:tracePt t="4396" x="8507413" y="493713"/>
          <p14:tracePt t="4402" x="8451850" y="509588"/>
          <p14:tracePt t="4407" x="8396288" y="527050"/>
          <p14:tracePt t="4416" x="8340725" y="542925"/>
          <p14:tracePt t="4423" x="8301038" y="558800"/>
          <p14:tracePt t="4431" x="8277225" y="590550"/>
          <p14:tracePt t="4439" x="8261350" y="598488"/>
          <p14:tracePt t="4448" x="8253413" y="622300"/>
          <p14:tracePt t="4456" x="8245475" y="630238"/>
          <p14:tracePt t="4464" x="8245475" y="638175"/>
          <p14:tracePt t="4471" x="8245475" y="654050"/>
          <p14:tracePt t="4480" x="8253413" y="677863"/>
          <p14:tracePt t="4487" x="8269288" y="693738"/>
          <p14:tracePt t="4497" x="8285163" y="709613"/>
          <p14:tracePt t="4503" x="8316913" y="741363"/>
          <p14:tracePt t="4513" x="8340725" y="749300"/>
          <p14:tracePt t="4519" x="8364538" y="765175"/>
          <p14:tracePt t="4531" x="8396288" y="781050"/>
          <p14:tracePt t="4539" x="8412163" y="781050"/>
          <p14:tracePt t="4549" x="8428038" y="781050"/>
          <p14:tracePt t="4552" x="8435975" y="788988"/>
          <p14:tracePt t="4560" x="8451850" y="788988"/>
          <p14:tracePt t="4568" x="8459788" y="788988"/>
          <p14:tracePt t="4576" x="8467725" y="788988"/>
          <p14:tracePt t="5196" x="8475663" y="812800"/>
          <p14:tracePt t="5202" x="8483600" y="852488"/>
          <p14:tracePt t="5209" x="8499475" y="901700"/>
          <p14:tracePt t="5217" x="8523288" y="957263"/>
          <p14:tracePt t="5224" x="8540750" y="1036638"/>
          <p14:tracePt t="5231" x="8572500" y="1116013"/>
          <p14:tracePt t="5242" x="8620125" y="1195388"/>
          <p14:tracePt t="5248" x="8651875" y="1284288"/>
          <p14:tracePt t="5256" x="8707438" y="1371600"/>
          <p14:tracePt t="5265" x="8747125" y="1466850"/>
          <p14:tracePt t="5272" x="8794750" y="1555750"/>
          <p14:tracePt t="5281" x="8842375" y="1666875"/>
          <p14:tracePt t="5287" x="8899525" y="1809750"/>
          <p14:tracePt t="5296" x="8947150" y="1922463"/>
          <p14:tracePt t="5303" x="9002713" y="2081213"/>
          <p14:tracePt t="5313" x="9034463" y="2192338"/>
          <p14:tracePt t="5319" x="9074150" y="2297113"/>
          <p14:tracePt t="5329" x="9090025" y="2376488"/>
          <p14:tracePt t="5335" x="9113838" y="2455863"/>
          <p14:tracePt t="5416" x="9113838" y="2463800"/>
          <p14:tracePt t="5725" x="9113838" y="2511425"/>
          <p14:tracePt t="5731" x="9121775" y="2566988"/>
          <p14:tracePt t="5741" x="9161463" y="2632075"/>
          <p14:tracePt t="5743" x="9193213" y="2719388"/>
          <p14:tracePt t="5752" x="9224963" y="2806700"/>
          <p14:tracePt t="5759" x="9274175" y="2894013"/>
          <p14:tracePt t="5768" x="9321800" y="2998788"/>
          <p14:tracePt t="5775" x="9361488" y="3070225"/>
          <p14:tracePt t="5784" x="9417050" y="3141663"/>
          <p14:tracePt t="5793" x="9464675" y="3213100"/>
          <p14:tracePt t="5799" x="9504363" y="3270250"/>
          <p14:tracePt t="5807" x="9559925" y="3317875"/>
          <p14:tracePt t="5815" x="9593263" y="3357563"/>
          <p14:tracePt t="5823" x="9632950" y="3389313"/>
          <p14:tracePt t="5831" x="9672638" y="3421063"/>
          <p14:tracePt t="5840" x="9704388" y="3444875"/>
          <p14:tracePt t="5849" x="9720263" y="3460750"/>
          <p14:tracePt t="5857" x="9728200" y="3468688"/>
          <p14:tracePt t="5867" x="9744075" y="3484563"/>
          <p14:tracePt t="5873" x="9752013" y="3492500"/>
          <p14:tracePt t="5881" x="9759950" y="3500438"/>
          <p14:tracePt t="5910" x="9759950" y="3508375"/>
          <p14:tracePt t="5928" x="9759950" y="3524250"/>
          <p14:tracePt t="6016" x="9759950" y="3532188"/>
          <p14:tracePt t="6299" x="9775825" y="3540125"/>
          <p14:tracePt t="6314" x="9783763" y="3548063"/>
          <p14:tracePt t="6393" x="9783763" y="3556000"/>
          <p14:tracePt t="6426" x="9783763" y="3571875"/>
          <p14:tracePt t="6578" x="9783763" y="3579813"/>
          <p14:tracePt t="6594" x="9791700" y="3579813"/>
          <p14:tracePt t="6602" x="9807575" y="3579813"/>
          <p14:tracePt t="6608" x="9839325" y="3587750"/>
          <p14:tracePt t="6615" x="9871075" y="3595688"/>
          <p14:tracePt t="6626" x="9910763" y="3605213"/>
          <p14:tracePt t="6635" x="9959975" y="3605213"/>
          <p14:tracePt t="6640" x="10015538" y="3605213"/>
          <p14:tracePt t="6648" x="10063163" y="3605213"/>
          <p14:tracePt t="6656" x="10110788" y="3605213"/>
          <p14:tracePt t="6664" x="10150475" y="3605213"/>
          <p14:tracePt t="6671" x="10182225" y="3605213"/>
          <p14:tracePt t="6680" x="10206038" y="3605213"/>
          <p14:tracePt t="6687" x="10245725" y="3605213"/>
          <p14:tracePt t="6696" x="10261600" y="3605213"/>
          <p14:tracePt t="6703" x="10279063" y="3595688"/>
          <p14:tracePt t="6713" x="10294938" y="3595688"/>
          <p14:tracePt t="6721" x="10302875" y="3595688"/>
          <p14:tracePt t="6729" x="10318750" y="3595688"/>
          <p14:tracePt t="6744" x="10326688" y="3587750"/>
          <p14:tracePt t="6752" x="10334625" y="3587750"/>
          <p14:tracePt t="6768" x="10342563" y="3587750"/>
          <p14:tracePt t="6777" x="10342563" y="3579813"/>
          <p14:tracePt t="6793" x="10350500" y="3579813"/>
          <p14:tracePt t="6808" x="10358438" y="3571875"/>
          <p14:tracePt t="7007" x="10366375" y="3571875"/>
          <p14:tracePt t="7031" x="10374313" y="3571875"/>
          <p14:tracePt t="7047" x="10382250" y="3563938"/>
          <p14:tracePt t="7055" x="10390188" y="3563938"/>
          <p14:tracePt t="7064" x="10398125" y="3563938"/>
          <p14:tracePt t="7080" x="10406063" y="3563938"/>
          <p14:tracePt t="7087" x="10414000" y="3563938"/>
          <p14:tracePt t="7103" x="10421938" y="3563938"/>
          <p14:tracePt t="7327" x="10414000" y="3563938"/>
          <p14:tracePt t="7384" x="10406063" y="3563938"/>
          <p14:tracePt t="7400" x="10390188" y="3563938"/>
          <p14:tracePt t="7408" x="10382250" y="3563938"/>
          <p14:tracePt t="7424" x="10366375" y="3556000"/>
          <p14:tracePt t="7506" x="10358438" y="3548063"/>
          <p14:tracePt t="7528" x="10350500" y="3548063"/>
          <p14:tracePt t="7544" x="10350500" y="3540125"/>
          <p14:tracePt t="7551" x="10342563" y="3540125"/>
          <p14:tracePt t="7575" x="10334625" y="3540125"/>
          <p14:tracePt t="7608" x="10318750" y="3532188"/>
          <p14:tracePt t="7624" x="10310813" y="3524250"/>
          <p14:tracePt t="7631" x="10302875" y="3524250"/>
          <p14:tracePt t="7640" x="10302875" y="3508375"/>
          <p14:tracePt t="7647" x="10287000" y="3500438"/>
          <p14:tracePt t="7656" x="10279063" y="3492500"/>
          <p14:tracePt t="7663" x="10261600" y="3476625"/>
          <p14:tracePt t="7671" x="10261600" y="3468688"/>
          <p14:tracePt t="7680" x="10245725" y="3452813"/>
          <p14:tracePt t="7687" x="10237788" y="3444875"/>
          <p14:tracePt t="7697" x="10221913" y="3436938"/>
          <p14:tracePt t="7708" x="10221913" y="3429000"/>
          <p14:tracePt t="7713" x="10213975" y="3413125"/>
          <p14:tracePt t="7720" x="10213975" y="3405188"/>
          <p14:tracePt t="7729" x="10206038" y="3397250"/>
          <p14:tracePt t="7735" x="10206038" y="3389313"/>
          <p14:tracePt t="7744" x="10198100" y="3381375"/>
          <p14:tracePt t="7759" x="10198100" y="3373438"/>
          <p14:tracePt t="7767" x="10190163" y="3373438"/>
          <p14:tracePt t="7805" x="10190163" y="3365500"/>
          <p14:tracePt t="7869" x="10190163" y="3357563"/>
          <p14:tracePt t="7978" x="10190163" y="3349625"/>
          <p14:tracePt t="8010" x="10198100" y="3341688"/>
          <p14:tracePt t="8017" x="10206038" y="3333750"/>
          <p14:tracePt t="8026" x="10213975" y="3333750"/>
          <p14:tracePt t="8035" x="10229850" y="3333750"/>
          <p14:tracePt t="8040" x="10245725" y="3333750"/>
          <p14:tracePt t="8048" x="10253663" y="3325813"/>
          <p14:tracePt t="8055" x="10269538" y="3325813"/>
          <p14:tracePt t="8063" x="10287000" y="3325813"/>
          <p14:tracePt t="8072" x="10302875" y="3317875"/>
          <p14:tracePt t="8080" x="10318750" y="3317875"/>
          <p14:tracePt t="8088" x="10342563" y="3317875"/>
          <p14:tracePt t="8097" x="10366375" y="3317875"/>
          <p14:tracePt t="8103" x="10382250" y="3317875"/>
          <p14:tracePt t="8113" x="10398125" y="3317875"/>
          <p14:tracePt t="8119" x="10421938" y="3309938"/>
          <p14:tracePt t="8129" x="10437813" y="3309938"/>
          <p14:tracePt t="8135" x="10461625" y="3309938"/>
          <p14:tracePt t="8147" x="10477500" y="3309938"/>
          <p14:tracePt t="8154" x="10501313" y="3309938"/>
          <p14:tracePt t="8161" x="10525125" y="3309938"/>
          <p14:tracePt t="8168" x="10548938" y="3309938"/>
          <p14:tracePt t="8176" x="10572750" y="3309938"/>
          <p14:tracePt t="8183" x="10588625" y="3309938"/>
          <p14:tracePt t="8192" x="10596563" y="3309938"/>
          <p14:tracePt t="8199" x="10604500" y="3309938"/>
          <p14:tracePt t="8305" x="10612438" y="3325813"/>
          <p14:tracePt t="8314" x="10629900" y="3341688"/>
          <p14:tracePt t="8321" x="10637838" y="3357563"/>
          <p14:tracePt t="8329" x="10637838" y="3373438"/>
          <p14:tracePt t="8335" x="10653713" y="3389313"/>
          <p14:tracePt t="8345" x="10661650" y="3405188"/>
          <p14:tracePt t="8351" x="10661650" y="3421063"/>
          <p14:tracePt t="8361" x="10677525" y="3444875"/>
          <p14:tracePt t="8367" x="10685463" y="3460750"/>
          <p14:tracePt t="8375" x="10685463" y="3476625"/>
          <p14:tracePt t="8383" x="10693400" y="3492500"/>
          <p14:tracePt t="8392" x="10701338" y="3508375"/>
          <p14:tracePt t="8400" x="10701338" y="3532188"/>
          <p14:tracePt t="8408" x="10701338" y="3540125"/>
          <p14:tracePt t="8415" x="10709275" y="3556000"/>
          <p14:tracePt t="8423" x="10709275" y="3563938"/>
          <p14:tracePt t="8431" x="10709275" y="3587750"/>
          <p14:tracePt t="8439" x="10709275" y="3595688"/>
          <p14:tracePt t="8447" x="10709275" y="3613150"/>
          <p14:tracePt t="8455" x="10717213" y="3629025"/>
          <p14:tracePt t="8463" x="10717213" y="3644900"/>
          <p14:tracePt t="8471" x="10717213" y="3660775"/>
          <p14:tracePt t="8480" x="10725150" y="3684588"/>
          <p14:tracePt t="8487" x="10725150" y="3700463"/>
          <p14:tracePt t="8496" x="10725150" y="3716338"/>
          <p14:tracePt t="8503" x="10725150" y="3732213"/>
          <p14:tracePt t="8513" x="10725150" y="3740150"/>
          <p14:tracePt t="8519" x="10725150" y="3756025"/>
          <p14:tracePt t="8530" x="10733088" y="3763963"/>
          <p14:tracePt t="8538" x="10733088" y="3771900"/>
          <p14:tracePt t="8546" x="10733088" y="3787775"/>
          <p14:tracePt t="8560" x="10741025" y="3795713"/>
          <p14:tracePt t="8568" x="10741025" y="3803650"/>
          <p14:tracePt t="8576" x="10741025" y="3811588"/>
          <p14:tracePt t="8593" x="10741025" y="3819525"/>
          <p14:tracePt t="8609" x="10741025" y="3827463"/>
          <p14:tracePt t="8632" x="10741025" y="3835400"/>
          <p14:tracePt t="8647" x="10741025" y="3843338"/>
          <p14:tracePt t="8664" x="10748963" y="3851275"/>
          <p14:tracePt t="8672" x="10748963" y="3859213"/>
          <p14:tracePt t="8687" x="10748963" y="3867150"/>
          <p14:tracePt t="8826" x="10748963" y="3875088"/>
          <p14:tracePt t="8831" x="10741025" y="3883025"/>
          <p14:tracePt t="8840" x="10733088" y="3883025"/>
          <p14:tracePt t="8847" x="10717213" y="3883025"/>
          <p14:tracePt t="8856" x="10701338" y="3883025"/>
          <p14:tracePt t="8866" x="10685463" y="3883025"/>
          <p14:tracePt t="8875" x="10669588" y="3883025"/>
          <p14:tracePt t="8882" x="10645775" y="3883025"/>
          <p14:tracePt t="8889" x="10629900" y="3883025"/>
          <p14:tracePt t="8898" x="10604500" y="3883025"/>
          <p14:tracePt t="8904" x="10580688" y="3883025"/>
          <p14:tracePt t="8912" x="10541000" y="3875088"/>
          <p14:tracePt t="8921" x="10509250" y="3875088"/>
          <p14:tracePt t="8929" x="10477500" y="3867150"/>
          <p14:tracePt t="8935" x="10445750" y="3867150"/>
          <p14:tracePt t="8944" x="10421938" y="3859213"/>
          <p14:tracePt t="8952" x="10398125" y="3859213"/>
          <p14:tracePt t="8959" x="10374313" y="3859213"/>
          <p14:tracePt t="8968" x="10358438" y="3859213"/>
          <p14:tracePt t="8975" x="10342563" y="3859213"/>
          <p14:tracePt t="8985" x="10334625" y="3859213"/>
          <p14:tracePt t="8996" x="10318750" y="3859213"/>
          <p14:tracePt t="9003" x="10310813" y="3859213"/>
          <p14:tracePt t="9010" x="10294938" y="3859213"/>
          <p14:tracePt t="9017" x="10287000" y="3859213"/>
          <p14:tracePt t="9024" x="10279063" y="3859213"/>
          <p14:tracePt t="9032" x="10269538" y="3859213"/>
          <p14:tracePt t="9040" x="10261600" y="3859213"/>
          <p14:tracePt t="9047" x="10253663" y="3859213"/>
          <p14:tracePt t="9056" x="10237788" y="3859213"/>
          <p14:tracePt t="9064" x="10229850" y="3867150"/>
          <p14:tracePt t="9080" x="10221913" y="3867150"/>
          <p14:tracePt t="9267" x="10221913" y="3859213"/>
          <p14:tracePt t="9274" x="10221913" y="3851275"/>
          <p14:tracePt t="9283" x="10221913" y="3843338"/>
          <p14:tracePt t="9288" x="10221913" y="3835400"/>
          <p14:tracePt t="9297" x="10221913" y="3827463"/>
          <p14:tracePt t="9303" x="10221913" y="3811588"/>
          <p14:tracePt t="9313" x="10221913" y="3795713"/>
          <p14:tracePt t="9320" x="10221913" y="3779838"/>
          <p14:tracePt t="9329" x="10213975" y="3771900"/>
          <p14:tracePt t="9336" x="10213975" y="3763963"/>
          <p14:tracePt t="9343" x="10206038" y="3740150"/>
          <p14:tracePt t="9352" x="10206038" y="3732213"/>
          <p14:tracePt t="9360" x="10206038" y="3716338"/>
          <p14:tracePt t="9368" x="10206038" y="3708400"/>
          <p14:tracePt t="9376" x="10206038" y="3692525"/>
          <p14:tracePt t="9384" x="10206038" y="3684588"/>
          <p14:tracePt t="9392" x="10206038" y="3668713"/>
          <p14:tracePt t="9400" x="10206038" y="3660775"/>
          <p14:tracePt t="9408" x="10198100" y="3644900"/>
          <p14:tracePt t="9415" x="10198100" y="3636963"/>
          <p14:tracePt t="9423" x="10198100" y="3629025"/>
          <p14:tracePt t="9431" x="10198100" y="3621088"/>
          <p14:tracePt t="9439" x="10198100" y="3613150"/>
          <p14:tracePt t="9447" x="10190163" y="3605213"/>
          <p14:tracePt t="9456" x="10190163" y="3587750"/>
          <p14:tracePt t="9463" x="10190163" y="3571875"/>
          <p14:tracePt t="9471" x="10190163" y="3563938"/>
          <p14:tracePt t="9480" x="10190163" y="3556000"/>
          <p14:tracePt t="9487" x="10182225" y="3540125"/>
          <p14:tracePt t="9497" x="10182225" y="3532188"/>
          <p14:tracePt t="9503" x="10182225" y="3524250"/>
          <p14:tracePt t="9514" x="10182225" y="3516313"/>
          <p14:tracePt t="9519" x="10174288" y="3508375"/>
          <p14:tracePt t="9529" x="10174288" y="3500438"/>
          <p14:tracePt t="9535" x="10174288" y="3484563"/>
          <p14:tracePt t="9546" x="10174288" y="3476625"/>
          <p14:tracePt t="9553" x="10174288" y="3468688"/>
          <p14:tracePt t="9563" x="10174288" y="3452813"/>
          <p14:tracePt t="9570" x="10166350" y="3444875"/>
          <p14:tracePt t="9577" x="10166350" y="3436938"/>
          <p14:tracePt t="9584" x="10166350" y="3429000"/>
          <p14:tracePt t="9592" x="10158413" y="3421063"/>
          <p14:tracePt t="9599" x="10158413" y="3413125"/>
          <p14:tracePt t="9607" x="10158413" y="3397250"/>
          <p14:tracePt t="9615" x="10158413" y="3389313"/>
          <p14:tracePt t="9624" x="10150475" y="3381375"/>
          <p14:tracePt t="9632" x="10150475" y="3373438"/>
          <p14:tracePt t="9640" x="10142538" y="3365500"/>
          <p14:tracePt t="9671" x="10142538" y="3349625"/>
          <p14:tracePt t="9704" x="10142538" y="3341688"/>
          <p14:tracePt t="9735" x="10142538" y="3333750"/>
          <p14:tracePt t="11185" x="10142538" y="3341688"/>
          <p14:tracePt t="11194" x="10142538" y="3357563"/>
          <p14:tracePt t="11202" x="10142538" y="3365500"/>
          <p14:tracePt t="11212" x="10142538" y="3381375"/>
          <p14:tracePt t="11218" x="10142538" y="3413125"/>
          <p14:tracePt t="11224" x="10142538" y="3444875"/>
          <p14:tracePt t="11232" x="10142538" y="3484563"/>
          <p14:tracePt t="11239" x="10142538" y="3516313"/>
          <p14:tracePt t="11250" x="10158413" y="3563938"/>
          <p14:tracePt t="11256" x="10166350" y="3595688"/>
          <p14:tracePt t="11266" x="10174288" y="3644900"/>
          <p14:tracePt t="11273" x="10190163" y="3676650"/>
          <p14:tracePt t="11282" x="10198100" y="3716338"/>
          <p14:tracePt t="11288" x="10206038" y="3748088"/>
          <p14:tracePt t="11297" x="10213975" y="3771900"/>
          <p14:tracePt t="11303" x="10221913" y="3811588"/>
          <p14:tracePt t="11313" x="10237788" y="3843338"/>
          <p14:tracePt t="11319" x="10245725" y="3867150"/>
          <p14:tracePt t="11329" x="10253663" y="3890963"/>
          <p14:tracePt t="11335" x="10253663" y="3930650"/>
          <p14:tracePt t="11345" x="10261600" y="3948113"/>
          <p14:tracePt t="11351" x="10269538" y="3971925"/>
          <p14:tracePt t="11360" x="10279063" y="3995738"/>
          <p14:tracePt t="11367" x="10287000" y="4011613"/>
          <p14:tracePt t="11376" x="10294938" y="4035425"/>
          <p14:tracePt t="11384" x="10302875" y="4059238"/>
          <p14:tracePt t="11392" x="10310813" y="4090988"/>
          <p14:tracePt t="11400" x="10318750" y="4106863"/>
          <p14:tracePt t="11407" x="10334625" y="4130675"/>
          <p14:tracePt t="11416" x="10334625" y="4146550"/>
          <p14:tracePt t="11423" x="10342563" y="4170363"/>
          <p14:tracePt t="11434" x="10350500" y="4194175"/>
          <p14:tracePt t="11441" x="10358438" y="4210050"/>
          <p14:tracePt t="11450" x="10358438" y="4225925"/>
          <p14:tracePt t="11456" x="10366375" y="4249738"/>
          <p14:tracePt t="11464" x="10374313" y="4273550"/>
          <p14:tracePt t="11472" x="10374313" y="4291013"/>
          <p14:tracePt t="11480" x="10374313" y="4306888"/>
          <p14:tracePt t="11487" x="10382250" y="4330700"/>
          <p14:tracePt t="11497" x="10382250" y="4354513"/>
          <p14:tracePt t="11778" x="10374313" y="4354513"/>
          <p14:tracePt t="11799" x="10374313" y="4362450"/>
          <p14:tracePt t="11823" x="10366375" y="4378325"/>
          <p14:tracePt t="11832" x="10366375" y="4386263"/>
          <p14:tracePt t="11839" x="10350500" y="4394200"/>
          <p14:tracePt t="11874" x="10342563" y="4394200"/>
          <p14:tracePt t="11882" x="10318750" y="4394200"/>
          <p14:tracePt t="11891" x="10310813" y="4394200"/>
          <p14:tracePt t="11897" x="10287000" y="4394200"/>
          <p14:tracePt t="11905" x="10269538" y="4402138"/>
          <p14:tracePt t="11913" x="10261600" y="4402138"/>
          <p14:tracePt t="11921" x="10253663" y="4402138"/>
          <p14:tracePt t="11929" x="10245725" y="4402138"/>
          <p14:tracePt t="11935" x="10237788" y="4402138"/>
          <p14:tracePt t="11944" x="10221913" y="4402138"/>
          <p14:tracePt t="11951" x="10213975" y="4402138"/>
          <p14:tracePt t="11962" x="10198100" y="4402138"/>
          <p14:tracePt t="11971" x="10190163" y="4402138"/>
          <p14:tracePt t="11978" x="10182225" y="4402138"/>
          <p14:tracePt t="11984" x="10174288" y="4402138"/>
          <p14:tracePt t="11996" x="10166350" y="4402138"/>
          <p14:tracePt t="12002" x="10158413" y="4402138"/>
          <p14:tracePt t="12016" x="10150475" y="4402138"/>
          <p14:tracePt t="12024" x="10142538" y="4394200"/>
          <p14:tracePt t="12040" x="10134600" y="4394200"/>
          <p14:tracePt t="12058" x="10126663" y="4394200"/>
          <p14:tracePt t="12089" x="10118725" y="4394200"/>
          <p14:tracePt t="12520" x="10134600" y="4386263"/>
          <p14:tracePt t="12529" x="10142538" y="4386263"/>
          <p14:tracePt t="12536" x="10150475" y="4386263"/>
          <p14:tracePt t="12544" x="10174288" y="4378325"/>
          <p14:tracePt t="12551" x="10198100" y="4378325"/>
          <p14:tracePt t="12559" x="10229850" y="4378325"/>
          <p14:tracePt t="12567" x="10287000" y="4378325"/>
          <p14:tracePt t="12576" x="10326688" y="4378325"/>
          <p14:tracePt t="12583" x="10382250" y="4378325"/>
          <p14:tracePt t="12592" x="10437813" y="4378325"/>
          <p14:tracePt t="12600" x="10493375" y="4378325"/>
          <p14:tracePt t="12607" x="10525125" y="4378325"/>
          <p14:tracePt t="12615" x="10564813" y="4378325"/>
          <p14:tracePt t="12624" x="10596563" y="4378325"/>
          <p14:tracePt t="12631" x="10620375" y="4370388"/>
          <p14:tracePt t="12639" x="10637838" y="4370388"/>
          <p14:tracePt t="12647" x="10653713" y="4370388"/>
          <p14:tracePt t="12722" x="10661650" y="4370388"/>
          <p14:tracePt t="12738" x="10677525" y="4370388"/>
          <p14:tracePt t="12744" x="10693400" y="4370388"/>
          <p14:tracePt t="12752" x="10709275" y="4370388"/>
          <p14:tracePt t="12759" x="10717213" y="4370388"/>
          <p14:tracePt t="12767" x="10725150" y="4370388"/>
          <p14:tracePt t="12776" x="10733088" y="4370388"/>
          <p14:tracePt t="12882" x="10741025" y="4370388"/>
          <p14:tracePt t="12890" x="10741025" y="4378325"/>
          <p14:tracePt t="12898" x="10741025" y="4386263"/>
          <p14:tracePt t="12912" x="10748963" y="4410075"/>
          <p14:tracePt t="12919" x="10748963" y="4425950"/>
          <p14:tracePt t="12929" x="10756900" y="4449763"/>
          <p14:tracePt t="12938" x="10756900" y="4465638"/>
          <p14:tracePt t="12944" x="10756900" y="4473575"/>
          <p14:tracePt t="12952" x="10756900" y="4497388"/>
          <p14:tracePt t="12959" x="10756900" y="4513263"/>
          <p14:tracePt t="12968" x="10764838" y="4529138"/>
          <p14:tracePt t="12976" x="10764838" y="4552950"/>
          <p14:tracePt t="12984" x="10764838" y="4576763"/>
          <p14:tracePt t="12997" x="10764838" y="4600575"/>
          <p14:tracePt t="13003" x="10764838" y="4624388"/>
          <p14:tracePt t="13013" x="10764838" y="4641850"/>
          <p14:tracePt t="13018" x="10764838" y="4665663"/>
          <p14:tracePt t="13024" x="10764838" y="4673600"/>
          <p14:tracePt t="13032" x="10764838" y="4697413"/>
          <p14:tracePt t="13040" x="10764838" y="4705350"/>
          <p14:tracePt t="13047" x="10764838" y="4721225"/>
          <p14:tracePt t="13056" x="10764838" y="4737100"/>
          <p14:tracePt t="13064" x="10764838" y="4752975"/>
          <p14:tracePt t="13072" x="10764838" y="4768850"/>
          <p14:tracePt t="13080" x="10764838" y="4776788"/>
          <p14:tracePt t="13087" x="10764838" y="4784725"/>
          <p14:tracePt t="13096" x="10764838" y="4800600"/>
          <p14:tracePt t="13104" x="10764838" y="4808538"/>
          <p14:tracePt t="13113" x="10764838" y="4816475"/>
          <p14:tracePt t="13119" x="10764838" y="4824413"/>
          <p14:tracePt t="13129" x="10764838" y="4832350"/>
          <p14:tracePt t="13145" x="10764838" y="4840288"/>
          <p14:tracePt t="13152" x="10764838" y="4848225"/>
          <p14:tracePt t="13159" x="10764838" y="4856163"/>
          <p14:tracePt t="13167" x="10764838" y="4864100"/>
          <p14:tracePt t="13180" x="10764838" y="4872038"/>
          <p14:tracePt t="13186" x="10764838" y="4879975"/>
          <p14:tracePt t="13194" x="10764838" y="4895850"/>
          <p14:tracePt t="13209" x="10764838" y="4911725"/>
          <p14:tracePt t="13225" x="10764838" y="4919663"/>
          <p14:tracePt t="13242" x="10756900" y="4935538"/>
          <p14:tracePt t="13256" x="10756900" y="4943475"/>
          <p14:tracePt t="13272" x="10756900" y="4951413"/>
          <p14:tracePt t="13296" x="10756900" y="4959350"/>
          <p14:tracePt t="13378" x="10748963" y="4967288"/>
          <p14:tracePt t="13426" x="10741025" y="4967288"/>
          <p14:tracePt t="13433" x="10733088" y="4967288"/>
          <p14:tracePt t="13443" x="10725150" y="4967288"/>
          <p14:tracePt t="13450" x="10709275" y="4967288"/>
          <p14:tracePt t="13455" x="10685463" y="4967288"/>
          <p14:tracePt t="13464" x="10661650" y="4967288"/>
          <p14:tracePt t="13471" x="10629900" y="4959350"/>
          <p14:tracePt t="13480" x="10612438" y="4959350"/>
          <p14:tracePt t="13490" x="10588625" y="4951413"/>
          <p14:tracePt t="13497" x="10564813" y="4951413"/>
          <p14:tracePt t="13506" x="10548938" y="4951413"/>
          <p14:tracePt t="13513" x="10533063" y="4951413"/>
          <p14:tracePt t="13519" x="10501313" y="4943475"/>
          <p14:tracePt t="13529" x="10485438" y="4943475"/>
          <p14:tracePt t="13535" x="10469563" y="4935538"/>
          <p14:tracePt t="13544" x="10453688" y="4935538"/>
          <p14:tracePt t="13551" x="10445750" y="4935538"/>
          <p14:tracePt t="13560" x="10429875" y="4935538"/>
          <p14:tracePt t="13567" x="10421938" y="4935538"/>
          <p14:tracePt t="13576" x="10406063" y="4935538"/>
          <p14:tracePt t="13583" x="10390188" y="4935538"/>
          <p14:tracePt t="13592" x="10366375" y="4935538"/>
          <p14:tracePt t="13600" x="10342563" y="4935538"/>
          <p14:tracePt t="13608" x="10318750" y="4935538"/>
          <p14:tracePt t="13615" x="10294938" y="4935538"/>
          <p14:tracePt t="13624" x="10269538" y="4935538"/>
          <p14:tracePt t="13631" x="10245725" y="4927600"/>
          <p14:tracePt t="13640" x="10221913" y="4919663"/>
          <p14:tracePt t="13647" x="10198100" y="4919663"/>
          <p14:tracePt t="13656" x="10190163" y="4919663"/>
          <p14:tracePt t="13922" x="10190163" y="4911725"/>
          <p14:tracePt t="13929" x="10190163" y="4903788"/>
          <p14:tracePt t="13936" x="10190163" y="4895850"/>
          <p14:tracePt t="13952" x="10190163" y="4887913"/>
          <p14:tracePt t="13963" x="10190163" y="4872038"/>
          <p14:tracePt t="13970" x="10190163" y="4864100"/>
          <p14:tracePt t="13976" x="10190163" y="4856163"/>
          <p14:tracePt t="13984" x="10190163" y="4840288"/>
          <p14:tracePt t="13993" x="10190163" y="4824413"/>
          <p14:tracePt t="14000" x="10190163" y="4808538"/>
          <p14:tracePt t="14007" x="10190163" y="4800600"/>
          <p14:tracePt t="14016" x="10190163" y="4784725"/>
          <p14:tracePt t="14024" x="10190163" y="4768850"/>
          <p14:tracePt t="14031" x="10190163" y="4752975"/>
          <p14:tracePt t="14042" x="10190163" y="4745038"/>
          <p14:tracePt t="14051" x="10190163" y="4737100"/>
          <p14:tracePt t="14057" x="10190163" y="4729163"/>
          <p14:tracePt t="14064" x="10190163" y="4721225"/>
          <p14:tracePt t="14072" x="10190163" y="4713288"/>
          <p14:tracePt t="14080" x="10190163" y="4705350"/>
          <p14:tracePt t="14087" x="10190163" y="4689475"/>
          <p14:tracePt t="14096" x="10190163" y="4681538"/>
          <p14:tracePt t="14103" x="10190163" y="4673600"/>
          <p14:tracePt t="14113" x="10190163" y="4657725"/>
          <p14:tracePt t="14119" x="10190163" y="4641850"/>
          <p14:tracePt t="14129" x="10190163" y="4633913"/>
          <p14:tracePt t="14135" x="10190163" y="4624388"/>
          <p14:tracePt t="14144" x="10190163" y="4608513"/>
          <p14:tracePt t="14151" x="10190163" y="4592638"/>
          <p14:tracePt t="14163" x="10190163" y="4584700"/>
          <p14:tracePt t="14171" x="10190163" y="4576763"/>
          <p14:tracePt t="14177" x="10190163" y="4552950"/>
          <p14:tracePt t="14184" x="10190163" y="4545013"/>
          <p14:tracePt t="14193" x="10182225" y="4529138"/>
          <p14:tracePt t="14199" x="10182225" y="4521200"/>
          <p14:tracePt t="14208" x="10182225" y="4505325"/>
          <p14:tracePt t="14216" x="10182225" y="4497388"/>
          <p14:tracePt t="14227" x="10174288" y="4489450"/>
          <p14:tracePt t="14234" x="10174288" y="4473575"/>
          <p14:tracePt t="14249" x="10174288" y="4465638"/>
          <p14:tracePt t="14255" x="10174288" y="4449763"/>
          <p14:tracePt t="14272" x="10174288" y="4433888"/>
          <p14:tracePt t="14287" x="10174288" y="4418013"/>
          <p14:tracePt t="14296" x="10174288" y="4410075"/>
          <p14:tracePt t="14313" x="10174288" y="4402138"/>
          <p14:tracePt t="14320" x="10174288" y="4394200"/>
          <p14:tracePt t="14331" x="10174288" y="4386263"/>
          <p14:tracePt t="14344" x="10174288" y="4370388"/>
          <p14:tracePt t="14361" x="10174288" y="4362450"/>
          <p14:tracePt t="14368" x="10174288" y="4354513"/>
          <p14:tracePt t="14377" x="10174288" y="4346575"/>
          <p14:tracePt t="14409" x="10174288" y="4338638"/>
          <p14:tracePt t="19922" x="10174288" y="4346575"/>
          <p14:tracePt t="19929" x="10174288" y="4370388"/>
          <p14:tracePt t="19936" x="10166350" y="4386263"/>
          <p14:tracePt t="19947" x="10158413" y="4418013"/>
          <p14:tracePt t="19953" x="10158413" y="4433888"/>
          <p14:tracePt t="19959" x="10150475" y="4465638"/>
          <p14:tracePt t="19968" x="10150475" y="4497388"/>
          <p14:tracePt t="19976" x="10142538" y="4529138"/>
          <p14:tracePt t="19984" x="10134600" y="4552950"/>
          <p14:tracePt t="19993" x="10134600" y="4584700"/>
          <p14:tracePt t="20000" x="10126663" y="4624388"/>
          <p14:tracePt t="20008" x="10118725" y="4657725"/>
          <p14:tracePt t="20016" x="10110788" y="4689475"/>
          <p14:tracePt t="20024" x="10102850" y="4737100"/>
          <p14:tracePt t="20032" x="10094913" y="4776788"/>
          <p14:tracePt t="20040" x="10079038" y="4816475"/>
          <p14:tracePt t="20047" x="10063163" y="4856163"/>
          <p14:tracePt t="20056" x="10047288" y="4903788"/>
          <p14:tracePt t="20064" x="10023475" y="4935538"/>
          <p14:tracePt t="20072" x="9999663" y="4984750"/>
          <p14:tracePt t="20080" x="9975850" y="5024438"/>
          <p14:tracePt t="20087" x="9959975" y="5064125"/>
          <p14:tracePt t="20096" x="9926638" y="5095875"/>
          <p14:tracePt t="20104" x="9902825" y="5135563"/>
          <p14:tracePt t="20113" x="9879013" y="5167313"/>
          <p14:tracePt t="20119" x="9871075" y="5191125"/>
          <p14:tracePt t="20130" x="9855200" y="5207000"/>
          <p14:tracePt t="20138" x="9847263" y="5222875"/>
          <p14:tracePt t="20146" x="9831388" y="5238750"/>
          <p14:tracePt t="20157" x="9831388" y="5246688"/>
          <p14:tracePt t="20159" x="9815513" y="5262563"/>
          <p14:tracePt t="20170" x="9807575" y="5270500"/>
          <p14:tracePt t="20179" x="9799638" y="5278438"/>
          <p14:tracePt t="20186" x="9791700" y="5294313"/>
          <p14:tracePt t="20195" x="9783763" y="5302250"/>
          <p14:tracePt t="20201" x="9767888" y="5319713"/>
          <p14:tracePt t="20208" x="9759950" y="5335588"/>
          <p14:tracePt t="20216" x="9752013" y="5343525"/>
          <p14:tracePt t="20226" x="9736138" y="5359400"/>
          <p14:tracePt t="20234" x="9728200" y="5383213"/>
          <p14:tracePt t="20240" x="9712325" y="5391150"/>
          <p14:tracePt t="20249" x="9712325" y="5399088"/>
          <p14:tracePt t="20497" x="9712325" y="5407025"/>
          <p14:tracePt t="20562" x="9712325" y="5414963"/>
          <p14:tracePt t="20594" x="9712325" y="5438775"/>
          <p14:tracePt t="20624" x="9712325" y="5446713"/>
          <p14:tracePt t="20632" x="9712325" y="5454650"/>
          <p14:tracePt t="20639" x="9704388" y="5470525"/>
          <p14:tracePt t="20647" x="9704388" y="5478463"/>
          <p14:tracePt t="20656" x="9688513" y="5494338"/>
          <p14:tracePt t="20664" x="9680575" y="5502275"/>
          <p14:tracePt t="20672" x="9672638" y="5510213"/>
          <p14:tracePt t="20680" x="9672638" y="5518150"/>
          <p14:tracePt t="20687" x="9664700" y="5534025"/>
          <p14:tracePt t="20697" x="9656763" y="5541963"/>
          <p14:tracePt t="20704" x="9648825" y="5557838"/>
          <p14:tracePt t="20713" x="9640888" y="5573713"/>
          <p14:tracePt t="20720" x="9632950" y="5589588"/>
          <p14:tracePt t="20729" x="9632950" y="5597525"/>
          <p14:tracePt t="20736" x="9617075" y="5613400"/>
          <p14:tracePt t="20752" x="9609138" y="5629275"/>
          <p14:tracePt t="20760" x="9601200" y="5629275"/>
          <p14:tracePt t="20767" x="9593263" y="5637213"/>
          <p14:tracePt t="20776" x="9585325" y="5645150"/>
          <p14:tracePt t="20784" x="9567863" y="5653088"/>
          <p14:tracePt t="20792" x="9559925" y="5653088"/>
          <p14:tracePt t="20800" x="9551988" y="5662613"/>
          <p14:tracePt t="20808" x="9536113" y="5662613"/>
          <p14:tracePt t="20815" x="9520238" y="5670550"/>
          <p14:tracePt t="20823" x="9512300" y="5670550"/>
          <p14:tracePt t="20832" x="9496425" y="5678488"/>
          <p14:tracePt t="20839" x="9480550" y="5678488"/>
          <p14:tracePt t="20847" x="9456738" y="5686425"/>
          <p14:tracePt t="20858" x="9448800" y="5686425"/>
          <p14:tracePt t="20867" x="9432925" y="5686425"/>
          <p14:tracePt t="20873" x="9424988" y="5686425"/>
          <p14:tracePt t="20882" x="9401175" y="5686425"/>
          <p14:tracePt t="20888" x="9393238" y="5686425"/>
          <p14:tracePt t="20896" x="9385300" y="5686425"/>
          <p14:tracePt t="20911" x="9369425" y="5694363"/>
          <p14:tracePt t="20914" x="9361488" y="5694363"/>
          <p14:tracePt t="20919" x="9353550" y="5694363"/>
          <p14:tracePt t="20929" x="9345613" y="5702300"/>
          <p14:tracePt t="20945" x="9329738" y="5702300"/>
          <p14:tracePt t="20968" x="9321800" y="5702300"/>
          <p14:tracePt t="20984" x="9305925" y="5702300"/>
          <p14:tracePt t="21000" x="9297988" y="5702300"/>
          <p14:tracePt t="21016" x="9290050" y="5702300"/>
          <p14:tracePt t="21032" x="9282113" y="5702300"/>
          <p14:tracePt t="21039" x="9274175" y="5702300"/>
          <p14:tracePt t="21056" x="9266238" y="5710238"/>
          <p14:tracePt t="21063" x="9250363" y="5710238"/>
          <p14:tracePt t="21080" x="9242425" y="5718175"/>
          <p14:tracePt t="21104" x="9234488" y="5726113"/>
          <p14:tracePt t="21129" x="9234488" y="5734050"/>
          <p14:tracePt t="21152" x="9224963" y="5741988"/>
          <p14:tracePt t="21175" x="9224963" y="5749925"/>
          <p14:tracePt t="21184" x="9224963" y="5757863"/>
          <p14:tracePt t="21192" x="9234488" y="5765800"/>
          <p14:tracePt t="21199" x="9242425" y="5765800"/>
          <p14:tracePt t="21208" x="9250363" y="5773738"/>
          <p14:tracePt t="21216" x="9266238" y="5781675"/>
          <p14:tracePt t="21224" x="9274175" y="5781675"/>
          <p14:tracePt t="21232" x="9297988" y="5797550"/>
          <p14:tracePt t="21240" x="9313863" y="5805488"/>
          <p14:tracePt t="21248" x="9329738" y="5805488"/>
          <p14:tracePt t="21256" x="9345613" y="5813425"/>
          <p14:tracePt t="21263" x="9361488" y="5821363"/>
          <p14:tracePt t="21272" x="9377363" y="5829300"/>
          <p14:tracePt t="21280" x="9393238" y="5829300"/>
          <p14:tracePt t="21288" x="9401175" y="5829300"/>
          <p14:tracePt t="21296" x="9417050" y="5829300"/>
          <p14:tracePt t="21304" x="9440863" y="5829300"/>
          <p14:tracePt t="21313" x="9456738" y="5837238"/>
          <p14:tracePt t="21320" x="9472613" y="5837238"/>
          <p14:tracePt t="21330" x="9480550" y="5837238"/>
          <p14:tracePt t="21339" x="9504363" y="5845175"/>
          <p14:tracePt t="21345" x="9520238" y="5845175"/>
          <p14:tracePt t="21352" x="9544050" y="5845175"/>
          <p14:tracePt t="21359" x="9567863" y="5845175"/>
          <p14:tracePt t="21368" x="9601200" y="5845175"/>
          <p14:tracePt t="21376" x="9632950" y="5845175"/>
          <p14:tracePt t="21384" x="9656763" y="5845175"/>
          <p14:tracePt t="21393" x="9688513" y="5845175"/>
          <p14:tracePt t="21400" x="9720263" y="5845175"/>
          <p14:tracePt t="21409" x="9736138" y="5837238"/>
          <p14:tracePt t="21416" x="9752013" y="5837238"/>
          <p14:tracePt t="21424" x="9767888" y="5829300"/>
          <p14:tracePt t="21432" x="9783763" y="5821363"/>
          <p14:tracePt t="21447" x="9791700" y="5805488"/>
          <p14:tracePt t="21456" x="9799638" y="5797550"/>
          <p14:tracePt t="21463" x="9807575" y="5789613"/>
          <p14:tracePt t="21472" x="9815513" y="5781675"/>
          <p14:tracePt t="21480" x="9823450" y="5773738"/>
          <p14:tracePt t="21488" x="9831388" y="5757863"/>
          <p14:tracePt t="21496" x="9839325" y="5749925"/>
          <p14:tracePt t="21503" x="9839325" y="5741988"/>
          <p14:tracePt t="21513" x="9847263" y="5734050"/>
          <p14:tracePt t="21520" x="9855200" y="5726113"/>
          <p14:tracePt t="21539" x="9855200" y="5710238"/>
          <p14:tracePt t="21552" x="9863138" y="5702300"/>
          <p14:tracePt t="21568" x="9863138" y="5694363"/>
          <p14:tracePt t="21593" x="9863138" y="5686425"/>
          <p14:tracePt t="21599" x="9847263" y="5678488"/>
          <p14:tracePt t="21608" x="9831388" y="5678488"/>
          <p14:tracePt t="21616" x="9815513" y="5670550"/>
          <p14:tracePt t="21624" x="9791700" y="5670550"/>
          <p14:tracePt t="21632" x="9759950" y="5662613"/>
          <p14:tracePt t="21639" x="9720263" y="5653088"/>
          <p14:tracePt t="21648" x="9680575" y="5645150"/>
          <p14:tracePt t="21656" x="9625013" y="5637213"/>
          <p14:tracePt t="21664" x="9567863" y="5629275"/>
          <p14:tracePt t="21672" x="9504363" y="5621338"/>
          <p14:tracePt t="21680" x="9448800" y="5621338"/>
          <p14:tracePt t="21687" x="9393238" y="5613400"/>
          <p14:tracePt t="21696" x="9353550" y="5613400"/>
          <p14:tracePt t="21704" x="9305925" y="5605463"/>
          <p14:tracePt t="21713" x="9274175" y="5605463"/>
          <p14:tracePt t="21721" x="9242425" y="5605463"/>
          <p14:tracePt t="21729" x="9217025" y="5605463"/>
          <p14:tracePt t="21736" x="9193213" y="5605463"/>
          <p14:tracePt t="21745" x="9177338" y="5605463"/>
          <p14:tracePt t="21754" x="9169400" y="5605463"/>
          <p14:tracePt t="21763" x="9161463" y="5605463"/>
          <p14:tracePt t="21778" x="9153525" y="5613400"/>
          <p14:tracePt t="21784" x="9153525" y="5621338"/>
          <p14:tracePt t="21792" x="9153525" y="5629275"/>
          <p14:tracePt t="21800" x="9145588" y="5629275"/>
          <p14:tracePt t="21808" x="9137650" y="5645150"/>
          <p14:tracePt t="21824" x="9137650" y="5653088"/>
          <p14:tracePt t="21831" x="9137650" y="5670550"/>
          <p14:tracePt t="21840" x="9137650" y="5678488"/>
          <p14:tracePt t="21847" x="9137650" y="5686425"/>
          <p14:tracePt t="21856" x="9137650" y="5694363"/>
          <p14:tracePt t="21866" x="9145588" y="5702300"/>
          <p14:tracePt t="21874" x="9145588" y="5710238"/>
          <p14:tracePt t="21881" x="9161463" y="5718175"/>
          <p14:tracePt t="21893" x="9169400" y="5726113"/>
          <p14:tracePt t="21897" x="9185275" y="5734050"/>
          <p14:tracePt t="21904" x="9209088" y="5749925"/>
          <p14:tracePt t="21913" x="9234488" y="5765800"/>
          <p14:tracePt t="21920" x="9266238" y="5773738"/>
          <p14:tracePt t="21929" x="9313863" y="5789613"/>
          <p14:tracePt t="21935" x="9345613" y="5797550"/>
          <p14:tracePt t="21945" x="9393238" y="5805488"/>
          <p14:tracePt t="21952" x="9432925" y="5821363"/>
          <p14:tracePt t="21963" x="9464675" y="5821363"/>
          <p14:tracePt t="21973" x="9496425" y="5821363"/>
          <p14:tracePt t="21976" x="9512300" y="5821363"/>
          <p14:tracePt t="21983" x="9528175" y="5821363"/>
          <p14:tracePt t="21993" x="9544050" y="5821363"/>
          <p14:tracePt t="22000" x="9551988" y="5821363"/>
          <p14:tracePt t="22016" x="9567863" y="5821363"/>
          <p14:tracePt t="22024" x="9567863" y="5813425"/>
          <p14:tracePt t="22031" x="9575800" y="5805488"/>
          <p14:tracePt t="22042" x="9575800" y="5797550"/>
          <p14:tracePt t="22048" x="9585325" y="5797550"/>
          <p14:tracePt t="22057" x="9593263" y="5789613"/>
          <p14:tracePt t="22066" x="9593263" y="5781675"/>
          <p14:tracePt t="22072" x="9601200" y="5773738"/>
          <p14:tracePt t="22082" x="9601200" y="5765800"/>
          <p14:tracePt t="22090" x="9609138" y="5757863"/>
          <p14:tracePt t="22099" x="9617075" y="5757863"/>
          <p14:tracePt t="22104" x="9617075" y="5749925"/>
          <p14:tracePt t="22113" x="9625013" y="5749925"/>
          <p14:tracePt t="22120" x="9625013" y="5741988"/>
          <p14:tracePt t="22136" x="9632950" y="5741988"/>
          <p14:tracePt t="22201" x="9632950" y="5734050"/>
          <p14:tracePt t="22218" x="9625013" y="5726113"/>
          <p14:tracePt t="22223" x="9609138" y="5726113"/>
          <p14:tracePt t="22232" x="9585325" y="5726113"/>
          <p14:tracePt t="22239" x="9559925" y="5718175"/>
          <p14:tracePt t="22248" x="9536113" y="5710238"/>
          <p14:tracePt t="22256" x="9496425" y="5702300"/>
          <p14:tracePt t="22264" x="9456738" y="5694363"/>
          <p14:tracePt t="22271" x="9417050" y="5686425"/>
          <p14:tracePt t="22280" x="9377363" y="5678488"/>
          <p14:tracePt t="22288" x="9345613" y="5678488"/>
          <p14:tracePt t="22296" x="9305925" y="5678488"/>
          <p14:tracePt t="22304" x="9282113" y="5678488"/>
          <p14:tracePt t="22313" x="9258300" y="5678488"/>
          <p14:tracePt t="22320" x="9242425" y="5678488"/>
          <p14:tracePt t="22336" x="9234488" y="5678488"/>
          <p14:tracePt t="22352" x="9224963" y="5678488"/>
          <p14:tracePt t="22376" x="9224963" y="5686425"/>
          <p14:tracePt t="22392" x="9224963" y="5702300"/>
          <p14:tracePt t="22408" x="9234488" y="5718175"/>
          <p14:tracePt t="22416" x="9250363" y="5726113"/>
          <p14:tracePt t="22424" x="9266238" y="5741988"/>
          <p14:tracePt t="22432" x="9282113" y="5741988"/>
          <p14:tracePt t="22442" x="9305925" y="5757863"/>
          <p14:tracePt t="22450" x="9345613" y="5773738"/>
          <p14:tracePt t="22457" x="9369425" y="5773738"/>
          <p14:tracePt t="22467" x="9401175" y="5781675"/>
          <p14:tracePt t="22471" x="9424988" y="5789613"/>
          <p14:tracePt t="22480" x="9464675" y="5797550"/>
          <p14:tracePt t="22490" x="9488488" y="5805488"/>
          <p14:tracePt t="22498" x="9504363" y="5805488"/>
          <p14:tracePt t="22504" x="9528175" y="5805488"/>
          <p14:tracePt t="22514" x="9544050" y="5805488"/>
          <p14:tracePt t="22520" x="9559925" y="5805488"/>
          <p14:tracePt t="22529" x="9575800" y="5805488"/>
          <p14:tracePt t="22538" x="9593263" y="5805488"/>
          <p14:tracePt t="22547" x="9609138" y="5797550"/>
          <p14:tracePt t="22553" x="9617075" y="5797550"/>
          <p14:tracePt t="22561" x="9632950" y="5789613"/>
          <p14:tracePt t="22568" x="9640888" y="5789613"/>
          <p14:tracePt t="22576" x="9648825" y="5781675"/>
          <p14:tracePt t="22600" x="9656763" y="5773738"/>
          <p14:tracePt t="22616" x="9664700" y="5765800"/>
          <p14:tracePt t="22632" x="9664700" y="5757863"/>
          <p14:tracePt t="22656" x="9672638" y="5749925"/>
          <p14:tracePt t="22706" x="9672638" y="5741988"/>
          <p14:tracePt t="22714" x="9664700" y="5734050"/>
          <p14:tracePt t="22722" x="9648825" y="5734050"/>
          <p14:tracePt t="22729" x="9617075" y="5734050"/>
          <p14:tracePt t="22735" x="9593263" y="5726113"/>
          <p14:tracePt t="22747" x="9559925" y="5718175"/>
          <p14:tracePt t="22754" x="9520238" y="5718175"/>
          <p14:tracePt t="22760" x="9472613" y="5710238"/>
          <p14:tracePt t="22768" x="9417050" y="5702300"/>
          <p14:tracePt t="22776" x="9377363" y="5702300"/>
          <p14:tracePt t="22784" x="9329738" y="5694363"/>
          <p14:tracePt t="22792" x="9290050" y="5694363"/>
          <p14:tracePt t="22800" x="9258300" y="5694363"/>
          <p14:tracePt t="22808" x="9217025" y="5694363"/>
          <p14:tracePt t="22816" x="9201150" y="5694363"/>
          <p14:tracePt t="22824" x="9185275" y="5694363"/>
          <p14:tracePt t="22832" x="9177338" y="5694363"/>
          <p14:tracePt t="22840" x="9169400" y="5694363"/>
          <p14:tracePt t="22880" x="9169400" y="5702300"/>
          <p14:tracePt t="22904" x="9169400" y="5710238"/>
          <p14:tracePt t="22929" x="9169400" y="5718175"/>
          <p14:tracePt t="23328" x="9177338" y="5726113"/>
          <p14:tracePt t="23335" x="9185275" y="5726113"/>
          <p14:tracePt t="23344" x="9193213" y="5726113"/>
          <p14:tracePt t="23352" x="9201150" y="5726113"/>
          <p14:tracePt t="23360" x="9217025" y="5726113"/>
          <p14:tracePt t="23368" x="9224963" y="5734050"/>
          <p14:tracePt t="23376" x="9250363" y="5734050"/>
          <p14:tracePt t="23384" x="9258300" y="5741988"/>
          <p14:tracePt t="23392" x="9282113" y="5741988"/>
          <p14:tracePt t="23399" x="9305925" y="5749925"/>
          <p14:tracePt t="23410" x="9321800" y="5749925"/>
          <p14:tracePt t="23416" x="9337675" y="5749925"/>
          <p14:tracePt t="23424" x="9345613" y="5749925"/>
          <p14:tracePt t="23431" x="9361488" y="5749925"/>
          <p14:tracePt t="23440" x="9369425" y="5749925"/>
          <p14:tracePt t="23456" x="9377363" y="5749925"/>
          <p14:tracePt t="23472" x="9385300" y="5749925"/>
          <p14:tracePt t="23480" x="9393238" y="5749925"/>
          <p14:tracePt t="23495" x="9401175" y="5749925"/>
          <p14:tracePt t="23504" x="9409113" y="5749925"/>
          <p14:tracePt t="23513" x="9417050" y="5749925"/>
          <p14:tracePt t="23520" x="9424988" y="5749925"/>
          <p14:tracePt t="23529" x="9432925" y="5749925"/>
          <p14:tracePt t="23537" x="9440863" y="5749925"/>
          <p14:tracePt t="23546" x="9448800" y="5749925"/>
          <p14:tracePt t="23554" x="9456738" y="5749925"/>
          <p14:tracePt t="23584" x="9464675" y="5749925"/>
          <p14:tracePt t="23636" x="9472613" y="5749925"/>
          <p14:tracePt t="23650" x="9480550" y="5749925"/>
          <p14:tracePt t="23665" x="9488488" y="5749925"/>
          <p14:tracePt t="23688" x="9496425" y="5749925"/>
          <p14:tracePt t="23706" x="9504363" y="5749925"/>
          <p14:tracePt t="23737" x="9512300" y="5741988"/>
          <p14:tracePt t="23761" x="9520238" y="5741988"/>
          <p14:tracePt t="23776" x="9528175" y="5734050"/>
          <p14:tracePt t="23792" x="9536113" y="5734050"/>
          <p14:tracePt t="23880" x="9536113" y="5726113"/>
          <p14:tracePt t="23915" x="9536113" y="5718175"/>
          <p14:tracePt t="23920" x="9536113" y="5710238"/>
          <p14:tracePt t="23929" x="9520238" y="5702300"/>
          <p14:tracePt t="23936" x="9512300" y="5694363"/>
          <p14:tracePt t="23946" x="9504363" y="5694363"/>
          <p14:tracePt t="23951" x="9496425" y="5694363"/>
          <p14:tracePt t="23962" x="9488488" y="5686425"/>
          <p14:tracePt t="23991" x="9488488" y="5678488"/>
          <p14:tracePt t="24016" x="9488488" y="5670550"/>
          <p14:tracePt t="24024" x="9480550" y="5662613"/>
          <p14:tracePt t="24039" x="9480550" y="5653088"/>
          <p14:tracePt t="24050" x="9480550" y="5645150"/>
          <p14:tracePt t="24058" x="9464675" y="5637213"/>
          <p14:tracePt t="24067" x="9464675" y="5629275"/>
          <p14:tracePt t="24073" x="9456738" y="5629275"/>
          <p14:tracePt t="24082" x="9448800" y="5621338"/>
          <p14:tracePt t="24089" x="9448800" y="5613400"/>
          <p14:tracePt t="24097" x="9440863" y="5605463"/>
          <p14:tracePt t="24104" x="9432925" y="5605463"/>
          <p14:tracePt t="24113" x="9424988" y="5597525"/>
          <p14:tracePt t="24119" x="9417050" y="5597525"/>
          <p14:tracePt t="24129" x="9409113" y="5597525"/>
          <p14:tracePt t="24136" x="9401175" y="5589588"/>
          <p14:tracePt t="24146" x="9385300" y="5581650"/>
          <p14:tracePt t="24160" x="9377363" y="5581650"/>
          <p14:tracePt t="24176" x="9369425" y="5581650"/>
          <p14:tracePt t="24192" x="9369425" y="5573713"/>
          <p14:tracePt t="24216" x="9361488" y="5565775"/>
          <p14:tracePt t="24232" x="9361488" y="5557838"/>
          <p14:tracePt t="24256" x="9353550" y="5557838"/>
          <p14:tracePt t="24337" x="9345613" y="5541963"/>
          <p14:tracePt t="24369" x="9337675" y="5541963"/>
          <p14:tracePt t="24385" x="9329738" y="5541963"/>
          <p14:tracePt t="24425" x="9321800" y="5541963"/>
          <p14:tracePt t="24449" x="9321800" y="5534025"/>
          <p14:tracePt t="24906" x="9321800" y="5526088"/>
          <p14:tracePt t="24920" x="9321800" y="5518150"/>
          <p14:tracePt t="24945" x="9321800" y="5510213"/>
          <p14:tracePt t="24961" x="9313863" y="5510213"/>
          <p14:tracePt t="24967" x="9313863" y="5502275"/>
          <p14:tracePt t="25000" x="9313863" y="5494338"/>
          <p14:tracePt t="25016" x="9313863" y="5486400"/>
          <p14:tracePt t="25032" x="9313863" y="5478463"/>
          <p14:tracePt t="25072" x="9313863" y="5470525"/>
          <p14:tracePt t="25099" x="9313863" y="5454650"/>
          <p14:tracePt t="25113" x="9321800" y="5446713"/>
          <p14:tracePt t="25129" x="9329738" y="5438775"/>
          <p14:tracePt t="25146" x="9329738" y="5430838"/>
          <p14:tracePt t="25151" x="9329738" y="5422900"/>
          <p14:tracePt t="25160" x="9337675" y="5422900"/>
          <p14:tracePt t="25175" x="9345613" y="5414963"/>
          <p14:tracePt t="25192" x="9353550" y="5414963"/>
          <p14:tracePt t="25199" x="9361488" y="5407025"/>
          <p14:tracePt t="25216" x="9377363" y="5399088"/>
          <p14:tracePt t="25224" x="9385300" y="5399088"/>
          <p14:tracePt t="25232" x="9393238" y="5399088"/>
          <p14:tracePt t="25240" x="9393238" y="5391150"/>
          <p14:tracePt t="25248" x="9409113" y="5391150"/>
          <p14:tracePt t="25272" x="9417050" y="5383213"/>
          <p14:tracePt t="25287" x="9417050" y="5375275"/>
          <p14:tracePt t="25297" x="9424988" y="5375275"/>
          <p14:tracePt t="25304" x="9432925" y="5375275"/>
          <p14:tracePt t="25313" x="9440863" y="5367338"/>
          <p14:tracePt t="25320" x="9448800" y="5359400"/>
          <p14:tracePt t="25329" x="9456738" y="5359400"/>
          <p14:tracePt t="25335" x="9472613" y="5359400"/>
          <p14:tracePt t="25346" x="9480550" y="5359400"/>
          <p14:tracePt t="25352" x="9496425" y="5351463"/>
          <p14:tracePt t="25360" x="9512300" y="5343525"/>
          <p14:tracePt t="25368" x="9536113" y="5343525"/>
          <p14:tracePt t="25376" x="9544050" y="5343525"/>
          <p14:tracePt t="25384" x="9559925" y="5343525"/>
          <p14:tracePt t="25392" x="9575800" y="5335588"/>
          <p14:tracePt t="25400" x="9593263" y="5335588"/>
          <p14:tracePt t="25416" x="9601200" y="5335588"/>
          <p14:tracePt t="25432" x="9609138" y="5327650"/>
          <p14:tracePt t="25481" x="9625013" y="5327650"/>
          <p14:tracePt t="25487" x="9640888" y="5327650"/>
          <p14:tracePt t="25496" x="9664700" y="5327650"/>
          <p14:tracePt t="25504" x="9680575" y="5335588"/>
          <p14:tracePt t="25513" x="9704388" y="5343525"/>
          <p14:tracePt t="25520" x="9728200" y="5343525"/>
          <p14:tracePt t="25529" x="9759950" y="5343525"/>
          <p14:tracePt t="25538" x="9783763" y="5351463"/>
          <p14:tracePt t="25546" x="9799638" y="5359400"/>
          <p14:tracePt t="25561" x="9815513" y="5359400"/>
          <p14:tracePt t="25640" x="9815513" y="5375275"/>
          <p14:tracePt t="25657" x="9815513" y="5391150"/>
          <p14:tracePt t="25673" x="9815513" y="5407025"/>
          <p14:tracePt t="25682" x="9815513" y="5414963"/>
          <p14:tracePt t="25689" x="9815513" y="5422900"/>
          <p14:tracePt t="25705" x="9815513" y="5438775"/>
          <p14:tracePt t="25720" x="9815513" y="5446713"/>
          <p14:tracePt t="25736" x="9807575" y="5454650"/>
          <p14:tracePt t="25752" x="9807575" y="5462588"/>
          <p14:tracePt t="25759" x="9807575" y="5470525"/>
          <p14:tracePt t="25776" x="9799638" y="5486400"/>
          <p14:tracePt t="25785" x="9799638" y="5494338"/>
          <p14:tracePt t="25800" x="9791700" y="5510213"/>
          <p14:tracePt t="25809" x="9791700" y="5518150"/>
          <p14:tracePt t="25815" x="9791700" y="5526088"/>
          <p14:tracePt t="25824" x="9791700" y="5534025"/>
          <p14:tracePt t="25832" x="9791700" y="5541963"/>
          <p14:tracePt t="25840" x="9791700" y="5549900"/>
          <p14:tracePt t="25856" x="9791700" y="5557838"/>
          <p14:tracePt t="25880" x="9791700" y="5565775"/>
          <p14:tracePt t="25920" x="9791700" y="5573713"/>
          <p14:tracePt t="25936" x="9791700" y="5581650"/>
          <p14:tracePt t="25952" x="9783763" y="5589588"/>
          <p14:tracePt t="25968" x="9783763" y="5597525"/>
          <p14:tracePt t="25976" x="9783763" y="5605463"/>
          <p14:tracePt t="25992" x="9767888" y="5613400"/>
          <p14:tracePt t="26024" x="9759950" y="5621338"/>
          <p14:tracePt t="26058" x="9752013" y="5629275"/>
          <p14:tracePt t="26082" x="9752013" y="5637213"/>
          <p14:tracePt t="26097" x="9744075" y="5637213"/>
          <p14:tracePt t="26113" x="9736138" y="5637213"/>
          <p14:tracePt t="26129" x="9720263" y="5645150"/>
          <p14:tracePt t="26145" x="9704388" y="5653088"/>
          <p14:tracePt t="26160" x="9696450" y="5653088"/>
          <p14:tracePt t="26176" x="9688513" y="5662613"/>
          <p14:tracePt t="26192" x="9672638" y="5670550"/>
          <p14:tracePt t="26224" x="9656763" y="5670550"/>
          <p14:tracePt t="26240" x="9648825" y="5670550"/>
          <p14:tracePt t="26256" x="9640888" y="5678488"/>
          <p14:tracePt t="26264" x="9632950" y="5686425"/>
          <p14:tracePt t="26282" x="9617075" y="5686425"/>
          <p14:tracePt t="26288" x="9609138" y="5686425"/>
          <p14:tracePt t="26304" x="9593263" y="5686425"/>
          <p14:tracePt t="26313" x="9575800" y="5686425"/>
          <p14:tracePt t="26319" x="9567863" y="5686425"/>
          <p14:tracePt t="26329" x="9551988" y="5686425"/>
          <p14:tracePt t="26336" x="9544050" y="5686425"/>
          <p14:tracePt t="26344" x="9528175" y="5686425"/>
          <p14:tracePt t="26352" x="9520238" y="5686425"/>
          <p14:tracePt t="26362" x="9512300" y="5686425"/>
          <p14:tracePt t="26368" x="9496425" y="5686425"/>
          <p14:tracePt t="26384" x="9488488" y="5686425"/>
          <p14:tracePt t="26400" x="9480550" y="5678488"/>
          <p14:tracePt t="26432" x="9464675" y="5678488"/>
          <p14:tracePt t="26457" x="9456738" y="5678488"/>
          <p14:tracePt t="26474" x="9448800" y="5670550"/>
          <p14:tracePt t="26483" x="9440863" y="5670550"/>
          <p14:tracePt t="26498" x="9424988" y="5670550"/>
          <p14:tracePt t="26504" x="9417050" y="5662613"/>
          <p14:tracePt t="26513" x="9409113" y="5662613"/>
          <p14:tracePt t="26520" x="9401175" y="5662613"/>
          <p14:tracePt t="26530" x="9385300" y="5653088"/>
          <p14:tracePt t="26537" x="9385300" y="5645150"/>
          <p14:tracePt t="26547" x="9369425" y="5645150"/>
          <p14:tracePt t="26561" x="9361488" y="5645150"/>
          <p14:tracePt t="26576" x="9353550" y="5637213"/>
          <p14:tracePt t="26593" x="9345613" y="5629275"/>
          <p14:tracePt t="26616" x="9337675" y="5629275"/>
          <p14:tracePt t="26624" x="9337675" y="5621338"/>
          <p14:tracePt t="26640" x="9329738" y="5621338"/>
          <p14:tracePt t="26655" x="9321800" y="5605463"/>
          <p14:tracePt t="26672" x="9313863" y="5605463"/>
          <p14:tracePt t="26680" x="9313863" y="5597525"/>
          <p14:tracePt t="26698" x="9305925" y="5597525"/>
          <p14:tracePt t="26706" x="9305925" y="5589588"/>
          <p14:tracePt t="26713" x="9305925" y="5581650"/>
          <p14:tracePt t="26729" x="9297988" y="5573713"/>
          <p14:tracePt t="26752" x="9297988" y="5565775"/>
          <p14:tracePt t="26759" x="9297988" y="5557838"/>
          <p14:tracePt t="26775" x="9297988" y="5549900"/>
          <p14:tracePt t="26792" x="9297988" y="5541963"/>
          <p14:tracePt t="26808" x="9297988" y="5526088"/>
          <p14:tracePt t="26816" x="9297988" y="5518150"/>
          <p14:tracePt t="26826" x="9297988" y="5510213"/>
          <p14:tracePt t="26844" x="9297988" y="5502275"/>
          <p14:tracePt t="26849" x="9297988" y="5494338"/>
          <p14:tracePt t="26857" x="9297988" y="5486400"/>
          <p14:tracePt t="26872" x="9297988" y="5478463"/>
          <p14:tracePt t="26895" x="9297988" y="5470525"/>
          <p14:tracePt t="26906" x="9297988" y="5462588"/>
          <p14:tracePt t="26911" x="9297988" y="5454650"/>
          <p14:tracePt t="26920" x="9305925" y="5454650"/>
          <p14:tracePt t="26930" x="9305925" y="5446713"/>
          <p14:tracePt t="26945" x="9313863" y="5430838"/>
          <p14:tracePt t="26960" x="9321800" y="5422900"/>
          <p14:tracePt t="26968" x="9337675" y="5414963"/>
          <p14:tracePt t="26980" x="9345613" y="5407025"/>
          <p14:tracePt t="26986" x="9353550" y="5399088"/>
          <p14:tracePt t="27000" x="9369425" y="5391150"/>
          <p14:tracePt t="27009" x="9377363" y="5383213"/>
          <p14:tracePt t="27031" x="9393238" y="5375275"/>
          <p14:tracePt t="27037" x="9409113" y="5367338"/>
          <p14:tracePt t="27041" x="9417050" y="5367338"/>
          <p14:tracePt t="27056" x="9432925" y="5359400"/>
          <p14:tracePt t="27065" x="9448800" y="5359400"/>
          <p14:tracePt t="27073" x="9456738" y="5351463"/>
          <p14:tracePt t="27080" x="9464675" y="5351463"/>
          <p14:tracePt t="27087" x="9480550" y="5343525"/>
          <p14:tracePt t="27096" x="9496425" y="5343525"/>
          <p14:tracePt t="27104" x="9504363" y="5343525"/>
          <p14:tracePt t="27114" x="9512300" y="5335588"/>
          <p14:tracePt t="27125" x="9536113" y="5335588"/>
          <p14:tracePt t="27131" x="9551988" y="5335588"/>
          <p14:tracePt t="27137" x="9559925" y="5335588"/>
          <p14:tracePt t="27144" x="9575800" y="5327650"/>
          <p14:tracePt t="27153" x="9585325" y="5327650"/>
          <p14:tracePt t="27161" x="9609138" y="5327650"/>
          <p14:tracePt t="27168" x="9617075" y="5327650"/>
          <p14:tracePt t="27180" x="9625013" y="5327650"/>
          <p14:tracePt t="27187" x="9632950" y="5327650"/>
          <p14:tracePt t="27196" x="9648825" y="5327650"/>
          <p14:tracePt t="27202" x="9656763" y="5319713"/>
          <p14:tracePt t="27210" x="9664700" y="5319713"/>
          <p14:tracePt t="27227" x="9672638" y="5319713"/>
          <p14:tracePt t="27305" x="9680575" y="5319713"/>
          <p14:tracePt t="27313" x="9688513" y="5319713"/>
          <p14:tracePt t="27321" x="9696450" y="5319713"/>
          <p14:tracePt t="27329" x="9704388" y="5327650"/>
          <p14:tracePt t="27337" x="9720263" y="5335588"/>
          <p14:tracePt t="27344" x="9728200" y="5343525"/>
          <p14:tracePt t="27353" x="9736138" y="5351463"/>
          <p14:tracePt t="27361" x="9752013" y="5359400"/>
          <p14:tracePt t="27369" x="9759950" y="5367338"/>
          <p14:tracePt t="27385" x="9767888" y="5375275"/>
          <p14:tracePt t="27400" x="9767888" y="5383213"/>
          <p14:tracePt t="27416" x="9775825" y="5391150"/>
          <p14:tracePt t="27432" x="9775825" y="5399088"/>
          <p14:tracePt t="27448" x="9775825" y="5414963"/>
          <p14:tracePt t="27464" x="9775825" y="5422900"/>
          <p14:tracePt t="27481" x="9775825" y="5438775"/>
          <p14:tracePt t="27488" x="9775825" y="5446713"/>
          <p14:tracePt t="27496" x="9775825" y="5454650"/>
          <p14:tracePt t="27504" x="9775825" y="5462588"/>
          <p14:tracePt t="27520" x="9775825" y="5470525"/>
          <p14:tracePt t="27529" x="9775825" y="5478463"/>
          <p14:tracePt t="27537" x="9775825" y="5486400"/>
          <p14:tracePt t="27547" x="9775825" y="5494338"/>
          <p14:tracePt t="27554" x="9775825" y="5502275"/>
          <p14:tracePt t="27568" x="9775825" y="5510213"/>
          <p14:tracePt t="27577" x="9775825" y="5518150"/>
          <p14:tracePt t="27592" x="9775825" y="5526088"/>
          <p14:tracePt t="27610" x="9775825" y="5541963"/>
          <p14:tracePt t="27615" x="9767888" y="5541963"/>
          <p14:tracePt t="27624" x="9767888" y="5549900"/>
          <p14:tracePt t="27640" x="9767888" y="5557838"/>
          <p14:tracePt t="27648" x="9767888" y="5565775"/>
          <p14:tracePt t="27664" x="9759950" y="5581650"/>
          <p14:tracePt t="27688" x="9759950" y="5589588"/>
          <p14:tracePt t="27704" x="9759950" y="5605463"/>
          <p14:tracePt t="27722" x="9752013" y="5605463"/>
          <p14:tracePt t="27738" x="9752013" y="5613400"/>
          <p14:tracePt t="27752" x="9744075" y="5613400"/>
          <p14:tracePt t="27768" x="9736138" y="5621338"/>
          <p14:tracePt t="27776" x="9736138" y="5629275"/>
          <p14:tracePt t="27784" x="9728200" y="5629275"/>
          <p14:tracePt t="27792" x="9720263" y="5629275"/>
          <p14:tracePt t="27800" x="9712325" y="5629275"/>
          <p14:tracePt t="27809" x="9696450" y="5637213"/>
          <p14:tracePt t="27824" x="9688513" y="5637213"/>
          <p14:tracePt t="27832" x="9672638" y="5637213"/>
          <p14:tracePt t="27840" x="9656763" y="5637213"/>
          <p14:tracePt t="27848" x="9648825" y="5645150"/>
          <p14:tracePt t="27856" x="9640888" y="5645150"/>
          <p14:tracePt t="27864" x="9625013" y="5645150"/>
          <p14:tracePt t="27872" x="9617075" y="5645150"/>
          <p14:tracePt t="27880" x="9601200" y="5653088"/>
          <p14:tracePt t="27888" x="9585325" y="5653088"/>
          <p14:tracePt t="27897" x="9575800" y="5653088"/>
          <p14:tracePt t="27904" x="9559925" y="5653088"/>
          <p14:tracePt t="27914" x="9544050" y="5653088"/>
          <p14:tracePt t="27921" x="9528175" y="5653088"/>
          <p14:tracePt t="27931" x="9512300" y="5653088"/>
          <p14:tracePt t="27938" x="9504363" y="5653088"/>
          <p14:tracePt t="27944" x="9488488" y="5653088"/>
          <p14:tracePt t="27953" x="9480550" y="5645150"/>
          <p14:tracePt t="27960" x="9464675" y="5645150"/>
          <p14:tracePt t="27969" x="9440863" y="5645150"/>
          <p14:tracePt t="27977" x="9432925" y="5645150"/>
          <p14:tracePt t="27985" x="9424988" y="5645150"/>
          <p14:tracePt t="27992" x="9409113" y="5637213"/>
          <p14:tracePt t="27999" x="9393238" y="5637213"/>
          <p14:tracePt t="28019" x="9377363" y="5629275"/>
          <p14:tracePt t="28027" x="9369425" y="5629275"/>
          <p14:tracePt t="28040" x="9361488" y="5629275"/>
          <p14:tracePt t="28057" x="9353550" y="5621338"/>
          <p14:tracePt t="28092" x="9345613" y="5605463"/>
          <p14:tracePt t="28105" x="9345613" y="5597525"/>
          <p14:tracePt t="28112" x="9337675" y="5589588"/>
          <p14:tracePt t="28129" x="9337675" y="5581650"/>
          <p14:tracePt t="28136" x="9329738" y="5573713"/>
          <p14:tracePt t="28145" x="9329738" y="5565775"/>
          <p14:tracePt t="28151" x="9329738" y="5557838"/>
          <p14:tracePt t="28159" x="9321800" y="5549900"/>
          <p14:tracePt t="28170" x="9321800" y="5541963"/>
          <p14:tracePt t="28180" x="9313863" y="5534025"/>
          <p14:tracePt t="28187" x="9313863" y="5526088"/>
          <p14:tracePt t="28193" x="9313863" y="5518150"/>
          <p14:tracePt t="28209" x="9313863" y="5510213"/>
          <p14:tracePt t="28216" x="9313863" y="5502275"/>
          <p14:tracePt t="28232" x="9313863" y="5486400"/>
          <p14:tracePt t="28248" x="9313863" y="5478463"/>
          <p14:tracePt t="28264" x="9313863" y="5470525"/>
          <p14:tracePt t="28280" x="9313863" y="5462588"/>
          <p14:tracePt t="28296" x="9313863" y="5446713"/>
          <p14:tracePt t="28313" x="9313863" y="5438775"/>
          <p14:tracePt t="28322" x="9313863" y="5430838"/>
          <p14:tracePt t="28337" x="9321800" y="5414963"/>
          <p14:tracePt t="28353" x="9329738" y="5407025"/>
          <p14:tracePt t="28368" x="9337675" y="5399088"/>
          <p14:tracePt t="28385" x="9337675" y="5383213"/>
          <p14:tracePt t="28393" x="9345613" y="5383213"/>
          <p14:tracePt t="28401" x="9345613" y="5375275"/>
          <p14:tracePt t="28409" x="9353550" y="5375275"/>
          <p14:tracePt t="28415" x="9361488" y="5367338"/>
          <p14:tracePt t="28424" x="9361488" y="5359400"/>
          <p14:tracePt t="28432" x="9369425" y="5359400"/>
          <p14:tracePt t="28451" x="9377363" y="5351463"/>
          <p14:tracePt t="28466" x="9385300" y="5351463"/>
          <p14:tracePt t="28473" x="9393238" y="5343525"/>
          <p14:tracePt t="28480" x="9401175" y="5343525"/>
          <p14:tracePt t="28488" x="9409113" y="5335588"/>
          <p14:tracePt t="28496" x="9424988" y="5335588"/>
          <p14:tracePt t="28503" x="9432925" y="5335588"/>
          <p14:tracePt t="28513" x="9440863" y="5327650"/>
          <p14:tracePt t="28520" x="9456738" y="5327650"/>
          <p14:tracePt t="28530" x="9472613" y="5327650"/>
          <p14:tracePt t="28538" x="9480550" y="5319713"/>
          <p14:tracePt t="28543" x="9488488" y="5319713"/>
          <p14:tracePt t="28552" x="9504363" y="5319713"/>
          <p14:tracePt t="28559" x="9512300" y="5319713"/>
          <p14:tracePt t="28580" x="9528175" y="5319713"/>
          <p14:tracePt t="28587" x="9536113" y="5319713"/>
          <p14:tracePt t="28594" x="9544050" y="5310188"/>
          <p14:tracePt t="28600" x="9551988" y="5310188"/>
          <p14:tracePt t="28616" x="9559925" y="5310188"/>
          <p14:tracePt t="28624" x="9575800" y="5310188"/>
          <p14:tracePt t="28633" x="9585325" y="5310188"/>
          <p14:tracePt t="28640" x="9601200" y="5310188"/>
          <p14:tracePt t="28647" x="9609138" y="5310188"/>
          <p14:tracePt t="28656" x="9632950" y="5310188"/>
          <p14:tracePt t="28666" x="9640888" y="5310188"/>
          <p14:tracePt t="28674" x="9656763" y="5310188"/>
          <p14:tracePt t="28683" x="9672638" y="5319713"/>
          <p14:tracePt t="28688" x="9688513" y="5319713"/>
          <p14:tracePt t="28698" x="9712325" y="5319713"/>
          <p14:tracePt t="28704" x="9720263" y="5327650"/>
          <p14:tracePt t="28713" x="9736138" y="5335588"/>
          <p14:tracePt t="28720" x="9744075" y="5335588"/>
          <p14:tracePt t="28730" x="9752013" y="5343525"/>
          <p14:tracePt t="28752" x="9752013" y="5351463"/>
          <p14:tracePt t="28768" x="9759950" y="5351463"/>
          <p14:tracePt t="28780" x="9759950" y="5359400"/>
          <p14:tracePt t="28797" x="9759950" y="5367338"/>
          <p14:tracePt t="28810" x="9759950" y="5375275"/>
          <p14:tracePt t="28817" x="9759950" y="5383213"/>
          <p14:tracePt t="28825" x="9759950" y="5391150"/>
          <p14:tracePt t="28833" x="9759950" y="5399088"/>
          <p14:tracePt t="28841" x="9759950" y="5407025"/>
          <p14:tracePt t="28849" x="9759950" y="5414963"/>
          <p14:tracePt t="28858" x="9767888" y="5414963"/>
          <p14:tracePt t="28864" x="9767888" y="5422900"/>
          <p14:tracePt t="28881" x="9767888" y="5430838"/>
          <p14:tracePt t="28897" x="9767888" y="5438775"/>
          <p14:tracePt t="28977" x="9767888" y="5446713"/>
          <p14:tracePt t="29210" x="9783763" y="5446713"/>
          <p14:tracePt t="29217" x="9799638" y="5454650"/>
          <p14:tracePt t="29227" x="9807575" y="5454650"/>
          <p14:tracePt t="29235" x="9815513" y="5462588"/>
          <p14:tracePt t="29240" x="9839325" y="5462588"/>
          <p14:tracePt t="29248" x="9855200" y="5462588"/>
          <p14:tracePt t="29256" x="9871075" y="5470525"/>
          <p14:tracePt t="29264" x="9886950" y="5470525"/>
          <p14:tracePt t="29272" x="9902825" y="5470525"/>
          <p14:tracePt t="29281" x="9926638" y="5470525"/>
          <p14:tracePt t="29288" x="9944100" y="5470525"/>
          <p14:tracePt t="29298" x="9967913" y="5478463"/>
          <p14:tracePt t="29303" x="9983788" y="5478463"/>
          <p14:tracePt t="29313" x="10015538" y="5486400"/>
          <p14:tracePt t="29320" x="10039350" y="5486400"/>
          <p14:tracePt t="29330" x="10063163" y="5486400"/>
          <p14:tracePt t="29336" x="10079038" y="5486400"/>
          <p14:tracePt t="29345" x="10102850" y="5486400"/>
          <p14:tracePt t="29352" x="10118725" y="5486400"/>
          <p14:tracePt t="29359" x="10142538" y="5494338"/>
          <p14:tracePt t="29368" x="10150475" y="5494338"/>
          <p14:tracePt t="29375" x="10166350" y="5502275"/>
          <p14:tracePt t="29384" x="10190163" y="5510213"/>
          <p14:tracePt t="29392" x="10198100" y="5510213"/>
          <p14:tracePt t="29399" x="10206038" y="5510213"/>
          <p14:tracePt t="29408" x="10221913" y="5518150"/>
          <p14:tracePt t="29416" x="10237788" y="5518150"/>
          <p14:tracePt t="29432" x="10261600" y="5526088"/>
          <p14:tracePt t="29440" x="10279063" y="5526088"/>
          <p14:tracePt t="29449" x="10302875" y="5526088"/>
          <p14:tracePt t="29455" x="10318750" y="5526088"/>
          <p14:tracePt t="29464" x="10326688" y="5526088"/>
          <p14:tracePt t="29471" x="10342563" y="5526088"/>
          <p14:tracePt t="29481" x="10350500" y="5526088"/>
          <p14:tracePt t="29487" x="10358438" y="5526088"/>
          <p14:tracePt t="29504" x="10366375" y="5526088"/>
          <p14:tracePt t="29519" x="10374313" y="5526088"/>
          <p14:tracePt t="29536" x="10398125" y="5526088"/>
          <p14:tracePt t="29545" x="10406063" y="5526088"/>
          <p14:tracePt t="29554" x="10414000" y="5526088"/>
          <p14:tracePt t="29563" x="10429875" y="5526088"/>
          <p14:tracePt t="29570" x="10445750" y="5526088"/>
          <p14:tracePt t="29576" x="10461625" y="5526088"/>
          <p14:tracePt t="29584" x="10477500" y="5534025"/>
          <p14:tracePt t="29592" x="10493375" y="5534025"/>
          <p14:tracePt t="29600" x="10501313" y="5534025"/>
          <p14:tracePt t="29608" x="10517188" y="5534025"/>
          <p14:tracePt t="29616" x="10525125" y="5534025"/>
          <p14:tracePt t="29672" x="10533063" y="5534025"/>
          <p14:tracePt t="29688" x="10541000" y="5534025"/>
          <p14:tracePt t="29704" x="10548938" y="5518150"/>
          <p14:tracePt t="29736" x="10548938" y="5510213"/>
          <p14:tracePt t="29752" x="10556875" y="5510213"/>
          <p14:tracePt t="29768" x="10556875" y="5502275"/>
          <p14:tracePt t="29784" x="10556875" y="5494338"/>
          <p14:tracePt t="29808" x="10548938" y="5486400"/>
          <p14:tracePt t="29816" x="10533063" y="5486400"/>
          <p14:tracePt t="29832" x="10517188" y="5478463"/>
          <p14:tracePt t="29840" x="10509250" y="5470525"/>
          <p14:tracePt t="29848" x="10501313" y="5470525"/>
          <p14:tracePt t="29856" x="10493375" y="5470525"/>
          <p14:tracePt t="29863" x="10485438" y="5462588"/>
          <p14:tracePt t="29872" x="10461625" y="5462588"/>
          <p14:tracePt t="29882" x="10453688" y="5462588"/>
          <p14:tracePt t="29900" x="10437813" y="5462588"/>
          <p14:tracePt t="29913" x="10421938" y="5462588"/>
          <p14:tracePt t="29929" x="10414000" y="5462588"/>
          <p14:tracePt t="29936" x="10406063" y="5462588"/>
          <p14:tracePt t="29947" x="10390188" y="5462588"/>
          <p14:tracePt t="29953" x="10382250" y="5462588"/>
          <p14:tracePt t="29960" x="10366375" y="5462588"/>
          <p14:tracePt t="29968" x="10350500" y="5470525"/>
          <p14:tracePt t="29976" x="10334625" y="5478463"/>
          <p14:tracePt t="29984" x="10326688" y="5478463"/>
          <p14:tracePt t="29997" x="10302875" y="5486400"/>
          <p14:tracePt t="30002" x="10294938" y="5494338"/>
          <p14:tracePt t="30016" x="10287000" y="5494338"/>
          <p14:tracePt t="30032" x="10287000" y="5510213"/>
          <p14:tracePt t="30056" x="10279063" y="5518150"/>
          <p14:tracePt t="30072" x="10279063" y="5526088"/>
          <p14:tracePt t="30090" x="10279063" y="5534025"/>
          <p14:tracePt t="30114" x="10279063" y="5541963"/>
          <p14:tracePt t="30129" x="10279063" y="5549900"/>
          <p14:tracePt t="30136" x="10294938" y="5557838"/>
          <p14:tracePt t="30145" x="10302875" y="5565775"/>
          <p14:tracePt t="30152" x="10310813" y="5565775"/>
          <p14:tracePt t="30163" x="10326688" y="5573713"/>
          <p14:tracePt t="30171" x="10342563" y="5581650"/>
          <p14:tracePt t="30177" x="10350500" y="5581650"/>
          <p14:tracePt t="30184" x="10358438" y="5581650"/>
          <p14:tracePt t="30192" x="10382250" y="5589588"/>
          <p14:tracePt t="30200" x="10398125" y="5589588"/>
          <p14:tracePt t="30209" x="10414000" y="5589588"/>
          <p14:tracePt t="30216" x="10437813" y="5589588"/>
          <p14:tracePt t="30224" x="10453688" y="5589588"/>
          <p14:tracePt t="30233" x="10469563" y="5589588"/>
          <p14:tracePt t="30240" x="10485438" y="5589588"/>
          <p14:tracePt t="30248" x="10501313" y="5589588"/>
          <p14:tracePt t="30256" x="10517188" y="5581650"/>
          <p14:tracePt t="30264" x="10525125" y="5573713"/>
          <p14:tracePt t="30272" x="10533063" y="5573713"/>
          <p14:tracePt t="30296" x="10541000" y="5565775"/>
          <p14:tracePt t="30314" x="10541000" y="5557838"/>
          <p14:tracePt t="30329" x="10541000" y="5549900"/>
          <p14:tracePt t="30337" x="10541000" y="5541963"/>
          <p14:tracePt t="30352" x="10541000" y="5534025"/>
          <p14:tracePt t="30360" x="10541000" y="5526088"/>
          <p14:tracePt t="30384" x="10541000" y="5518150"/>
          <p14:tracePt t="30409" x="10541000" y="5510213"/>
          <p14:tracePt t="30425" x="10525125" y="5510213"/>
          <p14:tracePt t="30432" x="10517188" y="5502275"/>
          <p14:tracePt t="30440" x="10501313" y="5502275"/>
          <p14:tracePt t="30448" x="10493375" y="5502275"/>
          <p14:tracePt t="30458" x="10469563" y="5502275"/>
          <p14:tracePt t="30465" x="10461625" y="5502275"/>
          <p14:tracePt t="30473" x="10445750" y="5502275"/>
          <p14:tracePt t="30482" x="10429875" y="5502275"/>
          <p14:tracePt t="30489" x="10414000" y="5502275"/>
          <p14:tracePt t="30498" x="10398125" y="5502275"/>
          <p14:tracePt t="30504" x="10374313" y="5502275"/>
          <p14:tracePt t="30513" x="10366375" y="5502275"/>
          <p14:tracePt t="30522" x="10358438" y="5502275"/>
          <p14:tracePt t="30531" x="10350500" y="5510213"/>
          <p14:tracePt t="30576" x="10350500" y="5518150"/>
          <p14:tracePt t="30608" x="10350500" y="5526088"/>
          <p14:tracePt t="30656" x="10358438" y="5526088"/>
          <p14:tracePt t="30664" x="10366375" y="5526088"/>
          <p14:tracePt t="30680" x="10374313" y="5526088"/>
          <p14:tracePt t="30697" x="10382250" y="5526088"/>
          <p14:tracePt t="30713" x="10390188" y="5526088"/>
          <p14:tracePt t="30736" x="10398125" y="5526088"/>
          <p14:tracePt t="30784" x="10406063" y="5518150"/>
          <p14:tracePt t="31522" x="10406063" y="5526088"/>
          <p14:tracePt t="31539" x="10406063" y="5534025"/>
          <p14:tracePt t="31554" x="10406063" y="5549900"/>
          <p14:tracePt t="31570" x="10406063" y="5557838"/>
          <p14:tracePt t="31578" x="10398125" y="5557838"/>
          <p14:tracePt t="31593" x="10398125" y="5565775"/>
          <p14:tracePt t="31640" x="10398125" y="5573713"/>
          <p14:tracePt t="31656" x="10398125" y="5581650"/>
          <p14:tracePt t="31672" x="10398125" y="5589588"/>
          <p14:tracePt t="31688" x="10398125" y="5605463"/>
          <p14:tracePt t="31713" x="10398125" y="5613400"/>
          <p14:tracePt t="31720" x="10390188" y="5613400"/>
          <p14:tracePt t="31729" x="10390188" y="5621338"/>
          <p14:tracePt t="31761" x="10390188" y="5637213"/>
          <p14:tracePt t="31776" x="10390188" y="5645150"/>
          <p14:tracePt t="31792" x="10390188" y="5653088"/>
          <p14:tracePt t="31808" x="10390188" y="5662613"/>
          <p14:tracePt t="31824" x="10382250" y="5670550"/>
          <p14:tracePt t="31866" x="10382250" y="5686425"/>
          <p14:tracePt t="31904" x="10382250" y="5694363"/>
          <p14:tracePt t="31930" x="10382250" y="5702300"/>
          <p14:tracePt t="31945" x="10382250" y="5710238"/>
          <p14:tracePt t="31969" x="10382250" y="5718175"/>
          <p14:tracePt t="34769" x="10382250" y="5726113"/>
          <p14:tracePt t="34785" x="10382250" y="5734050"/>
          <p14:tracePt t="34793" x="10382250" y="5749925"/>
          <p14:tracePt t="34800" x="10382250" y="5757863"/>
          <p14:tracePt t="34808" x="10382250" y="5765800"/>
          <p14:tracePt t="34816" x="10382250" y="5773738"/>
          <p14:tracePt t="34824" x="10382250" y="5781675"/>
          <p14:tracePt t="34832" x="10374313" y="5789613"/>
          <p14:tracePt t="34840" x="10374313" y="5797550"/>
          <p14:tracePt t="34848" x="10374313" y="5805488"/>
          <p14:tracePt t="34858" x="10374313" y="5813425"/>
          <p14:tracePt t="34864" x="10374313" y="5821363"/>
          <p14:tracePt t="34880" x="10374313" y="5829300"/>
          <p14:tracePt t="34893" x="10366375" y="5837238"/>
          <p14:tracePt t="34897" x="10366375" y="5845175"/>
          <p14:tracePt t="34904" x="10366375" y="5853113"/>
          <p14:tracePt t="34913" x="10366375" y="5868988"/>
          <p14:tracePt t="34929" x="10366375" y="5876925"/>
          <p14:tracePt t="34936" x="10358438" y="5892800"/>
          <p14:tracePt t="34946" x="10350500" y="5900738"/>
          <p14:tracePt t="34952" x="10350500" y="5908675"/>
          <p14:tracePt t="34960" x="10350500" y="5916613"/>
          <p14:tracePt t="34968" x="10342563" y="5924550"/>
          <p14:tracePt t="34976" x="10342563" y="5932488"/>
          <p14:tracePt t="34984" x="10342563" y="5940425"/>
          <p14:tracePt t="34992" x="10334625" y="5948363"/>
          <p14:tracePt t="35000" x="10326688" y="5956300"/>
          <p14:tracePt t="35016" x="10318750" y="5964238"/>
          <p14:tracePt t="35024" x="10318750" y="5972175"/>
          <p14:tracePt t="35032" x="10302875" y="5980113"/>
          <p14:tracePt t="35051" x="10294938" y="5988050"/>
          <p14:tracePt t="35058" x="10294938" y="5995988"/>
          <p14:tracePt t="35065" x="10279063" y="5995988"/>
          <p14:tracePt t="35081" x="10269538" y="6005513"/>
          <p14:tracePt t="35097" x="10261600" y="6013450"/>
          <p14:tracePt t="35130" x="10253663" y="6021388"/>
          <p14:tracePt t="35162" x="10253663" y="6029325"/>
          <p14:tracePt t="35184" x="10253663" y="6037263"/>
          <p14:tracePt t="35200" x="10253663" y="6045200"/>
          <p14:tracePt t="35208" x="10269538" y="6053138"/>
          <p14:tracePt t="35216" x="10279063" y="6061075"/>
          <p14:tracePt t="35224" x="10294938" y="6069013"/>
          <p14:tracePt t="35232" x="10318750" y="6069013"/>
          <p14:tracePt t="35242" x="10350500" y="6076950"/>
          <p14:tracePt t="35248" x="10374313" y="6084888"/>
          <p14:tracePt t="35257" x="10398125" y="6084888"/>
          <p14:tracePt t="35265" x="10421938" y="6092825"/>
          <p14:tracePt t="35272" x="10453688" y="6092825"/>
          <p14:tracePt t="35281" x="10469563" y="6092825"/>
          <p14:tracePt t="35290" x="10485438" y="6092825"/>
          <p14:tracePt t="35298" x="10501313" y="6100763"/>
          <p14:tracePt t="35304" x="10517188" y="6100763"/>
          <p14:tracePt t="35313" x="10525125" y="6100763"/>
          <p14:tracePt t="35330" x="10533063" y="6100763"/>
          <p14:tracePt t="35336" x="10541000" y="6100763"/>
          <p14:tracePt t="35353" x="10541000" y="6092825"/>
          <p14:tracePt t="35361" x="10548938" y="6084888"/>
          <p14:tracePt t="35368" x="10556875" y="6084888"/>
          <p14:tracePt t="35376" x="10564813" y="6076950"/>
          <p14:tracePt t="35384" x="10572750" y="6069013"/>
          <p14:tracePt t="35392" x="10580688" y="6061075"/>
          <p14:tracePt t="35400" x="10588625" y="6053138"/>
          <p14:tracePt t="35409" x="10604500" y="6037263"/>
          <p14:tracePt t="35416" x="10612438" y="6037263"/>
          <p14:tracePt t="35424" x="10629900" y="6021388"/>
          <p14:tracePt t="35432" x="10637838" y="6021388"/>
          <p14:tracePt t="35442" x="10645775" y="6013450"/>
          <p14:tracePt t="35449" x="10653713" y="6005513"/>
          <p14:tracePt t="35458" x="10653713" y="5995988"/>
          <p14:tracePt t="35466" x="10661650" y="5988050"/>
          <p14:tracePt t="35472" x="10669588" y="5988050"/>
          <p14:tracePt t="35481" x="10669588" y="5980113"/>
          <p14:tracePt t="35497" x="10669588" y="5972175"/>
          <p14:tracePt t="35513" x="10669588" y="5964238"/>
          <p14:tracePt t="35529" x="10669588" y="5956300"/>
          <p14:tracePt t="35545" x="10669588" y="5948363"/>
          <p14:tracePt t="35570" x="10669588" y="5940425"/>
          <p14:tracePt t="35585" x="10661650" y="5932488"/>
          <p14:tracePt t="35593" x="10653713" y="5932488"/>
          <p14:tracePt t="35600" x="10637838" y="5924550"/>
          <p14:tracePt t="35610" x="10620375" y="5924550"/>
          <p14:tracePt t="35616" x="10604500" y="5916613"/>
          <p14:tracePt t="35625" x="10580688" y="5908675"/>
          <p14:tracePt t="35632" x="10556875" y="5900738"/>
          <p14:tracePt t="35640" x="10533063" y="5892800"/>
          <p14:tracePt t="35648" x="10509250" y="5892800"/>
          <p14:tracePt t="35656" x="10485438" y="5892800"/>
          <p14:tracePt t="35666" x="10461625" y="5892800"/>
          <p14:tracePt t="35674" x="10437813" y="5884863"/>
          <p14:tracePt t="35683" x="10414000" y="5884863"/>
          <p14:tracePt t="35689" x="10398125" y="5884863"/>
          <p14:tracePt t="35698" x="10382250" y="5876925"/>
          <p14:tracePt t="35706" x="10374313" y="5876925"/>
          <p14:tracePt t="35714" x="10350500" y="5876925"/>
          <p14:tracePt t="35721" x="10342563" y="5876925"/>
          <p14:tracePt t="35730" x="10318750" y="5876925"/>
          <p14:tracePt t="35735" x="10310813" y="5876925"/>
          <p14:tracePt t="35745" x="10294938" y="5876925"/>
          <p14:tracePt t="35752" x="10279063" y="5876925"/>
          <p14:tracePt t="35761" x="10261600" y="5884863"/>
          <p14:tracePt t="35768" x="10245725" y="5884863"/>
          <p14:tracePt t="35776" x="10237788" y="5884863"/>
          <p14:tracePt t="35784" x="10221913" y="5884863"/>
          <p14:tracePt t="35797" x="10206038" y="5884863"/>
          <p14:tracePt t="35805" x="10206038" y="5892800"/>
          <p14:tracePt t="35811" x="10198100" y="5892800"/>
          <p14:tracePt t="35817" x="10182225" y="5900738"/>
          <p14:tracePt t="35848" x="10174288" y="5900738"/>
          <p14:tracePt t="35866" x="10174288" y="5908675"/>
          <p14:tracePt t="35884" x="10166350" y="5916613"/>
          <p14:tracePt t="35888" x="10166350" y="5924550"/>
          <p14:tracePt t="35898" x="10158413" y="5932488"/>
          <p14:tracePt t="35914" x="10158413" y="5940425"/>
          <p14:tracePt t="35920" x="10150475" y="5948363"/>
          <p14:tracePt t="35929" x="10150475" y="5956300"/>
          <p14:tracePt t="35947" x="10150475" y="5972175"/>
          <p14:tracePt t="35961" x="10150475" y="5980113"/>
          <p14:tracePt t="35969" x="10150475" y="5988050"/>
          <p14:tracePt t="35977" x="10150475" y="5995988"/>
          <p14:tracePt t="35985" x="10150475" y="6005513"/>
          <p14:tracePt t="36000" x="10158413" y="6013450"/>
          <p14:tracePt t="36009" x="10166350" y="6021388"/>
          <p14:tracePt t="36016" x="10174288" y="6021388"/>
          <p14:tracePt t="36025" x="10182225" y="6021388"/>
          <p14:tracePt t="36032" x="10190163" y="6021388"/>
          <p14:tracePt t="36040" x="10206038" y="6029325"/>
          <p14:tracePt t="36048" x="10221913" y="6037263"/>
          <p14:tracePt t="36056" x="10237788" y="6037263"/>
          <p14:tracePt t="36063" x="10245725" y="6045200"/>
          <p14:tracePt t="36072" x="10269538" y="6053138"/>
          <p14:tracePt t="36080" x="10294938" y="6053138"/>
          <p14:tracePt t="36088" x="10318750" y="6053138"/>
          <p14:tracePt t="36096" x="10342563" y="6061075"/>
          <p14:tracePt t="36104" x="10366375" y="6069013"/>
          <p14:tracePt t="36113" x="10390188" y="6069013"/>
          <p14:tracePt t="36120" x="10406063" y="6076950"/>
          <p14:tracePt t="36130" x="10421938" y="6076950"/>
          <p14:tracePt t="36136" x="10437813" y="6076950"/>
          <p14:tracePt t="36145" x="10453688" y="6076950"/>
          <p14:tracePt t="36154" x="10469563" y="6076950"/>
          <p14:tracePt t="36163" x="10477500" y="6076950"/>
          <p14:tracePt t="36170" x="10493375" y="6069013"/>
          <p14:tracePt t="36177" x="10501313" y="6069013"/>
          <p14:tracePt t="36184" x="10509250" y="6069013"/>
          <p14:tracePt t="36192" x="10517188" y="6061075"/>
          <p14:tracePt t="36209" x="10533063" y="6053138"/>
          <p14:tracePt t="36216" x="10541000" y="6053138"/>
          <p14:tracePt t="36224" x="10548938" y="6045200"/>
          <p14:tracePt t="36232" x="10556875" y="6037263"/>
          <p14:tracePt t="36242" x="10564813" y="6037263"/>
          <p14:tracePt t="36251" x="10580688" y="6029325"/>
          <p14:tracePt t="36257" x="10596563" y="6021388"/>
          <p14:tracePt t="36266" x="10604500" y="6021388"/>
          <p14:tracePt t="36274" x="10612438" y="6021388"/>
          <p14:tracePt t="36282" x="10620375" y="6021388"/>
          <p14:tracePt t="36288" x="10620375" y="6013450"/>
          <p14:tracePt t="36322" x="10629900" y="6013450"/>
          <p14:tracePt t="36345" x="10637838" y="6005513"/>
          <p14:tracePt t="36377" x="10637838" y="5995988"/>
          <p14:tracePt t="36385" x="10637838" y="5988050"/>
          <p14:tracePt t="36417" x="10637838" y="5980113"/>
          <p14:tracePt t="36442" x="10637838" y="5964238"/>
          <p14:tracePt t="36474" x="10637838" y="5956300"/>
          <p14:tracePt t="36498" x="10637838" y="5948363"/>
          <p14:tracePt t="36528" x="10637838" y="5940425"/>
          <p14:tracePt t="36618" x="10629900" y="5932488"/>
          <p14:tracePt t="36626" x="10620375" y="5932488"/>
          <p14:tracePt t="36633" x="10620375" y="5924550"/>
          <p14:tracePt t="36649" x="10604500" y="5916613"/>
          <p14:tracePt t="36656" x="10596563" y="5916613"/>
          <p14:tracePt t="36664" x="10588625" y="5908675"/>
          <p14:tracePt t="36680" x="10580688" y="5900738"/>
          <p14:tracePt t="36697" x="10564813" y="5900738"/>
          <p14:tracePt t="36720" x="10556875" y="5892800"/>
          <p14:tracePt t="36754" x="10541000" y="5892800"/>
          <p14:tracePt t="36769" x="10533063" y="5892800"/>
          <p14:tracePt t="36776" x="10525125" y="5892800"/>
          <p14:tracePt t="36785" x="10517188" y="5892800"/>
          <p14:tracePt t="36800" x="10501313" y="5892800"/>
          <p14:tracePt t="36809" x="10493375" y="5892800"/>
          <p14:tracePt t="36818" x="10477500" y="5892800"/>
          <p14:tracePt t="36827" x="10469563" y="5892800"/>
          <p14:tracePt t="36834" x="10453688" y="5892800"/>
          <p14:tracePt t="36841" x="10445750" y="5892800"/>
          <p14:tracePt t="36848" x="10437813" y="5892800"/>
          <p14:tracePt t="36858" x="10421938" y="5892800"/>
          <p14:tracePt t="36864" x="10414000" y="5892800"/>
          <p14:tracePt t="36872" x="10406063" y="5892800"/>
          <p14:tracePt t="36880" x="10398125" y="5892800"/>
          <p14:tracePt t="36892" x="10390188" y="5892800"/>
          <p14:tracePt t="36904" x="10382250" y="5892800"/>
          <p14:tracePt t="36913" x="10374313" y="5892800"/>
          <p14:tracePt t="36929" x="10358438" y="5892800"/>
          <p14:tracePt t="36936" x="10350500" y="5892800"/>
          <p14:tracePt t="36952" x="10342563" y="5892800"/>
          <p14:tracePt t="36961" x="10334625" y="5892800"/>
          <p14:tracePt t="36975" x="10326688" y="5892800"/>
          <p14:tracePt t="37017" x="10326688" y="5900738"/>
          <p14:tracePt t="37049" x="10318750" y="5900738"/>
          <p14:tracePt t="37073" x="10310813" y="5908675"/>
          <p14:tracePt t="37089" x="10310813" y="5916613"/>
          <p14:tracePt t="37121" x="10310813" y="5924550"/>
          <p14:tracePt t="37146" x="10310813" y="5940425"/>
          <p14:tracePt t="37172" x="10310813" y="5948363"/>
          <p14:tracePt t="37184" x="10310813" y="5956300"/>
          <p14:tracePt t="37192" x="10310813" y="5964238"/>
          <p14:tracePt t="37232" x="10310813" y="5972175"/>
          <p14:tracePt t="37300" x="10310813" y="5980113"/>
          <p14:tracePt t="37450" x="10318750" y="5980113"/>
          <p14:tracePt t="37964" x="10310813" y="5980113"/>
          <p14:tracePt t="37971" x="10287000" y="5964238"/>
          <p14:tracePt t="37980" x="10245725" y="5932488"/>
          <p14:tracePt t="37985" x="10158413" y="5876925"/>
          <p14:tracePt t="37993" x="10023475" y="5789613"/>
          <p14:tracePt t="38000" x="9728200" y="5637213"/>
          <p14:tracePt t="38013" x="9369425" y="5438775"/>
          <p14:tracePt t="38019" x="8947150" y="5207000"/>
          <p14:tracePt t="38025" x="8475663" y="4959350"/>
          <p14:tracePt t="38033" x="7966075" y="4665663"/>
          <p14:tracePt t="38040" x="7431088" y="4378325"/>
          <p14:tracePt t="38048" x="6881813" y="4083050"/>
          <p14:tracePt t="38060" x="6267450" y="3763963"/>
          <p14:tracePt t="38064" x="5629275" y="3429000"/>
          <p14:tracePt t="38072" x="5006975" y="3109913"/>
          <p14:tracePt t="38081" x="4352925" y="2806700"/>
          <p14:tracePt t="38088" x="3740150" y="2527300"/>
          <p14:tracePt t="38097" x="3189288" y="2257425"/>
          <p14:tracePt t="38104" x="2647950" y="2017713"/>
          <p14:tracePt t="38113" x="2160588" y="1793875"/>
          <p14:tracePt t="38120" x="1738313" y="1587500"/>
          <p14:tracePt t="38129" x="1339850" y="1411288"/>
          <p14:tracePt t="38136" x="981075" y="1244600"/>
          <p14:tracePt t="38146" x="669925" y="1092200"/>
          <p14:tracePt t="38151" x="382588" y="973138"/>
          <p14:tracePt t="38160" x="150813" y="8699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9C44-B0EB-4FC9-89D5-3D0D91298DE5}"/>
              </a:ext>
            </a:extLst>
          </p:cNvPr>
          <p:cNvSpPr>
            <a:spLocks noGrp="1"/>
          </p:cNvSpPr>
          <p:nvPr>
            <p:ph type="title"/>
          </p:nvPr>
        </p:nvSpPr>
        <p:spPr>
          <a:xfrm>
            <a:off x="0" y="1123837"/>
            <a:ext cx="3359166" cy="1375523"/>
          </a:xfrm>
        </p:spPr>
        <p:txBody>
          <a:bodyPr>
            <a:normAutofit/>
          </a:bodyPr>
          <a:lstStyle/>
          <a:p>
            <a:r>
              <a:rPr lang="ru-RU" sz="3400" dirty="0" smtClean="0"/>
              <a:t>Дополнительные опции</a:t>
            </a:r>
            <a:endParaRPr lang="ru-RU" sz="3400" dirty="0"/>
          </a:p>
        </p:txBody>
      </p:sp>
      <p:sp>
        <p:nvSpPr>
          <p:cNvPr id="4" name="Content Placeholder 3">
            <a:extLst>
              <a:ext uri="{FF2B5EF4-FFF2-40B4-BE49-F238E27FC236}">
                <a16:creationId xmlns:a16="http://schemas.microsoft.com/office/drawing/2014/main" id="{D98B2332-B26D-461D-AA1C-8418B6125E30}"/>
              </a:ext>
            </a:extLst>
          </p:cNvPr>
          <p:cNvSpPr>
            <a:spLocks noGrp="1"/>
          </p:cNvSpPr>
          <p:nvPr>
            <p:ph idx="1"/>
          </p:nvPr>
        </p:nvSpPr>
        <p:spPr>
          <a:xfrm>
            <a:off x="3435699" y="818388"/>
            <a:ext cx="3578012" cy="5257292"/>
          </a:xfrm>
        </p:spPr>
        <p:txBody>
          <a:bodyPr>
            <a:normAutofit fontScale="85000" lnSpcReduction="20000"/>
          </a:bodyPr>
          <a:lstStyle/>
          <a:p>
            <a:pPr marL="457200" indent="-457200">
              <a:buFont typeface="+mj-lt"/>
              <a:buAutoNum type="arabicPeriod"/>
            </a:pPr>
            <a:r>
              <a:rPr lang="ru-RU" dirty="0" smtClean="0">
                <a:ea typeface="+mn-lt"/>
                <a:cs typeface="+mn-lt"/>
              </a:rPr>
              <a:t>В редакторе параметров перехода для детей и взрослых нажмите «Восстановить все значения перехода по умолчанию и выйти». Это добавит </a:t>
            </a:r>
            <a:r>
              <a:rPr lang="ru-RU" dirty="0" smtClean="0"/>
              <a:t>:</a:t>
            </a:r>
          </a:p>
          <a:p>
            <a:pPr lvl="1"/>
            <a:r>
              <a:rPr lang="ru-RU" dirty="0" smtClean="0"/>
              <a:t>Новые данные о смертности детей на АРТ из </a:t>
            </a:r>
            <a:r>
              <a:rPr lang="ru-RU" dirty="0" err="1" smtClean="0"/>
              <a:t>IeDEA</a:t>
            </a:r>
            <a:endParaRPr lang="ru-RU" dirty="0" smtClean="0"/>
          </a:p>
          <a:p>
            <a:pPr lvl="1"/>
            <a:r>
              <a:rPr lang="ru-RU" dirty="0" smtClean="0"/>
              <a:t>Новые параметры динамики течения болезни для взрослых</a:t>
            </a:r>
          </a:p>
          <a:p>
            <a:pPr marL="457200" indent="-457200">
              <a:buFont typeface="+mj-lt"/>
              <a:buAutoNum type="arabicPeriod"/>
            </a:pPr>
            <a:r>
              <a:rPr lang="ru-RU" dirty="0" smtClean="0"/>
              <a:t>В редакторе «Снижение фертильности в связи с ВИЧ»:</a:t>
            </a:r>
          </a:p>
          <a:p>
            <a:pPr lvl="1"/>
            <a:r>
              <a:rPr lang="ru-RU" dirty="0" smtClean="0">
                <a:ea typeface="+mn-lt"/>
                <a:cs typeface="+mn-lt"/>
              </a:rPr>
              <a:t>Нажмите «Восстановить значения по умолчанию», чтобы получить новые значения по умолчанию</a:t>
            </a:r>
            <a:r>
              <a:rPr lang="ru-RU" dirty="0" smtClean="0"/>
              <a:t>. </a:t>
            </a:r>
          </a:p>
          <a:p>
            <a:pPr lvl="1"/>
            <a:r>
              <a:rPr lang="ru-RU" dirty="0" smtClean="0">
                <a:ea typeface="+mn-lt"/>
                <a:cs typeface="+mn-lt"/>
              </a:rPr>
              <a:t>Нажмите "Подобрать местный поправочный коэффициент"</a:t>
            </a:r>
            <a:r>
              <a:rPr lang="ru-RU" dirty="0" smtClean="0"/>
              <a:t>’</a:t>
            </a:r>
          </a:p>
          <a:p>
            <a:pPr lvl="1"/>
            <a:r>
              <a:rPr lang="ru-RU" dirty="0" smtClean="0"/>
              <a:t>Нажмите «Прочитать данные переписи ДЖК-ПТ из ПОП»’</a:t>
            </a:r>
          </a:p>
          <a:p>
            <a:pPr lvl="1"/>
            <a:r>
              <a:rPr lang="ru-RU" dirty="0" smtClean="0">
                <a:ea typeface="+mn-lt"/>
                <a:cs typeface="+mn-lt"/>
              </a:rPr>
              <a:t>Если появятся данные, нажмите «Подобрать коэффициенты фертильности», чтобы они соответствовали распространенности в ДЖК</a:t>
            </a:r>
            <a:endParaRPr lang="ru-RU" i="1" dirty="0"/>
          </a:p>
        </p:txBody>
      </p:sp>
      <p:sp>
        <p:nvSpPr>
          <p:cNvPr id="3" name="TextBox 2">
            <a:extLst>
              <a:ext uri="{FF2B5EF4-FFF2-40B4-BE49-F238E27FC236}">
                <a16:creationId xmlns:a16="http://schemas.microsoft.com/office/drawing/2014/main" id="{93765E58-E1C6-400A-BBA6-831147BF109C}"/>
              </a:ext>
            </a:extLst>
          </p:cNvPr>
          <p:cNvSpPr txBox="1"/>
          <p:nvPr/>
        </p:nvSpPr>
        <p:spPr>
          <a:xfrm>
            <a:off x="108313" y="2522708"/>
            <a:ext cx="3180009" cy="3416320"/>
          </a:xfrm>
          <a:prstGeom prst="rect">
            <a:avLst/>
          </a:prstGeom>
          <a:noFill/>
        </p:spPr>
        <p:txBody>
          <a:bodyPr wrap="square" rtlCol="0">
            <a:spAutoFit/>
          </a:bodyPr>
          <a:lstStyle/>
          <a:p>
            <a:pPr marL="342900" indent="-342900">
              <a:buAutoNum type="arabicPeriod"/>
            </a:pPr>
            <a:r>
              <a:rPr lang="ru-RU" dirty="0" smtClean="0">
                <a:ea typeface="+mn-lt"/>
                <a:cs typeface="+mn-lt"/>
              </a:rPr>
              <a:t>Параметры педиатрического перехода</a:t>
            </a:r>
            <a:endParaRPr lang="ru-RU" dirty="0" smtClean="0"/>
          </a:p>
          <a:p>
            <a:pPr marL="342900" indent="-342900">
              <a:buAutoNum type="arabicPeriod"/>
            </a:pPr>
            <a:r>
              <a:rPr lang="ru-RU" dirty="0" smtClean="0">
                <a:ea typeface="+mn-lt"/>
                <a:cs typeface="+mn-lt"/>
              </a:rPr>
              <a:t>Параметры перехода взрослых</a:t>
            </a:r>
            <a:endParaRPr lang="ru-RU" dirty="0" smtClean="0"/>
          </a:p>
          <a:p>
            <a:pPr marL="342900" indent="-342900">
              <a:buAutoNum type="arabicPeriod"/>
            </a:pPr>
            <a:r>
              <a:rPr lang="ru-RU" dirty="0" smtClean="0">
                <a:ea typeface="+mn-lt"/>
                <a:cs typeface="+mn-lt"/>
              </a:rPr>
              <a:t>Снижение фертильности в связи с ВИЧ</a:t>
            </a:r>
            <a:endParaRPr lang="ru-RU" dirty="0" smtClean="0"/>
          </a:p>
          <a:p>
            <a:pPr marL="342900" indent="-342900">
              <a:buFont typeface="+mj-lt"/>
              <a:buAutoNum type="arabicPeriod"/>
            </a:pPr>
            <a:r>
              <a:rPr lang="ru-RU" dirty="0" smtClean="0"/>
              <a:t>Вероятности ПМР</a:t>
            </a:r>
          </a:p>
          <a:p>
            <a:pPr marL="342900" indent="-342900">
              <a:buFont typeface="+mj-lt"/>
              <a:buAutoNum type="arabicPeriod"/>
            </a:pPr>
            <a:r>
              <a:rPr lang="ru-RU" dirty="0" err="1" smtClean="0"/>
              <a:t>DALYs</a:t>
            </a:r>
            <a:endParaRPr lang="ru-RU" dirty="0" smtClean="0"/>
          </a:p>
          <a:p>
            <a:pPr marL="342900" indent="-342900">
              <a:buFont typeface="+mj-lt"/>
              <a:buAutoNum type="arabicPeriod"/>
            </a:pPr>
            <a:r>
              <a:rPr lang="ru-RU" dirty="0" smtClean="0"/>
              <a:t>Метод распределения для новых пациентов на АРТ</a:t>
            </a:r>
          </a:p>
          <a:p>
            <a:pPr marL="342900" indent="-342900">
              <a:buFont typeface="+mj-lt"/>
              <a:buAutoNum type="arabicPeriod"/>
            </a:pPr>
            <a:r>
              <a:rPr lang="ru-RU" dirty="0" smtClean="0"/>
              <a:t>Сироты</a:t>
            </a:r>
            <a:endParaRPr lang="ru-RU" dirty="0"/>
          </a:p>
        </p:txBody>
      </p:sp>
      <p:pic>
        <p:nvPicPr>
          <p:cNvPr id="6" name="Picture 5">
            <a:extLst>
              <a:ext uri="{FF2B5EF4-FFF2-40B4-BE49-F238E27FC236}">
                <a16:creationId xmlns:a16="http://schemas.microsoft.com/office/drawing/2014/main" id="{4167B40C-5FD8-4D92-8013-BDD9D735955B}"/>
              </a:ext>
            </a:extLst>
          </p:cNvPr>
          <p:cNvPicPr>
            <a:picLocks noChangeAspect="1"/>
          </p:cNvPicPr>
          <p:nvPr/>
        </p:nvPicPr>
        <p:blipFill>
          <a:blip r:embed="rId5"/>
          <a:stretch>
            <a:fillRect/>
          </a:stretch>
        </p:blipFill>
        <p:spPr>
          <a:xfrm>
            <a:off x="7090244" y="3169919"/>
            <a:ext cx="4620060" cy="2905761"/>
          </a:xfrm>
          <a:prstGeom prst="rect">
            <a:avLst/>
          </a:prstGeom>
        </p:spPr>
      </p:pic>
      <p:pic>
        <p:nvPicPr>
          <p:cNvPr id="10" name="Picture 9">
            <a:extLst>
              <a:ext uri="{FF2B5EF4-FFF2-40B4-BE49-F238E27FC236}">
                <a16:creationId xmlns:a16="http://schemas.microsoft.com/office/drawing/2014/main" id="{23E213E6-2623-40A9-A178-F3FC2232F238}"/>
              </a:ext>
            </a:extLst>
          </p:cNvPr>
          <p:cNvPicPr>
            <a:picLocks noChangeAspect="1"/>
          </p:cNvPicPr>
          <p:nvPr/>
        </p:nvPicPr>
        <p:blipFill>
          <a:blip r:embed="rId6"/>
          <a:stretch>
            <a:fillRect/>
          </a:stretch>
        </p:blipFill>
        <p:spPr>
          <a:xfrm>
            <a:off x="7090244" y="186727"/>
            <a:ext cx="4543527" cy="2891335"/>
          </a:xfrm>
          <a:prstGeom prst="rect">
            <a:avLst/>
          </a:prstGeom>
        </p:spPr>
      </p:pic>
      <p:sp>
        <p:nvSpPr>
          <p:cNvPr id="11" name="Oval 10">
            <a:extLst>
              <a:ext uri="{FF2B5EF4-FFF2-40B4-BE49-F238E27FC236}">
                <a16:creationId xmlns:a16="http://schemas.microsoft.com/office/drawing/2014/main" id="{79864F5A-E0A7-422F-A56C-0B41EC3AAC15}"/>
              </a:ext>
            </a:extLst>
          </p:cNvPr>
          <p:cNvSpPr/>
          <p:nvPr/>
        </p:nvSpPr>
        <p:spPr>
          <a:xfrm>
            <a:off x="9231923" y="2716823"/>
            <a:ext cx="2031023" cy="51874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Picture 6">
            <a:extLst>
              <a:ext uri="{FF2B5EF4-FFF2-40B4-BE49-F238E27FC236}">
                <a16:creationId xmlns:a16="http://schemas.microsoft.com/office/drawing/2014/main" id="{0045E7D0-9554-493E-8577-05F383C6A008}"/>
              </a:ext>
            </a:extLst>
          </p:cNvPr>
          <p:cNvPicPr>
            <a:picLocks noChangeAspect="1"/>
          </p:cNvPicPr>
          <p:nvPr/>
        </p:nvPicPr>
        <p:blipFill>
          <a:blip r:embed="rId7"/>
          <a:stretch>
            <a:fillRect/>
          </a:stretch>
        </p:blipFill>
        <p:spPr>
          <a:xfrm>
            <a:off x="0" y="-10287"/>
            <a:ext cx="3435699" cy="837271"/>
          </a:xfrm>
          <a:prstGeom prst="rect">
            <a:avLst/>
          </a:prstGeom>
        </p:spPr>
      </p:pic>
      <p:pic>
        <p:nvPicPr>
          <p:cNvPr id="13" name="Audio 12">
            <a:hlinkClick r:id="" action="ppaction://media"/>
            <a:extLst>
              <a:ext uri="{FF2B5EF4-FFF2-40B4-BE49-F238E27FC236}">
                <a16:creationId xmlns:a16="http://schemas.microsoft.com/office/drawing/2014/main" id="{3E92D911-4FCE-4DA8-98BA-052F521180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9946638"/>
      </p:ext>
    </p:extLst>
  </p:cSld>
  <p:clrMapOvr>
    <a:masterClrMapping/>
  </p:clrMapOvr>
  <mc:AlternateContent xmlns:mc="http://schemas.openxmlformats.org/markup-compatibility/2006" xmlns:p14="http://schemas.microsoft.com/office/powerpoint/2010/main">
    <mc:Choice Requires="p14">
      <p:transition spd="slow" p14:dur="2000" advTm="77454"/>
    </mc:Choice>
    <mc:Fallback xmlns="">
      <p:transition spd="slow" advTm="7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mod="1">
    <p:ext uri="{3A86A75C-4F4B-4683-9AE1-C65F6400EC91}">
      <p14:laserTraceLst xmlns:p14="http://schemas.microsoft.com/office/powerpoint/2010/main">
        <p14:tracePtLst>
          <p14:tracePt t="33097" x="3740150" y="158750"/>
          <p14:tracePt t="33102" x="3756025" y="158750"/>
          <p14:tracePt t="33108" x="3763963" y="166688"/>
          <p14:tracePt t="33181" x="3771900" y="166688"/>
          <p14:tracePt t="33190" x="3771900" y="176213"/>
          <p14:tracePt t="33197" x="3771900" y="192088"/>
          <p14:tracePt t="33206" x="3771900" y="207963"/>
          <p14:tracePt t="33213" x="3771900" y="231775"/>
          <p14:tracePt t="33222" x="3771900" y="247650"/>
          <p14:tracePt t="33229" x="3771900" y="271463"/>
          <p14:tracePt t="33238" x="3771900" y="295275"/>
          <p14:tracePt t="33245" x="3771900" y="327025"/>
          <p14:tracePt t="33253" x="3771900" y="358775"/>
          <p14:tracePt t="33261" x="3771900" y="390525"/>
          <p14:tracePt t="33268" x="3763963" y="438150"/>
          <p14:tracePt t="33277" x="3756025" y="469900"/>
          <p14:tracePt t="33285" x="3748088" y="519113"/>
          <p14:tracePt t="33293" x="3732213" y="558800"/>
          <p14:tracePt t="33302" x="3716338" y="598488"/>
          <p14:tracePt t="33309" x="3700463" y="638175"/>
          <p14:tracePt t="33317" x="3692525" y="677863"/>
          <p14:tracePt t="33324" x="3676650" y="733425"/>
          <p14:tracePt t="33333" x="3660775" y="781050"/>
          <p14:tracePt t="33340" x="3660775" y="828675"/>
          <p14:tracePt t="33350" x="3643313" y="877888"/>
          <p14:tracePt t="33358" x="3635375" y="917575"/>
          <p14:tracePt t="33365" x="3627438" y="973138"/>
          <p14:tracePt t="33374" x="3627438" y="1012825"/>
          <p14:tracePt t="33380" x="3619500" y="1068388"/>
          <p14:tracePt t="33390" x="3619500" y="1123950"/>
          <p14:tracePt t="33396" x="3619500" y="1179513"/>
          <p14:tracePt t="33405" x="3619500" y="1244600"/>
          <p14:tracePt t="33412" x="3619500" y="1300163"/>
          <p14:tracePt t="33422" x="3619500" y="1347788"/>
          <p14:tracePt t="33428" x="3627438" y="1403350"/>
          <p14:tracePt t="33438" x="3627438" y="1458913"/>
          <p14:tracePt t="33444" x="3635375" y="1506538"/>
          <p14:tracePt t="33454" x="3635375" y="1547813"/>
          <p14:tracePt t="33460" x="3643313" y="1595438"/>
          <p14:tracePt t="33468" x="3651250" y="1651000"/>
          <p14:tracePt t="33476" x="3651250" y="1698625"/>
          <p14:tracePt t="33484" x="3651250" y="1746250"/>
          <p14:tracePt t="33492" x="3660775" y="1801813"/>
          <p14:tracePt t="33501" x="3668713" y="1833563"/>
          <p14:tracePt t="33508" x="3684588" y="1873250"/>
          <p14:tracePt t="33516" x="3692525" y="1906588"/>
          <p14:tracePt t="33524" x="3692525" y="1938338"/>
          <p14:tracePt t="33532" x="3708400" y="1962150"/>
          <p14:tracePt t="33540" x="3708400" y="2001838"/>
          <p14:tracePt t="33548" x="3716338" y="2025650"/>
          <p14:tracePt t="33556" x="3716338" y="2057400"/>
          <p14:tracePt t="33564" x="3724275" y="2081213"/>
          <p14:tracePt t="33572" x="3732213" y="2112963"/>
          <p14:tracePt t="33580" x="3732213" y="2136775"/>
          <p14:tracePt t="33588" x="3740150" y="2160588"/>
          <p14:tracePt t="33598" x="3740150" y="2200275"/>
          <p14:tracePt t="33607" x="3748088" y="2233613"/>
          <p14:tracePt t="33614" x="3748088" y="2281238"/>
          <p14:tracePt t="33623" x="3748088" y="2312988"/>
          <p14:tracePt t="33629" x="3756025" y="2352675"/>
          <p14:tracePt t="33638" x="3763963" y="2392363"/>
          <p14:tracePt t="33645" x="3763963" y="2432050"/>
          <p14:tracePt t="33655" x="3771900" y="2463800"/>
          <p14:tracePt t="33660" x="3771900" y="2503488"/>
          <p14:tracePt t="33669" x="3779838" y="2527300"/>
          <p14:tracePt t="33676" x="3779838" y="2551113"/>
          <p14:tracePt t="33685" x="3779838" y="2566988"/>
          <p14:tracePt t="33693" x="3779838" y="2592388"/>
          <p14:tracePt t="33701" x="3779838" y="2608263"/>
          <p14:tracePt t="33709" x="3779838" y="2624138"/>
          <p14:tracePt t="33716" x="3779838" y="2640013"/>
          <p14:tracePt t="33724" x="3779838" y="2655888"/>
          <p14:tracePt t="33733" x="3779838" y="2679700"/>
          <p14:tracePt t="33740" x="3779838" y="2703513"/>
          <p14:tracePt t="33749" x="3787775" y="2735263"/>
          <p14:tracePt t="33756" x="3795713" y="2759075"/>
          <p14:tracePt t="33764" x="3795713" y="2782888"/>
          <p14:tracePt t="33773" x="3795713" y="2806700"/>
          <p14:tracePt t="33780" x="3803650" y="2822575"/>
          <p14:tracePt t="33789" x="3803650" y="2838450"/>
          <p14:tracePt t="33796" x="3803650" y="2846388"/>
          <p14:tracePt t="33805" x="3803650" y="2862263"/>
          <p14:tracePt t="33812" x="3811588" y="2870200"/>
          <p14:tracePt t="33822" x="3811588" y="2886075"/>
          <p14:tracePt t="33829" x="3811588" y="2894013"/>
          <p14:tracePt t="33838" x="3811588" y="2901950"/>
          <p14:tracePt t="33844" x="3811588" y="2909888"/>
          <p14:tracePt t="33860" x="3811588" y="2919413"/>
          <p14:tracePt t="33868" x="3811588" y="2935288"/>
          <p14:tracePt t="33876" x="3811588" y="2943225"/>
          <p14:tracePt t="33885" x="3811588" y="2951163"/>
          <p14:tracePt t="33892" x="3811588" y="2967038"/>
          <p14:tracePt t="33901" x="3811588" y="2974975"/>
          <p14:tracePt t="33927" x="3819525" y="2982913"/>
          <p14:tracePt t="33958" x="3819525" y="2990850"/>
          <p14:tracePt t="33973" x="3819525" y="2998788"/>
          <p14:tracePt t="34013" x="3819525" y="3006725"/>
          <p14:tracePt t="34029" x="3819525" y="3014663"/>
          <p14:tracePt t="34037" x="3819525" y="3022600"/>
          <p14:tracePt t="34044" x="3819525" y="3030538"/>
          <p14:tracePt t="34053" x="3819525" y="3038475"/>
          <p14:tracePt t="34060" x="3819525" y="3046413"/>
          <p14:tracePt t="34068" x="3819525" y="3054350"/>
          <p14:tracePt t="34076" x="3819525" y="3062288"/>
          <p14:tracePt t="34102" x="3819525" y="3078163"/>
          <p14:tracePt t="34108" x="3819525" y="3086100"/>
          <p14:tracePt t="34124" x="3819525" y="3094038"/>
          <p14:tracePt t="34140" x="3819525" y="3101975"/>
          <p14:tracePt t="34156" x="3819525" y="3109913"/>
          <p14:tracePt t="34188" x="3819525" y="3117850"/>
          <p14:tracePt t="34196" x="3819525" y="3125788"/>
          <p14:tracePt t="34212" x="3819525" y="3141663"/>
          <p14:tracePt t="34230" x="3819525" y="3149600"/>
          <p14:tracePt t="34302" x="3819525" y="3157538"/>
          <p14:tracePt t="34390" x="3819525" y="3173413"/>
          <p14:tracePt t="34535" x="3819525" y="3181350"/>
          <p14:tracePt t="34557" x="3819525" y="3189288"/>
          <p14:tracePt t="35104" x="3819525" y="3197225"/>
          <p14:tracePt t="35262" x="3819525" y="3205163"/>
          <p14:tracePt t="55270" x="3819525" y="3213100"/>
          <p14:tracePt t="55278" x="3819525" y="3244850"/>
          <p14:tracePt t="55286" x="3819525" y="3270250"/>
          <p14:tracePt t="55294" x="3835400" y="3302000"/>
          <p14:tracePt t="55302" x="3843338" y="3325813"/>
          <p14:tracePt t="55309" x="3859213" y="3349625"/>
          <p14:tracePt t="55317" x="3867150" y="3373438"/>
          <p14:tracePt t="55325" x="3875088" y="3397250"/>
          <p14:tracePt t="55332" x="3890963" y="3413125"/>
          <p14:tracePt t="55340" x="3890963" y="3429000"/>
          <p14:tracePt t="55349" x="3898900" y="3452813"/>
          <p14:tracePt t="55357" x="3906838" y="3468688"/>
          <p14:tracePt t="55366" x="3914775" y="3492500"/>
          <p14:tracePt t="55376" x="3914775" y="3516313"/>
          <p14:tracePt t="55382" x="3914775" y="3540125"/>
          <p14:tracePt t="55390" x="3922713" y="3563938"/>
          <p14:tracePt t="55397" x="3922713" y="3587750"/>
          <p14:tracePt t="55406" x="3930650" y="3621088"/>
          <p14:tracePt t="55413" x="3938588" y="3652838"/>
          <p14:tracePt t="55422" x="3946525" y="3684588"/>
          <p14:tracePt t="55429" x="3946525" y="3732213"/>
          <p14:tracePt t="55438" x="3954463" y="3771900"/>
          <p14:tracePt t="55445" x="3962400" y="3827463"/>
          <p14:tracePt t="55453" x="3962400" y="3883025"/>
          <p14:tracePt t="55461" x="3962400" y="3930650"/>
          <p14:tracePt t="55469" x="3970338" y="3987800"/>
          <p14:tracePt t="55477" x="3970338" y="4027488"/>
          <p14:tracePt t="55485" x="3986213" y="4075113"/>
          <p14:tracePt t="55493" x="3986213" y="4114800"/>
          <p14:tracePt t="55501" x="3994150" y="4146550"/>
          <p14:tracePt t="55509" x="4002088" y="4186238"/>
          <p14:tracePt t="55518" x="4011613" y="4210050"/>
          <p14:tracePt t="55525" x="4027488" y="4233863"/>
          <p14:tracePt t="55533" x="4035425" y="4257675"/>
          <p14:tracePt t="55540" x="4051300" y="4298950"/>
          <p14:tracePt t="55549" x="4067175" y="4322763"/>
          <p14:tracePt t="55557" x="4075113" y="4346575"/>
          <p14:tracePt t="55566" x="4090988" y="4370388"/>
          <p14:tracePt t="55575" x="4090988" y="4386263"/>
          <p14:tracePt t="55582" x="4106863" y="4394200"/>
          <p14:tracePt t="55592" x="4114800" y="4418013"/>
          <p14:tracePt t="55597" x="4114800" y="4433888"/>
          <p14:tracePt t="55608" x="4122738" y="4441825"/>
          <p14:tracePt t="55614" x="4130675" y="4449763"/>
          <p14:tracePt t="55623" x="4130675" y="4465638"/>
          <p14:tracePt t="55629" x="4138613" y="4473575"/>
          <p14:tracePt t="55638" x="4138613" y="4489450"/>
          <p14:tracePt t="55645" x="4146550" y="4489450"/>
          <p14:tracePt t="55654" x="4146550" y="4497388"/>
          <p14:tracePt t="55660" x="4146550" y="4513263"/>
          <p14:tracePt t="55677" x="4146550" y="4521200"/>
          <p14:tracePt t="55685" x="4146550" y="4529138"/>
          <p14:tracePt t="55701" x="4146550" y="4537075"/>
          <p14:tracePt t="55717" x="4146550" y="4552950"/>
          <p14:tracePt t="55725" x="4146550" y="4560888"/>
          <p14:tracePt t="55733" x="4146550" y="4568825"/>
          <p14:tracePt t="55742" x="4146550" y="4576763"/>
          <p14:tracePt t="55798" x="4146550" y="4584700"/>
          <p14:tracePt t="55806" x="4146550" y="4592638"/>
          <p14:tracePt t="55813" x="4146550" y="4600575"/>
          <p14:tracePt t="55822" x="4146550" y="4616450"/>
          <p14:tracePt t="55829" x="4146550" y="4624388"/>
          <p14:tracePt t="55838" x="4146550" y="4633913"/>
          <p14:tracePt t="55856" x="4146550" y="4649788"/>
          <p14:tracePt t="55871" x="4146550" y="4657725"/>
          <p14:tracePt t="55902" x="4146550" y="4665663"/>
          <p14:tracePt t="56039" x="4146550" y="4673600"/>
          <p14:tracePt t="56046" x="4146550" y="4681538"/>
          <p14:tracePt t="56063" x="4146550" y="4697413"/>
          <p14:tracePt t="56078" x="4138613" y="4697413"/>
          <p14:tracePt t="56085" x="4138613" y="4705350"/>
          <p14:tracePt t="56092" x="4130675" y="4705350"/>
          <p14:tracePt t="56109" x="4130675" y="4713288"/>
          <p14:tracePt t="56173" x="4122738" y="4729163"/>
          <p14:tracePt t="56188" x="4122738" y="4737100"/>
          <p14:tracePt t="56197" x="4114800" y="4745038"/>
          <p14:tracePt t="56213" x="4106863" y="4745038"/>
          <p14:tracePt t="57343" x="4098925" y="4752975"/>
          <p14:tracePt t="57367" x="4098925" y="4768850"/>
          <p14:tracePt t="57406" x="4090988" y="4768850"/>
          <p14:tracePt t="57438" x="4090988" y="4776788"/>
          <p14:tracePt t="57446" x="4083050" y="4784725"/>
          <p14:tracePt t="57461" x="4075113" y="4792663"/>
          <p14:tracePt t="57469" x="4059238" y="4800600"/>
          <p14:tracePt t="57477" x="4059238" y="4808538"/>
          <p14:tracePt t="57485" x="4043363" y="4808538"/>
          <p14:tracePt t="57493" x="4043363" y="4816475"/>
          <p14:tracePt t="57503" x="4035425" y="4816475"/>
          <p14:tracePt t="57509" x="4035425" y="4824413"/>
          <p14:tracePt t="57518" x="4027488" y="4824413"/>
          <p14:tracePt t="57524" x="4027488" y="4832350"/>
          <p14:tracePt t="58710" x="4035425" y="4832350"/>
          <p14:tracePt t="58727" x="4035425" y="4816475"/>
          <p14:tracePt t="58734" x="4035425" y="4808538"/>
          <p14:tracePt t="58766" x="4035425" y="4792663"/>
          <p14:tracePt t="58781" x="4027488" y="4792663"/>
          <p14:tracePt t="59183" x="4011613" y="4800600"/>
          <p14:tracePt t="59190" x="4002088" y="4808538"/>
          <p14:tracePt t="59198" x="4002088" y="4824413"/>
          <p14:tracePt t="59207" x="4002088" y="4832350"/>
          <p14:tracePt t="59213" x="3994150" y="4840288"/>
          <p14:tracePt t="59222" x="3994150" y="4848225"/>
          <p14:tracePt t="59228" x="3986213" y="4864100"/>
          <p14:tracePt t="59238" x="3978275" y="4872038"/>
          <p14:tracePt t="59245" x="3978275" y="4879975"/>
          <p14:tracePt t="59254" x="3978275" y="4887913"/>
          <p14:tracePt t="59260" x="3978275" y="4895850"/>
          <p14:tracePt t="59269" x="3970338" y="4911725"/>
          <p14:tracePt t="59285" x="3970338" y="4927600"/>
          <p14:tracePt t="59302" x="3970338" y="4935538"/>
          <p14:tracePt t="59308" x="3970338" y="4951413"/>
          <p14:tracePt t="59317" x="3970338" y="4959350"/>
          <p14:tracePt t="59325" x="3970338" y="4976813"/>
          <p14:tracePt t="59333" x="3970338" y="4984750"/>
          <p14:tracePt t="59341" x="3970338" y="5000625"/>
          <p14:tracePt t="59349" x="3970338" y="5008563"/>
          <p14:tracePt t="59357" x="3970338" y="5016500"/>
          <p14:tracePt t="59367" x="3970338" y="5024438"/>
          <p14:tracePt t="59383" x="3962400" y="5032375"/>
          <p14:tracePt t="59397" x="3962400" y="5040313"/>
          <p14:tracePt t="59407" x="3962400" y="5048250"/>
          <p14:tracePt t="59413" x="3962400" y="5056188"/>
          <p14:tracePt t="59423" x="3962400" y="5072063"/>
          <p14:tracePt t="59429" x="3962400" y="5080000"/>
          <p14:tracePt t="59445" x="3962400" y="5087938"/>
          <p14:tracePt t="59455" x="3962400" y="5095875"/>
          <p14:tracePt t="59461" x="3962400" y="5103813"/>
          <p14:tracePt t="59469" x="3962400" y="5111750"/>
          <p14:tracePt t="59477" x="3962400" y="5119688"/>
          <p14:tracePt t="59485" x="3970338" y="5127625"/>
          <p14:tracePt t="59493" x="3970338" y="5135563"/>
          <p14:tracePt t="59502" x="3970338" y="5143500"/>
          <p14:tracePt t="59518" x="3970338" y="5159375"/>
          <p14:tracePt t="59533" x="3978275" y="5159375"/>
          <p14:tracePt t="59549" x="3978275" y="5167313"/>
          <p14:tracePt t="59565" x="3978275" y="5175250"/>
          <p14:tracePt t="59580" x="3978275" y="5183188"/>
          <p14:tracePt t="59597" x="3978275" y="5191125"/>
          <p14:tracePt t="59612" x="3978275" y="5207000"/>
          <p14:tracePt t="59629" x="3986213" y="5214938"/>
          <p14:tracePt t="59654" x="3986213" y="5222875"/>
          <p14:tracePt t="59735" x="3986213" y="5230813"/>
          <p14:tracePt t="61234" x="3994150" y="5230813"/>
          <p14:tracePt t="61240" x="4027488" y="5238750"/>
          <p14:tracePt t="61248" x="4067175" y="5254625"/>
          <p14:tracePt t="61254" x="4146550" y="5262563"/>
          <p14:tracePt t="61261" x="4249738" y="5286375"/>
          <p14:tracePt t="61270" x="4402138" y="5302250"/>
          <p14:tracePt t="61277" x="4584700" y="5327650"/>
          <p14:tracePt t="61285" x="4808538" y="5335588"/>
          <p14:tracePt t="61293" x="5030788" y="5351463"/>
          <p14:tracePt t="61301" x="5254625" y="5375275"/>
          <p14:tracePt t="61309" x="5478463" y="5383213"/>
          <p14:tracePt t="61318" x="5668963" y="5383213"/>
          <p14:tracePt t="61325" x="5829300" y="5383213"/>
          <p14:tracePt t="61333" x="5980113" y="5351463"/>
          <p14:tracePt t="61341" x="6075363" y="5319713"/>
          <p14:tracePt t="61349" x="6156325" y="5270500"/>
          <p14:tracePt t="61356" x="6203950" y="5246688"/>
          <p14:tracePt t="61607" x="6227763" y="5254625"/>
          <p14:tracePt t="61614" x="6283325" y="5286375"/>
          <p14:tracePt t="61621" x="6362700" y="5310188"/>
          <p14:tracePt t="61629" x="6434138" y="5335588"/>
          <p14:tracePt t="61638" x="6523038" y="5367338"/>
          <p14:tracePt t="61645" x="6626225" y="5399088"/>
          <p14:tracePt t="61654" x="6697663" y="5422900"/>
          <p14:tracePt t="61661" x="6777038" y="5462588"/>
          <p14:tracePt t="61670" x="6842125" y="5478463"/>
          <p14:tracePt t="61677" x="6897688" y="5494338"/>
          <p14:tracePt t="61686" x="6969125" y="5510213"/>
          <p14:tracePt t="61693" x="7024688" y="5526088"/>
          <p14:tracePt t="61702" x="7080250" y="5541963"/>
          <p14:tracePt t="61709" x="7135813" y="5557838"/>
          <p14:tracePt t="61718" x="7185025" y="5565775"/>
          <p14:tracePt t="61725" x="7240588" y="5573713"/>
          <p14:tracePt t="61733" x="7296150" y="5581650"/>
          <p14:tracePt t="61741" x="7351713" y="5589588"/>
          <p14:tracePt t="61749" x="7407275" y="5597525"/>
          <p14:tracePt t="61757" x="7462838" y="5597525"/>
          <p14:tracePt t="61765" x="7504113" y="5605463"/>
          <p14:tracePt t="61773" x="7551738" y="5605463"/>
          <p14:tracePt t="61781" x="7591425" y="5605463"/>
          <p14:tracePt t="61789" x="7639050" y="5605463"/>
          <p14:tracePt t="61797" x="7678738" y="5605463"/>
          <p14:tracePt t="61805" x="7718425" y="5605463"/>
          <p14:tracePt t="61812" x="7758113" y="5605463"/>
          <p14:tracePt t="61822" x="7781925" y="5605463"/>
          <p14:tracePt t="61829" x="7805738" y="5605463"/>
          <p14:tracePt t="61838" x="7821613" y="5605463"/>
          <p14:tracePt t="61845" x="7829550" y="5605463"/>
          <p14:tracePt t="61855" x="7839075" y="5605463"/>
          <p14:tracePt t="61860" x="7854950" y="5605463"/>
          <p14:tracePt t="61872" x="7862888" y="5605463"/>
          <p14:tracePt t="61879" x="7870825" y="5605463"/>
          <p14:tracePt t="61888" x="7886700" y="5605463"/>
          <p14:tracePt t="61894" x="7902575" y="5605463"/>
          <p14:tracePt t="61904" x="7902575" y="5613400"/>
          <p14:tracePt t="61909" x="7918450" y="5621338"/>
          <p14:tracePt t="61973" x="7926388" y="5621338"/>
          <p14:tracePt t="61989" x="7950200" y="5621338"/>
          <p14:tracePt t="61997" x="7966075" y="5621338"/>
          <p14:tracePt t="62005" x="7989888" y="5629275"/>
          <p14:tracePt t="62013" x="8005763" y="5637213"/>
          <p14:tracePt t="62022" x="8029575" y="5637213"/>
          <p14:tracePt t="62029" x="8053388" y="5645150"/>
          <p14:tracePt t="62038" x="8085138" y="5645150"/>
          <p14:tracePt t="62046" x="8116888" y="5645150"/>
          <p14:tracePt t="62054" x="8140700" y="5645150"/>
          <p14:tracePt t="62062" x="8172450" y="5645150"/>
          <p14:tracePt t="62070" x="8197850" y="5645150"/>
          <p14:tracePt t="62077" x="8221663" y="5653088"/>
          <p14:tracePt t="62085" x="8245475" y="5653088"/>
          <p14:tracePt t="62105" x="8269288" y="5653088"/>
          <p14:tracePt t="62109" x="8277225" y="5653088"/>
          <p14:tracePt t="62118" x="8293100" y="5653088"/>
          <p14:tracePt t="62125" x="8301038" y="5653088"/>
          <p14:tracePt t="62141" x="8308975" y="5653088"/>
          <p14:tracePt t="62157" x="8316913" y="5653088"/>
          <p14:tracePt t="62173" x="8324850" y="5653088"/>
          <p14:tracePt t="62189" x="8332788" y="5653088"/>
          <p14:tracePt t="62206" x="8340725" y="5653088"/>
          <p14:tracePt t="62280" x="8348663" y="5653088"/>
          <p14:tracePt t="62287" x="8356600" y="5653088"/>
          <p14:tracePt t="62303" x="8364538" y="5653088"/>
          <p14:tracePt t="62487" x="8372475" y="5653088"/>
          <p14:tracePt t="62494" x="8380413" y="5653088"/>
          <p14:tracePt t="62503" x="8388350" y="5653088"/>
          <p14:tracePt t="62510" x="8396288" y="5653088"/>
          <p14:tracePt t="62533" x="8404225" y="5653088"/>
          <p14:tracePt t="62565" x="8412163" y="5653088"/>
          <p14:tracePt t="62597" x="8420100" y="5653088"/>
          <p14:tracePt t="62613" x="8428038" y="5653088"/>
          <p14:tracePt t="62629" x="8435975" y="5645150"/>
          <p14:tracePt t="62638" x="8443913" y="5645150"/>
          <p14:tracePt t="62645" x="8451850" y="5645150"/>
          <p14:tracePt t="62653" x="8467725" y="5645150"/>
          <p14:tracePt t="62661" x="8483600" y="5645150"/>
          <p14:tracePt t="62670" x="8491538" y="5645150"/>
          <p14:tracePt t="62677" x="8507413" y="5637213"/>
          <p14:tracePt t="62686" x="8523288" y="5637213"/>
          <p14:tracePt t="62783" x="8531225" y="5629275"/>
          <p14:tracePt t="62791" x="8540750" y="5629275"/>
          <p14:tracePt t="62799" x="8556625" y="5621338"/>
          <p14:tracePt t="62807" x="8564563" y="5613400"/>
          <p14:tracePt t="62813" x="8580438" y="5613400"/>
          <p14:tracePt t="62822" x="8588375" y="5613400"/>
          <p14:tracePt t="62829" x="8596313" y="5597525"/>
          <p14:tracePt t="62845" x="8604250" y="5597525"/>
          <p14:tracePt t="62950" x="8612188" y="5589588"/>
          <p14:tracePt t="62975" x="8620125" y="5589588"/>
          <p14:tracePt t="63014" x="8620125" y="5581650"/>
          <p14:tracePt t="63046" x="8628063" y="5573713"/>
          <p14:tracePt t="63078" x="8628063" y="5565775"/>
          <p14:tracePt t="63102" x="8628063" y="5557838"/>
          <p14:tracePt t="63119" x="8636000" y="5549900"/>
          <p14:tracePt t="63126" x="8636000" y="5541963"/>
          <p14:tracePt t="63133" x="8643938" y="5534025"/>
          <p14:tracePt t="63141" x="8643938" y="5526088"/>
          <p14:tracePt t="63149" x="8651875" y="5518150"/>
          <p14:tracePt t="63157" x="8651875" y="5510213"/>
          <p14:tracePt t="63165" x="8659813" y="5502275"/>
          <p14:tracePt t="63173" x="8659813" y="5486400"/>
          <p14:tracePt t="63181" x="8675688" y="5486400"/>
          <p14:tracePt t="63189" x="8675688" y="5470525"/>
          <p14:tracePt t="63197" x="8683625" y="5462588"/>
          <p14:tracePt t="63206" x="8691563" y="5454650"/>
          <p14:tracePt t="63213" x="8691563" y="5446713"/>
          <p14:tracePt t="63222" x="8699500" y="5446713"/>
          <p14:tracePt t="63229" x="8707438" y="5430838"/>
          <p14:tracePt t="63245" x="8707438" y="5422900"/>
          <p14:tracePt t="63254" x="8715375" y="5414963"/>
          <p14:tracePt t="63318" x="8715375" y="5407025"/>
          <p14:tracePt t="63333" x="8723313" y="5407025"/>
          <p14:tracePt t="63349" x="8731250" y="5391150"/>
          <p14:tracePt t="63365" x="8739188" y="5383213"/>
          <p14:tracePt t="63373" x="8739188" y="5375275"/>
          <p14:tracePt t="63381" x="8747125" y="5375275"/>
          <p14:tracePt t="63389" x="8755063" y="5367338"/>
          <p14:tracePt t="63397" x="8755063" y="5351463"/>
          <p14:tracePt t="63405" x="8763000" y="5343525"/>
          <p14:tracePt t="63413" x="8778875" y="5335588"/>
          <p14:tracePt t="63422" x="8778875" y="5319713"/>
          <p14:tracePt t="63429" x="8786813" y="5310188"/>
          <p14:tracePt t="63438" x="8786813" y="5302250"/>
          <p14:tracePt t="63445" x="8794750" y="5302250"/>
          <p14:tracePt t="63455" x="8802688" y="5286375"/>
          <p14:tracePt t="63469" x="8810625" y="5270500"/>
          <p14:tracePt t="63485" x="8818563" y="5262563"/>
          <p14:tracePt t="63493" x="8826500" y="5246688"/>
          <p14:tracePt t="63501" x="8826500" y="5238750"/>
          <p14:tracePt t="63509" x="8834438" y="5230813"/>
          <p14:tracePt t="63518" x="8834438" y="5222875"/>
          <p14:tracePt t="63525" x="8842375" y="5222875"/>
          <p14:tracePt t="63533" x="8842375" y="5214938"/>
          <p14:tracePt t="63541" x="8850313" y="5207000"/>
          <p14:tracePt t="63557" x="8858250" y="5191125"/>
          <p14:tracePt t="63567" x="8858250" y="5183188"/>
          <p14:tracePt t="63575" x="8866188" y="5175250"/>
          <p14:tracePt t="63583" x="8866188" y="5167313"/>
          <p14:tracePt t="63592" x="8874125" y="5159375"/>
          <p14:tracePt t="63597" x="8883650" y="5151438"/>
          <p14:tracePt t="63606" x="8883650" y="5143500"/>
          <p14:tracePt t="63615" x="8891588" y="5135563"/>
          <p14:tracePt t="63621" x="8891588" y="5127625"/>
          <p14:tracePt t="63629" x="8907463" y="5119688"/>
          <p14:tracePt t="63638" x="8907463" y="5111750"/>
          <p14:tracePt t="63645" x="8915400" y="5103813"/>
          <p14:tracePt t="63654" x="8915400" y="5095875"/>
          <p14:tracePt t="63661" x="8915400" y="5087938"/>
          <p14:tracePt t="63669" x="8923338" y="5087938"/>
          <p14:tracePt t="63679" x="8931275" y="5072063"/>
          <p14:tracePt t="63688" x="8931275" y="5064125"/>
          <p14:tracePt t="63703" x="8939213" y="5056188"/>
          <p14:tracePt t="63710" x="8939213" y="5048250"/>
          <p14:tracePt t="63719" x="8947150" y="5048250"/>
          <p14:tracePt t="63725" x="8947150" y="5040313"/>
          <p14:tracePt t="63733" x="8955088" y="5032375"/>
          <p14:tracePt t="63741" x="8955088" y="5024438"/>
          <p14:tracePt t="63749" x="8955088" y="5016500"/>
          <p14:tracePt t="63757" x="8970963" y="5008563"/>
          <p14:tracePt t="63773" x="8970963" y="4992688"/>
          <p14:tracePt t="63782" x="8978900" y="4992688"/>
          <p14:tracePt t="63792" x="8986838" y="4984750"/>
          <p14:tracePt t="63798" x="8986838" y="4976813"/>
          <p14:tracePt t="63813" x="9002713" y="4967288"/>
          <p14:tracePt t="63823" x="9002713" y="4959350"/>
          <p14:tracePt t="63829" x="9010650" y="4951413"/>
          <p14:tracePt t="63838" x="9018588" y="4943475"/>
          <p14:tracePt t="63844" x="9026525" y="4935538"/>
          <p14:tracePt t="63854" x="9026525" y="4927600"/>
          <p14:tracePt t="63862" x="9042400" y="4919663"/>
          <p14:tracePt t="63872" x="9042400" y="4903788"/>
          <p14:tracePt t="63879" x="9050338" y="4903788"/>
          <p14:tracePt t="63886" x="9058275" y="4895850"/>
          <p14:tracePt t="63893" x="9066213" y="4895850"/>
          <p14:tracePt t="63901" x="9074150" y="4879975"/>
          <p14:tracePt t="63919" x="9082088" y="4872038"/>
          <p14:tracePt t="63925" x="9090025" y="4864100"/>
          <p14:tracePt t="63933" x="9090025" y="4856163"/>
          <p14:tracePt t="63941" x="9097963" y="4856163"/>
          <p14:tracePt t="63949" x="9097963" y="4848225"/>
          <p14:tracePt t="63957" x="9113838" y="4840288"/>
          <p14:tracePt t="63965" x="9129713" y="4824413"/>
          <p14:tracePt t="63973" x="9137650" y="4816475"/>
          <p14:tracePt t="63981" x="9153525" y="4800600"/>
          <p14:tracePt t="63989" x="9169400" y="4792663"/>
          <p14:tracePt t="63997" x="9177338" y="4776788"/>
          <p14:tracePt t="64006" x="9201150" y="4768850"/>
          <p14:tracePt t="64013" x="9209088" y="4760913"/>
          <p14:tracePt t="64022" x="9217025" y="4745038"/>
          <p14:tracePt t="64030" x="9234488" y="4737100"/>
          <p14:tracePt t="64039" x="9234488" y="4729163"/>
          <p14:tracePt t="64047" x="9250363" y="4721225"/>
          <p14:tracePt t="64054" x="9258300" y="4713288"/>
          <p14:tracePt t="64061" x="9266238" y="4705350"/>
          <p14:tracePt t="64069" x="9266238" y="4697413"/>
          <p14:tracePt t="64085" x="9274175" y="4689475"/>
          <p14:tracePt t="64103" x="9282113" y="4681538"/>
          <p14:tracePt t="64118" x="9290050" y="4681538"/>
          <p14:tracePt t="64133" x="9290050" y="4673600"/>
          <p14:tracePt t="64149" x="9305925" y="4673600"/>
          <p14:tracePt t="64157" x="9305925" y="4665663"/>
          <p14:tracePt t="64181" x="9313863" y="4665663"/>
          <p14:tracePt t="64197" x="9321800" y="4657725"/>
          <p14:tracePt t="64221" x="9337675" y="4657725"/>
          <p14:tracePt t="64238" x="9345613" y="4649788"/>
          <p14:tracePt t="64245" x="9353550" y="4649788"/>
          <p14:tracePt t="64254" x="9361488" y="4641850"/>
          <p14:tracePt t="64261" x="9369425" y="4641850"/>
          <p14:tracePt t="64277" x="9385300" y="4633913"/>
          <p14:tracePt t="64285" x="9393238" y="4633913"/>
          <p14:tracePt t="64292" x="9409113" y="4624388"/>
          <p14:tracePt t="64307" x="9417050" y="4624388"/>
          <p14:tracePt t="64311" x="9424988" y="4624388"/>
          <p14:tracePt t="64319" x="9432925" y="4624388"/>
          <p14:tracePt t="64325" x="9440863" y="4616450"/>
          <p14:tracePt t="64333" x="9464675" y="4608513"/>
          <p14:tracePt t="64349" x="9480550" y="4608513"/>
          <p14:tracePt t="64357" x="9488488" y="4608513"/>
          <p14:tracePt t="64365" x="9496425" y="4600575"/>
          <p14:tracePt t="64372" x="9504363" y="4600575"/>
          <p14:tracePt t="64381" x="9512300" y="4600575"/>
          <p14:tracePt t="64397" x="9520238" y="4592638"/>
          <p14:tracePt t="64405" x="9528175" y="4592638"/>
          <p14:tracePt t="64413" x="9536113" y="4592638"/>
          <p14:tracePt t="64429" x="9544050" y="4592638"/>
          <p14:tracePt t="64447" x="9551988" y="4592638"/>
          <p14:tracePt t="64478" x="9567863" y="4592638"/>
          <p14:tracePt t="64487" x="9575800" y="4592638"/>
          <p14:tracePt t="64501" x="9585325" y="4592638"/>
          <p14:tracePt t="64509" x="9593263" y="4592638"/>
          <p14:tracePt t="64518" x="9601200" y="4584700"/>
          <p14:tracePt t="64525" x="9609138" y="4584700"/>
          <p14:tracePt t="64533" x="9617075" y="4584700"/>
          <p14:tracePt t="64541" x="9625013" y="4584700"/>
          <p14:tracePt t="64557" x="9632950" y="4584700"/>
          <p14:tracePt t="64638" x="9640888" y="4584700"/>
          <p14:tracePt t="64654" x="9648825" y="4584700"/>
          <p14:tracePt t="64669" x="9664700" y="4584700"/>
          <p14:tracePt t="64678" x="9672638" y="4584700"/>
          <p14:tracePt t="64693" x="9680575" y="4592638"/>
          <p14:tracePt t="64709" x="9688513" y="4592638"/>
          <p14:tracePt t="64733" x="9688513" y="4600575"/>
          <p14:tracePt t="64756" x="9704388" y="4600575"/>
          <p14:tracePt t="64781" x="9712325" y="4608513"/>
          <p14:tracePt t="64797" x="9720263" y="4616450"/>
          <p14:tracePt t="64805" x="9728200" y="4616450"/>
          <p14:tracePt t="64821" x="9744075" y="4616450"/>
          <p14:tracePt t="64838" x="9752013" y="4624388"/>
          <p14:tracePt t="64854" x="9759950" y="4624388"/>
          <p14:tracePt t="64870" x="9767888" y="4633913"/>
          <p14:tracePt t="64884" x="9775825" y="4633913"/>
          <p14:tracePt t="64901" x="9783763" y="4641850"/>
          <p14:tracePt t="64919" x="9799638" y="4641850"/>
          <p14:tracePt t="64941" x="9799638" y="4649788"/>
          <p14:tracePt t="64957" x="9807575" y="4649788"/>
          <p14:tracePt t="64989" x="9815513" y="4649788"/>
          <p14:tracePt t="65005" x="9815513" y="4657725"/>
          <p14:tracePt t="65013" x="9823450" y="4657725"/>
          <p14:tracePt t="65021" x="9831388" y="4665663"/>
          <p14:tracePt t="65038" x="9839325" y="4665663"/>
          <p14:tracePt t="65061" x="9855200" y="4673600"/>
          <p14:tracePt t="65086" x="9863138" y="4681538"/>
          <p14:tracePt t="65101" x="9871075" y="4681538"/>
          <p14:tracePt t="65207" x="9886950" y="4689475"/>
          <p14:tracePt t="65222" x="9886950" y="4697413"/>
          <p14:tracePt t="65230" x="9894888" y="4697413"/>
          <p14:tracePt t="65245" x="9902825" y="4705350"/>
          <p14:tracePt t="65270" x="9910763" y="4705350"/>
          <p14:tracePt t="65427" x="9918700" y="4713288"/>
          <p14:tracePt t="65439" x="9926638" y="4721225"/>
          <p14:tracePt t="65454" x="9936163" y="4721225"/>
          <p14:tracePt t="65469" x="9944100" y="4729163"/>
          <p14:tracePt t="65501" x="9952038" y="4737100"/>
          <p14:tracePt t="65639" x="9959975" y="4745038"/>
          <p14:tracePt t="65653" x="9967913" y="4745038"/>
          <p14:tracePt t="65669" x="9975850" y="4745038"/>
          <p14:tracePt t="65685" x="9975850" y="4752975"/>
          <p14:tracePt t="65693" x="9983788" y="4752975"/>
          <p14:tracePt t="65701" x="9991725" y="4752975"/>
          <p14:tracePt t="65717" x="9999663" y="4752975"/>
          <p14:tracePt t="65733" x="10007600" y="4760913"/>
          <p14:tracePt t="65759" x="10015538" y="4768850"/>
          <p14:tracePt t="65807" x="10023475" y="4768850"/>
          <p14:tracePt t="65830" x="10023475" y="4776788"/>
          <p14:tracePt t="65838" x="10031413" y="4776788"/>
          <p14:tracePt t="65854" x="10039350" y="4776788"/>
          <p14:tracePt t="65986" x="10047288" y="4776788"/>
          <p14:tracePt t="65998" x="10063163" y="4784725"/>
          <p14:tracePt t="66007" x="10071100" y="4792663"/>
          <p14:tracePt t="66013" x="10079038" y="4792663"/>
          <p14:tracePt t="66022" x="10094913" y="4792663"/>
          <p14:tracePt t="66029" x="10102850" y="4800600"/>
          <p14:tracePt t="66039" x="10110788" y="4800600"/>
          <p14:tracePt t="66045" x="10118725" y="4800600"/>
          <p14:tracePt t="66054" x="10118725" y="4808538"/>
          <p14:tracePt t="66069" x="10126663" y="4808538"/>
          <p14:tracePt t="66158" x="10134600" y="4808538"/>
          <p14:tracePt t="66167" x="10142538" y="4816475"/>
          <p14:tracePt t="66183" x="10150475" y="4816475"/>
          <p14:tracePt t="66191" x="10158413" y="4816475"/>
          <p14:tracePt t="66213" x="10166350" y="4824413"/>
          <p14:tracePt t="66228" x="10182225" y="4824413"/>
          <p14:tracePt t="66244" x="10190163" y="4832350"/>
          <p14:tracePt t="66261" x="10198100" y="4832350"/>
          <p14:tracePt t="66277" x="10206038" y="4832350"/>
          <p14:tracePt t="66309" x="10213975" y="4840288"/>
          <p14:tracePt t="66381" x="10221913" y="4840288"/>
          <p14:tracePt t="66396" x="10229850" y="4840288"/>
          <p14:tracePt t="66413" x="10245725" y="4848225"/>
          <p14:tracePt t="66421" x="10245725" y="4856163"/>
          <p14:tracePt t="66429" x="10253663" y="4856163"/>
          <p14:tracePt t="66438" x="10261600" y="4856163"/>
          <p14:tracePt t="66543" x="10269538" y="4856163"/>
          <p14:tracePt t="66550" x="10287000" y="4856163"/>
          <p14:tracePt t="66558" x="10294938" y="4856163"/>
          <p14:tracePt t="66574" x="10302875" y="4864100"/>
          <p14:tracePt t="66581" x="10318750" y="4864100"/>
          <p14:tracePt t="66597" x="10326688" y="4864100"/>
          <p14:tracePt t="66726" x="10326688" y="4872038"/>
          <p14:tracePt t="66743" x="10342563" y="4872038"/>
          <p14:tracePt t="66759" x="10350500" y="4872038"/>
          <p14:tracePt t="66765" x="10358438" y="4872038"/>
          <p14:tracePt t="66773" x="10366375" y="4872038"/>
          <p14:tracePt t="66781" x="10374313" y="4872038"/>
          <p14:tracePt t="66788" x="10374313" y="4879975"/>
          <p14:tracePt t="66797" x="10390188" y="4879975"/>
          <p14:tracePt t="66812" x="10398125" y="4879975"/>
          <p14:tracePt t="66901" x="10406063" y="4879975"/>
          <p14:tracePt t="66919" x="10414000" y="4879975"/>
          <p14:tracePt t="66934" x="10429875" y="4879975"/>
          <p14:tracePt t="66966" x="10437813" y="4879975"/>
          <p14:tracePt t="67064" x="10437813" y="4887913"/>
          <p14:tracePt t="67070" x="10453688" y="4887913"/>
          <p14:tracePt t="67086" x="10461625" y="4887913"/>
          <p14:tracePt t="67093" x="10477500" y="4895850"/>
          <p14:tracePt t="67102" x="10493375" y="4895850"/>
          <p14:tracePt t="67110" x="10501313" y="4895850"/>
          <p14:tracePt t="67121" x="10509250" y="4895850"/>
          <p14:tracePt t="67128" x="10517188" y="4895850"/>
          <p14:tracePt t="67133" x="10525125" y="4895850"/>
          <p14:tracePt t="67247" x="10533063" y="4895850"/>
          <p14:tracePt t="67253" x="10541000" y="4895850"/>
          <p14:tracePt t="67270" x="10556875" y="4895850"/>
          <p14:tracePt t="67278" x="10564813" y="4895850"/>
          <p14:tracePt t="67285" x="10572750" y="4895850"/>
          <p14:tracePt t="67293" x="10580688" y="4903788"/>
          <p14:tracePt t="67309" x="10588625" y="4903788"/>
          <p14:tracePt t="67325" x="10596563" y="4903788"/>
          <p14:tracePt t="67367" x="10604500" y="4903788"/>
          <p14:tracePt t="67391" x="10612438" y="4903788"/>
          <p14:tracePt t="67407" x="10620375" y="4903788"/>
          <p14:tracePt t="67413" x="10629900" y="4903788"/>
          <p14:tracePt t="67423" x="10637838" y="4903788"/>
          <p14:tracePt t="67438" x="10653713" y="4903788"/>
          <p14:tracePt t="67445" x="10661650" y="4903788"/>
          <p14:tracePt t="67454" x="10669588" y="4903788"/>
          <p14:tracePt t="67461" x="10677525" y="4903788"/>
          <p14:tracePt t="67470" x="10685463" y="4903788"/>
          <p14:tracePt t="67551" x="10693400" y="4903788"/>
          <p14:tracePt t="67576" x="10701338" y="4903788"/>
          <p14:tracePt t="67590" x="10717213" y="4903788"/>
          <p14:tracePt t="67615" x="10725150" y="4903788"/>
          <p14:tracePt t="67630" x="10733088" y="4903788"/>
          <p14:tracePt t="67669" x="10741025" y="4903788"/>
          <p14:tracePt t="67685" x="10748963" y="4903788"/>
          <p14:tracePt t="67700" x="10756900" y="4903788"/>
          <p14:tracePt t="67717" x="10764838" y="4903788"/>
          <p14:tracePt t="67725" x="10772775" y="4903788"/>
          <p14:tracePt t="67741" x="10780713" y="4903788"/>
          <p14:tracePt t="67749" x="10788650" y="4903788"/>
          <p14:tracePt t="67765" x="10796588" y="4903788"/>
          <p14:tracePt t="67781" x="10804525" y="4903788"/>
          <p14:tracePt t="67797" x="10820400" y="4903788"/>
          <p14:tracePt t="67813" x="10828338" y="4903788"/>
          <p14:tracePt t="67829" x="10836275" y="4903788"/>
          <p14:tracePt t="67838" x="10844213" y="4903788"/>
          <p14:tracePt t="67855" x="10860088" y="4903788"/>
          <p14:tracePt t="67870" x="10868025" y="4903788"/>
          <p14:tracePt t="67877" x="10875963" y="4911725"/>
          <p14:tracePt t="67885" x="10891838" y="4911725"/>
          <p14:tracePt t="67901" x="10899775" y="4911725"/>
          <p14:tracePt t="67909" x="10907713" y="4919663"/>
          <p14:tracePt t="67925" x="10923588" y="4919663"/>
          <p14:tracePt t="67941" x="10931525" y="4919663"/>
          <p14:tracePt t="67949" x="10939463" y="4919663"/>
          <p14:tracePt t="67957" x="10947400" y="4919663"/>
          <p14:tracePt t="67965" x="10955338" y="4919663"/>
          <p14:tracePt t="67973" x="10963275" y="4919663"/>
          <p14:tracePt t="67989" x="10980738" y="4919663"/>
          <p14:tracePt t="67997" x="10988675" y="4919663"/>
          <p14:tracePt t="68013" x="11004550" y="4919663"/>
          <p14:tracePt t="68029" x="11012488" y="4919663"/>
          <p14:tracePt t="68038" x="11020425" y="4919663"/>
          <p14:tracePt t="68054" x="11036300" y="4919663"/>
          <p14:tracePt t="68070" x="11044238" y="4919663"/>
          <p14:tracePt t="68077" x="11052175" y="4919663"/>
          <p14:tracePt t="68084" x="11060113" y="4919663"/>
          <p14:tracePt t="68103" x="11075988" y="4927600"/>
          <p14:tracePt t="68197" x="11083925" y="4927600"/>
          <p14:tracePt t="68213" x="11083925" y="4935538"/>
          <p14:tracePt t="68238" x="11083925" y="4943475"/>
          <p14:tracePt t="68254" x="11091863" y="4943475"/>
          <p14:tracePt t="68269" x="11091863" y="4951413"/>
          <p14:tracePt t="68293" x="11099800" y="4967288"/>
          <p14:tracePt t="68309" x="11107738" y="4967288"/>
          <p14:tracePt t="68333" x="11107738" y="4976813"/>
          <p14:tracePt t="68349" x="11115675" y="4984750"/>
          <p14:tracePt t="68375" x="11131550" y="4984750"/>
          <p14:tracePt t="68383" x="11155363" y="4984750"/>
          <p14:tracePt t="68391" x="11179175" y="4992688"/>
          <p14:tracePt t="68398" x="11187113" y="4992688"/>
          <p14:tracePt t="68406" x="11202988" y="4992688"/>
          <p14:tracePt t="68413" x="11218863" y="4992688"/>
          <p14:tracePt t="68422" x="11234738" y="5000625"/>
          <p14:tracePt t="68429" x="11242675" y="5000625"/>
          <p14:tracePt t="68438" x="11250613" y="5000625"/>
          <p14:tracePt t="68446" x="11258550" y="5000625"/>
          <p14:tracePt t="68454" x="11266488" y="5000625"/>
          <p14:tracePt t="68462" x="11266488" y="5008563"/>
          <p14:tracePt t="68477" x="11274425" y="5008563"/>
          <p14:tracePt t="68501" x="11282363" y="5008563"/>
          <p14:tracePt t="68518" x="11290300" y="5016500"/>
          <p14:tracePt t="68534" x="11298238" y="5016500"/>
          <p14:tracePt t="68542" x="11306175" y="5016500"/>
          <p14:tracePt t="68548" x="11314113" y="5016500"/>
          <p14:tracePt t="68557" x="11323638" y="5016500"/>
          <p14:tracePt t="68565" x="11331575" y="5016500"/>
          <p14:tracePt t="68572" x="11339513" y="5016500"/>
          <p14:tracePt t="68581" x="11355388" y="5024438"/>
          <p14:tracePt t="68687" x="11363325" y="5024438"/>
          <p14:tracePt t="68694" x="11371263" y="5024438"/>
          <p14:tracePt t="68711" x="11379200" y="5032375"/>
          <p14:tracePt t="68719" x="11387138" y="5040313"/>
          <p14:tracePt t="68733" x="11403013" y="5048250"/>
          <p14:tracePt t="68749" x="11410950" y="5056188"/>
          <p14:tracePt t="68765" x="11418888" y="5056188"/>
          <p14:tracePt t="68797" x="11426825" y="5064125"/>
          <p14:tracePt t="68805" x="11434763" y="5072063"/>
          <p14:tracePt t="68813" x="11442700" y="5072063"/>
          <p14:tracePt t="68822" x="11450638" y="5080000"/>
          <p14:tracePt t="68829" x="11458575" y="5080000"/>
          <p14:tracePt t="68838" x="11466513" y="5087938"/>
          <p14:tracePt t="68845" x="11474450" y="5095875"/>
          <p14:tracePt t="68855" x="11482388" y="5095875"/>
          <p14:tracePt t="68860" x="11490325" y="5103813"/>
          <p14:tracePt t="68877" x="11498263" y="5103813"/>
          <p14:tracePt t="68886" x="11506200" y="5103813"/>
          <p14:tracePt t="68901" x="11514138" y="5111750"/>
          <p14:tracePt t="68923" x="11522075" y="5111750"/>
          <p14:tracePt t="68927" x="11522075" y="5119688"/>
          <p14:tracePt t="68936" x="11530013" y="5119688"/>
          <p14:tracePt t="68942" x="11537950" y="5119688"/>
          <p14:tracePt t="68950" x="11545888" y="5127625"/>
          <p14:tracePt t="68957" x="11553825" y="5127625"/>
          <p14:tracePt t="68973" x="11561763" y="5127625"/>
          <p14:tracePt t="68981" x="11569700" y="5127625"/>
          <p14:tracePt t="68989" x="11577638" y="5135563"/>
          <p14:tracePt t="68997" x="11585575" y="5135563"/>
          <p14:tracePt t="69023" x="11593513" y="5143500"/>
          <p14:tracePt t="69175" x="11601450" y="5151438"/>
          <p14:tracePt t="73511" x="11585575" y="5151438"/>
          <p14:tracePt t="73535" x="11569700" y="5143500"/>
          <p14:tracePt t="73542" x="11561763" y="5143500"/>
          <p14:tracePt t="73550" x="11553825" y="5143500"/>
          <p14:tracePt t="73557" x="11545888" y="5143500"/>
          <p14:tracePt t="73567" x="11537950" y="5143500"/>
          <p14:tracePt t="73575" x="11530013" y="5143500"/>
          <p14:tracePt t="73591" x="11522075" y="5143500"/>
          <p14:tracePt t="73605" x="11514138" y="5135563"/>
          <p14:tracePt t="73624" x="11506200" y="5135563"/>
          <p14:tracePt t="73646" x="11498263" y="5135563"/>
          <p14:tracePt t="73662" x="11490325" y="5127625"/>
          <p14:tracePt t="73670" x="11482388" y="5127625"/>
          <p14:tracePt t="73678" x="11466513" y="5127625"/>
          <p14:tracePt t="73687" x="11450638" y="5127625"/>
          <p14:tracePt t="73693" x="11434763" y="5127625"/>
          <p14:tracePt t="73702" x="11426825" y="5127625"/>
          <p14:tracePt t="73709" x="11410950" y="5119688"/>
          <p14:tracePt t="73718" x="11403013" y="5119688"/>
          <p14:tracePt t="73725" x="11395075" y="5119688"/>
          <p14:tracePt t="73733" x="11387138" y="5111750"/>
          <p14:tracePt t="73741" x="11379200" y="5111750"/>
          <p14:tracePt t="73750" x="11371263" y="5111750"/>
          <p14:tracePt t="73813" x="11355388" y="5111750"/>
          <p14:tracePt t="73821" x="11355388" y="5103813"/>
          <p14:tracePt t="73830" x="11347450" y="5103813"/>
          <p14:tracePt t="73845" x="11331575" y="5103813"/>
          <p14:tracePt t="73861" x="11323638" y="5095875"/>
          <p14:tracePt t="73886" x="11306175" y="5095875"/>
          <p14:tracePt t="73901" x="11290300" y="5095875"/>
          <p14:tracePt t="73917" x="11274425" y="5087938"/>
          <p14:tracePt t="73933" x="11266488" y="5087938"/>
          <p14:tracePt t="73951" x="11250613" y="5080000"/>
          <p14:tracePt t="73975" x="11242675" y="5080000"/>
          <p14:tracePt t="73983" x="11234738" y="5080000"/>
          <p14:tracePt t="74045" x="11226800" y="5080000"/>
          <p14:tracePt t="74071" x="11218863" y="5080000"/>
          <p14:tracePt t="74104" x="11210925" y="5080000"/>
          <p14:tracePt t="74327" x="11202988" y="5080000"/>
          <p14:tracePt t="74383" x="11195050" y="5072063"/>
          <p14:tracePt t="74471" x="11187113" y="5072063"/>
          <p14:tracePt t="74479" x="11179175" y="5072063"/>
          <p14:tracePt t="74494" x="11171238" y="5072063"/>
          <p14:tracePt t="74509" x="11163300" y="5072063"/>
          <p14:tracePt t="74525" x="11155363" y="5072063"/>
          <p14:tracePt t="74639" x="11147425" y="5072063"/>
          <p14:tracePt t="74736" x="11131550" y="5072063"/>
          <p14:tracePt t="74751" x="11123613" y="5072063"/>
          <p14:tracePt t="74759" x="11115675" y="5072063"/>
          <p14:tracePt t="74766" x="11107738" y="5072063"/>
          <p14:tracePt t="74774" x="11091863" y="5072063"/>
          <p14:tracePt t="74780" x="11083925" y="5064125"/>
          <p14:tracePt t="74790" x="11075988" y="5064125"/>
          <p14:tracePt t="74797" x="11068050" y="5064125"/>
          <p14:tracePt t="74805" x="11060113" y="5064125"/>
          <p14:tracePt t="74822" x="11052175" y="5064125"/>
          <p14:tracePt t="74903" x="11044238" y="5056188"/>
          <p14:tracePt t="74920" x="11036300" y="5056188"/>
          <p14:tracePt t="74960" x="11028363" y="5056188"/>
          <p14:tracePt t="75018" x="11020425" y="5056188"/>
          <p14:tracePt t="75031" x="11012488" y="5056188"/>
          <p14:tracePt t="75038" x="11004550" y="5056188"/>
          <p14:tracePt t="75054" x="10996613" y="5056188"/>
          <p14:tracePt t="75070" x="10980738" y="5048250"/>
          <p14:tracePt t="75085" x="10971213" y="5048250"/>
          <p14:tracePt t="75101" x="10963275" y="5048250"/>
          <p14:tracePt t="75175" x="10955338" y="5048250"/>
          <p14:tracePt t="75199" x="10947400" y="5048250"/>
          <p14:tracePt t="75207" x="10939463" y="5040313"/>
          <p14:tracePt t="75214" x="10931525" y="5040313"/>
          <p14:tracePt t="75222" x="10931525" y="5032375"/>
          <p14:tracePt t="75229" x="10923588" y="5032375"/>
          <p14:tracePt t="75335" x="10907713" y="5032375"/>
          <p14:tracePt t="75342" x="10899775" y="5032375"/>
          <p14:tracePt t="75351" x="10891838" y="5032375"/>
          <p14:tracePt t="75359" x="10883900" y="5032375"/>
          <p14:tracePt t="75366" x="10875963" y="5032375"/>
          <p14:tracePt t="75373" x="10868025" y="5032375"/>
          <p14:tracePt t="75381" x="10860088" y="5032375"/>
          <p14:tracePt t="75389" x="10852150" y="5032375"/>
          <p14:tracePt t="75630" x="10868025" y="5032375"/>
          <p14:tracePt t="75646" x="10875963" y="5032375"/>
          <p14:tracePt t="75654" x="10875963" y="5040313"/>
          <p14:tracePt t="75662" x="10883900" y="5040313"/>
          <p14:tracePt t="75670" x="10891838" y="5040313"/>
          <p14:tracePt t="75686" x="10899775" y="5040313"/>
          <p14:tracePt t="75710" x="10915650" y="5040313"/>
          <p14:tracePt t="75975" x="10915650" y="5048250"/>
          <p14:tracePt t="76063" x="10907713" y="5048250"/>
          <p14:tracePt t="76079" x="10899775" y="5048250"/>
          <p14:tracePt t="76086" x="10891838" y="5048250"/>
          <p14:tracePt t="76093" x="10875963" y="5048250"/>
          <p14:tracePt t="76101" x="10868025" y="5048250"/>
          <p14:tracePt t="76109" x="10852150" y="5040313"/>
          <p14:tracePt t="76118" x="10828338" y="5040313"/>
          <p14:tracePt t="76125" x="10812463" y="5024438"/>
          <p14:tracePt t="76133" x="10780713" y="5008563"/>
          <p14:tracePt t="76141" x="10741025" y="5000625"/>
          <p14:tracePt t="76149" x="10685463" y="4984750"/>
          <p14:tracePt t="76157" x="10629900" y="4959350"/>
          <p14:tracePt t="76165" x="10564813" y="4943475"/>
          <p14:tracePt t="76173" x="10485438" y="4919663"/>
          <p14:tracePt t="76181" x="10421938" y="4895850"/>
          <p14:tracePt t="76189" x="10342563" y="4872038"/>
          <p14:tracePt t="76197" x="10269538" y="4848225"/>
          <p14:tracePt t="76205" x="10190163" y="4824413"/>
          <p14:tracePt t="76213" x="10110788" y="4792663"/>
          <p14:tracePt t="76222" x="10023475" y="4760913"/>
          <p14:tracePt t="76229" x="9902825" y="4721225"/>
          <p14:tracePt t="76238" x="9744075" y="4681538"/>
          <p14:tracePt t="76245" x="9593263" y="4633913"/>
          <p14:tracePt t="76254" x="9401175" y="4568825"/>
          <p14:tracePt t="76261" x="9153525" y="4489450"/>
          <p14:tracePt t="76270" x="8915400" y="4425950"/>
          <p14:tracePt t="76278" x="8636000" y="4330700"/>
          <p14:tracePt t="76286" x="8348663" y="4225925"/>
          <p14:tracePt t="76293" x="8045450" y="4122738"/>
          <p14:tracePt t="76301" x="7718425" y="4019550"/>
          <p14:tracePt t="76309" x="7391400" y="3914775"/>
          <p14:tracePt t="76318" x="7048500" y="3827463"/>
          <p14:tracePt t="76326" x="6721475" y="3724275"/>
          <p14:tracePt t="76333" x="6370638" y="3621088"/>
          <p14:tracePt t="76341" x="6043613" y="3516313"/>
          <p14:tracePt t="76349" x="5724525" y="3429000"/>
          <p14:tracePt t="76357" x="5397500" y="3325813"/>
          <p14:tracePt t="76365" x="5095875" y="3236913"/>
          <p14:tracePt t="76373" x="4808538" y="3133725"/>
          <p14:tracePt t="76381" x="4560888" y="3022600"/>
          <p14:tracePt t="76389" x="4297363" y="2909888"/>
          <p14:tracePt t="76397" x="4067175" y="2822575"/>
          <p14:tracePt t="76405" x="3859213" y="2719388"/>
          <p14:tracePt t="76413" x="3676650" y="2632075"/>
          <p14:tracePt t="76423" x="3492500" y="2559050"/>
          <p14:tracePt t="76431" x="3357563" y="2495550"/>
          <p14:tracePt t="76439" x="3228975" y="2432050"/>
          <p14:tracePt t="76448" x="3141663" y="2384425"/>
          <p14:tracePt t="76454" x="3054350" y="2344738"/>
          <p14:tracePt t="76461" x="2990850" y="2312988"/>
          <p14:tracePt t="76470" x="2925763" y="2273300"/>
          <p14:tracePt t="76477" x="2878138" y="2241550"/>
          <p14:tracePt t="76485" x="2830513" y="2216150"/>
          <p14:tracePt t="76493" x="2798763" y="2192338"/>
          <p14:tracePt t="76501" x="2767013" y="2168525"/>
          <p14:tracePt t="76509" x="2743200" y="2144713"/>
          <p14:tracePt t="76518" x="2719388" y="2128838"/>
          <p14:tracePt t="76525" x="2703513" y="2112963"/>
          <p14:tracePt t="76533" x="2687638" y="2097088"/>
          <p14:tracePt t="76541" x="2671763" y="2081213"/>
          <p14:tracePt t="76549" x="2647950" y="2057400"/>
          <p14:tracePt t="76557" x="2632075" y="2033588"/>
          <p14:tracePt t="76565" x="2606675" y="2009775"/>
          <p14:tracePt t="76573" x="2574925" y="1978025"/>
          <p14:tracePt t="76581" x="2551113" y="1938338"/>
          <p14:tracePt t="76589" x="2519363" y="1898650"/>
          <p14:tracePt t="76597" x="2479675" y="1865313"/>
          <p14:tracePt t="76606" x="2439988" y="1809750"/>
          <p14:tracePt t="76615" x="2384425" y="1754188"/>
          <p14:tracePt t="76624" x="2328863" y="1698625"/>
          <p14:tracePt t="76631" x="2255838" y="1635125"/>
          <p14:tracePt t="76640" x="2184400" y="1571625"/>
          <p14:tracePt t="76645" x="2105025" y="1506538"/>
          <p14:tracePt t="76655" x="2025650" y="1458913"/>
          <p14:tracePt t="76661" x="1946275" y="1403350"/>
          <p14:tracePt t="76670" x="1881188" y="1347788"/>
          <p14:tracePt t="76677" x="1801813" y="1292225"/>
          <p14:tracePt t="76685" x="1722438" y="1236663"/>
          <p14:tracePt t="76693" x="1643063" y="1187450"/>
          <p14:tracePt t="76701" x="1571625" y="1139825"/>
          <p14:tracePt t="76709" x="1490663" y="1092200"/>
          <p14:tracePt t="76718" x="1427163" y="1044575"/>
          <p14:tracePt t="76725" x="1347788" y="989013"/>
          <p14:tracePt t="76733" x="1268413" y="941388"/>
          <p14:tracePt t="76741" x="1187450" y="893763"/>
          <p14:tracePt t="76749" x="1100138" y="828675"/>
          <p14:tracePt t="76757" x="1020763" y="781050"/>
          <p14:tracePt t="76767" x="949325" y="733425"/>
          <p14:tracePt t="76775" x="885825" y="685800"/>
          <p14:tracePt t="76782" x="820738" y="646113"/>
          <p14:tracePt t="76791" x="765175" y="606425"/>
          <p14:tracePt t="76797" x="717550" y="574675"/>
          <p14:tracePt t="76805" x="669925" y="542925"/>
          <p14:tracePt t="76813" x="630238" y="519113"/>
          <p14:tracePt t="76822" x="582613" y="477838"/>
          <p14:tracePt t="76829" x="542925" y="446088"/>
          <p14:tracePt t="76839" x="493713" y="414338"/>
          <p14:tracePt t="76845" x="454025" y="374650"/>
          <p14:tracePt t="76855" x="422275" y="350838"/>
          <p14:tracePt t="76860" x="382588" y="319088"/>
          <p14:tracePt t="76872" x="342900" y="295275"/>
          <p14:tracePt t="76878" x="319088" y="271463"/>
          <p14:tracePt t="76889" x="279400" y="239713"/>
          <p14:tracePt t="76894" x="247650" y="223838"/>
          <p14:tracePt t="76902" x="215900" y="200025"/>
          <p14:tracePt t="76909" x="184150" y="166688"/>
          <p14:tracePt t="76918" x="158750" y="150813"/>
          <p14:tracePt t="76925" x="127000" y="127000"/>
          <p14:tracePt t="76933" x="103188" y="95250"/>
          <p14:tracePt t="76941" x="63500" y="79375"/>
          <p14:tracePt t="76949" x="31750" y="55563"/>
          <p14:tracePt t="76957" x="0" y="238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94F2-52DC-47F0-8863-E867DB7D8F4F}"/>
              </a:ext>
            </a:extLst>
          </p:cNvPr>
          <p:cNvSpPr>
            <a:spLocks noGrp="1"/>
          </p:cNvSpPr>
          <p:nvPr>
            <p:ph type="title"/>
          </p:nvPr>
        </p:nvSpPr>
        <p:spPr>
          <a:xfrm>
            <a:off x="0" y="1123837"/>
            <a:ext cx="3421626" cy="4601183"/>
          </a:xfrm>
        </p:spPr>
        <p:txBody>
          <a:bodyPr/>
          <a:lstStyle/>
          <a:p>
            <a:r>
              <a:rPr lang="ru-RU" dirty="0" smtClean="0">
                <a:ea typeface="+mj-lt"/>
                <a:cs typeface="+mj-lt"/>
              </a:rPr>
              <a:t>Оценка тенденции заболеваемости ВИЧ среди взрослых</a:t>
            </a:r>
            <a:endParaRPr lang="ru-RU" dirty="0"/>
          </a:p>
        </p:txBody>
      </p:sp>
      <p:sp>
        <p:nvSpPr>
          <p:cNvPr id="3" name="Content Placeholder 2">
            <a:extLst>
              <a:ext uri="{FF2B5EF4-FFF2-40B4-BE49-F238E27FC236}">
                <a16:creationId xmlns:a16="http://schemas.microsoft.com/office/drawing/2014/main" id="{4FE49854-F3FB-4B4B-9B2E-B59CB03B3720}"/>
              </a:ext>
            </a:extLst>
          </p:cNvPr>
          <p:cNvSpPr>
            <a:spLocks noGrp="1"/>
          </p:cNvSpPr>
          <p:nvPr>
            <p:ph idx="1"/>
          </p:nvPr>
        </p:nvSpPr>
        <p:spPr>
          <a:xfrm>
            <a:off x="3869268" y="864108"/>
            <a:ext cx="7870448" cy="5120640"/>
          </a:xfrm>
        </p:spPr>
        <p:txBody>
          <a:bodyPr>
            <a:noAutofit/>
          </a:bodyPr>
          <a:lstStyle/>
          <a:p>
            <a:pPr>
              <a:buNone/>
            </a:pPr>
            <a:r>
              <a:rPr lang="en-US" sz="3200" dirty="0" err="1">
                <a:ea typeface="+mn-lt"/>
                <a:cs typeface="+mn-lt"/>
              </a:rPr>
              <a:t>Варианты</a:t>
            </a:r>
            <a:r>
              <a:rPr lang="en-US" sz="3200" dirty="0">
                <a:ea typeface="+mn-lt"/>
                <a:cs typeface="+mn-lt"/>
              </a:rPr>
              <a:t> </a:t>
            </a:r>
            <a:r>
              <a:rPr lang="en-US" sz="3200" dirty="0" err="1">
                <a:ea typeface="+mn-lt"/>
                <a:cs typeface="+mn-lt"/>
              </a:rPr>
              <a:t>оценки</a:t>
            </a:r>
            <a:r>
              <a:rPr lang="en-US" sz="3200" dirty="0">
                <a:ea typeface="+mn-lt"/>
                <a:cs typeface="+mn-lt"/>
              </a:rPr>
              <a:t> </a:t>
            </a:r>
            <a:r>
              <a:rPr lang="en-US" sz="3200" dirty="0" err="1" smtClean="0">
                <a:ea typeface="+mn-lt"/>
                <a:cs typeface="+mn-lt"/>
              </a:rPr>
              <a:t>тенденци</a:t>
            </a:r>
            <a:r>
              <a:rPr lang="ru-RU" sz="3200" dirty="0" smtClean="0">
                <a:ea typeface="+mn-lt"/>
                <a:cs typeface="+mn-lt"/>
              </a:rPr>
              <a:t>й</a:t>
            </a:r>
            <a:r>
              <a:rPr lang="en-US" sz="3200" dirty="0" smtClean="0">
                <a:ea typeface="+mn-lt"/>
                <a:cs typeface="+mn-lt"/>
              </a:rPr>
              <a:t> </a:t>
            </a:r>
            <a:r>
              <a:rPr lang="en-US" sz="3200" dirty="0" err="1">
                <a:ea typeface="+mn-lt"/>
                <a:cs typeface="+mn-lt"/>
              </a:rPr>
              <a:t>заболеваемости</a:t>
            </a:r>
            <a:endParaRPr lang="en-US" sz="3200" dirty="0"/>
          </a:p>
          <a:p>
            <a:pPr>
              <a:buNone/>
            </a:pPr>
            <a:endParaRPr lang="en-US" sz="2800" dirty="0"/>
          </a:p>
          <a:p>
            <a:pPr>
              <a:buNone/>
            </a:pPr>
            <a:r>
              <a:rPr lang="en-US" sz="2800" dirty="0">
                <a:ea typeface="+mn-lt"/>
                <a:cs typeface="+mn-lt"/>
              </a:rPr>
              <a:t>EPP</a:t>
            </a:r>
          </a:p>
          <a:p>
            <a:pPr>
              <a:buNone/>
            </a:pPr>
            <a:r>
              <a:rPr lang="en-US" sz="2800" dirty="0" smtClean="0">
                <a:ea typeface="+mn-lt"/>
                <a:cs typeface="+mn-lt"/>
              </a:rPr>
              <a:t>CSAVR</a:t>
            </a:r>
            <a:endParaRPr lang="en-US" sz="2800" dirty="0">
              <a:ea typeface="+mn-lt"/>
              <a:cs typeface="+mn-lt"/>
            </a:endParaRPr>
          </a:p>
          <a:p>
            <a:pPr>
              <a:buNone/>
            </a:pPr>
            <a:r>
              <a:rPr lang="en-US" sz="2800" dirty="0" smtClean="0">
                <a:ea typeface="+mn-lt"/>
                <a:cs typeface="+mn-lt"/>
              </a:rPr>
              <a:t>AEM</a:t>
            </a:r>
            <a:endParaRPr lang="en-US" sz="2800" dirty="0">
              <a:ea typeface="+mn-lt"/>
              <a:cs typeface="+mn-lt"/>
            </a:endParaRPr>
          </a:p>
          <a:p>
            <a:pPr>
              <a:buNone/>
            </a:pPr>
            <a:r>
              <a:rPr lang="en-US" sz="2800" dirty="0" smtClean="0">
                <a:ea typeface="+mn-lt"/>
                <a:cs typeface="+mn-lt"/>
              </a:rPr>
              <a:t>ECDC</a:t>
            </a:r>
            <a:endParaRPr lang="en-US" sz="2800" dirty="0">
              <a:ea typeface="+mn-lt"/>
              <a:cs typeface="+mn-lt"/>
            </a:endParaRPr>
          </a:p>
          <a:p>
            <a:pPr marL="0" indent="0">
              <a:buNone/>
            </a:pPr>
            <a:r>
              <a:rPr lang="en-US" sz="2800" dirty="0" err="1" smtClean="0">
                <a:ea typeface="+mn-lt"/>
                <a:cs typeface="+mn-lt"/>
              </a:rPr>
              <a:t>Прямой</a:t>
            </a:r>
            <a:r>
              <a:rPr lang="en-US" sz="2800" dirty="0" smtClean="0">
                <a:ea typeface="+mn-lt"/>
                <a:cs typeface="+mn-lt"/>
              </a:rPr>
              <a:t> </a:t>
            </a:r>
            <a:r>
              <a:rPr lang="en-US" sz="2800" dirty="0" err="1">
                <a:ea typeface="+mn-lt"/>
                <a:cs typeface="+mn-lt"/>
              </a:rPr>
              <a:t>ввод</a:t>
            </a:r>
            <a:endParaRPr lang="en-US" sz="2800" dirty="0"/>
          </a:p>
        </p:txBody>
      </p:sp>
      <p:pic>
        <p:nvPicPr>
          <p:cNvPr id="5" name="Audio 4">
            <a:hlinkClick r:id="" action="ppaction://media"/>
            <a:extLst>
              <a:ext uri="{FF2B5EF4-FFF2-40B4-BE49-F238E27FC236}">
                <a16:creationId xmlns:a16="http://schemas.microsoft.com/office/drawing/2014/main" id="{E0364B1D-9C3B-4250-84EA-4E654DB69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1175400"/>
      </p:ext>
    </p:extLst>
  </p:cSld>
  <p:clrMapOvr>
    <a:masterClrMapping/>
  </p:clrMapOvr>
  <mc:AlternateContent xmlns:mc="http://schemas.openxmlformats.org/markup-compatibility/2006" xmlns:p14="http://schemas.microsoft.com/office/powerpoint/2010/main">
    <mc:Choice Requires="p14">
      <p:transition spd="slow" p14:dur="2000" advTm="36392"/>
    </mc:Choice>
    <mc:Fallback xmlns="">
      <p:transition spd="slow" advTm="3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713" x="39688" y="1458913"/>
          <p14:tracePt t="720" x="63500" y="1466850"/>
          <p14:tracePt t="730" x="79375" y="1482725"/>
          <p14:tracePt t="736" x="95250" y="1482725"/>
          <p14:tracePt t="745" x="111125" y="1490663"/>
          <p14:tracePt t="752" x="119063" y="1498600"/>
          <p14:tracePt t="759" x="127000" y="1498600"/>
          <p14:tracePt t="1921" x="127000" y="1506538"/>
          <p14:tracePt t="1944" x="119063" y="1506538"/>
          <p14:tracePt t="1976" x="111125" y="1506538"/>
          <p14:tracePt t="2087" x="103188" y="1514475"/>
          <p14:tracePt t="13177" x="127000" y="1514475"/>
          <p14:tracePt t="13185" x="176213" y="1498600"/>
          <p14:tracePt t="13193" x="223838" y="1474788"/>
          <p14:tracePt t="13201" x="263525" y="1458913"/>
          <p14:tracePt t="13209" x="311150" y="1443038"/>
          <p14:tracePt t="13216" x="342900" y="1435100"/>
          <p14:tracePt t="13225" x="382588" y="1427163"/>
          <p14:tracePt t="13233" x="406400" y="1419225"/>
          <p14:tracePt t="13241" x="422275" y="1419225"/>
          <p14:tracePt t="13249" x="430213" y="1419225"/>
          <p14:tracePt t="13256" x="446088" y="1411288"/>
          <p14:tracePt t="13263" x="454025" y="1403350"/>
          <p14:tracePt t="13272" x="461963" y="1403350"/>
          <p14:tracePt t="13280" x="469900" y="1395413"/>
          <p14:tracePt t="13288" x="477838" y="1387475"/>
          <p14:tracePt t="13329" x="485775" y="1387475"/>
          <p14:tracePt t="13336" x="501650" y="1379538"/>
          <p14:tracePt t="13345" x="527050" y="1371600"/>
          <p14:tracePt t="13352" x="558800" y="1371600"/>
          <p14:tracePt t="13362" x="606425" y="1371600"/>
          <p14:tracePt t="13368" x="638175" y="1371600"/>
          <p14:tracePt t="13378" x="677863" y="1363663"/>
          <p14:tracePt t="13384" x="709613" y="1363663"/>
          <p14:tracePt t="13392" x="749300" y="1355725"/>
          <p14:tracePt t="13400" x="773113" y="1355725"/>
          <p14:tracePt t="13408" x="796925" y="1347788"/>
          <p14:tracePt t="13416" x="812800" y="1347788"/>
          <p14:tracePt t="13424" x="828675" y="1347788"/>
          <p14:tracePt t="13432" x="844550" y="1347788"/>
          <p14:tracePt t="13440" x="860425" y="1347788"/>
          <p14:tracePt t="13448" x="885825" y="1347788"/>
          <p14:tracePt t="13456" x="909638" y="1355725"/>
          <p14:tracePt t="13464" x="933450" y="1363663"/>
          <p14:tracePt t="13472" x="973138" y="1387475"/>
          <p14:tracePt t="13481" x="1020763" y="1419225"/>
          <p14:tracePt t="13488" x="1076325" y="1443038"/>
          <p14:tracePt t="13497" x="1131888" y="1474788"/>
          <p14:tracePt t="13504" x="1203325" y="1522413"/>
          <p14:tracePt t="13512" x="1260475" y="1563688"/>
          <p14:tracePt t="13520" x="1331913" y="1595438"/>
          <p14:tracePt t="13529" x="1395413" y="1627188"/>
          <p14:tracePt t="13536" x="1466850" y="1666875"/>
          <p14:tracePt t="13545" x="1522413" y="1698625"/>
          <p14:tracePt t="13553" x="1579563" y="1730375"/>
          <p14:tracePt t="13563" x="1635125" y="1762125"/>
          <p14:tracePt t="13568" x="1698625" y="1801813"/>
          <p14:tracePt t="13576" x="1754188" y="1857375"/>
          <p14:tracePt t="13584" x="1817688" y="1906588"/>
          <p14:tracePt t="13592" x="1873250" y="1970088"/>
          <p14:tracePt t="13600" x="1938338" y="2025650"/>
          <p14:tracePt t="13608" x="1993900" y="2097088"/>
          <p14:tracePt t="13615" x="2049463" y="2160588"/>
          <p14:tracePt t="13624" x="2097088" y="2224088"/>
          <p14:tracePt t="13632" x="2136775" y="2257425"/>
          <p14:tracePt t="13640" x="2176463" y="2281238"/>
          <p14:tracePt t="13648" x="2200275" y="2289175"/>
          <p14:tracePt t="13664" x="2208213" y="2289175"/>
          <p14:tracePt t="13961" x="2281238" y="2328863"/>
          <p14:tracePt t="13969" x="2360613" y="2376488"/>
          <p14:tracePt t="13977" x="2447925" y="2400300"/>
          <p14:tracePt t="13985" x="2543175" y="2432050"/>
          <p14:tracePt t="13993" x="2655888" y="2463800"/>
          <p14:tracePt t="14013" x="2925763" y="2559050"/>
          <p14:tracePt t="14016" x="3062288" y="2600325"/>
          <p14:tracePt t="14024" x="3173413" y="2640013"/>
          <p14:tracePt t="14032" x="3276600" y="2663825"/>
          <p14:tracePt t="14040" x="3373438" y="2687638"/>
          <p14:tracePt t="14047" x="3476625" y="2719388"/>
          <p14:tracePt t="14055" x="3548063" y="2743200"/>
          <p14:tracePt t="14063" x="3627438" y="2759075"/>
          <p14:tracePt t="14071" x="3700463" y="2774950"/>
          <p14:tracePt t="14079" x="3748088" y="2782888"/>
          <p14:tracePt t="14087" x="3795713" y="2798763"/>
          <p14:tracePt t="14095" x="3819525" y="2798763"/>
          <p14:tracePt t="14103" x="3843338" y="2798763"/>
          <p14:tracePt t="14111" x="3859213" y="2798763"/>
          <p14:tracePt t="14119" x="3867150" y="2798763"/>
          <p14:tracePt t="14128" x="3875088" y="2798763"/>
          <p14:tracePt t="14144" x="3898900" y="2798763"/>
          <p14:tracePt t="14168" x="3906838" y="2798763"/>
          <p14:tracePt t="14185" x="3914775" y="2790825"/>
          <p14:tracePt t="14192" x="3922713" y="2790825"/>
          <p14:tracePt t="14208" x="3930650" y="2782888"/>
          <p14:tracePt t="14216" x="3930650" y="2774950"/>
          <p14:tracePt t="14256" x="3938588" y="2774950"/>
          <p14:tracePt t="14385" x="3938588" y="2767013"/>
          <p14:tracePt t="14393" x="3938588" y="2759075"/>
          <p14:tracePt t="14409" x="3930650" y="2743200"/>
          <p14:tracePt t="14416" x="3914775" y="2735263"/>
          <p14:tracePt t="14424" x="3906838" y="2727325"/>
          <p14:tracePt t="14433" x="3890963" y="2719388"/>
          <p14:tracePt t="14456" x="3883025" y="2711450"/>
          <p14:tracePt t="14512" x="3875088" y="2703513"/>
          <p14:tracePt t="14537" x="3867150" y="2703513"/>
          <p14:tracePt t="14552" x="3859213" y="2695575"/>
          <p14:tracePt t="14569" x="3851275" y="2687638"/>
          <p14:tracePt t="14585" x="3851275" y="2679700"/>
          <p14:tracePt t="15570" x="3843338" y="2679700"/>
          <p14:tracePt t="15736" x="3835400" y="2679700"/>
          <p14:tracePt t="15745" x="3835400" y="2687638"/>
          <p14:tracePt t="15753" x="3835400" y="2695575"/>
          <p14:tracePt t="15761" x="3835400" y="2703513"/>
          <p14:tracePt t="15768" x="3827463" y="2711450"/>
          <p14:tracePt t="15778" x="3827463" y="2719388"/>
          <p14:tracePt t="15784" x="3827463" y="2735263"/>
          <p14:tracePt t="15792" x="3827463" y="2743200"/>
          <p14:tracePt t="15800" x="3819525" y="2751138"/>
          <p14:tracePt t="15808" x="3819525" y="2767013"/>
          <p14:tracePt t="15816" x="3819525" y="2782888"/>
          <p14:tracePt t="15824" x="3819525" y="2798763"/>
          <p14:tracePt t="15832" x="3819525" y="2806700"/>
          <p14:tracePt t="15840" x="3819525" y="2814638"/>
          <p14:tracePt t="15848" x="3819525" y="2838450"/>
          <p14:tracePt t="15856" x="3819525" y="2846388"/>
          <p14:tracePt t="15863" x="3819525" y="2862263"/>
          <p14:tracePt t="15874" x="3811588" y="2870200"/>
          <p14:tracePt t="15878" x="3811588" y="2886075"/>
          <p14:tracePt t="15887" x="3811588" y="2901950"/>
          <p14:tracePt t="15895" x="3803650" y="2909888"/>
          <p14:tracePt t="15903" x="3803650" y="2919413"/>
          <p14:tracePt t="15911" x="3803650" y="2943225"/>
          <p14:tracePt t="15919" x="3803650" y="2959100"/>
          <p14:tracePt t="15927" x="3803650" y="2974975"/>
          <p14:tracePt t="15936" x="3803650" y="2990850"/>
          <p14:tracePt t="15943" x="3803650" y="3006725"/>
          <p14:tracePt t="15951" x="3803650" y="3030538"/>
          <p14:tracePt t="15961" x="3803650" y="3046413"/>
          <p14:tracePt t="15967" x="3803650" y="3062288"/>
          <p14:tracePt t="15976" x="3803650" y="3086100"/>
          <p14:tracePt t="15984" x="3803650" y="3101975"/>
          <p14:tracePt t="15991" x="3803650" y="3109913"/>
          <p14:tracePt t="16012" x="3795713" y="3133725"/>
          <p14:tracePt t="16016" x="3795713" y="3141663"/>
          <p14:tracePt t="16024" x="3795713" y="3149600"/>
          <p14:tracePt t="16031" x="3795713" y="3157538"/>
          <p14:tracePt t="16047" x="3795713" y="3173413"/>
          <p14:tracePt t="16063" x="3795713" y="3181350"/>
          <p14:tracePt t="16096" x="3795713" y="3189288"/>
          <p14:tracePt t="16112" x="3795713" y="3197225"/>
          <p14:tracePt t="16120" x="3795713" y="3205163"/>
          <p14:tracePt t="16128" x="3795713" y="3213100"/>
          <p14:tracePt t="16136" x="3795713" y="3221038"/>
          <p14:tracePt t="16160" x="3795713" y="3228975"/>
          <p14:tracePt t="16176" x="3795713" y="3244850"/>
          <p14:tracePt t="16193" x="3795713" y="3252788"/>
          <p14:tracePt t="16223" x="3795713" y="3262313"/>
          <p14:tracePt t="16239" x="3795713" y="3270250"/>
          <p14:tracePt t="16256" x="3795713" y="3278188"/>
          <p14:tracePt t="17055" x="3795713" y="3286125"/>
          <p14:tracePt t="17063" x="3795713" y="3294063"/>
          <p14:tracePt t="17071" x="3795713" y="3309938"/>
          <p14:tracePt t="17079" x="3787775" y="3333750"/>
          <p14:tracePt t="17087" x="3787775" y="3357563"/>
          <p14:tracePt t="17095" x="3787775" y="3381375"/>
          <p14:tracePt t="17103" x="3787775" y="3413125"/>
          <p14:tracePt t="17112" x="3787775" y="3436938"/>
          <p14:tracePt t="17119" x="3787775" y="3460750"/>
          <p14:tracePt t="17127" x="3787775" y="3484563"/>
          <p14:tracePt t="17135" x="3779838" y="3508375"/>
          <p14:tracePt t="17144" x="3779838" y="3532188"/>
          <p14:tracePt t="17151" x="3779838" y="3548063"/>
          <p14:tracePt t="17160" x="3771900" y="3563938"/>
          <p14:tracePt t="17167" x="3771900" y="3587750"/>
          <p14:tracePt t="17176" x="3763963" y="3605213"/>
          <p14:tracePt t="17183" x="3763963" y="3621088"/>
          <p14:tracePt t="17192" x="3763963" y="3636963"/>
          <p14:tracePt t="17199" x="3763963" y="3652838"/>
          <p14:tracePt t="17207" x="3763963" y="3660775"/>
          <p14:tracePt t="17216" x="3763963" y="3668713"/>
          <p14:tracePt t="17223" x="3763963" y="3684588"/>
          <p14:tracePt t="17231" x="3763963" y="3692525"/>
          <p14:tracePt t="17239" x="3763963" y="3700463"/>
          <p14:tracePt t="17247" x="3763963" y="3716338"/>
          <p14:tracePt t="17264" x="3763963" y="3724275"/>
          <p14:tracePt t="17272" x="3763963" y="3740150"/>
          <p14:tracePt t="17280" x="3763963" y="3748088"/>
          <p14:tracePt t="17296" x="3756025" y="3763963"/>
          <p14:tracePt t="17312" x="3756025" y="3771900"/>
          <p14:tracePt t="17320" x="3756025" y="3779838"/>
          <p14:tracePt t="17328" x="3756025" y="3787775"/>
          <p14:tracePt t="17336" x="3756025" y="3795713"/>
          <p14:tracePt t="17344" x="3756025" y="3803650"/>
          <p14:tracePt t="17351" x="3756025" y="3811588"/>
          <p14:tracePt t="17368" x="3756025" y="3819525"/>
          <p14:tracePt t="17377" x="3756025" y="3827463"/>
          <p14:tracePt t="17392" x="3756025" y="3835400"/>
          <p14:tracePt t="17400" x="3756025" y="3843338"/>
          <p14:tracePt t="17416" x="3756025" y="3851275"/>
          <p14:tracePt t="17423" x="3756025" y="3859213"/>
          <p14:tracePt t="17440" x="3756025" y="3875088"/>
          <p14:tracePt t="17448" x="3756025" y="3883025"/>
          <p14:tracePt t="17456" x="3756025" y="3890963"/>
          <p14:tracePt t="17472" x="3756025" y="3898900"/>
          <p14:tracePt t="17480" x="3763963" y="3906838"/>
          <p14:tracePt t="17488" x="3763963" y="3914775"/>
          <p14:tracePt t="17495" x="3771900" y="3922713"/>
          <p14:tracePt t="17513" x="3771900" y="3930650"/>
          <p14:tracePt t="17528" x="3771900" y="3938588"/>
          <p14:tracePt t="18176" x="3771900" y="3948113"/>
          <p14:tracePt t="18183" x="3771900" y="3963988"/>
          <p14:tracePt t="18191" x="3771900" y="3971925"/>
          <p14:tracePt t="18199" x="3771900" y="3987800"/>
          <p14:tracePt t="18207" x="3779838" y="4003675"/>
          <p14:tracePt t="18216" x="3787775" y="4027488"/>
          <p14:tracePt t="18223" x="3787775" y="4059238"/>
          <p14:tracePt t="18231" x="3787775" y="4083050"/>
          <p14:tracePt t="18239" x="3795713" y="4106863"/>
          <p14:tracePt t="18247" x="3803650" y="4138613"/>
          <p14:tracePt t="18255" x="3803650" y="4170363"/>
          <p14:tracePt t="18263" x="3811588" y="4186238"/>
          <p14:tracePt t="18271" x="3811588" y="4202113"/>
          <p14:tracePt t="18279" x="3811588" y="4217988"/>
          <p14:tracePt t="18287" x="3811588" y="4233863"/>
          <p14:tracePt t="18295" x="3811588" y="4257675"/>
          <p14:tracePt t="18304" x="3819525" y="4273550"/>
          <p14:tracePt t="18311" x="3819525" y="4291013"/>
          <p14:tracePt t="18320" x="3827463" y="4306888"/>
          <p14:tracePt t="18328" x="3827463" y="4330700"/>
          <p14:tracePt t="18335" x="3827463" y="4346575"/>
          <p14:tracePt t="18343" x="3835400" y="4362450"/>
          <p14:tracePt t="18351" x="3835400" y="4378325"/>
          <p14:tracePt t="18361" x="3835400" y="4386263"/>
          <p14:tracePt t="18368" x="3835400" y="4402138"/>
          <p14:tracePt t="18377" x="3835400" y="4410075"/>
          <p14:tracePt t="18383" x="3835400" y="4425950"/>
          <p14:tracePt t="18394" x="3835400" y="4433888"/>
          <p14:tracePt t="18408" x="3835400" y="4449763"/>
          <p14:tracePt t="18432" x="3835400" y="4457700"/>
          <p14:tracePt t="18440" x="3835400" y="4465638"/>
          <p14:tracePt t="18456" x="3835400" y="4481513"/>
          <p14:tracePt t="18463" x="3835400" y="4497388"/>
          <p14:tracePt t="18471" x="3835400" y="4505325"/>
          <p14:tracePt t="18479" x="3835400" y="4513263"/>
          <p14:tracePt t="18488" x="3835400" y="4521200"/>
          <p14:tracePt t="18495" x="3835400" y="4529138"/>
          <p14:tracePt t="18504" x="3827463" y="4537075"/>
          <p14:tracePt t="18536" x="3827463" y="4545013"/>
          <p14:tracePt t="18561" x="3827463" y="4552950"/>
          <p14:tracePt t="18577" x="3827463" y="4560888"/>
          <p14:tracePt t="18593" x="3827463" y="4568825"/>
          <p14:tracePt t="19265" x="3819525" y="4576763"/>
          <p14:tracePt t="19273" x="3819525" y="4584700"/>
          <p14:tracePt t="19282" x="3819525" y="4592638"/>
          <p14:tracePt t="19289" x="3811588" y="4600575"/>
          <p14:tracePt t="19296" x="3811588" y="4608513"/>
          <p14:tracePt t="19304" x="3803650" y="4616450"/>
          <p14:tracePt t="19313" x="3803650" y="4633913"/>
          <p14:tracePt t="19320" x="3795713" y="4641850"/>
          <p14:tracePt t="19328" x="3787775" y="4649788"/>
          <p14:tracePt t="19336" x="3787775" y="4657725"/>
          <p14:tracePt t="19344" x="3787775" y="4665663"/>
          <p14:tracePt t="19352" x="3779838" y="4681538"/>
          <p14:tracePt t="19361" x="3779838" y="4689475"/>
          <p14:tracePt t="19368" x="3771900" y="4697413"/>
          <p14:tracePt t="19376" x="3771900" y="4713288"/>
          <p14:tracePt t="19384" x="3771900" y="4729163"/>
          <p14:tracePt t="19392" x="3771900" y="4745038"/>
          <p14:tracePt t="19400" x="3771900" y="4752975"/>
          <p14:tracePt t="19408" x="3771900" y="4768850"/>
          <p14:tracePt t="19416" x="3763963" y="4784725"/>
          <p14:tracePt t="19424" x="3763963" y="4792663"/>
          <p14:tracePt t="19432" x="3763963" y="4808538"/>
          <p14:tracePt t="19440" x="3763963" y="4816475"/>
          <p14:tracePt t="19448" x="3763963" y="4840288"/>
          <p14:tracePt t="19456" x="3763963" y="4856163"/>
          <p14:tracePt t="19464" x="3763963" y="4864100"/>
          <p14:tracePt t="19472" x="3763963" y="4879975"/>
          <p14:tracePt t="19480" x="3763963" y="4887913"/>
          <p14:tracePt t="19488" x="3763963" y="4903788"/>
          <p14:tracePt t="19496" x="3763963" y="4927600"/>
          <p14:tracePt t="19504" x="3763963" y="4943475"/>
          <p14:tracePt t="19512" x="3763963" y="4951413"/>
          <p14:tracePt t="19520" x="3756025" y="4967288"/>
          <p14:tracePt t="19528" x="3756025" y="4984750"/>
          <p14:tracePt t="19536" x="3756025" y="5008563"/>
          <p14:tracePt t="19545" x="3756025" y="5016500"/>
          <p14:tracePt t="19552" x="3756025" y="5024438"/>
          <p14:tracePt t="19562" x="3756025" y="5040313"/>
          <p14:tracePt t="19568" x="3756025" y="5048250"/>
          <p14:tracePt t="19577" x="3756025" y="5064125"/>
          <p14:tracePt t="19584" x="3756025" y="5072063"/>
          <p14:tracePt t="19592" x="3756025" y="5080000"/>
          <p14:tracePt t="19600" x="3756025" y="5087938"/>
          <p14:tracePt t="19608" x="3756025" y="5103813"/>
          <p14:tracePt t="19616" x="3756025" y="5111750"/>
          <p14:tracePt t="19624" x="3756025" y="5119688"/>
          <p14:tracePt t="19632" x="3756025" y="5127625"/>
          <p14:tracePt t="19640" x="3756025" y="5135563"/>
          <p14:tracePt t="19648" x="3756025" y="5151438"/>
          <p14:tracePt t="19664" x="3756025" y="5159375"/>
          <p14:tracePt t="19672" x="3756025" y="5167313"/>
          <p14:tracePt t="19680" x="3756025" y="5175250"/>
          <p14:tracePt t="19696" x="3756025" y="5191125"/>
          <p14:tracePt t="19720" x="3756025" y="5199063"/>
          <p14:tracePt t="19735" x="3756025" y="5207000"/>
          <p14:tracePt t="19751" x="3756025" y="5214938"/>
          <p14:tracePt t="19760" x="3763963" y="5222875"/>
          <p14:tracePt t="19767" x="3763963" y="5238750"/>
          <p14:tracePt t="19777" x="3763963" y="5246688"/>
          <p14:tracePt t="19783" x="3771900" y="5246688"/>
          <p14:tracePt t="19792" x="3771900" y="5262563"/>
          <p14:tracePt t="19807" x="3779838" y="5270500"/>
          <p14:tracePt t="19816" x="3779838" y="5278438"/>
          <p14:tracePt t="19832" x="3779838" y="5286375"/>
          <p14:tracePt t="35185" x="3803650" y="5278438"/>
          <p14:tracePt t="35194" x="3843338" y="5246688"/>
          <p14:tracePt t="35203" x="3890963" y="5214938"/>
          <p14:tracePt t="35209" x="3946525" y="5183188"/>
          <p14:tracePt t="35217" x="4011613" y="5151438"/>
          <p14:tracePt t="35224" x="4090988" y="5111750"/>
          <p14:tracePt t="35232" x="4178300" y="5072063"/>
          <p14:tracePt t="35240" x="4273550" y="5032375"/>
          <p14:tracePt t="35247" x="4394200" y="4992688"/>
          <p14:tracePt t="35256" x="4505325" y="4935538"/>
          <p14:tracePt t="35263" x="4672013" y="4872038"/>
          <p14:tracePt t="35272" x="4824413" y="4816475"/>
          <p14:tracePt t="35279" x="5006975" y="4752975"/>
          <p14:tracePt t="35288" x="5183188" y="4697413"/>
          <p14:tracePt t="35296" x="5357813" y="4633913"/>
          <p14:tracePt t="35303" x="5510213" y="4592638"/>
          <p14:tracePt t="35312" x="5684838" y="4537075"/>
          <p14:tracePt t="35319" x="5868988" y="4473575"/>
          <p14:tracePt t="35329" x="6035675" y="4425950"/>
          <p14:tracePt t="35336" x="6211888" y="4370388"/>
          <p14:tracePt t="35344" x="6370638" y="4330700"/>
          <p14:tracePt t="35352" x="6523038" y="4281488"/>
          <p14:tracePt t="35361" x="6634163" y="4233863"/>
          <p14:tracePt t="35368" x="6777038" y="4178300"/>
          <p14:tracePt t="35377" x="6873875" y="4146550"/>
          <p14:tracePt t="35384" x="6961188" y="4098925"/>
          <p14:tracePt t="35392" x="7048500" y="4059238"/>
          <p14:tracePt t="35399" x="7135813" y="4011613"/>
          <p14:tracePt t="35408" x="7216775" y="3979863"/>
          <p14:tracePt t="35416" x="7296150" y="3930650"/>
          <p14:tracePt t="35424" x="7375525" y="3898900"/>
          <p14:tracePt t="35432" x="7446963" y="3867150"/>
          <p14:tracePt t="35440" x="7527925" y="3827463"/>
          <p14:tracePt t="35447" x="7583488" y="3803650"/>
          <p14:tracePt t="35456" x="7646988" y="3771900"/>
          <p14:tracePt t="35464" x="7702550" y="3748088"/>
          <p14:tracePt t="35472" x="7758113" y="3724275"/>
          <p14:tracePt t="35479" x="7805738" y="3700463"/>
          <p14:tracePt t="35488" x="7847013" y="3684588"/>
          <p14:tracePt t="35495" x="7894638" y="3668713"/>
          <p14:tracePt t="35504" x="7950200" y="3652838"/>
          <p14:tracePt t="35512" x="8005763" y="3636963"/>
          <p14:tracePt t="35519" x="8053388" y="3621088"/>
          <p14:tracePt t="35529" x="8108950" y="3605213"/>
          <p14:tracePt t="35535" x="8164513" y="3579813"/>
          <p14:tracePt t="35543" x="8221663" y="3556000"/>
          <p14:tracePt t="35552" x="8269288" y="3540125"/>
          <p14:tracePt t="35559" x="8316913" y="3516313"/>
          <p14:tracePt t="35567" x="8364538" y="3492500"/>
          <p14:tracePt t="35577" x="8396288" y="3484563"/>
          <p14:tracePt t="35583" x="8451850" y="3468688"/>
          <p14:tracePt t="35591" x="8515350" y="3452813"/>
          <p14:tracePt t="35600" x="8580438" y="3429000"/>
          <p14:tracePt t="35607" x="8667750" y="3421063"/>
          <p14:tracePt t="35615" x="8747125" y="3413125"/>
          <p14:tracePt t="35624" x="8834438" y="3405188"/>
          <p14:tracePt t="35632" x="8923338" y="3405188"/>
          <p14:tracePt t="35640" x="9002713" y="3389313"/>
          <p14:tracePt t="35648" x="9097963" y="3381375"/>
          <p14:tracePt t="35655" x="9201150" y="3373438"/>
          <p14:tracePt t="35664" x="9305925" y="3357563"/>
          <p14:tracePt t="35672" x="9417050" y="3357563"/>
          <p14:tracePt t="35680" x="9567863" y="3357563"/>
          <p14:tracePt t="35688" x="9696450" y="3357563"/>
          <p14:tracePt t="35696" x="9847263" y="3357563"/>
          <p14:tracePt t="35703" x="10023475" y="3357563"/>
          <p14:tracePt t="35712" x="10182225" y="3341688"/>
          <p14:tracePt t="35720" x="10366375" y="3333750"/>
          <p14:tracePt t="35728" x="10517188" y="3325813"/>
          <p14:tracePt t="35736" x="10637838" y="3309938"/>
          <p14:tracePt t="35744" x="10741025" y="3302000"/>
          <p14:tracePt t="35752" x="10828338" y="3294063"/>
          <p14:tracePt t="35761" x="10915650" y="3286125"/>
          <p14:tracePt t="35767" x="10996613" y="3286125"/>
          <p14:tracePt t="35777" x="11083925" y="3278188"/>
          <p14:tracePt t="35783" x="11147425" y="3270250"/>
          <p14:tracePt t="35792" x="11234738" y="3270250"/>
          <p14:tracePt t="35800" x="11298238" y="3262313"/>
          <p14:tracePt t="35807" x="11371263" y="3262313"/>
          <p14:tracePt t="35816" x="11442700" y="3262313"/>
          <p14:tracePt t="35823" x="11514138" y="3262313"/>
          <p14:tracePt t="35832" x="11577638" y="3270250"/>
          <p14:tracePt t="35840" x="11649075" y="3270250"/>
          <p14:tracePt t="35848" x="11722100" y="3278188"/>
          <p14:tracePt t="35855" x="11793538" y="3286125"/>
          <p14:tracePt t="35864" x="11880850" y="3286125"/>
          <p14:tracePt t="35872" x="11952288" y="3294063"/>
          <p14:tracePt t="35880" x="12015788" y="3294063"/>
          <p14:tracePt t="35888" x="12080875" y="3294063"/>
          <p14:tracePt t="35896" x="12144375" y="33020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8FD1-5D67-45BA-A4B2-0B13701395D6}"/>
              </a:ext>
            </a:extLst>
          </p:cNvPr>
          <p:cNvSpPr>
            <a:spLocks noGrp="1"/>
          </p:cNvSpPr>
          <p:nvPr>
            <p:ph type="title"/>
          </p:nvPr>
        </p:nvSpPr>
        <p:spPr>
          <a:xfrm>
            <a:off x="232599" y="772161"/>
            <a:ext cx="2947482" cy="1853052"/>
          </a:xfrm>
        </p:spPr>
        <p:txBody>
          <a:bodyPr>
            <a:normAutofit/>
          </a:bodyPr>
          <a:lstStyle/>
          <a:p>
            <a:r>
              <a:rPr lang="ru-RU" sz="2800" dirty="0" smtClean="0"/>
              <a:t>Модель Пол/Возраст</a:t>
            </a:r>
            <a:r>
              <a:rPr lang="en-US" sz="2800" dirty="0" smtClean="0"/>
              <a:t>: </a:t>
            </a:r>
            <a:r>
              <a:rPr lang="ru-RU" sz="2800" dirty="0" err="1" smtClean="0"/>
              <a:t>Генерализованная</a:t>
            </a:r>
            <a:r>
              <a:rPr lang="ru-RU" sz="2800" dirty="0" smtClean="0"/>
              <a:t> эпидемия</a:t>
            </a:r>
            <a:endParaRPr lang="en-US" sz="2800" dirty="0"/>
          </a:p>
        </p:txBody>
      </p:sp>
      <p:sp>
        <p:nvSpPr>
          <p:cNvPr id="6" name="TextBox 5">
            <a:extLst>
              <a:ext uri="{FF2B5EF4-FFF2-40B4-BE49-F238E27FC236}">
                <a16:creationId xmlns:a16="http://schemas.microsoft.com/office/drawing/2014/main" id="{0F6774FE-A58C-4362-8F8B-FE0A37587986}"/>
              </a:ext>
            </a:extLst>
          </p:cNvPr>
          <p:cNvSpPr txBox="1"/>
          <p:nvPr/>
        </p:nvSpPr>
        <p:spPr>
          <a:xfrm>
            <a:off x="111760" y="3169921"/>
            <a:ext cx="3241040" cy="3416320"/>
          </a:xfrm>
          <a:prstGeom prst="rect">
            <a:avLst/>
          </a:prstGeom>
          <a:noFill/>
        </p:spPr>
        <p:txBody>
          <a:bodyPr wrap="square" rtlCol="0">
            <a:spAutoFit/>
          </a:bodyPr>
          <a:lstStyle/>
          <a:p>
            <a:pPr marL="342900" indent="-342900">
              <a:buFont typeface="+mj-lt"/>
              <a:buAutoNum type="arabicPeriod"/>
            </a:pPr>
            <a:r>
              <a:rPr lang="ru-RU" dirty="0" smtClean="0"/>
              <a:t>Нажмите «Восстановить значения по умолчанию»</a:t>
            </a:r>
            <a:endParaRPr lang="en-US" dirty="0"/>
          </a:p>
          <a:p>
            <a:pPr marL="342900" indent="-342900">
              <a:buFont typeface="+mj-lt"/>
              <a:buAutoNum type="arabicPeriod"/>
            </a:pPr>
            <a:r>
              <a:rPr lang="ru-RU" dirty="0" smtClean="0"/>
              <a:t>Нажмите «Модель подобрана по распространенности ВИЧ или АРТ»</a:t>
            </a:r>
            <a:endParaRPr lang="en-US" dirty="0"/>
          </a:p>
          <a:p>
            <a:pPr marL="342900" indent="-342900">
              <a:buFont typeface="+mj-lt"/>
              <a:buAutoNum type="arabicPeriod"/>
            </a:pPr>
            <a:r>
              <a:rPr lang="ru-RU" dirty="0" smtClean="0"/>
              <a:t>Нажмите «Подобрать коэффициенты заболеваемости», чтобы провести подбор в соответствии с данными обследований</a:t>
            </a:r>
            <a:endParaRPr lang="en-US" dirty="0"/>
          </a:p>
        </p:txBody>
      </p:sp>
      <p:pic>
        <p:nvPicPr>
          <p:cNvPr id="4" name="Picture 3">
            <a:extLst>
              <a:ext uri="{FF2B5EF4-FFF2-40B4-BE49-F238E27FC236}">
                <a16:creationId xmlns:a16="http://schemas.microsoft.com/office/drawing/2014/main" id="{75CC8957-F19A-4F6E-A6D2-983A69C7E2E9}"/>
              </a:ext>
            </a:extLst>
          </p:cNvPr>
          <p:cNvPicPr>
            <a:picLocks noChangeAspect="1"/>
          </p:cNvPicPr>
          <p:nvPr/>
        </p:nvPicPr>
        <p:blipFill>
          <a:blip r:embed="rId5"/>
          <a:stretch>
            <a:fillRect/>
          </a:stretch>
        </p:blipFill>
        <p:spPr>
          <a:xfrm>
            <a:off x="0" y="0"/>
            <a:ext cx="3455377" cy="837375"/>
          </a:xfrm>
          <a:prstGeom prst="rect">
            <a:avLst/>
          </a:prstGeom>
        </p:spPr>
      </p:pic>
      <p:pic>
        <p:nvPicPr>
          <p:cNvPr id="5" name="Picture 4">
            <a:extLst>
              <a:ext uri="{FF2B5EF4-FFF2-40B4-BE49-F238E27FC236}">
                <a16:creationId xmlns:a16="http://schemas.microsoft.com/office/drawing/2014/main" id="{2299A6F4-6501-4758-BD91-0E2863B7FF36}"/>
              </a:ext>
            </a:extLst>
          </p:cNvPr>
          <p:cNvPicPr>
            <a:picLocks noChangeAspect="1"/>
          </p:cNvPicPr>
          <p:nvPr/>
        </p:nvPicPr>
        <p:blipFill>
          <a:blip r:embed="rId6"/>
          <a:stretch>
            <a:fillRect/>
          </a:stretch>
        </p:blipFill>
        <p:spPr>
          <a:xfrm>
            <a:off x="3473639" y="758636"/>
            <a:ext cx="8399110" cy="5499925"/>
          </a:xfrm>
          <a:prstGeom prst="rect">
            <a:avLst/>
          </a:prstGeom>
        </p:spPr>
      </p:pic>
      <p:sp>
        <p:nvSpPr>
          <p:cNvPr id="9" name="TextBox 8">
            <a:extLst>
              <a:ext uri="{FF2B5EF4-FFF2-40B4-BE49-F238E27FC236}">
                <a16:creationId xmlns:a16="http://schemas.microsoft.com/office/drawing/2014/main" id="{C7F81210-A063-4E1E-AE1F-E2D8B67AD526}"/>
              </a:ext>
            </a:extLst>
          </p:cNvPr>
          <p:cNvSpPr txBox="1"/>
          <p:nvPr/>
        </p:nvSpPr>
        <p:spPr>
          <a:xfrm>
            <a:off x="8140700" y="6258561"/>
            <a:ext cx="393700" cy="523220"/>
          </a:xfrm>
          <a:prstGeom prst="rect">
            <a:avLst/>
          </a:prstGeom>
          <a:noFill/>
        </p:spPr>
        <p:txBody>
          <a:bodyPr wrap="square" rtlCol="0">
            <a:spAutoFit/>
          </a:bodyPr>
          <a:lstStyle/>
          <a:p>
            <a:r>
              <a:rPr lang="en-US" sz="2800" dirty="0">
                <a:solidFill>
                  <a:srgbClr val="FF0000"/>
                </a:solidFill>
              </a:rPr>
              <a:t>1</a:t>
            </a:r>
            <a:endParaRPr lang="en-US" dirty="0">
              <a:solidFill>
                <a:srgbClr val="FF0000"/>
              </a:solidFill>
            </a:endParaRPr>
          </a:p>
        </p:txBody>
      </p:sp>
      <p:sp>
        <p:nvSpPr>
          <p:cNvPr id="10" name="TextBox 9">
            <a:extLst>
              <a:ext uri="{FF2B5EF4-FFF2-40B4-BE49-F238E27FC236}">
                <a16:creationId xmlns:a16="http://schemas.microsoft.com/office/drawing/2014/main" id="{B83A9A28-3D1C-4F4C-B91C-2135B1EE9494}"/>
              </a:ext>
            </a:extLst>
          </p:cNvPr>
          <p:cNvSpPr txBox="1"/>
          <p:nvPr/>
        </p:nvSpPr>
        <p:spPr>
          <a:xfrm>
            <a:off x="5702300" y="1305561"/>
            <a:ext cx="393700" cy="523220"/>
          </a:xfrm>
          <a:prstGeom prst="rect">
            <a:avLst/>
          </a:prstGeom>
          <a:noFill/>
        </p:spPr>
        <p:txBody>
          <a:bodyPr wrap="square" rtlCol="0">
            <a:spAutoFit/>
          </a:bodyPr>
          <a:lstStyle/>
          <a:p>
            <a:r>
              <a:rPr lang="en-US" sz="2800" dirty="0">
                <a:solidFill>
                  <a:srgbClr val="FF0000"/>
                </a:solidFill>
              </a:rPr>
              <a:t>2</a:t>
            </a:r>
            <a:endParaRPr lang="en-US" dirty="0">
              <a:solidFill>
                <a:srgbClr val="FF0000"/>
              </a:solidFill>
            </a:endParaRPr>
          </a:p>
        </p:txBody>
      </p:sp>
      <p:sp>
        <p:nvSpPr>
          <p:cNvPr id="11" name="TextBox 10">
            <a:extLst>
              <a:ext uri="{FF2B5EF4-FFF2-40B4-BE49-F238E27FC236}">
                <a16:creationId xmlns:a16="http://schemas.microsoft.com/office/drawing/2014/main" id="{B1457E78-A63C-4FC6-A6DD-4991A1DE125F}"/>
              </a:ext>
            </a:extLst>
          </p:cNvPr>
          <p:cNvSpPr txBox="1"/>
          <p:nvPr/>
        </p:nvSpPr>
        <p:spPr>
          <a:xfrm>
            <a:off x="8502839" y="739132"/>
            <a:ext cx="393700" cy="523220"/>
          </a:xfrm>
          <a:prstGeom prst="rect">
            <a:avLst/>
          </a:prstGeom>
          <a:noFill/>
        </p:spPr>
        <p:txBody>
          <a:bodyPr wrap="square" rtlCol="0">
            <a:spAutoFit/>
          </a:bodyPr>
          <a:lstStyle/>
          <a:p>
            <a:r>
              <a:rPr lang="en-US" sz="2800" dirty="0">
                <a:solidFill>
                  <a:srgbClr val="FF0000"/>
                </a:solidFill>
              </a:rPr>
              <a:t>3</a:t>
            </a:r>
            <a:endParaRPr lang="en-US" dirty="0">
              <a:solidFill>
                <a:srgbClr val="FF0000"/>
              </a:solidFill>
            </a:endParaRPr>
          </a:p>
        </p:txBody>
      </p:sp>
      <p:pic>
        <p:nvPicPr>
          <p:cNvPr id="15" name="Audio 14">
            <a:hlinkClick r:id="" action="ppaction://media"/>
            <a:extLst>
              <a:ext uri="{FF2B5EF4-FFF2-40B4-BE49-F238E27FC236}">
                <a16:creationId xmlns:a16="http://schemas.microsoft.com/office/drawing/2014/main" id="{0D52FFBA-5565-4516-9F29-2D57200271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0912992"/>
      </p:ext>
    </p:extLst>
  </p:cSld>
  <p:clrMapOvr>
    <a:masterClrMapping/>
  </p:clrMapOvr>
  <mc:AlternateContent xmlns:mc="http://schemas.openxmlformats.org/markup-compatibility/2006" xmlns:p14="http://schemas.microsoft.com/office/powerpoint/2010/main">
    <mc:Choice Requires="p14">
      <p:transition spd="slow" p14:dur="2000" advTm="29499"/>
    </mc:Choice>
    <mc:Fallback xmlns="">
      <p:transition spd="slow" advTm="29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mod="1">
    <p:ext uri="{3A86A75C-4F4B-4683-9AE1-C65F6400EC91}">
      <p14:laserTraceLst xmlns:p14="http://schemas.microsoft.com/office/powerpoint/2010/main">
        <p14:tracePtLst>
          <p14:tracePt t="83" x="3851275" y="454025"/>
          <p14:tracePt t="95" x="3835400" y="430213"/>
          <p14:tracePt t="104" x="3835400" y="422275"/>
          <p14:tracePt t="109" x="3819525" y="406400"/>
          <p14:tracePt t="127" x="3811588" y="390525"/>
          <p14:tracePt t="135" x="3803650" y="382588"/>
          <p14:tracePt t="143" x="3795713" y="366713"/>
          <p14:tracePt t="150" x="3787775" y="358775"/>
          <p14:tracePt t="157" x="3779838" y="350838"/>
          <p14:tracePt t="168" x="3771900" y="342900"/>
          <p14:tracePt t="176" x="3771900" y="334963"/>
          <p14:tracePt t="182" x="3763963" y="327025"/>
          <p14:tracePt t="198" x="3756025" y="319088"/>
          <p14:tracePt t="206" x="3748088" y="311150"/>
          <p14:tracePt t="224" x="3740150" y="295275"/>
          <p14:tracePt t="231" x="3732213" y="295275"/>
          <p14:tracePt t="238" x="3732213" y="279400"/>
          <p14:tracePt t="246" x="3724275" y="279400"/>
          <p14:tracePt t="253" x="3716338" y="271463"/>
          <p14:tracePt t="270" x="3716338" y="255588"/>
          <p14:tracePt t="278" x="3708400" y="255588"/>
          <p14:tracePt t="286" x="3708400" y="247650"/>
          <p14:tracePt t="298" x="3700463" y="247650"/>
          <p14:tracePt t="306" x="3692525" y="231775"/>
          <p14:tracePt t="318" x="3692525" y="223838"/>
          <p14:tracePt t="327" x="3684588" y="215900"/>
          <p14:tracePt t="343" x="3684588" y="207963"/>
          <p14:tracePt t="358" x="3676650" y="207963"/>
          <p14:tracePt t="375" x="3668713" y="192088"/>
          <p14:tracePt t="407" x="3660775" y="184150"/>
          <p14:tracePt t="433" x="3651250" y="166688"/>
          <p14:tracePt t="449" x="3643313" y="158750"/>
          <p14:tracePt t="463" x="3635375" y="150813"/>
          <p14:tracePt t="478" x="3627438" y="142875"/>
          <p14:tracePt t="545" x="3619500" y="142875"/>
          <p14:tracePt t="568" x="3619500" y="134938"/>
          <p14:tracePt t="14198" x="3635375" y="127000"/>
          <p14:tracePt t="14206" x="3660775" y="127000"/>
          <p14:tracePt t="14214" x="3692525" y="127000"/>
          <p14:tracePt t="14224" x="3716338" y="127000"/>
          <p14:tracePt t="14230" x="3732213" y="127000"/>
          <p14:tracePt t="14240" x="3763963" y="134938"/>
          <p14:tracePt t="14247" x="3803650" y="158750"/>
          <p14:tracePt t="14254" x="3859213" y="192088"/>
          <p14:tracePt t="14262" x="3922713" y="231775"/>
          <p14:tracePt t="14271" x="3986213" y="295275"/>
          <p14:tracePt t="14279" x="4067175" y="358775"/>
          <p14:tracePt t="14286" x="4146550" y="430213"/>
          <p14:tracePt t="14294" x="4225925" y="501650"/>
          <p14:tracePt t="14303" x="4321175" y="582613"/>
          <p14:tracePt t="14310" x="4441825" y="677863"/>
          <p14:tracePt t="14318" x="4545013" y="781050"/>
          <p14:tracePt t="14326" x="4679950" y="909638"/>
          <p14:tracePt t="14334" x="4824413" y="1036638"/>
          <p14:tracePt t="14342" x="4967288" y="1187450"/>
          <p14:tracePt t="14350" x="5119688" y="1347788"/>
          <p14:tracePt t="14358" x="5270500" y="1514475"/>
          <p14:tracePt t="14366" x="5430838" y="1690688"/>
          <p14:tracePt t="14374" x="5565775" y="1857375"/>
          <p14:tracePt t="14382" x="5700713" y="2017713"/>
          <p14:tracePt t="14390" x="5821363" y="2192338"/>
          <p14:tracePt t="14398" x="5932488" y="2344738"/>
          <p14:tracePt t="14407" x="6019800" y="2495550"/>
          <p14:tracePt t="14414" x="6132513" y="2647950"/>
          <p14:tracePt t="14423" x="6227763" y="2814638"/>
          <p14:tracePt t="14430" x="6307138" y="2959100"/>
          <p14:tracePt t="14440" x="6370638" y="3125788"/>
          <p14:tracePt t="14446" x="6442075" y="3262313"/>
          <p14:tracePt t="14456" x="6499225" y="3389313"/>
          <p14:tracePt t="14462" x="6554788" y="3524250"/>
          <p14:tracePt t="14470" x="6594475" y="3621088"/>
          <p14:tracePt t="14478" x="6657975" y="3756025"/>
          <p14:tracePt t="14487" x="6705600" y="3875088"/>
          <p14:tracePt t="14494" x="6753225" y="3963988"/>
          <p14:tracePt t="14504" x="6794500" y="4051300"/>
          <p14:tracePt t="14510" x="6834188" y="4122738"/>
          <p14:tracePt t="14521" x="6858000" y="4202113"/>
          <p14:tracePt t="14526" x="6881813" y="4273550"/>
          <p14:tracePt t="14535" x="6897688" y="4330700"/>
          <p14:tracePt t="14542" x="6913563" y="4394200"/>
          <p14:tracePt t="14550" x="6929438" y="4457700"/>
          <p14:tracePt t="14558" x="6937375" y="4513263"/>
          <p14:tracePt t="14566" x="6945313" y="4576763"/>
          <p14:tracePt t="14574" x="6961188" y="4633913"/>
          <p14:tracePt t="14582" x="6969125" y="4697413"/>
          <p14:tracePt t="14590" x="6985000" y="4752975"/>
          <p14:tracePt t="14598" x="7000875" y="4808538"/>
          <p14:tracePt t="14607" x="7008813" y="4856163"/>
          <p14:tracePt t="14614" x="7024688" y="4911725"/>
          <p14:tracePt t="14624" x="7040563" y="4959350"/>
          <p14:tracePt t="14630" x="7056438" y="5008563"/>
          <p14:tracePt t="14640" x="7072313" y="5048250"/>
          <p14:tracePt t="14649" x="7096125" y="5095875"/>
          <p14:tracePt t="14654" x="7119938" y="5143500"/>
          <p14:tracePt t="14662" x="7153275" y="5191125"/>
          <p14:tracePt t="14669" x="7185025" y="5238750"/>
          <p14:tracePt t="14678" x="7224713" y="5278438"/>
          <p14:tracePt t="14687" x="7264400" y="5327650"/>
          <p14:tracePt t="14694" x="7296150" y="5367338"/>
          <p14:tracePt t="14703" x="7327900" y="5399088"/>
          <p14:tracePt t="14710" x="7359650" y="5438775"/>
          <p14:tracePt t="14722" x="7383463" y="5462588"/>
          <p14:tracePt t="14726" x="7407275" y="5494338"/>
          <p14:tracePt t="14734" x="7423150" y="5518150"/>
          <p14:tracePt t="14742" x="7454900" y="5549900"/>
          <p14:tracePt t="14750" x="7478713" y="5581650"/>
          <p14:tracePt t="14758" x="7512050" y="5629275"/>
          <p14:tracePt t="14766" x="7543800" y="5694363"/>
          <p14:tracePt t="14774" x="7575550" y="5741988"/>
          <p14:tracePt t="14782" x="7599363" y="5789613"/>
          <p14:tracePt t="14790" x="7615238" y="5845175"/>
          <p14:tracePt t="14799" x="7639050" y="5884863"/>
          <p14:tracePt t="14807" x="7646988" y="5932488"/>
          <p14:tracePt t="14814" x="7654925" y="5980113"/>
          <p14:tracePt t="14824" x="7670800" y="6029325"/>
          <p14:tracePt t="14830" x="7686675" y="6069013"/>
          <p14:tracePt t="14840" x="7702550" y="6116638"/>
          <p14:tracePt t="14846" x="7718425" y="6164263"/>
          <p14:tracePt t="14856" x="7734300" y="6211888"/>
          <p14:tracePt t="14862" x="7750175" y="6243638"/>
          <p14:tracePt t="14871" x="7773988" y="6283325"/>
          <p14:tracePt t="14878" x="7789863" y="6323013"/>
          <p14:tracePt t="14886" x="7813675" y="6356350"/>
          <p14:tracePt t="14894" x="7839075" y="6403975"/>
          <p14:tracePt t="14903" x="7870825" y="6443663"/>
          <p14:tracePt t="14910" x="7902575" y="6475413"/>
          <p14:tracePt t="14919" x="7934325" y="6507163"/>
          <p14:tracePt t="14926" x="7966075" y="6530975"/>
          <p14:tracePt t="14934" x="7989888" y="6546850"/>
          <p14:tracePt t="14942" x="8013700" y="6570663"/>
          <p14:tracePt t="14950" x="8037513" y="6586538"/>
          <p14:tracePt t="14958" x="8069263" y="6594475"/>
          <p14:tracePt t="14966" x="8093075" y="6602413"/>
          <p14:tracePt t="14974" x="8124825" y="6610350"/>
          <p14:tracePt t="14985" x="8156575" y="6618288"/>
          <p14:tracePt t="14991" x="8205788" y="6618288"/>
          <p14:tracePt t="15001" x="8237538" y="6618288"/>
          <p14:tracePt t="15008" x="8269288" y="6618288"/>
          <p14:tracePt t="15015" x="8301038" y="6618288"/>
          <p14:tracePt t="15023" x="8324850" y="6610350"/>
          <p14:tracePt t="15030" x="8364538" y="6602413"/>
          <p14:tracePt t="15040" x="8396288" y="6594475"/>
          <p14:tracePt t="15046" x="8443913" y="6586538"/>
          <p14:tracePt t="15056" x="8491538" y="6570663"/>
          <p14:tracePt t="15062" x="8556625" y="6562725"/>
          <p14:tracePt t="15070" x="8620125" y="6546850"/>
          <p14:tracePt t="15078" x="8675688" y="6538913"/>
          <p14:tracePt t="15086" x="8739188" y="6530975"/>
          <p14:tracePt t="15094" x="8794750" y="6523038"/>
          <p14:tracePt t="15104" x="8842375" y="6507163"/>
          <p14:tracePt t="15111" x="8899525" y="6499225"/>
          <p14:tracePt t="15119" x="8955088" y="6483350"/>
          <p14:tracePt t="15126" x="9002713" y="6467475"/>
          <p14:tracePt t="15134" x="9042400" y="6451600"/>
          <p14:tracePt t="15143" x="9090025" y="6443663"/>
          <p14:tracePt t="15150" x="9121775" y="6427788"/>
          <p14:tracePt t="15159" x="9169400" y="6419850"/>
          <p14:tracePt t="15166" x="9201150" y="6411913"/>
          <p14:tracePt t="15175" x="9224963" y="6411913"/>
          <p14:tracePt t="15182" x="9266238" y="6403975"/>
          <p14:tracePt t="15191" x="9297988" y="6403975"/>
          <p14:tracePt t="15198" x="9313863" y="6396038"/>
          <p14:tracePt t="15207" x="9329738" y="6388100"/>
          <p14:tracePt t="15214" x="9345613" y="6388100"/>
          <p14:tracePt t="15256" x="9345613" y="6380163"/>
          <p14:tracePt t="15271" x="9345613" y="6372225"/>
          <p14:tracePt t="15278" x="9337675" y="6372225"/>
          <p14:tracePt t="15286" x="9313863" y="6364288"/>
          <p14:tracePt t="15294" x="9297988" y="6364288"/>
          <p14:tracePt t="15302" x="9274175" y="6356350"/>
          <p14:tracePt t="15310" x="9250363" y="6348413"/>
          <p14:tracePt t="15320" x="9217025" y="6348413"/>
          <p14:tracePt t="15326" x="9193213" y="6348413"/>
          <p14:tracePt t="15334" x="9161463" y="6348413"/>
          <p14:tracePt t="15342" x="9129713" y="6348413"/>
          <p14:tracePt t="15350" x="9082088" y="6348413"/>
          <p14:tracePt t="15361" x="9042400" y="6356350"/>
          <p14:tracePt t="15369" x="8994775" y="6356350"/>
          <p14:tracePt t="15376" x="8955088" y="6364288"/>
          <p14:tracePt t="15384" x="8907463" y="6364288"/>
          <p14:tracePt t="15392" x="8874125" y="6372225"/>
          <p14:tracePt t="15400" x="8826500" y="6380163"/>
          <p14:tracePt t="15408" x="8794750" y="6380163"/>
          <p14:tracePt t="15415" x="8770938" y="6388100"/>
          <p14:tracePt t="15424" x="8747125" y="6396038"/>
          <p14:tracePt t="15430" x="8731250" y="6396038"/>
          <p14:tracePt t="15440" x="8715375" y="6396038"/>
          <p14:tracePt t="15446" x="8699500" y="6403975"/>
          <p14:tracePt t="15456" x="8699500" y="6411913"/>
          <p14:tracePt t="15470" x="8691563" y="6411913"/>
          <p14:tracePt t="15577" x="8707438" y="6411913"/>
          <p14:tracePt t="15586" x="8731250" y="6411913"/>
          <p14:tracePt t="15596" x="8747125" y="6411913"/>
          <p14:tracePt t="15602" x="8770938" y="6403975"/>
          <p14:tracePt t="15608" x="8802688" y="6403975"/>
          <p14:tracePt t="15614" x="8842375" y="6403975"/>
          <p14:tracePt t="15623" x="8883650" y="6396038"/>
          <p14:tracePt t="15629" x="8915400" y="6396038"/>
          <p14:tracePt t="15640" x="8939213" y="6396038"/>
          <p14:tracePt t="15646" x="8970963" y="6388100"/>
          <p14:tracePt t="15656" x="8994775" y="6388100"/>
          <p14:tracePt t="15664" x="9010650" y="6388100"/>
          <p14:tracePt t="15674" x="9018588" y="6388100"/>
          <p14:tracePt t="15768" x="9002713" y="6388100"/>
          <p14:tracePt t="15776" x="8994775" y="6388100"/>
          <p14:tracePt t="15784" x="8986838" y="6388100"/>
          <p14:tracePt t="15792" x="8970963" y="6388100"/>
          <p14:tracePt t="15798" x="8955088" y="6388100"/>
          <p14:tracePt t="15807" x="8947150" y="6396038"/>
          <p14:tracePt t="15814" x="8939213" y="6396038"/>
          <p14:tracePt t="15823" x="8923338" y="6396038"/>
          <p14:tracePt t="15840" x="8915400" y="6396038"/>
          <p14:tracePt t="15848" x="8907463" y="6396038"/>
          <p14:tracePt t="15855" x="8899525" y="6396038"/>
          <p14:tracePt t="15919" x="8907463" y="6403975"/>
          <p14:tracePt t="15926" x="8915400" y="6411913"/>
          <p14:tracePt t="15943" x="8923338" y="6411913"/>
          <p14:tracePt t="15951" x="8931275" y="6411913"/>
          <p14:tracePt t="15958" x="8939213" y="6411913"/>
          <p14:tracePt t="15975" x="8947150" y="6411913"/>
          <p14:tracePt t="15990" x="8955088" y="6411913"/>
          <p14:tracePt t="15998" x="8963025" y="6411913"/>
          <p14:tracePt t="16015" x="8970963" y="6411913"/>
          <p14:tracePt t="16833" x="8978900" y="6403975"/>
          <p14:tracePt t="16839" x="8978900" y="6396038"/>
          <p14:tracePt t="16850" x="8986838" y="6388100"/>
          <p14:tracePt t="16858" x="8994775" y="6372225"/>
          <p14:tracePt t="16863" x="8994775" y="6364288"/>
          <p14:tracePt t="16870" x="9002713" y="6348413"/>
          <p14:tracePt t="16878" x="9002713" y="6330950"/>
          <p14:tracePt t="16886" x="9002713" y="6307138"/>
          <p14:tracePt t="16894" x="9002713" y="6267450"/>
          <p14:tracePt t="16903" x="9002713" y="6243638"/>
          <p14:tracePt t="16910" x="9002713" y="6203950"/>
          <p14:tracePt t="16920" x="9002713" y="6164263"/>
          <p14:tracePt t="16940" x="9002713" y="6061075"/>
          <p14:tracePt t="16942" x="9002713" y="6005513"/>
          <p14:tracePt t="16950" x="9002713" y="5948363"/>
          <p14:tracePt t="16958" x="8994775" y="5884863"/>
          <p14:tracePt t="16966" x="8978900" y="5829300"/>
          <p14:tracePt t="16974" x="8963025" y="5757863"/>
          <p14:tracePt t="16982" x="8947150" y="5718175"/>
          <p14:tracePt t="16991" x="8931275" y="5662613"/>
          <p14:tracePt t="16998" x="8923338" y="5605463"/>
          <p14:tracePt t="17007" x="8907463" y="5549900"/>
          <p14:tracePt t="17015" x="8891588" y="5494338"/>
          <p14:tracePt t="17024" x="8874125" y="5422900"/>
          <p14:tracePt t="17031" x="8850313" y="5367338"/>
          <p14:tracePt t="17040" x="8834438" y="5302250"/>
          <p14:tracePt t="17046" x="8810625" y="5246688"/>
          <p14:tracePt t="17058" x="8802688" y="5191125"/>
          <p14:tracePt t="17062" x="8778875" y="5135563"/>
          <p14:tracePt t="17069" x="8755063" y="5080000"/>
          <p14:tracePt t="17078" x="8723313" y="5008563"/>
          <p14:tracePt t="17087" x="8699500" y="4951413"/>
          <p14:tracePt t="17094" x="8659813" y="4872038"/>
          <p14:tracePt t="17103" x="8620125" y="4808538"/>
          <p14:tracePt t="17111" x="8572500" y="4745038"/>
          <p14:tracePt t="17124" x="8523288" y="4665663"/>
          <p14:tracePt t="17129" x="8483600" y="4608513"/>
          <p14:tracePt t="17135" x="8443913" y="4552950"/>
          <p14:tracePt t="17143" x="8396288" y="4489450"/>
          <p14:tracePt t="17151" x="8364538" y="4425950"/>
          <p14:tracePt t="17159" x="8332788" y="4370388"/>
          <p14:tracePt t="17166" x="8293100" y="4306888"/>
          <p14:tracePt t="17174" x="8261350" y="4249738"/>
          <p14:tracePt t="17182" x="8213725" y="4178300"/>
          <p14:tracePt t="17191" x="8180388" y="4122738"/>
          <p14:tracePt t="17199" x="8124825" y="4043363"/>
          <p14:tracePt t="17207" x="8077200" y="3987800"/>
          <p14:tracePt t="17214" x="8013700" y="3906838"/>
          <p14:tracePt t="17224" x="7950200" y="3827463"/>
          <p14:tracePt t="17230" x="7894638" y="3748088"/>
          <p14:tracePt t="17240" x="7821613" y="3676650"/>
          <p14:tracePt t="17247" x="7750175" y="3595688"/>
          <p14:tracePt t="17256" x="7670800" y="3524250"/>
          <p14:tracePt t="17262" x="7599363" y="3452813"/>
          <p14:tracePt t="17273" x="7519988" y="3381375"/>
          <p14:tracePt t="17286" x="7446963" y="3317875"/>
          <p14:tracePt t="17292" x="7359650" y="3252788"/>
          <p14:tracePt t="17296" x="7288213" y="3181350"/>
          <p14:tracePt t="17306" x="7208838" y="3117850"/>
          <p14:tracePt t="17313" x="7127875" y="3046413"/>
          <p14:tracePt t="17323" x="7040563" y="2974975"/>
          <p14:tracePt t="17329" x="6961188" y="2901950"/>
          <p14:tracePt t="17334" x="6865938" y="2830513"/>
          <p14:tracePt t="17342" x="6769100" y="2751138"/>
          <p14:tracePt t="17352" x="6673850" y="2679700"/>
          <p14:tracePt t="17360" x="6594475" y="2608263"/>
          <p14:tracePt t="17367" x="6507163" y="2535238"/>
          <p14:tracePt t="17375" x="6426200" y="2463800"/>
          <p14:tracePt t="17382" x="6346825" y="2400300"/>
          <p14:tracePt t="17391" x="6267450" y="2328863"/>
          <p14:tracePt t="17398" x="6203950" y="2281238"/>
          <p14:tracePt t="17410" x="6148388" y="2224088"/>
          <p14:tracePt t="17415" x="6083300" y="2176463"/>
          <p14:tracePt t="17424" x="6043613" y="2128838"/>
          <p14:tracePt t="17430" x="6003925" y="2089150"/>
          <p14:tracePt t="17440" x="5964238" y="2049463"/>
          <p14:tracePt t="17446" x="5932488" y="2009775"/>
          <p14:tracePt t="17456" x="5900738" y="1970088"/>
          <p14:tracePt t="17462" x="5861050" y="1938338"/>
          <p14:tracePt t="17472" x="5829300" y="1914525"/>
          <p14:tracePt t="17478" x="5805488" y="1881188"/>
          <p14:tracePt t="17486" x="5773738" y="1857375"/>
          <p14:tracePt t="17494" x="5757863" y="1833563"/>
          <p14:tracePt t="17503" x="5724525" y="1817688"/>
          <p14:tracePt t="17510" x="5708650" y="1793875"/>
          <p14:tracePt t="17519" x="5692775" y="1778000"/>
          <p14:tracePt t="17526" x="5668963" y="1762125"/>
          <p14:tracePt t="17534" x="5653088" y="1738313"/>
          <p14:tracePt t="17542" x="5629275" y="1714500"/>
          <p14:tracePt t="17550" x="5613400" y="1698625"/>
          <p14:tracePt t="17558" x="5581650" y="1666875"/>
          <p14:tracePt t="17566" x="5565775" y="1651000"/>
          <p14:tracePt t="17574" x="5534025" y="1611313"/>
          <p14:tracePt t="17585" x="5518150" y="1579563"/>
          <p14:tracePt t="17596" x="5486400" y="1547813"/>
          <p14:tracePt t="17601" x="5462588" y="1514475"/>
          <p14:tracePt t="17609" x="5430838" y="1474788"/>
          <p14:tracePt t="17614" x="5407025" y="1435100"/>
          <p14:tracePt t="17625" x="5373688" y="1411288"/>
          <p14:tracePt t="17630" x="5341938" y="1371600"/>
          <p14:tracePt t="17641" x="5310188" y="1331913"/>
          <p14:tracePt t="17646" x="5270500" y="1300163"/>
          <p14:tracePt t="17657" x="5238750" y="1276350"/>
          <p14:tracePt t="17664" x="5199063" y="1236663"/>
          <p14:tracePt t="17673" x="5159375" y="1204913"/>
          <p14:tracePt t="17679" x="5127625" y="1163638"/>
          <p14:tracePt t="17687" x="5087938" y="1123950"/>
          <p14:tracePt t="17695" x="5064125" y="1092200"/>
          <p14:tracePt t="17704" x="5022850" y="1060450"/>
          <p14:tracePt t="17710" x="4991100" y="1020763"/>
          <p14:tracePt t="17723" x="4959350" y="989013"/>
          <p14:tracePt t="17726" x="4919663" y="949325"/>
          <p14:tracePt t="17735" x="4879975" y="917575"/>
          <p14:tracePt t="17742" x="4856163" y="893763"/>
          <p14:tracePt t="17750" x="4816475" y="862013"/>
          <p14:tracePt t="17758" x="4792663" y="836613"/>
          <p14:tracePt t="17766" x="4768850" y="820738"/>
          <p14:tracePt t="17774" x="4745038" y="804863"/>
          <p14:tracePt t="17782" x="4729163" y="788988"/>
          <p14:tracePt t="17791" x="4721225" y="781050"/>
          <p14:tracePt t="17798" x="4713288" y="781050"/>
          <p14:tracePt t="17807" x="4705350" y="773113"/>
          <p14:tracePt t="17814" x="4695825" y="773113"/>
          <p14:tracePt t="17823" x="4687888" y="765175"/>
          <p14:tracePt t="17830" x="4679950" y="765175"/>
          <p14:tracePt t="17840" x="4672013" y="765175"/>
          <p14:tracePt t="17846" x="4664075" y="765175"/>
          <p14:tracePt t="17856" x="4648200" y="765175"/>
          <p14:tracePt t="17865" x="4640263" y="757238"/>
          <p14:tracePt t="17875" x="4632325" y="757238"/>
          <p14:tracePt t="17881" x="4616450" y="757238"/>
          <p14:tracePt t="17887" x="4600575" y="757238"/>
          <p14:tracePt t="17905" x="4584700" y="757238"/>
          <p14:tracePt t="17910" x="4568825" y="757238"/>
          <p14:tracePt t="17920" x="4560888" y="757238"/>
          <p14:tracePt t="17926" x="4552950" y="757238"/>
          <p14:tracePt t="17935" x="4537075" y="757238"/>
          <p14:tracePt t="17942" x="4513263" y="757238"/>
          <p14:tracePt t="17951" x="4497388" y="757238"/>
          <p14:tracePt t="17958" x="4473575" y="757238"/>
          <p14:tracePt t="17966" x="4457700" y="757238"/>
          <p14:tracePt t="17974" x="4441825" y="757238"/>
          <p14:tracePt t="17982" x="4418013" y="757238"/>
          <p14:tracePt t="17991" x="4402138" y="757238"/>
          <p14:tracePt t="17998" x="4394200" y="757238"/>
          <p14:tracePt t="18007" x="4378325" y="757238"/>
          <p14:tracePt t="18014" x="4362450" y="757238"/>
          <p14:tracePt t="18023" x="4352925" y="757238"/>
          <p14:tracePt t="18030" x="4344988" y="757238"/>
          <p14:tracePt t="18040" x="4329113" y="757238"/>
          <p14:tracePt t="18049" x="4321175" y="757238"/>
          <p14:tracePt t="18055" x="4313238" y="757238"/>
          <p14:tracePt t="18063" x="4305300" y="757238"/>
          <p14:tracePt t="18071" x="4297363" y="757238"/>
          <p14:tracePt t="18078" x="4289425" y="757238"/>
          <p14:tracePt t="18087" x="4281488" y="765175"/>
          <p14:tracePt t="18094" x="4273550" y="765175"/>
          <p14:tracePt t="18111" x="4257675" y="765175"/>
          <p14:tracePt t="18119" x="4241800" y="765175"/>
          <p14:tracePt t="18126" x="4233863" y="765175"/>
          <p14:tracePt t="18134" x="4225925" y="765175"/>
          <p14:tracePt t="18143" x="4217988" y="765175"/>
          <p14:tracePt t="18150" x="4202113" y="765175"/>
          <p14:tracePt t="18158" x="4186238" y="765175"/>
          <p14:tracePt t="18166" x="4170363" y="765175"/>
          <p14:tracePt t="18174" x="4162425" y="773113"/>
          <p14:tracePt t="18182" x="4146550" y="773113"/>
          <p14:tracePt t="18191" x="4146550" y="781050"/>
          <p14:tracePt t="18207" x="4130675" y="781050"/>
          <p14:tracePt t="18239" x="4130675" y="788988"/>
          <p14:tracePt t="18271" x="4130675" y="796925"/>
          <p14:tracePt t="18278" x="4138613" y="796925"/>
          <p14:tracePt t="18294" x="4146550" y="796925"/>
          <p14:tracePt t="18303" x="4162425" y="804863"/>
          <p14:tracePt t="18310" x="4170363" y="812800"/>
          <p14:tracePt t="18320" x="4194175" y="820738"/>
          <p14:tracePt t="18326" x="4233863" y="828675"/>
          <p14:tracePt t="18334" x="4273550" y="836613"/>
          <p14:tracePt t="18342" x="4329113" y="844550"/>
          <p14:tracePt t="18350" x="4386263" y="862013"/>
          <p14:tracePt t="18358" x="4441825" y="877888"/>
          <p14:tracePt t="18369" x="4497388" y="885825"/>
          <p14:tracePt t="18375" x="4552950" y="885825"/>
          <p14:tracePt t="18383" x="4584700" y="893763"/>
          <p14:tracePt t="18390" x="4608513" y="893763"/>
          <p14:tracePt t="18398" x="4632325" y="893763"/>
          <p14:tracePt t="18407" x="4640263" y="893763"/>
          <p14:tracePt t="18414" x="4648200" y="901700"/>
          <p14:tracePt t="18630" x="4656138" y="901700"/>
          <p14:tracePt t="18639" x="4672013" y="901700"/>
          <p14:tracePt t="18646" x="4679950" y="909638"/>
          <p14:tracePt t="18655" x="4687888" y="917575"/>
          <p14:tracePt t="18662" x="4705350" y="917575"/>
          <p14:tracePt t="18671" x="4721225" y="925513"/>
          <p14:tracePt t="18678" x="4729163" y="925513"/>
          <p14:tracePt t="18687" x="4737100" y="925513"/>
          <p14:tracePt t="18695" x="4752975" y="925513"/>
          <p14:tracePt t="18703" x="4760913" y="933450"/>
          <p14:tracePt t="18710" x="4768850" y="941388"/>
          <p14:tracePt t="18722" x="4792663" y="941388"/>
          <p14:tracePt t="18726" x="4808538" y="949325"/>
          <p14:tracePt t="18734" x="4824413" y="965200"/>
          <p14:tracePt t="18742" x="4856163" y="973138"/>
          <p14:tracePt t="18750" x="4895850" y="989013"/>
          <p14:tracePt t="18758" x="4943475" y="1012825"/>
          <p14:tracePt t="18766" x="4991100" y="1036638"/>
          <p14:tracePt t="18777" x="5046663" y="1060450"/>
          <p14:tracePt t="18785" x="5103813" y="1084263"/>
          <p14:tracePt t="18794" x="5151438" y="1100138"/>
          <p14:tracePt t="18799" x="5207000" y="1123950"/>
          <p14:tracePt t="18808" x="5254625" y="1147763"/>
          <p14:tracePt t="18814" x="5302250" y="1171575"/>
          <p14:tracePt t="18824" x="5341938" y="1187450"/>
          <p14:tracePt t="18832" x="5397500" y="1212850"/>
          <p14:tracePt t="18842" x="5446713" y="1236663"/>
          <p14:tracePt t="18849" x="5494338" y="1252538"/>
          <p14:tracePt t="18856" x="5541963" y="1276350"/>
          <p14:tracePt t="18862" x="5589588" y="1292225"/>
          <p14:tracePt t="18871" x="5637213" y="1316038"/>
          <p14:tracePt t="18878" x="5676900" y="1331913"/>
          <p14:tracePt t="18886" x="5716588" y="1339850"/>
          <p14:tracePt t="18895" x="5765800" y="1355725"/>
          <p14:tracePt t="18910" x="5797550" y="1371600"/>
          <p14:tracePt t="18913" x="5837238" y="1387475"/>
          <p14:tracePt t="18921" x="5868988" y="1403350"/>
          <p14:tracePt t="18927" x="5916613" y="1419225"/>
          <p14:tracePt t="18934" x="5956300" y="1435100"/>
          <p14:tracePt t="18943" x="5988050" y="1443038"/>
          <p14:tracePt t="18951" x="6019800" y="1450975"/>
          <p14:tracePt t="18958" x="6043613" y="1458913"/>
          <p14:tracePt t="18966" x="6075363" y="1466850"/>
          <p14:tracePt t="18974" x="6091238" y="1466850"/>
          <p14:tracePt t="18982" x="6100763" y="1466850"/>
          <p14:tracePt t="18991" x="6108700" y="1466850"/>
          <p14:tracePt t="18998" x="6116638" y="1466850"/>
          <p14:tracePt t="19023" x="6124575" y="1466850"/>
          <p14:tracePt t="19265" x="6116638" y="1466850"/>
          <p14:tracePt t="19281" x="6108700" y="1466850"/>
          <p14:tracePt t="19303" x="6091238" y="1466850"/>
          <p14:tracePt t="19327" x="6083300" y="1466850"/>
          <p14:tracePt t="19664" x="6083300" y="1474788"/>
          <p14:tracePt t="19705" x="6083300" y="1482725"/>
          <p14:tracePt t="19735" x="6091238" y="1482725"/>
          <p14:tracePt t="19743" x="6100763" y="1482725"/>
          <p14:tracePt t="19758" x="6108700" y="1482725"/>
          <p14:tracePt t="19774" x="6116638" y="1482725"/>
          <p14:tracePt t="19791" x="6124575" y="1482725"/>
          <p14:tracePt t="19798" x="6132513" y="1482725"/>
          <p14:tracePt t="19953" x="6140450" y="1482725"/>
          <p14:tracePt t="19969" x="6156325" y="1482725"/>
          <p14:tracePt t="19991" x="6164263" y="1482725"/>
          <p14:tracePt t="20007" x="6172200" y="1482725"/>
          <p14:tracePt t="20023" x="6180138" y="1482725"/>
          <p14:tracePt t="20262" x="6188075" y="1482725"/>
          <p14:tracePt t="20271" x="6196013" y="1482725"/>
          <p14:tracePt t="20278" x="6203950" y="1482725"/>
          <p14:tracePt t="20286" x="6219825" y="1482725"/>
          <p14:tracePt t="20294" x="6227763" y="1482725"/>
          <p14:tracePt t="20302" x="6235700" y="1482725"/>
          <p14:tracePt t="20310" x="6243638" y="1482725"/>
          <p14:tracePt t="20319" x="6267450" y="1482725"/>
          <p14:tracePt t="20326" x="6283325" y="1490663"/>
          <p14:tracePt t="20337" x="6291263" y="1490663"/>
          <p14:tracePt t="20345" x="6307138" y="1490663"/>
          <p14:tracePt t="20352" x="6315075" y="1490663"/>
          <p14:tracePt t="20360" x="6330950" y="1490663"/>
          <p14:tracePt t="20367" x="6338888" y="1490663"/>
          <p14:tracePt t="20375" x="6346825" y="1490663"/>
          <p14:tracePt t="20383" x="6362700" y="1498600"/>
          <p14:tracePt t="20391" x="6378575" y="1498600"/>
          <p14:tracePt t="20399" x="6394450" y="1498600"/>
          <p14:tracePt t="20407" x="6410325" y="1498600"/>
          <p14:tracePt t="20417" x="6426200" y="1498600"/>
          <p14:tracePt t="20423" x="6442075" y="1498600"/>
          <p14:tracePt t="20431" x="6467475" y="1498600"/>
          <p14:tracePt t="20440" x="6483350" y="1498600"/>
          <p14:tracePt t="20446" x="6507163" y="1506538"/>
          <p14:tracePt t="20456" x="6523038" y="1506538"/>
          <p14:tracePt t="20463" x="6538913" y="1514475"/>
          <p14:tracePt t="20472" x="6546850" y="1514475"/>
          <p14:tracePt t="20478" x="6562725" y="1514475"/>
          <p14:tracePt t="20486" x="6570663" y="1514475"/>
          <p14:tracePt t="20494" x="6578600" y="1514475"/>
          <p14:tracePt t="20504" x="6586538" y="1514475"/>
          <p14:tracePt t="20520" x="6602413" y="1514475"/>
          <p14:tracePt t="20535" x="6610350" y="1514475"/>
          <p14:tracePt t="20542" x="6618288" y="1514475"/>
          <p14:tracePt t="20550" x="6626225" y="1514475"/>
          <p14:tracePt t="20566" x="6634163" y="1514475"/>
          <p14:tracePt t="20574" x="6650038" y="1514475"/>
          <p14:tracePt t="20590" x="6657975" y="1514475"/>
          <p14:tracePt t="20599" x="6665913" y="1514475"/>
          <p14:tracePt t="20607" x="6681788" y="1514475"/>
          <p14:tracePt t="20624" x="6689725" y="1514475"/>
          <p14:tracePt t="20640" x="6705600" y="1514475"/>
          <p14:tracePt t="20646" x="6721475" y="1514475"/>
          <p14:tracePt t="20656" x="6729413" y="1514475"/>
          <p14:tracePt t="20662" x="6737350" y="1514475"/>
          <p14:tracePt t="20671" x="6753225" y="1514475"/>
          <p14:tracePt t="20678" x="6761163" y="1514475"/>
          <p14:tracePt t="20687" x="6769100" y="1514475"/>
          <p14:tracePt t="20694" x="6777038" y="1514475"/>
          <p14:tracePt t="20703" x="6794500" y="1514475"/>
          <p14:tracePt t="20710" x="6802438" y="1514475"/>
          <p14:tracePt t="20720" x="6810375" y="1514475"/>
          <p14:tracePt t="20734" x="6818313" y="1514475"/>
          <p14:tracePt t="20750" x="6826250" y="1514475"/>
          <p14:tracePt t="20767" x="6834188" y="1514475"/>
          <p14:tracePt t="20774" x="6842125" y="1514475"/>
          <p14:tracePt t="20791" x="6850063" y="1514475"/>
          <p14:tracePt t="20798" x="6858000" y="1514475"/>
          <p14:tracePt t="20807" x="6865938" y="1514475"/>
          <p14:tracePt t="20814" x="6873875" y="1514475"/>
          <p14:tracePt t="20823" x="6881813" y="1514475"/>
          <p14:tracePt t="20830" x="6897688" y="1514475"/>
          <p14:tracePt t="20840" x="6913563" y="1514475"/>
          <p14:tracePt t="20846" x="6929438" y="1514475"/>
          <p14:tracePt t="20856" x="6937375" y="1514475"/>
          <p14:tracePt t="20871" x="6953250" y="1514475"/>
          <p14:tracePt t="20886" x="6969125" y="1514475"/>
          <p14:tracePt t="20895" x="6977063" y="1514475"/>
          <p14:tracePt t="20910" x="6992938" y="1514475"/>
          <p14:tracePt t="20920" x="7000875" y="1514475"/>
          <p14:tracePt t="20926" x="7008813" y="1514475"/>
          <p14:tracePt t="20935" x="7024688" y="1514475"/>
          <p14:tracePt t="20943" x="7032625" y="1514475"/>
          <p14:tracePt t="20950" x="7040563" y="1514475"/>
          <p14:tracePt t="20958" x="7048500" y="1514475"/>
          <p14:tracePt t="20966" x="7064375" y="1514475"/>
          <p14:tracePt t="20974" x="7080250" y="1522413"/>
          <p14:tracePt t="20982" x="7088188" y="1522413"/>
          <p14:tracePt t="20990" x="7096125" y="1522413"/>
          <p14:tracePt t="20998" x="7104063" y="1522413"/>
          <p14:tracePt t="21025" x="7112000" y="1522413"/>
          <p14:tracePt t="21087" x="7119938" y="1522413"/>
          <p14:tracePt t="21094" x="7127875" y="1522413"/>
          <p14:tracePt t="21102" x="7135813" y="1522413"/>
          <p14:tracePt t="21121" x="7153275" y="1522413"/>
          <p14:tracePt t="21142" x="7161213" y="1522413"/>
          <p14:tracePt t="21158" x="7169150" y="1522413"/>
          <p14:tracePt t="21166" x="7177088" y="1522413"/>
          <p14:tracePt t="21182" x="7185025" y="1522413"/>
          <p14:tracePt t="21191" x="7192963" y="1522413"/>
          <p14:tracePt t="21199" x="7200900" y="1522413"/>
          <p14:tracePt t="21209" x="7208838" y="1522413"/>
          <p14:tracePt t="21214" x="7216775" y="1522413"/>
          <p14:tracePt t="21230" x="7224713" y="1522413"/>
          <p14:tracePt t="21240" x="7232650" y="1522413"/>
          <p14:tracePt t="21311" x="7240588" y="1522413"/>
          <p14:tracePt t="21319" x="7248525" y="1522413"/>
          <p14:tracePt t="21326" x="7256463" y="1522413"/>
          <p14:tracePt t="21337" x="7264400" y="1522413"/>
          <p14:tracePt t="21352" x="7272338" y="1522413"/>
          <p14:tracePt t="21367" x="7288213" y="1522413"/>
          <p14:tracePt t="21375" x="7296150" y="1522413"/>
          <p14:tracePt t="21382" x="7304088" y="1522413"/>
          <p14:tracePt t="21391" x="7312025" y="1522413"/>
          <p14:tracePt t="21407" x="7327900" y="1522413"/>
          <p14:tracePt t="21417" x="7335838" y="1522413"/>
          <p14:tracePt t="21424" x="7343775" y="1522413"/>
          <p14:tracePt t="21432" x="7351713" y="1522413"/>
          <p14:tracePt t="21440" x="7367588" y="1514475"/>
          <p14:tracePt t="21447" x="7375525" y="1514475"/>
          <p14:tracePt t="21456" x="7383463" y="1514475"/>
          <p14:tracePt t="21462" x="7399338" y="1514475"/>
          <p14:tracePt t="21472" x="7415213" y="1514475"/>
          <p14:tracePt t="21480" x="7423150" y="1514475"/>
          <p14:tracePt t="21491" x="7431088" y="1506538"/>
          <p14:tracePt t="21496" x="7439025" y="1506538"/>
          <p14:tracePt t="21504" x="7446963" y="1506538"/>
          <p14:tracePt t="21520" x="7462838" y="1498600"/>
          <p14:tracePt t="21535" x="7478713" y="1498600"/>
          <p14:tracePt t="21592" x="7486650" y="1498600"/>
          <p14:tracePt t="21638" x="7496175" y="1498600"/>
          <p14:tracePt t="21681" x="7504113" y="1498600"/>
          <p14:tracePt t="21705" x="7512050" y="1498600"/>
          <p14:tracePt t="21720" x="7519988" y="1498600"/>
          <p14:tracePt t="21727" x="7527925" y="1498600"/>
          <p14:tracePt t="21737" x="7535863" y="1498600"/>
          <p14:tracePt t="21744" x="7543800" y="1498600"/>
          <p14:tracePt t="21751" x="7551738" y="1498600"/>
          <p14:tracePt t="21759" x="7559675" y="1498600"/>
          <p14:tracePt t="21766" x="7567613" y="1498600"/>
          <p14:tracePt t="21774" x="7575550" y="1498600"/>
          <p14:tracePt t="21782" x="7583488" y="1498600"/>
          <p14:tracePt t="22009" x="7591425" y="1498600"/>
          <p14:tracePt t="22033" x="7599363" y="1498600"/>
          <p14:tracePt t="22047" x="7615238" y="1498600"/>
          <p14:tracePt t="22063" x="7623175" y="1498600"/>
          <p14:tracePt t="22071" x="7631113" y="1490663"/>
          <p14:tracePt t="22144" x="7639050" y="1490663"/>
          <p14:tracePt t="22160" x="7646988" y="1490663"/>
          <p14:tracePt t="22263" x="7654925" y="1490663"/>
          <p14:tracePt t="22279" x="7662863" y="1490663"/>
          <p14:tracePt t="22310" x="7670800" y="1490663"/>
          <p14:tracePt t="22326" x="7678738" y="1490663"/>
          <p14:tracePt t="22345" x="7694613" y="1490663"/>
          <p14:tracePt t="22360" x="7702550" y="1490663"/>
          <p14:tracePt t="22367" x="7710488" y="1490663"/>
          <p14:tracePt t="22382" x="7718425" y="1490663"/>
          <p14:tracePt t="23366" x="7726363" y="1490663"/>
          <p14:tracePt t="23382" x="7734300" y="1490663"/>
          <p14:tracePt t="23406" x="7742238" y="1490663"/>
          <p14:tracePt t="23479" x="7742238" y="1482725"/>
          <p14:tracePt t="23705" x="7758113" y="1482725"/>
          <p14:tracePt t="23711" x="7781925" y="1482725"/>
          <p14:tracePt t="23721" x="7821613" y="1490663"/>
          <p14:tracePt t="23726" x="7854950" y="1490663"/>
          <p14:tracePt t="23737" x="7910513" y="1498600"/>
          <p14:tracePt t="23744" x="7942263" y="1506538"/>
          <p14:tracePt t="23752" x="7974013" y="1506538"/>
          <p14:tracePt t="23759" x="8013700" y="1514475"/>
          <p14:tracePt t="23766" x="8037513" y="1514475"/>
          <p14:tracePt t="23774" x="8053388" y="1514475"/>
          <p14:tracePt t="23783" x="8077200" y="1514475"/>
          <p14:tracePt t="23791" x="8093075" y="1522413"/>
          <p14:tracePt t="23799" x="8116888" y="1522413"/>
          <p14:tracePt t="23807" x="8140700" y="1522413"/>
          <p14:tracePt t="23814" x="8164513" y="1522413"/>
          <p14:tracePt t="23823" x="8189913" y="1530350"/>
          <p14:tracePt t="23830" x="8213725" y="1530350"/>
          <p14:tracePt t="23840" x="8229600" y="1530350"/>
          <p14:tracePt t="23846" x="8253413" y="1530350"/>
          <p14:tracePt t="23856" x="8277225" y="1530350"/>
          <p14:tracePt t="23862" x="8293100" y="1530350"/>
          <p14:tracePt t="23873" x="8316913" y="1530350"/>
          <p14:tracePt t="23879" x="8340725" y="1530350"/>
          <p14:tracePt t="23886" x="8364538" y="1530350"/>
          <p14:tracePt t="23894" x="8388350" y="1530350"/>
          <p14:tracePt t="23909" x="8404225" y="1530350"/>
          <p14:tracePt t="23913" x="8435975" y="1530350"/>
          <p14:tracePt t="23920" x="8459788" y="1530350"/>
          <p14:tracePt t="23926" x="8475663" y="1530350"/>
          <p14:tracePt t="23934" x="8483600" y="1530350"/>
          <p14:tracePt t="23942" x="8499475" y="1530350"/>
          <p14:tracePt t="23951" x="8507413" y="1530350"/>
          <p14:tracePt t="23959" x="8523288" y="1538288"/>
          <p14:tracePt t="23974" x="8540750" y="1538288"/>
          <p14:tracePt t="23983" x="8548688" y="1538288"/>
          <p14:tracePt t="23998" x="8556625" y="1547813"/>
          <p14:tracePt t="24007" x="8564563" y="1547813"/>
          <p14:tracePt t="24015" x="8572500" y="1547813"/>
          <p14:tracePt t="24023" x="8580438" y="1555750"/>
          <p14:tracePt t="24030" x="8588375" y="1555750"/>
          <p14:tracePt t="24040" x="8596313" y="1555750"/>
          <p14:tracePt t="24056" x="8604250" y="1555750"/>
          <p14:tracePt t="24062" x="8620125" y="1555750"/>
          <p14:tracePt t="24078" x="8628063" y="1555750"/>
          <p14:tracePt t="24102" x="8636000" y="1555750"/>
          <p14:tracePt t="24134" x="8643938" y="1555750"/>
          <p14:tracePt t="24191" x="8651875" y="1555750"/>
          <p14:tracePt t="24198" x="8659813" y="1555750"/>
          <p14:tracePt t="24207" x="8675688" y="1555750"/>
          <p14:tracePt t="24214" x="8683625" y="1555750"/>
          <p14:tracePt t="24223" x="8699500" y="1555750"/>
          <p14:tracePt t="24230" x="8707438" y="1555750"/>
          <p14:tracePt t="24239" x="8723313" y="1555750"/>
          <p14:tracePt t="24246" x="8739188" y="1555750"/>
          <p14:tracePt t="24256" x="8747125" y="1555750"/>
          <p14:tracePt t="24271" x="8755063" y="1555750"/>
          <p14:tracePt t="28315" x="8747125" y="1555750"/>
          <p14:tracePt t="28321" x="8723313" y="1555750"/>
          <p14:tracePt t="28328" x="8683625" y="1547813"/>
          <p14:tracePt t="28335" x="8643938" y="1538288"/>
          <p14:tracePt t="28343" x="8596313" y="1530350"/>
          <p14:tracePt t="28353" x="8548688" y="1522413"/>
          <p14:tracePt t="28362" x="8475663" y="1506538"/>
          <p14:tracePt t="28368" x="8412163" y="1490663"/>
          <p14:tracePt t="28376" x="8332788" y="1474788"/>
          <p14:tracePt t="28382" x="8237538" y="1458913"/>
          <p14:tracePt t="28391" x="8140700" y="1427163"/>
          <p14:tracePt t="28399" x="8013700" y="1403350"/>
          <p14:tracePt t="28408" x="7870825" y="1371600"/>
          <p14:tracePt t="28414" x="7694613" y="1323975"/>
          <p14:tracePt t="28423" x="7504113" y="1284288"/>
          <p14:tracePt t="28430" x="7312025" y="1236663"/>
          <p14:tracePt t="28440" x="7072313" y="1171575"/>
          <p14:tracePt t="28448" x="6818313" y="1116013"/>
          <p14:tracePt t="28458" x="6562725" y="1052513"/>
          <p14:tracePt t="28464" x="6283325" y="981075"/>
          <p14:tracePt t="28473" x="6027738" y="917575"/>
          <p14:tracePt t="28478" x="5765800" y="844550"/>
          <p14:tracePt t="28486" x="5510213" y="788988"/>
          <p14:tracePt t="28494" x="5254625" y="725488"/>
          <p14:tracePt t="28503" x="5022850" y="669925"/>
          <p14:tracePt t="28510" x="4784725" y="606425"/>
          <p14:tracePt t="28519" x="4545013" y="558800"/>
          <p14:tracePt t="28526" x="4289425" y="485775"/>
          <p14:tracePt t="28534" x="4075113" y="422275"/>
          <p14:tracePt t="28542" x="3859213" y="374650"/>
          <p14:tracePt t="28551" x="3643313" y="311150"/>
          <p14:tracePt t="28558" x="3421063" y="247650"/>
          <p14:tracePt t="28567" x="3213100" y="192088"/>
          <p14:tracePt t="28574" x="3014663" y="134938"/>
          <p14:tracePt t="28582" x="2822575" y="87313"/>
          <p14:tracePt t="28591" x="2624138" y="238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8FD1-5D67-45BA-A4B2-0B13701395D6}"/>
              </a:ext>
            </a:extLst>
          </p:cNvPr>
          <p:cNvSpPr>
            <a:spLocks noGrp="1"/>
          </p:cNvSpPr>
          <p:nvPr>
            <p:ph type="title"/>
          </p:nvPr>
        </p:nvSpPr>
        <p:spPr>
          <a:xfrm>
            <a:off x="232599" y="772161"/>
            <a:ext cx="2947482" cy="2397760"/>
          </a:xfrm>
        </p:spPr>
        <p:txBody>
          <a:bodyPr>
            <a:normAutofit fontScale="90000"/>
          </a:bodyPr>
          <a:lstStyle/>
          <a:p>
            <a:r>
              <a:rPr lang="ru-RU" dirty="0"/>
              <a:t>Модель Пол/Возраст</a:t>
            </a:r>
            <a:r>
              <a:rPr lang="en-US" dirty="0"/>
              <a:t>: </a:t>
            </a:r>
            <a:r>
              <a:rPr lang="ru-RU" dirty="0" err="1"/>
              <a:t>Генерализованная</a:t>
            </a:r>
            <a:r>
              <a:rPr lang="ru-RU" dirty="0"/>
              <a:t> эпидемия</a:t>
            </a:r>
            <a:endParaRPr lang="en-US" dirty="0"/>
          </a:p>
        </p:txBody>
      </p:sp>
      <p:sp>
        <p:nvSpPr>
          <p:cNvPr id="6" name="TextBox 5">
            <a:extLst>
              <a:ext uri="{FF2B5EF4-FFF2-40B4-BE49-F238E27FC236}">
                <a16:creationId xmlns:a16="http://schemas.microsoft.com/office/drawing/2014/main" id="{0F6774FE-A58C-4362-8F8B-FE0A37587986}"/>
              </a:ext>
            </a:extLst>
          </p:cNvPr>
          <p:cNvSpPr txBox="1"/>
          <p:nvPr/>
        </p:nvSpPr>
        <p:spPr>
          <a:xfrm>
            <a:off x="0" y="3169921"/>
            <a:ext cx="3731342" cy="3539430"/>
          </a:xfrm>
          <a:prstGeom prst="rect">
            <a:avLst/>
          </a:prstGeom>
          <a:noFill/>
        </p:spPr>
        <p:txBody>
          <a:bodyPr wrap="square" rtlCol="0">
            <a:spAutoFit/>
          </a:bodyPr>
          <a:lstStyle/>
          <a:p>
            <a:pPr marL="342900" indent="-342900">
              <a:buAutoNum type="arabicPeriod"/>
            </a:pPr>
            <a:r>
              <a:rPr lang="ru-RU" sz="1600" dirty="0"/>
              <a:t>Установите кнопку-переключатель "Модель" на "Коэффициенты заболеваемости в зависимости от времени", затем нажмите "Подобрать коэффициенты заболеваемости".</a:t>
            </a:r>
          </a:p>
          <a:p>
            <a:pPr marL="342900" indent="-342900">
              <a:buAutoNum type="arabicPeriod"/>
            </a:pPr>
            <a:r>
              <a:rPr lang="ru-RU" sz="1600" dirty="0"/>
              <a:t>Установите кнопку-переключатель на "Фиксированные коэффициенты заболеваемости </a:t>
            </a:r>
            <a:r>
              <a:rPr lang="ru-RU" sz="1600" dirty="0" smtClean="0"/>
              <a:t>во времени</a:t>
            </a:r>
            <a:r>
              <a:rPr lang="ru-RU" sz="1600" dirty="0"/>
              <a:t>", затем снова нажмите "Подобрать коэффициенты заболеваемости".</a:t>
            </a:r>
          </a:p>
          <a:p>
            <a:pPr marL="342900" indent="-342900">
              <a:buAutoNum type="arabicPeriod"/>
            </a:pPr>
            <a:r>
              <a:rPr lang="ru-RU" sz="1600" dirty="0"/>
              <a:t>Выберите лучший вариант, основываясь на меньшем значении AIC</a:t>
            </a:r>
            <a:endParaRPr lang="en-US" sz="1600" dirty="0"/>
          </a:p>
        </p:txBody>
      </p:sp>
      <p:pic>
        <p:nvPicPr>
          <p:cNvPr id="4" name="Picture 3">
            <a:extLst>
              <a:ext uri="{FF2B5EF4-FFF2-40B4-BE49-F238E27FC236}">
                <a16:creationId xmlns:a16="http://schemas.microsoft.com/office/drawing/2014/main" id="{75CC8957-F19A-4F6E-A6D2-983A69C7E2E9}"/>
              </a:ext>
            </a:extLst>
          </p:cNvPr>
          <p:cNvPicPr>
            <a:picLocks noChangeAspect="1"/>
          </p:cNvPicPr>
          <p:nvPr/>
        </p:nvPicPr>
        <p:blipFill>
          <a:blip r:embed="rId5"/>
          <a:stretch>
            <a:fillRect/>
          </a:stretch>
        </p:blipFill>
        <p:spPr>
          <a:xfrm>
            <a:off x="0" y="0"/>
            <a:ext cx="3455377" cy="837375"/>
          </a:xfrm>
          <a:prstGeom prst="rect">
            <a:avLst/>
          </a:prstGeom>
        </p:spPr>
      </p:pic>
      <p:pic>
        <p:nvPicPr>
          <p:cNvPr id="8" name="Picture 7">
            <a:extLst>
              <a:ext uri="{FF2B5EF4-FFF2-40B4-BE49-F238E27FC236}">
                <a16:creationId xmlns:a16="http://schemas.microsoft.com/office/drawing/2014/main" id="{192A2922-CB4A-4058-B1E4-9E63B8EFF2BB}"/>
              </a:ext>
            </a:extLst>
          </p:cNvPr>
          <p:cNvPicPr>
            <a:picLocks noChangeAspect="1"/>
          </p:cNvPicPr>
          <p:nvPr/>
        </p:nvPicPr>
        <p:blipFill>
          <a:blip r:embed="rId6"/>
          <a:stretch>
            <a:fillRect/>
          </a:stretch>
        </p:blipFill>
        <p:spPr>
          <a:xfrm>
            <a:off x="3473639" y="772161"/>
            <a:ext cx="7818766" cy="4308475"/>
          </a:xfrm>
          <a:prstGeom prst="rect">
            <a:avLst/>
          </a:prstGeom>
        </p:spPr>
      </p:pic>
      <p:pic>
        <p:nvPicPr>
          <p:cNvPr id="11" name="Audio 10">
            <a:hlinkClick r:id="" action="ppaction://media"/>
            <a:extLst>
              <a:ext uri="{FF2B5EF4-FFF2-40B4-BE49-F238E27FC236}">
                <a16:creationId xmlns:a16="http://schemas.microsoft.com/office/drawing/2014/main" id="{6EF91FD6-080A-4C17-8612-06C2BDEAFA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4801008"/>
      </p:ext>
    </p:extLst>
  </p:cSld>
  <p:clrMapOvr>
    <a:masterClrMapping/>
  </p:clrMapOvr>
  <mc:AlternateContent xmlns:mc="http://schemas.openxmlformats.org/markup-compatibility/2006" xmlns:p14="http://schemas.microsoft.com/office/powerpoint/2010/main">
    <mc:Choice Requires="p14">
      <p:transition spd="slow" p14:dur="2000" advTm="53323"/>
    </mc:Choice>
    <mc:Fallback xmlns="">
      <p:transition spd="slow" advTm="5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ext uri="{3A86A75C-4F4B-4683-9AE1-C65F6400EC91}">
      <p14:laserTraceLst xmlns:p14="http://schemas.microsoft.com/office/powerpoint/2010/main">
        <p14:tracePtLst>
          <p14:tracePt t="14336" x="3595688" y="119063"/>
          <p14:tracePt t="14345" x="3603625" y="119063"/>
          <p14:tracePt t="14360" x="3619500" y="119063"/>
          <p14:tracePt t="14384" x="3627438" y="119063"/>
          <p14:tracePt t="14408" x="3635375" y="127000"/>
          <p14:tracePt t="14416" x="3643313" y="134938"/>
          <p14:tracePt t="14435" x="3643313" y="150813"/>
          <p14:tracePt t="14450" x="3651250" y="158750"/>
          <p14:tracePt t="14456" x="3660775" y="184150"/>
          <p14:tracePt t="14464" x="3660775" y="200025"/>
          <p14:tracePt t="14472" x="3660775" y="215900"/>
          <p14:tracePt t="14480" x="3668713" y="239713"/>
          <p14:tracePt t="14488" x="3668713" y="271463"/>
          <p14:tracePt t="14497" x="3676650" y="295275"/>
          <p14:tracePt t="14504" x="3684588" y="334963"/>
          <p14:tracePt t="14514" x="3692525" y="366713"/>
          <p14:tracePt t="14522" x="3700463" y="398463"/>
          <p14:tracePt t="14529" x="3700463" y="422275"/>
          <p14:tracePt t="14536" x="3708400" y="461963"/>
          <p14:tracePt t="14546" x="3708400" y="485775"/>
          <p14:tracePt t="14552" x="3716338" y="509588"/>
          <p14:tracePt t="14560" x="3716338" y="534988"/>
          <p14:tracePt t="14571" x="3724275" y="558800"/>
          <p14:tracePt t="14583" x="3724275" y="582613"/>
          <p14:tracePt t="14588" x="3724275" y="598488"/>
          <p14:tracePt t="14592" x="3724275" y="622300"/>
          <p14:tracePt t="14600" x="3724275" y="646113"/>
          <p14:tracePt t="14609" x="3724275" y="669925"/>
          <p14:tracePt t="14616" x="3732213" y="701675"/>
          <p14:tracePt t="14626" x="3740150" y="717550"/>
          <p14:tracePt t="14632" x="3740150" y="749300"/>
          <p14:tracePt t="14640" x="3748088" y="773113"/>
          <p14:tracePt t="14648" x="3748088" y="796925"/>
          <p14:tracePt t="14656" x="3756025" y="828675"/>
          <p14:tracePt t="14664" x="3756025" y="852488"/>
          <p14:tracePt t="14672" x="3756025" y="877888"/>
          <p14:tracePt t="14680" x="3756025" y="901700"/>
          <p14:tracePt t="14688" x="3756025" y="925513"/>
          <p14:tracePt t="14697" x="3756025" y="957263"/>
          <p14:tracePt t="14704" x="3763963" y="981075"/>
          <p14:tracePt t="14713" x="3763963" y="1012825"/>
          <p14:tracePt t="14720" x="3771900" y="1036638"/>
          <p14:tracePt t="14729" x="3771900" y="1060450"/>
          <p14:tracePt t="14736" x="3771900" y="1092200"/>
          <p14:tracePt t="14746" x="3771900" y="1116013"/>
          <p14:tracePt t="14752" x="3771900" y="1147763"/>
          <p14:tracePt t="14762" x="3771900" y="1171575"/>
          <p14:tracePt t="14768" x="3771900" y="1204913"/>
          <p14:tracePt t="14779" x="3771900" y="1228725"/>
          <p14:tracePt t="14784" x="3771900" y="1260475"/>
          <p14:tracePt t="14792" x="3771900" y="1276350"/>
          <p14:tracePt t="14800" x="3771900" y="1292225"/>
          <p14:tracePt t="14809" x="3771900" y="1308100"/>
          <p14:tracePt t="14816" x="3771900" y="1323975"/>
          <p14:tracePt t="14829" x="3771900" y="1331913"/>
          <p14:tracePt t="14832" x="3771900" y="1339850"/>
          <p14:tracePt t="14840" x="3771900" y="1347788"/>
          <p14:tracePt t="14848" x="3771900" y="1355725"/>
          <p14:tracePt t="14856" x="3771900" y="1363663"/>
          <p14:tracePt t="14864" x="3771900" y="1371600"/>
          <p14:tracePt t="14872" x="3771900" y="1387475"/>
          <p14:tracePt t="14880" x="3771900" y="1395413"/>
          <p14:tracePt t="14892" x="3771900" y="1411288"/>
          <p14:tracePt t="14896" x="3771900" y="1427163"/>
          <p14:tracePt t="14904" x="3763963" y="1450975"/>
          <p14:tracePt t="14913" x="3763963" y="1466850"/>
          <p14:tracePt t="14920" x="3763963" y="1490663"/>
          <p14:tracePt t="14931" x="3763963" y="1514475"/>
          <p14:tracePt t="14938" x="3763963" y="1530350"/>
          <p14:tracePt t="14945" x="3756025" y="1547813"/>
          <p14:tracePt t="14953" x="3756025" y="1563688"/>
          <p14:tracePt t="14961" x="3748088" y="1579563"/>
          <p14:tracePt t="14968" x="3748088" y="1603375"/>
          <p14:tracePt t="14977" x="3748088" y="1619250"/>
          <p14:tracePt t="14984" x="3748088" y="1635125"/>
          <p14:tracePt t="14996" x="3740150" y="1651000"/>
          <p14:tracePt t="15003" x="3732213" y="1666875"/>
          <p14:tracePt t="15009" x="3732213" y="1682750"/>
          <p14:tracePt t="15017" x="3732213" y="1706563"/>
          <p14:tracePt t="15025" x="3724275" y="1730375"/>
          <p14:tracePt t="15033" x="3724275" y="1746250"/>
          <p14:tracePt t="15040" x="3724275" y="1770063"/>
          <p14:tracePt t="15048" x="3716338" y="1793875"/>
          <p14:tracePt t="15057" x="3708400" y="1809750"/>
          <p14:tracePt t="15064" x="3708400" y="1825625"/>
          <p14:tracePt t="15073" x="3700463" y="1841500"/>
          <p14:tracePt t="15081" x="3700463" y="1865313"/>
          <p14:tracePt t="15092" x="3700463" y="1881188"/>
          <p14:tracePt t="15099" x="3700463" y="1898650"/>
          <p14:tracePt t="15107" x="3692525" y="1914525"/>
          <p14:tracePt t="15114" x="3684588" y="1922463"/>
          <p14:tracePt t="15120" x="3684588" y="1946275"/>
          <p14:tracePt t="15129" x="3684588" y="1954213"/>
          <p14:tracePt t="15136" x="3684588" y="1970088"/>
          <p14:tracePt t="15146" x="3684588" y="1978025"/>
          <p14:tracePt t="15152" x="3676650" y="1993900"/>
          <p14:tracePt t="15161" x="3676650" y="2001838"/>
          <p14:tracePt t="15169" x="3676650" y="2009775"/>
          <p14:tracePt t="15179" x="3668713" y="2025650"/>
          <p14:tracePt t="15194" x="3668713" y="2033588"/>
          <p14:tracePt t="15202" x="3660775" y="2049463"/>
          <p14:tracePt t="15209" x="3660775" y="2057400"/>
          <p14:tracePt t="15217" x="3660775" y="2065338"/>
          <p14:tracePt t="15225" x="3660775" y="2089150"/>
          <p14:tracePt t="15233" x="3660775" y="2097088"/>
          <p14:tracePt t="15241" x="3660775" y="2105025"/>
          <p14:tracePt t="15249" x="3651250" y="2112963"/>
          <p14:tracePt t="15259" x="3651250" y="2120900"/>
          <p14:tracePt t="15273" x="3643313" y="2136775"/>
          <p14:tracePt t="15289" x="3643313" y="2144713"/>
          <p14:tracePt t="15305" x="3635375" y="2152650"/>
          <p14:tracePt t="15313" x="3635375" y="2160588"/>
          <p14:tracePt t="15320" x="3635375" y="2168525"/>
          <p14:tracePt t="15330" x="3635375" y="2176463"/>
          <p14:tracePt t="15346" x="3627438" y="2192338"/>
          <p14:tracePt t="15362" x="3619500" y="2200275"/>
          <p14:tracePt t="15376" x="3619500" y="2208213"/>
          <p14:tracePt t="15384" x="3619500" y="2216150"/>
          <p14:tracePt t="15403" x="3611563" y="2216150"/>
          <p14:tracePt t="15418" x="3603625" y="2224088"/>
          <p14:tracePt t="15596" x="3595688" y="2224088"/>
          <p14:tracePt t="15691" x="3587750" y="2224088"/>
          <p14:tracePt t="15787" x="3579813" y="2224088"/>
          <p14:tracePt t="15843" x="3571875" y="2224088"/>
          <p14:tracePt t="15908" x="3563938" y="2216150"/>
          <p14:tracePt t="15929" x="3548063" y="2208213"/>
          <p14:tracePt t="15953" x="3548063" y="2200275"/>
          <p14:tracePt t="16003" x="3540125" y="2200275"/>
          <p14:tracePt t="16082" x="3532188" y="2192338"/>
          <p14:tracePt t="16101" x="3524250" y="2184400"/>
          <p14:tracePt t="19667" x="3524250" y="2192338"/>
          <p14:tracePt t="19675" x="3524250" y="2208213"/>
          <p14:tracePt t="19684" x="3532188" y="2233613"/>
          <p14:tracePt t="19690" x="3548063" y="2249488"/>
          <p14:tracePt t="19698" x="3548063" y="2273300"/>
          <p14:tracePt t="19704" x="3556000" y="2297113"/>
          <p14:tracePt t="19713" x="3563938" y="2328863"/>
          <p14:tracePt t="19720" x="3571875" y="2352675"/>
          <p14:tracePt t="19729" x="3579813" y="2384425"/>
          <p14:tracePt t="19739" x="3587750" y="2408238"/>
          <p14:tracePt t="19745" x="3595688" y="2432050"/>
          <p14:tracePt t="19753" x="3595688" y="2447925"/>
          <p14:tracePt t="19762" x="3603625" y="2471738"/>
          <p14:tracePt t="19768" x="3603625" y="2487613"/>
          <p14:tracePt t="19777" x="3603625" y="2495550"/>
          <p14:tracePt t="19784" x="3603625" y="2503488"/>
          <p14:tracePt t="19793" x="3603625" y="2527300"/>
          <p14:tracePt t="19800" x="3611563" y="2543175"/>
          <p14:tracePt t="19809" x="3611563" y="2551113"/>
          <p14:tracePt t="19816" x="3611563" y="2566988"/>
          <p14:tracePt t="19829" x="3619500" y="2584450"/>
          <p14:tracePt t="19832" x="3619500" y="2600325"/>
          <p14:tracePt t="19840" x="3619500" y="2616200"/>
          <p14:tracePt t="19848" x="3619500" y="2624138"/>
          <p14:tracePt t="19856" x="3619500" y="2640013"/>
          <p14:tracePt t="19864" x="3619500" y="2655888"/>
          <p14:tracePt t="19872" x="3619500" y="2663825"/>
          <p14:tracePt t="19881" x="3619500" y="2671763"/>
          <p14:tracePt t="19888" x="3619500" y="2679700"/>
          <p14:tracePt t="20099" x="3627438" y="2679700"/>
          <p14:tracePt t="20129" x="3627438" y="2671763"/>
          <p14:tracePt t="20160" x="3627438" y="2663825"/>
          <p14:tracePt t="20201" x="3627438" y="2655888"/>
          <p14:tracePt t="20235" x="3627438" y="2647950"/>
          <p14:tracePt t="20274" x="3627438" y="2640013"/>
          <p14:tracePt t="20298" x="3627438" y="2632075"/>
          <p14:tracePt t="20626" x="3619500" y="2624138"/>
          <p14:tracePt t="27315" x="3619500" y="2616200"/>
          <p14:tracePt t="27323" x="3619500" y="2608263"/>
          <p14:tracePt t="27441" x="3619500" y="2600325"/>
          <p14:tracePt t="27476" x="3619500" y="2592388"/>
          <p14:tracePt t="27491" x="3619500" y="2584450"/>
          <p14:tracePt t="27512" x="3619500" y="2576513"/>
          <p14:tracePt t="27531" x="3619500" y="2559050"/>
          <p14:tracePt t="27553" x="3619500" y="2551113"/>
          <p14:tracePt t="27569" x="3619500" y="2535238"/>
          <p14:tracePt t="27584" x="3619500" y="2519363"/>
          <p14:tracePt t="27603" x="3619500" y="2511425"/>
          <p14:tracePt t="27613" x="3619500" y="2503488"/>
          <p14:tracePt t="27618" x="3619500" y="2495550"/>
          <p14:tracePt t="27633" x="3619500" y="2487613"/>
          <p14:tracePt t="27641" x="3619500" y="2479675"/>
          <p14:tracePt t="27649" x="3619500" y="2471738"/>
          <p14:tracePt t="27665" x="3611563" y="2463800"/>
          <p14:tracePt t="27681" x="3611563" y="2455863"/>
          <p14:tracePt t="27697" x="3611563" y="2447925"/>
          <p14:tracePt t="27742" x="3611563" y="2439988"/>
          <p14:tracePt t="27763" x="3611563" y="2432050"/>
          <p14:tracePt t="27778" x="3611563" y="2424113"/>
          <p14:tracePt t="27793" x="3603625" y="2416175"/>
          <p14:tracePt t="27809" x="3603625" y="2408238"/>
          <p14:tracePt t="27816" x="3603625" y="2400300"/>
          <p14:tracePt t="27840" x="3603625" y="2392363"/>
          <p14:tracePt t="27857" x="3603625" y="2384425"/>
          <p14:tracePt t="27873" x="3603625" y="2376488"/>
          <p14:tracePt t="27881" x="3603625" y="2368550"/>
          <p14:tracePt t="27901" x="3603625" y="2360613"/>
          <p14:tracePt t="27907" x="3603625" y="2344738"/>
          <p14:tracePt t="27920" x="3603625" y="2336800"/>
          <p14:tracePt t="27936" x="3603625" y="2328863"/>
          <p14:tracePt t="27947" x="3603625" y="2320925"/>
          <p14:tracePt t="27963" x="3603625" y="2312988"/>
          <p14:tracePt t="27984" x="3603625" y="2305050"/>
          <p14:tracePt t="27992" x="3595688" y="2305050"/>
          <p14:tracePt t="28001" x="3595688" y="2297113"/>
          <p14:tracePt t="28008" x="3595688" y="2289175"/>
          <p14:tracePt t="28025" x="3595688" y="2281238"/>
          <p14:tracePt t="28041" x="3595688" y="2273300"/>
          <p14:tracePt t="28058" x="3595688" y="2265363"/>
          <p14:tracePt t="28074" x="3595688" y="2257425"/>
          <p14:tracePt t="28093" x="3587750" y="2241550"/>
          <p14:tracePt t="28100" x="3587750" y="2233613"/>
          <p14:tracePt t="28105" x="3587750" y="2224088"/>
          <p14:tracePt t="28113" x="3587750" y="2208213"/>
          <p14:tracePt t="28120" x="3579813" y="2200275"/>
          <p14:tracePt t="28130" x="3579813" y="2184400"/>
          <p14:tracePt t="28136" x="3579813" y="2176463"/>
          <p14:tracePt t="28146" x="3579813" y="2160588"/>
          <p14:tracePt t="28152" x="3579813" y="2152650"/>
          <p14:tracePt t="28162" x="3579813" y="2144713"/>
          <p14:tracePt t="28169" x="3579813" y="2136775"/>
          <p14:tracePt t="28179" x="3571875" y="2136775"/>
          <p14:tracePt t="28193" x="3571875" y="2120900"/>
          <p14:tracePt t="28209" x="3571875" y="2112963"/>
          <p14:tracePt t="28217" x="3563938" y="2105025"/>
          <p14:tracePt t="28225" x="3563938" y="2097088"/>
          <p14:tracePt t="28240" x="3556000" y="2073275"/>
          <p14:tracePt t="28257" x="3556000" y="2065338"/>
          <p14:tracePt t="28273" x="3556000" y="2057400"/>
          <p14:tracePt t="28322" x="3548063" y="2049463"/>
          <p14:tracePt t="28451" x="3548063" y="2041525"/>
          <p14:tracePt t="28459" x="3548063" y="2033588"/>
          <p14:tracePt t="28474" x="3548063" y="2025650"/>
          <p14:tracePt t="28498" x="3548063" y="2017713"/>
          <p14:tracePt t="28515" x="3548063" y="2009775"/>
          <p14:tracePt t="28522" x="3548063" y="2001838"/>
          <p14:tracePt t="28537" x="3548063" y="1993900"/>
          <p14:tracePt t="28715" x="3540125" y="1985963"/>
          <p14:tracePt t="28837" x="3532188" y="1978025"/>
          <p14:tracePt t="28937" x="3524250" y="1978025"/>
          <p14:tracePt t="28969" x="3524250" y="1970088"/>
          <p14:tracePt t="29097" x="3516313" y="1970088"/>
          <p14:tracePt t="29114" x="3516313" y="1962150"/>
          <p14:tracePt t="38758" x="3508375" y="1978025"/>
          <p14:tracePt t="38765" x="3508375" y="1985963"/>
          <p14:tracePt t="38775" x="3508375" y="2001838"/>
          <p14:tracePt t="38778" x="3508375" y="2017713"/>
          <p14:tracePt t="38785" x="3508375" y="2033588"/>
          <p14:tracePt t="38793" x="3508375" y="2057400"/>
          <p14:tracePt t="38801" x="3508375" y="2081213"/>
          <p14:tracePt t="38809" x="3516313" y="2112963"/>
          <p14:tracePt t="38817" x="3524250" y="2136775"/>
          <p14:tracePt t="38825" x="3524250" y="2160588"/>
          <p14:tracePt t="38833" x="3532188" y="2184400"/>
          <p14:tracePt t="38843" x="3540125" y="2208213"/>
          <p14:tracePt t="38851" x="3540125" y="2241550"/>
          <p14:tracePt t="38860" x="3540125" y="2265363"/>
          <p14:tracePt t="38868" x="3540125" y="2289175"/>
          <p14:tracePt t="38874" x="3548063" y="2305050"/>
          <p14:tracePt t="38882" x="3548063" y="2328863"/>
          <p14:tracePt t="38889" x="3556000" y="2352675"/>
          <p14:tracePt t="38897" x="3556000" y="2376488"/>
          <p14:tracePt t="38917" x="3563938" y="2424113"/>
          <p14:tracePt t="38921" x="3563938" y="2447925"/>
          <p14:tracePt t="38930" x="3563938" y="2471738"/>
          <p14:tracePt t="38937" x="3571875" y="2487613"/>
          <p14:tracePt t="38946" x="3579813" y="2511425"/>
          <p14:tracePt t="38952" x="3579813" y="2535238"/>
          <p14:tracePt t="38962" x="3587750" y="2559050"/>
          <p14:tracePt t="38968" x="3587750" y="2576513"/>
          <p14:tracePt t="38980" x="3595688" y="2608263"/>
          <p14:tracePt t="38987" x="3611563" y="2632075"/>
          <p14:tracePt t="38993" x="3611563" y="2647950"/>
          <p14:tracePt t="39001" x="3627438" y="2679700"/>
          <p14:tracePt t="39009" x="3643313" y="2695575"/>
          <p14:tracePt t="39017" x="3643313" y="2719388"/>
          <p14:tracePt t="39026" x="3660775" y="2735263"/>
          <p14:tracePt t="39033" x="3668713" y="2767013"/>
          <p14:tracePt t="39042" x="3676650" y="2782888"/>
          <p14:tracePt t="39049" x="3700463" y="2806700"/>
          <p14:tracePt t="39057" x="3716338" y="2822575"/>
          <p14:tracePt t="39065" x="3724275" y="2846388"/>
          <p14:tracePt t="39073" x="3748088" y="2870200"/>
          <p14:tracePt t="39081" x="3763963" y="2886075"/>
          <p14:tracePt t="39089" x="3779838" y="2919413"/>
          <p14:tracePt t="39097" x="3787775" y="2935288"/>
          <p14:tracePt t="39104" x="3811588" y="2951163"/>
          <p14:tracePt t="39113" x="3819525" y="2967038"/>
          <p14:tracePt t="39121" x="3835400" y="2974975"/>
          <p14:tracePt t="39131" x="3843338" y="2982913"/>
          <p14:tracePt t="39146" x="3859213" y="3006725"/>
          <p14:tracePt t="39154" x="3875088" y="3014663"/>
          <p14:tracePt t="39169" x="3875088" y="3030538"/>
          <p14:tracePt t="39177" x="3890963" y="3030538"/>
          <p14:tracePt t="39193" x="3898900" y="3038475"/>
          <p14:tracePt t="39201" x="3906838" y="3038475"/>
          <p14:tracePt t="39209" x="3914775" y="3046413"/>
          <p14:tracePt t="39219" x="3922713" y="3054350"/>
          <p14:tracePt t="39230" x="3938588" y="3054350"/>
          <p14:tracePt t="39235" x="3946525" y="3062288"/>
          <p14:tracePt t="39242" x="3954463" y="3070225"/>
          <p14:tracePt t="39249" x="3962400" y="3070225"/>
          <p14:tracePt t="39257" x="3970338" y="3070225"/>
          <p14:tracePt t="39265" x="3986213" y="3070225"/>
          <p14:tracePt t="39273" x="3994150" y="3078163"/>
          <p14:tracePt t="39281" x="4011613" y="3086100"/>
          <p14:tracePt t="39289" x="4027488" y="3094038"/>
          <p14:tracePt t="39297" x="4043363" y="3094038"/>
          <p14:tracePt t="39305" x="4067175" y="3109913"/>
          <p14:tracePt t="39313" x="4083050" y="3117850"/>
          <p14:tracePt t="39321" x="4098925" y="3117850"/>
          <p14:tracePt t="39329" x="4114800" y="3133725"/>
          <p14:tracePt t="39336" x="4146550" y="3141663"/>
          <p14:tracePt t="39346" x="4170363" y="3149600"/>
          <p14:tracePt t="39353" x="4194175" y="3165475"/>
          <p14:tracePt t="39362" x="4217988" y="3173413"/>
          <p14:tracePt t="39369" x="4233863" y="3189288"/>
          <p14:tracePt t="39379" x="4265613" y="3197225"/>
          <p14:tracePt t="39384" x="4273550" y="3205163"/>
          <p14:tracePt t="39396" x="4281488" y="3205163"/>
          <p14:tracePt t="39404" x="4297363" y="3221038"/>
          <p14:tracePt t="39410" x="4321175" y="3236913"/>
          <p14:tracePt t="39418" x="4329113" y="3244850"/>
          <p14:tracePt t="39425" x="4344988" y="3270250"/>
          <p14:tracePt t="39433" x="4352925" y="3278188"/>
          <p14:tracePt t="39442" x="4370388" y="3294063"/>
          <p14:tracePt t="39449" x="4386263" y="3309938"/>
          <p14:tracePt t="39458" x="4394200" y="3317875"/>
          <p14:tracePt t="39465" x="4394200" y="3333750"/>
          <p14:tracePt t="39475" x="4410075" y="3341688"/>
          <p14:tracePt t="39484" x="4418013" y="3357563"/>
          <p14:tracePt t="39490" x="4433888" y="3365500"/>
          <p14:tracePt t="39498" x="4433888" y="3373438"/>
          <p14:tracePt t="39505" x="4441825" y="3381375"/>
          <p14:tracePt t="39513" x="4449763" y="3381375"/>
          <p14:tracePt t="39521" x="4457700" y="3381375"/>
          <p14:tracePt t="39530" x="4457700" y="3389313"/>
          <p14:tracePt t="39537" x="4457700" y="3397250"/>
          <p14:tracePt t="39546" x="4465638" y="3397250"/>
          <p14:tracePt t="39553" x="4473575" y="3405188"/>
          <p14:tracePt t="39569" x="4481513" y="3421063"/>
          <p14:tracePt t="39578" x="4489450" y="3429000"/>
          <p14:tracePt t="39585" x="4489450" y="3436938"/>
          <p14:tracePt t="39595" x="4497388" y="3444875"/>
          <p14:tracePt t="39601" x="4505325" y="3452813"/>
          <p14:tracePt t="39617" x="4513263" y="3468688"/>
          <p14:tracePt t="39633" x="4521200" y="3476625"/>
          <p14:tracePt t="39649" x="4521200" y="3484563"/>
          <p14:tracePt t="39664" x="4529138" y="3492500"/>
          <p14:tracePt t="39681" x="4537075" y="3500438"/>
          <p14:tracePt t="39697" x="4537075" y="3508375"/>
          <p14:tracePt t="39737" x="4545013" y="3524250"/>
          <p14:tracePt t="39770" x="4552950" y="3532188"/>
          <p14:tracePt t="39786" x="4552950" y="3540125"/>
          <p14:tracePt t="39809" x="4560888" y="3548063"/>
          <p14:tracePt t="40041" x="4560888" y="3556000"/>
          <p14:tracePt t="40049" x="4568825" y="3556000"/>
          <p14:tracePt t="40167" x="4576763" y="3563938"/>
          <p14:tracePt t="40186" x="4584700" y="3571875"/>
          <p14:tracePt t="40201" x="4592638" y="3571875"/>
          <p14:tracePt t="40218" x="4600575" y="3571875"/>
          <p14:tracePt t="40235" x="4616450" y="3571875"/>
          <p14:tracePt t="40245" x="4624388" y="3571875"/>
          <p14:tracePt t="40258" x="4632325" y="3571875"/>
          <p14:tracePt t="40265" x="4640263" y="3571875"/>
          <p14:tracePt t="40281" x="4648200" y="3571875"/>
          <p14:tracePt t="40305" x="4656138" y="3571875"/>
          <p14:tracePt t="40313" x="4664075" y="3563938"/>
          <p14:tracePt t="40330" x="4672013" y="3563938"/>
          <p14:tracePt t="40353" x="4687888" y="3563938"/>
          <p14:tracePt t="40379" x="4695825" y="3563938"/>
          <p14:tracePt t="40387" x="4705350" y="3556000"/>
          <p14:tracePt t="40395" x="4713288" y="3556000"/>
          <p14:tracePt t="40410" x="4729163" y="3548063"/>
          <p14:tracePt t="40417" x="4737100" y="3548063"/>
          <p14:tracePt t="40426" x="4745038" y="3548063"/>
          <p14:tracePt t="40433" x="4752975" y="3540125"/>
          <p14:tracePt t="40446" x="4760913" y="3540125"/>
          <p14:tracePt t="40459" x="4776788" y="3532188"/>
          <p14:tracePt t="40473" x="4776788" y="3524250"/>
          <p14:tracePt t="40490" x="4792663" y="3516313"/>
          <p14:tracePt t="40514" x="4800600" y="3508375"/>
          <p14:tracePt t="40521" x="4808538" y="3508375"/>
          <p14:tracePt t="40538" x="4816475" y="3500438"/>
          <p14:tracePt t="40547" x="4832350" y="3500438"/>
          <p14:tracePt t="40554" x="4832350" y="3492500"/>
          <p14:tracePt t="40562" x="4840288" y="3492500"/>
          <p14:tracePt t="40569" x="4856163" y="3492500"/>
          <p14:tracePt t="40577" x="4856163" y="3484563"/>
          <p14:tracePt t="40600" x="4872038" y="3476625"/>
          <p14:tracePt t="40620" x="4872038" y="3468688"/>
          <p14:tracePt t="40628" x="4887913" y="3460750"/>
          <p14:tracePt t="40634" x="4887913" y="3452813"/>
          <p14:tracePt t="40642" x="4895850" y="3452813"/>
          <p14:tracePt t="40649" x="4911725" y="3444875"/>
          <p14:tracePt t="40657" x="4919663" y="3436938"/>
          <p14:tracePt t="40665" x="4935538" y="3429000"/>
          <p14:tracePt t="40673" x="4951413" y="3421063"/>
          <p14:tracePt t="40680" x="4967288" y="3421063"/>
          <p14:tracePt t="40688" x="4975225" y="3413125"/>
          <p14:tracePt t="40697" x="4991100" y="3405188"/>
          <p14:tracePt t="40704" x="4999038" y="3405188"/>
          <p14:tracePt t="40713" x="5006975" y="3405188"/>
          <p14:tracePt t="40721" x="5006975" y="3397250"/>
          <p14:tracePt t="40730" x="5014913" y="3389313"/>
          <p14:tracePt t="40753" x="5022850" y="3381375"/>
          <p14:tracePt t="40778" x="5030788" y="3365500"/>
          <p14:tracePt t="40793" x="5038725" y="3365500"/>
          <p14:tracePt t="40801" x="5038725" y="3357563"/>
          <p14:tracePt t="40817" x="5046663" y="3349625"/>
          <p14:tracePt t="40833" x="5064125" y="3341688"/>
          <p14:tracePt t="40853" x="5072063" y="3333750"/>
          <p14:tracePt t="40860" x="5072063" y="3325813"/>
          <p14:tracePt t="40865" x="5080000" y="3325813"/>
          <p14:tracePt t="40873" x="5080000" y="3317875"/>
          <p14:tracePt t="40893" x="5087938" y="3309938"/>
          <p14:tracePt t="40905" x="5095875" y="3302000"/>
          <p14:tracePt t="41132" x="5095875" y="3309938"/>
          <p14:tracePt t="41139" x="5095875" y="3317875"/>
          <p14:tracePt t="41154" x="5095875" y="3325813"/>
          <p14:tracePt t="41163" x="5095875" y="3341688"/>
          <p14:tracePt t="41168" x="5103813" y="3341688"/>
          <p14:tracePt t="41179" x="5103813" y="3349625"/>
          <p14:tracePt t="41184" x="5103813" y="3357563"/>
          <p14:tracePt t="41193" x="5103813" y="3365500"/>
          <p14:tracePt t="41201" x="5103813" y="3373438"/>
          <p14:tracePt t="41214" x="5103813" y="3381375"/>
          <p14:tracePt t="41220" x="5103813" y="3389313"/>
          <p14:tracePt t="41226" x="5111750" y="3397250"/>
          <p14:tracePt t="41234" x="5111750" y="3405188"/>
          <p14:tracePt t="41242" x="5111750" y="3413125"/>
          <p14:tracePt t="41249" x="5111750" y="3421063"/>
          <p14:tracePt t="41265" x="5119688" y="3436938"/>
          <p14:tracePt t="41281" x="5119688" y="3444875"/>
          <p14:tracePt t="41289" x="5119688" y="3452813"/>
          <p14:tracePt t="41297" x="5119688" y="3460750"/>
          <p14:tracePt t="41305" x="5119688" y="3468688"/>
          <p14:tracePt t="41314" x="5119688" y="3476625"/>
          <p14:tracePt t="41321" x="5127625" y="3484563"/>
          <p14:tracePt t="41330" x="5127625" y="3492500"/>
          <p14:tracePt t="41337" x="5127625" y="3500438"/>
          <p14:tracePt t="41347" x="5127625" y="3508375"/>
          <p14:tracePt t="41352" x="5127625" y="3516313"/>
          <p14:tracePt t="41385" x="5127625" y="3524250"/>
          <p14:tracePt t="41401" x="5135563" y="3524250"/>
          <p14:tracePt t="41975" x="5135563" y="3540125"/>
          <p14:tracePt t="41980" x="5135563" y="3548063"/>
          <p14:tracePt t="41990" x="5135563" y="3556000"/>
          <p14:tracePt t="41994" x="5135563" y="3571875"/>
          <p14:tracePt t="42002" x="5135563" y="3587750"/>
          <p14:tracePt t="42009" x="5135563" y="3613150"/>
          <p14:tracePt t="42017" x="5135563" y="3621088"/>
          <p14:tracePt t="42025" x="5135563" y="3636963"/>
          <p14:tracePt t="42033" x="5135563" y="3644900"/>
          <p14:tracePt t="42042" x="5135563" y="3660775"/>
          <p14:tracePt t="42049" x="5127625" y="3676650"/>
          <p14:tracePt t="42059" x="5127625" y="3692525"/>
          <p14:tracePt t="42067" x="5127625" y="3700463"/>
          <p14:tracePt t="42074" x="5127625" y="3708400"/>
          <p14:tracePt t="42083" x="5119688" y="3716338"/>
          <p14:tracePt t="42089" x="5119688" y="3724275"/>
          <p14:tracePt t="42105" x="5119688" y="3740150"/>
          <p14:tracePt t="42130" x="5119688" y="3748088"/>
          <p14:tracePt t="42146" x="5119688" y="3756025"/>
          <p14:tracePt t="42153" x="5119688" y="3763963"/>
          <p14:tracePt t="42162" x="5119688" y="3779838"/>
          <p14:tracePt t="42178" x="5119688" y="3795713"/>
          <p14:tracePt t="42192" x="5111750" y="3811588"/>
          <p14:tracePt t="42201" x="5111750" y="3819525"/>
          <p14:tracePt t="42217" x="5111750" y="3827463"/>
          <p14:tracePt t="42226" x="5111750" y="3835400"/>
          <p14:tracePt t="50636" x="5103813" y="3835400"/>
          <p14:tracePt t="50645" x="5087938" y="3827463"/>
          <p14:tracePt t="50659" x="5087938" y="3811588"/>
          <p14:tracePt t="50666" x="5080000" y="3803650"/>
          <p14:tracePt t="50673" x="5072063" y="3795713"/>
          <p14:tracePt t="50681" x="5072063" y="3779838"/>
          <p14:tracePt t="50689" x="5072063" y="3771900"/>
          <p14:tracePt t="50697" x="5056188" y="3756025"/>
          <p14:tracePt t="50705" x="5056188" y="3748088"/>
          <p14:tracePt t="50713" x="5056188" y="3732213"/>
          <p14:tracePt t="50724" x="5046663" y="3724275"/>
          <p14:tracePt t="50730" x="5046663" y="3716338"/>
          <p14:tracePt t="50747" x="5038725" y="3700463"/>
          <p14:tracePt t="50762" x="5038725" y="3692525"/>
          <p14:tracePt t="50778" x="5038725" y="3684588"/>
          <p14:tracePt t="50801" x="5038725" y="3676650"/>
          <p14:tracePt t="50841" x="5038725" y="3668713"/>
          <p14:tracePt t="50908" x="5038725" y="3652838"/>
          <p14:tracePt t="50915" x="5038725" y="3636963"/>
          <p14:tracePt t="50924" x="5038725" y="3629025"/>
          <p14:tracePt t="50932" x="5038725" y="3621088"/>
          <p14:tracePt t="50937" x="5038725" y="3605213"/>
          <p14:tracePt t="50946" x="5038725" y="3595688"/>
          <p14:tracePt t="50953" x="5038725" y="3587750"/>
          <p14:tracePt t="50962" x="5038725" y="3571875"/>
          <p14:tracePt t="50969" x="5038725" y="3563938"/>
          <p14:tracePt t="50980" x="5046663" y="3556000"/>
          <p14:tracePt t="50986" x="5046663" y="3540125"/>
          <p14:tracePt t="51002" x="5056188" y="3524250"/>
          <p14:tracePt t="51017" x="5056188" y="3516313"/>
          <p14:tracePt t="51025" x="5064125" y="3500438"/>
          <p14:tracePt t="51046" x="5072063" y="3492500"/>
          <p14:tracePt t="51268" x="5072063" y="3500438"/>
          <p14:tracePt t="51275" x="5072063" y="3516313"/>
          <p14:tracePt t="51285" x="5072063" y="3532188"/>
          <p14:tracePt t="51290" x="5072063" y="3540125"/>
          <p14:tracePt t="51299" x="5072063" y="3556000"/>
          <p14:tracePt t="51305" x="5072063" y="3571875"/>
          <p14:tracePt t="51321" x="5064125" y="3579813"/>
          <p14:tracePt t="51417" x="5064125" y="3587750"/>
          <p14:tracePt t="51433" x="5056188" y="3595688"/>
          <p14:tracePt t="51441" x="5056188" y="3621088"/>
          <p14:tracePt t="51449" x="5056188" y="3629025"/>
          <p14:tracePt t="51456" x="5056188" y="3644900"/>
          <p14:tracePt t="51465" x="5046663" y="3660775"/>
          <p14:tracePt t="51473" x="5046663" y="3668713"/>
          <p14:tracePt t="51483" x="5046663" y="3684588"/>
          <p14:tracePt t="51499" x="5046663" y="3692525"/>
          <p14:tracePt t="51613" x="5046663" y="3700463"/>
          <p14:tracePt t="51827" x="5038725" y="3700463"/>
          <p14:tracePt t="51844" x="5030788" y="3684588"/>
          <p14:tracePt t="51853" x="5022850" y="3668713"/>
          <p14:tracePt t="51858" x="4999038" y="3644900"/>
          <p14:tracePt t="51865" x="4975225" y="3605213"/>
          <p14:tracePt t="51873" x="4943475" y="3563938"/>
          <p14:tracePt t="51881" x="4887913" y="3508375"/>
          <p14:tracePt t="51893" x="4816475" y="3436938"/>
          <p14:tracePt t="51897" x="4721225" y="3349625"/>
          <p14:tracePt t="51905" x="4584700" y="3236913"/>
          <p14:tracePt t="51914" x="4410075" y="3109913"/>
          <p14:tracePt t="51921" x="4233863" y="2990850"/>
          <p14:tracePt t="51930" x="4035425" y="2854325"/>
          <p14:tracePt t="51937" x="3835400" y="2711450"/>
          <p14:tracePt t="51946" x="3595688" y="2543175"/>
          <p14:tracePt t="51953" x="3357563" y="2376488"/>
          <p14:tracePt t="51963" x="3101975" y="2216150"/>
          <p14:tracePt t="51969" x="2862263" y="2065338"/>
          <p14:tracePt t="51979" x="2632075" y="1906588"/>
          <p14:tracePt t="51985" x="2408238" y="1762125"/>
          <p14:tracePt t="51993" x="2200275" y="1643063"/>
          <p14:tracePt t="52001" x="2112963" y="1587500"/>
          <p14:tracePt t="52009" x="1978025" y="1506538"/>
          <p14:tracePt t="52019" x="1770063" y="1403350"/>
          <p14:tracePt t="52030" x="1579563" y="1300163"/>
          <p14:tracePt t="52037" x="1411288" y="1204913"/>
          <p14:tracePt t="52044" x="1260475" y="1108075"/>
          <p14:tracePt t="52050" x="1116013" y="1028700"/>
          <p14:tracePt t="52061" x="965200" y="941388"/>
          <p14:tracePt t="52065" x="852488" y="869950"/>
          <p14:tracePt t="52073" x="749300" y="804863"/>
          <p14:tracePt t="52081" x="661988" y="741363"/>
          <p14:tracePt t="52089" x="558800" y="669925"/>
          <p14:tracePt t="52097" x="477838" y="614363"/>
          <p14:tracePt t="52105" x="406400" y="558800"/>
          <p14:tracePt t="52114" x="327025" y="493713"/>
          <p14:tracePt t="52121" x="271463" y="446088"/>
          <p14:tracePt t="52132" x="215900" y="398463"/>
          <p14:tracePt t="52138" x="166688" y="350838"/>
          <p14:tracePt t="52147" x="127000" y="311150"/>
          <p14:tracePt t="52153" x="95250" y="263525"/>
          <p14:tracePt t="52162" x="55563" y="223838"/>
          <p14:tracePt t="52169" x="31750" y="192088"/>
          <p14:tracePt t="52179" x="7938" y="15081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8FD1-5D67-45BA-A4B2-0B13701395D6}"/>
              </a:ext>
            </a:extLst>
          </p:cNvPr>
          <p:cNvSpPr>
            <a:spLocks noGrp="1"/>
          </p:cNvSpPr>
          <p:nvPr>
            <p:ph type="title"/>
          </p:nvPr>
        </p:nvSpPr>
        <p:spPr>
          <a:xfrm>
            <a:off x="0" y="772161"/>
            <a:ext cx="3716594" cy="2397760"/>
          </a:xfrm>
        </p:spPr>
        <p:txBody>
          <a:bodyPr>
            <a:normAutofit/>
          </a:bodyPr>
          <a:lstStyle/>
          <a:p>
            <a:r>
              <a:rPr lang="ru-RU" sz="3000" dirty="0" smtClean="0"/>
              <a:t>Модель Пол/Возраст</a:t>
            </a:r>
            <a:r>
              <a:rPr lang="en-US" sz="3000" dirty="0" smtClean="0"/>
              <a:t>: </a:t>
            </a:r>
            <a:r>
              <a:rPr lang="ru-RU" sz="3000" dirty="0" smtClean="0"/>
              <a:t>Концентрированные эпидемии</a:t>
            </a:r>
            <a:endParaRPr lang="en-US" sz="3000" dirty="0"/>
          </a:p>
        </p:txBody>
      </p:sp>
      <p:sp>
        <p:nvSpPr>
          <p:cNvPr id="6" name="TextBox 5">
            <a:extLst>
              <a:ext uri="{FF2B5EF4-FFF2-40B4-BE49-F238E27FC236}">
                <a16:creationId xmlns:a16="http://schemas.microsoft.com/office/drawing/2014/main" id="{0F6774FE-A58C-4362-8F8B-FE0A37587986}"/>
              </a:ext>
            </a:extLst>
          </p:cNvPr>
          <p:cNvSpPr txBox="1"/>
          <p:nvPr/>
        </p:nvSpPr>
        <p:spPr>
          <a:xfrm>
            <a:off x="-1" y="3169921"/>
            <a:ext cx="3473639" cy="3293209"/>
          </a:xfrm>
          <a:prstGeom prst="rect">
            <a:avLst/>
          </a:prstGeom>
          <a:noFill/>
        </p:spPr>
        <p:txBody>
          <a:bodyPr wrap="square" rtlCol="0">
            <a:spAutoFit/>
          </a:bodyPr>
          <a:lstStyle/>
          <a:p>
            <a:pPr marL="342900" indent="-342900">
              <a:buFont typeface="+mj-lt"/>
              <a:buAutoNum type="arabicPeriod"/>
            </a:pPr>
            <a:r>
              <a:rPr lang="ru-RU" sz="1600" dirty="0"/>
              <a:t>Нажмите "Восстановить значения по умолчанию".</a:t>
            </a:r>
          </a:p>
          <a:p>
            <a:pPr marL="342900" indent="-342900">
              <a:buFont typeface="+mj-lt"/>
              <a:buAutoNum type="arabicPeriod"/>
            </a:pPr>
            <a:r>
              <a:rPr lang="ru-RU" sz="1600" dirty="0"/>
              <a:t>Проверьте модель эпидемии, чтобы убедиться, что она установлена правильно.</a:t>
            </a:r>
          </a:p>
          <a:p>
            <a:pPr marL="342900" indent="-342900">
              <a:buFont typeface="+mj-lt"/>
              <a:buAutoNum type="arabicPeriod"/>
            </a:pPr>
            <a:r>
              <a:rPr lang="ru-RU" sz="1600" dirty="0"/>
              <a:t>При использовании ПОП или AEM убедитесь, что флажок "Читать соотношение полов из ПОП/AEM" установлен.</a:t>
            </a:r>
          </a:p>
          <a:p>
            <a:pPr marL="342900" indent="-342900">
              <a:buFont typeface="+mj-lt"/>
              <a:buAutoNum type="arabicPeriod"/>
            </a:pPr>
            <a:r>
              <a:rPr lang="ru-RU" sz="1600" dirty="0"/>
              <a:t>Если вы ввели данные о количестве получающих АРТ по возрасту, вы можете подогнать их под эти данные</a:t>
            </a:r>
            <a:endParaRPr lang="en-US" sz="1600" dirty="0"/>
          </a:p>
        </p:txBody>
      </p:sp>
      <p:pic>
        <p:nvPicPr>
          <p:cNvPr id="3" name="Picture 2">
            <a:extLst>
              <a:ext uri="{FF2B5EF4-FFF2-40B4-BE49-F238E27FC236}">
                <a16:creationId xmlns:a16="http://schemas.microsoft.com/office/drawing/2014/main" id="{0D2DE569-A6A9-467E-9B39-6F687D74D245}"/>
              </a:ext>
            </a:extLst>
          </p:cNvPr>
          <p:cNvPicPr>
            <a:picLocks noChangeAspect="1"/>
          </p:cNvPicPr>
          <p:nvPr/>
        </p:nvPicPr>
        <p:blipFill>
          <a:blip r:embed="rId5"/>
          <a:stretch>
            <a:fillRect/>
          </a:stretch>
        </p:blipFill>
        <p:spPr>
          <a:xfrm>
            <a:off x="0" y="0"/>
            <a:ext cx="3455377" cy="837375"/>
          </a:xfrm>
          <a:prstGeom prst="rect">
            <a:avLst/>
          </a:prstGeom>
        </p:spPr>
      </p:pic>
      <p:pic>
        <p:nvPicPr>
          <p:cNvPr id="5" name="Picture 4">
            <a:extLst>
              <a:ext uri="{FF2B5EF4-FFF2-40B4-BE49-F238E27FC236}">
                <a16:creationId xmlns:a16="http://schemas.microsoft.com/office/drawing/2014/main" id="{B9B021A8-158A-448A-9217-0D63E5FECCA1}"/>
              </a:ext>
            </a:extLst>
          </p:cNvPr>
          <p:cNvPicPr>
            <a:picLocks noChangeAspect="1"/>
          </p:cNvPicPr>
          <p:nvPr/>
        </p:nvPicPr>
        <p:blipFill>
          <a:blip r:embed="rId6"/>
          <a:stretch>
            <a:fillRect/>
          </a:stretch>
        </p:blipFill>
        <p:spPr>
          <a:xfrm>
            <a:off x="3473639" y="695325"/>
            <a:ext cx="8048590" cy="4400550"/>
          </a:xfrm>
          <a:prstGeom prst="rect">
            <a:avLst/>
          </a:prstGeom>
        </p:spPr>
      </p:pic>
      <p:pic>
        <p:nvPicPr>
          <p:cNvPr id="9" name="Picture 8">
            <a:extLst>
              <a:ext uri="{FF2B5EF4-FFF2-40B4-BE49-F238E27FC236}">
                <a16:creationId xmlns:a16="http://schemas.microsoft.com/office/drawing/2014/main" id="{E33896EC-0C70-4A6E-95BF-B7136D08710F}"/>
              </a:ext>
            </a:extLst>
          </p:cNvPr>
          <p:cNvPicPr>
            <a:picLocks noChangeAspect="1"/>
          </p:cNvPicPr>
          <p:nvPr/>
        </p:nvPicPr>
        <p:blipFill>
          <a:blip r:embed="rId7"/>
          <a:stretch>
            <a:fillRect/>
          </a:stretch>
        </p:blipFill>
        <p:spPr>
          <a:xfrm>
            <a:off x="3552858" y="5201246"/>
            <a:ext cx="8048591" cy="390525"/>
          </a:xfrm>
          <a:prstGeom prst="rect">
            <a:avLst/>
          </a:prstGeom>
        </p:spPr>
      </p:pic>
      <p:pic>
        <p:nvPicPr>
          <p:cNvPr id="11" name="Audio 10">
            <a:hlinkClick r:id="" action="ppaction://media"/>
            <a:extLst>
              <a:ext uri="{FF2B5EF4-FFF2-40B4-BE49-F238E27FC236}">
                <a16:creationId xmlns:a16="http://schemas.microsoft.com/office/drawing/2014/main" id="{E51AEC7D-7FCC-4599-B9A7-9EE3E4BF6C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6618429"/>
      </p:ext>
    </p:extLst>
  </p:cSld>
  <p:clrMapOvr>
    <a:masterClrMapping/>
  </p:clrMapOvr>
  <mc:AlternateContent xmlns:mc="http://schemas.openxmlformats.org/markup-compatibility/2006" xmlns:p14="http://schemas.microsoft.com/office/powerpoint/2010/main">
    <mc:Choice Requires="p14">
      <p:transition spd="slow" p14:dur="2000" advTm="47687"/>
    </mc:Choice>
    <mc:Fallback xmlns="">
      <p:transition spd="slow" advTm="47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ext uri="{3A86A75C-4F4B-4683-9AE1-C65F6400EC91}">
      <p14:laserTraceLst xmlns:p14="http://schemas.microsoft.com/office/powerpoint/2010/main">
        <p14:tracePtLst>
          <p14:tracePt t="7662" x="4568825" y="47625"/>
          <p14:tracePt t="7670" x="4608513" y="87313"/>
          <p14:tracePt t="7679" x="4632325" y="127000"/>
          <p14:tracePt t="7688" x="4656138" y="166688"/>
          <p14:tracePt t="7697" x="4679950" y="207963"/>
          <p14:tracePt t="7704" x="4695825" y="239713"/>
          <p14:tracePt t="7713" x="4713288" y="287338"/>
          <p14:tracePt t="7718" x="4721225" y="319088"/>
          <p14:tracePt t="7727" x="4729163" y="358775"/>
          <p14:tracePt t="7734" x="4745038" y="382588"/>
          <p14:tracePt t="7744" x="4752975" y="430213"/>
          <p14:tracePt t="7750" x="4760913" y="461963"/>
          <p14:tracePt t="7757" x="4776788" y="509588"/>
          <p14:tracePt t="7766" x="4808538" y="558800"/>
          <p14:tracePt t="7774" x="4832350" y="606425"/>
          <p14:tracePt t="7782" x="4864100" y="654050"/>
          <p14:tracePt t="7791" x="4895850" y="701675"/>
          <p14:tracePt t="7798" x="4935538" y="741363"/>
          <p14:tracePt t="7806" x="4975225" y="781050"/>
          <p14:tracePt t="7814" x="5006975" y="796925"/>
          <p14:tracePt t="7824" x="5038725" y="820738"/>
          <p14:tracePt t="7832" x="5056188" y="836613"/>
          <p14:tracePt t="7839" x="5072063" y="852488"/>
          <p14:tracePt t="7848" x="5087938" y="852488"/>
          <p14:tracePt t="7854" x="5095875" y="869950"/>
          <p14:tracePt t="7862" x="5103813" y="877888"/>
          <p14:tracePt t="7870" x="5119688" y="885825"/>
          <p14:tracePt t="7878" x="5127625" y="893763"/>
          <p14:tracePt t="7888" x="5151438" y="909638"/>
          <p14:tracePt t="7895" x="5167313" y="917575"/>
          <p14:tracePt t="7909" x="5183188" y="917575"/>
          <p14:tracePt t="7912" x="5207000" y="933450"/>
          <p14:tracePt t="7919" x="5222875" y="941388"/>
          <p14:tracePt t="7927" x="5246688" y="949325"/>
          <p14:tracePt t="7934" x="5270500" y="957263"/>
          <p14:tracePt t="7947" x="5286375" y="965200"/>
          <p14:tracePt t="7950" x="5302250" y="973138"/>
          <p14:tracePt t="7958" x="5318125" y="981075"/>
          <p14:tracePt t="7966" x="5334000" y="981075"/>
          <p14:tracePt t="8014" x="5341938" y="981075"/>
          <p14:tracePt t="8022" x="5357813" y="989013"/>
          <p14:tracePt t="8030" x="5365750" y="989013"/>
          <p14:tracePt t="8038" x="5389563" y="989013"/>
          <p14:tracePt t="8046" x="5414963" y="989013"/>
          <p14:tracePt t="8054" x="5438775" y="989013"/>
          <p14:tracePt t="8062" x="5470525" y="989013"/>
          <p14:tracePt t="8070" x="5486400" y="989013"/>
          <p14:tracePt t="8078" x="5510213" y="989013"/>
          <p14:tracePt t="8086" x="5526088" y="989013"/>
          <p14:tracePt t="8094" x="5541963" y="989013"/>
          <p14:tracePt t="8111" x="5549900" y="989013"/>
          <p14:tracePt t="8128" x="5557838" y="981075"/>
          <p14:tracePt t="8168" x="5565775" y="973138"/>
          <p14:tracePt t="8184" x="5573713" y="965200"/>
          <p14:tracePt t="8195" x="5581650" y="965200"/>
          <p14:tracePt t="8199" x="5589588" y="965200"/>
          <p14:tracePt t="8207" x="5597525" y="957263"/>
          <p14:tracePt t="8214" x="5605463" y="957263"/>
          <p14:tracePt t="8440" x="5605463" y="949325"/>
          <p14:tracePt t="8464" x="5605463" y="941388"/>
          <p14:tracePt t="8544" x="5597525" y="933450"/>
          <p14:tracePt t="8608" x="5589588" y="933450"/>
          <p14:tracePt t="8648" x="5581650" y="917575"/>
          <p14:tracePt t="8712" x="5573713" y="917575"/>
          <p14:tracePt t="9288" x="5565775" y="917575"/>
          <p14:tracePt t="9369" x="5557838" y="909638"/>
          <p14:tracePt t="12897" x="5541963" y="909638"/>
          <p14:tracePt t="12904" x="5526088" y="909638"/>
          <p14:tracePt t="12912" x="5494338" y="909638"/>
          <p14:tracePt t="12919" x="5454650" y="925513"/>
          <p14:tracePt t="12928" x="5422900" y="941388"/>
          <p14:tracePt t="12934" x="5389563" y="957263"/>
          <p14:tracePt t="12944" x="5365750" y="973138"/>
          <p14:tracePt t="12950" x="5334000" y="989013"/>
          <p14:tracePt t="12958" x="5318125" y="1020763"/>
          <p14:tracePt t="12966" x="5286375" y="1052513"/>
          <p14:tracePt t="12976" x="5254625" y="1076325"/>
          <p14:tracePt t="12982" x="5230813" y="1108075"/>
          <p14:tracePt t="12992" x="5191125" y="1147763"/>
          <p14:tracePt t="12998" x="5159375" y="1171575"/>
          <p14:tracePt t="13007" x="5135563" y="1204913"/>
          <p14:tracePt t="13014" x="5095875" y="1244600"/>
          <p14:tracePt t="13022" x="5046663" y="1276350"/>
          <p14:tracePt t="13030" x="5006975" y="1308100"/>
          <p14:tracePt t="13038" x="4959350" y="1331913"/>
          <p14:tracePt t="13046" x="4903788" y="1363663"/>
          <p14:tracePt t="13054" x="4848225" y="1387475"/>
          <p14:tracePt t="13062" x="4784725" y="1419225"/>
          <p14:tracePt t="13070" x="4729163" y="1443038"/>
          <p14:tracePt t="13078" x="4679950" y="1466850"/>
          <p14:tracePt t="13086" x="4632325" y="1490663"/>
          <p14:tracePt t="13095" x="4608513" y="1498600"/>
          <p14:tracePt t="13102" x="4592638" y="1498600"/>
          <p14:tracePt t="13111" x="4576763" y="1506538"/>
          <p14:tracePt t="13118" x="4560888" y="1506538"/>
          <p14:tracePt t="13128" x="4545013" y="1514475"/>
          <p14:tracePt t="13134" x="4537075" y="1514475"/>
          <p14:tracePt t="13144" x="4529138" y="1514475"/>
          <p14:tracePt t="13150" x="4513263" y="1514475"/>
          <p14:tracePt t="13159" x="4505325" y="1514475"/>
          <p14:tracePt t="13166" x="4481513" y="1514475"/>
          <p14:tracePt t="13174" x="4457700" y="1514475"/>
          <p14:tracePt t="13182" x="4441825" y="1514475"/>
          <p14:tracePt t="13192" x="4425950" y="1514475"/>
          <p14:tracePt t="13198" x="4402138" y="1506538"/>
          <p14:tracePt t="13207" x="4370388" y="1506538"/>
          <p14:tracePt t="13214" x="4337050" y="1506538"/>
          <p14:tracePt t="13222" x="4297363" y="1506538"/>
          <p14:tracePt t="13230" x="4265613" y="1506538"/>
          <p14:tracePt t="13238" x="4233863" y="1498600"/>
          <p14:tracePt t="13246" x="4210050" y="1498600"/>
          <p14:tracePt t="13254" x="4186238" y="1490663"/>
          <p14:tracePt t="13262" x="4162425" y="1482725"/>
          <p14:tracePt t="13270" x="4138613" y="1482725"/>
          <p14:tracePt t="13278" x="4114800" y="1474788"/>
          <p14:tracePt t="13288" x="4090988" y="1474788"/>
          <p14:tracePt t="13297" x="4067175" y="1466850"/>
          <p14:tracePt t="13305" x="4043363" y="1450975"/>
          <p14:tracePt t="13312" x="4019550" y="1443038"/>
          <p14:tracePt t="13319" x="4002088" y="1435100"/>
          <p14:tracePt t="13328" x="3986213" y="1427163"/>
          <p14:tracePt t="13334" x="3962400" y="1419225"/>
          <p14:tracePt t="13344" x="3946525" y="1419225"/>
          <p14:tracePt t="13350" x="3930650" y="1419225"/>
          <p14:tracePt t="13360" x="3914775" y="1411288"/>
          <p14:tracePt t="13366" x="3906838" y="1411288"/>
          <p14:tracePt t="13375" x="3890963" y="1403350"/>
          <p14:tracePt t="13382" x="3883025" y="1403350"/>
          <p14:tracePt t="13391" x="3875088" y="1403350"/>
          <p14:tracePt t="13398" x="3859213" y="1395413"/>
          <p14:tracePt t="13407" x="3843338" y="1387475"/>
          <p14:tracePt t="13415" x="3835400" y="1379538"/>
          <p14:tracePt t="13422" x="3811588" y="1379538"/>
          <p14:tracePt t="13430" x="3803650" y="1363663"/>
          <p14:tracePt t="13438" x="3779838" y="1363663"/>
          <p14:tracePt t="13446" x="3771900" y="1363663"/>
          <p14:tracePt t="13454" x="3748088" y="1355725"/>
          <p14:tracePt t="13462" x="3732213" y="1347788"/>
          <p14:tracePt t="13470" x="3724275" y="1339850"/>
          <p14:tracePt t="13479" x="3708400" y="1339850"/>
          <p14:tracePt t="13486" x="3692525" y="1339850"/>
          <p14:tracePt t="13495" x="3676650" y="1331913"/>
          <p14:tracePt t="13502" x="3668713" y="1331913"/>
          <p14:tracePt t="13511" x="3660775" y="1331913"/>
          <p14:tracePt t="13527" x="3643313" y="1323975"/>
          <p14:tracePt t="13544" x="3635375" y="1323975"/>
          <p14:tracePt t="13558" x="3627438" y="1316038"/>
          <p14:tracePt t="13582" x="3611563" y="1308100"/>
          <p14:tracePt t="13606" x="3595688" y="1300163"/>
          <p14:tracePt t="13622" x="3587750" y="1300163"/>
          <p14:tracePt t="13630" x="3579813" y="1292225"/>
          <p14:tracePt t="13646" x="3571875" y="1284288"/>
          <p14:tracePt t="13654" x="3563938" y="1284288"/>
          <p14:tracePt t="13662" x="3556000" y="1284288"/>
          <p14:tracePt t="13670" x="3548063" y="1276350"/>
          <p14:tracePt t="13686" x="3540125" y="1268413"/>
          <p14:tracePt t="13695" x="3524250" y="1268413"/>
          <p14:tracePt t="13702" x="3516313" y="1260475"/>
          <p14:tracePt t="13718" x="3500438" y="1252538"/>
          <p14:tracePt t="13734" x="3492500" y="1252538"/>
          <p14:tracePt t="13750" x="3492500" y="1244600"/>
          <p14:tracePt t="13830" x="3484563" y="1244600"/>
          <p14:tracePt t="13838" x="3484563" y="1236663"/>
          <p14:tracePt t="13854" x="3484563" y="1228725"/>
          <p14:tracePt t="13862" x="3484563" y="1220788"/>
          <p14:tracePt t="13870" x="3476625" y="1220788"/>
          <p14:tracePt t="13886" x="3476625" y="1204913"/>
          <p14:tracePt t="13919" x="3476625" y="1195388"/>
          <p14:tracePt t="14328" x="3476625" y="1187450"/>
          <p14:tracePt t="14376" x="3468688" y="1187450"/>
          <p14:tracePt t="18240" x="3468688" y="1195388"/>
          <p14:tracePt t="18248" x="3468688" y="1204913"/>
          <p14:tracePt t="18256" x="3468688" y="1212850"/>
          <p14:tracePt t="18264" x="3468688" y="1228725"/>
          <p14:tracePt t="18271" x="3468688" y="1236663"/>
          <p14:tracePt t="18279" x="3476625" y="1244600"/>
          <p14:tracePt t="18286" x="3476625" y="1260475"/>
          <p14:tracePt t="18295" x="3476625" y="1268413"/>
          <p14:tracePt t="18302" x="3476625" y="1276350"/>
          <p14:tracePt t="18311" x="3476625" y="1284288"/>
          <p14:tracePt t="18327" x="3476625" y="1292225"/>
          <p14:tracePt t="18343" x="3476625" y="1316038"/>
          <p14:tracePt t="18359" x="3484563" y="1323975"/>
          <p14:tracePt t="18366" x="3484563" y="1347788"/>
          <p14:tracePt t="18374" x="3484563" y="1355725"/>
          <p14:tracePt t="18382" x="3492500" y="1363663"/>
          <p14:tracePt t="18391" x="3492500" y="1379538"/>
          <p14:tracePt t="18398" x="3492500" y="1395413"/>
          <p14:tracePt t="18407" x="3492500" y="1403350"/>
          <p14:tracePt t="18414" x="3492500" y="1419225"/>
          <p14:tracePt t="18425" x="3492500" y="1427163"/>
          <p14:tracePt t="18431" x="3492500" y="1443038"/>
          <p14:tracePt t="18440" x="3492500" y="1458913"/>
          <p14:tracePt t="18448" x="3500438" y="1466850"/>
          <p14:tracePt t="18455" x="3500438" y="1474788"/>
          <p14:tracePt t="18463" x="3500438" y="1482725"/>
          <p14:tracePt t="18470" x="3500438" y="1490663"/>
          <p14:tracePt t="18486" x="3500438" y="1498600"/>
          <p14:tracePt t="18518" x="3508375" y="1498600"/>
          <p14:tracePt t="18534" x="3508375" y="1514475"/>
          <p14:tracePt t="18569" x="3508375" y="1522413"/>
          <p14:tracePt t="19207" x="3508375" y="1506538"/>
          <p14:tracePt t="19263" x="3508375" y="1498600"/>
          <p14:tracePt t="19271" x="3500438" y="1498600"/>
          <p14:tracePt t="19279" x="3500438" y="1490663"/>
          <p14:tracePt t="19294" x="3500438" y="1482725"/>
          <p14:tracePt t="19343" x="3500438" y="1474788"/>
          <p14:tracePt t="19376" x="3500438" y="1466850"/>
          <p14:tracePt t="19409" x="3500438" y="1458913"/>
          <p14:tracePt t="19425" x="3500438" y="1450975"/>
          <p14:tracePt t="19439" x="3500438" y="1443038"/>
          <p14:tracePt t="21905" x="3500438" y="1450975"/>
          <p14:tracePt t="21913" x="3500438" y="1458913"/>
          <p14:tracePt t="21927" x="3500438" y="1466850"/>
          <p14:tracePt t="21934" x="3492500" y="1474788"/>
          <p14:tracePt t="21950" x="3492500" y="1482725"/>
          <p14:tracePt t="21959" x="3492500" y="1498600"/>
          <p14:tracePt t="21966" x="3492500" y="1506538"/>
          <p14:tracePt t="21975" x="3492500" y="1514475"/>
          <p14:tracePt t="21982" x="3492500" y="1530350"/>
          <p14:tracePt t="21990" x="3492500" y="1538288"/>
          <p14:tracePt t="21999" x="3492500" y="1547813"/>
          <p14:tracePt t="22007" x="3492500" y="1555750"/>
          <p14:tracePt t="22014" x="3492500" y="1571625"/>
          <p14:tracePt t="22030" x="3492500" y="1579563"/>
          <p14:tracePt t="22038" x="3492500" y="1587500"/>
          <p14:tracePt t="22046" x="3492500" y="1595438"/>
          <p14:tracePt t="22054" x="3492500" y="1603375"/>
          <p14:tracePt t="22070" x="3492500" y="1619250"/>
          <p14:tracePt t="22078" x="3492500" y="1627188"/>
          <p14:tracePt t="22086" x="3492500" y="1635125"/>
          <p14:tracePt t="22102" x="3500438" y="1651000"/>
          <p14:tracePt t="22111" x="3500438" y="1658938"/>
          <p14:tracePt t="22118" x="3500438" y="1666875"/>
          <p14:tracePt t="22129" x="3500438" y="1674813"/>
          <p14:tracePt t="22137" x="3500438" y="1682750"/>
          <p14:tracePt t="22145" x="3500438" y="1690688"/>
          <p14:tracePt t="22152" x="3500438" y="1698625"/>
          <p14:tracePt t="22161" x="3500438" y="1706563"/>
          <p14:tracePt t="22167" x="3508375" y="1714500"/>
          <p14:tracePt t="22174" x="3508375" y="1722438"/>
          <p14:tracePt t="22190" x="3508375" y="1730375"/>
          <p14:tracePt t="22207" x="3508375" y="1738313"/>
          <p14:tracePt t="22222" x="3508375" y="1746250"/>
          <p14:tracePt t="22238" x="3508375" y="1754188"/>
          <p14:tracePt t="22246" x="3508375" y="1762125"/>
          <p14:tracePt t="22262" x="3508375" y="1770063"/>
          <p14:tracePt t="22278" x="3508375" y="1785938"/>
          <p14:tracePt t="22294" x="3508375" y="1801813"/>
          <p14:tracePt t="22311" x="3500438" y="1801813"/>
          <p14:tracePt t="22318" x="3500438" y="1809750"/>
          <p14:tracePt t="22334" x="3492500" y="1809750"/>
          <p14:tracePt t="22350" x="3492500" y="1817688"/>
          <p14:tracePt t="22390" x="3484563" y="1817688"/>
          <p14:tracePt t="22398" x="3484563" y="1825625"/>
          <p14:tracePt t="22407" x="3468688" y="1833563"/>
          <p14:tracePt t="22423" x="3460750" y="1833563"/>
          <p14:tracePt t="22430" x="3444875" y="1841500"/>
          <p14:tracePt t="22438" x="3444875" y="1849438"/>
          <p14:tracePt t="22446" x="3436938" y="1857375"/>
          <p14:tracePt t="22462" x="3429000" y="1865313"/>
          <p14:tracePt t="22470" x="3429000" y="1873250"/>
          <p14:tracePt t="22527" x="3421063" y="1881188"/>
          <p14:tracePt t="22560" x="3421063" y="1890713"/>
          <p14:tracePt t="22575" x="3421063" y="1898650"/>
          <p14:tracePt t="22591" x="3421063" y="1914525"/>
          <p14:tracePt t="22608" x="3421063" y="1922463"/>
          <p14:tracePt t="22624" x="3421063" y="1930400"/>
          <p14:tracePt t="22631" x="3421063" y="1938338"/>
          <p14:tracePt t="22647" x="3421063" y="1946275"/>
          <p14:tracePt t="22655" x="3421063" y="1954213"/>
          <p14:tracePt t="22671" x="3421063" y="1962150"/>
          <p14:tracePt t="22695" x="3421063" y="1970088"/>
          <p14:tracePt t="22719" x="3421063" y="1985963"/>
          <p14:tracePt t="22744" x="3421063" y="1993900"/>
          <p14:tracePt t="22759" x="3421063" y="2001838"/>
          <p14:tracePt t="22766" x="3421063" y="2009775"/>
          <p14:tracePt t="22782" x="3429000" y="2017713"/>
          <p14:tracePt t="22798" x="3429000" y="2025650"/>
          <p14:tracePt t="22814" x="3436938" y="2025650"/>
          <p14:tracePt t="22830" x="3444875" y="2033588"/>
          <p14:tracePt t="22847" x="3444875" y="2041525"/>
          <p14:tracePt t="22871" x="3452813" y="2041525"/>
          <p14:tracePt t="22886" x="3460750" y="2049463"/>
          <p14:tracePt t="22894" x="3468688" y="2049463"/>
          <p14:tracePt t="22902" x="3476625" y="2049463"/>
          <p14:tracePt t="22911" x="3476625" y="2057400"/>
          <p14:tracePt t="22918" x="3492500" y="2065338"/>
          <p14:tracePt t="22929" x="3500438" y="2065338"/>
          <p14:tracePt t="22934" x="3508375" y="2065338"/>
          <p14:tracePt t="22944" x="3524250" y="2065338"/>
          <p14:tracePt t="22950" x="3532188" y="2065338"/>
          <p14:tracePt t="22959" x="3540125" y="2065338"/>
          <p14:tracePt t="22966" x="3548063" y="2065338"/>
          <p14:tracePt t="22983" x="3563938" y="2065338"/>
          <p14:tracePt t="23023" x="3571875" y="2065338"/>
          <p14:tracePt t="23046" x="3579813" y="2065338"/>
          <p14:tracePt t="23054" x="3587750" y="2065338"/>
          <p14:tracePt t="23063" x="3595688" y="2057400"/>
          <p14:tracePt t="23070" x="3603625" y="2049463"/>
          <p14:tracePt t="23079" x="3619500" y="2049463"/>
          <p14:tracePt t="23086" x="3635375" y="2049463"/>
          <p14:tracePt t="23095" x="3643313" y="2049463"/>
          <p14:tracePt t="23102" x="3651250" y="2041525"/>
          <p14:tracePt t="23111" x="3668713" y="2033588"/>
          <p14:tracePt t="23118" x="3676650" y="2033588"/>
          <p14:tracePt t="23128" x="3684588" y="2033588"/>
          <p14:tracePt t="23137" x="3692525" y="2025650"/>
          <p14:tracePt t="23151" x="3700463" y="2017713"/>
          <p14:tracePt t="23167" x="3708400" y="2017713"/>
          <p14:tracePt t="23183" x="3708400" y="2009775"/>
          <p14:tracePt t="23198" x="3708400" y="1993900"/>
          <p14:tracePt t="23211" x="3716338" y="1993900"/>
          <p14:tracePt t="23217" x="3716338" y="1985963"/>
          <p14:tracePt t="23225" x="3724275" y="1978025"/>
          <p14:tracePt t="23232" x="3724275" y="1970088"/>
          <p14:tracePt t="23239" x="3732213" y="1962150"/>
          <p14:tracePt t="23246" x="3732213" y="1954213"/>
          <p14:tracePt t="23254" x="3732213" y="1946275"/>
          <p14:tracePt t="23262" x="3740150" y="1946275"/>
          <p14:tracePt t="23270" x="3740150" y="1930400"/>
          <p14:tracePt t="23286" x="3740150" y="1922463"/>
          <p14:tracePt t="23302" x="3740150" y="1906588"/>
          <p14:tracePt t="23311" x="3740150" y="1898650"/>
          <p14:tracePt t="23318" x="3740150" y="1890713"/>
          <p14:tracePt t="23328" x="3740150" y="1881188"/>
          <p14:tracePt t="23344" x="3740150" y="1873250"/>
          <p14:tracePt t="23359" x="3740150" y="1865313"/>
          <p14:tracePt t="23376" x="3740150" y="1841500"/>
          <p14:tracePt t="23382" x="3732213" y="1841500"/>
          <p14:tracePt t="23390" x="3732213" y="1833563"/>
          <p14:tracePt t="23398" x="3724275" y="1817688"/>
          <p14:tracePt t="23407" x="3716338" y="1817688"/>
          <p14:tracePt t="23414" x="3716338" y="1801813"/>
          <p14:tracePt t="23423" x="3708400" y="1801813"/>
          <p14:tracePt t="23430" x="3708400" y="1793875"/>
          <p14:tracePt t="23438" x="3700463" y="1793875"/>
          <p14:tracePt t="23454" x="3692525" y="1785938"/>
          <p14:tracePt t="23462" x="3684588" y="1778000"/>
          <p14:tracePt t="23470" x="3676650" y="1778000"/>
          <p14:tracePt t="23478" x="3668713" y="1778000"/>
          <p14:tracePt t="23486" x="3660775" y="1778000"/>
          <p14:tracePt t="23495" x="3651250" y="1778000"/>
          <p14:tracePt t="23502" x="3643313" y="1778000"/>
          <p14:tracePt t="23511" x="3635375" y="1778000"/>
          <p14:tracePt t="23518" x="3611563" y="1770063"/>
          <p14:tracePt t="23527" x="3603625" y="1770063"/>
          <p14:tracePt t="23534" x="3587750" y="1770063"/>
          <p14:tracePt t="23544" x="3571875" y="1770063"/>
          <p14:tracePt t="23550" x="3556000" y="1770063"/>
          <p14:tracePt t="23559" x="3540125" y="1770063"/>
          <p14:tracePt t="23566" x="3532188" y="1770063"/>
          <p14:tracePt t="23574" x="3524250" y="1770063"/>
          <p14:tracePt t="23582" x="3508375" y="1770063"/>
          <p14:tracePt t="23591" x="3500438" y="1770063"/>
          <p14:tracePt t="23598" x="3492500" y="1770063"/>
          <p14:tracePt t="23607" x="3484563" y="1770063"/>
          <p14:tracePt t="23623" x="3468688" y="1770063"/>
          <p14:tracePt t="23646" x="3460750" y="1770063"/>
          <p14:tracePt t="23670" x="3452813" y="1770063"/>
          <p14:tracePt t="23702" x="3444875" y="1778000"/>
          <p14:tracePt t="23719" x="3436938" y="1785938"/>
          <p14:tracePt t="23727" x="3429000" y="1793875"/>
          <p14:tracePt t="23734" x="3429000" y="1801813"/>
          <p14:tracePt t="23750" x="3413125" y="1817688"/>
          <p14:tracePt t="23760" x="3413125" y="1825625"/>
          <p14:tracePt t="23766" x="3405188" y="1825625"/>
          <p14:tracePt t="23774" x="3397250" y="1841500"/>
          <p14:tracePt t="23792" x="3389313" y="1857375"/>
          <p14:tracePt t="23809" x="3389313" y="1865313"/>
          <p14:tracePt t="23830" x="3381375" y="1881188"/>
          <p14:tracePt t="23846" x="3373438" y="1890713"/>
          <p14:tracePt t="23855" x="3373438" y="1898650"/>
          <p14:tracePt t="23862" x="3373438" y="1906588"/>
          <p14:tracePt t="23888" x="3365500" y="1914525"/>
          <p14:tracePt t="23919" x="3365500" y="1922463"/>
          <p14:tracePt t="23935" x="3365500" y="1930400"/>
          <p14:tracePt t="23951" x="3357563" y="1930400"/>
          <p14:tracePt t="23983" x="3357563" y="1938338"/>
          <p14:tracePt t="24031" x="3357563" y="1946275"/>
          <p14:tracePt t="24047" x="3357563" y="1954213"/>
          <p14:tracePt t="24079" x="3357563" y="1962150"/>
          <p14:tracePt t="24136" x="3357563" y="1970088"/>
          <p14:tracePt t="24232" x="3357563" y="1978025"/>
          <p14:tracePt t="24248" x="3357563" y="1985963"/>
          <p14:tracePt t="24264" x="3357563" y="1993900"/>
          <p14:tracePt t="24280" x="3357563" y="2001838"/>
          <p14:tracePt t="24303" x="3365500" y="2009775"/>
          <p14:tracePt t="24318" x="3365500" y="2017713"/>
          <p14:tracePt t="24335" x="3373438" y="2017713"/>
          <p14:tracePt t="24399" x="3381375" y="2017713"/>
          <p14:tracePt t="24415" x="3389313" y="2025650"/>
          <p14:tracePt t="24432" x="3405188" y="2025650"/>
          <p14:tracePt t="24446" x="3421063" y="2025650"/>
          <p14:tracePt t="24462" x="3436938" y="2025650"/>
          <p14:tracePt t="24478" x="3444875" y="2033588"/>
          <p14:tracePt t="24495" x="3452813" y="2033588"/>
          <p14:tracePt t="27129" x="3460750" y="2033588"/>
          <p14:tracePt t="27136" x="3468688" y="2025650"/>
          <p14:tracePt t="27152" x="3476625" y="2025650"/>
          <p14:tracePt t="27160" x="3484563" y="2017713"/>
          <p14:tracePt t="27175" x="3500438" y="2009775"/>
          <p14:tracePt t="27182" x="3508375" y="2009775"/>
          <p14:tracePt t="27191" x="3516313" y="2001838"/>
          <p14:tracePt t="27199" x="3524250" y="2001838"/>
          <p14:tracePt t="27208" x="3532188" y="1993900"/>
          <p14:tracePt t="27214" x="3540125" y="1993900"/>
          <p14:tracePt t="27223" x="3556000" y="1985963"/>
          <p14:tracePt t="27230" x="3579813" y="1978025"/>
          <p14:tracePt t="27238" x="3603625" y="1970088"/>
          <p14:tracePt t="27246" x="3627438" y="1970088"/>
          <p14:tracePt t="27254" x="3651250" y="1970088"/>
          <p14:tracePt t="27263" x="3692525" y="1954213"/>
          <p14:tracePt t="27271" x="3740150" y="1946275"/>
          <p14:tracePt t="27278" x="3787775" y="1930400"/>
          <p14:tracePt t="27286" x="3843338" y="1930400"/>
          <p14:tracePt t="27296" x="3890963" y="1922463"/>
          <p14:tracePt t="27302" x="3946525" y="1914525"/>
          <p14:tracePt t="27311" x="4002088" y="1906588"/>
          <p14:tracePt t="27319" x="4059238" y="1898650"/>
          <p14:tracePt t="27328" x="4106863" y="1890713"/>
          <p14:tracePt t="27334" x="4154488" y="1890713"/>
          <p14:tracePt t="27344" x="4202113" y="1881188"/>
          <p14:tracePt t="27350" x="4249738" y="1873250"/>
          <p14:tracePt t="27359" x="4289425" y="1873250"/>
          <p14:tracePt t="27367" x="4337050" y="1865313"/>
          <p14:tracePt t="27375" x="4370388" y="1865313"/>
          <p14:tracePt t="27383" x="4402138" y="1857375"/>
          <p14:tracePt t="27390" x="4433888" y="1857375"/>
          <p14:tracePt t="27398" x="4473575" y="1849438"/>
          <p14:tracePt t="27407" x="4521200" y="1833563"/>
          <p14:tracePt t="27414" x="4560888" y="1825625"/>
          <p14:tracePt t="27423" x="4616450" y="1809750"/>
          <p14:tracePt t="27430" x="4672013" y="1793875"/>
          <p14:tracePt t="27438" x="4737100" y="1778000"/>
          <p14:tracePt t="27446" x="4800600" y="1754188"/>
          <p14:tracePt t="27454" x="4856163" y="1738313"/>
          <p14:tracePt t="27462" x="4919663" y="1722438"/>
          <p14:tracePt t="27470" x="4967288" y="1714500"/>
          <p14:tracePt t="27478" x="5022850" y="1698625"/>
          <p14:tracePt t="27487" x="5072063" y="1690688"/>
          <p14:tracePt t="27495" x="5119688" y="1682750"/>
          <p14:tracePt t="27502" x="5167313" y="1674813"/>
          <p14:tracePt t="27511" x="5199063" y="1666875"/>
          <p14:tracePt t="27519" x="5230813" y="1658938"/>
          <p14:tracePt t="27528" x="5270500" y="1651000"/>
          <p14:tracePt t="27534" x="5294313" y="1643063"/>
          <p14:tracePt t="27544" x="5318125" y="1643063"/>
          <p14:tracePt t="27550" x="5341938" y="1635125"/>
          <p14:tracePt t="27559" x="5365750" y="1619250"/>
          <p14:tracePt t="27567" x="5389563" y="1611313"/>
          <p14:tracePt t="27575" x="5422900" y="1603375"/>
          <p14:tracePt t="27583" x="5438775" y="1587500"/>
          <p14:tracePt t="27590" x="5462588" y="1587500"/>
          <p14:tracePt t="27599" x="5486400" y="1571625"/>
          <p14:tracePt t="27607" x="5518150" y="1555750"/>
          <p14:tracePt t="27615" x="5549900" y="1547813"/>
          <p14:tracePt t="27623" x="5597525" y="1538288"/>
          <p14:tracePt t="27631" x="5629275" y="1530350"/>
          <p14:tracePt t="27638" x="5676900" y="1522413"/>
          <p14:tracePt t="27646" x="5716588" y="1506538"/>
          <p14:tracePt t="27654" x="5773738" y="1498600"/>
          <p14:tracePt t="27662" x="5821363" y="1482725"/>
          <p14:tracePt t="27671" x="5876925" y="1466850"/>
          <p14:tracePt t="27678" x="5924550" y="1450975"/>
          <p14:tracePt t="27687" x="5964238" y="1443038"/>
          <p14:tracePt t="27695" x="6003925" y="1427163"/>
          <p14:tracePt t="27702" x="6035675" y="1411288"/>
          <p14:tracePt t="27712" x="6059488" y="1403350"/>
          <p14:tracePt t="27718" x="6075363" y="1395413"/>
          <p14:tracePt t="27727" x="6091238" y="1387475"/>
          <p14:tracePt t="27734" x="6100763" y="1387475"/>
          <p14:tracePt t="27743" x="6116638" y="1379538"/>
          <p14:tracePt t="27750" x="6124575" y="1371600"/>
          <p14:tracePt t="27760" x="6132513" y="1371600"/>
          <p14:tracePt t="27775" x="6140450" y="1371600"/>
          <p14:tracePt t="27790" x="6140450" y="1363663"/>
          <p14:tracePt t="27807" x="6148388" y="1363663"/>
          <p14:tracePt t="27968" x="6140450" y="1363663"/>
          <p14:tracePt t="27990" x="6132513" y="1363663"/>
          <p14:tracePt t="28007" x="6116638" y="1363663"/>
          <p14:tracePt t="28023" x="6108700" y="1355725"/>
          <p14:tracePt t="28046" x="6100763" y="1355725"/>
          <p14:tracePt t="28079" x="6091238" y="1355725"/>
          <p14:tracePt t="28095" x="6075363" y="1355725"/>
          <p14:tracePt t="28111" x="6067425" y="1355725"/>
          <p14:tracePt t="28127" x="6059488" y="1355725"/>
          <p14:tracePt t="28134" x="6051550" y="1355725"/>
          <p14:tracePt t="28151" x="6035675" y="1355725"/>
          <p14:tracePt t="28425" x="6027738" y="1355725"/>
          <p14:tracePt t="28449" x="6011863" y="1355725"/>
          <p14:tracePt t="28463" x="6003925" y="1355725"/>
          <p14:tracePt t="28480" x="5995988" y="1355725"/>
          <p14:tracePt t="28487" x="5988050" y="1355725"/>
          <p14:tracePt t="28512" x="5988050" y="1363663"/>
          <p14:tracePt t="28632" x="5972175" y="1363663"/>
          <p14:tracePt t="28664" x="5964238" y="1363663"/>
          <p14:tracePt t="28687" x="5956300" y="1363663"/>
          <p14:tracePt t="28703" x="5948363" y="1363663"/>
          <p14:tracePt t="28712" x="5940425" y="1363663"/>
          <p14:tracePt t="28718" x="5932488" y="1363663"/>
          <p14:tracePt t="28728" x="5932488" y="1371600"/>
          <p14:tracePt t="28735" x="5924550" y="1371600"/>
          <p14:tracePt t="28825" x="5916613" y="1379538"/>
          <p14:tracePt t="28864" x="5908675" y="1379538"/>
          <p14:tracePt t="28887" x="5892800" y="1387475"/>
          <p14:tracePt t="28976" x="5884863" y="1387475"/>
          <p14:tracePt t="29032" x="5884863" y="1395413"/>
          <p14:tracePt t="29079" x="5876925" y="1395413"/>
          <p14:tracePt t="29103" x="5868988" y="1403350"/>
          <p14:tracePt t="29128" x="5861050" y="1403350"/>
          <p14:tracePt t="29151" x="5845175" y="1403350"/>
          <p14:tracePt t="29274" x="5837238" y="1403350"/>
          <p14:tracePt t="29280" x="5829300" y="1403350"/>
          <p14:tracePt t="29288" x="5829300" y="1411288"/>
          <p14:tracePt t="29351" x="5821363" y="1411288"/>
          <p14:tracePt t="29423" x="5813425" y="1411288"/>
          <p14:tracePt t="29488" x="5805488" y="1411288"/>
          <p14:tracePt t="36936" x="5797550" y="1411288"/>
          <p14:tracePt t="36945" x="5749925" y="1411288"/>
          <p14:tracePt t="36951" x="5692775" y="1395413"/>
          <p14:tracePt t="36959" x="5605463" y="1371600"/>
          <p14:tracePt t="36967" x="5526088" y="1339850"/>
          <p14:tracePt t="36975" x="5422900" y="1316038"/>
          <p14:tracePt t="36983" x="5357813" y="1308100"/>
          <p14:tracePt t="36993" x="5318125" y="1300163"/>
          <p14:tracePt t="36999" x="5278438" y="1300163"/>
          <p14:tracePt t="37008" x="5246688" y="1308100"/>
          <p14:tracePt t="37015" x="5222875" y="1316038"/>
          <p14:tracePt t="37023" x="5183188" y="1331913"/>
          <p14:tracePt t="37031" x="5151438" y="1339850"/>
          <p14:tracePt t="37039" x="5111750" y="1355725"/>
          <p14:tracePt t="37047" x="5080000" y="1379538"/>
          <p14:tracePt t="37055" x="5038725" y="1395413"/>
          <p14:tracePt t="37063" x="5006975" y="1411288"/>
          <p14:tracePt t="37070" x="4967288" y="1419225"/>
          <p14:tracePt t="37078" x="4919663" y="1435100"/>
          <p14:tracePt t="37086" x="4887913" y="1450975"/>
          <p14:tracePt t="37095" x="4840288" y="1466850"/>
          <p14:tracePt t="37103" x="4784725" y="1482725"/>
          <p14:tracePt t="37112" x="4721225" y="1498600"/>
          <p14:tracePt t="37118" x="4656138" y="1506538"/>
          <p14:tracePt t="37128" x="4576763" y="1514475"/>
          <p14:tracePt t="37134" x="4505325" y="1522413"/>
          <p14:tracePt t="37144" x="4425950" y="1530350"/>
          <p14:tracePt t="37150" x="4362450" y="1538288"/>
          <p14:tracePt t="37160" x="4281488" y="1555750"/>
          <p14:tracePt t="37167" x="4233863" y="1563688"/>
          <p14:tracePt t="37175" x="4186238" y="1571625"/>
          <p14:tracePt t="37184" x="4130675" y="1587500"/>
          <p14:tracePt t="37196" x="4083050" y="1595438"/>
          <p14:tracePt t="37200" x="4051300" y="1603375"/>
          <p14:tracePt t="37210" x="4027488" y="1611313"/>
          <p14:tracePt t="37216" x="3994150" y="1619250"/>
          <p14:tracePt t="37223" x="3962400" y="1627188"/>
          <p14:tracePt t="37231" x="3946525" y="1635125"/>
          <p14:tracePt t="37240" x="3914775" y="1643063"/>
          <p14:tracePt t="37246" x="3898900" y="1651000"/>
          <p14:tracePt t="37255" x="3867150" y="1658938"/>
          <p14:tracePt t="37262" x="3843338" y="1666875"/>
          <p14:tracePt t="37271" x="3811588" y="1674813"/>
          <p14:tracePt t="37278" x="3787775" y="1690688"/>
          <p14:tracePt t="37287" x="3756025" y="1690688"/>
          <p14:tracePt t="37295" x="3716338" y="1698625"/>
          <p14:tracePt t="37303" x="3684588" y="1714500"/>
          <p14:tracePt t="37313" x="3651250" y="1722438"/>
          <p14:tracePt t="37320" x="3603625" y="1730375"/>
          <p14:tracePt t="37328" x="3579813" y="1738313"/>
          <p14:tracePt t="37335" x="3540125" y="1738313"/>
          <p14:tracePt t="37344" x="3524250" y="1738313"/>
          <p14:tracePt t="37351" x="3492500" y="1746250"/>
          <p14:tracePt t="37360" x="3476625" y="1754188"/>
          <p14:tracePt t="37366" x="3460750" y="1754188"/>
          <p14:tracePt t="37375" x="3444875" y="1762125"/>
          <p14:tracePt t="37383" x="3436938" y="1762125"/>
          <p14:tracePt t="37391" x="3429000" y="1770063"/>
          <p14:tracePt t="37415" x="3421063" y="1778000"/>
          <p14:tracePt t="37431" x="3413125" y="1785938"/>
          <p14:tracePt t="37455" x="3405188" y="1793875"/>
          <p14:tracePt t="37471" x="3389313" y="1801813"/>
          <p14:tracePt t="37478" x="3389313" y="1809750"/>
          <p14:tracePt t="37487" x="3381375" y="1817688"/>
          <p14:tracePt t="37495" x="3373438" y="1817688"/>
          <p14:tracePt t="37503" x="3365500" y="1833563"/>
          <p14:tracePt t="37511" x="3365500" y="1841500"/>
          <p14:tracePt t="37518" x="3349625" y="1849438"/>
          <p14:tracePt t="37528" x="3349625" y="1873250"/>
          <p14:tracePt t="37535" x="3341688" y="1873250"/>
          <p14:tracePt t="37544" x="3341688" y="1881188"/>
          <p14:tracePt t="37551" x="3341688" y="1898650"/>
          <p14:tracePt t="37567" x="3341688" y="1906588"/>
          <p14:tracePt t="37575" x="3341688" y="1914525"/>
          <p14:tracePt t="37583" x="3341688" y="1922463"/>
          <p14:tracePt t="37595" x="3341688" y="1930400"/>
          <p14:tracePt t="37611" x="3349625" y="1946275"/>
          <p14:tracePt t="37615" x="3357563" y="1954213"/>
          <p14:tracePt t="37625" x="3357563" y="1962150"/>
          <p14:tracePt t="37631" x="3365500" y="1970088"/>
          <p14:tracePt t="37639" x="3373438" y="1978025"/>
          <p14:tracePt t="37648" x="3381375" y="1985963"/>
          <p14:tracePt t="37655" x="3389313" y="1993900"/>
          <p14:tracePt t="37663" x="3405188" y="2009775"/>
          <p14:tracePt t="37671" x="3413125" y="2017713"/>
          <p14:tracePt t="37680" x="3429000" y="2025650"/>
          <p14:tracePt t="37687" x="3436938" y="2025650"/>
          <p14:tracePt t="37696" x="3452813" y="2033588"/>
          <p14:tracePt t="37704" x="3468688" y="2041525"/>
          <p14:tracePt t="37712" x="3492500" y="2049463"/>
          <p14:tracePt t="37719" x="3516313" y="2049463"/>
          <p14:tracePt t="37728" x="3540125" y="2065338"/>
          <p14:tracePt t="37735" x="3563938" y="2065338"/>
          <p14:tracePt t="37744" x="3595688" y="2073275"/>
          <p14:tracePt t="37751" x="3619500" y="2081213"/>
          <p14:tracePt t="37760" x="3643313" y="2081213"/>
          <p14:tracePt t="37767" x="3668713" y="2081213"/>
          <p14:tracePt t="37775" x="3692525" y="2081213"/>
          <p14:tracePt t="37783" x="3708400" y="2081213"/>
          <p14:tracePt t="37791" x="3724275" y="2081213"/>
          <p14:tracePt t="37799" x="3748088" y="2081213"/>
          <p14:tracePt t="37808" x="3756025" y="2081213"/>
          <p14:tracePt t="37814" x="3763963" y="2081213"/>
          <p14:tracePt t="37823" x="3779838" y="2073275"/>
          <p14:tracePt t="37841" x="3787775" y="2057400"/>
          <p14:tracePt t="37849" x="3795713" y="2057400"/>
          <p14:tracePt t="37856" x="3811588" y="2041525"/>
          <p14:tracePt t="37867" x="3811588" y="2033588"/>
          <p14:tracePt t="37872" x="3827463" y="2017713"/>
          <p14:tracePt t="37880" x="3835400" y="2001838"/>
          <p14:tracePt t="37887" x="3851275" y="1993900"/>
          <p14:tracePt t="37909" x="3867150" y="1970088"/>
          <p14:tracePt t="37911" x="3867150" y="1962150"/>
          <p14:tracePt t="37919" x="3867150" y="1946275"/>
          <p14:tracePt t="37929" x="3867150" y="1938338"/>
          <p14:tracePt t="37944" x="3867150" y="1922463"/>
          <p14:tracePt t="37951" x="3867150" y="1914525"/>
          <p14:tracePt t="37960" x="3867150" y="1906588"/>
          <p14:tracePt t="37967" x="3867150" y="1898650"/>
          <p14:tracePt t="37975" x="3859213" y="1881188"/>
          <p14:tracePt t="37983" x="3859213" y="1873250"/>
          <p14:tracePt t="37991" x="3843338" y="1857375"/>
          <p14:tracePt t="37998" x="3835400" y="1849438"/>
          <p14:tracePt t="38007" x="3819525" y="1841500"/>
          <p14:tracePt t="38015" x="3803650" y="1833563"/>
          <p14:tracePt t="38024" x="3795713" y="1825625"/>
          <p14:tracePt t="38031" x="3771900" y="1817688"/>
          <p14:tracePt t="38038" x="3748088" y="1809750"/>
          <p14:tracePt t="38046" x="3732213" y="1793875"/>
          <p14:tracePt t="38054" x="3708400" y="1785938"/>
          <p14:tracePt t="38063" x="3684588" y="1785938"/>
          <p14:tracePt t="38070" x="3660775" y="1778000"/>
          <p14:tracePt t="38078" x="3635375" y="1770063"/>
          <p14:tracePt t="38087" x="3611563" y="1762125"/>
          <p14:tracePt t="38095" x="3587750" y="1754188"/>
          <p14:tracePt t="38102" x="3563938" y="1754188"/>
          <p14:tracePt t="38112" x="3548063" y="1746250"/>
          <p14:tracePt t="38119" x="3532188" y="1746250"/>
          <p14:tracePt t="38128" x="3516313" y="1746250"/>
          <p14:tracePt t="38134" x="3500438" y="1738313"/>
          <p14:tracePt t="38144" x="3484563" y="1738313"/>
          <p14:tracePt t="38150" x="3476625" y="1738313"/>
          <p14:tracePt t="38166" x="3468688" y="1738313"/>
          <p14:tracePt t="38176" x="3460750" y="1738313"/>
          <p14:tracePt t="38192" x="3444875" y="1746250"/>
          <p14:tracePt t="38198" x="3444875" y="1754188"/>
          <p14:tracePt t="38215" x="3436938" y="1770063"/>
          <p14:tracePt t="38231" x="3436938" y="1778000"/>
          <p14:tracePt t="38239" x="3429000" y="1793875"/>
          <p14:tracePt t="38255" x="3429000" y="1809750"/>
          <p14:tracePt t="38263" x="3429000" y="1817688"/>
          <p14:tracePt t="38270" x="3429000" y="1825625"/>
          <p14:tracePt t="38278" x="3421063" y="1825625"/>
          <p14:tracePt t="38287" x="3421063" y="1841500"/>
          <p14:tracePt t="38295" x="3421063" y="1849438"/>
          <p14:tracePt t="38303" x="3421063" y="1857375"/>
          <p14:tracePt t="38351" x="3421063" y="1841500"/>
          <p14:tracePt t="38367" x="3429000" y="1841500"/>
          <p14:tracePt t="38375" x="3436938" y="1849438"/>
          <p14:tracePt t="38382" x="3436938" y="1857375"/>
          <p14:tracePt t="38390" x="3444875" y="1865313"/>
          <p14:tracePt t="38399" x="3452813" y="1873250"/>
          <p14:tracePt t="38410" x="3460750" y="1890713"/>
          <p14:tracePt t="38415" x="3468688" y="1890713"/>
          <p14:tracePt t="38423" x="3476625" y="1906588"/>
          <p14:tracePt t="38431" x="3484563" y="1906588"/>
          <p14:tracePt t="38441" x="3484563" y="1914525"/>
          <p14:tracePt t="38664" x="3492500" y="1922463"/>
          <p14:tracePt t="38736" x="3500438" y="1922463"/>
          <p14:tracePt t="38976" x="3516313" y="1922463"/>
          <p14:tracePt t="38984" x="3532188" y="1922463"/>
          <p14:tracePt t="38992" x="3563938" y="1922463"/>
          <p14:tracePt t="38999" x="3595688" y="1922463"/>
          <p14:tracePt t="39009" x="3651250" y="1922463"/>
          <p14:tracePt t="39015" x="3708400" y="1922463"/>
          <p14:tracePt t="39024" x="3748088" y="1914525"/>
          <p14:tracePt t="39031" x="3811588" y="1906588"/>
          <p14:tracePt t="39039" x="3890963" y="1898650"/>
          <p14:tracePt t="39047" x="3962400" y="1890713"/>
          <p14:tracePt t="39055" x="4059238" y="1873250"/>
          <p14:tracePt t="39062" x="4154488" y="1865313"/>
          <p14:tracePt t="39071" x="4265613" y="1865313"/>
          <p14:tracePt t="39078" x="4362450" y="1857375"/>
          <p14:tracePt t="39087" x="4457700" y="1849438"/>
          <p14:tracePt t="39095" x="4552950" y="1841500"/>
          <p14:tracePt t="39103" x="4632325" y="1833563"/>
          <p14:tracePt t="39112" x="4713288" y="1817688"/>
          <p14:tracePt t="39120" x="4784725" y="1801813"/>
          <p14:tracePt t="39128" x="4856163" y="1785938"/>
          <p14:tracePt t="39136" x="4911725" y="1770063"/>
          <p14:tracePt t="39144" x="4967288" y="1754188"/>
          <p14:tracePt t="39151" x="4999038" y="1746250"/>
          <p14:tracePt t="39159" x="5038725" y="1730375"/>
          <p14:tracePt t="39167" x="5064125" y="1722438"/>
          <p14:tracePt t="39175" x="5087938" y="1714500"/>
          <p14:tracePt t="39183" x="5111750" y="1698625"/>
          <p14:tracePt t="39191" x="5135563" y="1682750"/>
          <p14:tracePt t="39199" x="5159375" y="1674813"/>
          <p14:tracePt t="39208" x="5175250" y="1658938"/>
          <p14:tracePt t="39215" x="5191125" y="1658938"/>
          <p14:tracePt t="39225" x="5207000" y="1643063"/>
          <p14:tracePt t="39230" x="5230813" y="1635125"/>
          <p14:tracePt t="39239" x="5238750" y="1627188"/>
          <p14:tracePt t="39247" x="5254625" y="1611313"/>
          <p14:tracePt t="39255" x="5278438" y="1611313"/>
          <p14:tracePt t="39262" x="5294313" y="1603375"/>
          <p14:tracePt t="39271" x="5310188" y="1587500"/>
          <p14:tracePt t="39278" x="5326063" y="1587500"/>
          <p14:tracePt t="39287" x="5341938" y="1571625"/>
          <p14:tracePt t="39295" x="5349875" y="1571625"/>
          <p14:tracePt t="39303" x="5357813" y="1555750"/>
          <p14:tracePt t="39311" x="5373688" y="1555750"/>
          <p14:tracePt t="39319" x="5373688" y="1547813"/>
          <p14:tracePt t="39328" x="5389563" y="1538288"/>
          <p14:tracePt t="39334" x="5397500" y="1530350"/>
          <p14:tracePt t="39344" x="5407025" y="1522413"/>
          <p14:tracePt t="39351" x="5422900" y="1514475"/>
          <p14:tracePt t="39360" x="5430838" y="1506538"/>
          <p14:tracePt t="39367" x="5438775" y="1506538"/>
          <p14:tracePt t="39376" x="5446713" y="1498600"/>
          <p14:tracePt t="39391" x="5454650" y="1490663"/>
          <p14:tracePt t="39399" x="5462588" y="1490663"/>
          <p14:tracePt t="39408" x="5462588" y="1482725"/>
          <p14:tracePt t="39415" x="5478463" y="1482725"/>
          <p14:tracePt t="39423" x="5486400" y="1474788"/>
          <p14:tracePt t="39431" x="5494338" y="1466850"/>
          <p14:tracePt t="39439" x="5510213" y="1458913"/>
          <p14:tracePt t="39446" x="5518150" y="1458913"/>
          <p14:tracePt t="39454" x="5534025" y="1443038"/>
          <p14:tracePt t="39470" x="5549900" y="1427163"/>
          <p14:tracePt t="39478" x="5557838" y="1427163"/>
          <p14:tracePt t="39487" x="5565775" y="1419225"/>
          <p14:tracePt t="39502" x="5581650" y="1403350"/>
          <p14:tracePt t="39519" x="5589588" y="1395413"/>
          <p14:tracePt t="39528" x="5597525" y="1387475"/>
          <p14:tracePt t="39535" x="5605463" y="1379538"/>
          <p14:tracePt t="39544" x="5613400" y="1379538"/>
          <p14:tracePt t="39550" x="5621338" y="1371600"/>
          <p14:tracePt t="39560" x="5629275" y="1371600"/>
          <p14:tracePt t="39583" x="5645150" y="1355725"/>
          <p14:tracePt t="39599" x="5653088" y="1347788"/>
          <p14:tracePt t="39623" x="5668963" y="1339850"/>
          <p14:tracePt t="39647" x="5676900" y="1323975"/>
          <p14:tracePt t="39662" x="5684838" y="1323975"/>
          <p14:tracePt t="39679" x="5692775" y="1316038"/>
          <p14:tracePt t="39695" x="5692775" y="1308100"/>
          <p14:tracePt t="39702" x="5700713" y="1308100"/>
          <p14:tracePt t="39719" x="5700713" y="1300163"/>
          <p14:tracePt t="39743" x="5700713" y="1292225"/>
          <p14:tracePt t="39751" x="5708650" y="1284288"/>
          <p14:tracePt t="39798" x="5708650" y="1276350"/>
          <p14:tracePt t="43841" x="5716588" y="1276350"/>
          <p14:tracePt t="43847" x="5732463" y="1284288"/>
          <p14:tracePt t="43855" x="5749925" y="1284288"/>
          <p14:tracePt t="43863" x="5765800" y="1292225"/>
          <p14:tracePt t="43872" x="5781675" y="1300163"/>
          <p14:tracePt t="43881" x="5797550" y="1308100"/>
          <p14:tracePt t="43897" x="5845175" y="1316038"/>
          <p14:tracePt t="43903" x="5868988" y="1323975"/>
          <p14:tracePt t="43912" x="5892800" y="1331913"/>
          <p14:tracePt t="43919" x="5924550" y="1331913"/>
          <p14:tracePt t="43928" x="5948363" y="1331913"/>
          <p14:tracePt t="43935" x="5980113" y="1339850"/>
          <p14:tracePt t="43944" x="6019800" y="1347788"/>
          <p14:tracePt t="43951" x="6051550" y="1347788"/>
          <p14:tracePt t="43960" x="6083300" y="1355725"/>
          <p14:tracePt t="43967" x="6132513" y="1363663"/>
          <p14:tracePt t="43975" x="6172200" y="1371600"/>
          <p14:tracePt t="43983" x="6219825" y="1371600"/>
          <p14:tracePt t="43992" x="6251575" y="1379538"/>
          <p14:tracePt t="43999" x="6307138" y="1379538"/>
          <p14:tracePt t="44009" x="6338888" y="1387475"/>
          <p14:tracePt t="44015" x="6386513" y="1395413"/>
          <p14:tracePt t="44024" x="6426200" y="1395413"/>
          <p14:tracePt t="44030" x="6467475" y="1395413"/>
          <p14:tracePt t="44041" x="6507163" y="1395413"/>
          <p14:tracePt t="44049" x="6546850" y="1395413"/>
          <p14:tracePt t="44056" x="6586538" y="1403350"/>
          <p14:tracePt t="44063" x="6626225" y="1411288"/>
          <p14:tracePt t="44071" x="6673850" y="1411288"/>
          <p14:tracePt t="44078" x="6713538" y="1419225"/>
          <p14:tracePt t="44087" x="6761163" y="1427163"/>
          <p14:tracePt t="44095" x="6794500" y="1427163"/>
          <p14:tracePt t="44103" x="6850063" y="1435100"/>
          <p14:tracePt t="44111" x="6897688" y="1443038"/>
          <p14:tracePt t="44118" x="6937375" y="1450975"/>
          <p14:tracePt t="44127" x="6985000" y="1458913"/>
          <p14:tracePt t="44137" x="7040563" y="1458913"/>
          <p14:tracePt t="44145" x="7080250" y="1466850"/>
          <p14:tracePt t="44154" x="7135813" y="1466850"/>
          <p14:tracePt t="44159" x="7192963" y="1474788"/>
          <p14:tracePt t="44167" x="7240588" y="1474788"/>
          <p14:tracePt t="44175" x="7288213" y="1474788"/>
          <p14:tracePt t="44183" x="7327900" y="1474788"/>
          <p14:tracePt t="44191" x="7375525" y="1482725"/>
          <p14:tracePt t="44199" x="7415213" y="1482725"/>
          <p14:tracePt t="44209" x="7462838" y="1482725"/>
          <p14:tracePt t="44215" x="7504113" y="1482725"/>
          <p14:tracePt t="44224" x="7551738" y="1482725"/>
          <p14:tracePt t="44231" x="7591425" y="1482725"/>
          <p14:tracePt t="44239" x="7639050" y="1482725"/>
          <p14:tracePt t="44247" x="7678738" y="1482725"/>
          <p14:tracePt t="44255" x="7710488" y="1482725"/>
          <p14:tracePt t="44263" x="7734300" y="1474788"/>
          <p14:tracePt t="44271" x="7766050" y="1474788"/>
          <p14:tracePt t="44278" x="7805738" y="1474788"/>
          <p14:tracePt t="44287" x="7839075" y="1466850"/>
          <p14:tracePt t="44295" x="7870825" y="1466850"/>
          <p14:tracePt t="44303" x="7902575" y="1458913"/>
          <p14:tracePt t="44313" x="7950200" y="1458913"/>
          <p14:tracePt t="44320" x="7981950" y="1450975"/>
          <p14:tracePt t="44327" x="8029575" y="1450975"/>
          <p14:tracePt t="44335" x="8061325" y="1450975"/>
          <p14:tracePt t="44344" x="8101013" y="1450975"/>
          <p14:tracePt t="44352" x="8124825" y="1450975"/>
          <p14:tracePt t="44360" x="8148638" y="1443038"/>
          <p14:tracePt t="44367" x="8172450" y="1435100"/>
          <p14:tracePt t="44375" x="8189913" y="1435100"/>
          <p14:tracePt t="44383" x="8213725" y="1427163"/>
          <p14:tracePt t="44391" x="8229600" y="1427163"/>
          <p14:tracePt t="44399" x="8237538" y="1427163"/>
          <p14:tracePt t="44408" x="8253413" y="1419225"/>
          <p14:tracePt t="44415" x="8261350" y="1411288"/>
          <p14:tracePt t="44423" x="8269288" y="1411288"/>
          <p14:tracePt t="44439" x="8285163" y="1411288"/>
          <p14:tracePt t="44454" x="8301038" y="1403350"/>
          <p14:tracePt t="44471" x="8308975" y="1395413"/>
          <p14:tracePt t="44479" x="8316913" y="1395413"/>
          <p14:tracePt t="44494" x="8324850" y="1395413"/>
          <p14:tracePt t="44503" x="8332788" y="1395413"/>
          <p14:tracePt t="44519" x="8340725" y="1395413"/>
          <p14:tracePt t="44544" x="8356600" y="1387475"/>
          <p14:tracePt t="44583" x="8364538" y="1387475"/>
          <p14:tracePt t="44607" x="8372475" y="1387475"/>
          <p14:tracePt t="44624" x="8380413" y="1387475"/>
          <p14:tracePt t="44639" x="8388350" y="1387475"/>
          <p14:tracePt t="44655" x="8396288" y="1387475"/>
          <p14:tracePt t="44671" x="8404225" y="1387475"/>
          <p14:tracePt t="46704" x="8388350" y="1387475"/>
          <p14:tracePt t="46714" x="8364538" y="1387475"/>
          <p14:tracePt t="46720" x="8316913" y="1387475"/>
          <p14:tracePt t="46729" x="8269288" y="1387475"/>
          <p14:tracePt t="46735" x="8189913" y="1387475"/>
          <p14:tracePt t="46744" x="8093075" y="1379538"/>
          <p14:tracePt t="46751" x="7958138" y="1355725"/>
          <p14:tracePt t="46760" x="7797800" y="1331913"/>
          <p14:tracePt t="46767" x="7575550" y="1323975"/>
          <p14:tracePt t="46775" x="7367588" y="1300163"/>
          <p14:tracePt t="46783" x="7096125" y="1260475"/>
          <p14:tracePt t="46793" x="6826250" y="1228725"/>
          <p14:tracePt t="46799" x="6538913" y="1187450"/>
          <p14:tracePt t="46808" x="6227763" y="1163638"/>
          <p14:tracePt t="46815" x="5892800" y="1116013"/>
          <p14:tracePt t="46824" x="5534025" y="1060450"/>
          <p14:tracePt t="46831" x="5175250" y="1012825"/>
          <p14:tracePt t="46839" x="4840288" y="973138"/>
          <p14:tracePt t="46847" x="4489450" y="925513"/>
          <p14:tracePt t="46855" x="4106863" y="862013"/>
          <p14:tracePt t="46862" x="3748088" y="820738"/>
          <p14:tracePt t="46872" x="3413125" y="757238"/>
          <p14:tracePt t="46881" x="3101975" y="717550"/>
          <p14:tracePt t="46888" x="2767013" y="677863"/>
          <p14:tracePt t="46896" x="2424113" y="614363"/>
          <p14:tracePt t="46909" x="2136775" y="574675"/>
          <p14:tracePt t="46911" x="1817688" y="501650"/>
          <p14:tracePt t="46918" x="1538288" y="430213"/>
          <p14:tracePt t="46928" x="1284288" y="374650"/>
          <p14:tracePt t="46935" x="1068388" y="327025"/>
          <p14:tracePt t="46944" x="877888" y="279400"/>
          <p14:tracePt t="46951" x="685800" y="247650"/>
          <p14:tracePt t="46960" x="550863" y="207963"/>
          <p14:tracePt t="46967" x="406400" y="176213"/>
          <p14:tracePt t="46975" x="311150" y="142875"/>
          <p14:tracePt t="46983" x="207963" y="119063"/>
          <p14:tracePt t="46994" x="119063" y="95250"/>
          <p14:tracePt t="46999" x="55563" y="87313"/>
          <p14:tracePt t="47008" x="0" y="635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lstStyle/>
          <a:p>
            <a:r>
              <a:rPr lang="ru-RU" dirty="0" smtClean="0"/>
              <a:t>Основные шаги</a:t>
            </a:r>
            <a:endParaRPr lang="ru-RU" dirty="0"/>
          </a:p>
        </p:txBody>
      </p:sp>
      <p:sp>
        <p:nvSpPr>
          <p:cNvPr id="3" name="Content Placeholder 2">
            <a:extLst>
              <a:ext uri="{FF2B5EF4-FFF2-40B4-BE49-F238E27FC236}">
                <a16:creationId xmlns:a16="http://schemas.microsoft.com/office/drawing/2014/main" id="{0656480A-8617-45EB-8873-5267D9F83CEB}"/>
              </a:ext>
            </a:extLst>
          </p:cNvPr>
          <p:cNvSpPr>
            <a:spLocks noGrp="1"/>
          </p:cNvSpPr>
          <p:nvPr>
            <p:ph idx="1"/>
          </p:nvPr>
        </p:nvSpPr>
        <p:spPr>
          <a:xfrm>
            <a:off x="3623083" y="767392"/>
            <a:ext cx="7315200" cy="5120640"/>
          </a:xfrm>
        </p:spPr>
        <p:txBody>
          <a:bodyPr>
            <a:normAutofit fontScale="77500" lnSpcReduction="20000"/>
          </a:bodyPr>
          <a:lstStyle/>
          <a:p>
            <a:pPr marL="457200" indent="-457200">
              <a:buFont typeface="+mj-lt"/>
              <a:buAutoNum type="arabicPeriod"/>
            </a:pPr>
            <a:r>
              <a:rPr lang="ru-RU" dirty="0" smtClean="0"/>
              <a:t>Войдите в новую программу </a:t>
            </a:r>
            <a:r>
              <a:rPr lang="ru-RU" dirty="0" err="1" smtClean="0"/>
              <a:t>Spectrum</a:t>
            </a:r>
            <a:r>
              <a:rPr lang="ru-RU" dirty="0" smtClean="0"/>
              <a:t> на 2022 год</a:t>
            </a:r>
          </a:p>
          <a:p>
            <a:pPr marL="457200" indent="-457200">
              <a:buFont typeface="+mj-lt"/>
              <a:buAutoNum type="arabicPeriod"/>
            </a:pPr>
            <a:r>
              <a:rPr lang="ru-RU" dirty="0" smtClean="0"/>
              <a:t>Откройте файл </a:t>
            </a:r>
            <a:r>
              <a:rPr lang="ru-RU" dirty="0" err="1" smtClean="0"/>
              <a:t>Spectrum</a:t>
            </a:r>
            <a:r>
              <a:rPr lang="ru-RU" dirty="0" smtClean="0"/>
              <a:t> за 2021 год</a:t>
            </a:r>
          </a:p>
          <a:p>
            <a:pPr marL="457200" indent="-457200">
              <a:buFont typeface="+mj-lt"/>
              <a:buAutoNum type="arabicPeriod"/>
            </a:pPr>
            <a:r>
              <a:rPr lang="ru-RU" dirty="0" smtClean="0"/>
              <a:t>Проверьте оценку населения</a:t>
            </a:r>
          </a:p>
          <a:p>
            <a:pPr marL="457200" indent="-457200">
              <a:buFont typeface="+mj-lt"/>
              <a:buAutoNum type="arabicPeriod"/>
            </a:pPr>
            <a:r>
              <a:rPr lang="ru-RU" dirty="0" smtClean="0"/>
              <a:t>Введите программные данные за 2021 год</a:t>
            </a:r>
          </a:p>
          <a:p>
            <a:pPr marL="457200" indent="-457200">
              <a:buFont typeface="+mj-lt"/>
              <a:buAutoNum type="arabicPeriod"/>
            </a:pPr>
            <a:r>
              <a:rPr lang="ru-RU" dirty="0" smtClean="0"/>
              <a:t>Проверьте введенные данные из ДЖК</a:t>
            </a:r>
          </a:p>
          <a:p>
            <a:pPr marL="457200" indent="-457200">
              <a:buFont typeface="+mj-lt"/>
              <a:buAutoNum type="arabicPeriod"/>
            </a:pPr>
            <a:r>
              <a:rPr lang="ru-RU" dirty="0" smtClean="0"/>
              <a:t>Загрузите новые параметры </a:t>
            </a:r>
            <a:r>
              <a:rPr lang="ru-RU" dirty="0" err="1" smtClean="0"/>
              <a:t>epi</a:t>
            </a:r>
            <a:endParaRPr lang="ru-RU" dirty="0" smtClean="0"/>
          </a:p>
          <a:p>
            <a:pPr marL="457200" indent="-457200">
              <a:buFont typeface="+mj-lt"/>
              <a:buAutoNum type="arabicPeriod"/>
            </a:pPr>
            <a:r>
              <a:rPr lang="ru-RU" dirty="0" smtClean="0">
                <a:ea typeface="+mn-lt"/>
                <a:cs typeface="+mn-lt"/>
              </a:rPr>
              <a:t>Установите коэффициент фертильности для ВИЧ + беременных женщин</a:t>
            </a:r>
            <a:endParaRPr lang="ru-RU" dirty="0" smtClean="0"/>
          </a:p>
          <a:p>
            <a:pPr marL="457200" indent="-457200">
              <a:buFont typeface="+mj-lt"/>
              <a:buAutoNum type="arabicPeriod"/>
            </a:pPr>
            <a:r>
              <a:rPr lang="ru-RU" i="1" dirty="0" smtClean="0">
                <a:solidFill>
                  <a:schemeClr val="accent6">
                    <a:lumMod val="60000"/>
                    <a:lumOff val="40000"/>
                  </a:schemeClr>
                </a:solidFill>
              </a:rPr>
              <a:t>Оцените тенденции заболеваемости с помощью ПОП, CSAVR или AEM</a:t>
            </a:r>
          </a:p>
          <a:p>
            <a:pPr marL="457200" indent="-457200">
              <a:buFont typeface="+mj-lt"/>
              <a:buAutoNum type="arabicPeriod"/>
            </a:pPr>
            <a:r>
              <a:rPr lang="ru-RU" dirty="0" smtClean="0"/>
              <a:t>Подберите модель заболеваемости по полу/возрасту</a:t>
            </a:r>
          </a:p>
          <a:p>
            <a:pPr marL="457200" indent="-457200">
              <a:buFont typeface="+mj-lt"/>
              <a:buAutoNum type="arabicPeriod"/>
            </a:pPr>
            <a:r>
              <a:rPr lang="ru-RU" dirty="0" smtClean="0"/>
              <a:t>Проверьте результаты</a:t>
            </a:r>
          </a:p>
          <a:p>
            <a:pPr marL="457200" indent="-457200">
              <a:buFont typeface="+mj-lt"/>
              <a:buAutoNum type="arabicPeriod"/>
            </a:pPr>
            <a:r>
              <a:rPr lang="ru-RU" dirty="0" smtClean="0"/>
              <a:t>Сравните с оценками за прошлый год</a:t>
            </a:r>
          </a:p>
          <a:p>
            <a:pPr marL="457200" indent="-457200">
              <a:buFont typeface="+mj-lt"/>
              <a:buAutoNum type="arabicPeriod"/>
            </a:pPr>
            <a:r>
              <a:rPr lang="ru-RU" dirty="0" smtClean="0"/>
              <a:t>Создайте неопределенность</a:t>
            </a:r>
          </a:p>
          <a:p>
            <a:pPr marL="457200" indent="-457200">
              <a:buFont typeface="+mj-lt"/>
              <a:buAutoNum type="arabicPeriod"/>
            </a:pPr>
            <a:r>
              <a:rPr lang="ru-RU" i="1" dirty="0" smtClean="0">
                <a:solidFill>
                  <a:schemeClr val="accent6">
                    <a:lumMod val="60000"/>
                    <a:lumOff val="40000"/>
                  </a:schemeClr>
                </a:solidFill>
              </a:rPr>
              <a:t>Обновите оценки </a:t>
            </a:r>
            <a:r>
              <a:rPr lang="ru-RU" i="1" dirty="0" err="1" smtClean="0">
                <a:solidFill>
                  <a:schemeClr val="accent6">
                    <a:lumMod val="60000"/>
                    <a:lumOff val="40000"/>
                  </a:schemeClr>
                </a:solidFill>
              </a:rPr>
              <a:t>Shiny</a:t>
            </a:r>
            <a:r>
              <a:rPr lang="ru-RU" i="1" dirty="0" smtClean="0">
                <a:solidFill>
                  <a:schemeClr val="accent6">
                    <a:lumMod val="60000"/>
                    <a:lumOff val="40000"/>
                  </a:schemeClr>
                </a:solidFill>
              </a:rPr>
              <a:t> 90, если имеются данные</a:t>
            </a:r>
          </a:p>
          <a:p>
            <a:pPr marL="457200" indent="-457200">
              <a:buFont typeface="+mj-lt"/>
              <a:buAutoNum type="arabicPeriod"/>
            </a:pPr>
            <a:r>
              <a:rPr lang="ru-RU" i="1" dirty="0" smtClean="0">
                <a:solidFill>
                  <a:schemeClr val="accent6">
                    <a:lumMod val="60000"/>
                    <a:lumOff val="40000"/>
                  </a:schemeClr>
                </a:solidFill>
              </a:rPr>
              <a:t>Запустите </a:t>
            </a:r>
            <a:r>
              <a:rPr lang="ru-RU" i="1" dirty="0" err="1" smtClean="0">
                <a:solidFill>
                  <a:schemeClr val="accent6">
                    <a:lumMod val="60000"/>
                    <a:lumOff val="40000"/>
                  </a:schemeClr>
                </a:solidFill>
              </a:rPr>
              <a:t>Naomi</a:t>
            </a:r>
            <a:r>
              <a:rPr lang="ru-RU" i="1" dirty="0" smtClean="0">
                <a:solidFill>
                  <a:schemeClr val="accent6">
                    <a:lumMod val="60000"/>
                    <a:lumOff val="40000"/>
                  </a:schemeClr>
                </a:solidFill>
              </a:rPr>
              <a:t>, чтобы сгенерировать районные оценки (при наличии)</a:t>
            </a:r>
          </a:p>
          <a:p>
            <a:pPr marL="457200" indent="-457200">
              <a:buFont typeface="+mj-lt"/>
              <a:buAutoNum type="arabicPeriod"/>
            </a:pPr>
            <a:r>
              <a:rPr lang="ru-RU" i="1" dirty="0" smtClean="0">
                <a:solidFill>
                  <a:schemeClr val="accent6">
                    <a:lumMod val="60000"/>
                    <a:lumOff val="40000"/>
                  </a:schemeClr>
                </a:solidFill>
              </a:rPr>
              <a:t>Экспортируйте в пакет данных ПЕПФАР, если применимо</a:t>
            </a:r>
            <a:endParaRPr lang="ru-RU" i="1" dirty="0">
              <a:solidFill>
                <a:schemeClr val="accent6">
                  <a:lumMod val="60000"/>
                  <a:lumOff val="40000"/>
                </a:schemeClr>
              </a:solidFill>
            </a:endParaRPr>
          </a:p>
        </p:txBody>
      </p:sp>
      <p:sp>
        <p:nvSpPr>
          <p:cNvPr id="4" name="TextBox 3">
            <a:extLst>
              <a:ext uri="{FF2B5EF4-FFF2-40B4-BE49-F238E27FC236}">
                <a16:creationId xmlns:a16="http://schemas.microsoft.com/office/drawing/2014/main" id="{E7DD4EBF-EF3E-4720-9C46-393BC3228CBD}"/>
              </a:ext>
            </a:extLst>
          </p:cNvPr>
          <p:cNvSpPr txBox="1"/>
          <p:nvPr/>
        </p:nvSpPr>
        <p:spPr>
          <a:xfrm>
            <a:off x="3710354" y="6119446"/>
            <a:ext cx="6189784" cy="646331"/>
          </a:xfrm>
          <a:prstGeom prst="rect">
            <a:avLst/>
          </a:prstGeom>
          <a:noFill/>
        </p:spPr>
        <p:txBody>
          <a:bodyPr wrap="square" rtlCol="0">
            <a:spAutoFit/>
          </a:bodyPr>
          <a:lstStyle/>
          <a:p>
            <a:r>
              <a:rPr lang="ru-RU" i="1" dirty="0" smtClean="0">
                <a:solidFill>
                  <a:schemeClr val="accent6">
                    <a:lumMod val="60000"/>
                    <a:lumOff val="40000"/>
                  </a:schemeClr>
                </a:solidFill>
              </a:rPr>
              <a:t>Шаги, выделенные курсивом, рассматриваются в других видео.</a:t>
            </a:r>
            <a:endParaRPr lang="ru-RU" i="1" dirty="0">
              <a:solidFill>
                <a:schemeClr val="accent6">
                  <a:lumMod val="60000"/>
                  <a:lumOff val="40000"/>
                </a:schemeClr>
              </a:solidFill>
            </a:endParaRPr>
          </a:p>
        </p:txBody>
      </p:sp>
      <p:pic>
        <p:nvPicPr>
          <p:cNvPr id="5" name="Audio 4">
            <a:hlinkClick r:id="" action="ppaction://media"/>
            <a:extLst>
              <a:ext uri="{FF2B5EF4-FFF2-40B4-BE49-F238E27FC236}">
                <a16:creationId xmlns:a16="http://schemas.microsoft.com/office/drawing/2014/main" id="{3033515E-BBCB-442A-A73A-5D172B954C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9158076"/>
      </p:ext>
    </p:extLst>
  </p:cSld>
  <p:clrMapOvr>
    <a:masterClrMapping/>
  </p:clrMapOvr>
  <mc:AlternateContent xmlns:mc="http://schemas.openxmlformats.org/markup-compatibility/2006" xmlns:p14="http://schemas.microsoft.com/office/powerpoint/2010/main">
    <mc:Choice Requires="p14">
      <p:transition spd="slow" p14:dur="2000" advTm="22972"/>
    </mc:Choice>
    <mc:Fallback xmlns="">
      <p:transition spd="slow" advTm="22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8FD1-5D67-45BA-A4B2-0B13701395D6}"/>
              </a:ext>
            </a:extLst>
          </p:cNvPr>
          <p:cNvSpPr>
            <a:spLocks noGrp="1"/>
          </p:cNvSpPr>
          <p:nvPr>
            <p:ph type="title"/>
          </p:nvPr>
        </p:nvSpPr>
        <p:spPr>
          <a:xfrm>
            <a:off x="-18262" y="772161"/>
            <a:ext cx="3603659" cy="2397760"/>
          </a:xfrm>
        </p:spPr>
        <p:txBody>
          <a:bodyPr>
            <a:normAutofit/>
          </a:bodyPr>
          <a:lstStyle/>
          <a:p>
            <a:r>
              <a:rPr lang="ru-RU" sz="3000" dirty="0"/>
              <a:t>Модель Пол/Возраст</a:t>
            </a:r>
            <a:r>
              <a:rPr lang="en-US" sz="3000" dirty="0"/>
              <a:t>: </a:t>
            </a:r>
            <a:r>
              <a:rPr lang="ru-RU" sz="3000" dirty="0"/>
              <a:t>Концентрированные эпидемии</a:t>
            </a:r>
            <a:endParaRPr lang="en-US" sz="3000" dirty="0"/>
          </a:p>
        </p:txBody>
      </p:sp>
      <p:sp>
        <p:nvSpPr>
          <p:cNvPr id="6" name="TextBox 5">
            <a:extLst>
              <a:ext uri="{FF2B5EF4-FFF2-40B4-BE49-F238E27FC236}">
                <a16:creationId xmlns:a16="http://schemas.microsoft.com/office/drawing/2014/main" id="{0F6774FE-A58C-4362-8F8B-FE0A37587986}"/>
              </a:ext>
            </a:extLst>
          </p:cNvPr>
          <p:cNvSpPr txBox="1"/>
          <p:nvPr/>
        </p:nvSpPr>
        <p:spPr>
          <a:xfrm>
            <a:off x="111760" y="3169921"/>
            <a:ext cx="3241040" cy="2031325"/>
          </a:xfrm>
          <a:prstGeom prst="rect">
            <a:avLst/>
          </a:prstGeom>
          <a:noFill/>
        </p:spPr>
        <p:txBody>
          <a:bodyPr wrap="square" rtlCol="0">
            <a:spAutoFit/>
          </a:bodyPr>
          <a:lstStyle/>
          <a:p>
            <a:pPr marL="342900" indent="-342900">
              <a:buFont typeface="+mj-lt"/>
              <a:buAutoNum type="arabicPeriod"/>
            </a:pPr>
            <a:r>
              <a:rPr lang="ru-RU" dirty="0" smtClean="0"/>
              <a:t>Нажмите кнопку </a:t>
            </a:r>
            <a:r>
              <a:rPr lang="en-US" dirty="0" smtClean="0"/>
              <a:t>‘</a:t>
            </a:r>
            <a:r>
              <a:rPr lang="ru-RU" dirty="0" smtClean="0"/>
              <a:t>Подобрать коэффициент заболеваемости</a:t>
            </a:r>
            <a:r>
              <a:rPr lang="en-US" dirty="0" smtClean="0"/>
              <a:t>’</a:t>
            </a:r>
            <a:endParaRPr lang="en-US" dirty="0"/>
          </a:p>
          <a:p>
            <a:pPr marL="342900" indent="-342900">
              <a:buFont typeface="+mj-lt"/>
              <a:buAutoNum type="arabicPeriod"/>
            </a:pPr>
            <a:r>
              <a:rPr lang="ru-RU" dirty="0" smtClean="0"/>
              <a:t>Проверьте подбор между моделированной оценкой (линия) и данными об АРТ (точки)</a:t>
            </a:r>
            <a:endParaRPr lang="en-US" dirty="0"/>
          </a:p>
        </p:txBody>
      </p:sp>
      <p:pic>
        <p:nvPicPr>
          <p:cNvPr id="3" name="Picture 2">
            <a:extLst>
              <a:ext uri="{FF2B5EF4-FFF2-40B4-BE49-F238E27FC236}">
                <a16:creationId xmlns:a16="http://schemas.microsoft.com/office/drawing/2014/main" id="{0D2DE569-A6A9-467E-9B39-6F687D74D245}"/>
              </a:ext>
            </a:extLst>
          </p:cNvPr>
          <p:cNvPicPr>
            <a:picLocks noChangeAspect="1"/>
          </p:cNvPicPr>
          <p:nvPr/>
        </p:nvPicPr>
        <p:blipFill>
          <a:blip r:embed="rId5"/>
          <a:stretch>
            <a:fillRect/>
          </a:stretch>
        </p:blipFill>
        <p:spPr>
          <a:xfrm>
            <a:off x="0" y="0"/>
            <a:ext cx="3455377" cy="837375"/>
          </a:xfrm>
          <a:prstGeom prst="rect">
            <a:avLst/>
          </a:prstGeom>
        </p:spPr>
      </p:pic>
      <p:pic>
        <p:nvPicPr>
          <p:cNvPr id="5" name="Picture 4">
            <a:extLst>
              <a:ext uri="{FF2B5EF4-FFF2-40B4-BE49-F238E27FC236}">
                <a16:creationId xmlns:a16="http://schemas.microsoft.com/office/drawing/2014/main" id="{22E5C5A4-8797-41F0-BAE1-CE2D30D332BA}"/>
              </a:ext>
            </a:extLst>
          </p:cNvPr>
          <p:cNvPicPr>
            <a:picLocks noChangeAspect="1"/>
          </p:cNvPicPr>
          <p:nvPr/>
        </p:nvPicPr>
        <p:blipFill>
          <a:blip r:embed="rId6"/>
          <a:stretch>
            <a:fillRect/>
          </a:stretch>
        </p:blipFill>
        <p:spPr>
          <a:xfrm>
            <a:off x="3585398" y="619721"/>
            <a:ext cx="7781101" cy="5342912"/>
          </a:xfrm>
          <a:prstGeom prst="rect">
            <a:avLst/>
          </a:prstGeom>
        </p:spPr>
      </p:pic>
      <p:pic>
        <p:nvPicPr>
          <p:cNvPr id="7" name="Audio 6">
            <a:hlinkClick r:id="" action="ppaction://media"/>
            <a:extLst>
              <a:ext uri="{FF2B5EF4-FFF2-40B4-BE49-F238E27FC236}">
                <a16:creationId xmlns:a16="http://schemas.microsoft.com/office/drawing/2014/main" id="{719C2D38-DD4C-4079-B7F0-4876E7D3FA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887348"/>
      </p:ext>
    </p:extLst>
  </p:cSld>
  <p:clrMapOvr>
    <a:masterClrMapping/>
  </p:clrMapOvr>
  <mc:AlternateContent xmlns:mc="http://schemas.openxmlformats.org/markup-compatibility/2006" xmlns:p14="http://schemas.microsoft.com/office/powerpoint/2010/main">
    <mc:Choice Requires="p14">
      <p:transition spd="slow" p14:dur="2000" advTm="39471"/>
    </mc:Choice>
    <mc:Fallback xmlns="">
      <p:transition spd="slow" advTm="39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83" x="3619500" y="119063"/>
          <p14:tracePt t="344" x="3619500" y="111125"/>
          <p14:tracePt t="11665" x="3651250" y="111125"/>
          <p14:tracePt t="11672" x="3660775" y="111125"/>
          <p14:tracePt t="11710" x="3660775" y="150813"/>
          <p14:tracePt t="11720" x="3660775" y="207963"/>
          <p14:tracePt t="11726" x="3660775" y="255588"/>
          <p14:tracePt t="11734" x="3651250" y="303213"/>
          <p14:tracePt t="11743" x="3651250" y="350838"/>
          <p14:tracePt t="11751" x="3643313" y="390525"/>
          <p14:tracePt t="11758" x="3643313" y="438150"/>
          <p14:tracePt t="11767" x="3643313" y="477838"/>
          <p14:tracePt t="11774" x="3643313" y="534988"/>
          <p14:tracePt t="11783" x="3635375" y="590550"/>
          <p14:tracePt t="11791" x="3635375" y="638175"/>
          <p14:tracePt t="11798" x="3635375" y="693738"/>
          <p14:tracePt t="11807" x="3635375" y="749300"/>
          <p14:tracePt t="11815" x="3627438" y="804863"/>
          <p14:tracePt t="11822" x="3627438" y="844550"/>
          <p14:tracePt t="11831" x="3619500" y="901700"/>
          <p14:tracePt t="11839" x="3619500" y="941388"/>
          <p14:tracePt t="11846" x="3603625" y="989013"/>
          <p14:tracePt t="11857" x="3595688" y="1020763"/>
          <p14:tracePt t="11865" x="3579813" y="1068388"/>
          <p14:tracePt t="11870" x="3571875" y="1108075"/>
          <p14:tracePt t="11879" x="3563938" y="1147763"/>
          <p14:tracePt t="11889" x="3563938" y="1204913"/>
          <p14:tracePt t="11897" x="3556000" y="1252538"/>
          <p14:tracePt t="11905" x="3556000" y="1292225"/>
          <p14:tracePt t="11911" x="3548063" y="1339850"/>
          <p14:tracePt t="11918" x="3548063" y="1371600"/>
          <p14:tracePt t="11927" x="3548063" y="1395413"/>
          <p14:tracePt t="11934" x="3548063" y="1419225"/>
          <p14:tracePt t="11942" x="3548063" y="1435100"/>
          <p14:tracePt t="11951" x="3540125" y="1450975"/>
          <p14:tracePt t="11959" x="3540125" y="1474788"/>
          <p14:tracePt t="11968" x="3540125" y="1482725"/>
          <p14:tracePt t="11974" x="3532188" y="1506538"/>
          <p14:tracePt t="11983" x="3532188" y="1522413"/>
          <p14:tracePt t="11991" x="3532188" y="1530350"/>
          <p14:tracePt t="12001" x="3532188" y="1538288"/>
          <p14:tracePt t="12009" x="3532188" y="1555750"/>
          <p14:tracePt t="12024" x="3532188" y="1563688"/>
          <p14:tracePt t="12031" x="3532188" y="1579563"/>
          <p14:tracePt t="12040" x="3532188" y="1587500"/>
          <p14:tracePt t="12056" x="3532188" y="1595438"/>
          <p14:tracePt t="12161" x="3532188" y="1587500"/>
          <p14:tracePt t="12176" x="3532188" y="1579563"/>
          <p14:tracePt t="12191" x="3532188" y="1571625"/>
          <p14:tracePt t="12207" x="3532188" y="1555750"/>
          <p14:tracePt t="12222" x="3532188" y="1547813"/>
          <p14:tracePt t="12239" x="3532188" y="1538288"/>
          <p14:tracePt t="12263" x="3532188" y="1522413"/>
          <p14:tracePt t="12278" x="3532188" y="1514475"/>
          <p14:tracePt t="12288" x="3540125" y="1506538"/>
          <p14:tracePt t="12297" x="3540125" y="1498600"/>
          <p14:tracePt t="12305" x="3540125" y="1490663"/>
          <p14:tracePt t="12322" x="3540125" y="1482725"/>
          <p14:tracePt t="12329" x="3540125" y="1474788"/>
          <p14:tracePt t="12335" x="3540125" y="1466850"/>
          <p14:tracePt t="12367" x="3540125" y="1458913"/>
          <p14:tracePt t="12393" x="3540125" y="1450975"/>
          <p14:tracePt t="12409" x="3540125" y="1443038"/>
          <p14:tracePt t="12426" x="3540125" y="1435100"/>
          <p14:tracePt t="15484" x="3548063" y="1435100"/>
          <p14:tracePt t="15491" x="3563938" y="1435100"/>
          <p14:tracePt t="15500" x="3579813" y="1443038"/>
          <p14:tracePt t="15503" x="3595688" y="1450975"/>
          <p14:tracePt t="15513" x="3611563" y="1458913"/>
          <p14:tracePt t="15518" x="3643313" y="1482725"/>
          <p14:tracePt t="15527" x="3660775" y="1490663"/>
          <p14:tracePt t="15534" x="3692525" y="1514475"/>
          <p14:tracePt t="15543" x="3724275" y="1538288"/>
          <p14:tracePt t="15551" x="3756025" y="1555750"/>
          <p14:tracePt t="15558" x="3779838" y="1587500"/>
          <p14:tracePt t="15568" x="3803650" y="1603375"/>
          <p14:tracePt t="15574" x="3827463" y="1627188"/>
          <p14:tracePt t="15586" x="3843338" y="1643063"/>
          <p14:tracePt t="15592" x="3859213" y="1666875"/>
          <p14:tracePt t="15602" x="3875088" y="1698625"/>
          <p14:tracePt t="15607" x="3898900" y="1714500"/>
          <p14:tracePt t="15615" x="3906838" y="1738313"/>
          <p14:tracePt t="15623" x="3930650" y="1770063"/>
          <p14:tracePt t="15630" x="3938588" y="1793875"/>
          <p14:tracePt t="15639" x="3962400" y="1825625"/>
          <p14:tracePt t="15649" x="3978275" y="1849438"/>
          <p14:tracePt t="15655" x="3994150" y="1873250"/>
          <p14:tracePt t="15664" x="4011613" y="1906588"/>
          <p14:tracePt t="15673" x="4019550" y="1930400"/>
          <p14:tracePt t="15679" x="4019550" y="1946275"/>
          <p14:tracePt t="15688" x="4027488" y="1954213"/>
          <p14:tracePt t="15695" x="4035425" y="1970088"/>
          <p14:tracePt t="15713" x="4035425" y="1978025"/>
          <p14:tracePt t="15728" x="4035425" y="1993900"/>
          <p14:tracePt t="15743" x="4035425" y="2001838"/>
          <p14:tracePt t="15751" x="4035425" y="2017713"/>
          <p14:tracePt t="15758" x="4035425" y="2025650"/>
          <p14:tracePt t="15768" x="4035425" y="2033588"/>
          <p14:tracePt t="15775" x="4035425" y="2041525"/>
          <p14:tracePt t="15785" x="4035425" y="2049463"/>
          <p14:tracePt t="15794" x="4027488" y="2049463"/>
          <p14:tracePt t="15801" x="4019550" y="2057400"/>
          <p14:tracePt t="15816" x="4011613" y="2057400"/>
          <p14:tracePt t="15831" x="4002088" y="2057400"/>
          <p14:tracePt t="15847" x="3994150" y="2057400"/>
          <p14:tracePt t="15856" x="3986213" y="2057400"/>
          <p14:tracePt t="15863" x="3962400" y="2057400"/>
          <p14:tracePt t="15873" x="3930650" y="2057400"/>
          <p14:tracePt t="15879" x="3898900" y="2049463"/>
          <p14:tracePt t="15889" x="3851275" y="2033588"/>
          <p14:tracePt t="15894" x="3795713" y="2025650"/>
          <p14:tracePt t="15904" x="3740150" y="2009775"/>
          <p14:tracePt t="15911" x="3700463" y="1993900"/>
          <p14:tracePt t="15919" x="3651250" y="1985963"/>
          <p14:tracePt t="15927" x="3611563" y="1970088"/>
          <p14:tracePt t="15935" x="3579813" y="1962150"/>
          <p14:tracePt t="15943" x="3563938" y="1962150"/>
          <p14:tracePt t="15951" x="3548063" y="1962150"/>
          <p14:tracePt t="15999" x="3556000" y="1962150"/>
          <p14:tracePt t="16007" x="3579813" y="1962150"/>
          <p14:tracePt t="16014" x="3603625" y="1962150"/>
          <p14:tracePt t="16022" x="3635375" y="1962150"/>
          <p14:tracePt t="16030" x="3668713" y="1962150"/>
          <p14:tracePt t="16039" x="3692525" y="1962150"/>
          <p14:tracePt t="16046" x="3724275" y="1962150"/>
          <p14:tracePt t="16055" x="3756025" y="1962150"/>
          <p14:tracePt t="16063" x="3811588" y="1962150"/>
          <p14:tracePt t="16072" x="3851275" y="1970088"/>
          <p14:tracePt t="16078" x="3914775" y="1970088"/>
          <p14:tracePt t="16088" x="3978275" y="1978025"/>
          <p14:tracePt t="16095" x="4059238" y="1985963"/>
          <p14:tracePt t="16105" x="4146550" y="1985963"/>
          <p14:tracePt t="16113" x="4217988" y="2001838"/>
          <p14:tracePt t="16122" x="4305300" y="2009775"/>
          <p14:tracePt t="16130" x="4378325" y="2017713"/>
          <p14:tracePt t="16137" x="4441825" y="2025650"/>
          <p14:tracePt t="16153" x="4576763" y="2033588"/>
          <p14:tracePt t="16159" x="4624388" y="2033588"/>
          <p14:tracePt t="16168" x="4672013" y="2041525"/>
          <p14:tracePt t="16175" x="4721225" y="2049463"/>
          <p14:tracePt t="16184" x="4745038" y="2049463"/>
          <p14:tracePt t="16191" x="4752975" y="2049463"/>
          <p14:tracePt t="16246" x="4745038" y="2049463"/>
          <p14:tracePt t="16254" x="4729163" y="2049463"/>
          <p14:tracePt t="16262" x="4705350" y="2049463"/>
          <p14:tracePt t="16272" x="4679950" y="2057400"/>
          <p14:tracePt t="16278" x="4656138" y="2057400"/>
          <p14:tracePt t="16288" x="4632325" y="2065338"/>
          <p14:tracePt t="16294" x="4616450" y="2065338"/>
          <p14:tracePt t="16304" x="4592638" y="2065338"/>
          <p14:tracePt t="16310" x="4560888" y="2065338"/>
          <p14:tracePt t="16322" x="4521200" y="2065338"/>
          <p14:tracePt t="16329" x="4473575" y="2065338"/>
          <p14:tracePt t="16336" x="4433888" y="2065338"/>
          <p14:tracePt t="16343" x="4402138" y="2065338"/>
          <p14:tracePt t="16351" x="4378325" y="2065338"/>
          <p14:tracePt t="16359" x="4344988" y="2065338"/>
          <p14:tracePt t="16368" x="4321175" y="2065338"/>
          <p14:tracePt t="16375" x="4297363" y="2057400"/>
          <p14:tracePt t="16383" x="4273550" y="2057400"/>
          <p14:tracePt t="16391" x="4249738" y="2057400"/>
          <p14:tracePt t="16399" x="4233863" y="2057400"/>
          <p14:tracePt t="16407" x="4225925" y="2057400"/>
          <p14:tracePt t="16415" x="4217988" y="2057400"/>
          <p14:tracePt t="16537" x="4225925" y="2049463"/>
          <p14:tracePt t="16546" x="4241800" y="2049463"/>
          <p14:tracePt t="16554" x="4249738" y="2049463"/>
          <p14:tracePt t="16561" x="4265613" y="2041525"/>
          <p14:tracePt t="16568" x="4273550" y="2041525"/>
          <p14:tracePt t="16575" x="4297363" y="2041525"/>
          <p14:tracePt t="16583" x="4313238" y="2041525"/>
          <p14:tracePt t="16590" x="4337050" y="2041525"/>
          <p14:tracePt t="16598" x="4362450" y="2041525"/>
          <p14:tracePt t="16607" x="4370388" y="2041525"/>
          <p14:tracePt t="16615" x="4386263" y="2049463"/>
          <p14:tracePt t="16631" x="4394200" y="2049463"/>
          <p14:tracePt t="28066" x="4402138" y="2049463"/>
          <p14:tracePt t="28075" x="4410075" y="2065338"/>
          <p14:tracePt t="28084" x="4410075" y="2073275"/>
          <p14:tracePt t="28088" x="4418013" y="2081213"/>
          <p14:tracePt t="28094" x="4425950" y="2097088"/>
          <p14:tracePt t="28105" x="4433888" y="2120900"/>
          <p14:tracePt t="28111" x="4449763" y="2144713"/>
          <p14:tracePt t="28119" x="4457700" y="2168525"/>
          <p14:tracePt t="28129" x="4473575" y="2216150"/>
          <p14:tracePt t="28138" x="4497388" y="2265363"/>
          <p14:tracePt t="28153" x="4545013" y="2368550"/>
          <p14:tracePt t="28159" x="4568825" y="2416175"/>
          <p14:tracePt t="28168" x="4592638" y="2471738"/>
          <p14:tracePt t="28175" x="4616450" y="2519363"/>
          <p14:tracePt t="28184" x="4632325" y="2566988"/>
          <p14:tracePt t="28191" x="4656138" y="2616200"/>
          <p14:tracePt t="28199" x="4679950" y="2663825"/>
          <p14:tracePt t="28206" x="4695825" y="2719388"/>
          <p14:tracePt t="28215" x="4713288" y="2759075"/>
          <p14:tracePt t="28223" x="4737100" y="2798763"/>
          <p14:tracePt t="28231" x="4760913" y="2846388"/>
          <p14:tracePt t="28239" x="4776788" y="2886075"/>
          <p14:tracePt t="28247" x="4792663" y="2919413"/>
          <p14:tracePt t="28257" x="4808538" y="2951163"/>
          <p14:tracePt t="28265" x="4832350" y="2974975"/>
          <p14:tracePt t="28272" x="4864100" y="3014663"/>
          <p14:tracePt t="28279" x="4879975" y="3046413"/>
          <p14:tracePt t="28289" x="4911725" y="3078163"/>
          <p14:tracePt t="28295" x="4935538" y="3117850"/>
          <p14:tracePt t="28305" x="4951413" y="3141663"/>
          <p14:tracePt t="28311" x="4983163" y="3173413"/>
          <p14:tracePt t="28320" x="5006975" y="3213100"/>
          <p14:tracePt t="28330" x="5038725" y="3244850"/>
          <p14:tracePt t="28339" x="5072063" y="3294063"/>
          <p14:tracePt t="28345" x="5087938" y="3333750"/>
          <p14:tracePt t="28355" x="5119688" y="3373438"/>
          <p14:tracePt t="28361" x="5151438" y="3429000"/>
          <p14:tracePt t="28368" x="5191125" y="3468688"/>
          <p14:tracePt t="28375" x="5214938" y="3508375"/>
          <p14:tracePt t="28383" x="5246688" y="3540125"/>
          <p14:tracePt t="28391" x="5278438" y="3579813"/>
          <p14:tracePt t="28399" x="5286375" y="3613150"/>
          <p14:tracePt t="28407" x="5310188" y="3644900"/>
          <p14:tracePt t="28415" x="5326063" y="3660775"/>
          <p14:tracePt t="28423" x="5334000" y="3700463"/>
          <p14:tracePt t="28431" x="5357813" y="3748088"/>
          <p14:tracePt t="28439" x="5381625" y="3779838"/>
          <p14:tracePt t="28446" x="5422900" y="3819525"/>
          <p14:tracePt t="28455" x="5454650" y="3859213"/>
          <p14:tracePt t="28463" x="5486400" y="3906838"/>
          <p14:tracePt t="28472" x="5526088" y="3956050"/>
          <p14:tracePt t="28481" x="5557838" y="4003675"/>
          <p14:tracePt t="28488" x="5589588" y="4043363"/>
          <p14:tracePt t="28497" x="5613400" y="4090988"/>
          <p14:tracePt t="28504" x="5637213" y="4130675"/>
          <p14:tracePt t="28511" x="5668963" y="4162425"/>
          <p14:tracePt t="28519" x="5692775" y="4202113"/>
          <p14:tracePt t="28527" x="5716588" y="4249738"/>
          <p14:tracePt t="28535" x="5749925" y="4298950"/>
          <p14:tracePt t="28543" x="5781675" y="4346575"/>
          <p14:tracePt t="28551" x="5813425" y="4394200"/>
          <p14:tracePt t="28559" x="5845175" y="4441825"/>
          <p14:tracePt t="28572" x="5884863" y="4489450"/>
          <p14:tracePt t="28578" x="5916613" y="4537075"/>
          <p14:tracePt t="28584" x="5948363" y="4576763"/>
          <p14:tracePt t="28594" x="5988050" y="4624388"/>
          <p14:tracePt t="28598" x="6035675" y="4673600"/>
          <p14:tracePt t="28606" x="6075363" y="4721225"/>
          <p14:tracePt t="28615" x="6124575" y="4776788"/>
          <p14:tracePt t="28623" x="6172200" y="4824413"/>
          <p14:tracePt t="28631" x="6211888" y="4864100"/>
          <p14:tracePt t="28639" x="6259513" y="4903788"/>
          <p14:tracePt t="28647" x="6307138" y="4943475"/>
          <p14:tracePt t="28656" x="6354763" y="4976813"/>
          <p14:tracePt t="28663" x="6418263" y="5016500"/>
          <p14:tracePt t="28672" x="6475413" y="5048250"/>
          <p14:tracePt t="28679" x="6538913" y="5087938"/>
          <p14:tracePt t="28688" x="6602413" y="5119688"/>
          <p14:tracePt t="28695" x="6665913" y="5143500"/>
          <p14:tracePt t="28705" x="6729413" y="5167313"/>
          <p14:tracePt t="28711" x="6802438" y="5191125"/>
          <p14:tracePt t="28720" x="6865938" y="5207000"/>
          <p14:tracePt t="28729" x="6945313" y="5238750"/>
          <p14:tracePt t="28738" x="7016750" y="5262563"/>
          <p14:tracePt t="28745" x="7104063" y="5286375"/>
          <p14:tracePt t="28752" x="7185025" y="5310188"/>
          <p14:tracePt t="28759" x="7264400" y="5327650"/>
          <p14:tracePt t="28768" x="7335838" y="5351463"/>
          <p14:tracePt t="28776" x="7415213" y="5367338"/>
          <p14:tracePt t="28783" x="7478713" y="5383213"/>
          <p14:tracePt t="28791" x="7543800" y="5383213"/>
          <p14:tracePt t="28799" x="7599363" y="5391150"/>
          <p14:tracePt t="28807" x="7670800" y="5399088"/>
          <p14:tracePt t="28815" x="7742238" y="5407025"/>
          <p14:tracePt t="28823" x="7813675" y="5414963"/>
          <p14:tracePt t="28831" x="7878763" y="5414963"/>
          <p14:tracePt t="28839" x="7950200" y="5414963"/>
          <p14:tracePt t="28846" x="8037513" y="5414963"/>
          <p14:tracePt t="28856" x="8124825" y="5414963"/>
          <p14:tracePt t="28863" x="8205788" y="5407025"/>
          <p14:tracePt t="28872" x="8293100" y="5399088"/>
          <p14:tracePt t="28879" x="8380413" y="5391150"/>
          <p14:tracePt t="28888" x="8467725" y="5367338"/>
          <p14:tracePt t="28895" x="8531225" y="5343525"/>
          <p14:tracePt t="28905" x="8596313" y="5327650"/>
          <p14:tracePt t="28911" x="8667750" y="5302250"/>
          <p14:tracePt t="28920" x="8731250" y="5270500"/>
          <p14:tracePt t="28929" x="8802688" y="5246688"/>
          <p14:tracePt t="28938" x="8874125" y="5207000"/>
          <p14:tracePt t="28946" x="8955088" y="5175250"/>
          <p14:tracePt t="28952" x="9042400" y="5135563"/>
          <p14:tracePt t="28959" x="9121775" y="5119688"/>
          <p14:tracePt t="28968" x="9201150" y="5087938"/>
          <p14:tracePt t="28975" x="9266238" y="5048250"/>
          <p14:tracePt t="28983" x="9337675" y="5008563"/>
          <p14:tracePt t="28991" x="9393238" y="4976813"/>
          <p14:tracePt t="28999" x="9448800" y="4935538"/>
          <p14:tracePt t="29007" x="9512300" y="4887913"/>
          <p14:tracePt t="29015" x="9559925" y="4848225"/>
          <p14:tracePt t="29023" x="9617075" y="4800600"/>
          <p14:tracePt t="29031" x="9680575" y="4752975"/>
          <p14:tracePt t="29039" x="9728200" y="4705350"/>
          <p14:tracePt t="29046" x="9783763" y="4649788"/>
          <p14:tracePt t="29055" x="9847263" y="4592638"/>
          <p14:tracePt t="29062" x="9894888" y="4545013"/>
          <p14:tracePt t="29072" x="9936163" y="4481513"/>
          <p14:tracePt t="29079" x="9975850" y="4425950"/>
          <p14:tracePt t="29089" x="10023475" y="4354513"/>
          <p14:tracePt t="29097" x="10055225" y="4291013"/>
          <p14:tracePt t="29106" x="10086975" y="4210050"/>
          <p14:tracePt t="29114" x="10126663" y="4146550"/>
          <p14:tracePt t="29119" x="10158413" y="4067175"/>
          <p14:tracePt t="29127" x="10182225" y="4011613"/>
          <p14:tracePt t="29134" x="10213975" y="3938588"/>
          <p14:tracePt t="29152" x="10279063" y="3795713"/>
          <p14:tracePt t="29159" x="10302875" y="3732213"/>
          <p14:tracePt t="29168" x="10326688" y="3660775"/>
          <p14:tracePt t="29175" x="10342563" y="3595688"/>
          <p14:tracePt t="29184" x="10358438" y="3532188"/>
          <p14:tracePt t="29191" x="10382250" y="3460750"/>
          <p14:tracePt t="29199" x="10390188" y="3397250"/>
          <p14:tracePt t="29209" x="10406063" y="3341688"/>
          <p14:tracePt t="29221" x="10429875" y="3278188"/>
          <p14:tracePt t="29229" x="10437813" y="3213100"/>
          <p14:tracePt t="29232" x="10437813" y="3165475"/>
          <p14:tracePt t="29239" x="10445750" y="3109913"/>
          <p14:tracePt t="29247" x="10445750" y="3070225"/>
          <p14:tracePt t="29255" x="10445750" y="3022600"/>
          <p14:tracePt t="29263" x="10445750" y="2982913"/>
          <p14:tracePt t="29272" x="10445750" y="2935288"/>
          <p14:tracePt t="29279" x="10445750" y="2901950"/>
          <p14:tracePt t="29288" x="10445750" y="2862263"/>
          <p14:tracePt t="29294" x="10437813" y="2822575"/>
          <p14:tracePt t="29305" x="10429875" y="2782888"/>
          <p14:tracePt t="29314" x="10406063" y="2743200"/>
          <p14:tracePt t="29320" x="10390188" y="2719388"/>
          <p14:tracePt t="29328" x="10382250" y="2679700"/>
          <p14:tracePt t="29335" x="10358438" y="2640013"/>
          <p14:tracePt t="29343" x="10334625" y="2616200"/>
          <p14:tracePt t="29351" x="10294938" y="2584450"/>
          <p14:tracePt t="29361" x="10269538" y="2551113"/>
          <p14:tracePt t="29373" x="10237788" y="2527300"/>
          <p14:tracePt t="29377" x="10198100" y="2503488"/>
          <p14:tracePt t="29384" x="10158413" y="2487613"/>
          <p14:tracePt t="29392" x="10118725" y="2463800"/>
          <p14:tracePt t="29403" x="10071100" y="2439988"/>
          <p14:tracePt t="29409" x="10023475" y="2424113"/>
          <p14:tracePt t="29416" x="9975850" y="2400300"/>
          <p14:tracePt t="29424" x="9918700" y="2384425"/>
          <p14:tracePt t="29431" x="9863138" y="2368550"/>
          <p14:tracePt t="29439" x="9807575" y="2352675"/>
          <p14:tracePt t="29447" x="9752013" y="2344738"/>
          <p14:tracePt t="29456" x="9688513" y="2328863"/>
          <p14:tracePt t="29464" x="9632950" y="2312988"/>
          <p14:tracePt t="29472" x="9567863" y="2305050"/>
          <p14:tracePt t="29479" x="9504363" y="2297113"/>
          <p14:tracePt t="29488" x="9417050" y="2289175"/>
          <p14:tracePt t="29496" x="9345613" y="2281238"/>
          <p14:tracePt t="29505" x="9258300" y="2273300"/>
          <p14:tracePt t="29512" x="9169400" y="2257425"/>
          <p14:tracePt t="29520" x="9066213" y="2249488"/>
          <p14:tracePt t="29527" x="8970963" y="2249488"/>
          <p14:tracePt t="29534" x="8858250" y="2241550"/>
          <p14:tracePt t="29543" x="8778875" y="2241550"/>
          <p14:tracePt t="29551" x="8683625" y="2241550"/>
          <p14:tracePt t="29559" x="8612188" y="2241550"/>
          <p14:tracePt t="29568" x="8523288" y="2241550"/>
          <p14:tracePt t="29575" x="8451850" y="2241550"/>
          <p14:tracePt t="29583" x="8372475" y="2249488"/>
          <p14:tracePt t="29591" x="8308975" y="2249488"/>
          <p14:tracePt t="29599" x="8237538" y="2249488"/>
          <p14:tracePt t="29607" x="8172450" y="2249488"/>
          <p14:tracePt t="29615" x="8108950" y="2249488"/>
          <p14:tracePt t="29623" x="8045450" y="2249488"/>
          <p14:tracePt t="29631" x="7966075" y="2249488"/>
          <p14:tracePt t="29639" x="7902575" y="2249488"/>
          <p14:tracePt t="29647" x="7829550" y="2249488"/>
          <p14:tracePt t="29655" x="7766050" y="2249488"/>
          <p14:tracePt t="29666" x="7702550" y="2249488"/>
          <p14:tracePt t="29673" x="7623175" y="2249488"/>
          <p14:tracePt t="29680" x="7551738" y="2257425"/>
          <p14:tracePt t="29689" x="7470775" y="2265363"/>
          <p14:tracePt t="29695" x="7399338" y="2265363"/>
          <p14:tracePt t="29705" x="7327900" y="2281238"/>
          <p14:tracePt t="29711" x="7240588" y="2289175"/>
          <p14:tracePt t="29720" x="7153275" y="2297113"/>
          <p14:tracePt t="29727" x="7064375" y="2305050"/>
          <p14:tracePt t="29735" x="6969125" y="2312988"/>
          <p14:tracePt t="29748" x="6873875" y="2336800"/>
          <p14:tracePt t="29755" x="6777038" y="2344738"/>
          <p14:tracePt t="29763" x="6681788" y="2360613"/>
          <p14:tracePt t="29767" x="6594475" y="2368550"/>
          <p14:tracePt t="29775" x="6499225" y="2376488"/>
          <p14:tracePt t="29788" x="6410325" y="2392363"/>
          <p14:tracePt t="29795" x="6338888" y="2392363"/>
          <p14:tracePt t="29802" x="6251575" y="2400300"/>
          <p14:tracePt t="29809" x="6172200" y="2416175"/>
          <p14:tracePt t="29816" x="6083300" y="2439988"/>
          <p14:tracePt t="29825" x="6027738" y="2463800"/>
          <p14:tracePt t="29831" x="5956300" y="2479675"/>
          <p14:tracePt t="29841" x="5900738" y="2511425"/>
          <p14:tracePt t="29850" x="5853113" y="2535238"/>
          <p14:tracePt t="29856" x="5805488" y="2559050"/>
          <p14:tracePt t="29865" x="5757863" y="2584450"/>
          <p14:tracePt t="29873" x="5724525" y="2616200"/>
          <p14:tracePt t="29879" x="5684838" y="2640013"/>
          <p14:tracePt t="29888" x="5645150" y="2671763"/>
          <p14:tracePt t="29895" x="5613400" y="2711450"/>
          <p14:tracePt t="29904" x="5573713" y="2751138"/>
          <p14:tracePt t="29911" x="5557838" y="2774950"/>
          <p14:tracePt t="29919" x="5510213" y="2830513"/>
          <p14:tracePt t="29927" x="5494338" y="2862263"/>
          <p14:tracePt t="29936" x="5454650" y="2901950"/>
          <p14:tracePt t="29943" x="5430838" y="2951163"/>
          <p14:tracePt t="29951" x="5397500" y="2998788"/>
          <p14:tracePt t="29959" x="5373688" y="3046413"/>
          <p14:tracePt t="29967" x="5349875" y="3101975"/>
          <p14:tracePt t="29975" x="5326063" y="3149600"/>
          <p14:tracePt t="29984" x="5302250" y="3197225"/>
          <p14:tracePt t="29991" x="5286375" y="3252788"/>
          <p14:tracePt t="29999" x="5270500" y="3302000"/>
          <p14:tracePt t="30007" x="5254625" y="3357563"/>
          <p14:tracePt t="30015" x="5238750" y="3413125"/>
          <p14:tracePt t="30023" x="5230813" y="3468688"/>
          <p14:tracePt t="30033" x="5230813" y="3516313"/>
          <p14:tracePt t="30042" x="5214938" y="3587750"/>
          <p14:tracePt t="30049" x="5214938" y="3629025"/>
          <p14:tracePt t="30056" x="5207000" y="3676650"/>
          <p14:tracePt t="30064" x="5199063" y="3732213"/>
          <p14:tracePt t="30072" x="5191125" y="3763963"/>
          <p14:tracePt t="30079" x="5183188" y="3811588"/>
          <p14:tracePt t="30091" x="5183188" y="3859213"/>
          <p14:tracePt t="30097" x="5175250" y="3914775"/>
          <p14:tracePt t="30104" x="5175250" y="3963988"/>
          <p14:tracePt t="30112" x="5175250" y="4003675"/>
          <p14:tracePt t="30119" x="5175250" y="4059238"/>
          <p14:tracePt t="30127" x="5175250" y="4098925"/>
          <p14:tracePt t="30135" x="5183188" y="4154488"/>
          <p14:tracePt t="30153" x="5214938" y="4249738"/>
          <p14:tracePt t="30159" x="5230813" y="4306888"/>
          <p14:tracePt t="30169" x="5246688" y="4354513"/>
          <p14:tracePt t="30176" x="5270500" y="4394200"/>
          <p14:tracePt t="30184" x="5286375" y="4441825"/>
          <p14:tracePt t="30192" x="5310188" y="4489450"/>
          <p14:tracePt t="30200" x="5318125" y="4529138"/>
          <p14:tracePt t="30209" x="5349875" y="4576763"/>
          <p14:tracePt t="30215" x="5389563" y="4633913"/>
          <p14:tracePt t="30223" x="5430838" y="4681538"/>
          <p14:tracePt t="30231" x="5478463" y="4752975"/>
          <p14:tracePt t="30239" x="5526088" y="4800600"/>
          <p14:tracePt t="30247" x="5589588" y="4856163"/>
          <p14:tracePt t="30258" x="5645150" y="4919663"/>
          <p14:tracePt t="30266" x="5708650" y="4959350"/>
          <p14:tracePt t="30272" x="5789613" y="5024438"/>
          <p14:tracePt t="30282" x="5868988" y="5064125"/>
          <p14:tracePt t="30288" x="5948363" y="5119688"/>
          <p14:tracePt t="30295" x="6019800" y="5151438"/>
          <p14:tracePt t="30304" x="6108700" y="5191125"/>
          <p14:tracePt t="30311" x="6188075" y="5230813"/>
          <p14:tracePt t="30319" x="6275388" y="5262563"/>
          <p14:tracePt t="30327" x="6354763" y="5286375"/>
          <p14:tracePt t="30334" x="6434138" y="5319713"/>
          <p14:tracePt t="30343" x="6507163" y="5335588"/>
          <p14:tracePt t="30351" x="6570663" y="5359400"/>
          <p14:tracePt t="30359" x="6657975" y="5391150"/>
          <p14:tracePt t="30368" x="6745288" y="5414963"/>
          <p14:tracePt t="30375" x="6826250" y="5430838"/>
          <p14:tracePt t="30388" x="6913563" y="5446713"/>
          <p14:tracePt t="30394" x="6985000" y="5470525"/>
          <p14:tracePt t="30405" x="7072313" y="5486400"/>
          <p14:tracePt t="30411" x="7161213" y="5510213"/>
          <p14:tracePt t="30418" x="7256463" y="5518150"/>
          <p14:tracePt t="30424" x="7335838" y="5526088"/>
          <p14:tracePt t="30434" x="7415213" y="5534025"/>
          <p14:tracePt t="30441" x="7496175" y="5541963"/>
          <p14:tracePt t="30448" x="7567613" y="5549900"/>
          <p14:tracePt t="30456" x="7646988" y="5549900"/>
          <p14:tracePt t="30463" x="7718425" y="5549900"/>
          <p14:tracePt t="30472" x="7797800" y="5549900"/>
          <p14:tracePt t="30478" x="7870825" y="5549900"/>
          <p14:tracePt t="30488" x="7942263" y="5549900"/>
          <p14:tracePt t="30496" x="8013700" y="5541963"/>
          <p14:tracePt t="30506" x="8101013" y="5541963"/>
          <p14:tracePt t="30514" x="8164513" y="5534025"/>
          <p14:tracePt t="30520" x="8245475" y="5526088"/>
          <p14:tracePt t="30529" x="8316913" y="5510213"/>
          <p14:tracePt t="30534" x="8380413" y="5502275"/>
          <p14:tracePt t="30543" x="8459788" y="5478463"/>
          <p14:tracePt t="30551" x="8540750" y="5454650"/>
          <p14:tracePt t="30559" x="8604250" y="5438775"/>
          <p14:tracePt t="30568" x="8675688" y="5422900"/>
          <p14:tracePt t="30575" x="8755063" y="5399088"/>
          <p14:tracePt t="30584" x="8826500" y="5375275"/>
          <p14:tracePt t="30592" x="8891588" y="5351463"/>
          <p14:tracePt t="30602" x="8970963" y="5310188"/>
          <p14:tracePt t="30608" x="9034463" y="5278438"/>
          <p14:tracePt t="30619" x="9105900" y="5246688"/>
          <p14:tracePt t="30626" x="9169400" y="5207000"/>
          <p14:tracePt t="30633" x="9242425" y="5159375"/>
          <p14:tracePt t="30640" x="9297988" y="5119688"/>
          <p14:tracePt t="30649" x="9361488" y="5080000"/>
          <p14:tracePt t="30657" x="9417050" y="5024438"/>
          <p14:tracePt t="30662" x="9464675" y="4976813"/>
          <p14:tracePt t="30672" x="9504363" y="4927600"/>
          <p14:tracePt t="30679" x="9536113" y="4879975"/>
          <p14:tracePt t="30688" x="9575800" y="4832350"/>
          <p14:tracePt t="30695" x="9609138" y="4784725"/>
          <p14:tracePt t="30704" x="9648825" y="4729163"/>
          <p14:tracePt t="30711" x="9680575" y="4681538"/>
          <p14:tracePt t="30719" x="9704388" y="4616450"/>
          <p14:tracePt t="30726" x="9720263" y="4576763"/>
          <p14:tracePt t="30734" x="9744075" y="4513263"/>
          <p14:tracePt t="30743" x="9759950" y="4473575"/>
          <p14:tracePt t="30752" x="9767888" y="4418013"/>
          <p14:tracePt t="30758" x="9767888" y="4370388"/>
          <p14:tracePt t="30767" x="9775825" y="4314825"/>
          <p14:tracePt t="30774" x="9775825" y="4265613"/>
          <p14:tracePt t="30783" x="9783763" y="4210050"/>
          <p14:tracePt t="30790" x="9783763" y="4162425"/>
          <p14:tracePt t="30799" x="9783763" y="4114800"/>
          <p14:tracePt t="30807" x="9783763" y="4067175"/>
          <p14:tracePt t="30815" x="9783763" y="4027488"/>
          <p14:tracePt t="30823" x="9783763" y="3987800"/>
          <p14:tracePt t="30831" x="9783763" y="3956050"/>
          <p14:tracePt t="30839" x="9783763" y="3922713"/>
          <p14:tracePt t="30850" x="9775825" y="3890963"/>
          <p14:tracePt t="30859" x="9767888" y="3843338"/>
          <p14:tracePt t="30866" x="9767888" y="3811588"/>
          <p14:tracePt t="30875" x="9759950" y="3763963"/>
          <p14:tracePt t="30880" x="9744075" y="3732213"/>
          <p14:tracePt t="30887" x="9728200" y="3692525"/>
          <p14:tracePt t="30896" x="9720263" y="3660775"/>
          <p14:tracePt t="30904" x="9712325" y="3621088"/>
          <p14:tracePt t="30911" x="9688513" y="3587750"/>
          <p14:tracePt t="30918" x="9664700" y="3540125"/>
          <p14:tracePt t="30926" x="9625013" y="3492500"/>
          <p14:tracePt t="30934" x="9593263" y="3460750"/>
          <p14:tracePt t="30942" x="9551988" y="3413125"/>
          <p14:tracePt t="30951" x="9504363" y="3365500"/>
          <p14:tracePt t="30958" x="9440863" y="3309938"/>
          <p14:tracePt t="30968" x="9385300" y="3270250"/>
          <p14:tracePt t="30974" x="9329738" y="3221038"/>
          <p14:tracePt t="30983" x="9282113" y="3189288"/>
          <p14:tracePt t="30991" x="9242425" y="3165475"/>
          <p14:tracePt t="30999" x="9201150" y="3141663"/>
          <p14:tracePt t="31006" x="9177338" y="3117850"/>
          <p14:tracePt t="31015" x="9161463" y="3109913"/>
          <p14:tracePt t="31023" x="9129713" y="3094038"/>
          <p14:tracePt t="31031" x="9105900" y="3086100"/>
          <p14:tracePt t="31039" x="9090025" y="3078163"/>
          <p14:tracePt t="31047" x="9066213" y="3062288"/>
          <p14:tracePt t="31055" x="9026525" y="3054350"/>
          <p14:tracePt t="31063" x="9002713" y="3038475"/>
          <p14:tracePt t="31072" x="8947150" y="3022600"/>
          <p14:tracePt t="31079" x="8899525" y="2990850"/>
          <p14:tracePt t="31089" x="8834438" y="2974975"/>
          <p14:tracePt t="31094" x="8755063" y="2951163"/>
          <p14:tracePt t="31104" x="8699500" y="2927350"/>
          <p14:tracePt t="31111" x="8628063" y="2894013"/>
          <p14:tracePt t="31118" x="8564563" y="2878138"/>
          <p14:tracePt t="31144" x="8364538" y="2838450"/>
          <p14:tracePt t="31155" x="8308975" y="2822575"/>
          <p14:tracePt t="31161" x="8269288" y="2814638"/>
          <p14:tracePt t="31169" x="8213725" y="2806700"/>
          <p14:tracePt t="31175" x="8156575" y="2806700"/>
          <p14:tracePt t="31186" x="8093075" y="2798763"/>
          <p14:tracePt t="31191" x="8037513" y="2790825"/>
          <p14:tracePt t="31200" x="7974013" y="2782888"/>
          <p14:tracePt t="31208" x="7894638" y="2774950"/>
          <p14:tracePt t="31215" x="7821613" y="2759075"/>
          <p14:tracePt t="31223" x="7750175" y="2759075"/>
          <p14:tracePt t="31231" x="7678738" y="2751138"/>
          <p14:tracePt t="31239" x="7607300" y="2743200"/>
          <p14:tracePt t="31246" x="7535863" y="2743200"/>
          <p14:tracePt t="31255" x="7462838" y="2735263"/>
          <p14:tracePt t="31262" x="7391400" y="2735263"/>
          <p14:tracePt t="31273" x="7319963" y="2735263"/>
          <p14:tracePt t="31283" x="7256463" y="2735263"/>
          <p14:tracePt t="31289" x="7192963" y="2735263"/>
          <p14:tracePt t="31298" x="7135813" y="2735263"/>
          <p14:tracePt t="31306" x="7072313" y="2735263"/>
          <p14:tracePt t="31312" x="7008813" y="2727325"/>
          <p14:tracePt t="31319" x="6953250" y="2727325"/>
          <p14:tracePt t="31327" x="6897688" y="2719388"/>
          <p14:tracePt t="31334" x="6842125" y="2719388"/>
          <p14:tracePt t="31343" x="6802438" y="2711450"/>
          <p14:tracePt t="31351" x="6745288" y="2703513"/>
          <p14:tracePt t="31359" x="6713538" y="2703513"/>
          <p14:tracePt t="31368" x="6681788" y="2695575"/>
          <p14:tracePt t="31375" x="6634163" y="2687638"/>
          <p14:tracePt t="31383" x="6578600" y="2687638"/>
          <p14:tracePt t="31391" x="6538913" y="2687638"/>
          <p14:tracePt t="31399" x="6491288" y="2687638"/>
          <p14:tracePt t="31407" x="6434138" y="2679700"/>
          <p14:tracePt t="31415" x="6394450" y="2671763"/>
          <p14:tracePt t="31423" x="6362700" y="2663825"/>
          <p14:tracePt t="31431" x="6323013" y="2655888"/>
          <p14:tracePt t="31439" x="6291263" y="2647950"/>
          <p14:tracePt t="31447" x="6251575" y="2632075"/>
          <p14:tracePt t="31455" x="6219825" y="2616200"/>
          <p14:tracePt t="31463" x="6180138" y="2600325"/>
          <p14:tracePt t="31472" x="6148388" y="2592388"/>
          <p14:tracePt t="31478" x="6116638" y="2576513"/>
          <p14:tracePt t="31488" x="6083300" y="2559050"/>
          <p14:tracePt t="31496" x="6051550" y="2543175"/>
          <p14:tracePt t="31504" x="6027738" y="2535238"/>
          <p14:tracePt t="31511" x="6003925" y="2511425"/>
          <p14:tracePt t="31522" x="5972175" y="2503488"/>
          <p14:tracePt t="31532" x="5956300" y="2479675"/>
          <p14:tracePt t="31536" x="5932488" y="2471738"/>
          <p14:tracePt t="31543" x="5916613" y="2455863"/>
          <p14:tracePt t="31551" x="5892800" y="2439988"/>
          <p14:tracePt t="31559" x="5876925" y="2424113"/>
          <p14:tracePt t="31568" x="5861050" y="2408238"/>
          <p14:tracePt t="31575" x="5845175" y="2400300"/>
          <p14:tracePt t="31583" x="5837238" y="2376488"/>
          <p14:tracePt t="31591" x="5813425" y="2360613"/>
          <p14:tracePt t="31601" x="5797550" y="2336800"/>
          <p14:tracePt t="31607" x="5781675" y="2305050"/>
          <p14:tracePt t="31616" x="5765800" y="2281238"/>
          <p14:tracePt t="31625" x="5749925" y="2249488"/>
          <p14:tracePt t="31631" x="5732463" y="2216150"/>
          <p14:tracePt t="31640" x="5716588" y="2192338"/>
          <p14:tracePt t="31647" x="5716588" y="2152650"/>
          <p14:tracePt t="31657" x="5700713" y="2128838"/>
          <p14:tracePt t="31663" x="5700713" y="2105025"/>
          <p14:tracePt t="31673" x="5692775" y="2089150"/>
          <p14:tracePt t="31680" x="5692775" y="2065338"/>
          <p14:tracePt t="31689" x="5692775" y="2049463"/>
          <p14:tracePt t="31695" x="5700713" y="2025650"/>
          <p14:tracePt t="31704" x="5700713" y="1993900"/>
          <p14:tracePt t="31711" x="5700713" y="1970088"/>
          <p14:tracePt t="31719" x="5708650" y="1938338"/>
          <p14:tracePt t="31727" x="5724525" y="1914525"/>
          <p14:tracePt t="31735" x="5732463" y="1890713"/>
          <p14:tracePt t="31743" x="5740400" y="1873250"/>
          <p14:tracePt t="31752" x="5757863" y="1849438"/>
          <p14:tracePt t="31759" x="5765800" y="1833563"/>
          <p14:tracePt t="31768" x="5765800" y="1817688"/>
          <p14:tracePt t="31775" x="5773738" y="1801813"/>
          <p14:tracePt t="31782" x="5781675" y="1785938"/>
          <p14:tracePt t="31791" x="5781675" y="1778000"/>
          <p14:tracePt t="31799" x="5781675" y="1770063"/>
          <p14:tracePt t="31929" x="5789613" y="1770063"/>
          <p14:tracePt t="31937" x="5797550" y="1770063"/>
          <p14:tracePt t="31953" x="5805488" y="1770063"/>
          <p14:tracePt t="32266" x="5813425" y="1770063"/>
          <p14:tracePt t="32279" x="5821363" y="1778000"/>
          <p14:tracePt t="32288" x="5837238" y="1785938"/>
          <p14:tracePt t="32295" x="5853113" y="1793875"/>
          <p14:tracePt t="32304" x="5868988" y="1801813"/>
          <p14:tracePt t="32311" x="5884863" y="1809750"/>
          <p14:tracePt t="32320" x="5908675" y="1817688"/>
          <p14:tracePt t="32327" x="5932488" y="1825625"/>
          <p14:tracePt t="32334" x="5956300" y="1825625"/>
          <p14:tracePt t="32343" x="5995988" y="1833563"/>
          <p14:tracePt t="32351" x="6019800" y="1833563"/>
          <p14:tracePt t="32359" x="6043613" y="1833563"/>
          <p14:tracePt t="32368" x="6067425" y="1833563"/>
          <p14:tracePt t="32375" x="6083300" y="1833563"/>
          <p14:tracePt t="32383" x="6091238" y="1833563"/>
          <p14:tracePt t="32399" x="6100763" y="1833563"/>
          <p14:tracePt t="32410" x="6108700" y="1825625"/>
          <p14:tracePt t="32418" x="6116638" y="1817688"/>
          <p14:tracePt t="32425" x="6124575" y="1801813"/>
          <p14:tracePt t="32432" x="6132513" y="1778000"/>
          <p14:tracePt t="32441" x="6140450" y="1762125"/>
          <p14:tracePt t="32447" x="6148388" y="1746250"/>
          <p14:tracePt t="32456" x="6156325" y="1738313"/>
          <p14:tracePt t="32463" x="6164263" y="1722438"/>
          <p14:tracePt t="32472" x="6164263" y="1714500"/>
          <p14:tracePt t="32479" x="6172200" y="1698625"/>
          <p14:tracePt t="32495" x="6180138" y="1674813"/>
          <p14:tracePt t="32511" x="6180138" y="1666875"/>
          <p14:tracePt t="32520" x="6180138" y="1658938"/>
          <p14:tracePt t="32534" x="6180138" y="1643063"/>
          <p14:tracePt t="32543" x="6180138" y="1635125"/>
          <p14:tracePt t="32551" x="6180138" y="1627188"/>
          <p14:tracePt t="32559" x="6180138" y="1619250"/>
          <p14:tracePt t="32575" x="6180138" y="1611313"/>
          <p14:tracePt t="32584" x="6172200" y="1603375"/>
          <p14:tracePt t="32767" x="6164263" y="1595438"/>
          <p14:tracePt t="32775" x="6164263" y="1587500"/>
          <p14:tracePt t="32783" x="6156325" y="1579563"/>
          <p14:tracePt t="32791" x="6148388" y="1571625"/>
          <p14:tracePt t="32799" x="6140450" y="1563688"/>
          <p14:tracePt t="32807" x="6140450" y="1555750"/>
          <p14:tracePt t="32818" x="6132513" y="1547813"/>
          <p14:tracePt t="32825" x="6132513" y="1538288"/>
          <p14:tracePt t="32834" x="6124575" y="1530350"/>
          <p14:tracePt t="32840" x="6116638" y="1530350"/>
          <p14:tracePt t="32848" x="6116638" y="1514475"/>
          <p14:tracePt t="32857" x="6100763" y="1514475"/>
          <p14:tracePt t="32872" x="6100763" y="1506538"/>
          <p14:tracePt t="32946" x="6091238" y="1506538"/>
          <p14:tracePt t="33714" x="6108700" y="1514475"/>
          <p14:tracePt t="33729" x="6116638" y="1522413"/>
          <p14:tracePt t="33736" x="6124575" y="1522413"/>
          <p14:tracePt t="33744" x="6132513" y="1522413"/>
          <p14:tracePt t="33752" x="6140450" y="1522413"/>
          <p14:tracePt t="33759" x="6156325" y="1522413"/>
          <p14:tracePt t="33768" x="6172200" y="1522413"/>
          <p14:tracePt t="33775" x="6196013" y="1522413"/>
          <p14:tracePt t="33784" x="6219825" y="1530350"/>
          <p14:tracePt t="33791" x="6243638" y="1530350"/>
          <p14:tracePt t="33801" x="6267450" y="1530350"/>
          <p14:tracePt t="33811" x="6299200" y="1530350"/>
          <p14:tracePt t="33818" x="6338888" y="1538288"/>
          <p14:tracePt t="33825" x="6386513" y="1538288"/>
          <p14:tracePt t="33831" x="6426200" y="1547813"/>
          <p14:tracePt t="33840" x="6483350" y="1547813"/>
          <p14:tracePt t="33846" x="6523038" y="1547813"/>
          <p14:tracePt t="33856" x="6570663" y="1555750"/>
          <p14:tracePt t="33863" x="6602413" y="1555750"/>
          <p14:tracePt t="33874" x="6626225" y="1555750"/>
          <p14:tracePt t="33882" x="6650038" y="1555750"/>
          <p14:tracePt t="33887" x="6665913" y="1555750"/>
          <p14:tracePt t="33896" x="6681788" y="1563688"/>
          <p14:tracePt t="33905" x="6697663" y="1563688"/>
          <p14:tracePt t="33920" x="6713538" y="1563688"/>
          <p14:tracePt t="33927" x="6729413" y="1563688"/>
          <p14:tracePt t="33935" x="6737350" y="1563688"/>
          <p14:tracePt t="33943" x="6753225" y="1563688"/>
          <p14:tracePt t="33951" x="6777038" y="1563688"/>
          <p14:tracePt t="33959" x="6802438" y="1563688"/>
          <p14:tracePt t="33968" x="6818313" y="1563688"/>
          <p14:tracePt t="33978" x="6842125" y="1563688"/>
          <p14:tracePt t="33988" x="6865938" y="1563688"/>
          <p14:tracePt t="33993" x="6889750" y="1563688"/>
          <p14:tracePt t="34001" x="6913563" y="1563688"/>
          <p14:tracePt t="34007" x="6929438" y="1563688"/>
          <p14:tracePt t="34015" x="6945313" y="1563688"/>
          <p14:tracePt t="34024" x="6961188" y="1563688"/>
          <p14:tracePt t="34031" x="6969125" y="1563688"/>
          <p14:tracePt t="34039" x="6977063" y="1555750"/>
          <p14:tracePt t="34810" x="6977063" y="1563688"/>
          <p14:tracePt t="34817" x="6977063" y="1579563"/>
          <p14:tracePt t="34823" x="6977063" y="1595438"/>
          <p14:tracePt t="34831" x="6977063" y="1611313"/>
          <p14:tracePt t="34839" x="6985000" y="1627188"/>
          <p14:tracePt t="34847" x="6985000" y="1651000"/>
          <p14:tracePt t="34855" x="6992938" y="1666875"/>
          <p14:tracePt t="34863" x="7000875" y="1698625"/>
          <p14:tracePt t="34872" x="7000875" y="1730375"/>
          <p14:tracePt t="34879" x="7000875" y="1754188"/>
          <p14:tracePt t="34888" x="7008813" y="1770063"/>
          <p14:tracePt t="34895" x="7016750" y="1801813"/>
          <p14:tracePt t="34904" x="7016750" y="1833563"/>
          <p14:tracePt t="34911" x="7024688" y="1857375"/>
          <p14:tracePt t="34919" x="7032625" y="1906588"/>
          <p14:tracePt t="34927" x="7040563" y="1938338"/>
          <p14:tracePt t="34934" x="7048500" y="1985963"/>
          <p14:tracePt t="34943" x="7056438" y="2025650"/>
          <p14:tracePt t="34951" x="7064375" y="2065338"/>
          <p14:tracePt t="34959" x="7080250" y="2097088"/>
          <p14:tracePt t="34968" x="7088188" y="2144713"/>
          <p14:tracePt t="34975" x="7096125" y="2176463"/>
          <p14:tracePt t="34984" x="7112000" y="2216150"/>
          <p14:tracePt t="34991" x="7119938" y="2257425"/>
          <p14:tracePt t="34999" x="7119938" y="2297113"/>
          <p14:tracePt t="35007" x="7127875" y="2320925"/>
          <p14:tracePt t="35015" x="7135813" y="2344738"/>
          <p14:tracePt t="35023" x="7135813" y="2376488"/>
          <p14:tracePt t="35031" x="7145338" y="2400300"/>
          <p14:tracePt t="35039" x="7153275" y="2424113"/>
          <p14:tracePt t="35046" x="7153275" y="2447925"/>
          <p14:tracePt t="35055" x="7161213" y="2487613"/>
          <p14:tracePt t="35063" x="7169150" y="2527300"/>
          <p14:tracePt t="35072" x="7185025" y="2551113"/>
          <p14:tracePt t="35079" x="7192963" y="2592388"/>
          <p14:tracePt t="35088" x="7200900" y="2616200"/>
          <p14:tracePt t="35095" x="7208838" y="2640013"/>
          <p14:tracePt t="35105" x="7224713" y="2671763"/>
          <p14:tracePt t="35111" x="7232650" y="2695575"/>
          <p14:tracePt t="35119" x="7240588" y="2719388"/>
          <p14:tracePt t="35127" x="7248525" y="2743200"/>
          <p14:tracePt t="35135" x="7264400" y="2782888"/>
          <p14:tracePt t="35143" x="7272338" y="2814638"/>
          <p14:tracePt t="35151" x="7280275" y="2846388"/>
          <p14:tracePt t="35159" x="7304088" y="2894013"/>
          <p14:tracePt t="35168" x="7319963" y="2943225"/>
          <p14:tracePt t="35175" x="7343775" y="2990850"/>
          <p14:tracePt t="35184" x="7359650" y="3046413"/>
          <p14:tracePt t="35191" x="7383463" y="3086100"/>
          <p14:tracePt t="35199" x="7407275" y="3141663"/>
          <p14:tracePt t="35207" x="7439025" y="3189288"/>
          <p14:tracePt t="35215" x="7462838" y="3244850"/>
          <p14:tracePt t="35223" x="7486650" y="3302000"/>
          <p14:tracePt t="35231" x="7519988" y="3357563"/>
          <p14:tracePt t="35239" x="7551738" y="3405188"/>
          <p14:tracePt t="35247" x="7575550" y="3468688"/>
          <p14:tracePt t="35255" x="7615238" y="3524250"/>
          <p14:tracePt t="35263" x="7654925" y="3571875"/>
          <p14:tracePt t="35272" x="7686675" y="3629025"/>
          <p14:tracePt t="35279" x="7726363" y="3684588"/>
          <p14:tracePt t="35289" x="7789863" y="3748088"/>
          <p14:tracePt t="35295" x="7839075" y="3795713"/>
          <p14:tracePt t="35304" x="7910513" y="3851275"/>
          <p14:tracePt t="35312" x="7974013" y="3898900"/>
          <p14:tracePt t="35322" x="8045450" y="3948113"/>
          <p14:tracePt t="35331" x="8101013" y="3987800"/>
          <p14:tracePt t="35336" x="8156575" y="4019550"/>
          <p14:tracePt t="35343" x="8229600" y="4051300"/>
          <p14:tracePt t="35351" x="8293100" y="4075113"/>
          <p14:tracePt t="35362" x="8364538" y="4106863"/>
          <p14:tracePt t="35371" x="8420100" y="4130675"/>
          <p14:tracePt t="35377" x="8483600" y="4138613"/>
          <p14:tracePt t="35383" x="8540750" y="4154488"/>
          <p14:tracePt t="35391" x="8580438" y="4154488"/>
          <p14:tracePt t="35399" x="8636000" y="4154488"/>
          <p14:tracePt t="35407" x="8667750" y="4154488"/>
          <p14:tracePt t="35418" x="8731250" y="4138613"/>
          <p14:tracePt t="35425" x="8786813" y="4122738"/>
          <p14:tracePt t="35432" x="8850313" y="4083050"/>
          <p14:tracePt t="35440" x="8923338" y="4051300"/>
          <p14:tracePt t="35447" x="8986838" y="4011613"/>
          <p14:tracePt t="35456" x="9058275" y="3956050"/>
          <p14:tracePt t="35463" x="9113838" y="3906838"/>
          <p14:tracePt t="35472" x="9177338" y="3859213"/>
          <p14:tracePt t="35478" x="9217025" y="3787775"/>
          <p14:tracePt t="35488" x="9258300" y="3732213"/>
          <p14:tracePt t="35495" x="9297988" y="3660775"/>
          <p14:tracePt t="35505" x="9329738" y="3595688"/>
          <p14:tracePt t="35510" x="9353550" y="3516313"/>
          <p14:tracePt t="35521" x="9377363" y="3460750"/>
          <p14:tracePt t="35529" x="9393238" y="3397250"/>
          <p14:tracePt t="35538" x="9409113" y="3341688"/>
          <p14:tracePt t="35545" x="9417050" y="3286125"/>
          <p14:tracePt t="35552" x="9417050" y="3228975"/>
          <p14:tracePt t="35559" x="9417050" y="3189288"/>
          <p14:tracePt t="35568" x="9417050" y="3133725"/>
          <p14:tracePt t="35575" x="9409113" y="3086100"/>
          <p14:tracePt t="35584" x="9385300" y="3030538"/>
          <p14:tracePt t="35591" x="9353550" y="2974975"/>
          <p14:tracePt t="35598" x="9305925" y="2909888"/>
          <p14:tracePt t="35609" x="9234488" y="2838450"/>
          <p14:tracePt t="35617" x="9137650" y="2767013"/>
          <p14:tracePt t="35625" x="9010650" y="2679700"/>
          <p14:tracePt t="35632" x="8874125" y="2584450"/>
          <p14:tracePt t="35641" x="8731250" y="2503488"/>
          <p14:tracePt t="35647" x="8604250" y="2424113"/>
          <p14:tracePt t="35655" x="8499475" y="2368550"/>
          <p14:tracePt t="35663" x="8396288" y="2328863"/>
          <p14:tracePt t="35672" x="8308975" y="2289175"/>
          <p14:tracePt t="35679" x="8237538" y="2257425"/>
          <p14:tracePt t="35689" x="8164513" y="2233613"/>
          <p14:tracePt t="35694" x="8101013" y="2216150"/>
          <p14:tracePt t="35705" x="8037513" y="2200275"/>
          <p14:tracePt t="35711" x="7981950" y="2192338"/>
          <p14:tracePt t="35720" x="7918450" y="2184400"/>
          <p14:tracePt t="35729" x="7839075" y="2176463"/>
          <p14:tracePt t="35738" x="7766050" y="2176463"/>
          <p14:tracePt t="35746" x="7670800" y="2168525"/>
          <p14:tracePt t="35752" x="7551738" y="2168525"/>
          <p14:tracePt t="35759" x="7439025" y="2168525"/>
          <p14:tracePt t="35768" x="7327900" y="2176463"/>
          <p14:tracePt t="35775" x="7200900" y="2176463"/>
          <p14:tracePt t="35788" x="7096125" y="2192338"/>
          <p14:tracePt t="35794" x="6977063" y="2208213"/>
          <p14:tracePt t="35800" x="6858000" y="2216150"/>
          <p14:tracePt t="35809" x="6753225" y="2233613"/>
          <p14:tracePt t="35815" x="6657975" y="2241550"/>
          <p14:tracePt t="35823" x="6570663" y="2249488"/>
          <p14:tracePt t="35831" x="6499225" y="2249488"/>
          <p14:tracePt t="35839" x="6442075" y="2257425"/>
          <p14:tracePt t="35847" x="6410325" y="2265363"/>
          <p14:tracePt t="35855" x="6386513" y="2265363"/>
          <p14:tracePt t="35863" x="6370638" y="2265363"/>
          <p14:tracePt t="35937" x="6370638" y="2257425"/>
          <p14:tracePt t="35945" x="6354763" y="2249488"/>
          <p14:tracePt t="35952" x="6354763" y="2233613"/>
          <p14:tracePt t="35960" x="6338888" y="2224088"/>
          <p14:tracePt t="35970" x="6323013" y="2216150"/>
          <p14:tracePt t="35976" x="6307138" y="2192338"/>
          <p14:tracePt t="35985" x="6299200" y="2184400"/>
          <p14:tracePt t="35992" x="6283325" y="2168525"/>
          <p14:tracePt t="36000" x="6267450" y="2152650"/>
          <p14:tracePt t="36009" x="6259513" y="2144713"/>
          <p14:tracePt t="36015" x="6243638" y="2120900"/>
          <p14:tracePt t="36023" x="6235700" y="2112963"/>
          <p14:tracePt t="36031" x="6227763" y="2105025"/>
          <p14:tracePt t="36039" x="6219825" y="2089150"/>
          <p14:tracePt t="36047" x="6219825" y="2081213"/>
          <p14:tracePt t="36056" x="6211888" y="2073275"/>
          <p14:tracePt t="36063" x="6203950" y="2049463"/>
          <p14:tracePt t="36072" x="6203950" y="2033588"/>
          <p14:tracePt t="36079" x="6203950" y="2025650"/>
          <p14:tracePt t="36088" x="6203950" y="2001838"/>
          <p14:tracePt t="36095" x="6188075" y="1985963"/>
          <p14:tracePt t="36104" x="6180138" y="1962150"/>
          <p14:tracePt t="36111" x="6164263" y="1954213"/>
          <p14:tracePt t="36119" x="6156325" y="1938338"/>
          <p14:tracePt t="36127" x="6148388" y="1922463"/>
          <p14:tracePt t="37898" x="6132513" y="1922463"/>
          <p14:tracePt t="37905" x="6124575" y="1922463"/>
          <p14:tracePt t="37911" x="6100763" y="1922463"/>
          <p14:tracePt t="37920" x="6075363" y="1914525"/>
          <p14:tracePt t="37927" x="6043613" y="1906588"/>
          <p14:tracePt t="37935" x="6003925" y="1898650"/>
          <p14:tracePt t="37943" x="5948363" y="1881188"/>
          <p14:tracePt t="37951" x="5884863" y="1865313"/>
          <p14:tracePt t="37959" x="5805488" y="1849438"/>
          <p14:tracePt t="37968" x="5708650" y="1841500"/>
          <p14:tracePt t="37975" x="5613400" y="1809750"/>
          <p14:tracePt t="37985" x="5510213" y="1778000"/>
          <p14:tracePt t="37991" x="5381625" y="1754188"/>
          <p14:tracePt t="38001" x="5238750" y="1722438"/>
          <p14:tracePt t="38007" x="5087938" y="1690688"/>
          <p14:tracePt t="38015" x="4935538" y="1643063"/>
          <p14:tracePt t="38023" x="4784725" y="1611313"/>
          <p14:tracePt t="38032" x="4632325" y="1571625"/>
          <p14:tracePt t="38039" x="4481513" y="1522413"/>
          <p14:tracePt t="38047" x="4329113" y="1482725"/>
          <p14:tracePt t="38056" x="4178300" y="1435100"/>
          <p14:tracePt t="38066" x="4002088" y="1395413"/>
          <p14:tracePt t="38074" x="3851275" y="1347788"/>
          <p14:tracePt t="38080" x="3676650" y="1300163"/>
          <p14:tracePt t="38088" x="3508375" y="1260475"/>
          <p14:tracePt t="38095" x="3333750" y="1212850"/>
          <p14:tracePt t="38105" x="3157538" y="1163638"/>
          <p14:tracePt t="38111" x="2990850" y="1116013"/>
          <p14:tracePt t="38121" x="2822575" y="1084263"/>
          <p14:tracePt t="38127" x="2663825" y="1036638"/>
          <p14:tracePt t="38134" x="2511425" y="996950"/>
          <p14:tracePt t="38154" x="2232025" y="925513"/>
          <p14:tracePt t="38159" x="2105025" y="885825"/>
          <p14:tracePt t="38168" x="1993900" y="852488"/>
          <p14:tracePt t="38175" x="1881188" y="820738"/>
          <p14:tracePt t="38185" x="1785938" y="788988"/>
          <p14:tracePt t="38191" x="1674813" y="757238"/>
          <p14:tracePt t="38199" x="1579563" y="717550"/>
          <p14:tracePt t="38207" x="1490663" y="693738"/>
          <p14:tracePt t="38215" x="1403350" y="661988"/>
          <p14:tracePt t="38223" x="1316038" y="622300"/>
          <p14:tracePt t="38231" x="1228725" y="590550"/>
          <p14:tracePt t="38239" x="1147763" y="550863"/>
          <p14:tracePt t="38247" x="1068388" y="519113"/>
          <p14:tracePt t="38256" x="1004888" y="493713"/>
          <p14:tracePt t="38263" x="933450" y="461963"/>
          <p14:tracePt t="38274" x="877888" y="430213"/>
          <p14:tracePt t="38282" x="828675" y="398463"/>
          <p14:tracePt t="38288" x="773113" y="374650"/>
          <p14:tracePt t="38295" x="717550" y="334963"/>
          <p14:tracePt t="38305" x="661988" y="303213"/>
          <p14:tracePt t="38311" x="598488" y="279400"/>
          <p14:tracePt t="38320" x="550863" y="247650"/>
          <p14:tracePt t="38327" x="501650" y="215900"/>
          <p14:tracePt t="38335" x="469900" y="184150"/>
          <p14:tracePt t="38348" x="422275" y="158750"/>
          <p14:tracePt t="38354" x="382588" y="134938"/>
          <p14:tracePt t="38362" x="342900" y="111125"/>
          <p14:tracePt t="38368" x="319088" y="87313"/>
          <p14:tracePt t="38376" x="295275" y="63500"/>
          <p14:tracePt t="38383" x="271463" y="47625"/>
          <p14:tracePt t="38391" x="231775" y="1587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8FD1-5D67-45BA-A4B2-0B13701395D6}"/>
              </a:ext>
            </a:extLst>
          </p:cNvPr>
          <p:cNvSpPr>
            <a:spLocks noGrp="1"/>
          </p:cNvSpPr>
          <p:nvPr>
            <p:ph type="title"/>
          </p:nvPr>
        </p:nvSpPr>
        <p:spPr>
          <a:xfrm>
            <a:off x="232599" y="772161"/>
            <a:ext cx="2947482" cy="2397760"/>
          </a:xfrm>
        </p:spPr>
        <p:txBody>
          <a:bodyPr/>
          <a:lstStyle/>
          <a:p>
            <a:r>
              <a:rPr lang="ru-RU" dirty="0" smtClean="0"/>
              <a:t>Проверка полноты</a:t>
            </a:r>
            <a:endParaRPr lang="en-US" dirty="0"/>
          </a:p>
        </p:txBody>
      </p:sp>
      <p:sp>
        <p:nvSpPr>
          <p:cNvPr id="6" name="TextBox 5">
            <a:extLst>
              <a:ext uri="{FF2B5EF4-FFF2-40B4-BE49-F238E27FC236}">
                <a16:creationId xmlns:a16="http://schemas.microsoft.com/office/drawing/2014/main" id="{0F6774FE-A58C-4362-8F8B-FE0A37587986}"/>
              </a:ext>
            </a:extLst>
          </p:cNvPr>
          <p:cNvSpPr txBox="1"/>
          <p:nvPr/>
        </p:nvSpPr>
        <p:spPr>
          <a:xfrm>
            <a:off x="111760" y="3169921"/>
            <a:ext cx="3241040" cy="1754326"/>
          </a:xfrm>
          <a:prstGeom prst="rect">
            <a:avLst/>
          </a:prstGeom>
          <a:noFill/>
        </p:spPr>
        <p:txBody>
          <a:bodyPr wrap="square" rtlCol="0">
            <a:spAutoFit/>
          </a:bodyPr>
          <a:lstStyle/>
          <a:p>
            <a:pPr marL="342900" indent="-342900">
              <a:buFont typeface="+mj-lt"/>
              <a:buAutoNum type="arabicPeriod"/>
            </a:pPr>
            <a:r>
              <a:rPr lang="ru-RU" dirty="0" smtClean="0"/>
              <a:t>Выберите </a:t>
            </a:r>
            <a:r>
              <a:rPr lang="ru-RU" dirty="0" err="1" smtClean="0"/>
              <a:t>Валидация</a:t>
            </a:r>
            <a:r>
              <a:rPr lang="en-US" dirty="0" smtClean="0"/>
              <a:t> </a:t>
            </a:r>
            <a:r>
              <a:rPr lang="en-US" dirty="0"/>
              <a:t>&gt; </a:t>
            </a:r>
            <a:r>
              <a:rPr lang="ru-RU" dirty="0" smtClean="0"/>
              <a:t>Проверить полноту файла</a:t>
            </a:r>
            <a:endParaRPr lang="en-US" dirty="0"/>
          </a:p>
          <a:p>
            <a:pPr marL="342900" indent="-342900">
              <a:buFont typeface="+mj-lt"/>
              <a:buAutoNum type="arabicPeriod"/>
            </a:pPr>
            <a:r>
              <a:rPr lang="ru-RU" dirty="0" smtClean="0"/>
              <a:t>Посмотрите результаты и вернитесь, чтобы закончить любые пропущенные шаги</a:t>
            </a:r>
            <a:endParaRPr lang="en-US" dirty="0"/>
          </a:p>
        </p:txBody>
      </p:sp>
      <p:pic>
        <p:nvPicPr>
          <p:cNvPr id="7" name="Picture 6">
            <a:extLst>
              <a:ext uri="{FF2B5EF4-FFF2-40B4-BE49-F238E27FC236}">
                <a16:creationId xmlns:a16="http://schemas.microsoft.com/office/drawing/2014/main" id="{D3DAC59B-16B5-4A03-BFC9-8BF72005455A}"/>
              </a:ext>
            </a:extLst>
          </p:cNvPr>
          <p:cNvPicPr>
            <a:picLocks noChangeAspect="1"/>
          </p:cNvPicPr>
          <p:nvPr/>
        </p:nvPicPr>
        <p:blipFill>
          <a:blip r:embed="rId5"/>
          <a:stretch>
            <a:fillRect/>
          </a:stretch>
        </p:blipFill>
        <p:spPr>
          <a:xfrm>
            <a:off x="13722" y="66669"/>
            <a:ext cx="3455377" cy="666758"/>
          </a:xfrm>
          <a:prstGeom prst="rect">
            <a:avLst/>
          </a:prstGeom>
        </p:spPr>
      </p:pic>
      <p:pic>
        <p:nvPicPr>
          <p:cNvPr id="9" name="Picture 8">
            <a:extLst>
              <a:ext uri="{FF2B5EF4-FFF2-40B4-BE49-F238E27FC236}">
                <a16:creationId xmlns:a16="http://schemas.microsoft.com/office/drawing/2014/main" id="{69CB4CC0-7DE2-4721-80A1-5EC78FAC42FB}"/>
              </a:ext>
            </a:extLst>
          </p:cNvPr>
          <p:cNvPicPr>
            <a:picLocks noChangeAspect="1"/>
          </p:cNvPicPr>
          <p:nvPr/>
        </p:nvPicPr>
        <p:blipFill>
          <a:blip r:embed="rId6"/>
          <a:stretch>
            <a:fillRect/>
          </a:stretch>
        </p:blipFill>
        <p:spPr>
          <a:xfrm>
            <a:off x="5122453" y="193677"/>
            <a:ext cx="3600450" cy="6477000"/>
          </a:xfrm>
          <a:prstGeom prst="rect">
            <a:avLst/>
          </a:prstGeom>
        </p:spPr>
      </p:pic>
      <p:sp>
        <p:nvSpPr>
          <p:cNvPr id="10" name="Oval 9">
            <a:extLst>
              <a:ext uri="{FF2B5EF4-FFF2-40B4-BE49-F238E27FC236}">
                <a16:creationId xmlns:a16="http://schemas.microsoft.com/office/drawing/2014/main" id="{9AC2EE0F-6C74-4A2E-971E-07E4C8CE9D34}"/>
              </a:ext>
            </a:extLst>
          </p:cNvPr>
          <p:cNvSpPr/>
          <p:nvPr/>
        </p:nvSpPr>
        <p:spPr>
          <a:xfrm>
            <a:off x="8113303" y="5630238"/>
            <a:ext cx="506715" cy="4022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B51B19-2910-48BD-A2F4-CC98A4EF4059}"/>
              </a:ext>
            </a:extLst>
          </p:cNvPr>
          <p:cNvSpPr/>
          <p:nvPr/>
        </p:nvSpPr>
        <p:spPr>
          <a:xfrm>
            <a:off x="8113303" y="6337300"/>
            <a:ext cx="506715" cy="4022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FAD9CE69-3306-4134-BAE4-4D6A4A9BED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5903602"/>
      </p:ext>
    </p:extLst>
  </p:cSld>
  <p:clrMapOvr>
    <a:masterClrMapping/>
  </p:clrMapOvr>
  <mc:AlternateContent xmlns:mc="http://schemas.openxmlformats.org/markup-compatibility/2006" xmlns:p14="http://schemas.microsoft.com/office/powerpoint/2010/main">
    <mc:Choice Requires="p14">
      <p:transition spd="slow" p14:dur="2000" advTm="61450"/>
    </mc:Choice>
    <mc:Fallback xmlns="">
      <p:transition spd="slow" advTm="6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mod="1">
    <p:ext uri="{3A86A75C-4F4B-4683-9AE1-C65F6400EC91}">
      <p14:laserTraceLst xmlns:p14="http://schemas.microsoft.com/office/powerpoint/2010/main">
        <p14:tracePtLst>
          <p14:tracePt t="5197" x="2495550" y="142875"/>
          <p14:tracePt t="5206" x="2455863" y="231775"/>
          <p14:tracePt t="5213" x="2424113" y="342900"/>
          <p14:tracePt t="5222" x="2384425" y="438150"/>
          <p14:tracePt t="5230" x="2352675" y="550863"/>
          <p14:tracePt t="5238" x="2320925" y="654050"/>
          <p14:tracePt t="5245" x="2297113" y="749300"/>
          <p14:tracePt t="5253" x="2273300" y="862013"/>
          <p14:tracePt t="5261" x="2232025" y="949325"/>
          <p14:tracePt t="5270" x="2208213" y="1028700"/>
          <p14:tracePt t="5277" x="2192338" y="1108075"/>
          <p14:tracePt t="5286" x="2168525" y="1187450"/>
          <p14:tracePt t="5294" x="2136775" y="1252538"/>
          <p14:tracePt t="5302" x="2128838" y="1300163"/>
          <p14:tracePt t="5310" x="2097088" y="1371600"/>
          <p14:tracePt t="5318" x="2081213" y="1427163"/>
          <p14:tracePt t="5327" x="2065338" y="1490663"/>
          <p14:tracePt t="5334" x="2049463" y="1547813"/>
          <p14:tracePt t="5343" x="2033588" y="1603375"/>
          <p14:tracePt t="5350" x="2009775" y="1658938"/>
          <p14:tracePt t="5359" x="2001838" y="1714500"/>
          <p14:tracePt t="5366" x="1985963" y="1778000"/>
          <p14:tracePt t="5375" x="1970088" y="1849438"/>
          <p14:tracePt t="5381" x="1962150" y="1898650"/>
          <p14:tracePt t="5391" x="1946275" y="1970088"/>
          <p14:tracePt t="5398" x="1938338" y="2025650"/>
          <p14:tracePt t="5406" x="1930400" y="2081213"/>
          <p14:tracePt t="5414" x="1912938" y="2136775"/>
          <p14:tracePt t="5426" x="1905000" y="2184400"/>
          <p14:tracePt t="5431" x="1889125" y="2241550"/>
          <p14:tracePt t="5440" x="1873250" y="2289175"/>
          <p14:tracePt t="5446" x="1857375" y="2344738"/>
          <p14:tracePt t="5454" x="1849438" y="2392363"/>
          <p14:tracePt t="5462" x="1833563" y="2439988"/>
          <p14:tracePt t="5470" x="1833563" y="2479675"/>
          <p14:tracePt t="5478" x="1825625" y="2527300"/>
          <p14:tracePt t="5486" x="1825625" y="2559050"/>
          <p14:tracePt t="5494" x="1825625" y="2592388"/>
          <p14:tracePt t="5502" x="1825625" y="2616200"/>
          <p14:tracePt t="5510" x="1817688" y="2640013"/>
          <p14:tracePt t="5518" x="1817688" y="2655888"/>
          <p14:tracePt t="5527" x="1817688" y="2671763"/>
          <p14:tracePt t="5534" x="1817688" y="2687638"/>
          <p14:tracePt t="5543" x="1809750" y="2687638"/>
          <p14:tracePt t="5549" x="1809750" y="2703513"/>
          <p14:tracePt t="5566" x="1809750" y="2711450"/>
          <p14:tracePt t="5581" x="1809750" y="2727325"/>
          <p14:tracePt t="5591" x="1809750" y="2735263"/>
          <p14:tracePt t="5606" x="1801813" y="2743200"/>
          <p14:tracePt t="5614" x="1801813" y="2759075"/>
          <p14:tracePt t="5622" x="1793875" y="2759075"/>
          <p14:tracePt t="5630" x="1793875" y="2767013"/>
          <p14:tracePt t="5642" x="1793875" y="2782888"/>
          <p14:tracePt t="5648" x="1785938" y="2790825"/>
          <p14:tracePt t="5656" x="1785938" y="2798763"/>
          <p14:tracePt t="5663" x="1785938" y="2806700"/>
          <p14:tracePt t="5670" x="1778000" y="2806700"/>
          <p14:tracePt t="5678" x="1778000" y="2822575"/>
          <p14:tracePt t="5694" x="1770063" y="2830513"/>
          <p14:tracePt t="5702" x="1770063" y="2854325"/>
          <p14:tracePt t="5710" x="1770063" y="2870200"/>
          <p14:tracePt t="5718" x="1770063" y="2886075"/>
          <p14:tracePt t="5726" x="1762125" y="2894013"/>
          <p14:tracePt t="5734" x="1754188" y="2909888"/>
          <p14:tracePt t="5743" x="1754188" y="2927350"/>
          <p14:tracePt t="5759" x="1746250" y="2943225"/>
          <p14:tracePt t="5766" x="1738313" y="2951163"/>
          <p14:tracePt t="5775" x="1738313" y="2959100"/>
          <p14:tracePt t="5782" x="1738313" y="2967038"/>
          <p14:tracePt t="5790" x="1730375" y="2967038"/>
          <p14:tracePt t="5798" x="1730375" y="2974975"/>
          <p14:tracePt t="5806" x="1730375" y="2982913"/>
          <p14:tracePt t="5814" x="1730375" y="2990850"/>
          <p14:tracePt t="5829" x="1730375" y="2998788"/>
          <p14:tracePt t="5847" x="1722438" y="3006725"/>
          <p14:tracePt t="5854" x="1722438" y="3014663"/>
          <p14:tracePt t="5862" x="1714500" y="3022600"/>
          <p14:tracePt t="5869" x="1714500" y="3030538"/>
          <p14:tracePt t="5877" x="1714500" y="3046413"/>
          <p14:tracePt t="5886" x="1714500" y="3054350"/>
          <p14:tracePt t="5893" x="1714500" y="3062288"/>
          <p14:tracePt t="5902" x="1714500" y="3070225"/>
          <p14:tracePt t="5934" x="1706563" y="3078163"/>
          <p14:tracePt t="5950" x="1706563" y="3086100"/>
          <p14:tracePt t="5966" x="1698625" y="3094038"/>
          <p14:tracePt t="5975" x="1690688" y="3101975"/>
          <p14:tracePt t="5990" x="1690688" y="3117850"/>
          <p14:tracePt t="5998" x="1682750" y="3125788"/>
          <p14:tracePt t="6006" x="1674813" y="3133725"/>
          <p14:tracePt t="6014" x="1674813" y="3141663"/>
          <p14:tracePt t="6022" x="1658938" y="3141663"/>
          <p14:tracePt t="6030" x="1658938" y="3149600"/>
          <p14:tracePt t="6039" x="1651000" y="3157538"/>
          <p14:tracePt t="6046" x="1635125" y="3157538"/>
          <p14:tracePt t="6054" x="1635125" y="3173413"/>
          <p14:tracePt t="6061" x="1627188" y="3173413"/>
          <p14:tracePt t="6118" x="1619250" y="3181350"/>
          <p14:tracePt t="6143" x="1611313" y="3181350"/>
          <p14:tracePt t="6848" x="1619250" y="3181350"/>
          <p14:tracePt t="6864" x="1627188" y="3181350"/>
          <p14:tracePt t="6871" x="1651000" y="3181350"/>
          <p14:tracePt t="6879" x="1666875" y="3181350"/>
          <p14:tracePt t="6886" x="1682750" y="3181350"/>
          <p14:tracePt t="6893" x="1698625" y="3181350"/>
          <p14:tracePt t="6906" x="1722438" y="3181350"/>
          <p14:tracePt t="6910" x="1738313" y="3181350"/>
          <p14:tracePt t="6918" x="1762125" y="3181350"/>
          <p14:tracePt t="6927" x="1778000" y="3189288"/>
          <p14:tracePt t="6934" x="1801813" y="3189288"/>
          <p14:tracePt t="6943" x="1817688" y="3189288"/>
          <p14:tracePt t="6949" x="1849438" y="3197225"/>
          <p14:tracePt t="6959" x="1865313" y="3197225"/>
          <p14:tracePt t="6965" x="1881188" y="3197225"/>
          <p14:tracePt t="6975" x="1889125" y="3197225"/>
          <p14:tracePt t="6982" x="1897063" y="3197225"/>
          <p14:tracePt t="6991" x="1905000" y="3197225"/>
          <p14:tracePt t="7055" x="1922463" y="3197225"/>
          <p14:tracePt t="7070" x="1938338" y="3197225"/>
          <p14:tracePt t="7078" x="1954213" y="3197225"/>
          <p14:tracePt t="7085" x="1978025" y="3205163"/>
          <p14:tracePt t="7094" x="1993900" y="3205163"/>
          <p14:tracePt t="7102" x="2017713" y="3213100"/>
          <p14:tracePt t="7109" x="2033588" y="3213100"/>
          <p14:tracePt t="7118" x="2057400" y="3213100"/>
          <p14:tracePt t="7126" x="2081213" y="3213100"/>
          <p14:tracePt t="7136" x="2105025" y="3213100"/>
          <p14:tracePt t="7143" x="2112963" y="3213100"/>
          <p14:tracePt t="7883" x="2128838" y="3213100"/>
          <p14:tracePt t="7888" x="2136775" y="3213100"/>
          <p14:tracePt t="7898" x="2152650" y="3213100"/>
          <p14:tracePt t="7902" x="2176463" y="3213100"/>
          <p14:tracePt t="7911" x="2200275" y="3213100"/>
          <p14:tracePt t="7918" x="2224088" y="3213100"/>
          <p14:tracePt t="7927" x="2255838" y="3213100"/>
          <p14:tracePt t="7934" x="2289175" y="3213100"/>
          <p14:tracePt t="7943" x="2312988" y="3213100"/>
          <p14:tracePt t="7949" x="2344738" y="3213100"/>
          <p14:tracePt t="7959" x="2360613" y="3213100"/>
          <p14:tracePt t="7966" x="2384425" y="3213100"/>
          <p14:tracePt t="7975" x="2400300" y="3213100"/>
          <p14:tracePt t="7982" x="2424113" y="3213100"/>
          <p14:tracePt t="7991" x="2439988" y="3213100"/>
          <p14:tracePt t="7998" x="2455863" y="3213100"/>
          <p14:tracePt t="8007" x="2463800" y="3213100"/>
          <p14:tracePt t="8013" x="2471738" y="3213100"/>
          <p14:tracePt t="8022" x="2487613" y="3213100"/>
          <p14:tracePt t="8030" x="2503488" y="3205163"/>
          <p14:tracePt t="8042" x="2527300" y="3205163"/>
          <p14:tracePt t="8048" x="2543175" y="3205163"/>
          <p14:tracePt t="8057" x="2566988" y="3205163"/>
          <p14:tracePt t="8063" x="2590800" y="3205163"/>
          <p14:tracePt t="8070" x="2606675" y="3205163"/>
          <p14:tracePt t="8078" x="2624138" y="3197225"/>
          <p14:tracePt t="8086" x="2640013" y="3197225"/>
          <p14:tracePt t="8093" x="2647950" y="3197225"/>
          <p14:tracePt t="8150" x="2655888" y="3197225"/>
          <p14:tracePt t="8159" x="2663825" y="3197225"/>
          <p14:tracePt t="8166" x="2671763" y="3197225"/>
          <p14:tracePt t="8175" x="2679700" y="3197225"/>
          <p14:tracePt t="8190" x="2695575" y="3197225"/>
          <p14:tracePt t="8214" x="2703513" y="3197225"/>
          <p14:tracePt t="10808" x="2703513" y="3189288"/>
          <p14:tracePt t="10824" x="2703513" y="3181350"/>
          <p14:tracePt t="10830" x="2711450" y="3165475"/>
          <p14:tracePt t="10838" x="2711450" y="3157538"/>
          <p14:tracePt t="10845" x="2711450" y="3149600"/>
          <p14:tracePt t="10854" x="2711450" y="3141663"/>
          <p14:tracePt t="10862" x="2719388" y="3117850"/>
          <p14:tracePt t="10870" x="2719388" y="3109913"/>
          <p14:tracePt t="10877" x="2727325" y="3094038"/>
          <p14:tracePt t="10886" x="2727325" y="3078163"/>
          <p14:tracePt t="10893" x="2727325" y="3054350"/>
          <p14:tracePt t="10902" x="2735263" y="3030538"/>
          <p14:tracePt t="10910" x="2743200" y="2990850"/>
          <p14:tracePt t="10918" x="2751138" y="2951163"/>
          <p14:tracePt t="10927" x="2759075" y="2909888"/>
          <p14:tracePt t="10934" x="2759075" y="2870200"/>
          <p14:tracePt t="10943" x="2759075" y="2838450"/>
          <p14:tracePt t="10950" x="2759075" y="2790825"/>
          <p14:tracePt t="10959" x="2759075" y="2751138"/>
          <p14:tracePt t="10966" x="2759075" y="2695575"/>
          <p14:tracePt t="10975" x="2759075" y="2655888"/>
          <p14:tracePt t="10982" x="2751138" y="2600325"/>
          <p14:tracePt t="10991" x="2751138" y="2551113"/>
          <p14:tracePt t="10998" x="2751138" y="2495550"/>
          <p14:tracePt t="11006" x="2743200" y="2447925"/>
          <p14:tracePt t="11014" x="2743200" y="2392363"/>
          <p14:tracePt t="11022" x="2743200" y="2328863"/>
          <p14:tracePt t="11030" x="2743200" y="2257425"/>
          <p14:tracePt t="11040" x="2743200" y="2168525"/>
          <p14:tracePt t="11046" x="2735263" y="2089150"/>
          <p14:tracePt t="11054" x="2727325" y="2025650"/>
          <p14:tracePt t="11062" x="2727325" y="1978025"/>
          <p14:tracePt t="11070" x="2727325" y="1914525"/>
          <p14:tracePt t="11077" x="2727325" y="1849438"/>
          <p14:tracePt t="11085" x="2727325" y="1778000"/>
          <p14:tracePt t="11093" x="2735263" y="1714500"/>
          <p14:tracePt t="11102" x="2735263" y="1651000"/>
          <p14:tracePt t="11110" x="2735263" y="1587500"/>
          <p14:tracePt t="11118" x="2735263" y="1522413"/>
          <p14:tracePt t="11127" x="2735263" y="1466850"/>
          <p14:tracePt t="11134" x="2727325" y="1403350"/>
          <p14:tracePt t="11142" x="2727325" y="1347788"/>
          <p14:tracePt t="11150" x="2719388" y="1292225"/>
          <p14:tracePt t="11159" x="2711450" y="1244600"/>
          <p14:tracePt t="11166" x="2695575" y="1187450"/>
          <p14:tracePt t="11175" x="2687638" y="1131888"/>
          <p14:tracePt t="11182" x="2679700" y="1084263"/>
          <p14:tracePt t="11191" x="2671763" y="1052513"/>
          <p14:tracePt t="11198" x="2655888" y="1012825"/>
          <p14:tracePt t="11207" x="2655888" y="989013"/>
          <p14:tracePt t="11214" x="2655888" y="965200"/>
          <p14:tracePt t="11222" x="2655888" y="949325"/>
          <p14:tracePt t="11230" x="2647950" y="925513"/>
          <p14:tracePt t="11239" x="2647950" y="909638"/>
          <p14:tracePt t="11246" x="2647950" y="893763"/>
          <p14:tracePt t="11254" x="2640013" y="869950"/>
          <p14:tracePt t="11262" x="2640013" y="862013"/>
          <p14:tracePt t="11270" x="2640013" y="844550"/>
          <p14:tracePt t="11277" x="2640013" y="836613"/>
          <p14:tracePt t="11286" x="2640013" y="828675"/>
          <p14:tracePt t="11294" x="2640013" y="812800"/>
          <p14:tracePt t="11302" x="2640013" y="804863"/>
          <p14:tracePt t="11309" x="2640013" y="796925"/>
          <p14:tracePt t="11318" x="2640013" y="788988"/>
          <p14:tracePt t="11326" x="2640013" y="781050"/>
          <p14:tracePt t="11334" x="2640013" y="773113"/>
          <p14:tracePt t="11342" x="2640013" y="757238"/>
          <p14:tracePt t="11350" x="2640013" y="749300"/>
          <p14:tracePt t="11359" x="2640013" y="741363"/>
          <p14:tracePt t="11366" x="2647950" y="717550"/>
          <p14:tracePt t="11375" x="2647950" y="709613"/>
          <p14:tracePt t="11383" x="2655888" y="701675"/>
          <p14:tracePt t="11393" x="2655888" y="693738"/>
          <p14:tracePt t="11400" x="2655888" y="685800"/>
          <p14:tracePt t="11407" x="2655888" y="677863"/>
          <p14:tracePt t="11414" x="2663825" y="677863"/>
          <p14:tracePt t="11423" x="2663825" y="669925"/>
          <p14:tracePt t="11446" x="2671763" y="661988"/>
          <p14:tracePt t="11856" x="2671763" y="677863"/>
          <p14:tracePt t="11863" x="2671763" y="701675"/>
          <p14:tracePt t="11872" x="2679700" y="741363"/>
          <p14:tracePt t="11879" x="2687638" y="788988"/>
          <p14:tracePt t="11886" x="2695575" y="836613"/>
          <p14:tracePt t="11894" x="2703513" y="893763"/>
          <p14:tracePt t="11907" x="2719388" y="973138"/>
          <p14:tracePt t="11911" x="2727325" y="1044575"/>
          <p14:tracePt t="11918" x="2735263" y="1116013"/>
          <p14:tracePt t="11928" x="2743200" y="1195388"/>
          <p14:tracePt t="11934" x="2751138" y="1268413"/>
          <p14:tracePt t="11943" x="2759075" y="1355725"/>
          <p14:tracePt t="11950" x="2759075" y="1443038"/>
          <p14:tracePt t="11959" x="2767013" y="1514475"/>
          <p14:tracePt t="11966" x="2767013" y="1611313"/>
          <p14:tracePt t="11975" x="2782888" y="1698625"/>
          <p14:tracePt t="11982" x="2790825" y="1770063"/>
          <p14:tracePt t="11991" x="2790825" y="1857375"/>
          <p14:tracePt t="11998" x="2798763" y="1946275"/>
          <p14:tracePt t="12006" x="2798763" y="2017713"/>
          <p14:tracePt t="12014" x="2798763" y="2089150"/>
          <p14:tracePt t="12022" x="2798763" y="2176463"/>
          <p14:tracePt t="12030" x="2798763" y="2249488"/>
          <p14:tracePt t="12039" x="2798763" y="2328863"/>
          <p14:tracePt t="12046" x="2798763" y="2392363"/>
          <p14:tracePt t="12054" x="2790825" y="2447925"/>
          <p14:tracePt t="12062" x="2790825" y="2511425"/>
          <p14:tracePt t="12069" x="2782888" y="2566988"/>
          <p14:tracePt t="12078" x="2782888" y="2608263"/>
          <p14:tracePt t="12086" x="2782888" y="2640013"/>
          <p14:tracePt t="12094" x="2782888" y="2679700"/>
          <p14:tracePt t="12102" x="2782888" y="2703513"/>
          <p14:tracePt t="12110" x="2774950" y="2727325"/>
          <p14:tracePt t="12118" x="2774950" y="2751138"/>
          <p14:tracePt t="12126" x="2774950" y="2774950"/>
          <p14:tracePt t="12135" x="2774950" y="2790825"/>
          <p14:tracePt t="12145" x="2774950" y="2806700"/>
          <p14:tracePt t="12151" x="2767013" y="2822575"/>
          <p14:tracePt t="12159" x="2767013" y="2830513"/>
          <p14:tracePt t="12166" x="2759075" y="2854325"/>
          <p14:tracePt t="12176" x="2759075" y="2870200"/>
          <p14:tracePt t="12182" x="2759075" y="2886075"/>
          <p14:tracePt t="12192" x="2759075" y="2909888"/>
          <p14:tracePt t="12197" x="2751138" y="2935288"/>
          <p14:tracePt t="12205" x="2751138" y="2959100"/>
          <p14:tracePt t="12214" x="2743200" y="2982913"/>
          <p14:tracePt t="12222" x="2735263" y="3014663"/>
          <p14:tracePt t="12230" x="2735263" y="3038475"/>
          <p14:tracePt t="12239" x="2727325" y="3070225"/>
          <p14:tracePt t="12246" x="2727325" y="3094038"/>
          <p14:tracePt t="12255" x="2719388" y="3117850"/>
          <p14:tracePt t="12262" x="2719388" y="3133725"/>
          <p14:tracePt t="12270" x="2711450" y="3149600"/>
          <p14:tracePt t="12278" x="2711450" y="3157538"/>
          <p14:tracePt t="12285" x="2703513" y="3165475"/>
          <p14:tracePt t="12294" x="2703513" y="3173413"/>
          <p14:tracePt t="12310" x="2695575" y="3181350"/>
          <p14:tracePt t="12318" x="2695575" y="3189288"/>
          <p14:tracePt t="12326" x="2695575" y="3197225"/>
          <p14:tracePt t="12333" x="2695575" y="3205163"/>
          <p14:tracePt t="12350" x="2695575" y="3213100"/>
          <p14:tracePt t="12366" x="2695575" y="3221038"/>
          <p14:tracePt t="12583" x="2687638" y="3221038"/>
          <p14:tracePt t="12599" x="2687638" y="3228975"/>
          <p14:tracePt t="12615" x="2687638" y="3236913"/>
          <p14:tracePt t="12629" x="2687638" y="3244850"/>
          <p14:tracePt t="12641" x="2687638" y="3252788"/>
          <p14:tracePt t="12998" x="2687638" y="3270250"/>
          <p14:tracePt t="13032" x="2687638" y="3278188"/>
          <p14:tracePt t="13048" x="2687638" y="3286125"/>
          <p14:tracePt t="13071" x="2687638" y="3302000"/>
          <p14:tracePt t="13361" x="2695575" y="3302000"/>
          <p14:tracePt t="13384" x="2695575" y="3309938"/>
          <p14:tracePt t="13399" x="2703513" y="3309938"/>
          <p14:tracePt t="13406" x="2711450" y="3317875"/>
          <p14:tracePt t="13414" x="2719388" y="3317875"/>
          <p14:tracePt t="13422" x="2735263" y="3325813"/>
          <p14:tracePt t="13430" x="2751138" y="3325813"/>
          <p14:tracePt t="13439" x="2759075" y="3325813"/>
          <p14:tracePt t="13446" x="2782888" y="3333750"/>
          <p14:tracePt t="13454" x="2806700" y="3333750"/>
          <p14:tracePt t="13462" x="2830513" y="3333750"/>
          <p14:tracePt t="13469" x="2862263" y="3341688"/>
          <p14:tracePt t="13477" x="2901950" y="3341688"/>
          <p14:tracePt t="13486" x="2933700" y="3341688"/>
          <p14:tracePt t="13494" x="2974975" y="3349625"/>
          <p14:tracePt t="13502" x="3022600" y="3349625"/>
          <p14:tracePt t="13510" x="3078163" y="3357563"/>
          <p14:tracePt t="13518" x="3141663" y="3357563"/>
          <p14:tracePt t="13526" x="3213100" y="3365500"/>
          <p14:tracePt t="13534" x="3284538" y="3365500"/>
          <p14:tracePt t="13543" x="3373438" y="3373438"/>
          <p14:tracePt t="13550" x="3444875" y="3373438"/>
          <p14:tracePt t="13559" x="3532188" y="3373438"/>
          <p14:tracePt t="13566" x="3603625" y="3373438"/>
          <p14:tracePt t="13575" x="3684588" y="3373438"/>
          <p14:tracePt t="13582" x="3748088" y="3365500"/>
          <p14:tracePt t="13591" x="3827463" y="3349625"/>
          <p14:tracePt t="13598" x="3890963" y="3333750"/>
          <p14:tracePt t="13606" x="3970338" y="3309938"/>
          <p14:tracePt t="13614" x="4043363" y="3270250"/>
          <p14:tracePt t="13622" x="4130675" y="3236913"/>
          <p14:tracePt t="13630" x="4210050" y="3205163"/>
          <p14:tracePt t="13638" x="4289425" y="3165475"/>
          <p14:tracePt t="13646" x="4378325" y="3125788"/>
          <p14:tracePt t="13654" x="4473575" y="3086100"/>
          <p14:tracePt t="13662" x="4576763" y="3046413"/>
          <p14:tracePt t="13670" x="4672013" y="3006725"/>
          <p14:tracePt t="13678" x="4800600" y="2967038"/>
          <p14:tracePt t="13686" x="4927600" y="2927350"/>
          <p14:tracePt t="13694" x="5056188" y="2901950"/>
          <p14:tracePt t="13702" x="5191125" y="2854325"/>
          <p14:tracePt t="13709" x="5318125" y="2830513"/>
          <p14:tracePt t="13718" x="5454650" y="2790825"/>
          <p14:tracePt t="13726" x="5581650" y="2743200"/>
          <p14:tracePt t="13734" x="5716588" y="2703513"/>
          <p14:tracePt t="13743" x="5829300" y="2671763"/>
          <p14:tracePt t="13750" x="5940425" y="2632075"/>
          <p14:tracePt t="13759" x="6051550" y="2592388"/>
          <p14:tracePt t="13766" x="6156325" y="2559050"/>
          <p14:tracePt t="13775" x="6259513" y="2527300"/>
          <p14:tracePt t="13781" x="6354763" y="2503488"/>
          <p14:tracePt t="13791" x="6442075" y="2471738"/>
          <p14:tracePt t="13798" x="6530975" y="2439988"/>
          <p14:tracePt t="13807" x="6618288" y="2408238"/>
          <p14:tracePt t="13814" x="6697663" y="2384425"/>
          <p14:tracePt t="13822" x="6761163" y="2344738"/>
          <p14:tracePt t="13830" x="6818313" y="2320925"/>
          <p14:tracePt t="13842" x="6881813" y="2289175"/>
          <p14:tracePt t="13848" x="6929438" y="2265363"/>
          <p14:tracePt t="13856" x="6985000" y="2241550"/>
          <p14:tracePt t="13864" x="7032625" y="2208213"/>
          <p14:tracePt t="13870" x="7064375" y="2184400"/>
          <p14:tracePt t="13879" x="7119938" y="2144713"/>
          <p14:tracePt t="13888" x="7153275" y="2112963"/>
          <p14:tracePt t="13896" x="7185025" y="2097088"/>
          <p14:tracePt t="13902" x="7224713" y="2057400"/>
          <p14:tracePt t="13910" x="7248525" y="2025650"/>
          <p14:tracePt t="13918" x="7288213" y="2001838"/>
          <p14:tracePt t="13927" x="7327900" y="1962150"/>
          <p14:tracePt t="13933" x="7375525" y="1914525"/>
          <p14:tracePt t="13943" x="7415213" y="1881188"/>
          <p14:tracePt t="13950" x="7454900" y="1841500"/>
          <p14:tracePt t="13959" x="7496175" y="1801813"/>
          <p14:tracePt t="13966" x="7527925" y="1754188"/>
          <p14:tracePt t="13975" x="7567613" y="1706563"/>
          <p14:tracePt t="13982" x="7607300" y="1666875"/>
          <p14:tracePt t="13990" x="7639050" y="1627188"/>
          <p14:tracePt t="13998" x="7678738" y="1579563"/>
          <p14:tracePt t="14005" x="7710488" y="1538288"/>
          <p14:tracePt t="14014" x="7750175" y="1506538"/>
          <p14:tracePt t="14027" x="7781925" y="1458913"/>
          <p14:tracePt t="14032" x="7805738" y="1419225"/>
          <p14:tracePt t="14040" x="7839075" y="1379538"/>
          <p14:tracePt t="14046" x="7878763" y="1331913"/>
          <p14:tracePt t="14054" x="7926388" y="1284288"/>
          <p14:tracePt t="14062" x="7974013" y="1236663"/>
          <p14:tracePt t="14070" x="8013700" y="1187450"/>
          <p14:tracePt t="14078" x="8061325" y="1139825"/>
          <p14:tracePt t="14088" x="8101013" y="1092200"/>
          <p14:tracePt t="14096" x="8148638" y="1044575"/>
          <p14:tracePt t="14102" x="8189913" y="996950"/>
          <p14:tracePt t="14110" x="8229600" y="949325"/>
          <p14:tracePt t="14118" x="8269288" y="901700"/>
          <p14:tracePt t="14127" x="8308975" y="852488"/>
          <p14:tracePt t="14134" x="8332788" y="804863"/>
          <p14:tracePt t="14143" x="8356600" y="765175"/>
          <p14:tracePt t="14150" x="8380413" y="733425"/>
          <p14:tracePt t="14159" x="8396288" y="685800"/>
          <p14:tracePt t="14168" x="8404225" y="654050"/>
          <p14:tracePt t="14176" x="8412163" y="614363"/>
          <p14:tracePt t="14185" x="8420100" y="582613"/>
          <p14:tracePt t="14190" x="8428038" y="550863"/>
          <p14:tracePt t="14198" x="8428038" y="527050"/>
          <p14:tracePt t="14207" x="8428038" y="485775"/>
          <p14:tracePt t="14214" x="8420100" y="469900"/>
          <p14:tracePt t="14223" x="8404225" y="446088"/>
          <p14:tracePt t="14230" x="8404225" y="430213"/>
          <p14:tracePt t="14239" x="8380413" y="406400"/>
          <p14:tracePt t="14246" x="8372475" y="382588"/>
          <p14:tracePt t="14254" x="8356600" y="374650"/>
          <p14:tracePt t="14262" x="8324850" y="350838"/>
          <p14:tracePt t="14270" x="8301038" y="342900"/>
          <p14:tracePt t="14278" x="8277225" y="327025"/>
          <p14:tracePt t="14286" x="8237538" y="319088"/>
          <p14:tracePt t="14294" x="8205788" y="295275"/>
          <p14:tracePt t="14302" x="8156575" y="287338"/>
          <p14:tracePt t="14311" x="8108950" y="279400"/>
          <p14:tracePt t="14318" x="8069263" y="271463"/>
          <p14:tracePt t="14328" x="8013700" y="255588"/>
          <p14:tracePt t="14334" x="7942263" y="247650"/>
          <p14:tracePt t="14343" x="7878763" y="239713"/>
          <p14:tracePt t="14349" x="7813675" y="231775"/>
          <p14:tracePt t="14359" x="7742238" y="231775"/>
          <p14:tracePt t="14366" x="7678738" y="223838"/>
          <p14:tracePt t="14375" x="7599363" y="223838"/>
          <p14:tracePt t="14383" x="7527925" y="207963"/>
          <p14:tracePt t="14393" x="7454900" y="207963"/>
          <p14:tracePt t="14400" x="7367588" y="207963"/>
          <p14:tracePt t="14407" x="7296150" y="207963"/>
          <p14:tracePt t="14414" x="7208838" y="207963"/>
          <p14:tracePt t="14422" x="7119938" y="207963"/>
          <p14:tracePt t="14430" x="7040563" y="207963"/>
          <p14:tracePt t="14439" x="6961188" y="207963"/>
          <p14:tracePt t="14446" x="6881813" y="215900"/>
          <p14:tracePt t="14454" x="6802438" y="223838"/>
          <p14:tracePt t="14462" x="6713538" y="231775"/>
          <p14:tracePt t="14470" x="6642100" y="247650"/>
          <p14:tracePt t="14478" x="6562725" y="263525"/>
          <p14:tracePt t="14486" x="6499225" y="279400"/>
          <p14:tracePt t="14494" x="6418263" y="295275"/>
          <p14:tracePt t="14502" x="6354763" y="319088"/>
          <p14:tracePt t="14510" x="6291263" y="334963"/>
          <p14:tracePt t="14518" x="6219825" y="358775"/>
          <p14:tracePt t="14526" x="6164263" y="390525"/>
          <p14:tracePt t="14534" x="6108700" y="414338"/>
          <p14:tracePt t="14543" x="6043613" y="446088"/>
          <p14:tracePt t="14549" x="5980113" y="469900"/>
          <p14:tracePt t="14559" x="5916613" y="501650"/>
          <p14:tracePt t="14566" x="5845175" y="534988"/>
          <p14:tracePt t="14575" x="5789613" y="574675"/>
          <p14:tracePt t="14582" x="5732463" y="606425"/>
          <p14:tracePt t="14591" x="5684838" y="646113"/>
          <p14:tracePt t="14598" x="5637213" y="677863"/>
          <p14:tracePt t="14606" x="5573713" y="717550"/>
          <p14:tracePt t="14614" x="5526088" y="757238"/>
          <p14:tracePt t="14622" x="5478463" y="804863"/>
          <p14:tracePt t="14630" x="5430838" y="852488"/>
          <p14:tracePt t="14643" x="5389563" y="901700"/>
          <p14:tracePt t="14648" x="5341938" y="949325"/>
          <p14:tracePt t="14656" x="5294313" y="1004888"/>
          <p14:tracePt t="14663" x="5246688" y="1052513"/>
          <p14:tracePt t="14670" x="5207000" y="1116013"/>
          <p14:tracePt t="14678" x="5151438" y="1179513"/>
          <p14:tracePt t="14686" x="5111750" y="1244600"/>
          <p14:tracePt t="14694" x="5080000" y="1308100"/>
          <p14:tracePt t="14702" x="5030788" y="1371600"/>
          <p14:tracePt t="14710" x="4983163" y="1450975"/>
          <p14:tracePt t="14718" x="4943475" y="1514475"/>
          <p14:tracePt t="14727" x="4911725" y="1587500"/>
          <p14:tracePt t="14734" x="4872038" y="1651000"/>
          <p14:tracePt t="14743" x="4840288" y="1730375"/>
          <p14:tracePt t="14750" x="4792663" y="1809750"/>
          <p14:tracePt t="14759" x="4760913" y="1890713"/>
          <p14:tracePt t="14766" x="4729163" y="1962150"/>
          <p14:tracePt t="14775" x="4687888" y="2049463"/>
          <p14:tracePt t="14782" x="4664075" y="2128838"/>
          <p14:tracePt t="14791" x="4632325" y="2216150"/>
          <p14:tracePt t="14798" x="4608513" y="2297113"/>
          <p14:tracePt t="14806" x="4576763" y="2384425"/>
          <p14:tracePt t="14814" x="4552950" y="2463800"/>
          <p14:tracePt t="14822" x="4537075" y="2543175"/>
          <p14:tracePt t="14830" x="4521200" y="2632075"/>
          <p14:tracePt t="14842" x="4497388" y="2727325"/>
          <p14:tracePt t="14848" x="4481513" y="2806700"/>
          <p14:tracePt t="14855" x="4473575" y="2886075"/>
          <p14:tracePt t="14862" x="4457700" y="2974975"/>
          <p14:tracePt t="14870" x="4449763" y="3054350"/>
          <p14:tracePt t="14878" x="4441825" y="3133725"/>
          <p14:tracePt t="14886" x="4441825" y="3221038"/>
          <p14:tracePt t="14894" x="4433888" y="3309938"/>
          <p14:tracePt t="14902" x="4433888" y="3389313"/>
          <p14:tracePt t="14910" x="4433888" y="3484563"/>
          <p14:tracePt t="14918" x="4433888" y="3571875"/>
          <p14:tracePt t="14927" x="4441825" y="3660775"/>
          <p14:tracePt t="14934" x="4441825" y="3756025"/>
          <p14:tracePt t="14943" x="4441825" y="3851275"/>
          <p14:tracePt t="14950" x="4449763" y="3948113"/>
          <p14:tracePt t="14959" x="4457700" y="4043363"/>
          <p14:tracePt t="14966" x="4465638" y="4138613"/>
          <p14:tracePt t="14975" x="4473575" y="4241800"/>
          <p14:tracePt t="14982" x="4497388" y="4338638"/>
          <p14:tracePt t="14991" x="4505325" y="4433888"/>
          <p14:tracePt t="14998" x="4521200" y="4521200"/>
          <p14:tracePt t="15010" x="4537075" y="4616450"/>
          <p14:tracePt t="15016" x="4560888" y="4705350"/>
          <p14:tracePt t="15023" x="4584700" y="4792663"/>
          <p14:tracePt t="15030" x="4608513" y="4879975"/>
          <p14:tracePt t="15039" x="4632325" y="4967288"/>
          <p14:tracePt t="15046" x="4656138" y="5040313"/>
          <p14:tracePt t="15054" x="4695825" y="5127625"/>
          <p14:tracePt t="15062" x="4729163" y="5207000"/>
          <p14:tracePt t="15070" x="4760913" y="5278438"/>
          <p14:tracePt t="15078" x="4800600" y="5351463"/>
          <p14:tracePt t="15086" x="4840288" y="5422900"/>
          <p14:tracePt t="15094" x="4879975" y="5494338"/>
          <p14:tracePt t="15102" x="4927600" y="5557838"/>
          <p14:tracePt t="15110" x="4967288" y="5629275"/>
          <p14:tracePt t="15118" x="5022850" y="5694363"/>
          <p14:tracePt t="15127" x="5072063" y="5765800"/>
          <p14:tracePt t="15134" x="5127625" y="5837238"/>
          <p14:tracePt t="15144" x="5175250" y="5892800"/>
          <p14:tracePt t="15149" x="5222875" y="5956300"/>
          <p14:tracePt t="15160" x="5278438" y="6013450"/>
          <p14:tracePt t="15168" x="5334000" y="6076950"/>
          <p14:tracePt t="15178" x="5389563" y="6124575"/>
          <p14:tracePt t="15184" x="5446713" y="6172200"/>
          <p14:tracePt t="15190" x="5518150" y="6227763"/>
          <p14:tracePt t="15198" x="5573713" y="6275388"/>
          <p14:tracePt t="15205" x="5645150" y="6315075"/>
          <p14:tracePt t="15214" x="5708650" y="6364288"/>
          <p14:tracePt t="15222" x="5773738" y="6403975"/>
          <p14:tracePt t="15230" x="5829300" y="6427788"/>
          <p14:tracePt t="15239" x="5892800" y="6451600"/>
          <p14:tracePt t="15246" x="5956300" y="6467475"/>
          <p14:tracePt t="15254" x="6027738" y="6483350"/>
          <p14:tracePt t="15262" x="6091238" y="6507163"/>
          <p14:tracePt t="15270" x="6164263" y="6515100"/>
          <p14:tracePt t="15278" x="6243638" y="6523038"/>
          <p14:tracePt t="15286" x="6330950" y="6530975"/>
          <p14:tracePt t="15294" x="6410325" y="6538913"/>
          <p14:tracePt t="15302" x="6507163" y="6546850"/>
          <p14:tracePt t="15310" x="6594475" y="6546850"/>
          <p14:tracePt t="15318" x="6681788" y="6554788"/>
          <p14:tracePt t="15327" x="6761163" y="6554788"/>
          <p14:tracePt t="15333" x="6850063" y="6554788"/>
          <p14:tracePt t="15342" x="6945313" y="6554788"/>
          <p14:tracePt t="15350" x="7032625" y="6546850"/>
          <p14:tracePt t="15359" x="7104063" y="6538913"/>
          <p14:tracePt t="15366" x="7192963" y="6530975"/>
          <p14:tracePt t="15375" x="7256463" y="6523038"/>
          <p14:tracePt t="15382" x="7319963" y="6515100"/>
          <p14:tracePt t="15391" x="7391400" y="6499225"/>
          <p14:tracePt t="15397" x="7446963" y="6467475"/>
          <p14:tracePt t="15406" x="7512050" y="6451600"/>
          <p14:tracePt t="15414" x="7567613" y="6427788"/>
          <p14:tracePt t="15422" x="7639050" y="6403975"/>
          <p14:tracePt t="15430" x="7702550" y="6380163"/>
          <p14:tracePt t="15439" x="7766050" y="6348413"/>
          <p14:tracePt t="15446" x="7839075" y="6323013"/>
          <p14:tracePt t="15453" x="7894638" y="6299200"/>
          <p14:tracePt t="15462" x="7950200" y="6259513"/>
          <p14:tracePt t="15469" x="8021638" y="6227763"/>
          <p14:tracePt t="15478" x="8085138" y="6203950"/>
          <p14:tracePt t="15486" x="8156575" y="6172200"/>
          <p14:tracePt t="15494" x="8213725" y="6140450"/>
          <p14:tracePt t="15502" x="8269288" y="6100763"/>
          <p14:tracePt t="15510" x="8332788" y="6061075"/>
          <p14:tracePt t="15518" x="8388350" y="6021388"/>
          <p14:tracePt t="15527" x="8435975" y="5980113"/>
          <p14:tracePt t="15535" x="8507413" y="5924550"/>
          <p14:tracePt t="15542" x="8556625" y="5884863"/>
          <p14:tracePt t="15551" x="8604250" y="5829300"/>
          <p14:tracePt t="15559" x="8651875" y="5789613"/>
          <p14:tracePt t="15566" x="8707438" y="5726113"/>
          <p14:tracePt t="15575" x="8747125" y="5670550"/>
          <p14:tracePt t="15582" x="8778875" y="5597525"/>
          <p14:tracePt t="15591" x="8818563" y="5541963"/>
          <p14:tracePt t="15598" x="8866188" y="5478463"/>
          <p14:tracePt t="15605" x="8899525" y="5399088"/>
          <p14:tracePt t="15614" x="8939213" y="5335588"/>
          <p14:tracePt t="15622" x="8978900" y="5270500"/>
          <p14:tracePt t="15630" x="9018588" y="5199063"/>
          <p14:tracePt t="15639" x="9058275" y="5143500"/>
          <p14:tracePt t="15646" x="9090025" y="5072063"/>
          <p14:tracePt t="15656" x="9137650" y="5008563"/>
          <p14:tracePt t="15663" x="9161463" y="4935538"/>
          <p14:tracePt t="15670" x="9193213" y="4879975"/>
          <p14:tracePt t="15678" x="9217025" y="4816475"/>
          <p14:tracePt t="15686" x="9258300" y="4745038"/>
          <p14:tracePt t="15694" x="9282113" y="4681538"/>
          <p14:tracePt t="15703" x="9313863" y="4624388"/>
          <p14:tracePt t="15711" x="9337675" y="4552950"/>
          <p14:tracePt t="15718" x="9361488" y="4497388"/>
          <p14:tracePt t="15728" x="9385300" y="4433888"/>
          <p14:tracePt t="15735" x="9401175" y="4378325"/>
          <p14:tracePt t="15742" x="9424988" y="4306888"/>
          <p14:tracePt t="15749" x="9440863" y="4249738"/>
          <p14:tracePt t="15759" x="9440863" y="4186238"/>
          <p14:tracePt t="15766" x="9448800" y="4130675"/>
          <p14:tracePt t="15775" x="9456738" y="4067175"/>
          <p14:tracePt t="15782" x="9456738" y="4003675"/>
          <p14:tracePt t="15791" x="9464675" y="3930650"/>
          <p14:tracePt t="15798" x="9464675" y="3867150"/>
          <p14:tracePt t="15806" x="9472613" y="3803650"/>
          <p14:tracePt t="15814" x="9480550" y="3732213"/>
          <p14:tracePt t="15822" x="9496425" y="3660775"/>
          <p14:tracePt t="15830" x="9512300" y="3595688"/>
          <p14:tracePt t="15842" x="9528175" y="3524250"/>
          <p14:tracePt t="15848" x="9544050" y="3452813"/>
          <p14:tracePt t="15855" x="9559925" y="3389313"/>
          <p14:tracePt t="15863" x="9575800" y="3317875"/>
          <p14:tracePt t="15870" x="9593263" y="3244850"/>
          <p14:tracePt t="15878" x="9609138" y="3165475"/>
          <p14:tracePt t="15886" x="9617075" y="3101975"/>
          <p14:tracePt t="15894" x="9625013" y="3022600"/>
          <p14:tracePt t="15902" x="9640888" y="2951163"/>
          <p14:tracePt t="15909" x="9640888" y="2886075"/>
          <p14:tracePt t="15918" x="9640888" y="2814638"/>
          <p14:tracePt t="15926" x="9640888" y="2735263"/>
          <p14:tracePt t="15935" x="9640888" y="2663825"/>
          <p14:tracePt t="15943" x="9640888" y="2584450"/>
          <p14:tracePt t="15949" x="9632950" y="2511425"/>
          <p14:tracePt t="15959" x="9625013" y="2447925"/>
          <p14:tracePt t="15966" x="9617075" y="2384425"/>
          <p14:tracePt t="15975" x="9617075" y="2328863"/>
          <p14:tracePt t="15982" x="9609138" y="2273300"/>
          <p14:tracePt t="15991" x="9601200" y="2216150"/>
          <p14:tracePt t="15997" x="9593263" y="2176463"/>
          <p14:tracePt t="16006" x="9585325" y="2120900"/>
          <p14:tracePt t="16014" x="9575800" y="2081213"/>
          <p14:tracePt t="16022" x="9575800" y="2041525"/>
          <p14:tracePt t="16030" x="9567863" y="1993900"/>
          <p14:tracePt t="16039" x="9559925" y="1970088"/>
          <p14:tracePt t="16046" x="9544050" y="1938338"/>
          <p14:tracePt t="16054" x="9528175" y="1898650"/>
          <p14:tracePt t="16062" x="9512300" y="1865313"/>
          <p14:tracePt t="16070" x="9504363" y="1833563"/>
          <p14:tracePt t="16078" x="9488488" y="1801813"/>
          <p14:tracePt t="16086" x="9472613" y="1770063"/>
          <p14:tracePt t="16094" x="9464675" y="1746250"/>
          <p14:tracePt t="16102" x="9440863" y="1730375"/>
          <p14:tracePt t="16110" x="9432925" y="1714500"/>
          <p14:tracePt t="16118" x="9417050" y="1690688"/>
          <p14:tracePt t="16126" x="9401175" y="1682750"/>
          <p14:tracePt t="16134" x="9393238" y="1666875"/>
          <p14:tracePt t="16143" x="9369425" y="1666875"/>
          <p14:tracePt t="16149" x="9353550" y="1651000"/>
          <p14:tracePt t="16160" x="9337675" y="1643063"/>
          <p14:tracePt t="16168" x="9305925" y="1643063"/>
          <p14:tracePt t="16177" x="9274175" y="1643063"/>
          <p14:tracePt t="16185" x="9242425" y="1643063"/>
          <p14:tracePt t="16190" x="9185275" y="1643063"/>
          <p14:tracePt t="16198" x="9137650" y="1643063"/>
          <p14:tracePt t="16206" x="9090025" y="1643063"/>
          <p14:tracePt t="16214" x="9026525" y="1643063"/>
          <p14:tracePt t="16222" x="8947150" y="1643063"/>
          <p14:tracePt t="16230" x="8874125" y="1643063"/>
          <p14:tracePt t="16239" x="8786813" y="1651000"/>
          <p14:tracePt t="16246" x="8691563" y="1651000"/>
          <p14:tracePt t="16254" x="8596313" y="1651000"/>
          <p14:tracePt t="16262" x="8491538" y="1651000"/>
          <p14:tracePt t="16270" x="8388350" y="1627188"/>
          <p14:tracePt t="16278" x="8277225" y="1611313"/>
          <p14:tracePt t="16286" x="8164513" y="1603375"/>
          <p14:tracePt t="16294" x="8045450" y="1587500"/>
          <p14:tracePt t="16302" x="7902575" y="1563688"/>
          <p14:tracePt t="16310" x="7781925" y="1555750"/>
          <p14:tracePt t="16320" x="7662863" y="1538288"/>
          <p14:tracePt t="16328" x="7519988" y="1506538"/>
          <p14:tracePt t="16335" x="7391400" y="1482725"/>
          <p14:tracePt t="16344" x="7256463" y="1474788"/>
          <p14:tracePt t="16350" x="7153275" y="1458913"/>
          <p14:tracePt t="16359" x="7032625" y="1443038"/>
          <p14:tracePt t="16366" x="6921500" y="1419225"/>
          <p14:tracePt t="16375" x="6802438" y="1403350"/>
          <p14:tracePt t="16382" x="6697663" y="1387475"/>
          <p14:tracePt t="16391" x="6586538" y="1371600"/>
          <p14:tracePt t="16398" x="6475413" y="1355725"/>
          <p14:tracePt t="16406" x="6362700" y="1339850"/>
          <p14:tracePt t="16414" x="6267450" y="1331913"/>
          <p14:tracePt t="16422" x="6164263" y="1316038"/>
          <p14:tracePt t="16429" x="6067425" y="1308100"/>
          <p14:tracePt t="16439" x="5972175" y="1300163"/>
          <p14:tracePt t="16446" x="5884863" y="1284288"/>
          <p14:tracePt t="16454" x="5797550" y="1260475"/>
          <p14:tracePt t="16462" x="5724525" y="1252538"/>
          <p14:tracePt t="16470" x="5637213" y="1236663"/>
          <p14:tracePt t="16478" x="5557838" y="1220788"/>
          <p14:tracePt t="16486" x="5486400" y="1204913"/>
          <p14:tracePt t="16494" x="5407025" y="1195388"/>
          <p14:tracePt t="16502" x="5334000" y="1179513"/>
          <p14:tracePt t="16509" x="5262563" y="1163638"/>
          <p14:tracePt t="16518" x="5191125" y="1155700"/>
          <p14:tracePt t="16526" x="5135563" y="1139825"/>
          <p14:tracePt t="16534" x="5072063" y="1131888"/>
          <p14:tracePt t="16543" x="5014913" y="1116013"/>
          <p14:tracePt t="16549" x="4967288" y="1100138"/>
          <p14:tracePt t="16559" x="4911725" y="1084263"/>
          <p14:tracePt t="16565" x="4864100" y="1076325"/>
          <p14:tracePt t="16575" x="4824413" y="1060450"/>
          <p14:tracePt t="16582" x="4784725" y="1044575"/>
          <p14:tracePt t="16591" x="4752975" y="1028700"/>
          <p14:tracePt t="16599" x="4713288" y="1012825"/>
          <p14:tracePt t="16605" x="4672013" y="996950"/>
          <p14:tracePt t="16614" x="4648200" y="981075"/>
          <p14:tracePt t="16622" x="4624388" y="957263"/>
          <p14:tracePt t="16630" x="4592638" y="941388"/>
          <p14:tracePt t="16639" x="4568825" y="925513"/>
          <p14:tracePt t="16646" x="4552950" y="909638"/>
          <p14:tracePt t="16660" x="4529138" y="885825"/>
          <p14:tracePt t="16665" x="4521200" y="869950"/>
          <p14:tracePt t="16671" x="4505325" y="862013"/>
          <p14:tracePt t="16679" x="4505325" y="844550"/>
          <p14:tracePt t="16686" x="4497388" y="828675"/>
          <p14:tracePt t="16694" x="4489450" y="820738"/>
          <p14:tracePt t="16702" x="4481513" y="804863"/>
          <p14:tracePt t="16711" x="4481513" y="788988"/>
          <p14:tracePt t="16719" x="4473575" y="781050"/>
          <p14:tracePt t="16728" x="4473575" y="765175"/>
          <p14:tracePt t="16734" x="4465638" y="749300"/>
          <p14:tracePt t="16744" x="4465638" y="741363"/>
          <p14:tracePt t="16750" x="4465638" y="733425"/>
          <p14:tracePt t="16759" x="4465638" y="725488"/>
          <p14:tracePt t="16766" x="4465638" y="709613"/>
          <p14:tracePt t="16776" x="4465638" y="693738"/>
          <p14:tracePt t="16783" x="4465638" y="685800"/>
          <p14:tracePt t="16789" x="4457700" y="669925"/>
          <p14:tracePt t="16798" x="4457700" y="661988"/>
          <p14:tracePt t="16806" x="4457700" y="646113"/>
          <p14:tracePt t="16814" x="4457700" y="638175"/>
          <p14:tracePt t="16822" x="4449763" y="630238"/>
          <p14:tracePt t="16830" x="4449763" y="622300"/>
          <p14:tracePt t="16842" x="4449763" y="614363"/>
          <p14:tracePt t="16859" x="4449763" y="606425"/>
          <p14:tracePt t="16886" x="4449763" y="598488"/>
          <p14:tracePt t="16895" x="4457700" y="598488"/>
          <p14:tracePt t="16903" x="4473575" y="590550"/>
          <p14:tracePt t="16918" x="4481513" y="590550"/>
          <p14:tracePt t="16928" x="4505325" y="590550"/>
          <p14:tracePt t="16934" x="4513263" y="590550"/>
          <p14:tracePt t="16943" x="4521200" y="582613"/>
          <p14:tracePt t="16950" x="4529138" y="582613"/>
          <p14:tracePt t="16959" x="4552950" y="582613"/>
          <p14:tracePt t="16966" x="4568825" y="582613"/>
          <p14:tracePt t="16974" x="4576763" y="582613"/>
          <p14:tracePt t="16982" x="4592638" y="582613"/>
          <p14:tracePt t="16991" x="4600575" y="582613"/>
          <p14:tracePt t="16998" x="4624388" y="582613"/>
          <p14:tracePt t="17006" x="4632325" y="582613"/>
          <p14:tracePt t="17014" x="4648200" y="582613"/>
          <p14:tracePt t="17023" x="4672013" y="582613"/>
          <p14:tracePt t="17030" x="4705350" y="582613"/>
          <p14:tracePt t="17039" x="4729163" y="582613"/>
          <p14:tracePt t="17046" x="4752975" y="582613"/>
          <p14:tracePt t="17055" x="4784725" y="582613"/>
          <p14:tracePt t="17062" x="4800600" y="582613"/>
          <p14:tracePt t="17070" x="4824413" y="582613"/>
          <p14:tracePt t="17078" x="4832350" y="582613"/>
          <p14:tracePt t="17086" x="4840288" y="582613"/>
          <p14:tracePt t="17416" x="4848225" y="582613"/>
          <p14:tracePt t="17424" x="4856163" y="582613"/>
          <p14:tracePt t="17432" x="4864100" y="582613"/>
          <p14:tracePt t="17447" x="4872038" y="582613"/>
          <p14:tracePt t="17457" x="4879975" y="582613"/>
          <p14:tracePt t="17470" x="4887913" y="582613"/>
          <p14:tracePt t="17486" x="4903788" y="582613"/>
          <p14:tracePt t="17911" x="4903788" y="590550"/>
          <p14:tracePt t="17992" x="4903788" y="606425"/>
          <p14:tracePt t="18032" x="4903788" y="614363"/>
          <p14:tracePt t="18063" x="4903788" y="622300"/>
          <p14:tracePt t="18096" x="4903788" y="638175"/>
          <p14:tracePt t="18112" x="4903788" y="646113"/>
          <p14:tracePt t="18119" x="4911725" y="646113"/>
          <p14:tracePt t="18128" x="4911725" y="654050"/>
          <p14:tracePt t="18134" x="4911725" y="661988"/>
          <p14:tracePt t="18151" x="4911725" y="677863"/>
          <p14:tracePt t="18167" x="4911725" y="685800"/>
          <p14:tracePt t="18182" x="4911725" y="693738"/>
          <p14:tracePt t="18198" x="4911725" y="701675"/>
          <p14:tracePt t="18214" x="4919663" y="709613"/>
          <p14:tracePt t="18231" x="4919663" y="725488"/>
          <p14:tracePt t="18263" x="4919663" y="733425"/>
          <p14:tracePt t="18295" x="4919663" y="741363"/>
          <p14:tracePt t="18319" x="4927600" y="741363"/>
          <p14:tracePt t="19697" x="4927600" y="749300"/>
          <p14:tracePt t="19703" x="4927600" y="757238"/>
          <p14:tracePt t="19712" x="4927600" y="765175"/>
          <p14:tracePt t="19718" x="4927600" y="773113"/>
          <p14:tracePt t="19727" x="4935538" y="781050"/>
          <p14:tracePt t="19734" x="4943475" y="796925"/>
          <p14:tracePt t="19743" x="4943475" y="804863"/>
          <p14:tracePt t="19750" x="4943475" y="812800"/>
          <p14:tracePt t="19760" x="4943475" y="828675"/>
          <p14:tracePt t="19766" x="4951413" y="828675"/>
          <p14:tracePt t="19776" x="4959350" y="844550"/>
          <p14:tracePt t="19781" x="4959350" y="862013"/>
          <p14:tracePt t="19798" x="4967288" y="869950"/>
          <p14:tracePt t="19806" x="4967288" y="885825"/>
          <p14:tracePt t="19822" x="4975225" y="893763"/>
          <p14:tracePt t="19830" x="4975225" y="901700"/>
          <p14:tracePt t="19838" x="4975225" y="909638"/>
          <p14:tracePt t="19854" x="4975225" y="917575"/>
          <p14:tracePt t="19870" x="4983163" y="925513"/>
          <p14:tracePt t="19879" x="4983163" y="941388"/>
          <p14:tracePt t="19888" x="4983163" y="949325"/>
          <p14:tracePt t="19897" x="4983163" y="965200"/>
          <p14:tracePt t="19908" x="4983163" y="981075"/>
          <p14:tracePt t="19911" x="4983163" y="989013"/>
          <p14:tracePt t="19918" x="4983163" y="1004888"/>
          <p14:tracePt t="19927" x="4991100" y="1012825"/>
          <p14:tracePt t="19934" x="4991100" y="1028700"/>
          <p14:tracePt t="19950" x="4999038" y="1036638"/>
          <p14:tracePt t="21257" x="5006975" y="1036638"/>
          <p14:tracePt t="21304" x="5014913" y="1028700"/>
          <p14:tracePt t="21327" x="5014913" y="1012825"/>
          <p14:tracePt t="21343" x="5022850" y="1004888"/>
          <p14:tracePt t="21359" x="5022850" y="996950"/>
          <p14:tracePt t="21367" x="5030788" y="989013"/>
          <p14:tracePt t="21375" x="5030788" y="981075"/>
          <p14:tracePt t="21391" x="5038725" y="973138"/>
          <p14:tracePt t="21406" x="5038725" y="965200"/>
          <p14:tracePt t="21414" x="5038725" y="957263"/>
          <p14:tracePt t="21422" x="5038725" y="949325"/>
          <p14:tracePt t="21439" x="5038725" y="933450"/>
          <p14:tracePt t="21446" x="5046663" y="925513"/>
          <p14:tracePt t="21462" x="5046663" y="909638"/>
          <p14:tracePt t="21478" x="5046663" y="901700"/>
          <p14:tracePt t="21486" x="5046663" y="893763"/>
          <p14:tracePt t="21494" x="5046663" y="885825"/>
          <p14:tracePt t="21502" x="5046663" y="877888"/>
          <p14:tracePt t="21518" x="5046663" y="862013"/>
          <p14:tracePt t="21526" x="5046663" y="852488"/>
          <p14:tracePt t="21543" x="5046663" y="836613"/>
          <p14:tracePt t="21550" x="5046663" y="828675"/>
          <p14:tracePt t="21559" x="5046663" y="820738"/>
          <p14:tracePt t="21566" x="5046663" y="812800"/>
          <p14:tracePt t="21575" x="5046663" y="796925"/>
          <p14:tracePt t="21582" x="5046663" y="788988"/>
          <p14:tracePt t="21591" x="5046663" y="781050"/>
          <p14:tracePt t="21607" x="5046663" y="773113"/>
          <p14:tracePt t="21622" x="5046663" y="757238"/>
          <p14:tracePt t="21638" x="5038725" y="757238"/>
          <p14:tracePt t="21646" x="5038725" y="749300"/>
          <p14:tracePt t="21665" x="5038725" y="741363"/>
          <p14:tracePt t="21679" x="5038725" y="733425"/>
          <p14:tracePt t="21687" x="5038725" y="725488"/>
          <p14:tracePt t="21695" x="5038725" y="717550"/>
          <p14:tracePt t="21702" x="5030788" y="717550"/>
          <p14:tracePt t="21710" x="5030788" y="701675"/>
          <p14:tracePt t="21726" x="5030788" y="693738"/>
          <p14:tracePt t="21742" x="5022850" y="685800"/>
          <p14:tracePt t="21759" x="5022850" y="677863"/>
          <p14:tracePt t="21776" x="5022850" y="669925"/>
          <p14:tracePt t="21807" x="5022850" y="661988"/>
          <p14:tracePt t="21821" x="5022850" y="654050"/>
          <p14:tracePt t="21854" x="5022850" y="646113"/>
          <p14:tracePt t="21870" x="5022850" y="638175"/>
          <p14:tracePt t="21885" x="5022850" y="630238"/>
          <p14:tracePt t="21905" x="5022850" y="622300"/>
          <p14:tracePt t="21918" x="5022850" y="614363"/>
          <p14:tracePt t="21933" x="5014913" y="614363"/>
          <p14:tracePt t="21950" x="5014913" y="606425"/>
          <p14:tracePt t="22144" x="5014913" y="598488"/>
          <p14:tracePt t="22160" x="5014913" y="590550"/>
          <p14:tracePt t="22182" x="5006975" y="582613"/>
          <p14:tracePt t="24110" x="4999038" y="582613"/>
          <p14:tracePt t="25928" x="4999038" y="590550"/>
          <p14:tracePt t="25935" x="4991100" y="598488"/>
          <p14:tracePt t="25951" x="4991100" y="614363"/>
          <p14:tracePt t="25966" x="4991100" y="622300"/>
          <p14:tracePt t="25982" x="4991100" y="638175"/>
          <p14:tracePt t="25998" x="4991100" y="646113"/>
          <p14:tracePt t="26014" x="4991100" y="654050"/>
          <p14:tracePt t="26030" x="4991100" y="661988"/>
          <p14:tracePt t="26046" x="4991100" y="677863"/>
          <p14:tracePt t="26064" x="4991100" y="685800"/>
          <p14:tracePt t="26072" x="4991100" y="693738"/>
          <p14:tracePt t="26084" x="4991100" y="701675"/>
          <p14:tracePt t="26087" x="4999038" y="709613"/>
          <p14:tracePt t="26094" x="4999038" y="717550"/>
          <p14:tracePt t="26102" x="4999038" y="733425"/>
          <p14:tracePt t="26111" x="4999038" y="741363"/>
          <p14:tracePt t="26118" x="4999038" y="749300"/>
          <p14:tracePt t="26126" x="5006975" y="765175"/>
          <p14:tracePt t="26134" x="5006975" y="773113"/>
          <p14:tracePt t="26143" x="5006975" y="781050"/>
          <p14:tracePt t="26150" x="5014913" y="788988"/>
          <p14:tracePt t="26160" x="5014913" y="796925"/>
          <p14:tracePt t="26166" x="5014913" y="804863"/>
          <p14:tracePt t="26175" x="5014913" y="812800"/>
          <p14:tracePt t="26183" x="5014913" y="820738"/>
          <p14:tracePt t="26193" x="5014913" y="828675"/>
          <p14:tracePt t="26199" x="5022850" y="836613"/>
          <p14:tracePt t="26215" x="5022850" y="844550"/>
          <p14:tracePt t="26224" x="5022850" y="862013"/>
          <p14:tracePt t="26230" x="5030788" y="869950"/>
          <p14:tracePt t="26240" x="5030788" y="877888"/>
          <p14:tracePt t="26246" x="5030788" y="885825"/>
          <p14:tracePt t="26255" x="5038725" y="893763"/>
          <p14:tracePt t="26262" x="5038725" y="909638"/>
          <p14:tracePt t="26271" x="5038725" y="917575"/>
          <p14:tracePt t="26286" x="5038725" y="925513"/>
          <p14:tracePt t="26294" x="5038725" y="933450"/>
          <p14:tracePt t="26318" x="5038725" y="941388"/>
          <p14:tracePt t="26334" x="5038725" y="949325"/>
          <p14:tracePt t="26350" x="5038725" y="957263"/>
          <p14:tracePt t="26366" x="5046663" y="965200"/>
          <p14:tracePt t="26400" x="5046663" y="973138"/>
          <p14:tracePt t="26415" x="5046663" y="981075"/>
          <p14:tracePt t="26448" x="5046663" y="989013"/>
          <p14:tracePt t="26528" x="5046663" y="996950"/>
          <p14:tracePt t="27835" x="5056188" y="996950"/>
          <p14:tracePt t="27856" x="5064125" y="996950"/>
          <p14:tracePt t="27871" x="5072063" y="996950"/>
          <p14:tracePt t="27879" x="5087938" y="996950"/>
          <p14:tracePt t="27886" x="5095875" y="996950"/>
          <p14:tracePt t="27894" x="5111750" y="996950"/>
          <p14:tracePt t="27906" x="5127625" y="996950"/>
          <p14:tracePt t="27910" x="5151438" y="996950"/>
          <p14:tracePt t="27918" x="5175250" y="996950"/>
          <p14:tracePt t="27927" x="5199063" y="996950"/>
          <p14:tracePt t="27934" x="5222875" y="996950"/>
          <p14:tracePt t="27942" x="5246688" y="996950"/>
          <p14:tracePt t="27950" x="5270500" y="1004888"/>
          <p14:tracePt t="27959" x="5294313" y="1004888"/>
          <p14:tracePt t="27966" x="5318125" y="1004888"/>
          <p14:tracePt t="27975" x="5341938" y="1004888"/>
          <p14:tracePt t="27982" x="5365750" y="1004888"/>
          <p14:tracePt t="27991" x="5381625" y="1004888"/>
          <p14:tracePt t="27998" x="5397500" y="1004888"/>
          <p14:tracePt t="28007" x="5414963" y="1004888"/>
          <p14:tracePt t="28014" x="5430838" y="1004888"/>
          <p14:tracePt t="28022" x="5446713" y="1004888"/>
          <p14:tracePt t="28030" x="5462588" y="1004888"/>
          <p14:tracePt t="28039" x="5486400" y="1004888"/>
          <p14:tracePt t="28046" x="5510213" y="1004888"/>
          <p14:tracePt t="28054" x="5534025" y="1004888"/>
          <p14:tracePt t="28062" x="5557838" y="1004888"/>
          <p14:tracePt t="28070" x="5589588" y="1004888"/>
          <p14:tracePt t="28078" x="5613400" y="1004888"/>
          <p14:tracePt t="28086" x="5645150" y="1004888"/>
          <p14:tracePt t="28094" x="5676900" y="1004888"/>
          <p14:tracePt t="28102" x="5708650" y="1004888"/>
          <p14:tracePt t="28110" x="5740400" y="1004888"/>
          <p14:tracePt t="28118" x="5789613" y="1004888"/>
          <p14:tracePt t="28126" x="5821363" y="1004888"/>
          <p14:tracePt t="28134" x="5861050" y="1004888"/>
          <p14:tracePt t="28142" x="5908675" y="1012825"/>
          <p14:tracePt t="28151" x="5948363" y="1020763"/>
          <p14:tracePt t="28160" x="6003925" y="1020763"/>
          <p14:tracePt t="28168" x="6059488" y="1028700"/>
          <p14:tracePt t="28174" x="6116638" y="1028700"/>
          <p14:tracePt t="28182" x="6156325" y="1028700"/>
          <p14:tracePt t="28191" x="6211888" y="1036638"/>
          <p14:tracePt t="28198" x="6267450" y="1036638"/>
          <p14:tracePt t="28207" x="6323013" y="1044575"/>
          <p14:tracePt t="28214" x="6370638" y="1044575"/>
          <p14:tracePt t="28224" x="6418263" y="1044575"/>
          <p14:tracePt t="28230" x="6459538" y="1044575"/>
          <p14:tracePt t="28239" x="6507163" y="1044575"/>
          <p14:tracePt t="28246" x="6538913" y="1044575"/>
          <p14:tracePt t="28256" x="6570663" y="1044575"/>
          <p14:tracePt t="28262" x="6594475" y="1044575"/>
          <p14:tracePt t="28270" x="6618288" y="1044575"/>
          <p14:tracePt t="28278" x="6642100" y="1044575"/>
          <p14:tracePt t="28286" x="6665913" y="1052513"/>
          <p14:tracePt t="28296" x="6697663" y="1052513"/>
          <p14:tracePt t="28304" x="6721475" y="1052513"/>
          <p14:tracePt t="28312" x="6745288" y="1060450"/>
          <p14:tracePt t="28319" x="6769100" y="1060450"/>
          <p14:tracePt t="28327" x="6794500" y="1068388"/>
          <p14:tracePt t="28334" x="6826250" y="1068388"/>
          <p14:tracePt t="28342" x="6858000" y="1068388"/>
          <p14:tracePt t="28350" x="6897688" y="1068388"/>
          <p14:tracePt t="28359" x="6937375" y="1076325"/>
          <p14:tracePt t="28366" x="6985000" y="1076325"/>
          <p14:tracePt t="28376" x="7024688" y="1076325"/>
          <p14:tracePt t="28382" x="7056438" y="1084263"/>
          <p14:tracePt t="28391" x="7104063" y="1084263"/>
          <p14:tracePt t="28398" x="7135813" y="1084263"/>
          <p14:tracePt t="28405" x="7177088" y="1084263"/>
          <p14:tracePt t="28414" x="7232650" y="1092200"/>
          <p14:tracePt t="28422" x="7280275" y="1092200"/>
          <p14:tracePt t="28430" x="7319963" y="1100138"/>
          <p14:tracePt t="28439" x="7367588" y="1108075"/>
          <p14:tracePt t="28446" x="7399338" y="1108075"/>
          <p14:tracePt t="28457" x="7446963" y="1116013"/>
          <p14:tracePt t="28462" x="7478713" y="1116013"/>
          <p14:tracePt t="28470" x="7519988" y="1116013"/>
          <p14:tracePt t="28478" x="7543800" y="1123950"/>
          <p14:tracePt t="28486" x="7575550" y="1123950"/>
          <p14:tracePt t="28494" x="7599363" y="1123950"/>
          <p14:tracePt t="28502" x="7623175" y="1123950"/>
          <p14:tracePt t="28509" x="7646988" y="1123950"/>
          <p14:tracePt t="28518" x="7670800" y="1123950"/>
          <p14:tracePt t="28526" x="7694613" y="1123950"/>
          <p14:tracePt t="28534" x="7718425" y="1123950"/>
          <p14:tracePt t="28542" x="7742238" y="1123950"/>
          <p14:tracePt t="28551" x="7758113" y="1123950"/>
          <p14:tracePt t="28559" x="7789863" y="1123950"/>
          <p14:tracePt t="28566" x="7813675" y="1123950"/>
          <p14:tracePt t="28576" x="7839075" y="1123950"/>
          <p14:tracePt t="28582" x="7862888" y="1123950"/>
          <p14:tracePt t="28591" x="7886700" y="1123950"/>
          <p14:tracePt t="28598" x="7910513" y="1123950"/>
          <p14:tracePt t="28607" x="7942263" y="1116013"/>
          <p14:tracePt t="28614" x="7966075" y="1116013"/>
          <p14:tracePt t="28622" x="7989888" y="1116013"/>
          <p14:tracePt t="28630" x="8005763" y="1116013"/>
          <p14:tracePt t="28638" x="8029575" y="1116013"/>
          <p14:tracePt t="28646" x="8053388" y="1116013"/>
          <p14:tracePt t="28654" x="8077200" y="1116013"/>
          <p14:tracePt t="28662" x="8093075" y="1116013"/>
          <p14:tracePt t="28670" x="8108950" y="1116013"/>
          <p14:tracePt t="28678" x="8124825" y="1116013"/>
          <p14:tracePt t="28686" x="8140700" y="1116013"/>
          <p14:tracePt t="28694" x="8148638" y="1116013"/>
          <p14:tracePt t="28702" x="8156575" y="1116013"/>
          <p14:tracePt t="28710" x="8164513" y="1116013"/>
          <p14:tracePt t="28726" x="8180388" y="1116013"/>
          <p14:tracePt t="28758" x="8197850" y="1116013"/>
          <p14:tracePt t="28775" x="8205788" y="1116013"/>
          <p14:tracePt t="28782" x="8221663" y="1116013"/>
          <p14:tracePt t="28791" x="8237538" y="1108075"/>
          <p14:tracePt t="28798" x="8253413" y="1108075"/>
          <p14:tracePt t="28807" x="8269288" y="1108075"/>
          <p14:tracePt t="28814" x="8277225" y="1108075"/>
          <p14:tracePt t="28822" x="8301038" y="1108075"/>
          <p14:tracePt t="28831" x="8316913" y="1108075"/>
          <p14:tracePt t="28838" x="8324850" y="1108075"/>
          <p14:tracePt t="28854" x="8332788" y="1100138"/>
          <p14:tracePt t="28918" x="8332788" y="1092200"/>
          <p14:tracePt t="28926" x="8340725" y="1084263"/>
          <p14:tracePt t="28943" x="8340725" y="1076325"/>
          <p14:tracePt t="28950" x="8356600" y="1068388"/>
          <p14:tracePt t="28959" x="8356600" y="1052513"/>
          <p14:tracePt t="28967" x="8364538" y="1052513"/>
          <p14:tracePt t="28976" x="8372475" y="1044575"/>
          <p14:tracePt t="28982" x="8372475" y="1036638"/>
          <p14:tracePt t="28998" x="8372475" y="1028700"/>
          <p14:tracePt t="29006" x="8380413" y="1020763"/>
          <p14:tracePt t="29014" x="8380413" y="1012825"/>
          <p14:tracePt t="29023" x="8380413" y="1004888"/>
          <p14:tracePt t="29030" x="8380413" y="996950"/>
          <p14:tracePt t="29040" x="8380413" y="989013"/>
          <p14:tracePt t="29046" x="8380413" y="981075"/>
          <p14:tracePt t="29055" x="8380413" y="965200"/>
          <p14:tracePt t="29062" x="8388350" y="949325"/>
          <p14:tracePt t="29070" x="8388350" y="941388"/>
          <p14:tracePt t="29078" x="8396288" y="933450"/>
          <p14:tracePt t="29086" x="8396288" y="917575"/>
          <p14:tracePt t="29094" x="8396288" y="901700"/>
          <p14:tracePt t="29102" x="8396288" y="893763"/>
          <p14:tracePt t="29111" x="8396288" y="885825"/>
          <p14:tracePt t="29118" x="8396288" y="869950"/>
          <p14:tracePt t="29127" x="8396288" y="862013"/>
          <p14:tracePt t="29134" x="8396288" y="852488"/>
          <p14:tracePt t="29150" x="8396288" y="844550"/>
          <p14:tracePt t="29159" x="8396288" y="836613"/>
          <p14:tracePt t="29166" x="8396288" y="828675"/>
          <p14:tracePt t="29175" x="8396288" y="820738"/>
          <p14:tracePt t="29191" x="8396288" y="804863"/>
          <p14:tracePt t="29207" x="8396288" y="796925"/>
          <p14:tracePt t="29214" x="8396288" y="788988"/>
          <p14:tracePt t="29222" x="8396288" y="781050"/>
          <p14:tracePt t="29230" x="8396288" y="773113"/>
          <p14:tracePt t="29240" x="8396288" y="765175"/>
          <p14:tracePt t="29246" x="8396288" y="757238"/>
          <p14:tracePt t="29255" x="8396288" y="749300"/>
          <p14:tracePt t="29262" x="8396288" y="741363"/>
          <p14:tracePt t="29270" x="8396288" y="733425"/>
          <p14:tracePt t="29286" x="8396288" y="725488"/>
          <p14:tracePt t="29302" x="8396288" y="709613"/>
          <p14:tracePt t="29318" x="8396288" y="701675"/>
          <p14:tracePt t="29334" x="8396288" y="693738"/>
          <p14:tracePt t="29350" x="8396288" y="685800"/>
          <p14:tracePt t="29366" x="8396288" y="677863"/>
          <p14:tracePt t="29391" x="8396288" y="669925"/>
          <p14:tracePt t="29560" x="8388350" y="677863"/>
          <p14:tracePt t="29568" x="8388350" y="685800"/>
          <p14:tracePt t="29576" x="8388350" y="693738"/>
          <p14:tracePt t="29583" x="8388350" y="701675"/>
          <p14:tracePt t="29591" x="8388350" y="709613"/>
          <p14:tracePt t="29598" x="8388350" y="725488"/>
          <p14:tracePt t="29607" x="8380413" y="733425"/>
          <p14:tracePt t="29614" x="8380413" y="741363"/>
          <p14:tracePt t="29622" x="8380413" y="749300"/>
          <p14:tracePt t="29630" x="8380413" y="757238"/>
          <p14:tracePt t="29639" x="8380413" y="765175"/>
          <p14:tracePt t="29646" x="8380413" y="773113"/>
          <p14:tracePt t="29665" x="8380413" y="788988"/>
          <p14:tracePt t="29672" x="8380413" y="796925"/>
          <p14:tracePt t="29687" x="8380413" y="812800"/>
          <p14:tracePt t="29694" x="8372475" y="828675"/>
          <p14:tracePt t="29702" x="8372475" y="836613"/>
          <p14:tracePt t="29710" x="8372475" y="844550"/>
          <p14:tracePt t="29718" x="8372475" y="869950"/>
          <p14:tracePt t="29727" x="8364538" y="877888"/>
          <p14:tracePt t="29734" x="8364538" y="885825"/>
          <p14:tracePt t="29743" x="8364538" y="901700"/>
          <p14:tracePt t="29750" x="8364538" y="909638"/>
          <p14:tracePt t="29760" x="8364538" y="917575"/>
          <p14:tracePt t="29766" x="8364538" y="925513"/>
          <p14:tracePt t="29775" x="8364538" y="941388"/>
          <p14:tracePt t="29782" x="8364538" y="949325"/>
          <p14:tracePt t="29791" x="8364538" y="957263"/>
          <p14:tracePt t="29807" x="8356600" y="965200"/>
          <p14:tracePt t="29814" x="8356600" y="973138"/>
          <p14:tracePt t="29822" x="8356600" y="981075"/>
          <p14:tracePt t="29830" x="8356600" y="989013"/>
          <p14:tracePt t="29839" x="8356600" y="996950"/>
          <p14:tracePt t="29846" x="8356600" y="1004888"/>
          <p14:tracePt t="29854" x="8356600" y="1012825"/>
          <p14:tracePt t="29870" x="8356600" y="1020763"/>
          <p14:tracePt t="29878" x="8356600" y="1028700"/>
          <p14:tracePt t="29894" x="8356600" y="1036638"/>
          <p14:tracePt t="29902" x="8356600" y="1044575"/>
          <p14:tracePt t="29910" x="8356600" y="1052513"/>
          <p14:tracePt t="29926" x="8356600" y="1060450"/>
          <p14:tracePt t="29943" x="8356600" y="1068388"/>
          <p14:tracePt t="29959" x="8356600" y="1076325"/>
          <p14:tracePt t="29966" x="8356600" y="1084263"/>
          <p14:tracePt t="29975" x="8356600" y="1092200"/>
          <p14:tracePt t="29991" x="8356600" y="1100138"/>
          <p14:tracePt t="30007" x="8356600" y="1108075"/>
          <p14:tracePt t="30013" x="8356600" y="1116013"/>
          <p14:tracePt t="30030" x="8356600" y="1131888"/>
          <p14:tracePt t="30046" x="8356600" y="1139825"/>
          <p14:tracePt t="30062" x="8356600" y="1155700"/>
          <p14:tracePt t="30078" x="8356600" y="1163638"/>
          <p14:tracePt t="30086" x="8356600" y="1171575"/>
          <p14:tracePt t="30094" x="8356600" y="1179513"/>
          <p14:tracePt t="30102" x="8356600" y="1195388"/>
          <p14:tracePt t="30118" x="8356600" y="1204913"/>
          <p14:tracePt t="30126" x="8356600" y="1212850"/>
          <p14:tracePt t="30134" x="8356600" y="1220788"/>
          <p14:tracePt t="30150" x="8356600" y="1228725"/>
          <p14:tracePt t="30159" x="8356600" y="1244600"/>
          <p14:tracePt t="30177" x="8356600" y="1252538"/>
          <p14:tracePt t="30183" x="8356600" y="1260475"/>
          <p14:tracePt t="30191" x="8356600" y="1268413"/>
          <p14:tracePt t="30198" x="8348663" y="1284288"/>
          <p14:tracePt t="30207" x="8348663" y="1300163"/>
          <p14:tracePt t="30215" x="8348663" y="1308100"/>
          <p14:tracePt t="30224" x="8348663" y="1316038"/>
          <p14:tracePt t="30230" x="8348663" y="1331913"/>
          <p14:tracePt t="30240" x="8348663" y="1347788"/>
          <p14:tracePt t="30246" x="8348663" y="1355725"/>
          <p14:tracePt t="30255" x="8348663" y="1371600"/>
          <p14:tracePt t="30262" x="8340725" y="1387475"/>
          <p14:tracePt t="30270" x="8340725" y="1395413"/>
          <p14:tracePt t="30278" x="8340725" y="1411288"/>
          <p14:tracePt t="30286" x="8332788" y="1419225"/>
          <p14:tracePt t="30294" x="8332788" y="1435100"/>
          <p14:tracePt t="30310" x="8332788" y="1443038"/>
          <p14:tracePt t="30318" x="8332788" y="1450975"/>
          <p14:tracePt t="30326" x="8332788" y="1458913"/>
          <p14:tracePt t="30334" x="8332788" y="1466850"/>
          <p14:tracePt t="30350" x="8332788" y="1490663"/>
          <p14:tracePt t="30366" x="8332788" y="1498600"/>
          <p14:tracePt t="30375" x="8324850" y="1514475"/>
          <p14:tracePt t="30393" x="8324850" y="1522413"/>
          <p14:tracePt t="30400" x="8324850" y="1530350"/>
          <p14:tracePt t="30409" x="8324850" y="1538288"/>
          <p14:tracePt t="30414" x="8316913" y="1555750"/>
          <p14:tracePt t="30430" x="8316913" y="1563688"/>
          <p14:tracePt t="30439" x="8316913" y="1571625"/>
          <p14:tracePt t="30446" x="8316913" y="1579563"/>
          <p14:tracePt t="30457" x="8316913" y="1587500"/>
          <p14:tracePt t="30462" x="8308975" y="1595438"/>
          <p14:tracePt t="30478" x="8308975" y="1611313"/>
          <p14:tracePt t="30494" x="8308975" y="1619250"/>
          <p14:tracePt t="30510" x="8308975" y="1635125"/>
          <p14:tracePt t="30526" x="8308975" y="1643063"/>
          <p14:tracePt t="30534" x="8308975" y="1651000"/>
          <p14:tracePt t="30542" x="8308975" y="1666875"/>
          <p14:tracePt t="30559" x="8308975" y="1674813"/>
          <p14:tracePt t="30566" x="8316913" y="1698625"/>
          <p14:tracePt t="30575" x="8316913" y="1706563"/>
          <p14:tracePt t="30583" x="8316913" y="1722438"/>
          <p14:tracePt t="30591" x="8316913" y="1738313"/>
          <p14:tracePt t="30598" x="8324850" y="1754188"/>
          <p14:tracePt t="30605" x="8324850" y="1770063"/>
          <p14:tracePt t="30614" x="8324850" y="1785938"/>
          <p14:tracePt t="30622" x="8324850" y="1793875"/>
          <p14:tracePt t="30630" x="8324850" y="1809750"/>
          <p14:tracePt t="30639" x="8324850" y="1825625"/>
          <p14:tracePt t="30646" x="8324850" y="1841500"/>
          <p14:tracePt t="30655" x="8324850" y="1849438"/>
          <p14:tracePt t="30662" x="8324850" y="1857375"/>
          <p14:tracePt t="30670" x="8324850" y="1865313"/>
          <p14:tracePt t="30678" x="8324850" y="1881188"/>
          <p14:tracePt t="30694" x="8324850" y="1890713"/>
          <p14:tracePt t="30710" x="8324850" y="1906588"/>
          <p14:tracePt t="30718" x="8324850" y="1914525"/>
          <p14:tracePt t="30726" x="8324850" y="1922463"/>
          <p14:tracePt t="30734" x="8324850" y="1930400"/>
          <p14:tracePt t="30750" x="8324850" y="1946275"/>
          <p14:tracePt t="30766" x="8324850" y="1954213"/>
          <p14:tracePt t="30776" x="8324850" y="1962150"/>
          <p14:tracePt t="30782" x="8324850" y="1970088"/>
          <p14:tracePt t="30791" x="8324850" y="1978025"/>
          <p14:tracePt t="30798" x="8324850" y="1985963"/>
          <p14:tracePt t="30814" x="8316913" y="1993900"/>
          <p14:tracePt t="30823" x="8316913" y="2001838"/>
          <p14:tracePt t="30841" x="8316913" y="2009775"/>
          <p14:tracePt t="30846" x="8316913" y="2017713"/>
          <p14:tracePt t="30862" x="8316913" y="2025650"/>
          <p14:tracePt t="30870" x="8316913" y="2033588"/>
          <p14:tracePt t="30886" x="8316913" y="2041525"/>
          <p14:tracePt t="30894" x="8316913" y="2049463"/>
          <p14:tracePt t="30910" x="8316913" y="2065338"/>
          <p14:tracePt t="30927" x="8316913" y="2073275"/>
          <p14:tracePt t="30934" x="8316913" y="2081213"/>
          <p14:tracePt t="30942" x="8316913" y="2089150"/>
          <p14:tracePt t="30950" x="8316913" y="2097088"/>
          <p14:tracePt t="30966" x="8316913" y="2112963"/>
          <p14:tracePt t="30982" x="8316913" y="2120900"/>
          <p14:tracePt t="30992" x="8316913" y="2128838"/>
          <p14:tracePt t="30998" x="8316913" y="2136775"/>
          <p14:tracePt t="31006" x="8316913" y="2152650"/>
          <p14:tracePt t="31022" x="8316913" y="2160588"/>
          <p14:tracePt t="31030" x="8316913" y="2176463"/>
          <p14:tracePt t="31039" x="8316913" y="2184400"/>
          <p14:tracePt t="31046" x="8316913" y="2192338"/>
          <p14:tracePt t="31054" x="8316913" y="2200275"/>
          <p14:tracePt t="31062" x="8316913" y="2216150"/>
          <p14:tracePt t="31070" x="8316913" y="2224088"/>
          <p14:tracePt t="31078" x="8316913" y="2233613"/>
          <p14:tracePt t="31086" x="8316913" y="2249488"/>
          <p14:tracePt t="31094" x="8316913" y="2257425"/>
          <p14:tracePt t="31102" x="8316913" y="2265363"/>
          <p14:tracePt t="31110" x="8316913" y="2273300"/>
          <p14:tracePt t="31118" x="8316913" y="2281238"/>
          <p14:tracePt t="31126" x="8316913" y="2289175"/>
          <p14:tracePt t="31134" x="8316913" y="2297113"/>
          <p14:tracePt t="31142" x="8316913" y="2305050"/>
          <p14:tracePt t="31159" x="8316913" y="2312988"/>
          <p14:tracePt t="31166" x="8316913" y="2320925"/>
          <p14:tracePt t="31176" x="8316913" y="2328863"/>
          <p14:tracePt t="31183" x="8316913" y="2336800"/>
          <p14:tracePt t="31193" x="8316913" y="2344738"/>
          <p14:tracePt t="31200" x="8316913" y="2352675"/>
          <p14:tracePt t="31208" x="8316913" y="2368550"/>
          <p14:tracePt t="31214" x="8316913" y="2376488"/>
          <p14:tracePt t="31223" x="8316913" y="2392363"/>
          <p14:tracePt t="31230" x="8316913" y="2408238"/>
          <p14:tracePt t="31243" x="8316913" y="2424113"/>
          <p14:tracePt t="31248" x="8316913" y="2439988"/>
          <p14:tracePt t="31257" x="8316913" y="2455863"/>
          <p14:tracePt t="31263" x="8316913" y="2471738"/>
          <p14:tracePt t="31271" x="8316913" y="2487613"/>
          <p14:tracePt t="31278" x="8316913" y="2503488"/>
          <p14:tracePt t="31286" x="8316913" y="2519363"/>
          <p14:tracePt t="31294" x="8316913" y="2535238"/>
          <p14:tracePt t="31302" x="8316913" y="2551113"/>
          <p14:tracePt t="31310" x="8316913" y="2566988"/>
          <p14:tracePt t="31318" x="8316913" y="2592388"/>
          <p14:tracePt t="31327" x="8316913" y="2608263"/>
          <p14:tracePt t="31334" x="8316913" y="2624138"/>
          <p14:tracePt t="31342" x="8316913" y="2640013"/>
          <p14:tracePt t="31350" x="8316913" y="2655888"/>
          <p14:tracePt t="31359" x="8316913" y="2671763"/>
          <p14:tracePt t="31366" x="8316913" y="2687638"/>
          <p14:tracePt t="31375" x="8316913" y="2703513"/>
          <p14:tracePt t="31382" x="8316913" y="2727325"/>
          <p14:tracePt t="31391" x="8316913" y="2743200"/>
          <p14:tracePt t="31398" x="8316913" y="2751138"/>
          <p14:tracePt t="31407" x="8308975" y="2767013"/>
          <p14:tracePt t="31414" x="8308975" y="2782888"/>
          <p14:tracePt t="31423" x="8308975" y="2798763"/>
          <p14:tracePt t="31430" x="8308975" y="2814638"/>
          <p14:tracePt t="31438" x="8308975" y="2822575"/>
          <p14:tracePt t="31446" x="8308975" y="2838450"/>
          <p14:tracePt t="31455" x="8308975" y="2854325"/>
          <p14:tracePt t="31462" x="8308975" y="2870200"/>
          <p14:tracePt t="31470" x="8308975" y="2894013"/>
          <p14:tracePt t="31478" x="8308975" y="2919413"/>
          <p14:tracePt t="31486" x="8308975" y="2935288"/>
          <p14:tracePt t="31494" x="8308975" y="2959100"/>
          <p14:tracePt t="31502" x="8308975" y="2982913"/>
          <p14:tracePt t="31510" x="8308975" y="2998788"/>
          <p14:tracePt t="31518" x="8308975" y="3014663"/>
          <p14:tracePt t="31526" x="8308975" y="3030538"/>
          <p14:tracePt t="31534" x="8308975" y="3054350"/>
          <p14:tracePt t="31543" x="8308975" y="3070225"/>
          <p14:tracePt t="31550" x="8308975" y="3086100"/>
          <p14:tracePt t="31559" x="8308975" y="3101975"/>
          <p14:tracePt t="31566" x="8308975" y="3109913"/>
          <p14:tracePt t="31575" x="8308975" y="3117850"/>
          <p14:tracePt t="31582" x="8308975" y="3133725"/>
          <p14:tracePt t="31591" x="8308975" y="3141663"/>
          <p14:tracePt t="31607" x="8308975" y="3149600"/>
          <p14:tracePt t="31614" x="8308975" y="3157538"/>
          <p14:tracePt t="31630" x="8308975" y="3165475"/>
          <p14:tracePt t="31638" x="8308975" y="3173413"/>
          <p14:tracePt t="31646" x="8308975" y="3181350"/>
          <p14:tracePt t="31654" x="8308975" y="3189288"/>
          <p14:tracePt t="31662" x="8308975" y="3197225"/>
          <p14:tracePt t="31670" x="8308975" y="3205163"/>
          <p14:tracePt t="31678" x="8308975" y="3213100"/>
          <p14:tracePt t="31686" x="8308975" y="3221038"/>
          <p14:tracePt t="31694" x="8308975" y="3228975"/>
          <p14:tracePt t="31703" x="8308975" y="3236913"/>
          <p14:tracePt t="31713" x="8308975" y="3244850"/>
          <p14:tracePt t="31720" x="8301038" y="3252788"/>
          <p14:tracePt t="31728" x="8301038" y="3270250"/>
          <p14:tracePt t="31734" x="8301038" y="3278188"/>
          <p14:tracePt t="31743" x="8301038" y="3286125"/>
          <p14:tracePt t="31750" x="8301038" y="3302000"/>
          <p14:tracePt t="31759" x="8301038" y="3317875"/>
          <p14:tracePt t="31766" x="8301038" y="3325813"/>
          <p14:tracePt t="31776" x="8301038" y="3333750"/>
          <p14:tracePt t="31782" x="8301038" y="3357563"/>
          <p14:tracePt t="31792" x="8293100" y="3365500"/>
          <p14:tracePt t="31798" x="8293100" y="3373438"/>
          <p14:tracePt t="31806" x="8293100" y="3389313"/>
          <p14:tracePt t="31814" x="8293100" y="3405188"/>
          <p14:tracePt t="31822" x="8293100" y="3421063"/>
          <p14:tracePt t="31830" x="8293100" y="3429000"/>
          <p14:tracePt t="31842" x="8285163" y="3444875"/>
          <p14:tracePt t="31849" x="8285163" y="3452813"/>
          <p14:tracePt t="31856" x="8285163" y="3476625"/>
          <p14:tracePt t="31863" x="8285163" y="3492500"/>
          <p14:tracePt t="31871" x="8285163" y="3508375"/>
          <p14:tracePt t="31878" x="8285163" y="3516313"/>
          <p14:tracePt t="31886" x="8277225" y="3532188"/>
          <p14:tracePt t="31894" x="8277225" y="3556000"/>
          <p14:tracePt t="31907" x="8277225" y="3571875"/>
          <p14:tracePt t="31910" x="8277225" y="3579813"/>
          <p14:tracePt t="31918" x="8277225" y="3605213"/>
          <p14:tracePt t="31927" x="8269288" y="3621088"/>
          <p14:tracePt t="31934" x="8269288" y="3636963"/>
          <p14:tracePt t="31942" x="8261350" y="3652838"/>
          <p14:tracePt t="31950" x="8261350" y="3676650"/>
          <p14:tracePt t="31959" x="8261350" y="3692525"/>
          <p14:tracePt t="31966" x="8261350" y="3716338"/>
          <p14:tracePt t="31975" x="8261350" y="3740150"/>
          <p14:tracePt t="31982" x="8261350" y="3763963"/>
          <p14:tracePt t="31992" x="8261350" y="3787775"/>
          <p14:tracePt t="31998" x="8261350" y="3819525"/>
          <p14:tracePt t="32007" x="8253413" y="3851275"/>
          <p14:tracePt t="32014" x="8253413" y="3890963"/>
          <p14:tracePt t="32022" x="8253413" y="3938588"/>
          <p14:tracePt t="32030" x="8253413" y="3979863"/>
          <p14:tracePt t="32038" x="8253413" y="4027488"/>
          <p14:tracePt t="32046" x="8253413" y="4067175"/>
          <p14:tracePt t="32055" x="8245475" y="4122738"/>
          <p14:tracePt t="32062" x="8245475" y="4178300"/>
          <p14:tracePt t="32070" x="8245475" y="4217988"/>
          <p14:tracePt t="32078" x="8245475" y="4273550"/>
          <p14:tracePt t="32086" x="8245475" y="4338638"/>
          <p14:tracePt t="32094" x="8245475" y="4394200"/>
          <p14:tracePt t="32102" x="8245475" y="4449763"/>
          <p14:tracePt t="32110" x="8245475" y="4497388"/>
          <p14:tracePt t="32118" x="8253413" y="4552950"/>
          <p14:tracePt t="32127" x="8253413" y="4616450"/>
          <p14:tracePt t="32134" x="8253413" y="4673600"/>
          <p14:tracePt t="32143" x="8253413" y="4737100"/>
          <p14:tracePt t="32150" x="8253413" y="4792663"/>
          <p14:tracePt t="32159" x="8253413" y="4832350"/>
          <p14:tracePt t="32166" x="8253413" y="4887913"/>
          <p14:tracePt t="32175" x="8253413" y="4927600"/>
          <p14:tracePt t="32182" x="8253413" y="4959350"/>
          <p14:tracePt t="32192" x="8245475" y="4992688"/>
          <p14:tracePt t="32198" x="8237538" y="5016500"/>
          <p14:tracePt t="32207" x="8237538" y="5032375"/>
          <p14:tracePt t="32215" x="8229600" y="5048250"/>
          <p14:tracePt t="32226" x="8213725" y="5048250"/>
          <p14:tracePt t="32232" x="8205788" y="5048250"/>
          <p14:tracePt t="32242" x="8197850" y="5048250"/>
          <p14:tracePt t="32286" x="8189913" y="5048250"/>
          <p14:tracePt t="32624" x="8189913" y="5064125"/>
          <p14:tracePt t="32705" x="8180388" y="5072063"/>
          <p14:tracePt t="32721" x="8172450" y="5080000"/>
          <p14:tracePt t="32728" x="8172450" y="5087938"/>
          <p14:tracePt t="32742" x="8172450" y="5103813"/>
          <p14:tracePt t="32759" x="8172450" y="5111750"/>
          <p14:tracePt t="32767" x="8172450" y="5127625"/>
          <p14:tracePt t="32783" x="8172450" y="5135563"/>
          <p14:tracePt t="32792" x="8172450" y="5151438"/>
          <p14:tracePt t="32798" x="8172450" y="5167313"/>
          <p14:tracePt t="32807" x="8172450" y="5175250"/>
          <p14:tracePt t="32814" x="8172450" y="5199063"/>
          <p14:tracePt t="32822" x="8172450" y="5214938"/>
          <p14:tracePt t="32830" x="8172450" y="5230813"/>
          <p14:tracePt t="32842" x="8172450" y="5246688"/>
          <p14:tracePt t="32848" x="8172450" y="5262563"/>
          <p14:tracePt t="32859" x="8172450" y="5278438"/>
          <p14:tracePt t="32864" x="8172450" y="5286375"/>
          <p14:tracePt t="32871" x="8172450" y="5310188"/>
          <p14:tracePt t="32878" x="8180388" y="5319713"/>
          <p14:tracePt t="32886" x="8180388" y="5335588"/>
          <p14:tracePt t="32907" x="8180388" y="5359400"/>
          <p14:tracePt t="32914" x="8189913" y="5375275"/>
          <p14:tracePt t="32919" x="8189913" y="5383213"/>
          <p14:tracePt t="32927" x="8189913" y="5391150"/>
          <p14:tracePt t="32934" x="8189913" y="5414963"/>
          <p14:tracePt t="32943" x="8189913" y="5422900"/>
          <p14:tracePt t="32950" x="8197850" y="5430838"/>
          <p14:tracePt t="32959" x="8197850" y="5446713"/>
          <p14:tracePt t="32966" x="8205788" y="5454650"/>
          <p14:tracePt t="32976" x="8205788" y="5470525"/>
          <p14:tracePt t="32982" x="8213725" y="5478463"/>
          <p14:tracePt t="32992" x="8221663" y="5502275"/>
          <p14:tracePt t="32999" x="8221663" y="5510213"/>
          <p14:tracePt t="33008" x="8245475" y="5526088"/>
          <p14:tracePt t="33015" x="8245475" y="5541963"/>
          <p14:tracePt t="33027" x="8261350" y="5549900"/>
          <p14:tracePt t="33031" x="8269288" y="5565775"/>
          <p14:tracePt t="33040" x="8285163" y="5581650"/>
          <p14:tracePt t="33055" x="8301038" y="5597525"/>
          <p14:tracePt t="33062" x="8308975" y="5605463"/>
          <p14:tracePt t="33070" x="8324850" y="5613400"/>
          <p14:tracePt t="33078" x="8340725" y="5621338"/>
          <p14:tracePt t="33086" x="8356600" y="5637213"/>
          <p14:tracePt t="33094" x="8364538" y="5637213"/>
          <p14:tracePt t="33102" x="8380413" y="5645150"/>
          <p14:tracePt t="33110" x="8396288" y="5662613"/>
          <p14:tracePt t="33118" x="8412163" y="5662613"/>
          <p14:tracePt t="33126" x="8428038" y="5670550"/>
          <p14:tracePt t="33134" x="8443913" y="5678488"/>
          <p14:tracePt t="33143" x="8467725" y="5686425"/>
          <p14:tracePt t="33150" x="8483600" y="5694363"/>
          <p14:tracePt t="33159" x="8499475" y="5702300"/>
          <p14:tracePt t="33166" x="8523288" y="5710238"/>
          <p14:tracePt t="33176" x="8548688" y="5718175"/>
          <p14:tracePt t="33184" x="8580438" y="5734050"/>
          <p14:tracePt t="33193" x="8604250" y="5741988"/>
          <p14:tracePt t="33200" x="8628063" y="5757863"/>
          <p14:tracePt t="33207" x="8651875" y="5765800"/>
          <p14:tracePt t="33214" x="8675688" y="5773738"/>
          <p14:tracePt t="33222" x="8691563" y="5781675"/>
          <p14:tracePt t="33230" x="8707438" y="5789613"/>
          <p14:tracePt t="33239" x="8715375" y="5797550"/>
          <p14:tracePt t="33246" x="8731250" y="5797550"/>
          <p14:tracePt t="33255" x="8731250" y="5805488"/>
          <p14:tracePt t="33270" x="8739188" y="5805488"/>
          <p14:tracePt t="33278" x="8739188" y="5813425"/>
          <p14:tracePt t="33294" x="8747125" y="5813425"/>
          <p14:tracePt t="33302" x="8755063" y="5821363"/>
          <p14:tracePt t="33318" x="8763000" y="5829300"/>
          <p14:tracePt t="33326" x="8770938" y="5837238"/>
          <p14:tracePt t="33334" x="8778875" y="5837238"/>
          <p14:tracePt t="33342" x="8794750" y="5845175"/>
          <p14:tracePt t="33350" x="8802688" y="5853113"/>
          <p14:tracePt t="33360" x="8810625" y="5853113"/>
          <p14:tracePt t="33520" x="8810625" y="5861050"/>
          <p14:tracePt t="33552" x="8810625" y="5868988"/>
          <p14:tracePt t="33600" x="8810625" y="5876925"/>
          <p14:tracePt t="33657" x="8810625" y="5884863"/>
          <p14:tracePt t="33936" x="8810625" y="5876925"/>
          <p14:tracePt t="33983" x="8802688" y="5876925"/>
          <p14:tracePt t="34434" x="8794750" y="5868988"/>
          <p14:tracePt t="34494" x="8794750" y="5861050"/>
          <p14:tracePt t="34519" x="8786813" y="5861050"/>
          <p14:tracePt t="35241" x="8778875" y="5861050"/>
          <p14:tracePt t="35257" x="8770938" y="5861050"/>
          <p14:tracePt t="35271" x="8755063" y="5861050"/>
          <p14:tracePt t="35279" x="8739188" y="5861050"/>
          <p14:tracePt t="35286" x="8723313" y="5861050"/>
          <p14:tracePt t="35294" x="8707438" y="5861050"/>
          <p14:tracePt t="35302" x="8675688" y="5853113"/>
          <p14:tracePt t="35310" x="8659813" y="5853113"/>
          <p14:tracePt t="35318" x="8636000" y="5853113"/>
          <p14:tracePt t="35326" x="8620125" y="5853113"/>
          <p14:tracePt t="35334" x="8604250" y="5853113"/>
          <p14:tracePt t="35343" x="8588375" y="5853113"/>
          <p14:tracePt t="35350" x="8572500" y="5853113"/>
          <p14:tracePt t="35359" x="8556625" y="5853113"/>
          <p14:tracePt t="35366" x="8540750" y="5853113"/>
          <p14:tracePt t="35376" x="8515350" y="5853113"/>
          <p14:tracePt t="35382" x="8507413" y="5853113"/>
          <p14:tracePt t="35391" x="8483600" y="5853113"/>
          <p14:tracePt t="35398" x="8467725" y="5853113"/>
          <p14:tracePt t="35407" x="8443913" y="5853113"/>
          <p14:tracePt t="35414" x="8428038" y="5853113"/>
          <p14:tracePt t="35422" x="8404225" y="5853113"/>
          <p14:tracePt t="35430" x="8372475" y="5861050"/>
          <p14:tracePt t="35438" x="8324850" y="5861050"/>
          <p14:tracePt t="35446" x="8285163" y="5868988"/>
          <p14:tracePt t="35455" x="8237538" y="5868988"/>
          <p14:tracePt t="35462" x="8180388" y="5876925"/>
          <p14:tracePt t="35470" x="8132763" y="5876925"/>
          <p14:tracePt t="35478" x="8077200" y="5884863"/>
          <p14:tracePt t="35486" x="8021638" y="5884863"/>
          <p14:tracePt t="35494" x="7966075" y="5892800"/>
          <p14:tracePt t="35502" x="7918450" y="5900738"/>
          <p14:tracePt t="35510" x="7870825" y="5908675"/>
          <p14:tracePt t="35518" x="7829550" y="5908675"/>
          <p14:tracePt t="35526" x="7789863" y="5916613"/>
          <p14:tracePt t="35534" x="7758113" y="5916613"/>
          <p14:tracePt t="35542" x="7710488" y="5924550"/>
          <p14:tracePt t="35550" x="7678738" y="5924550"/>
          <p14:tracePt t="35559" x="7639050" y="5924550"/>
          <p14:tracePt t="35566" x="7599363" y="5932488"/>
          <p14:tracePt t="35576" x="7559675" y="5932488"/>
          <p14:tracePt t="35582" x="7512050" y="5932488"/>
          <p14:tracePt t="35591" x="7478713" y="5940425"/>
          <p14:tracePt t="35598" x="7431088" y="5948363"/>
          <p14:tracePt t="35607" x="7399338" y="5948363"/>
          <p14:tracePt t="35614" x="7375525" y="5948363"/>
          <p14:tracePt t="35622" x="7343775" y="5956300"/>
          <p14:tracePt t="35630" x="7319963" y="5956300"/>
          <p14:tracePt t="35642" x="7296150" y="5956300"/>
          <p14:tracePt t="35648" x="7272338" y="5956300"/>
          <p14:tracePt t="35659" x="7256463" y="5964238"/>
          <p14:tracePt t="35664" x="7232650" y="5972175"/>
          <p14:tracePt t="35670" x="7216775" y="5972175"/>
          <p14:tracePt t="35678" x="7200900" y="5972175"/>
          <p14:tracePt t="35686" x="7185025" y="5972175"/>
          <p14:tracePt t="35694" x="7177088" y="5972175"/>
          <p14:tracePt t="35702" x="7161213" y="5972175"/>
          <p14:tracePt t="35710" x="7153275" y="5972175"/>
          <p14:tracePt t="35718" x="7135813" y="5972175"/>
          <p14:tracePt t="35726" x="7119938" y="5972175"/>
          <p14:tracePt t="35734" x="7104063" y="5972175"/>
          <p14:tracePt t="35742" x="7088188" y="5972175"/>
          <p14:tracePt t="35750" x="7064375" y="5972175"/>
          <p14:tracePt t="35759" x="7040563" y="5972175"/>
          <p14:tracePt t="35766" x="7016750" y="5964238"/>
          <p14:tracePt t="35775" x="6992938" y="5956300"/>
          <p14:tracePt t="35782" x="6969125" y="5956300"/>
          <p14:tracePt t="35791" x="6945313" y="5956300"/>
          <p14:tracePt t="35798" x="6929438" y="5948363"/>
          <p14:tracePt t="35807" x="6913563" y="5948363"/>
          <p14:tracePt t="35814" x="6889750" y="5940425"/>
          <p14:tracePt t="35823" x="6873875" y="5940425"/>
          <p14:tracePt t="35830" x="6865938" y="5940425"/>
          <p14:tracePt t="35843" x="6858000" y="5932488"/>
          <p14:tracePt t="35865" x="6850063" y="5932488"/>
          <p14:tracePt t="35880" x="6834188" y="5932488"/>
          <p14:tracePt t="35895" x="6818313" y="5932488"/>
          <p14:tracePt t="35902" x="6810375" y="5932488"/>
          <p14:tracePt t="35910" x="6810375" y="5924550"/>
          <p14:tracePt t="35918" x="6794500" y="5924550"/>
          <p14:tracePt t="35927" x="6777038" y="5924550"/>
          <p14:tracePt t="35935" x="6769100" y="5924550"/>
          <p14:tracePt t="35943" x="6761163" y="5924550"/>
          <p14:tracePt t="35950" x="6745288" y="5924550"/>
          <p14:tracePt t="35966" x="6737350" y="5924550"/>
          <p14:tracePt t="36057" x="6729413" y="5916613"/>
          <p14:tracePt t="36064" x="6721475" y="5916613"/>
          <p14:tracePt t="36083" x="6713538" y="5916613"/>
          <p14:tracePt t="36087" x="6713538" y="5908675"/>
          <p14:tracePt t="36094" x="6705600" y="5908675"/>
          <p14:tracePt t="36118" x="6697663" y="5900738"/>
          <p14:tracePt t="36200" x="6697663" y="5892800"/>
          <p14:tracePt t="36216" x="6689725" y="5884863"/>
          <p14:tracePt t="36247" x="6689725" y="5876925"/>
          <p14:tracePt t="36320" x="6689725" y="5868988"/>
          <p14:tracePt t="36544" x="6689725" y="5861050"/>
          <p14:tracePt t="36561" x="6697663" y="5861050"/>
          <p14:tracePt t="36576" x="6705600" y="5861050"/>
          <p14:tracePt t="36622" x="6713538" y="5861050"/>
          <p14:tracePt t="36664" x="6713538" y="5853113"/>
          <p14:tracePt t="36688" x="6729413" y="5853113"/>
          <p14:tracePt t="36848" x="6737350" y="5853113"/>
          <p14:tracePt t="36896" x="6745288" y="5853113"/>
          <p14:tracePt t="36920" x="6753225" y="5853113"/>
          <p14:tracePt t="36975" x="6761163" y="5853113"/>
          <p14:tracePt t="36991" x="6769100" y="5845175"/>
          <p14:tracePt t="37007" x="6784975" y="5845175"/>
          <p14:tracePt t="37014" x="6794500" y="5845175"/>
          <p14:tracePt t="37024" x="6802438" y="5845175"/>
          <p14:tracePt t="37030" x="6810375" y="5845175"/>
          <p14:tracePt t="37040" x="6818313" y="5845175"/>
          <p14:tracePt t="37046" x="6826250" y="5845175"/>
          <p14:tracePt t="37055" x="6834188" y="5845175"/>
          <p14:tracePt t="37062" x="6850063" y="5853113"/>
          <p14:tracePt t="37078" x="6858000" y="5861050"/>
          <p14:tracePt t="37086" x="6865938" y="5861050"/>
          <p14:tracePt t="37126" x="6873875" y="5861050"/>
          <p14:tracePt t="37184" x="6881813" y="5861050"/>
          <p14:tracePt t="37191" x="6897688" y="5861050"/>
          <p14:tracePt t="37199" x="6913563" y="5861050"/>
          <p14:tracePt t="37211" x="6921500" y="5861050"/>
          <p14:tracePt t="37215" x="6937375" y="5861050"/>
          <p14:tracePt t="37223" x="6953250" y="5868988"/>
          <p14:tracePt t="37230" x="6969125" y="5868988"/>
          <p14:tracePt t="37239" x="6985000" y="5868988"/>
          <p14:tracePt t="37246" x="6992938" y="5868988"/>
          <p14:tracePt t="37262" x="7000875" y="5868988"/>
          <p14:tracePt t="42864" x="7024688" y="5884863"/>
          <p14:tracePt t="42872" x="7048500" y="5908675"/>
          <p14:tracePt t="42880" x="7080250" y="5940425"/>
          <p14:tracePt t="42887" x="7104063" y="5956300"/>
          <p14:tracePt t="42895" x="7135813" y="5988050"/>
          <p14:tracePt t="42902" x="7153275" y="6005513"/>
          <p14:tracePt t="42910" x="7192963" y="6037263"/>
          <p14:tracePt t="42918" x="7216775" y="6069013"/>
          <p14:tracePt t="42927" x="7248525" y="6092825"/>
          <p14:tracePt t="42934" x="7288213" y="6124575"/>
          <p14:tracePt t="42944" x="7312025" y="6156325"/>
          <p14:tracePt t="42950" x="7351713" y="6188075"/>
          <p14:tracePt t="42959" x="7391400" y="6211888"/>
          <p14:tracePt t="42967" x="7415213" y="6243638"/>
          <p14:tracePt t="42976" x="7439025" y="6259513"/>
          <p14:tracePt t="42982" x="7462838" y="6291263"/>
          <p14:tracePt t="42991" x="7470775" y="6307138"/>
          <p14:tracePt t="42998" x="7486650" y="6323013"/>
          <p14:tracePt t="43007" x="7486650" y="6338888"/>
          <p14:tracePt t="43014" x="7504113" y="6364288"/>
          <p14:tracePt t="43023" x="7512050" y="6380163"/>
          <p14:tracePt t="43030" x="7527925" y="6411913"/>
          <p14:tracePt t="43038" x="7543800" y="6443663"/>
          <p14:tracePt t="43046" x="7575550" y="6475413"/>
          <p14:tracePt t="43056" x="7583488" y="6499225"/>
          <p14:tracePt t="43062" x="7607300" y="6515100"/>
          <p14:tracePt t="43070" x="7623175" y="6546850"/>
          <p14:tracePt t="43078" x="7639050" y="6562725"/>
          <p14:tracePt t="43086" x="7646988" y="6570663"/>
          <p14:tracePt t="43094" x="7662863" y="6594475"/>
          <p14:tracePt t="43102" x="7678738" y="6610350"/>
          <p14:tracePt t="43110" x="7686675" y="6618288"/>
          <p14:tracePt t="43118" x="7702550" y="6634163"/>
          <p14:tracePt t="44344" x="7702550" y="6626225"/>
          <p14:tracePt t="44352" x="7694613" y="6618288"/>
          <p14:tracePt t="44360" x="7694613" y="6610350"/>
          <p14:tracePt t="44383" x="7686675" y="6594475"/>
          <p14:tracePt t="44398" x="7686675" y="6586538"/>
          <p14:tracePt t="48424" x="7686675" y="6562725"/>
          <p14:tracePt t="48430" x="7686675" y="6546850"/>
          <p14:tracePt t="48438" x="7686675" y="6523038"/>
          <p14:tracePt t="48446" x="7686675" y="6507163"/>
          <p14:tracePt t="48459" x="7686675" y="6491288"/>
          <p14:tracePt t="48465" x="7686675" y="6467475"/>
          <p14:tracePt t="48474" x="7686675" y="6451600"/>
          <p14:tracePt t="48480" x="7694613" y="6435725"/>
          <p14:tracePt t="48487" x="7694613" y="6411913"/>
          <p14:tracePt t="48494" x="7694613" y="6396038"/>
          <p14:tracePt t="48503" x="7694613" y="6380163"/>
          <p14:tracePt t="48510" x="7702550" y="6356350"/>
          <p14:tracePt t="48519" x="7702550" y="6338888"/>
          <p14:tracePt t="48526" x="7702550" y="6315075"/>
          <p14:tracePt t="48534" x="7702550" y="6283325"/>
          <p14:tracePt t="48542" x="7702550" y="6259513"/>
          <p14:tracePt t="48550" x="7702550" y="6227763"/>
          <p14:tracePt t="48559" x="7702550" y="6188075"/>
          <p14:tracePt t="48566" x="7694613" y="6156325"/>
          <p14:tracePt t="48576" x="7694613" y="6124575"/>
          <p14:tracePt t="48583" x="7686675" y="6076950"/>
          <p14:tracePt t="48592" x="7686675" y="6045200"/>
          <p14:tracePt t="48598" x="7678738" y="6005513"/>
          <p14:tracePt t="48607" x="7670800" y="5956300"/>
          <p14:tracePt t="48614" x="7662863" y="5908675"/>
          <p14:tracePt t="48623" x="7662863" y="5868988"/>
          <p14:tracePt t="48630" x="7654925" y="5837238"/>
          <p14:tracePt t="48639" x="7654925" y="5789613"/>
          <p14:tracePt t="48646" x="7654925" y="5765800"/>
          <p14:tracePt t="48656" x="7654925" y="5726113"/>
          <p14:tracePt t="48663" x="7654925" y="5702300"/>
          <p14:tracePt t="48670" x="7646988" y="5678488"/>
          <p14:tracePt t="48678" x="7646988" y="5653088"/>
          <p14:tracePt t="48686" x="7639050" y="5637213"/>
          <p14:tracePt t="48694" x="7639050" y="5621338"/>
          <p14:tracePt t="48702" x="7639050" y="5605463"/>
          <p14:tracePt t="48710" x="7631113" y="5597525"/>
          <p14:tracePt t="48718" x="7631113" y="5581650"/>
          <p14:tracePt t="48726" x="7631113" y="5573713"/>
          <p14:tracePt t="48734" x="7631113" y="5565775"/>
          <p14:tracePt t="48750" x="7623175" y="5565775"/>
          <p14:tracePt t="48768" x="7623175" y="5557838"/>
          <p14:tracePt t="49025" x="7631113" y="5549900"/>
          <p14:tracePt t="49032" x="7646988" y="5541963"/>
          <p14:tracePt t="49041" x="7662863" y="5541963"/>
          <p14:tracePt t="49048" x="7694613" y="5541963"/>
          <p14:tracePt t="49055" x="7710488" y="5534025"/>
          <p14:tracePt t="49062" x="7726363" y="5534025"/>
          <p14:tracePt t="49071" x="7742238" y="5526088"/>
          <p14:tracePt t="49078" x="7750175" y="5526088"/>
          <p14:tracePt t="49086" x="7766050" y="5526088"/>
          <p14:tracePt t="49094" x="7789863" y="5518150"/>
          <p14:tracePt t="49104" x="7805738" y="5518150"/>
          <p14:tracePt t="49112" x="7839075" y="5518150"/>
          <p14:tracePt t="49119" x="7862888" y="5518150"/>
          <p14:tracePt t="49128" x="7886700" y="5518150"/>
          <p14:tracePt t="49134" x="7918450" y="5518150"/>
          <p14:tracePt t="49143" x="7950200" y="5518150"/>
          <p14:tracePt t="49150" x="7989888" y="5526088"/>
          <p14:tracePt t="49160" x="8021638" y="5534025"/>
          <p14:tracePt t="49166" x="8069263" y="5549900"/>
          <p14:tracePt t="49176" x="8116888" y="5565775"/>
          <p14:tracePt t="49182" x="8156575" y="5581650"/>
          <p14:tracePt t="49193" x="8197850" y="5597525"/>
          <p14:tracePt t="49199" x="8237538" y="5621338"/>
          <p14:tracePt t="49208" x="8253413" y="5637213"/>
          <p14:tracePt t="49215" x="8269288" y="5645150"/>
          <p14:tracePt t="49224" x="8277225" y="5645150"/>
          <p14:tracePt t="49239" x="8285163" y="5653088"/>
          <p14:tracePt t="49256" x="8293100" y="5653088"/>
          <p14:tracePt t="49311" x="8301038" y="5653088"/>
          <p14:tracePt t="49319" x="8308975" y="5653088"/>
          <p14:tracePt t="49327" x="8316913" y="5653088"/>
          <p14:tracePt t="49334" x="8332788" y="5653088"/>
          <p14:tracePt t="49343" x="8348663" y="5653088"/>
          <p14:tracePt t="49351" x="8372475" y="5653088"/>
          <p14:tracePt t="49360" x="8396288" y="5653088"/>
          <p14:tracePt t="49367" x="8404225" y="5653088"/>
          <p14:tracePt t="49376" x="8420100" y="5653088"/>
          <p14:tracePt t="49383" x="8428038" y="5653088"/>
          <p14:tracePt t="49472" x="8428038" y="5645150"/>
          <p14:tracePt t="49488" x="8428038" y="5637213"/>
          <p14:tracePt t="49503" x="8428038" y="5629275"/>
          <p14:tracePt t="49510" x="8428038" y="5613400"/>
          <p14:tracePt t="49526" x="8420100" y="5605463"/>
          <p14:tracePt t="49535" x="8420100" y="5597525"/>
          <p14:tracePt t="49551" x="8420100" y="5589588"/>
          <p14:tracePt t="49567" x="8412163" y="5573713"/>
          <p14:tracePt t="49599" x="8404225" y="5557838"/>
          <p14:tracePt t="49607" x="8396288" y="5557838"/>
          <p14:tracePt t="49615" x="8396288" y="5549900"/>
          <p14:tracePt t="49631" x="8396288" y="5534025"/>
          <p14:tracePt t="49643" x="8388350" y="5534025"/>
          <p14:tracePt t="49660" x="8380413" y="5518150"/>
          <p14:tracePt t="49671" x="8380413" y="5510213"/>
          <p14:tracePt t="49679" x="8372475" y="5502275"/>
          <p14:tracePt t="49687" x="8372475" y="5494338"/>
          <p14:tracePt t="49702" x="8372475" y="5486400"/>
          <p14:tracePt t="49710" x="8372475" y="5478463"/>
          <p14:tracePt t="49718" x="8364538" y="5470525"/>
          <p14:tracePt t="49735" x="8356600" y="5470525"/>
          <p14:tracePt t="49807" x="8356600" y="5462588"/>
          <p14:tracePt t="49822" x="8356600" y="5454650"/>
          <p14:tracePt t="49831" x="8356600" y="5438775"/>
          <p14:tracePt t="49839" x="8356600" y="5430838"/>
          <p14:tracePt t="49847" x="8356600" y="5422900"/>
          <p14:tracePt t="49856" x="8356600" y="5414963"/>
          <p14:tracePt t="49862" x="8356600" y="5399088"/>
          <p14:tracePt t="49870" x="8356600" y="5391150"/>
          <p14:tracePt t="49878" x="8356600" y="5383213"/>
          <p14:tracePt t="49886" x="8356600" y="5375275"/>
          <p14:tracePt t="49894" x="8356600" y="5351463"/>
          <p14:tracePt t="49902" x="8356600" y="5343525"/>
          <p14:tracePt t="49910" x="8356600" y="5327650"/>
          <p14:tracePt t="49919" x="8356600" y="5319713"/>
          <p14:tracePt t="49927" x="8356600" y="5294313"/>
          <p14:tracePt t="49934" x="8356600" y="5286375"/>
          <p14:tracePt t="49943" x="8348663" y="5270500"/>
          <p14:tracePt t="49950" x="8348663" y="5262563"/>
          <p14:tracePt t="49959" x="8348663" y="5246688"/>
          <p14:tracePt t="49966" x="8348663" y="5230813"/>
          <p14:tracePt t="49976" x="8348663" y="5214938"/>
          <p14:tracePt t="49982" x="8348663" y="5199063"/>
          <p14:tracePt t="49992" x="8348663" y="5191125"/>
          <p14:tracePt t="49999" x="8348663" y="5175250"/>
          <p14:tracePt t="50008" x="8348663" y="5159375"/>
          <p14:tracePt t="50014" x="8348663" y="5151438"/>
          <p14:tracePt t="50023" x="8348663" y="5135563"/>
          <p14:tracePt t="50030" x="8348663" y="5119688"/>
          <p14:tracePt t="50038" x="8348663" y="5111750"/>
          <p14:tracePt t="50046" x="8348663" y="5095875"/>
          <p14:tracePt t="50055" x="8348663" y="5087938"/>
          <p14:tracePt t="50062" x="8348663" y="5080000"/>
          <p14:tracePt t="50071" x="8348663" y="5064125"/>
          <p14:tracePt t="50078" x="8348663" y="5056188"/>
          <p14:tracePt t="50088" x="8348663" y="5040313"/>
          <p14:tracePt t="50096" x="8356600" y="5024438"/>
          <p14:tracePt t="50105" x="8356600" y="5008563"/>
          <p14:tracePt t="50112" x="8356600" y="4992688"/>
          <p14:tracePt t="50119" x="8356600" y="4976813"/>
          <p14:tracePt t="50128" x="8364538" y="4951413"/>
          <p14:tracePt t="50134" x="8364538" y="4935538"/>
          <p14:tracePt t="50145" x="8372475" y="4919663"/>
          <p14:tracePt t="50152" x="8372475" y="4895850"/>
          <p14:tracePt t="50159" x="8372475" y="4872038"/>
          <p14:tracePt t="50167" x="8372475" y="4856163"/>
          <p14:tracePt t="50176" x="8372475" y="4832350"/>
          <p14:tracePt t="50183" x="8372475" y="4808538"/>
          <p14:tracePt t="50192" x="8380413" y="4792663"/>
          <p14:tracePt t="50198" x="8380413" y="4768850"/>
          <p14:tracePt t="50207" x="8380413" y="4745038"/>
          <p14:tracePt t="50215" x="8388350" y="4721225"/>
          <p14:tracePt t="50222" x="8388350" y="4697413"/>
          <p14:tracePt t="50230" x="8388350" y="4673600"/>
          <p14:tracePt t="50239" x="8388350" y="4649788"/>
          <p14:tracePt t="50247" x="8388350" y="4624388"/>
          <p14:tracePt t="50256" x="8396288" y="4600575"/>
          <p14:tracePt t="50262" x="8396288" y="4584700"/>
          <p14:tracePt t="50271" x="8396288" y="4560888"/>
          <p14:tracePt t="50279" x="8404225" y="4545013"/>
          <p14:tracePt t="50286" x="8404225" y="4529138"/>
          <p14:tracePt t="50294" x="8404225" y="4505325"/>
          <p14:tracePt t="50302" x="8412163" y="4489450"/>
          <p14:tracePt t="50310" x="8412163" y="4465638"/>
          <p14:tracePt t="50319" x="8412163" y="4457700"/>
          <p14:tracePt t="50326" x="8412163" y="4441825"/>
          <p14:tracePt t="50334" x="8412163" y="4425950"/>
          <p14:tracePt t="50343" x="8412163" y="4410075"/>
          <p14:tracePt t="50351" x="8412163" y="4394200"/>
          <p14:tracePt t="50359" x="8412163" y="4378325"/>
          <p14:tracePt t="50366" x="8412163" y="4362450"/>
          <p14:tracePt t="50376" x="8412163" y="4346575"/>
          <p14:tracePt t="50382" x="8412163" y="4330700"/>
          <p14:tracePt t="50394" x="8412163" y="4314825"/>
          <p14:tracePt t="50398" x="8412163" y="4291013"/>
          <p14:tracePt t="50408" x="8412163" y="4273550"/>
          <p14:tracePt t="50416" x="8412163" y="4257675"/>
          <p14:tracePt t="50426" x="8420100" y="4241800"/>
          <p14:tracePt t="50432" x="8420100" y="4225925"/>
          <p14:tracePt t="50441" x="8420100" y="4210050"/>
          <p14:tracePt t="50447" x="8420100" y="4194175"/>
          <p14:tracePt t="50456" x="8428038" y="4178300"/>
          <p14:tracePt t="50462" x="8428038" y="4162425"/>
          <p14:tracePt t="50470" x="8428038" y="4146550"/>
          <p14:tracePt t="50478" x="8428038" y="4130675"/>
          <p14:tracePt t="50486" x="8428038" y="4114800"/>
          <p14:tracePt t="50494" x="8428038" y="4090988"/>
          <p14:tracePt t="50502" x="8428038" y="4075113"/>
          <p14:tracePt t="50510" x="8435975" y="4059238"/>
          <p14:tracePt t="50518" x="8435975" y="4043363"/>
          <p14:tracePt t="50526" x="8435975" y="4027488"/>
          <p14:tracePt t="50535" x="8435975" y="4011613"/>
          <p14:tracePt t="50542" x="8435975" y="3995738"/>
          <p14:tracePt t="50550" x="8428038" y="3963988"/>
          <p14:tracePt t="50559" x="8428038" y="3938588"/>
          <p14:tracePt t="50567" x="8420100" y="3914775"/>
          <p14:tracePt t="50576" x="8420100" y="3883025"/>
          <p14:tracePt t="50582" x="8420100" y="3859213"/>
          <p14:tracePt t="50592" x="8420100" y="3827463"/>
          <p14:tracePt t="50599" x="8412163" y="3795713"/>
          <p14:tracePt t="50607" x="8412163" y="3763963"/>
          <p14:tracePt t="50614" x="8412163" y="3724275"/>
          <p14:tracePt t="50622" x="8412163" y="3692525"/>
          <p14:tracePt t="50630" x="8412163" y="3660775"/>
          <p14:tracePt t="50638" x="8412163" y="3636963"/>
          <p14:tracePt t="50646" x="8412163" y="3605213"/>
          <p14:tracePt t="50656" x="8404225" y="3571875"/>
          <p14:tracePt t="50662" x="8404225" y="3540125"/>
          <p14:tracePt t="50671" x="8404225" y="3516313"/>
          <p14:tracePt t="50678" x="8396288" y="3484563"/>
          <p14:tracePt t="50686" x="8396288" y="3436938"/>
          <p14:tracePt t="50694" x="8388350" y="3405188"/>
          <p14:tracePt t="50703" x="8380413" y="3373438"/>
          <p14:tracePt t="50710" x="8380413" y="3333750"/>
          <p14:tracePt t="50718" x="8372475" y="3302000"/>
          <p14:tracePt t="50726" x="8372475" y="3270250"/>
          <p14:tracePt t="50734" x="8372475" y="3221038"/>
          <p14:tracePt t="50742" x="8364538" y="3197225"/>
          <p14:tracePt t="50750" x="8364538" y="3165475"/>
          <p14:tracePt t="50759" x="8356600" y="3133725"/>
          <p14:tracePt t="50767" x="8356600" y="3109913"/>
          <p14:tracePt t="50776" x="8356600" y="3086100"/>
          <p14:tracePt t="50782" x="8356600" y="3062288"/>
          <p14:tracePt t="50792" x="8348663" y="3030538"/>
          <p14:tracePt t="50798" x="8348663" y="3006725"/>
          <p14:tracePt t="50808" x="8348663" y="2974975"/>
          <p14:tracePt t="50814" x="8348663" y="2951163"/>
          <p14:tracePt t="50823" x="8348663" y="2927350"/>
          <p14:tracePt t="50830" x="8348663" y="2901950"/>
          <p14:tracePt t="50838" x="8348663" y="2870200"/>
          <p14:tracePt t="50846" x="8348663" y="2854325"/>
          <p14:tracePt t="50855" x="8348663" y="2830513"/>
          <p14:tracePt t="50862" x="8348663" y="2798763"/>
          <p14:tracePt t="50870" x="8348663" y="2774950"/>
          <p14:tracePt t="50878" x="8348663" y="2751138"/>
          <p14:tracePt t="50886" x="8348663" y="2735263"/>
          <p14:tracePt t="50894" x="8356600" y="2703513"/>
          <p14:tracePt t="50902" x="8356600" y="2679700"/>
          <p14:tracePt t="50910" x="8356600" y="2655888"/>
          <p14:tracePt t="50918" x="8356600" y="2640013"/>
          <p14:tracePt t="50927" x="8356600" y="2616200"/>
          <p14:tracePt t="50934" x="8356600" y="2600325"/>
          <p14:tracePt t="50943" x="8356600" y="2576513"/>
          <p14:tracePt t="50950" x="8356600" y="2566988"/>
          <p14:tracePt t="50959" x="8356600" y="2535238"/>
          <p14:tracePt t="50966" x="8356600" y="2519363"/>
          <p14:tracePt t="50976" x="8364538" y="2495550"/>
          <p14:tracePt t="50982" x="8364538" y="2479675"/>
          <p14:tracePt t="50992" x="8364538" y="2455863"/>
          <p14:tracePt t="50999" x="8372475" y="2432050"/>
          <p14:tracePt t="51008" x="8372475" y="2408238"/>
          <p14:tracePt t="51014" x="8372475" y="2384425"/>
          <p14:tracePt t="51022" x="8380413" y="2368550"/>
          <p14:tracePt t="51030" x="8380413" y="2352675"/>
          <p14:tracePt t="51038" x="8380413" y="2328863"/>
          <p14:tracePt t="51046" x="8380413" y="2305050"/>
          <p14:tracePt t="51055" x="8380413" y="2289175"/>
          <p14:tracePt t="51062" x="8380413" y="2265363"/>
          <p14:tracePt t="51071" x="8380413" y="2249488"/>
          <p14:tracePt t="51079" x="8388350" y="2224088"/>
          <p14:tracePt t="51087" x="8388350" y="2208213"/>
          <p14:tracePt t="51095" x="8396288" y="2184400"/>
          <p14:tracePt t="51102" x="8396288" y="2168525"/>
          <p14:tracePt t="51110" x="8396288" y="2152650"/>
          <p14:tracePt t="51118" x="8396288" y="2136775"/>
          <p14:tracePt t="51126" x="8396288" y="2120900"/>
          <p14:tracePt t="51134" x="8396288" y="2112963"/>
          <p14:tracePt t="51143" x="8396288" y="2089150"/>
          <p14:tracePt t="51150" x="8396288" y="2081213"/>
          <p14:tracePt t="51159" x="8396288" y="2073275"/>
          <p14:tracePt t="51168" x="8396288" y="2057400"/>
          <p14:tracePt t="51184" x="8396288" y="2049463"/>
          <p14:tracePt t="51457" x="8396288" y="2057400"/>
          <p14:tracePt t="51480" x="8396288" y="2065338"/>
          <p14:tracePt t="51496" x="8396288" y="2073275"/>
          <p14:tracePt t="51504" x="8396288" y="2081213"/>
          <p14:tracePt t="51511" x="8396288" y="2089150"/>
          <p14:tracePt t="51527" x="8396288" y="2097088"/>
          <p14:tracePt t="51534" x="8396288" y="2105025"/>
          <p14:tracePt t="51543" x="8396288" y="2112963"/>
          <p14:tracePt t="51559" x="8396288" y="2128838"/>
          <p14:tracePt t="51566" x="8396288" y="2144713"/>
          <p14:tracePt t="51576" x="8396288" y="2152650"/>
          <p14:tracePt t="51583" x="8396288" y="2168525"/>
          <p14:tracePt t="51592" x="8396288" y="2176463"/>
          <p14:tracePt t="51599" x="8396288" y="2192338"/>
          <p14:tracePt t="51609" x="8404225" y="2224088"/>
          <p14:tracePt t="51616" x="8412163" y="2249488"/>
          <p14:tracePt t="51623" x="8428038" y="2265363"/>
          <p14:tracePt t="51631" x="8435975" y="2289175"/>
          <p14:tracePt t="51639" x="8451850" y="2305050"/>
          <p14:tracePt t="51647" x="8467725" y="2328863"/>
          <p14:tracePt t="51655" x="8491538" y="2352675"/>
          <p14:tracePt t="51663" x="8507413" y="2368550"/>
          <p14:tracePt t="51671" x="8523288" y="2384425"/>
          <p14:tracePt t="51678" x="8548688" y="2400300"/>
          <p14:tracePt t="51686" x="8572500" y="2400300"/>
          <p14:tracePt t="51694" x="8588375" y="2416175"/>
          <p14:tracePt t="51702" x="8604250" y="2424113"/>
          <p14:tracePt t="51710" x="8628063" y="2424113"/>
          <p14:tracePt t="51718" x="8643938" y="2432050"/>
          <p14:tracePt t="51726" x="8659813" y="2439988"/>
          <p14:tracePt t="51734" x="8683625" y="2447925"/>
          <p14:tracePt t="51742" x="8723313" y="2455863"/>
          <p14:tracePt t="51750" x="8755063" y="2463800"/>
          <p14:tracePt t="51760" x="8802688" y="2471738"/>
          <p14:tracePt t="51768" x="8842375" y="2479675"/>
          <p14:tracePt t="51777" x="8891588" y="2487613"/>
          <p14:tracePt t="51786" x="8931275" y="2487613"/>
          <p14:tracePt t="51792" x="8978900" y="2495550"/>
          <p14:tracePt t="51799" x="9010650" y="2503488"/>
          <p14:tracePt t="51807" x="9026525" y="2511425"/>
          <p14:tracePt t="51814" x="9042400" y="2511425"/>
          <p14:tracePt t="51822" x="9058275" y="2511425"/>
          <p14:tracePt t="57720" x="9058275" y="2503488"/>
          <p14:tracePt t="57728" x="9058275" y="2479675"/>
          <p14:tracePt t="57736" x="9058275" y="2463800"/>
          <p14:tracePt t="57744" x="9058275" y="2439988"/>
          <p14:tracePt t="57751" x="9058275" y="2424113"/>
          <p14:tracePt t="57760" x="9058275" y="2408238"/>
          <p14:tracePt t="57767" x="9058275" y="2384425"/>
          <p14:tracePt t="57776" x="9058275" y="2360613"/>
          <p14:tracePt t="57784" x="9066213" y="2320925"/>
          <p14:tracePt t="57792" x="9074150" y="2289175"/>
          <p14:tracePt t="57798" x="9074150" y="2257425"/>
          <p14:tracePt t="57808" x="9082088" y="2216150"/>
          <p14:tracePt t="57814" x="9097963" y="2176463"/>
          <p14:tracePt t="57823" x="9105900" y="2136775"/>
          <p14:tracePt t="57832" x="9121775" y="2097088"/>
          <p14:tracePt t="57839" x="9129713" y="2057400"/>
          <p14:tracePt t="57847" x="9129713" y="2017713"/>
          <p14:tracePt t="57855" x="9129713" y="1970088"/>
          <p14:tracePt t="57862" x="9137650" y="1914525"/>
          <p14:tracePt t="57871" x="9137650" y="1865313"/>
          <p14:tracePt t="57878" x="9137650" y="1817688"/>
          <p14:tracePt t="57886" x="9137650" y="1762125"/>
          <p14:tracePt t="57906" x="9129713" y="1658938"/>
          <p14:tracePt t="57910" x="9121775" y="1603375"/>
          <p14:tracePt t="57918" x="9121775" y="1547813"/>
          <p14:tracePt t="57927" x="9113838" y="1506538"/>
          <p14:tracePt t="57934" x="9113838" y="1450975"/>
          <p14:tracePt t="57943" x="9113838" y="1403350"/>
          <p14:tracePt t="57951" x="9113838" y="1339850"/>
          <p14:tracePt t="57960" x="9113838" y="1292225"/>
          <p14:tracePt t="57966" x="9105900" y="1244600"/>
          <p14:tracePt t="57976" x="9097963" y="1187450"/>
          <p14:tracePt t="57982" x="9097963" y="1131888"/>
          <p14:tracePt t="57992" x="9090025" y="1084263"/>
          <p14:tracePt t="57998" x="9090025" y="1028700"/>
          <p14:tracePt t="58008" x="9082088" y="981075"/>
          <p14:tracePt t="58014" x="9074150" y="925513"/>
          <p14:tracePt t="58022" x="9066213" y="885825"/>
          <p14:tracePt t="58030" x="9050338" y="828675"/>
          <p14:tracePt t="58038" x="9042400" y="788988"/>
          <p14:tracePt t="58047" x="9034463" y="749300"/>
          <p14:tracePt t="58055" x="9026525" y="717550"/>
          <p14:tracePt t="58062" x="9026525" y="685800"/>
          <p14:tracePt t="58070" x="9018588" y="646113"/>
          <p14:tracePt t="58078" x="9018588" y="622300"/>
          <p14:tracePt t="58087" x="9010650" y="598488"/>
          <p14:tracePt t="58094" x="9010650" y="582613"/>
          <p14:tracePt t="58103" x="9002713" y="566738"/>
          <p14:tracePt t="58110" x="9002713" y="550863"/>
          <p14:tracePt t="58208" x="8994775" y="558800"/>
          <p14:tracePt t="58216" x="8994775" y="574675"/>
          <p14:tracePt t="58224" x="8994775" y="590550"/>
          <p14:tracePt t="58233" x="8994775" y="614363"/>
          <p14:tracePt t="58239" x="8994775" y="638175"/>
          <p14:tracePt t="58246" x="8994775" y="661988"/>
          <p14:tracePt t="58255" x="8994775" y="685800"/>
          <p14:tracePt t="58262" x="8994775" y="717550"/>
          <p14:tracePt t="58271" x="9002713" y="757238"/>
          <p14:tracePt t="58278" x="9010650" y="796925"/>
          <p14:tracePt t="58287" x="9018588" y="844550"/>
          <p14:tracePt t="58294" x="9026525" y="877888"/>
          <p14:tracePt t="58302" x="9042400" y="925513"/>
          <p14:tracePt t="58311" x="9042400" y="973138"/>
          <p14:tracePt t="58318" x="9050338" y="1020763"/>
          <p14:tracePt t="58326" x="9050338" y="1068388"/>
          <p14:tracePt t="58334" x="9058275" y="1123950"/>
          <p14:tracePt t="58343" x="9066213" y="1187450"/>
          <p14:tracePt t="58350" x="9090025" y="1252538"/>
          <p14:tracePt t="58360" x="9097963" y="1331913"/>
          <p14:tracePt t="58366" x="9105900" y="1403350"/>
          <p14:tracePt t="58376" x="9121775" y="1490663"/>
          <p14:tracePt t="58383" x="9129713" y="1579563"/>
          <p14:tracePt t="58392" x="9145588" y="1674813"/>
          <p14:tracePt t="58398" x="9153525" y="1770063"/>
          <p14:tracePt t="58408" x="9169400" y="1865313"/>
          <p14:tracePt t="58414" x="9177338" y="1954213"/>
          <p14:tracePt t="58423" x="9201150" y="2057400"/>
          <p14:tracePt t="58430" x="9209088" y="2160588"/>
          <p14:tracePt t="58439" x="9224963" y="2273300"/>
          <p14:tracePt t="58447" x="9250363" y="2376488"/>
          <p14:tracePt t="58456" x="9266238" y="2495550"/>
          <p14:tracePt t="58463" x="9290050" y="2600325"/>
          <p14:tracePt t="58470" x="9305925" y="2719388"/>
          <p14:tracePt t="58478" x="9329738" y="2846388"/>
          <p14:tracePt t="58487" x="9345613" y="2951163"/>
          <p14:tracePt t="58494" x="9353550" y="3062288"/>
          <p14:tracePt t="58502" x="9369425" y="3165475"/>
          <p14:tracePt t="58510" x="9377363" y="3270250"/>
          <p14:tracePt t="58518" x="9385300" y="3365500"/>
          <p14:tracePt t="58526" x="9385300" y="3468688"/>
          <p14:tracePt t="58534" x="9393238" y="3571875"/>
          <p14:tracePt t="58543" x="9393238" y="3676650"/>
          <p14:tracePt t="58551" x="9409113" y="3771900"/>
          <p14:tracePt t="58560" x="9409113" y="3867150"/>
          <p14:tracePt t="58566" x="9409113" y="3963988"/>
          <p14:tracePt t="58576" x="9409113" y="4059238"/>
          <p14:tracePt t="58582" x="9417050" y="4162425"/>
          <p14:tracePt t="58592" x="9417050" y="4257675"/>
          <p14:tracePt t="58598" x="9417050" y="4338638"/>
          <p14:tracePt t="58608" x="9424988" y="4433888"/>
          <p14:tracePt t="58614" x="9424988" y="4529138"/>
          <p14:tracePt t="58623" x="9424988" y="4624388"/>
          <p14:tracePt t="58630" x="9424988" y="4705350"/>
          <p14:tracePt t="58639" x="9424988" y="4784725"/>
          <p14:tracePt t="58647" x="9424988" y="4872038"/>
          <p14:tracePt t="58656" x="9417050" y="4959350"/>
          <p14:tracePt t="58662" x="9409113" y="5032375"/>
          <p14:tracePt t="58670" x="9393238" y="5119688"/>
          <p14:tracePt t="58679" x="9385300" y="5191125"/>
          <p14:tracePt t="58686" x="9377363" y="5270500"/>
          <p14:tracePt t="58694" x="9369425" y="5343525"/>
          <p14:tracePt t="58702" x="9353550" y="5414963"/>
          <p14:tracePt t="58710" x="9337675" y="5486400"/>
          <p14:tracePt t="58718" x="9329738" y="5565775"/>
          <p14:tracePt t="58726" x="9321800" y="5637213"/>
          <p14:tracePt t="58734" x="9305925" y="5702300"/>
          <p14:tracePt t="58743" x="9297988" y="5781675"/>
          <p14:tracePt t="58750" x="9282113" y="5853113"/>
          <p14:tracePt t="58759" x="9266238" y="5932488"/>
          <p14:tracePt t="58767" x="9258300" y="6005513"/>
          <p14:tracePt t="58776" x="9234488" y="6084888"/>
          <p14:tracePt t="58782" x="9224963" y="6148388"/>
          <p14:tracePt t="58792" x="9209088" y="6211888"/>
          <p14:tracePt t="58798" x="9193213" y="6267450"/>
          <p14:tracePt t="58808" x="9177338" y="6323013"/>
          <p14:tracePt t="58814" x="9161463" y="6380163"/>
          <p14:tracePt t="58823" x="9153525" y="6427788"/>
          <p14:tracePt t="58830" x="9129713" y="6475413"/>
          <p14:tracePt t="58839" x="9113838" y="6523038"/>
          <p14:tracePt t="58846" x="9097963" y="6554788"/>
          <p14:tracePt t="58856" x="9082088" y="6594475"/>
          <p14:tracePt t="58862" x="9066213" y="6626225"/>
          <p14:tracePt t="58871" x="9050338" y="6665913"/>
          <p14:tracePt t="58878" x="9050338" y="6691313"/>
          <p14:tracePt t="58887" x="9034463" y="6707188"/>
          <p14:tracePt t="58894" x="9026525" y="6723063"/>
          <p14:tracePt t="58904" x="9026525" y="6746875"/>
          <p14:tracePt t="58913" x="9026525" y="6762750"/>
          <p14:tracePt t="58921" x="9018588" y="6778625"/>
          <p14:tracePt t="58928" x="9010650" y="6786563"/>
          <p14:tracePt t="58935" x="9010650" y="6802438"/>
          <p14:tracePt t="58944" x="9010650" y="6810375"/>
          <p14:tracePt t="58951" x="9002713" y="6818313"/>
          <p14:tracePt t="58967" x="9002713" y="6826250"/>
          <p14:tracePt t="59080" x="9002713" y="6818313"/>
          <p14:tracePt t="59088" x="9002713" y="6810375"/>
          <p14:tracePt t="59096" x="9002713" y="6794500"/>
          <p14:tracePt t="59104" x="9002713" y="6778625"/>
          <p14:tracePt t="59112" x="9002713" y="6754813"/>
          <p14:tracePt t="59119" x="9002713" y="6731000"/>
          <p14:tracePt t="59127" x="9002713" y="6691313"/>
          <p14:tracePt t="59135" x="9002713" y="6650038"/>
          <p14:tracePt t="59143" x="9010650" y="6602413"/>
          <p14:tracePt t="59151" x="9018588" y="6554788"/>
          <p14:tracePt t="59159" x="9026525" y="6499225"/>
          <p14:tracePt t="59167" x="9034463" y="6419850"/>
          <p14:tracePt t="59176" x="9042400" y="6356350"/>
          <p14:tracePt t="59184" x="9042400" y="6283325"/>
          <p14:tracePt t="59193" x="9050338" y="6203950"/>
          <p14:tracePt t="59199" x="9058275" y="6124575"/>
          <p14:tracePt t="59207" x="9066213" y="6021388"/>
          <p14:tracePt t="59214" x="9082088" y="5940425"/>
          <p14:tracePt t="59223" x="9090025" y="5845175"/>
          <p14:tracePt t="59230" x="9097963" y="5749925"/>
          <p14:tracePt t="59239" x="9113838" y="5653088"/>
          <p14:tracePt t="59246" x="9129713" y="5549900"/>
          <p14:tracePt t="59256" x="9137650" y="5446713"/>
          <p14:tracePt t="59263" x="9153525" y="5351463"/>
          <p14:tracePt t="59273" x="9169400" y="5246688"/>
          <p14:tracePt t="59278" x="9185275" y="5151438"/>
          <p14:tracePt t="59287" x="9193213" y="5056188"/>
          <p14:tracePt t="59295" x="9201150" y="4943475"/>
          <p14:tracePt t="59303" x="9201150" y="4848225"/>
          <p14:tracePt t="59311" x="9209088" y="4768850"/>
          <p14:tracePt t="59319" x="9217025" y="4673600"/>
          <p14:tracePt t="59326" x="9217025" y="4584700"/>
          <p14:tracePt t="59334" x="9217025" y="4497388"/>
          <p14:tracePt t="59343" x="9217025" y="4402138"/>
          <p14:tracePt t="59350" x="9217025" y="4322763"/>
          <p14:tracePt t="59359" x="9209088" y="4225925"/>
          <p14:tracePt t="59367" x="9201150" y="4138613"/>
          <p14:tracePt t="59376" x="9193213" y="4051300"/>
          <p14:tracePt t="59383" x="9193213" y="3963988"/>
          <p14:tracePt t="59392" x="9193213" y="3890963"/>
          <p14:tracePt t="59398" x="9177338" y="3819525"/>
          <p14:tracePt t="59408" x="9177338" y="3740150"/>
          <p14:tracePt t="59414" x="9169400" y="3668713"/>
          <p14:tracePt t="59423" x="9169400" y="3605213"/>
          <p14:tracePt t="59430" x="9161463" y="3524250"/>
          <p14:tracePt t="59438" x="9153525" y="3452813"/>
          <p14:tracePt t="59447" x="9153525" y="3381375"/>
          <p14:tracePt t="59457" x="9145588" y="3302000"/>
          <p14:tracePt t="59463" x="9129713" y="3228975"/>
          <p14:tracePt t="59471" x="9129713" y="3141663"/>
          <p14:tracePt t="59478" x="9121775" y="3054350"/>
          <p14:tracePt t="59487" x="9113838" y="2982913"/>
          <p14:tracePt t="59494" x="9113838" y="2886075"/>
          <p14:tracePt t="59502" x="9105900" y="2814638"/>
          <p14:tracePt t="59510" x="9097963" y="2711450"/>
          <p14:tracePt t="59518" x="9090025" y="2640013"/>
          <p14:tracePt t="59526" x="9090025" y="2551113"/>
          <p14:tracePt t="59534" x="9082088" y="2479675"/>
          <p14:tracePt t="59543" x="9074150" y="2392363"/>
          <p14:tracePt t="59550" x="9066213" y="2320925"/>
          <p14:tracePt t="59560" x="9058275" y="2233613"/>
          <p14:tracePt t="59566" x="9058275" y="2144713"/>
          <p14:tracePt t="59576" x="9050338" y="2073275"/>
          <p14:tracePt t="59582" x="9042400" y="2001838"/>
          <p14:tracePt t="59592" x="9034463" y="1930400"/>
          <p14:tracePt t="59598" x="9026525" y="1865313"/>
          <p14:tracePt t="59608" x="9018588" y="1809750"/>
          <p14:tracePt t="59614" x="9018588" y="1762125"/>
          <p14:tracePt t="59622" x="9010650" y="1714500"/>
          <p14:tracePt t="59631" x="9010650" y="1658938"/>
          <p14:tracePt t="59639" x="8994775" y="1627188"/>
          <p14:tracePt t="59647" x="8994775" y="1595438"/>
          <p14:tracePt t="59655" x="8986838" y="1571625"/>
          <p14:tracePt t="59662" x="8986838" y="1547813"/>
          <p14:tracePt t="59671" x="8986838" y="1530350"/>
          <p14:tracePt t="59678" x="8986838" y="1514475"/>
          <p14:tracePt t="59686" x="8986838" y="1506538"/>
          <p14:tracePt t="59694" x="8978900" y="1498600"/>
          <p14:tracePt t="60368" x="8970963" y="1498600"/>
          <p14:tracePt t="60377" x="8955088" y="1498600"/>
          <p14:tracePt t="60384" x="8947150" y="1514475"/>
          <p14:tracePt t="60392" x="8923338" y="1522413"/>
          <p14:tracePt t="60399" x="8899525" y="1530350"/>
          <p14:tracePt t="60408" x="8842375" y="1538288"/>
          <p14:tracePt t="60414" x="8794750" y="1547813"/>
          <p14:tracePt t="60422" x="8731250" y="1555750"/>
          <p14:tracePt t="60431" x="8659813" y="1555750"/>
          <p14:tracePt t="60439" x="8564563" y="1555750"/>
          <p14:tracePt t="60447" x="8467725" y="1555750"/>
          <p14:tracePt t="60456" x="8332788" y="1555750"/>
          <p14:tracePt t="60463" x="8189913" y="1538288"/>
          <p14:tracePt t="60471" x="8013700" y="1522413"/>
          <p14:tracePt t="60479" x="7821613" y="1490663"/>
          <p14:tracePt t="60487" x="7615238" y="1466850"/>
          <p14:tracePt t="60495" x="7391400" y="1443038"/>
          <p14:tracePt t="60503" x="7135813" y="1403350"/>
          <p14:tracePt t="60511" x="6889750" y="1371600"/>
          <p14:tracePt t="60520" x="6602413" y="1331913"/>
          <p14:tracePt t="60526" x="6307138" y="1292225"/>
          <p14:tracePt t="60535" x="5995988" y="1260475"/>
          <p14:tracePt t="60543" x="5661025" y="1220788"/>
          <p14:tracePt t="60551" x="5326063" y="1171575"/>
          <p14:tracePt t="60559" x="4975225" y="1131888"/>
          <p14:tracePt t="60566" x="4616450" y="1084263"/>
          <p14:tracePt t="60576" x="4257675" y="1044575"/>
          <p14:tracePt t="60582" x="3906838" y="996950"/>
          <p14:tracePt t="60592" x="3563938" y="941388"/>
          <p14:tracePt t="60598" x="3228975" y="877888"/>
          <p14:tracePt t="60608" x="2933700" y="836613"/>
          <p14:tracePt t="60614" x="2624138" y="781050"/>
          <p14:tracePt t="60622" x="2320925" y="725488"/>
          <p14:tracePt t="60630" x="2041525" y="654050"/>
          <p14:tracePt t="60639" x="1817688" y="614363"/>
          <p14:tracePt t="60646" x="1595438" y="550863"/>
          <p14:tracePt t="60655" x="1411288" y="519113"/>
          <p14:tracePt t="60662" x="1236663" y="469900"/>
          <p14:tracePt t="60671" x="1084263" y="438150"/>
          <p14:tracePt t="60678" x="941388" y="406400"/>
          <p14:tracePt t="60686" x="812800" y="374650"/>
          <p14:tracePt t="60694" x="701675" y="350838"/>
          <p14:tracePt t="60702" x="606425" y="327025"/>
          <p14:tracePt t="60710" x="517525" y="303213"/>
          <p14:tracePt t="60719" x="430213" y="279400"/>
          <p14:tracePt t="60726" x="358775" y="255588"/>
          <p14:tracePt t="60734" x="287338" y="239713"/>
          <p14:tracePt t="60743" x="223838" y="215900"/>
          <p14:tracePt t="60751" x="166688" y="192088"/>
          <p14:tracePt t="60760" x="119063" y="166688"/>
          <p14:tracePt t="60767" x="71438" y="142875"/>
          <p14:tracePt t="60776" x="31750" y="119063"/>
          <p14:tracePt t="60782" x="7938" y="952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8B9A-BADE-40E6-B6C7-C1808E6B66D0}"/>
              </a:ext>
            </a:extLst>
          </p:cNvPr>
          <p:cNvSpPr>
            <a:spLocks noGrp="1"/>
          </p:cNvSpPr>
          <p:nvPr>
            <p:ph type="title"/>
          </p:nvPr>
        </p:nvSpPr>
        <p:spPr>
          <a:xfrm>
            <a:off x="8504" y="1123837"/>
            <a:ext cx="3191897" cy="4601183"/>
          </a:xfrm>
        </p:spPr>
        <p:txBody>
          <a:bodyPr>
            <a:normAutofit/>
          </a:bodyPr>
          <a:lstStyle/>
          <a:p>
            <a:r>
              <a:rPr lang="ru-RU" sz="4400" dirty="0" smtClean="0">
                <a:ea typeface="+mj-lt"/>
                <a:cs typeface="+mj-lt"/>
              </a:rPr>
              <a:t>Шаги по созданию оценок</a:t>
            </a:r>
            <a:br>
              <a:rPr lang="ru-RU" sz="4400" dirty="0" smtClean="0">
                <a:ea typeface="+mj-lt"/>
                <a:cs typeface="+mj-lt"/>
              </a:rPr>
            </a:br>
            <a:r>
              <a:rPr lang="ru-RU" sz="4400" dirty="0" smtClean="0">
                <a:ea typeface="+mj-lt"/>
                <a:cs typeface="+mj-lt"/>
              </a:rPr>
              <a:t>на 2022 год</a:t>
            </a:r>
            <a:endParaRPr lang="ru-RU" sz="4400" dirty="0"/>
          </a:p>
        </p:txBody>
      </p:sp>
      <p:sp>
        <p:nvSpPr>
          <p:cNvPr id="3" name="Content Placeholder 2">
            <a:extLst>
              <a:ext uri="{FF2B5EF4-FFF2-40B4-BE49-F238E27FC236}">
                <a16:creationId xmlns:a16="http://schemas.microsoft.com/office/drawing/2014/main" id="{828C90F2-D3C0-4253-9E65-92D7DD04C1F6}"/>
              </a:ext>
            </a:extLst>
          </p:cNvPr>
          <p:cNvSpPr>
            <a:spLocks noGrp="1"/>
          </p:cNvSpPr>
          <p:nvPr>
            <p:ph sz="half" idx="4294967295"/>
          </p:nvPr>
        </p:nvSpPr>
        <p:spPr>
          <a:xfrm>
            <a:off x="0" y="566439"/>
            <a:ext cx="3475038" cy="5408822"/>
          </a:xfrm>
        </p:spPr>
        <p:txBody>
          <a:bodyPr/>
          <a:lstStyle/>
          <a:p>
            <a:pPr marL="0" indent="0">
              <a:buNone/>
            </a:pPr>
            <a:r>
              <a:rPr lang="ru-RU" dirty="0" smtClean="0"/>
              <a:t>    </a:t>
            </a:r>
          </a:p>
          <a:p>
            <a:pPr marL="457200" indent="-457200">
              <a:buFont typeface="+mj-lt"/>
              <a:buAutoNum type="arabicPeriod"/>
            </a:pPr>
            <a:endParaRPr lang="ru-RU" dirty="0"/>
          </a:p>
        </p:txBody>
      </p:sp>
      <p:sp>
        <p:nvSpPr>
          <p:cNvPr id="7" name="TextBox 6">
            <a:extLst>
              <a:ext uri="{FF2B5EF4-FFF2-40B4-BE49-F238E27FC236}">
                <a16:creationId xmlns:a16="http://schemas.microsoft.com/office/drawing/2014/main" id="{A3904898-C347-404F-879F-757C010E8897}"/>
              </a:ext>
            </a:extLst>
          </p:cNvPr>
          <p:cNvSpPr txBox="1"/>
          <p:nvPr/>
        </p:nvSpPr>
        <p:spPr>
          <a:xfrm>
            <a:off x="3481976" y="469992"/>
            <a:ext cx="2610956" cy="1200329"/>
          </a:xfrm>
          <a:prstGeom prst="rect">
            <a:avLst/>
          </a:prstGeom>
          <a:noFill/>
          <a:ln w="31750">
            <a:solidFill>
              <a:schemeClr val="accent1">
                <a:shade val="50000"/>
              </a:schemeClr>
            </a:solidFill>
          </a:ln>
          <a:effectLst/>
        </p:spPr>
        <p:txBody>
          <a:bodyPr wrap="square" lIns="91440" tIns="45720" rIns="91440" bIns="45720" rtlCol="0" anchor="t">
            <a:spAutoFit/>
          </a:bodyPr>
          <a:lstStyle/>
          <a:p>
            <a:r>
              <a:rPr lang="ru-RU" dirty="0" smtClean="0"/>
              <a:t>1. </a:t>
            </a:r>
            <a:r>
              <a:rPr lang="ru-RU" dirty="0" smtClean="0">
                <a:ea typeface="+mn-lt"/>
                <a:cs typeface="+mn-lt"/>
              </a:rPr>
              <a:t>Откройте файл </a:t>
            </a:r>
            <a:r>
              <a:rPr lang="ru-RU" dirty="0" err="1" smtClean="0">
                <a:ea typeface="+mn-lt"/>
                <a:cs typeface="+mn-lt"/>
              </a:rPr>
              <a:t>Spectrum</a:t>
            </a:r>
            <a:r>
              <a:rPr lang="ru-RU" dirty="0" smtClean="0">
                <a:ea typeface="+mn-lt"/>
                <a:cs typeface="+mn-lt"/>
              </a:rPr>
              <a:t> 2020; Сохранить как с новым именем</a:t>
            </a:r>
            <a:endParaRPr lang="ru-RU" dirty="0"/>
          </a:p>
        </p:txBody>
      </p:sp>
      <p:sp>
        <p:nvSpPr>
          <p:cNvPr id="9" name="TextBox 8">
            <a:extLst>
              <a:ext uri="{FF2B5EF4-FFF2-40B4-BE49-F238E27FC236}">
                <a16:creationId xmlns:a16="http://schemas.microsoft.com/office/drawing/2014/main" id="{E48C8039-99A8-4B6B-A56B-1CED1DA33175}"/>
              </a:ext>
            </a:extLst>
          </p:cNvPr>
          <p:cNvSpPr txBox="1"/>
          <p:nvPr/>
        </p:nvSpPr>
        <p:spPr>
          <a:xfrm>
            <a:off x="3424466" y="1840225"/>
            <a:ext cx="2769107" cy="646331"/>
          </a:xfrm>
          <a:prstGeom prst="rect">
            <a:avLst/>
          </a:prstGeom>
          <a:noFill/>
          <a:ln w="31750">
            <a:solidFill>
              <a:schemeClr val="accent1">
                <a:shade val="50000"/>
              </a:schemeClr>
            </a:solidFill>
          </a:ln>
          <a:effectLst/>
        </p:spPr>
        <p:txBody>
          <a:bodyPr wrap="square" lIns="91440" tIns="45720" rIns="91440" bIns="45720" rtlCol="0" anchor="t">
            <a:spAutoFit/>
          </a:bodyPr>
          <a:lstStyle/>
          <a:p>
            <a:r>
              <a:rPr lang="ru-RU" dirty="0" smtClean="0"/>
              <a:t>2.</a:t>
            </a:r>
            <a:r>
              <a:rPr lang="ru-RU" dirty="0" smtClean="0">
                <a:ea typeface="+mn-lt"/>
                <a:cs typeface="+mn-lt"/>
              </a:rPr>
              <a:t>Обновить программную статистику  на 2020 год</a:t>
            </a:r>
            <a:endParaRPr lang="ru-RU" dirty="0"/>
          </a:p>
        </p:txBody>
      </p:sp>
      <p:sp>
        <p:nvSpPr>
          <p:cNvPr id="11" name="TextBox 10">
            <a:extLst>
              <a:ext uri="{FF2B5EF4-FFF2-40B4-BE49-F238E27FC236}">
                <a16:creationId xmlns:a16="http://schemas.microsoft.com/office/drawing/2014/main" id="{FF4A601A-EAC2-4831-BBD4-6E2D4A8831C5}"/>
              </a:ext>
            </a:extLst>
          </p:cNvPr>
          <p:cNvSpPr txBox="1"/>
          <p:nvPr/>
        </p:nvSpPr>
        <p:spPr>
          <a:xfrm>
            <a:off x="3424465" y="2904705"/>
            <a:ext cx="2774112" cy="2031325"/>
          </a:xfrm>
          <a:prstGeom prst="rect">
            <a:avLst/>
          </a:prstGeom>
          <a:noFill/>
          <a:ln w="31750">
            <a:solidFill>
              <a:schemeClr val="accent1">
                <a:shade val="50000"/>
              </a:schemeClr>
            </a:solidFill>
          </a:ln>
          <a:effectLst/>
        </p:spPr>
        <p:txBody>
          <a:bodyPr wrap="square" lIns="91440" tIns="45720" rIns="91440" bIns="45720" rtlCol="0" anchor="t">
            <a:spAutoFit/>
          </a:bodyPr>
          <a:lstStyle/>
          <a:p>
            <a:r>
              <a:rPr lang="ru-RU" dirty="0" smtClean="0"/>
              <a:t>3.</a:t>
            </a:r>
            <a:r>
              <a:rPr lang="ru-RU" dirty="0" smtClean="0">
                <a:ea typeface="+mn-lt"/>
                <a:cs typeface="+mn-lt"/>
              </a:rPr>
              <a:t>Восстановите значения по умолчанию в Расширенные параметры&gt; Параметры перехода для взрослых и Параметры перехода для детей.</a:t>
            </a:r>
            <a:endParaRPr lang="ru-RU" i="1" dirty="0"/>
          </a:p>
        </p:txBody>
      </p:sp>
      <p:sp>
        <p:nvSpPr>
          <p:cNvPr id="13" name="TextBox 12">
            <a:extLst>
              <a:ext uri="{FF2B5EF4-FFF2-40B4-BE49-F238E27FC236}">
                <a16:creationId xmlns:a16="http://schemas.microsoft.com/office/drawing/2014/main" id="{5BE61DFD-F9D0-4D56-9007-B3DA919B9744}"/>
              </a:ext>
            </a:extLst>
          </p:cNvPr>
          <p:cNvSpPr txBox="1"/>
          <p:nvPr/>
        </p:nvSpPr>
        <p:spPr>
          <a:xfrm>
            <a:off x="3420234" y="4955226"/>
            <a:ext cx="2774111" cy="2031325"/>
          </a:xfrm>
          <a:prstGeom prst="rect">
            <a:avLst/>
          </a:prstGeom>
          <a:noFill/>
          <a:ln w="31750">
            <a:solidFill>
              <a:schemeClr val="accent1">
                <a:shade val="50000"/>
              </a:schemeClr>
            </a:solidFill>
          </a:ln>
          <a:effectLst/>
        </p:spPr>
        <p:txBody>
          <a:bodyPr wrap="square" lIns="91440" tIns="45720" rIns="91440" bIns="45720" rtlCol="0" anchor="t">
            <a:spAutoFit/>
          </a:bodyPr>
          <a:lstStyle/>
          <a:p>
            <a:r>
              <a:rPr lang="ru-RU" dirty="0" smtClean="0"/>
              <a:t>4. </a:t>
            </a:r>
            <a:r>
              <a:rPr lang="ru-RU" dirty="0" smtClean="0">
                <a:ea typeface="+mn-lt"/>
                <a:cs typeface="+mn-lt"/>
              </a:rPr>
              <a:t>Восстановить значения по умолчанию в снижении рождаемости в связи с ВИЧ; скорректировать по местным данным, если имеются</a:t>
            </a:r>
            <a:endParaRPr lang="ru-RU" dirty="0"/>
          </a:p>
        </p:txBody>
      </p:sp>
      <p:sp>
        <p:nvSpPr>
          <p:cNvPr id="15" name="TextBox 14">
            <a:extLst>
              <a:ext uri="{FF2B5EF4-FFF2-40B4-BE49-F238E27FC236}">
                <a16:creationId xmlns:a16="http://schemas.microsoft.com/office/drawing/2014/main" id="{CF0150A9-3B29-4DB2-943D-A859F6BFEA21}"/>
              </a:ext>
            </a:extLst>
          </p:cNvPr>
          <p:cNvSpPr txBox="1"/>
          <p:nvPr/>
        </p:nvSpPr>
        <p:spPr>
          <a:xfrm>
            <a:off x="6468210" y="340595"/>
            <a:ext cx="2400300" cy="923330"/>
          </a:xfrm>
          <a:prstGeom prst="rect">
            <a:avLst/>
          </a:prstGeom>
          <a:solidFill>
            <a:schemeClr val="accent1">
              <a:lumMod val="20000"/>
              <a:lumOff val="80000"/>
            </a:schemeClr>
          </a:solidFill>
          <a:ln w="31750">
            <a:solidFill>
              <a:schemeClr val="accent1">
                <a:shade val="50000"/>
              </a:schemeClr>
            </a:solidFill>
          </a:ln>
          <a:effectLst/>
        </p:spPr>
        <p:txBody>
          <a:bodyPr wrap="square" lIns="91440" tIns="45720" rIns="91440" bIns="45720" rtlCol="0" anchor="t">
            <a:spAutoFit/>
          </a:bodyPr>
          <a:lstStyle/>
          <a:p>
            <a:r>
              <a:rPr lang="ru-RU" dirty="0" smtClean="0"/>
              <a:t>5.</a:t>
            </a:r>
            <a:r>
              <a:rPr lang="ru-RU" dirty="0" smtClean="0">
                <a:ea typeface="+mn-lt"/>
                <a:cs typeface="+mn-lt"/>
              </a:rPr>
              <a:t>Частота соответствия в ПОП, CSAVR или AEM</a:t>
            </a:r>
            <a:endParaRPr lang="ru-RU" dirty="0">
              <a:ea typeface="+mn-lt"/>
              <a:cs typeface="+mn-lt"/>
            </a:endParaRPr>
          </a:p>
        </p:txBody>
      </p:sp>
      <p:sp>
        <p:nvSpPr>
          <p:cNvPr id="17" name="TextBox 16">
            <a:extLst>
              <a:ext uri="{FF2B5EF4-FFF2-40B4-BE49-F238E27FC236}">
                <a16:creationId xmlns:a16="http://schemas.microsoft.com/office/drawing/2014/main" id="{515FF41B-5E0D-471C-A1A3-12CE17A22F30}"/>
              </a:ext>
            </a:extLst>
          </p:cNvPr>
          <p:cNvSpPr txBox="1"/>
          <p:nvPr/>
        </p:nvSpPr>
        <p:spPr>
          <a:xfrm>
            <a:off x="6468209" y="1522414"/>
            <a:ext cx="2486564" cy="1200329"/>
          </a:xfrm>
          <a:prstGeom prst="rect">
            <a:avLst/>
          </a:prstGeom>
          <a:noFill/>
          <a:ln w="31750">
            <a:solidFill>
              <a:schemeClr val="accent1">
                <a:shade val="50000"/>
              </a:schemeClr>
            </a:solidFill>
          </a:ln>
          <a:effectLst/>
        </p:spPr>
        <p:txBody>
          <a:bodyPr wrap="square" lIns="91440" tIns="45720" rIns="91440" bIns="45720" rtlCol="0" anchor="t">
            <a:spAutoFit/>
          </a:bodyPr>
          <a:lstStyle/>
          <a:p>
            <a:r>
              <a:rPr lang="ru-RU" dirty="0" smtClean="0"/>
              <a:t>6.</a:t>
            </a:r>
            <a:r>
              <a:rPr lang="ru-RU" dirty="0" smtClean="0">
                <a:ea typeface="+mn-lt"/>
                <a:cs typeface="+mn-lt"/>
              </a:rPr>
              <a:t>Просмотрите модель пола / возраста и подберите заново, если возможно</a:t>
            </a:r>
            <a:endParaRPr lang="ru-RU" i="1" dirty="0"/>
          </a:p>
        </p:txBody>
      </p:sp>
      <p:sp>
        <p:nvSpPr>
          <p:cNvPr id="19" name="TextBox 18">
            <a:extLst>
              <a:ext uri="{FF2B5EF4-FFF2-40B4-BE49-F238E27FC236}">
                <a16:creationId xmlns:a16="http://schemas.microsoft.com/office/drawing/2014/main" id="{301E38AB-408B-48A4-B218-2119206F12AD}"/>
              </a:ext>
            </a:extLst>
          </p:cNvPr>
          <p:cNvSpPr txBox="1"/>
          <p:nvPr/>
        </p:nvSpPr>
        <p:spPr>
          <a:xfrm>
            <a:off x="6468210" y="2876744"/>
            <a:ext cx="2400300" cy="646331"/>
          </a:xfrm>
          <a:prstGeom prst="rect">
            <a:avLst/>
          </a:prstGeom>
          <a:noFill/>
          <a:ln w="31750">
            <a:solidFill>
              <a:schemeClr val="accent1">
                <a:shade val="50000"/>
              </a:schemeClr>
            </a:solidFill>
          </a:ln>
          <a:effectLst/>
        </p:spPr>
        <p:txBody>
          <a:bodyPr wrap="square" lIns="91440" tIns="45720" rIns="91440" bIns="45720" rtlCol="0" anchor="t">
            <a:spAutoFit/>
          </a:bodyPr>
          <a:lstStyle/>
          <a:p>
            <a:r>
              <a:rPr lang="ru-RU" dirty="0" smtClean="0"/>
              <a:t>7. </a:t>
            </a:r>
            <a:r>
              <a:rPr lang="ru-RU" dirty="0" err="1" smtClean="0">
                <a:ea typeface="+mn-lt"/>
                <a:cs typeface="+mn-lt"/>
              </a:rPr>
              <a:t>Валидировать</a:t>
            </a:r>
            <a:r>
              <a:rPr lang="ru-RU" dirty="0" smtClean="0">
                <a:ea typeface="+mn-lt"/>
                <a:cs typeface="+mn-lt"/>
              </a:rPr>
              <a:t>  </a:t>
            </a:r>
          </a:p>
          <a:p>
            <a:r>
              <a:rPr lang="ru-RU" dirty="0" smtClean="0">
                <a:ea typeface="+mn-lt"/>
                <a:cs typeface="+mn-lt"/>
              </a:rPr>
              <a:t>результаты</a:t>
            </a:r>
            <a:endParaRPr lang="ru-RU" i="1" dirty="0"/>
          </a:p>
        </p:txBody>
      </p:sp>
      <p:sp>
        <p:nvSpPr>
          <p:cNvPr id="21" name="TextBox 20">
            <a:extLst>
              <a:ext uri="{FF2B5EF4-FFF2-40B4-BE49-F238E27FC236}">
                <a16:creationId xmlns:a16="http://schemas.microsoft.com/office/drawing/2014/main" id="{EEFD5780-CA64-4DB7-9A2E-71D00CE62777}"/>
              </a:ext>
            </a:extLst>
          </p:cNvPr>
          <p:cNvSpPr txBox="1"/>
          <p:nvPr/>
        </p:nvSpPr>
        <p:spPr>
          <a:xfrm>
            <a:off x="6511342" y="4036510"/>
            <a:ext cx="2400300" cy="1200329"/>
          </a:xfrm>
          <a:prstGeom prst="rect">
            <a:avLst/>
          </a:prstGeom>
          <a:noFill/>
          <a:ln w="31750">
            <a:solidFill>
              <a:schemeClr val="accent1">
                <a:shade val="50000"/>
              </a:schemeClr>
            </a:solidFill>
          </a:ln>
          <a:effectLst/>
        </p:spPr>
        <p:txBody>
          <a:bodyPr wrap="square" lIns="91440" tIns="45720" rIns="91440" bIns="45720" rtlCol="0" anchor="t">
            <a:spAutoFit/>
          </a:bodyPr>
          <a:lstStyle/>
          <a:p>
            <a:r>
              <a:rPr lang="ru-RU" dirty="0" smtClean="0"/>
              <a:t>8</a:t>
            </a:r>
            <a:r>
              <a:rPr lang="ru-RU" dirty="0" smtClean="0">
                <a:ea typeface="+mn-lt"/>
                <a:cs typeface="+mn-lt"/>
              </a:rPr>
              <a:t>. Откройте файл 2021 только для чтения и сравните результаты</a:t>
            </a:r>
            <a:endParaRPr lang="ru-RU" i="1" dirty="0"/>
          </a:p>
        </p:txBody>
      </p:sp>
      <p:sp>
        <p:nvSpPr>
          <p:cNvPr id="23" name="TextBox 22">
            <a:extLst>
              <a:ext uri="{FF2B5EF4-FFF2-40B4-BE49-F238E27FC236}">
                <a16:creationId xmlns:a16="http://schemas.microsoft.com/office/drawing/2014/main" id="{5BF79697-FE18-449E-B577-5242D3B4684E}"/>
              </a:ext>
            </a:extLst>
          </p:cNvPr>
          <p:cNvSpPr txBox="1"/>
          <p:nvPr/>
        </p:nvSpPr>
        <p:spPr>
          <a:xfrm>
            <a:off x="6386852" y="5444002"/>
            <a:ext cx="2558450" cy="1200329"/>
          </a:xfrm>
          <a:prstGeom prst="rect">
            <a:avLst/>
          </a:prstGeom>
          <a:solidFill>
            <a:schemeClr val="accent1">
              <a:lumMod val="20000"/>
              <a:lumOff val="80000"/>
            </a:schemeClr>
          </a:solidFill>
          <a:ln w="31750">
            <a:solidFill>
              <a:schemeClr val="accent1">
                <a:shade val="50000"/>
              </a:schemeClr>
            </a:solidFill>
          </a:ln>
          <a:effectLst/>
        </p:spPr>
        <p:txBody>
          <a:bodyPr wrap="square" lIns="91440" tIns="45720" rIns="91440" bIns="45720" rtlCol="0" anchor="t">
            <a:spAutoFit/>
          </a:bodyPr>
          <a:lstStyle/>
          <a:p>
            <a:r>
              <a:rPr lang="ru-RU" dirty="0" smtClean="0"/>
              <a:t>9. </a:t>
            </a:r>
            <a:r>
              <a:rPr lang="ru-RU" dirty="0" smtClean="0">
                <a:ea typeface="+mn-lt"/>
                <a:cs typeface="+mn-lt"/>
              </a:rPr>
              <a:t>Повторно запустите </a:t>
            </a:r>
            <a:r>
              <a:rPr lang="ru-RU" dirty="0" err="1" smtClean="0">
                <a:ea typeface="+mn-lt"/>
                <a:cs typeface="+mn-lt"/>
              </a:rPr>
              <a:t>Shiny</a:t>
            </a:r>
            <a:r>
              <a:rPr lang="ru-RU" dirty="0" smtClean="0">
                <a:ea typeface="+mn-lt"/>
                <a:cs typeface="+mn-lt"/>
              </a:rPr>
              <a:t> 90 (Статистика программы&gt; Знание статуса)</a:t>
            </a:r>
            <a:endParaRPr lang="ru-RU" i="1" dirty="0">
              <a:ea typeface="+mn-lt"/>
              <a:cs typeface="+mn-lt"/>
            </a:endParaRPr>
          </a:p>
        </p:txBody>
      </p:sp>
      <p:sp>
        <p:nvSpPr>
          <p:cNvPr id="25" name="TextBox 24">
            <a:extLst>
              <a:ext uri="{FF2B5EF4-FFF2-40B4-BE49-F238E27FC236}">
                <a16:creationId xmlns:a16="http://schemas.microsoft.com/office/drawing/2014/main" id="{CB65D7B9-A5A8-455C-A48E-32762F8E4449}"/>
              </a:ext>
            </a:extLst>
          </p:cNvPr>
          <p:cNvSpPr txBox="1"/>
          <p:nvPr/>
        </p:nvSpPr>
        <p:spPr>
          <a:xfrm>
            <a:off x="9085638" y="411911"/>
            <a:ext cx="2400300" cy="646331"/>
          </a:xfrm>
          <a:prstGeom prst="rect">
            <a:avLst/>
          </a:prstGeom>
          <a:noFill/>
          <a:ln w="31750">
            <a:solidFill>
              <a:schemeClr val="accent1">
                <a:shade val="50000"/>
              </a:schemeClr>
            </a:solidFill>
          </a:ln>
          <a:effectLst/>
        </p:spPr>
        <p:txBody>
          <a:bodyPr wrap="square" lIns="91440" tIns="45720" rIns="91440" bIns="45720" rtlCol="0" anchor="t">
            <a:spAutoFit/>
          </a:bodyPr>
          <a:lstStyle/>
          <a:p>
            <a:r>
              <a:rPr lang="ru-RU" dirty="0" smtClean="0"/>
              <a:t>10. Прогоните анализ неопределенности</a:t>
            </a:r>
            <a:endParaRPr lang="ru-RU" i="1" dirty="0"/>
          </a:p>
        </p:txBody>
      </p:sp>
      <p:sp>
        <p:nvSpPr>
          <p:cNvPr id="27" name="TextBox 26">
            <a:extLst>
              <a:ext uri="{FF2B5EF4-FFF2-40B4-BE49-F238E27FC236}">
                <a16:creationId xmlns:a16="http://schemas.microsoft.com/office/drawing/2014/main" id="{D275CC36-CB47-4E75-8E66-F81479F0EADE}"/>
              </a:ext>
            </a:extLst>
          </p:cNvPr>
          <p:cNvSpPr txBox="1"/>
          <p:nvPr/>
        </p:nvSpPr>
        <p:spPr>
          <a:xfrm>
            <a:off x="9143147" y="1651811"/>
            <a:ext cx="2400300" cy="369332"/>
          </a:xfrm>
          <a:prstGeom prst="rect">
            <a:avLst/>
          </a:prstGeom>
          <a:noFill/>
          <a:ln w="31750">
            <a:solidFill>
              <a:schemeClr val="accent1">
                <a:shade val="50000"/>
              </a:schemeClr>
            </a:solidFill>
          </a:ln>
          <a:effectLst/>
        </p:spPr>
        <p:txBody>
          <a:bodyPr wrap="square" lIns="91440" tIns="45720" rIns="91440" bIns="45720" rtlCol="0" anchor="t">
            <a:spAutoFit/>
          </a:bodyPr>
          <a:lstStyle/>
          <a:p>
            <a:r>
              <a:rPr lang="ru-RU" dirty="0" smtClean="0"/>
              <a:t>11. Сохраните файл</a:t>
            </a:r>
            <a:endParaRPr lang="ru-RU" i="1" dirty="0"/>
          </a:p>
        </p:txBody>
      </p:sp>
      <p:sp>
        <p:nvSpPr>
          <p:cNvPr id="29" name="TextBox 28">
            <a:extLst>
              <a:ext uri="{FF2B5EF4-FFF2-40B4-BE49-F238E27FC236}">
                <a16:creationId xmlns:a16="http://schemas.microsoft.com/office/drawing/2014/main" id="{E817121C-65EA-4199-AAA7-1EBA5AC064C8}"/>
              </a:ext>
            </a:extLst>
          </p:cNvPr>
          <p:cNvSpPr txBox="1"/>
          <p:nvPr/>
        </p:nvSpPr>
        <p:spPr>
          <a:xfrm>
            <a:off x="9143147" y="2549750"/>
            <a:ext cx="2400300" cy="646331"/>
          </a:xfrm>
          <a:prstGeom prst="rect">
            <a:avLst/>
          </a:prstGeom>
          <a:solidFill>
            <a:schemeClr val="accent1">
              <a:lumMod val="20000"/>
              <a:lumOff val="80000"/>
            </a:schemeClr>
          </a:solidFill>
          <a:ln w="31750">
            <a:solidFill>
              <a:schemeClr val="accent1">
                <a:shade val="50000"/>
              </a:schemeClr>
            </a:solidFill>
          </a:ln>
          <a:effectLst/>
        </p:spPr>
        <p:txBody>
          <a:bodyPr wrap="square" lIns="91440" tIns="45720" rIns="91440" bIns="45720" rtlCol="0" anchor="t">
            <a:spAutoFit/>
          </a:bodyPr>
          <a:lstStyle/>
          <a:p>
            <a:r>
              <a:rPr lang="ru-RU" dirty="0" smtClean="0"/>
              <a:t>12. Прогоните </a:t>
            </a:r>
            <a:r>
              <a:rPr lang="ru-RU" dirty="0" err="1" smtClean="0"/>
              <a:t>Naomi</a:t>
            </a:r>
            <a:r>
              <a:rPr lang="ru-RU" dirty="0" smtClean="0"/>
              <a:t>, если необходимо</a:t>
            </a:r>
            <a:endParaRPr lang="ru-RU" dirty="0"/>
          </a:p>
        </p:txBody>
      </p:sp>
      <p:sp>
        <p:nvSpPr>
          <p:cNvPr id="31" name="TextBox 30">
            <a:extLst>
              <a:ext uri="{FF2B5EF4-FFF2-40B4-BE49-F238E27FC236}">
                <a16:creationId xmlns:a16="http://schemas.microsoft.com/office/drawing/2014/main" id="{B96ACFF8-F507-49F4-82A8-DB373577F033}"/>
              </a:ext>
            </a:extLst>
          </p:cNvPr>
          <p:cNvSpPr txBox="1"/>
          <p:nvPr/>
        </p:nvSpPr>
        <p:spPr>
          <a:xfrm>
            <a:off x="9143147" y="3464985"/>
            <a:ext cx="2529696" cy="646331"/>
          </a:xfrm>
          <a:prstGeom prst="rect">
            <a:avLst/>
          </a:prstGeom>
          <a:solidFill>
            <a:schemeClr val="accent1">
              <a:lumMod val="20000"/>
              <a:lumOff val="80000"/>
            </a:schemeClr>
          </a:solidFill>
          <a:ln w="31750">
            <a:solidFill>
              <a:schemeClr val="accent1">
                <a:shade val="50000"/>
              </a:schemeClr>
            </a:solidFill>
          </a:ln>
          <a:effectLst/>
        </p:spPr>
        <p:txBody>
          <a:bodyPr wrap="square" lIns="91440" tIns="45720" rIns="91440" bIns="45720" rtlCol="0" anchor="t">
            <a:spAutoFit/>
          </a:bodyPr>
          <a:lstStyle/>
          <a:p>
            <a:r>
              <a:rPr lang="ru-RU" dirty="0" smtClean="0"/>
              <a:t>13. Прогоните  DMPPT 2.0, если необходимо</a:t>
            </a:r>
            <a:endParaRPr lang="ru-RU" i="1" dirty="0"/>
          </a:p>
        </p:txBody>
      </p:sp>
      <p:sp>
        <p:nvSpPr>
          <p:cNvPr id="33" name="TextBox 32">
            <a:extLst>
              <a:ext uri="{FF2B5EF4-FFF2-40B4-BE49-F238E27FC236}">
                <a16:creationId xmlns:a16="http://schemas.microsoft.com/office/drawing/2014/main" id="{3C0662C3-1CA2-4DA8-8CEB-BCA8E3512474}"/>
              </a:ext>
            </a:extLst>
          </p:cNvPr>
          <p:cNvSpPr txBox="1"/>
          <p:nvPr/>
        </p:nvSpPr>
        <p:spPr>
          <a:xfrm>
            <a:off x="9138143" y="4412571"/>
            <a:ext cx="2558450" cy="2308324"/>
          </a:xfrm>
          <a:prstGeom prst="rect">
            <a:avLst/>
          </a:prstGeom>
          <a:noFill/>
          <a:ln w="31750">
            <a:solidFill>
              <a:schemeClr val="accent1">
                <a:shade val="50000"/>
              </a:schemeClr>
            </a:solidFill>
          </a:ln>
          <a:effectLst/>
        </p:spPr>
        <p:txBody>
          <a:bodyPr wrap="square" lIns="91440" tIns="45720" rIns="91440" bIns="45720" rtlCol="0" anchor="t">
            <a:spAutoFit/>
          </a:bodyPr>
          <a:lstStyle/>
          <a:p>
            <a:r>
              <a:rPr lang="ru-RU" dirty="0" smtClean="0"/>
              <a:t>14.Экспорт</a:t>
            </a:r>
            <a:r>
              <a:rPr lang="ru-RU" dirty="0" smtClean="0">
                <a:ea typeface="+mn-lt"/>
                <a:cs typeface="+mn-lt"/>
              </a:rPr>
              <a:t> в пакет данных (Инструменты&gt; Дополнительные инструменты&gt; Инструмент оценки района Наоми или Инструмент оценки района</a:t>
            </a:r>
            <a:endParaRPr lang="ru-RU" i="1" dirty="0"/>
          </a:p>
        </p:txBody>
      </p:sp>
      <p:sp>
        <p:nvSpPr>
          <p:cNvPr id="34" name="Arrow: Down 33">
            <a:extLst>
              <a:ext uri="{FF2B5EF4-FFF2-40B4-BE49-F238E27FC236}">
                <a16:creationId xmlns:a16="http://schemas.microsoft.com/office/drawing/2014/main" id="{4E0D9DA3-7CC8-4066-AE78-135484676187}"/>
              </a:ext>
            </a:extLst>
          </p:cNvPr>
          <p:cNvSpPr/>
          <p:nvPr/>
        </p:nvSpPr>
        <p:spPr>
          <a:xfrm>
            <a:off x="4769871" y="1637737"/>
            <a:ext cx="167053" cy="27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Arrow: Down 35">
            <a:extLst>
              <a:ext uri="{FF2B5EF4-FFF2-40B4-BE49-F238E27FC236}">
                <a16:creationId xmlns:a16="http://schemas.microsoft.com/office/drawing/2014/main" id="{E25EA00A-9123-463A-945C-665493EE8FF5}"/>
              </a:ext>
            </a:extLst>
          </p:cNvPr>
          <p:cNvSpPr/>
          <p:nvPr/>
        </p:nvSpPr>
        <p:spPr>
          <a:xfrm>
            <a:off x="7491943" y="1207998"/>
            <a:ext cx="167053" cy="339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Arrow: Down 37">
            <a:extLst>
              <a:ext uri="{FF2B5EF4-FFF2-40B4-BE49-F238E27FC236}">
                <a16:creationId xmlns:a16="http://schemas.microsoft.com/office/drawing/2014/main" id="{0FA77570-EF38-4F6F-9768-FDE19233DA55}"/>
              </a:ext>
            </a:extLst>
          </p:cNvPr>
          <p:cNvSpPr/>
          <p:nvPr/>
        </p:nvSpPr>
        <p:spPr>
          <a:xfrm>
            <a:off x="4851985" y="4688621"/>
            <a:ext cx="167053" cy="27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Arrow: Down 39">
            <a:extLst>
              <a:ext uri="{FF2B5EF4-FFF2-40B4-BE49-F238E27FC236}">
                <a16:creationId xmlns:a16="http://schemas.microsoft.com/office/drawing/2014/main" id="{440B6C80-B3F9-4218-B648-6582F839FDEA}"/>
              </a:ext>
            </a:extLst>
          </p:cNvPr>
          <p:cNvSpPr/>
          <p:nvPr/>
        </p:nvSpPr>
        <p:spPr>
          <a:xfrm>
            <a:off x="4715569" y="2543230"/>
            <a:ext cx="167053" cy="27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Arrow: Down 42">
            <a:extLst>
              <a:ext uri="{FF2B5EF4-FFF2-40B4-BE49-F238E27FC236}">
                <a16:creationId xmlns:a16="http://schemas.microsoft.com/office/drawing/2014/main" id="{22157D43-8E63-4C97-8905-D96E46DD1AE0}"/>
              </a:ext>
            </a:extLst>
          </p:cNvPr>
          <p:cNvSpPr/>
          <p:nvPr/>
        </p:nvSpPr>
        <p:spPr>
          <a:xfrm>
            <a:off x="7535074" y="2656528"/>
            <a:ext cx="167053" cy="339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Arrow: Down 44">
            <a:extLst>
              <a:ext uri="{FF2B5EF4-FFF2-40B4-BE49-F238E27FC236}">
                <a16:creationId xmlns:a16="http://schemas.microsoft.com/office/drawing/2014/main" id="{7CDD884E-4FFD-4D86-8F4E-2B977EDB5B01}"/>
              </a:ext>
            </a:extLst>
          </p:cNvPr>
          <p:cNvSpPr/>
          <p:nvPr/>
        </p:nvSpPr>
        <p:spPr>
          <a:xfrm>
            <a:off x="7549450" y="3611280"/>
            <a:ext cx="167053" cy="339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Arrow: Down 46">
            <a:extLst>
              <a:ext uri="{FF2B5EF4-FFF2-40B4-BE49-F238E27FC236}">
                <a16:creationId xmlns:a16="http://schemas.microsoft.com/office/drawing/2014/main" id="{79A13BEC-D269-4D00-8A9D-90CFB2EA822B}"/>
              </a:ext>
            </a:extLst>
          </p:cNvPr>
          <p:cNvSpPr/>
          <p:nvPr/>
        </p:nvSpPr>
        <p:spPr>
          <a:xfrm>
            <a:off x="7491198" y="5227287"/>
            <a:ext cx="167053" cy="2886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Arrow: Down 48">
            <a:extLst>
              <a:ext uri="{FF2B5EF4-FFF2-40B4-BE49-F238E27FC236}">
                <a16:creationId xmlns:a16="http://schemas.microsoft.com/office/drawing/2014/main" id="{89715005-D41E-46EC-B8CA-EE0F4FB366FC}"/>
              </a:ext>
            </a:extLst>
          </p:cNvPr>
          <p:cNvSpPr/>
          <p:nvPr/>
        </p:nvSpPr>
        <p:spPr>
          <a:xfrm>
            <a:off x="10200808" y="1043209"/>
            <a:ext cx="167053"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1" name="Arrow: Down 50">
            <a:extLst>
              <a:ext uri="{FF2B5EF4-FFF2-40B4-BE49-F238E27FC236}">
                <a16:creationId xmlns:a16="http://schemas.microsoft.com/office/drawing/2014/main" id="{3D6A9E79-40FF-4843-9637-56E2A41A5458}"/>
              </a:ext>
            </a:extLst>
          </p:cNvPr>
          <p:cNvSpPr/>
          <p:nvPr/>
        </p:nvSpPr>
        <p:spPr>
          <a:xfrm>
            <a:off x="10338293" y="2200966"/>
            <a:ext cx="173342" cy="3334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Arrow: Down 52">
            <a:extLst>
              <a:ext uri="{FF2B5EF4-FFF2-40B4-BE49-F238E27FC236}">
                <a16:creationId xmlns:a16="http://schemas.microsoft.com/office/drawing/2014/main" id="{B70C4517-1E89-4FF2-BE84-84071D263E50}"/>
              </a:ext>
            </a:extLst>
          </p:cNvPr>
          <p:cNvSpPr/>
          <p:nvPr/>
        </p:nvSpPr>
        <p:spPr>
          <a:xfrm>
            <a:off x="10328465" y="3178164"/>
            <a:ext cx="183169" cy="2760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Arrow: Down 54">
            <a:extLst>
              <a:ext uri="{FF2B5EF4-FFF2-40B4-BE49-F238E27FC236}">
                <a16:creationId xmlns:a16="http://schemas.microsoft.com/office/drawing/2014/main" id="{51A63CA6-18BD-4F8E-9881-D8275D59A5B5}"/>
              </a:ext>
            </a:extLst>
          </p:cNvPr>
          <p:cNvSpPr/>
          <p:nvPr/>
        </p:nvSpPr>
        <p:spPr>
          <a:xfrm>
            <a:off x="10334297" y="4131111"/>
            <a:ext cx="183169" cy="2760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59" name="Straight Connector 58">
            <a:extLst>
              <a:ext uri="{FF2B5EF4-FFF2-40B4-BE49-F238E27FC236}">
                <a16:creationId xmlns:a16="http://schemas.microsoft.com/office/drawing/2014/main" id="{FCE8ED0F-FB41-4BF2-9693-B7931C053A36}"/>
              </a:ext>
            </a:extLst>
          </p:cNvPr>
          <p:cNvCxnSpPr>
            <a:cxnSpLocks/>
          </p:cNvCxnSpPr>
          <p:nvPr/>
        </p:nvCxnSpPr>
        <p:spPr>
          <a:xfrm flipV="1">
            <a:off x="6309441" y="1123266"/>
            <a:ext cx="20239" cy="4475256"/>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703EBA8-CC08-40F7-A7EB-D86575999865}"/>
              </a:ext>
            </a:extLst>
          </p:cNvPr>
          <p:cNvCxnSpPr>
            <a:cxnSpLocks/>
          </p:cNvCxnSpPr>
          <p:nvPr/>
        </p:nvCxnSpPr>
        <p:spPr>
          <a:xfrm flipH="1" flipV="1">
            <a:off x="9017783" y="1143829"/>
            <a:ext cx="4124" cy="4383212"/>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03E9F3-B0CD-40E4-A7C0-1D4238D2B3B5}"/>
              </a:ext>
            </a:extLst>
          </p:cNvPr>
          <p:cNvCxnSpPr>
            <a:cxnSpLocks/>
            <a:stCxn id="23" idx="3"/>
          </p:cNvCxnSpPr>
          <p:nvPr/>
        </p:nvCxnSpPr>
        <p:spPr>
          <a:xfrm>
            <a:off x="15461550" y="11646320"/>
            <a:ext cx="6453961" cy="4941253"/>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7E9C292-A953-4612-91C8-D26369DEB894}"/>
              </a:ext>
            </a:extLst>
          </p:cNvPr>
          <p:cNvCxnSpPr>
            <a:cxnSpLocks/>
            <a:endCxn id="15" idx="1"/>
          </p:cNvCxnSpPr>
          <p:nvPr/>
        </p:nvCxnSpPr>
        <p:spPr>
          <a:xfrm>
            <a:off x="12783023" y="1463859"/>
            <a:ext cx="153397" cy="139071"/>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2A9E257-533A-45B7-BC84-5F7A694416FC}"/>
              </a:ext>
            </a:extLst>
          </p:cNvPr>
          <p:cNvCxnSpPr>
            <a:cxnSpLocks/>
          </p:cNvCxnSpPr>
          <p:nvPr/>
        </p:nvCxnSpPr>
        <p:spPr>
          <a:xfrm>
            <a:off x="9005829" y="1131738"/>
            <a:ext cx="153397" cy="572"/>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34546"/>
      </p:ext>
    </p:extLst>
  </p:cSld>
  <p:clrMapOvr>
    <a:masterClrMapping/>
  </p:clrMapOvr>
  <mc:AlternateContent xmlns:mc="http://schemas.openxmlformats.org/markup-compatibility/2006" xmlns:p14="http://schemas.microsoft.com/office/powerpoint/2010/main">
    <mc:Choice Requires="p14">
      <p:transition spd="slow" p14:dur="2000" advTm="44812"/>
    </mc:Choice>
    <mc:Fallback xmlns="">
      <p:transition spd="slow" advTm="4481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C63167-F373-444E-9852-008730EB5934}"/>
              </a:ext>
            </a:extLst>
          </p:cNvPr>
          <p:cNvSpPr>
            <a:spLocks noGrp="1"/>
          </p:cNvSpPr>
          <p:nvPr>
            <p:ph type="title"/>
          </p:nvPr>
        </p:nvSpPr>
        <p:spPr/>
        <p:txBody>
          <a:bodyPr/>
          <a:lstStyle/>
          <a:p>
            <a:r>
              <a:rPr lang="ru-RU" dirty="0" smtClean="0"/>
              <a:t>Программа </a:t>
            </a:r>
            <a:r>
              <a:rPr lang="en-US" dirty="0" smtClean="0"/>
              <a:t>Spectrum </a:t>
            </a:r>
            <a:r>
              <a:rPr lang="ru-RU" dirty="0" smtClean="0"/>
              <a:t>на </a:t>
            </a:r>
            <a:r>
              <a:rPr lang="en-US" dirty="0" smtClean="0"/>
              <a:t>2022</a:t>
            </a:r>
            <a:r>
              <a:rPr lang="ru-RU" dirty="0" smtClean="0"/>
              <a:t> год</a:t>
            </a:r>
            <a:r>
              <a:rPr lang="en-US" dirty="0"/>
              <a:t/>
            </a:r>
            <a:br>
              <a:rPr lang="en-US" dirty="0"/>
            </a:br>
            <a:r>
              <a:rPr lang="en-US" dirty="0"/>
              <a:t/>
            </a:r>
            <a:br>
              <a:rPr lang="en-US" dirty="0"/>
            </a:br>
            <a:r>
              <a:rPr lang="ru-RU" dirty="0" smtClean="0"/>
              <a:t>Версия для ПК</a:t>
            </a:r>
            <a:endParaRPr lang="en-US" dirty="0"/>
          </a:p>
        </p:txBody>
      </p:sp>
      <p:sp>
        <p:nvSpPr>
          <p:cNvPr id="5" name="TextBox 4">
            <a:extLst>
              <a:ext uri="{FF2B5EF4-FFF2-40B4-BE49-F238E27FC236}">
                <a16:creationId xmlns:a16="http://schemas.microsoft.com/office/drawing/2014/main" id="{76B98324-A6A7-4555-AF23-684121CC1FDD}"/>
              </a:ext>
            </a:extLst>
          </p:cNvPr>
          <p:cNvSpPr txBox="1"/>
          <p:nvPr/>
        </p:nvSpPr>
        <p:spPr>
          <a:xfrm>
            <a:off x="3677920" y="701040"/>
            <a:ext cx="3681242" cy="5632311"/>
          </a:xfrm>
          <a:prstGeom prst="rect">
            <a:avLst/>
          </a:prstGeom>
          <a:noFill/>
        </p:spPr>
        <p:txBody>
          <a:bodyPr wrap="square" rtlCol="0">
            <a:spAutoFit/>
          </a:bodyPr>
          <a:lstStyle/>
          <a:p>
            <a:endParaRPr lang="en-US" dirty="0"/>
          </a:p>
          <a:p>
            <a:pPr marL="342900" indent="-342900">
              <a:buAutoNum type="arabicPeriod"/>
            </a:pPr>
            <a:r>
              <a:rPr lang="ru-RU" dirty="0" smtClean="0"/>
              <a:t>Загрузите новую версию </a:t>
            </a:r>
            <a:r>
              <a:rPr lang="en-US" dirty="0" smtClean="0"/>
              <a:t>6.1x </a:t>
            </a:r>
            <a:r>
              <a:rPr lang="ru-RU" dirty="0" smtClean="0"/>
              <a:t>с веб-сайта </a:t>
            </a:r>
            <a:r>
              <a:rPr lang="en-US" dirty="0" err="1" smtClean="0"/>
              <a:t>Avenir</a:t>
            </a:r>
            <a:r>
              <a:rPr lang="en-US" dirty="0" smtClean="0"/>
              <a:t> </a:t>
            </a:r>
            <a:r>
              <a:rPr lang="en-US" dirty="0"/>
              <a:t>Health </a:t>
            </a:r>
            <a:r>
              <a:rPr lang="ru-RU" dirty="0" smtClean="0"/>
              <a:t>по адресу</a:t>
            </a:r>
            <a:r>
              <a:rPr lang="en-US" dirty="0" smtClean="0"/>
              <a:t>: </a:t>
            </a:r>
            <a:r>
              <a:rPr lang="en-US" dirty="0"/>
              <a:t>https://avenirhealth.org/software-spectrum.php</a:t>
            </a:r>
          </a:p>
          <a:p>
            <a:pPr marL="342900" indent="-342900">
              <a:buAutoNum type="arabicPeriod"/>
            </a:pPr>
            <a:endParaRPr lang="en-US" dirty="0"/>
          </a:p>
          <a:p>
            <a:pPr marL="342900" indent="-342900">
              <a:buAutoNum type="arabicPeriod"/>
            </a:pPr>
            <a:r>
              <a:rPr lang="ru-RU" dirty="0" smtClean="0"/>
              <a:t>Запустите файл </a:t>
            </a:r>
            <a:r>
              <a:rPr lang="en-US" dirty="0" smtClean="0"/>
              <a:t>SpecInstallAIM2022.exe </a:t>
            </a:r>
            <a:r>
              <a:rPr lang="ru-RU" dirty="0" smtClean="0"/>
              <a:t>для установки</a:t>
            </a:r>
            <a:r>
              <a:rPr lang="en-US" dirty="0" smtClean="0"/>
              <a:t> </a:t>
            </a:r>
            <a:r>
              <a:rPr lang="en-US" dirty="0"/>
              <a:t>Spectrum</a:t>
            </a:r>
          </a:p>
          <a:p>
            <a:pPr marL="342900" indent="-342900">
              <a:buAutoNum type="arabicPeriod"/>
            </a:pPr>
            <a:endParaRPr lang="en-US" dirty="0"/>
          </a:p>
          <a:p>
            <a:pPr marL="342900" indent="-342900">
              <a:buAutoNum type="arabicPeriod"/>
            </a:pPr>
            <a:r>
              <a:rPr lang="ru-RU" dirty="0" smtClean="0"/>
              <a:t>Запустите</a:t>
            </a:r>
            <a:r>
              <a:rPr lang="en-US" dirty="0" smtClean="0"/>
              <a:t> </a:t>
            </a:r>
            <a:r>
              <a:rPr lang="en-US" dirty="0"/>
              <a:t>Spectrum </a:t>
            </a:r>
            <a:r>
              <a:rPr lang="ru-RU" dirty="0" smtClean="0"/>
              <a:t>в меню «Пуск»</a:t>
            </a:r>
            <a:endParaRPr lang="en-US" dirty="0"/>
          </a:p>
          <a:p>
            <a:pPr marL="342900" indent="-342900">
              <a:buAutoNum type="arabicPeriod"/>
            </a:pPr>
            <a:endParaRPr lang="en-US" dirty="0"/>
          </a:p>
          <a:p>
            <a:pPr marL="342900" indent="-342900">
              <a:buAutoNum type="arabicPeriod"/>
            </a:pPr>
            <a:r>
              <a:rPr lang="ru-RU" dirty="0" smtClean="0"/>
              <a:t>Откройте свой прогноз </a:t>
            </a:r>
            <a:r>
              <a:rPr lang="en-US" dirty="0" smtClean="0"/>
              <a:t>Spectrum 2021</a:t>
            </a:r>
            <a:endParaRPr lang="en-US" dirty="0"/>
          </a:p>
          <a:p>
            <a:pPr marL="342900" indent="-342900">
              <a:buAutoNum type="arabicPeriod"/>
            </a:pPr>
            <a:r>
              <a:rPr lang="ru-RU" dirty="0" smtClean="0"/>
              <a:t>Нажмите</a:t>
            </a:r>
            <a:r>
              <a:rPr lang="en-US" dirty="0" smtClean="0"/>
              <a:t> </a:t>
            </a:r>
            <a:r>
              <a:rPr lang="ru-RU" i="1" dirty="0" smtClean="0"/>
              <a:t>Файл</a:t>
            </a:r>
            <a:r>
              <a:rPr lang="en-US" i="1" dirty="0" smtClean="0"/>
              <a:t> &gt;</a:t>
            </a:r>
            <a:r>
              <a:rPr lang="ru-RU" i="1" dirty="0" smtClean="0"/>
              <a:t>Сохранить как,</a:t>
            </a:r>
            <a:r>
              <a:rPr lang="en-US" dirty="0" smtClean="0"/>
              <a:t> </a:t>
            </a:r>
            <a:r>
              <a:rPr lang="ru-RU" dirty="0" smtClean="0"/>
              <a:t>чтобы сохранить файл под новым именем, напр.,</a:t>
            </a:r>
            <a:r>
              <a:rPr lang="en-US" dirty="0" smtClean="0"/>
              <a:t> ‘</a:t>
            </a:r>
            <a:r>
              <a:rPr lang="ru-RU" dirty="0" smtClean="0"/>
              <a:t>Страна</a:t>
            </a:r>
            <a:r>
              <a:rPr lang="en-US" dirty="0" smtClean="0"/>
              <a:t> </a:t>
            </a:r>
            <a:r>
              <a:rPr lang="en-US" dirty="0"/>
              <a:t>2022’</a:t>
            </a:r>
          </a:p>
        </p:txBody>
      </p:sp>
      <p:pic>
        <p:nvPicPr>
          <p:cNvPr id="9" name="Picture 8">
            <a:extLst>
              <a:ext uri="{FF2B5EF4-FFF2-40B4-BE49-F238E27FC236}">
                <a16:creationId xmlns:a16="http://schemas.microsoft.com/office/drawing/2014/main" id="{AF962E80-82CB-4B65-AB07-7B24FB3EE975}"/>
              </a:ext>
            </a:extLst>
          </p:cNvPr>
          <p:cNvPicPr>
            <a:picLocks noChangeAspect="1"/>
          </p:cNvPicPr>
          <p:nvPr/>
        </p:nvPicPr>
        <p:blipFill>
          <a:blip r:embed="rId5"/>
          <a:stretch>
            <a:fillRect/>
          </a:stretch>
        </p:blipFill>
        <p:spPr>
          <a:xfrm>
            <a:off x="7359162" y="701040"/>
            <a:ext cx="4344686" cy="3241040"/>
          </a:xfrm>
          <a:prstGeom prst="rect">
            <a:avLst/>
          </a:prstGeom>
        </p:spPr>
      </p:pic>
      <p:sp>
        <p:nvSpPr>
          <p:cNvPr id="10" name="Oval 9">
            <a:extLst>
              <a:ext uri="{FF2B5EF4-FFF2-40B4-BE49-F238E27FC236}">
                <a16:creationId xmlns:a16="http://schemas.microsoft.com/office/drawing/2014/main" id="{4606167C-77AC-4E47-A7DA-0E3810FD5B9B}"/>
              </a:ext>
            </a:extLst>
          </p:cNvPr>
          <p:cNvSpPr/>
          <p:nvPr/>
        </p:nvSpPr>
        <p:spPr>
          <a:xfrm>
            <a:off x="10700043" y="3204620"/>
            <a:ext cx="826476" cy="2198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0B1065-F9ED-407C-B225-99C494BAC3F0}"/>
              </a:ext>
            </a:extLst>
          </p:cNvPr>
          <p:cNvPicPr>
            <a:picLocks noChangeAspect="1"/>
          </p:cNvPicPr>
          <p:nvPr/>
        </p:nvPicPr>
        <p:blipFill>
          <a:blip r:embed="rId6"/>
          <a:stretch>
            <a:fillRect/>
          </a:stretch>
        </p:blipFill>
        <p:spPr>
          <a:xfrm>
            <a:off x="7359162" y="4024616"/>
            <a:ext cx="3832664" cy="2640486"/>
          </a:xfrm>
          <a:prstGeom prst="rect">
            <a:avLst/>
          </a:prstGeom>
        </p:spPr>
      </p:pic>
      <p:sp>
        <p:nvSpPr>
          <p:cNvPr id="6" name="Oval 5">
            <a:extLst>
              <a:ext uri="{FF2B5EF4-FFF2-40B4-BE49-F238E27FC236}">
                <a16:creationId xmlns:a16="http://schemas.microsoft.com/office/drawing/2014/main" id="{2BCD27CA-D67D-4AD8-990C-1B59C0284DF5}"/>
              </a:ext>
            </a:extLst>
          </p:cNvPr>
          <p:cNvSpPr/>
          <p:nvPr/>
        </p:nvSpPr>
        <p:spPr>
          <a:xfrm>
            <a:off x="7359162" y="5725020"/>
            <a:ext cx="1744198" cy="3100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ABBA060-3DBB-40D8-9E47-CB1041920A09}"/>
              </a:ext>
            </a:extLst>
          </p:cNvPr>
          <p:cNvCxnSpPr/>
          <p:nvPr/>
        </p:nvCxnSpPr>
        <p:spPr>
          <a:xfrm>
            <a:off x="6743700" y="2224454"/>
            <a:ext cx="3956343" cy="109007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04A7CFED-716A-47EB-AC19-DBB1C225A7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3853576"/>
      </p:ext>
    </p:extLst>
  </p:cSld>
  <p:clrMapOvr>
    <a:masterClrMapping/>
  </p:clrMapOvr>
  <mc:AlternateContent xmlns:mc="http://schemas.openxmlformats.org/markup-compatibility/2006" xmlns:p14="http://schemas.microsoft.com/office/powerpoint/2010/main">
    <mc:Choice Requires="p14">
      <p:transition spd="slow" p14:dur="2000" advTm="84948"/>
    </mc:Choice>
    <mc:Fallback xmlns="">
      <p:transition spd="slow" advTm="8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C63167-F373-444E-9852-008730EB5934}"/>
              </a:ext>
            </a:extLst>
          </p:cNvPr>
          <p:cNvSpPr>
            <a:spLocks noGrp="1"/>
          </p:cNvSpPr>
          <p:nvPr>
            <p:ph type="title"/>
          </p:nvPr>
        </p:nvSpPr>
        <p:spPr/>
        <p:txBody>
          <a:bodyPr/>
          <a:lstStyle/>
          <a:p>
            <a:r>
              <a:rPr lang="ru-RU" dirty="0" smtClean="0"/>
              <a:t>Программа </a:t>
            </a:r>
            <a:r>
              <a:rPr lang="ru-RU" dirty="0" err="1" smtClean="0"/>
              <a:t>Spectrum</a:t>
            </a:r>
            <a:r>
              <a:rPr lang="ru-RU" dirty="0" smtClean="0"/>
              <a:t> на 2022 год</a:t>
            </a:r>
            <a:br>
              <a:rPr lang="ru-RU" dirty="0" smtClean="0"/>
            </a:br>
            <a:r>
              <a:rPr lang="ru-RU" dirty="0" smtClean="0"/>
              <a:t/>
            </a:r>
            <a:br>
              <a:rPr lang="ru-RU" dirty="0" smtClean="0"/>
            </a:br>
            <a:r>
              <a:rPr lang="ru-RU" dirty="0" smtClean="0"/>
              <a:t>Онлайн-версия</a:t>
            </a:r>
            <a:endParaRPr lang="ru-RU" dirty="0"/>
          </a:p>
        </p:txBody>
      </p:sp>
      <p:sp>
        <p:nvSpPr>
          <p:cNvPr id="5" name="TextBox 4">
            <a:extLst>
              <a:ext uri="{FF2B5EF4-FFF2-40B4-BE49-F238E27FC236}">
                <a16:creationId xmlns:a16="http://schemas.microsoft.com/office/drawing/2014/main" id="{76B98324-A6A7-4555-AF23-684121CC1FDD}"/>
              </a:ext>
            </a:extLst>
          </p:cNvPr>
          <p:cNvSpPr txBox="1"/>
          <p:nvPr/>
        </p:nvSpPr>
        <p:spPr>
          <a:xfrm>
            <a:off x="3637280" y="792480"/>
            <a:ext cx="3681242" cy="6463308"/>
          </a:xfrm>
          <a:prstGeom prst="rect">
            <a:avLst/>
          </a:prstGeom>
          <a:noFill/>
        </p:spPr>
        <p:txBody>
          <a:bodyPr wrap="square" rtlCol="0">
            <a:spAutoFit/>
          </a:bodyPr>
          <a:lstStyle/>
          <a:p>
            <a:endParaRPr lang="ru-RU" dirty="0" smtClean="0"/>
          </a:p>
          <a:p>
            <a:pPr marL="342900" indent="-342900">
              <a:buFont typeface="+mj-lt"/>
              <a:buAutoNum type="arabicPeriod"/>
            </a:pPr>
            <a:r>
              <a:rPr lang="ru-RU" dirty="0" smtClean="0"/>
              <a:t>Укажите в браузере:</a:t>
            </a:r>
          </a:p>
          <a:p>
            <a:r>
              <a:rPr lang="ru-RU" sz="1800" u="sng" dirty="0" smtClean="0">
                <a:solidFill>
                  <a:srgbClr val="0563C1"/>
                </a:solidFill>
                <a:effectLst/>
                <a:latin typeface="Calibri" panose="020F0502020204030204" pitchFamily="34" charset="0"/>
                <a:ea typeface="Calibri" panose="020F0502020204030204" pitchFamily="34" charset="0"/>
                <a:hlinkClick r:id="rId5"/>
              </a:rPr>
              <a:t>https://aim.spectrumweb.org</a:t>
            </a:r>
            <a:r>
              <a:rPr lang="ru-RU" dirty="0" smtClean="0"/>
              <a:t> </a:t>
            </a:r>
          </a:p>
          <a:p>
            <a:pPr marL="342900" indent="-342900">
              <a:buFont typeface="+mj-lt"/>
              <a:buAutoNum type="arabicPeriod"/>
            </a:pPr>
            <a:endParaRPr lang="ru-RU" dirty="0" smtClean="0"/>
          </a:p>
          <a:p>
            <a:pPr marL="342900" indent="-342900">
              <a:buFont typeface="+mj-lt"/>
              <a:buAutoNum type="arabicPeriod"/>
            </a:pPr>
            <a:r>
              <a:rPr lang="ru-RU" dirty="0" smtClean="0"/>
              <a:t>Нажмите: </a:t>
            </a:r>
            <a:r>
              <a:rPr lang="ru-RU" b="1" i="1" dirty="0" err="1" smtClean="0"/>
              <a:t>Log</a:t>
            </a:r>
            <a:r>
              <a:rPr lang="ru-RU" b="1" i="1" dirty="0" smtClean="0"/>
              <a:t> </a:t>
            </a:r>
            <a:r>
              <a:rPr lang="ru-RU" b="1" i="1" dirty="0" err="1" smtClean="0"/>
              <a:t>in</a:t>
            </a:r>
            <a:endParaRPr lang="ru-RU" b="1" i="1" dirty="0" smtClean="0"/>
          </a:p>
          <a:p>
            <a:pPr marL="342900" indent="-342900">
              <a:buFont typeface="+mj-lt"/>
              <a:buAutoNum type="arabicPeriod"/>
            </a:pPr>
            <a:endParaRPr lang="ru-RU" dirty="0" smtClean="0"/>
          </a:p>
          <a:p>
            <a:pPr marL="342900" indent="-342900">
              <a:buFont typeface="+mj-lt"/>
              <a:buAutoNum type="arabicPeriod"/>
            </a:pPr>
            <a:r>
              <a:rPr lang="ru-RU" dirty="0" smtClean="0"/>
              <a:t>Нажмите: </a:t>
            </a:r>
            <a:r>
              <a:rPr lang="ru-RU" b="1" i="1" dirty="0" err="1" smtClean="0"/>
              <a:t>Create</a:t>
            </a:r>
            <a:r>
              <a:rPr lang="ru-RU" b="1" i="1" dirty="0" smtClean="0"/>
              <a:t> </a:t>
            </a:r>
            <a:r>
              <a:rPr lang="ru-RU" b="1" i="1" dirty="0" err="1" smtClean="0"/>
              <a:t>an</a:t>
            </a:r>
            <a:r>
              <a:rPr lang="ru-RU" b="1" i="1" dirty="0" smtClean="0"/>
              <a:t> </a:t>
            </a:r>
            <a:r>
              <a:rPr lang="ru-RU" b="1" i="1" dirty="0" err="1" smtClean="0"/>
              <a:t>account</a:t>
            </a:r>
            <a:endParaRPr lang="ru-RU" b="1" i="1" dirty="0" smtClean="0"/>
          </a:p>
          <a:p>
            <a:pPr marL="342900" indent="-342900">
              <a:buFont typeface="+mj-lt"/>
              <a:buAutoNum type="arabicPeriod"/>
            </a:pPr>
            <a:endParaRPr lang="ru-RU" dirty="0" smtClean="0">
              <a:solidFill>
                <a:srgbClr val="00B050"/>
              </a:solidFill>
            </a:endParaRPr>
          </a:p>
          <a:p>
            <a:pPr marL="342900" indent="-342900">
              <a:buFont typeface="+mj-lt"/>
              <a:buAutoNum type="arabicPeriod"/>
            </a:pPr>
            <a:r>
              <a:rPr lang="ru-RU" dirty="0" smtClean="0">
                <a:solidFill>
                  <a:schemeClr val="tx1">
                    <a:lumMod val="95000"/>
                    <a:lumOff val="5000"/>
                  </a:schemeClr>
                </a:solidFill>
              </a:rPr>
              <a:t>Введите свое имя, адрес эл. почты и пароль</a:t>
            </a:r>
          </a:p>
          <a:p>
            <a:pPr marL="342900" indent="-342900">
              <a:buFont typeface="+mj-lt"/>
              <a:buAutoNum type="arabicPeriod"/>
            </a:pPr>
            <a:endParaRPr lang="ru-RU" dirty="0" smtClean="0">
              <a:solidFill>
                <a:schemeClr val="tx1">
                  <a:lumMod val="95000"/>
                  <a:lumOff val="5000"/>
                </a:schemeClr>
              </a:solidFill>
            </a:endParaRPr>
          </a:p>
          <a:p>
            <a:pPr marL="342900" indent="-342900">
              <a:buFont typeface="+mj-lt"/>
              <a:buAutoNum type="arabicPeriod"/>
            </a:pPr>
            <a:r>
              <a:rPr lang="ru-RU" dirty="0" smtClean="0">
                <a:ea typeface="+mn-lt"/>
                <a:cs typeface="+mn-lt"/>
              </a:rPr>
              <a:t>Вы получите электронное письмо для аутентификации вашей учетной записи</a:t>
            </a:r>
            <a:endParaRPr lang="ru-RU" dirty="0" smtClean="0">
              <a:solidFill>
                <a:schemeClr val="tx1">
                  <a:lumMod val="95000"/>
                  <a:lumOff val="5000"/>
                </a:schemeClr>
              </a:solidFill>
            </a:endParaRPr>
          </a:p>
          <a:p>
            <a:pPr marL="342900" indent="-342900">
              <a:buFont typeface="+mj-lt"/>
              <a:buAutoNum type="arabicPeriod"/>
            </a:pPr>
            <a:endParaRPr lang="ru-RU" dirty="0" smtClean="0">
              <a:solidFill>
                <a:schemeClr val="tx1">
                  <a:lumMod val="95000"/>
                  <a:lumOff val="5000"/>
                </a:schemeClr>
              </a:solidFill>
            </a:endParaRPr>
          </a:p>
          <a:p>
            <a:pPr marL="342900" indent="-342900">
              <a:buFont typeface="+mj-lt"/>
              <a:buAutoNum type="arabicPeriod"/>
            </a:pPr>
            <a:r>
              <a:rPr lang="ru-RU" dirty="0" smtClean="0">
                <a:solidFill>
                  <a:schemeClr val="tx1">
                    <a:lumMod val="95000"/>
                    <a:lumOff val="5000"/>
                  </a:schemeClr>
                </a:solidFill>
              </a:rPr>
              <a:t>Войдите с новым паролем</a:t>
            </a:r>
          </a:p>
          <a:p>
            <a:pPr marL="342900" indent="-342900">
              <a:buFont typeface="+mj-lt"/>
              <a:buAutoNum type="arabicPeriod"/>
            </a:pPr>
            <a:endParaRPr lang="ru-RU" dirty="0" smtClean="0">
              <a:solidFill>
                <a:schemeClr val="tx1">
                  <a:lumMod val="95000"/>
                  <a:lumOff val="5000"/>
                </a:schemeClr>
              </a:solidFill>
            </a:endParaRPr>
          </a:p>
          <a:p>
            <a:pPr marL="342900" indent="-342900">
              <a:buFont typeface="+mj-lt"/>
              <a:buAutoNum type="arabicPeriod"/>
            </a:pPr>
            <a:r>
              <a:rPr lang="ru-RU" dirty="0" smtClean="0">
                <a:solidFill>
                  <a:schemeClr val="tx1">
                    <a:lumMod val="95000"/>
                    <a:lumOff val="5000"/>
                  </a:schemeClr>
                </a:solidFill>
              </a:rPr>
              <a:t>Нажмите </a:t>
            </a:r>
            <a:r>
              <a:rPr lang="ru-RU" b="1" i="1" dirty="0" err="1" smtClean="0">
                <a:solidFill>
                  <a:schemeClr val="tx1">
                    <a:lumMod val="95000"/>
                    <a:lumOff val="5000"/>
                  </a:schemeClr>
                </a:solidFill>
              </a:rPr>
              <a:t>Library</a:t>
            </a:r>
            <a:endParaRPr lang="ru-RU" b="1" i="1" dirty="0" smtClean="0">
              <a:solidFill>
                <a:schemeClr val="tx1">
                  <a:lumMod val="95000"/>
                  <a:lumOff val="5000"/>
                </a:schemeClr>
              </a:solidFill>
            </a:endParaRPr>
          </a:p>
          <a:p>
            <a:pPr marL="342900" indent="-342900">
              <a:buFont typeface="+mj-lt"/>
              <a:buAutoNum type="arabicPeriod"/>
            </a:pPr>
            <a:endParaRPr lang="ru-RU" i="1" dirty="0" smtClean="0">
              <a:solidFill>
                <a:schemeClr val="tx1">
                  <a:lumMod val="95000"/>
                  <a:lumOff val="5000"/>
                </a:schemeClr>
              </a:solidFill>
            </a:endParaRPr>
          </a:p>
          <a:p>
            <a:pPr marL="342900" indent="-342900">
              <a:buFont typeface="+mj-lt"/>
              <a:buAutoNum type="arabicPeriod"/>
            </a:pPr>
            <a:r>
              <a:rPr lang="ru-RU" dirty="0" smtClean="0">
                <a:solidFill>
                  <a:schemeClr val="tx1">
                    <a:lumMod val="95000"/>
                    <a:lumOff val="5000"/>
                  </a:schemeClr>
                </a:solidFill>
              </a:rPr>
              <a:t>Нажмите </a:t>
            </a:r>
            <a:r>
              <a:rPr lang="ru-RU" b="1" i="1" dirty="0" err="1" smtClean="0">
                <a:solidFill>
                  <a:schemeClr val="tx1">
                    <a:lumMod val="95000"/>
                    <a:lumOff val="5000"/>
                  </a:schemeClr>
                </a:solidFill>
              </a:rPr>
              <a:t>Upload</a:t>
            </a:r>
            <a:r>
              <a:rPr lang="ru-RU" b="1" i="1" dirty="0" smtClean="0">
                <a:solidFill>
                  <a:schemeClr val="tx1">
                    <a:lumMod val="95000"/>
                    <a:lumOff val="5000"/>
                  </a:schemeClr>
                </a:solidFill>
              </a:rPr>
              <a:t> </a:t>
            </a:r>
            <a:r>
              <a:rPr lang="ru-RU" b="1" i="1" dirty="0" err="1" smtClean="0">
                <a:solidFill>
                  <a:schemeClr val="tx1">
                    <a:lumMod val="95000"/>
                    <a:lumOff val="5000"/>
                  </a:schemeClr>
                </a:solidFill>
              </a:rPr>
              <a:t>projection</a:t>
            </a:r>
            <a:r>
              <a:rPr lang="ru-RU" b="1" dirty="0" smtClean="0">
                <a:solidFill>
                  <a:schemeClr val="tx1">
                    <a:lumMod val="95000"/>
                    <a:lumOff val="5000"/>
                  </a:schemeClr>
                </a:solidFill>
              </a:rPr>
              <a:t> </a:t>
            </a:r>
            <a:r>
              <a:rPr lang="ru-RU" dirty="0" smtClean="0">
                <a:solidFill>
                  <a:schemeClr val="tx1">
                    <a:lumMod val="95000"/>
                    <a:lumOff val="5000"/>
                  </a:schemeClr>
                </a:solidFill>
              </a:rPr>
              <a:t>и выберите свой файл </a:t>
            </a:r>
            <a:r>
              <a:rPr lang="ru-RU" dirty="0" err="1" smtClean="0">
                <a:solidFill>
                  <a:schemeClr val="tx1">
                    <a:lumMod val="95000"/>
                    <a:lumOff val="5000"/>
                  </a:schemeClr>
                </a:solidFill>
              </a:rPr>
              <a:t>Spectrum</a:t>
            </a:r>
            <a:r>
              <a:rPr lang="ru-RU" dirty="0" smtClean="0">
                <a:solidFill>
                  <a:schemeClr val="tx1">
                    <a:lumMod val="95000"/>
                    <a:lumOff val="5000"/>
                  </a:schemeClr>
                </a:solidFill>
              </a:rPr>
              <a:t> 2021</a:t>
            </a:r>
          </a:p>
          <a:p>
            <a:endParaRPr lang="ru-RU" dirty="0">
              <a:solidFill>
                <a:srgbClr val="00B050"/>
              </a:solidFill>
            </a:endParaRPr>
          </a:p>
        </p:txBody>
      </p:sp>
      <p:sp>
        <p:nvSpPr>
          <p:cNvPr id="2" name="TextBox 1">
            <a:extLst>
              <a:ext uri="{FF2B5EF4-FFF2-40B4-BE49-F238E27FC236}">
                <a16:creationId xmlns:a16="http://schemas.microsoft.com/office/drawing/2014/main" id="{650CBF13-8AF1-4A2D-84DB-A58AD983F63E}"/>
              </a:ext>
            </a:extLst>
          </p:cNvPr>
          <p:cNvSpPr txBox="1"/>
          <p:nvPr/>
        </p:nvSpPr>
        <p:spPr>
          <a:xfrm>
            <a:off x="7782560" y="792480"/>
            <a:ext cx="3825240" cy="2585323"/>
          </a:xfrm>
          <a:prstGeom prst="rect">
            <a:avLst/>
          </a:prstGeom>
          <a:noFill/>
        </p:spPr>
        <p:txBody>
          <a:bodyPr wrap="square" rtlCol="0">
            <a:spAutoFit/>
          </a:bodyPr>
          <a:lstStyle/>
          <a:p>
            <a:pPr marL="342900" indent="-342900">
              <a:buFont typeface="+mj-lt"/>
              <a:buAutoNum type="arabicPeriod" startAt="8"/>
            </a:pPr>
            <a:r>
              <a:rPr lang="ru-RU" dirty="0" smtClean="0"/>
              <a:t>Когда ваш файл появится в Библиотеке, откройте его, нажав на его имя</a:t>
            </a:r>
          </a:p>
          <a:p>
            <a:pPr marL="342900" indent="-342900">
              <a:buFont typeface="+mj-lt"/>
              <a:buAutoNum type="arabicPeriod" startAt="8"/>
            </a:pPr>
            <a:endParaRPr lang="ru-RU" dirty="0" smtClean="0"/>
          </a:p>
          <a:p>
            <a:pPr marL="342900" indent="-342900">
              <a:buFont typeface="+mj-lt"/>
              <a:buAutoNum type="arabicPeriod" startAt="8"/>
            </a:pPr>
            <a:r>
              <a:rPr lang="ru-RU" dirty="0" smtClean="0"/>
              <a:t>Нажмите имя файла на панели состояния сверху, нажмите иконку </a:t>
            </a:r>
            <a:r>
              <a:rPr lang="ru-RU" b="1" i="1" dirty="0" err="1" smtClean="0"/>
              <a:t>Save</a:t>
            </a:r>
            <a:r>
              <a:rPr lang="ru-RU" b="1" i="1" dirty="0" smtClean="0"/>
              <a:t> </a:t>
            </a:r>
            <a:r>
              <a:rPr lang="ru-RU" b="1" i="1" dirty="0" err="1" smtClean="0"/>
              <a:t>As</a:t>
            </a:r>
            <a:r>
              <a:rPr lang="ru-RU" b="1" dirty="0" smtClean="0"/>
              <a:t> </a:t>
            </a:r>
            <a:r>
              <a:rPr lang="ru-RU" dirty="0" smtClean="0"/>
              <a:t>и сохраните файл с новым именем, напр., ‘Страна 2022’</a:t>
            </a:r>
            <a:endParaRPr lang="ru-RU" dirty="0"/>
          </a:p>
        </p:txBody>
      </p:sp>
      <p:pic>
        <p:nvPicPr>
          <p:cNvPr id="12" name="Picture 11">
            <a:extLst>
              <a:ext uri="{FF2B5EF4-FFF2-40B4-BE49-F238E27FC236}">
                <a16:creationId xmlns:a16="http://schemas.microsoft.com/office/drawing/2014/main" id="{134E214F-B785-4B50-9140-2B8D0148A36C}"/>
              </a:ext>
            </a:extLst>
          </p:cNvPr>
          <p:cNvPicPr>
            <a:picLocks noChangeAspect="1"/>
          </p:cNvPicPr>
          <p:nvPr/>
        </p:nvPicPr>
        <p:blipFill>
          <a:blip r:embed="rId6"/>
          <a:stretch>
            <a:fillRect/>
          </a:stretch>
        </p:blipFill>
        <p:spPr>
          <a:xfrm>
            <a:off x="7943533" y="3280741"/>
            <a:ext cx="3232468" cy="3223563"/>
          </a:xfrm>
          <a:prstGeom prst="rect">
            <a:avLst/>
          </a:prstGeom>
        </p:spPr>
      </p:pic>
      <p:sp>
        <p:nvSpPr>
          <p:cNvPr id="13" name="Oval 12">
            <a:extLst>
              <a:ext uri="{FF2B5EF4-FFF2-40B4-BE49-F238E27FC236}">
                <a16:creationId xmlns:a16="http://schemas.microsoft.com/office/drawing/2014/main" id="{4D3E0011-DDAD-49A3-8463-A8628465AA2A}"/>
              </a:ext>
            </a:extLst>
          </p:cNvPr>
          <p:cNvSpPr/>
          <p:nvPr/>
        </p:nvSpPr>
        <p:spPr>
          <a:xfrm>
            <a:off x="10322560" y="6014720"/>
            <a:ext cx="325120" cy="32512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Audio 6">
            <a:hlinkClick r:id="" action="ppaction://media"/>
            <a:extLst>
              <a:ext uri="{FF2B5EF4-FFF2-40B4-BE49-F238E27FC236}">
                <a16:creationId xmlns:a16="http://schemas.microsoft.com/office/drawing/2014/main" id="{CFE3A4C9-B0A8-4E97-A76B-1C4FAA9B37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7275303"/>
      </p:ext>
    </p:extLst>
  </p:cSld>
  <p:clrMapOvr>
    <a:masterClrMapping/>
  </p:clrMapOvr>
  <mc:AlternateContent xmlns:mc="http://schemas.openxmlformats.org/markup-compatibility/2006" xmlns:p14="http://schemas.microsoft.com/office/powerpoint/2010/main">
    <mc:Choice Requires="p14">
      <p:transition spd="slow" p14:dur="2000" advTm="100691"/>
    </mc:Choice>
    <mc:Fallback xmlns="">
      <p:transition spd="slow" advTm="10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1312" x="2551113" y="1379538"/>
          <p14:tracePt t="1320" x="2559050" y="1355725"/>
          <p14:tracePt t="1326" x="2574925" y="1300163"/>
          <p14:tracePt t="1335" x="2590800" y="1260475"/>
          <p14:tracePt t="1344" x="2606675" y="1195388"/>
          <p14:tracePt t="1351" x="2616200" y="1147763"/>
          <p14:tracePt t="1360" x="2624138" y="1100138"/>
          <p14:tracePt t="1367" x="2632075" y="1052513"/>
          <p14:tracePt t="1375" x="2640013" y="1012825"/>
          <p14:tracePt t="1383" x="2640013" y="981075"/>
          <p14:tracePt t="1391" x="2647950" y="941388"/>
          <p14:tracePt t="1399" x="2647950" y="909638"/>
          <p14:tracePt t="1407" x="2655888" y="885825"/>
          <p14:tracePt t="1415" x="2655888" y="852488"/>
          <p14:tracePt t="1423" x="2655888" y="828675"/>
          <p14:tracePt t="1431" x="2655888" y="804863"/>
          <p14:tracePt t="1439" x="2655888" y="781050"/>
          <p14:tracePt t="1447" x="2655888" y="757238"/>
          <p14:tracePt t="1455" x="2655888" y="733425"/>
          <p14:tracePt t="1464" x="2655888" y="717550"/>
          <p14:tracePt t="1471" x="2655888" y="693738"/>
          <p14:tracePt t="1480" x="2655888" y="669925"/>
          <p14:tracePt t="1487" x="2655888" y="654050"/>
          <p14:tracePt t="1497" x="2655888" y="630238"/>
          <p14:tracePt t="1503" x="2655888" y="606425"/>
          <p14:tracePt t="1511" x="2655888" y="582613"/>
          <p14:tracePt t="1519" x="2655888" y="558800"/>
          <p14:tracePt t="1528" x="2655888" y="534988"/>
          <p14:tracePt t="1535" x="2655888" y="509588"/>
          <p14:tracePt t="1543" x="2655888" y="493713"/>
          <p14:tracePt t="1551" x="2647950" y="469900"/>
          <p14:tracePt t="1560" x="2647950" y="446088"/>
          <p14:tracePt t="1567" x="2647950" y="414338"/>
          <p14:tracePt t="1575" x="2647950" y="390525"/>
          <p14:tracePt t="1583" x="2647950" y="366713"/>
          <p14:tracePt t="1591" x="2647950" y="334963"/>
          <p14:tracePt t="1599" x="2647950" y="311150"/>
          <p14:tracePt t="1607" x="2655888" y="287338"/>
          <p14:tracePt t="1615" x="2655888" y="263525"/>
          <p14:tracePt t="1623" x="2655888" y="239713"/>
          <p14:tracePt t="1631" x="2655888" y="223838"/>
          <p14:tracePt t="1639" x="2655888" y="192088"/>
          <p14:tracePt t="1647" x="2655888" y="176213"/>
          <p14:tracePt t="1655" x="2655888" y="150813"/>
          <p14:tracePt t="1664" x="2655888" y="127000"/>
          <p14:tracePt t="1671" x="2655888" y="111125"/>
          <p14:tracePt t="1680" x="2663825" y="87313"/>
          <p14:tracePt t="1687" x="2663825" y="63500"/>
          <p14:tracePt t="1696" x="2671763" y="39688"/>
          <p14:tracePt t="1703" x="2671763" y="15875"/>
          <p14:tracePt t="1714" x="2671763" y="0"/>
          <p14:tracePt t="13054" x="3429000" y="23813"/>
          <p14:tracePt t="13056" x="3444875" y="39688"/>
          <p14:tracePt t="13065" x="3460750" y="71438"/>
          <p14:tracePt t="13071" x="3484563" y="95250"/>
          <p14:tracePt t="13081" x="3492500" y="119063"/>
          <p14:tracePt t="13087" x="3508375" y="158750"/>
          <p14:tracePt t="13097" x="3532188" y="192088"/>
          <p14:tracePt t="13105" x="3556000" y="239713"/>
          <p14:tracePt t="13115" x="3587750" y="303213"/>
          <p14:tracePt t="13122" x="3627438" y="350838"/>
          <p14:tracePt t="13129" x="3660775" y="406400"/>
          <p14:tracePt t="13135" x="3692525" y="454025"/>
          <p14:tracePt t="13144" x="3724275" y="509588"/>
          <p14:tracePt t="13151" x="3748088" y="542925"/>
          <p14:tracePt t="13161" x="3771900" y="574675"/>
          <p14:tracePt t="13167" x="3779838" y="606425"/>
          <p14:tracePt t="13176" x="3787775" y="630238"/>
          <p14:tracePt t="13183" x="3795713" y="654050"/>
          <p14:tracePt t="13191" x="3803650" y="669925"/>
          <p14:tracePt t="13199" x="3803650" y="693738"/>
          <p14:tracePt t="13211" x="3803650" y="709613"/>
          <p14:tracePt t="13216" x="3803650" y="725488"/>
          <p14:tracePt t="13223" x="3803650" y="749300"/>
          <p14:tracePt t="13232" x="3803650" y="773113"/>
          <p14:tracePt t="13239" x="3803650" y="796925"/>
          <p14:tracePt t="13248" x="3803650" y="836613"/>
          <p14:tracePt t="13255" x="3803650" y="862013"/>
          <p14:tracePt t="13264" x="3803650" y="893763"/>
          <p14:tracePt t="13271" x="3803650" y="917575"/>
          <p14:tracePt t="13281" x="3795713" y="941388"/>
          <p14:tracePt t="13287" x="3795713" y="973138"/>
          <p14:tracePt t="13298" x="3795713" y="996950"/>
          <p14:tracePt t="13303" x="3795713" y="1020763"/>
          <p14:tracePt t="13312" x="3787775" y="1044575"/>
          <p14:tracePt t="13319" x="3787775" y="1068388"/>
          <p14:tracePt t="13327" x="3779838" y="1084263"/>
          <p14:tracePt t="13335" x="3779838" y="1108075"/>
          <p14:tracePt t="13344" x="3779838" y="1123950"/>
          <p14:tracePt t="13351" x="3771900" y="1147763"/>
          <p14:tracePt t="13360" x="3763963" y="1171575"/>
          <p14:tracePt t="13367" x="3763963" y="1187450"/>
          <p14:tracePt t="13375" x="3756025" y="1212850"/>
          <p14:tracePt t="13383" x="3756025" y="1228725"/>
          <p14:tracePt t="13391" x="3756025" y="1244600"/>
          <p14:tracePt t="13399" x="3740150" y="1260475"/>
          <p14:tracePt t="13407" x="3732213" y="1276350"/>
          <p14:tracePt t="13415" x="3732213" y="1300163"/>
          <p14:tracePt t="13423" x="3724275" y="1323975"/>
          <p14:tracePt t="13431" x="3724275" y="1347788"/>
          <p14:tracePt t="13439" x="3716338" y="1379538"/>
          <p14:tracePt t="13448" x="3716338" y="1395413"/>
          <p14:tracePt t="13455" x="3708400" y="1419225"/>
          <p14:tracePt t="13465" x="3708400" y="1435100"/>
          <p14:tracePt t="13471" x="3708400" y="1450975"/>
          <p14:tracePt t="13480" x="3708400" y="1466850"/>
          <p14:tracePt t="13487" x="3708400" y="1474788"/>
          <p14:tracePt t="13496" x="3700463" y="1482725"/>
          <p14:tracePt t="13512" x="3692525" y="1498600"/>
          <p14:tracePt t="13519" x="3684588" y="1498600"/>
          <p14:tracePt t="13527" x="3684588" y="1506538"/>
          <p14:tracePt t="13535" x="3676650" y="1506538"/>
          <p14:tracePt t="13551" x="3676650" y="1514475"/>
          <p14:tracePt t="13583" x="3668713" y="1514475"/>
          <p14:tracePt t="13607" x="3651250" y="1514475"/>
          <p14:tracePt t="13631" x="3651250" y="1522413"/>
          <p14:tracePt t="13639" x="3643313" y="1522413"/>
          <p14:tracePt t="13664" x="3635375" y="1522413"/>
          <p14:tracePt t="13680" x="3627438" y="1522413"/>
          <p14:tracePt t="13761" x="3619500" y="1522413"/>
          <p14:tracePt t="13778" x="3603625" y="1522413"/>
          <p14:tracePt t="13794" x="3595688" y="1530350"/>
          <p14:tracePt t="13807" x="3587750" y="1530350"/>
          <p14:tracePt t="13927" x="3579813" y="1530350"/>
          <p14:tracePt t="14337" x="3579813" y="1538288"/>
          <p14:tracePt t="14377" x="3571875" y="1538288"/>
          <p14:tracePt t="14417" x="3563938" y="1538288"/>
          <p14:tracePt t="14433" x="3563938" y="1547813"/>
          <p14:tracePt t="14449" x="3556000" y="1547813"/>
          <p14:tracePt t="14649" x="3548063" y="1555750"/>
          <p14:tracePt t="29841" x="3548063" y="1563688"/>
          <p14:tracePt t="29849" x="3548063" y="1571625"/>
          <p14:tracePt t="29855" x="3548063" y="1587500"/>
          <p14:tracePt t="29864" x="3548063" y="1611313"/>
          <p14:tracePt t="29871" x="3548063" y="1619250"/>
          <p14:tracePt t="29881" x="3548063" y="1627188"/>
          <p14:tracePt t="29887" x="3548063" y="1643063"/>
          <p14:tracePt t="29897" x="3548063" y="1658938"/>
          <p14:tracePt t="29903" x="3548063" y="1674813"/>
          <p14:tracePt t="29912" x="3548063" y="1682750"/>
          <p14:tracePt t="29920" x="3548063" y="1698625"/>
          <p14:tracePt t="29927" x="3548063" y="1722438"/>
          <p14:tracePt t="29936" x="3548063" y="1738313"/>
          <p14:tracePt t="29943" x="3548063" y="1762125"/>
          <p14:tracePt t="29951" x="3556000" y="1785938"/>
          <p14:tracePt t="29964" x="3563938" y="1809750"/>
          <p14:tracePt t="29970" x="3563938" y="1825625"/>
          <p14:tracePt t="29977" x="3571875" y="1849438"/>
          <p14:tracePt t="29985" x="3571875" y="1865313"/>
          <p14:tracePt t="29992" x="3571875" y="1881188"/>
          <p14:tracePt t="30000" x="3571875" y="1898650"/>
          <p14:tracePt t="30009" x="3571875" y="1914525"/>
          <p14:tracePt t="30017" x="3571875" y="1938338"/>
          <p14:tracePt t="30024" x="3571875" y="1962150"/>
          <p14:tracePt t="30033" x="3579813" y="1985963"/>
          <p14:tracePt t="30039" x="3579813" y="2001838"/>
          <p14:tracePt t="30047" x="3579813" y="2025650"/>
          <p14:tracePt t="30056" x="3579813" y="2049463"/>
          <p14:tracePt t="30064" x="3579813" y="2065338"/>
          <p14:tracePt t="30071" x="3579813" y="2089150"/>
          <p14:tracePt t="30080" x="3579813" y="2112963"/>
          <p14:tracePt t="30087" x="3579813" y="2136775"/>
          <p14:tracePt t="30097" x="3579813" y="2160588"/>
          <p14:tracePt t="30103" x="3579813" y="2176463"/>
          <p14:tracePt t="30112" x="3579813" y="2192338"/>
          <p14:tracePt t="30119" x="3579813" y="2216150"/>
          <p14:tracePt t="30128" x="3579813" y="2233613"/>
          <p14:tracePt t="30135" x="3579813" y="2257425"/>
          <p14:tracePt t="30143" x="3579813" y="2273300"/>
          <p14:tracePt t="30151" x="3579813" y="2297113"/>
          <p14:tracePt t="30160" x="3579813" y="2312988"/>
          <p14:tracePt t="30167" x="3587750" y="2336800"/>
          <p14:tracePt t="30176" x="3587750" y="2352675"/>
          <p14:tracePt t="30183" x="3587750" y="2368550"/>
          <p14:tracePt t="30192" x="3595688" y="2384425"/>
          <p14:tracePt t="30199" x="3595688" y="2392363"/>
          <p14:tracePt t="30211" x="3595688" y="2408238"/>
          <p14:tracePt t="30223" x="3595688" y="2416175"/>
          <p14:tracePt t="30240" x="3595688" y="2424113"/>
          <p14:tracePt t="30257" x="3595688" y="2432050"/>
          <p14:tracePt t="30273" x="3595688" y="2439988"/>
          <p14:tracePt t="30289" x="3595688" y="2455863"/>
          <p14:tracePt t="30298" x="3595688" y="2471738"/>
          <p14:tracePt t="30304" x="3595688" y="2487613"/>
          <p14:tracePt t="30312" x="3595688" y="2495550"/>
          <p14:tracePt t="30321" x="3587750" y="2511425"/>
          <p14:tracePt t="30332" x="3587750" y="2527300"/>
          <p14:tracePt t="30337" x="3587750" y="2535238"/>
          <p14:tracePt t="30344" x="3587750" y="2543175"/>
          <p14:tracePt t="30351" x="3587750" y="2551113"/>
          <p14:tracePt t="30367" x="3587750" y="2559050"/>
          <p14:tracePt t="30392" x="3587750" y="2566988"/>
          <p14:tracePt t="30408" x="3587750" y="2576513"/>
          <p14:tracePt t="30431" x="3587750" y="2584450"/>
          <p14:tracePt t="30440" x="3587750" y="2592388"/>
          <p14:tracePt t="30448" x="3587750" y="2600325"/>
          <p14:tracePt t="30456" x="3587750" y="2608263"/>
          <p14:tracePt t="30464" x="3579813" y="2616200"/>
          <p14:tracePt t="30471" x="3579813" y="2624138"/>
          <p14:tracePt t="30481" x="3579813" y="2640013"/>
          <p14:tracePt t="31142" x="3571875" y="2640013"/>
          <p14:tracePt t="32162" x="3571875" y="2647950"/>
          <p14:tracePt t="32169" x="3571875" y="2671763"/>
          <p14:tracePt t="32177" x="3571875" y="2679700"/>
          <p14:tracePt t="32186" x="3571875" y="2695575"/>
          <p14:tracePt t="32192" x="3571875" y="2711450"/>
          <p14:tracePt t="32199" x="3571875" y="2727325"/>
          <p14:tracePt t="32207" x="3579813" y="2751138"/>
          <p14:tracePt t="32215" x="3587750" y="2774950"/>
          <p14:tracePt t="32223" x="3587750" y="2798763"/>
          <p14:tracePt t="32232" x="3587750" y="2822575"/>
          <p14:tracePt t="32240" x="3595688" y="2846388"/>
          <p14:tracePt t="32248" x="3603625" y="2870200"/>
          <p14:tracePt t="32255" x="3603625" y="2886075"/>
          <p14:tracePt t="32264" x="3611563" y="2901950"/>
          <p14:tracePt t="32271" x="3611563" y="2919413"/>
          <p14:tracePt t="32281" x="3611563" y="2935288"/>
          <p14:tracePt t="32287" x="3611563" y="2943225"/>
          <p14:tracePt t="32297" x="3611563" y="2951163"/>
          <p14:tracePt t="32304" x="3611563" y="2967038"/>
          <p14:tracePt t="32313" x="3611563" y="2982913"/>
          <p14:tracePt t="32319" x="3611563" y="2998788"/>
          <p14:tracePt t="32327" x="3611563" y="3006725"/>
          <p14:tracePt t="32335" x="3611563" y="3022600"/>
          <p14:tracePt t="32343" x="3611563" y="3038475"/>
          <p14:tracePt t="32351" x="3611563" y="3054350"/>
          <p14:tracePt t="32360" x="3611563" y="3062288"/>
          <p14:tracePt t="32367" x="3603625" y="3070225"/>
          <p14:tracePt t="32377" x="3603625" y="3086100"/>
          <p14:tracePt t="32383" x="3603625" y="3094038"/>
          <p14:tracePt t="32391" x="3595688" y="3101975"/>
          <p14:tracePt t="32400" x="3595688" y="3117850"/>
          <p14:tracePt t="32407" x="3587750" y="3117850"/>
          <p14:tracePt t="32415" x="3587750" y="3133725"/>
          <p14:tracePt t="32431" x="3579813" y="3141663"/>
          <p14:tracePt t="32480" x="3579813" y="3157538"/>
          <p14:tracePt t="32496" x="3571875" y="3165475"/>
          <p14:tracePt t="32503" x="3571875" y="3173413"/>
          <p14:tracePt t="32512" x="3571875" y="3181350"/>
          <p14:tracePt t="32527" x="3571875" y="3197225"/>
          <p14:tracePt t="32535" x="3563938" y="3205163"/>
          <p14:tracePt t="32544" x="3563938" y="3213100"/>
          <p14:tracePt t="32560" x="3556000" y="3221038"/>
          <p14:tracePt t="32567" x="3556000" y="3228975"/>
          <p14:tracePt t="32593" x="3556000" y="3236913"/>
          <p14:tracePt t="32649" x="3556000" y="3244850"/>
          <p14:tracePt t="32666" x="3548063" y="3252788"/>
          <p14:tracePt t="32688" x="3548063" y="3262313"/>
          <p14:tracePt t="36615" x="3548063" y="3278188"/>
          <p14:tracePt t="36624" x="3548063" y="3294063"/>
          <p14:tracePt t="36632" x="3548063" y="3309938"/>
          <p14:tracePt t="36639" x="3540125" y="3325813"/>
          <p14:tracePt t="36648" x="3540125" y="3341688"/>
          <p14:tracePt t="36655" x="3540125" y="3373438"/>
          <p14:tracePt t="36664" x="3540125" y="3397250"/>
          <p14:tracePt t="36671" x="3540125" y="3429000"/>
          <p14:tracePt t="36681" x="3540125" y="3460750"/>
          <p14:tracePt t="36687" x="3540125" y="3484563"/>
          <p14:tracePt t="36697" x="3540125" y="3524250"/>
          <p14:tracePt t="36704" x="3540125" y="3548063"/>
          <p14:tracePt t="36712" x="3548063" y="3563938"/>
          <p14:tracePt t="36719" x="3548063" y="3579813"/>
          <p14:tracePt t="36727" x="3548063" y="3595688"/>
          <p14:tracePt t="36735" x="3548063" y="3605213"/>
          <p14:tracePt t="36743" x="3548063" y="3621088"/>
          <p14:tracePt t="36751" x="3548063" y="3636963"/>
          <p14:tracePt t="36760" x="3548063" y="3644900"/>
          <p14:tracePt t="36767" x="3548063" y="3660775"/>
          <p14:tracePt t="36777" x="3548063" y="3676650"/>
          <p14:tracePt t="36783" x="3548063" y="3692525"/>
          <p14:tracePt t="36791" x="3548063" y="3700463"/>
          <p14:tracePt t="36800" x="3548063" y="3716338"/>
          <p14:tracePt t="36808" x="3548063" y="3724275"/>
          <p14:tracePt t="36815" x="3540125" y="3740150"/>
          <p14:tracePt t="36823" x="3540125" y="3748088"/>
          <p14:tracePt t="36831" x="3540125" y="3763963"/>
          <p14:tracePt t="36839" x="3540125" y="3771900"/>
          <p14:tracePt t="36849" x="3540125" y="3779838"/>
          <p14:tracePt t="36855" x="3540125" y="3787775"/>
          <p14:tracePt t="36864" x="3540125" y="3803650"/>
          <p14:tracePt t="36871" x="3540125" y="3811588"/>
          <p14:tracePt t="36888" x="3540125" y="3827463"/>
          <p14:tracePt t="36903" x="3532188" y="3835400"/>
          <p14:tracePt t="36912" x="3532188" y="3843338"/>
          <p14:tracePt t="36920" x="3532188" y="3851275"/>
          <p14:tracePt t="36928" x="3532188" y="3867150"/>
          <p14:tracePt t="36935" x="3532188" y="3875088"/>
          <p14:tracePt t="36943" x="3524250" y="3883025"/>
          <p14:tracePt t="36952" x="3524250" y="3898900"/>
          <p14:tracePt t="36960" x="3524250" y="3914775"/>
          <p14:tracePt t="36976" x="3524250" y="3930650"/>
          <p14:tracePt t="36992" x="3524250" y="3938588"/>
          <p14:tracePt t="36999" x="3516313" y="3956050"/>
          <p14:tracePt t="37015" x="3516313" y="3963988"/>
          <p14:tracePt t="37032" x="3516313" y="3979863"/>
          <p14:tracePt t="37052" x="3508375" y="3995738"/>
          <p14:tracePt t="37056" x="3508375" y="4003675"/>
          <p14:tracePt t="37072" x="3508375" y="4011613"/>
          <p14:tracePt t="37082" x="3508375" y="4019550"/>
          <p14:tracePt t="37097" x="3508375" y="4027488"/>
          <p14:tracePt t="37128" x="3508375" y="4035425"/>
          <p14:tracePt t="37327" x="3508375" y="4043363"/>
          <p14:tracePt t="37343" x="3508375" y="4051300"/>
          <p14:tracePt t="37400" x="3508375" y="4067175"/>
          <p14:tracePt t="37504" x="3516313" y="4067175"/>
          <p14:tracePt t="37756" x="3524250" y="4067175"/>
          <p14:tracePt t="37778" x="3532188" y="4067175"/>
          <p14:tracePt t="37833" x="3540125" y="4067175"/>
          <p14:tracePt t="37882" x="3548063" y="4067175"/>
          <p14:tracePt t="37906" x="3556000" y="4067175"/>
          <p14:tracePt t="37921" x="3563938" y="4067175"/>
          <p14:tracePt t="38004" x="3571875" y="4067175"/>
          <p14:tracePt t="38089" x="3579813" y="4067175"/>
          <p14:tracePt t="38153" x="3579813" y="4059238"/>
          <p14:tracePt t="38394" x="3579813" y="4051300"/>
          <p14:tracePt t="45937" x="3579813" y="4059238"/>
          <p14:tracePt t="45952" x="3579813" y="4067175"/>
          <p14:tracePt t="45959" x="3579813" y="4075113"/>
          <p14:tracePt t="45976" x="3579813" y="4083050"/>
          <p14:tracePt t="45984" x="3579813" y="4090988"/>
          <p14:tracePt t="45992" x="3579813" y="4106863"/>
          <p14:tracePt t="45999" x="3579813" y="4114800"/>
          <p14:tracePt t="46008" x="3579813" y="4122738"/>
          <p14:tracePt t="46015" x="3579813" y="4138613"/>
          <p14:tracePt t="46024" x="3579813" y="4154488"/>
          <p14:tracePt t="46032" x="3579813" y="4178300"/>
          <p14:tracePt t="46040" x="3579813" y="4202113"/>
          <p14:tracePt t="46047" x="3579813" y="4217988"/>
          <p14:tracePt t="46056" x="3579813" y="4233863"/>
          <p14:tracePt t="46064" x="3579813" y="4249738"/>
          <p14:tracePt t="46072" x="3579813" y="4265613"/>
          <p14:tracePt t="46081" x="3579813" y="4281488"/>
          <p14:tracePt t="46088" x="3571875" y="4298950"/>
          <p14:tracePt t="46097" x="3571875" y="4314825"/>
          <p14:tracePt t="46103" x="3571875" y="4330700"/>
          <p14:tracePt t="46113" x="3563938" y="4346575"/>
          <p14:tracePt t="46120" x="3563938" y="4362450"/>
          <p14:tracePt t="46128" x="3563938" y="4378325"/>
          <p14:tracePt t="46135" x="3563938" y="4394200"/>
          <p14:tracePt t="46144" x="3563938" y="4402138"/>
          <p14:tracePt t="46152" x="3563938" y="4418013"/>
          <p14:tracePt t="46161" x="3563938" y="4425950"/>
          <p14:tracePt t="46168" x="3563938" y="4441825"/>
          <p14:tracePt t="46176" x="3563938" y="4457700"/>
          <p14:tracePt t="46184" x="3563938" y="4465638"/>
          <p14:tracePt t="46192" x="3563938" y="4481513"/>
          <p14:tracePt t="46200" x="3563938" y="4497388"/>
          <p14:tracePt t="46207" x="3563938" y="4513263"/>
          <p14:tracePt t="46227" x="3556000" y="4545013"/>
          <p14:tracePt t="46232" x="3548063" y="4560888"/>
          <p14:tracePt t="46242" x="3548063" y="4568825"/>
          <p14:tracePt t="46250" x="3548063" y="4584700"/>
          <p14:tracePt t="46258" x="3548063" y="4592638"/>
          <p14:tracePt t="46265" x="3548063" y="4600575"/>
          <p14:tracePt t="46272" x="3540125" y="4616450"/>
          <p14:tracePt t="46281" x="3532188" y="4616450"/>
          <p14:tracePt t="46287" x="3532188" y="4624388"/>
          <p14:tracePt t="46297" x="3532188" y="4633913"/>
          <p14:tracePt t="46313" x="3532188" y="4641850"/>
          <p14:tracePt t="46320" x="3532188" y="4649788"/>
          <p14:tracePt t="46329" x="3524250" y="4657725"/>
          <p14:tracePt t="46336" x="3524250" y="4665663"/>
          <p14:tracePt t="46344" x="3516313" y="4673600"/>
          <p14:tracePt t="46351" x="3516313" y="4681538"/>
          <p14:tracePt t="46360" x="3516313" y="4689475"/>
          <p14:tracePt t="46368" x="3516313" y="4705350"/>
          <p14:tracePt t="46377" x="3516313" y="4713288"/>
          <p14:tracePt t="46384" x="3516313" y="4729163"/>
          <p14:tracePt t="46392" x="3516313" y="4737100"/>
          <p14:tracePt t="46400" x="3508375" y="4745038"/>
          <p14:tracePt t="46416" x="3508375" y="4760913"/>
          <p14:tracePt t="46440" x="3508375" y="4768850"/>
          <p14:tracePt t="46464" x="3508375" y="4776788"/>
          <p14:tracePt t="46480" x="3508375" y="4784725"/>
          <p14:tracePt t="46488" x="3508375" y="4792663"/>
          <p14:tracePt t="46504" x="3508375" y="4800600"/>
          <p14:tracePt t="46513" x="3508375" y="4808538"/>
          <p14:tracePt t="46528" x="3508375" y="4816475"/>
          <p14:tracePt t="46544" x="3516313" y="4824413"/>
          <p14:tracePt t="46560" x="3516313" y="4832350"/>
          <p14:tracePt t="46592" x="3516313" y="4840288"/>
          <p14:tracePt t="46656" x="3516313" y="4848225"/>
          <p14:tracePt t="46673" x="3524250" y="4856163"/>
          <p14:tracePt t="49360" x="3524250" y="4872038"/>
          <p14:tracePt t="49368" x="3524250" y="4879975"/>
          <p14:tracePt t="49376" x="3532188" y="4887913"/>
          <p14:tracePt t="49384" x="3540125" y="4911725"/>
          <p14:tracePt t="49392" x="3556000" y="4919663"/>
          <p14:tracePt t="49400" x="3563938" y="4927600"/>
          <p14:tracePt t="49408" x="3571875" y="4951413"/>
          <p14:tracePt t="49416" x="3587750" y="4967288"/>
          <p14:tracePt t="49423" x="3595688" y="4976813"/>
          <p14:tracePt t="49432" x="3611563" y="4984750"/>
          <p14:tracePt t="49439" x="3619500" y="5000625"/>
          <p14:tracePt t="49448" x="3635375" y="5008563"/>
          <p14:tracePt t="49456" x="3651250" y="5016500"/>
          <p14:tracePt t="49464" x="3660775" y="5016500"/>
          <p14:tracePt t="49472" x="3668713" y="5016500"/>
          <p14:tracePt t="49481" x="3684588" y="5016500"/>
          <p14:tracePt t="49487" x="3692525" y="5008563"/>
          <p14:tracePt t="49497" x="3692525" y="4992688"/>
          <p14:tracePt t="49504" x="3700463" y="4976813"/>
          <p14:tracePt t="49513" x="3700463" y="4967288"/>
          <p14:tracePt t="49519" x="3700463" y="4951413"/>
          <p14:tracePt t="49809" x="3708400" y="4951413"/>
          <p14:tracePt t="49888" x="3708400" y="4959350"/>
          <p14:tracePt t="49924" x="3708400" y="4967288"/>
          <p14:tracePt t="49937" x="3708400" y="4976813"/>
          <p14:tracePt t="49953" x="3708400" y="4984750"/>
          <p14:tracePt t="49968" x="3700463" y="4992688"/>
          <p14:tracePt t="49976" x="3700463" y="5000625"/>
          <p14:tracePt t="49992" x="3700463" y="5008563"/>
          <p14:tracePt t="50008" x="3700463" y="5024438"/>
          <p14:tracePt t="50016" x="3692525" y="5024438"/>
          <p14:tracePt t="50024" x="3692525" y="5032375"/>
          <p14:tracePt t="50040" x="3692525" y="5048250"/>
          <p14:tracePt t="50048" x="3684588" y="5048250"/>
          <p14:tracePt t="50064" x="3684588" y="5056188"/>
          <p14:tracePt t="50072" x="3676650" y="5072063"/>
          <p14:tracePt t="50081" x="3676650" y="5080000"/>
          <p14:tracePt t="50088" x="3676650" y="5087938"/>
          <p14:tracePt t="50097" x="3668713" y="5095875"/>
          <p14:tracePt t="50104" x="3668713" y="5103813"/>
          <p14:tracePt t="50113" x="3668713" y="5111750"/>
          <p14:tracePt t="50120" x="3668713" y="5127625"/>
          <p14:tracePt t="50128" x="3668713" y="5135563"/>
          <p14:tracePt t="50136" x="3668713" y="5143500"/>
          <p14:tracePt t="50144" x="3660775" y="5159375"/>
          <p14:tracePt t="50160" x="3660775" y="5167313"/>
          <p14:tracePt t="50168" x="3660775" y="5183188"/>
          <p14:tracePt t="50176" x="3651250" y="5191125"/>
          <p14:tracePt t="50184" x="3651250" y="5199063"/>
          <p14:tracePt t="50192" x="3651250" y="5214938"/>
          <p14:tracePt t="50211" x="3643313" y="5222875"/>
          <p14:tracePt t="50216" x="3635375" y="5230813"/>
          <p14:tracePt t="50241" x="3635375" y="5238750"/>
          <p14:tracePt t="50266" x="3635375" y="5254625"/>
          <p14:tracePt t="50289" x="3635375" y="5262563"/>
          <p14:tracePt t="50313" x="3627438" y="5270500"/>
          <p14:tracePt t="50345" x="3627438" y="5278438"/>
          <p14:tracePt t="50361" x="3627438" y="5286375"/>
          <p14:tracePt t="50377" x="3627438" y="5294313"/>
          <p14:tracePt t="50417" x="3627438" y="5302250"/>
          <p14:tracePt t="50498" x="3619500" y="5310188"/>
          <p14:tracePt t="50512" x="3619500" y="5319713"/>
          <p14:tracePt t="50521" x="3619500" y="5327650"/>
          <p14:tracePt t="50536" x="3611563" y="5335588"/>
          <p14:tracePt t="50584" x="3611563" y="5343525"/>
          <p14:tracePt t="50673" x="3611563" y="5351463"/>
          <p14:tracePt t="50681" x="3603625" y="5351463"/>
          <p14:tracePt t="50697" x="3603625" y="5359400"/>
          <p14:tracePt t="50721" x="3595688" y="5367338"/>
          <p14:tracePt t="50826" x="3595688" y="5375275"/>
          <p14:tracePt t="50857" x="3587750" y="5375275"/>
          <p14:tracePt t="51116" x="3579813" y="5375275"/>
          <p14:tracePt t="60098" x="3579813" y="5383213"/>
          <p14:tracePt t="60104" x="3571875" y="5399088"/>
          <p14:tracePt t="60113" x="3563938" y="5422900"/>
          <p14:tracePt t="60120" x="3563938" y="5438775"/>
          <p14:tracePt t="60129" x="3556000" y="5462588"/>
          <p14:tracePt t="60136" x="3540125" y="5486400"/>
          <p14:tracePt t="60143" x="3532188" y="5510213"/>
          <p14:tracePt t="60152" x="3524250" y="5549900"/>
          <p14:tracePt t="60160" x="3516313" y="5565775"/>
          <p14:tracePt t="60168" x="3492500" y="5597525"/>
          <p14:tracePt t="60176" x="3492500" y="5621338"/>
          <p14:tracePt t="60184" x="3492500" y="5645150"/>
          <p14:tracePt t="60192" x="3484563" y="5662613"/>
          <p14:tracePt t="60200" x="3484563" y="5678488"/>
          <p14:tracePt t="60210" x="3476625" y="5686425"/>
          <p14:tracePt t="60216" x="3476625" y="5702300"/>
          <p14:tracePt t="60224" x="3476625" y="5710238"/>
          <p14:tracePt t="60232" x="3476625" y="5718175"/>
          <p14:tracePt t="60240" x="3476625" y="5726113"/>
          <p14:tracePt t="60248" x="3476625" y="5734050"/>
          <p14:tracePt t="60256" x="3476625" y="5741988"/>
          <p14:tracePt t="60264" x="3476625" y="5757863"/>
          <p14:tracePt t="60272" x="3476625" y="5773738"/>
          <p14:tracePt t="60281" x="3476625" y="5797550"/>
          <p14:tracePt t="60288" x="3476625" y="5805488"/>
          <p14:tracePt t="60297" x="3476625" y="5821363"/>
          <p14:tracePt t="60304" x="3476625" y="5829300"/>
          <p14:tracePt t="60314" x="3476625" y="5845175"/>
          <p14:tracePt t="60329" x="3476625" y="5853113"/>
          <p14:tracePt t="60344" x="3476625" y="5861050"/>
          <p14:tracePt t="60418" x="3476625" y="5876925"/>
          <p14:tracePt t="60425" x="3484563" y="5876925"/>
          <p14:tracePt t="60433" x="3492500" y="5884863"/>
          <p14:tracePt t="60450" x="3492500" y="5892800"/>
          <p14:tracePt t="60472" x="3492500" y="5900738"/>
          <p14:tracePt t="60481" x="3500438" y="5916613"/>
          <p14:tracePt t="60497" x="3508375" y="5924550"/>
          <p14:tracePt t="60513" x="3508375" y="5932488"/>
          <p14:tracePt t="60680" x="3516313" y="5940425"/>
          <p14:tracePt t="60688" x="3524250" y="5940425"/>
          <p14:tracePt t="60713" x="3532188" y="5940425"/>
          <p14:tracePt t="60801" x="3532188" y="5948363"/>
          <p14:tracePt t="60816" x="3540125" y="5956300"/>
          <p14:tracePt t="60832" x="3540125" y="5964238"/>
          <p14:tracePt t="61266" x="3556000" y="5964238"/>
          <p14:tracePt t="70363" x="3563938" y="5964238"/>
          <p14:tracePt t="70370" x="3595688" y="5964238"/>
          <p14:tracePt t="70379" x="3660775" y="5964238"/>
          <p14:tracePt t="70386" x="3732213" y="5972175"/>
          <p14:tracePt t="70393" x="3827463" y="5972175"/>
          <p14:tracePt t="70401" x="3922713" y="5972175"/>
          <p14:tracePt t="70409" x="4011613" y="5972175"/>
          <p14:tracePt t="70416" x="4098925" y="5956300"/>
          <p14:tracePt t="70424" x="4170363" y="5940425"/>
          <p14:tracePt t="70432" x="4241800" y="5900738"/>
          <p14:tracePt t="70440" x="4305300" y="5876925"/>
          <p14:tracePt t="70448" x="4344988" y="5845175"/>
          <p14:tracePt t="70456" x="4378325" y="5821363"/>
          <p14:tracePt t="70464" x="4386263" y="5797550"/>
          <p14:tracePt t="70472" x="4410075" y="5773738"/>
          <p14:tracePt t="70481" x="4449763" y="5726113"/>
          <p14:tracePt t="70488" x="4489450" y="5686425"/>
          <p14:tracePt t="70498" x="4537075" y="5629275"/>
          <p14:tracePt t="70504" x="4592638" y="5565775"/>
          <p14:tracePt t="70513" x="4664075" y="5510213"/>
          <p14:tracePt t="70520" x="4729163" y="5438775"/>
          <p14:tracePt t="70530" x="4800600" y="5359400"/>
          <p14:tracePt t="70536" x="4872038" y="5262563"/>
          <p14:tracePt t="70545" x="4943475" y="5167313"/>
          <p14:tracePt t="70552" x="5030788" y="5040313"/>
          <p14:tracePt t="70560" x="5127625" y="4919663"/>
          <p14:tracePt t="70568" x="5222875" y="4776788"/>
          <p14:tracePt t="70577" x="5302250" y="4608513"/>
          <p14:tracePt t="70584" x="5389563" y="4441825"/>
          <p14:tracePt t="70593" x="5462588" y="4298950"/>
          <p14:tracePt t="70600" x="5534025" y="4138613"/>
          <p14:tracePt t="70608" x="5605463" y="3971925"/>
          <p14:tracePt t="70616" x="5668963" y="3811588"/>
          <p14:tracePt t="70624" x="5740400" y="3668713"/>
          <p14:tracePt t="70632" x="5805488" y="3508375"/>
          <p14:tracePt t="70640" x="5876925" y="3349625"/>
          <p14:tracePt t="70648" x="5916613" y="3236913"/>
          <p14:tracePt t="70656" x="5972175" y="3109913"/>
          <p14:tracePt t="70664" x="6019800" y="3014663"/>
          <p14:tracePt t="70672" x="6067425" y="2919413"/>
          <p14:tracePt t="70680" x="6132513" y="2814638"/>
          <p14:tracePt t="70688" x="6203950" y="2703513"/>
          <p14:tracePt t="70697" x="6283325" y="2592388"/>
          <p14:tracePt t="70704" x="6378575" y="2479675"/>
          <p14:tracePt t="70713" x="6459538" y="2360613"/>
          <p14:tracePt t="70720" x="6530975" y="2273300"/>
          <p14:tracePt t="70729" x="6618288" y="2160588"/>
          <p14:tracePt t="70736" x="6689725" y="2065338"/>
          <p14:tracePt t="70744" x="6777038" y="1962150"/>
          <p14:tracePt t="70752" x="6842125" y="1873250"/>
          <p14:tracePt t="70760" x="6913563" y="1785938"/>
          <p14:tracePt t="70768" x="6985000" y="1706563"/>
          <p14:tracePt t="70777" x="7056438" y="1627188"/>
          <p14:tracePt t="70784" x="7119938" y="1547813"/>
          <p14:tracePt t="70792" x="7192963" y="1474788"/>
          <p14:tracePt t="70800" x="7256463" y="1403350"/>
          <p14:tracePt t="70808" x="7335838" y="1339850"/>
          <p14:tracePt t="70816" x="7423150" y="1268413"/>
          <p14:tracePt t="70824" x="7486650" y="1212850"/>
          <p14:tracePt t="70832" x="7559675" y="1147763"/>
          <p14:tracePt t="70840" x="7615238" y="1100138"/>
          <p14:tracePt t="70848" x="7678738" y="1044575"/>
          <p14:tracePt t="70856" x="7726363" y="1004888"/>
          <p14:tracePt t="70864" x="7766050" y="973138"/>
          <p14:tracePt t="70873" x="7805738" y="941388"/>
          <p14:tracePt t="70881" x="7821613" y="933450"/>
          <p14:tracePt t="70888" x="7839075" y="917575"/>
          <p14:tracePt t="70904" x="7847013" y="917575"/>
          <p14:tracePt t="70929" x="7847013" y="925513"/>
          <p14:tracePt t="70936" x="7847013" y="933450"/>
          <p14:tracePt t="71098" x="7847013" y="949325"/>
          <p14:tracePt t="71106" x="7847013" y="957263"/>
          <p14:tracePt t="71113" x="7847013" y="965200"/>
          <p14:tracePt t="71120" x="7847013" y="973138"/>
          <p14:tracePt t="71136" x="7847013" y="989013"/>
          <p14:tracePt t="71152" x="7847013" y="996950"/>
          <p14:tracePt t="71168" x="7847013" y="1004888"/>
          <p14:tracePt t="71224" x="7847013" y="1012825"/>
          <p14:tracePt t="71241" x="7847013" y="1020763"/>
          <p14:tracePt t="71249" x="7839075" y="1020763"/>
          <p14:tracePt t="71256" x="7829550" y="1020763"/>
          <p14:tracePt t="71266" x="7821613" y="1028700"/>
          <p14:tracePt t="71370" x="7813675" y="1036638"/>
          <p14:tracePt t="71394" x="7805738" y="1036638"/>
          <p14:tracePt t="71402" x="7797800" y="1036638"/>
          <p14:tracePt t="71417" x="7789863" y="1036638"/>
          <p14:tracePt t="71432" x="7781925" y="1036638"/>
          <p14:tracePt t="71449" x="7773988" y="1036638"/>
          <p14:tracePt t="71538" x="7758113" y="1036638"/>
          <p14:tracePt t="71570" x="7750175" y="1036638"/>
          <p14:tracePt t="71650" x="7750175" y="1028700"/>
          <p14:tracePt t="71682" x="7742238" y="1028700"/>
          <p14:tracePt t="75661" x="7726363" y="1028700"/>
          <p14:tracePt t="75672" x="7726363" y="1052513"/>
          <p14:tracePt t="75681" x="7718425" y="1060450"/>
          <p14:tracePt t="75688" x="7710488" y="1076325"/>
          <p14:tracePt t="75698" x="7702550" y="1092200"/>
          <p14:tracePt t="75704" x="7702550" y="1116013"/>
          <p14:tracePt t="75714" x="7694613" y="1131888"/>
          <p14:tracePt t="75720" x="7686675" y="1155700"/>
          <p14:tracePt t="75730" x="7686675" y="1171575"/>
          <p14:tracePt t="75736" x="7686675" y="1187450"/>
          <p14:tracePt t="75744" x="7686675" y="1212850"/>
          <p14:tracePt t="75752" x="7678738" y="1236663"/>
          <p14:tracePt t="75760" x="7678738" y="1252538"/>
          <p14:tracePt t="75768" x="7670800" y="1276350"/>
          <p14:tracePt t="75777" x="7662863" y="1300163"/>
          <p14:tracePt t="75784" x="7662863" y="1323975"/>
          <p14:tracePt t="75797" x="7662863" y="1347788"/>
          <p14:tracePt t="75802" x="7654925" y="1371600"/>
          <p14:tracePt t="75810" x="7654925" y="1395413"/>
          <p14:tracePt t="75818" x="7654925" y="1411288"/>
          <p14:tracePt t="75824" x="7654925" y="1435100"/>
          <p14:tracePt t="75832" x="7646988" y="1450975"/>
          <p14:tracePt t="75840" x="7646988" y="1458913"/>
          <p14:tracePt t="75848" x="7646988" y="1474788"/>
          <p14:tracePt t="75856" x="7646988" y="1498600"/>
          <p14:tracePt t="75864" x="7646988" y="1506538"/>
          <p14:tracePt t="75872" x="7646988" y="1522413"/>
          <p14:tracePt t="75880" x="7646988" y="1530350"/>
          <p14:tracePt t="75888" x="7646988" y="1547813"/>
          <p14:tracePt t="75897" x="7646988" y="1571625"/>
          <p14:tracePt t="75904" x="7646988" y="1587500"/>
          <p14:tracePt t="75913" x="7639050" y="1603375"/>
          <p14:tracePt t="75920" x="7639050" y="1619250"/>
          <p14:tracePt t="75929" x="7639050" y="1635125"/>
          <p14:tracePt t="75936" x="7623175" y="1651000"/>
          <p14:tracePt t="75944" x="7623175" y="1674813"/>
          <p14:tracePt t="75952" x="7615238" y="1690688"/>
          <p14:tracePt t="75960" x="7615238" y="1706563"/>
          <p14:tracePt t="75968" x="7615238" y="1722438"/>
          <p14:tracePt t="75976" x="7615238" y="1746250"/>
          <p14:tracePt t="75984" x="7615238" y="1762125"/>
          <p14:tracePt t="75993" x="7615238" y="1778000"/>
          <p14:tracePt t="76000" x="7615238" y="1801813"/>
          <p14:tracePt t="76009" x="7615238" y="1817688"/>
          <p14:tracePt t="76016" x="7615238" y="1833563"/>
          <p14:tracePt t="76024" x="7615238" y="1841500"/>
          <p14:tracePt t="76032" x="7615238" y="1849438"/>
          <p14:tracePt t="76040" x="7615238" y="1857375"/>
          <p14:tracePt t="76048" x="7615238" y="1865313"/>
          <p14:tracePt t="76056" x="7615238" y="1873250"/>
          <p14:tracePt t="76080" x="7615238" y="1881188"/>
          <p14:tracePt t="76088" x="7607300" y="1890713"/>
          <p14:tracePt t="76097" x="7607300" y="1906588"/>
          <p14:tracePt t="76104" x="7607300" y="1922463"/>
          <p14:tracePt t="76114" x="7607300" y="1938338"/>
          <p14:tracePt t="76120" x="7607300" y="1954213"/>
          <p14:tracePt t="76131" x="7607300" y="1978025"/>
          <p14:tracePt t="76138" x="7607300" y="1993900"/>
          <p14:tracePt t="76147" x="7607300" y="2001838"/>
          <p14:tracePt t="76154" x="7607300" y="2009775"/>
          <p14:tracePt t="76161" x="7607300" y="2025650"/>
          <p14:tracePt t="76178" x="7607300" y="2033588"/>
          <p14:tracePt t="76211" x="7607300" y="2041525"/>
          <p14:tracePt t="76224" x="7607300" y="2049463"/>
          <p14:tracePt t="76232" x="7607300" y="2057400"/>
          <p14:tracePt t="76248" x="7607300" y="2065338"/>
          <p14:tracePt t="76256" x="7607300" y="2073275"/>
          <p14:tracePt t="76265" x="7607300" y="2081213"/>
          <p14:tracePt t="76272" x="7607300" y="2089150"/>
          <p14:tracePt t="76281" x="7607300" y="2105025"/>
          <p14:tracePt t="76297" x="7607300" y="2112963"/>
          <p14:tracePt t="76315" x="7607300" y="2120900"/>
          <p14:tracePt t="76321" x="7607300" y="2128838"/>
          <p14:tracePt t="76353" x="7615238" y="2136775"/>
          <p14:tracePt t="76369" x="7615238" y="2152650"/>
          <p14:tracePt t="76385" x="7615238" y="2160588"/>
          <p14:tracePt t="76393" x="7623175" y="2168525"/>
          <p14:tracePt t="99494" x="7615238" y="2168525"/>
          <p14:tracePt t="99499" x="7551738" y="2144713"/>
          <p14:tracePt t="99507" x="7470775" y="2105025"/>
          <p14:tracePt t="99516" x="7383463" y="2057400"/>
          <p14:tracePt t="99521" x="7272338" y="2025650"/>
          <p14:tracePt t="99530" x="7177088" y="1985963"/>
          <p14:tracePt t="99536" x="7064375" y="1954213"/>
          <p14:tracePt t="99546" x="6969125" y="1914525"/>
          <p14:tracePt t="99552" x="6858000" y="1881188"/>
          <p14:tracePt t="99560" x="6761163" y="1833563"/>
          <p14:tracePt t="99569" x="6642100" y="1785938"/>
          <p14:tracePt t="99577" x="6546850" y="1738313"/>
          <p14:tracePt t="99584" x="6418263" y="1706563"/>
          <p14:tracePt t="99593" x="6291263" y="1658938"/>
          <p14:tracePt t="99601" x="6140450" y="1619250"/>
          <p14:tracePt t="99608" x="5964238" y="1571625"/>
          <p14:tracePt t="99617" x="5829300" y="1530350"/>
          <p14:tracePt t="99625" x="5684838" y="1498600"/>
          <p14:tracePt t="99632" x="5549900" y="1458913"/>
          <p14:tracePt t="99640" x="5397500" y="1419225"/>
          <p14:tracePt t="99648" x="5246688" y="1371600"/>
          <p14:tracePt t="99656" x="5135563" y="1331913"/>
          <p14:tracePt t="99664" x="5030788" y="1276350"/>
          <p14:tracePt t="99672" x="4927600" y="1236663"/>
          <p14:tracePt t="99681" x="4840288" y="1179513"/>
          <p14:tracePt t="99688" x="4752975" y="1123950"/>
          <p14:tracePt t="99698" x="4648200" y="1068388"/>
          <p14:tracePt t="99705" x="4521200" y="981075"/>
          <p14:tracePt t="99714" x="4394200" y="909638"/>
          <p14:tracePt t="99720" x="4265613" y="820738"/>
          <p14:tracePt t="99730" x="4138613" y="749300"/>
          <p14:tracePt t="99736" x="4011613" y="677863"/>
          <p14:tracePt t="99745" x="3883025" y="614363"/>
          <p14:tracePt t="99752" x="3763963" y="550863"/>
          <p14:tracePt t="99761" x="3660775" y="493713"/>
          <p14:tracePt t="99768" x="3540125" y="438150"/>
          <p14:tracePt t="99777" x="3436938" y="390525"/>
          <p14:tracePt t="99785" x="3349625" y="350838"/>
          <p14:tracePt t="99793" x="3252788" y="311150"/>
          <p14:tracePt t="99800" x="3157538" y="271463"/>
          <p14:tracePt t="99809" x="3054350" y="231775"/>
          <p14:tracePt t="99817" x="2957513" y="184150"/>
          <p14:tracePt t="99825" x="2862263" y="150813"/>
          <p14:tracePt t="99832" x="2751138" y="111125"/>
          <p14:tracePt t="99840" x="2640013" y="71438"/>
          <p14:tracePt t="99848" x="2503488" y="317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927A-A097-44DC-B90F-70FE01D57B1E}"/>
              </a:ext>
            </a:extLst>
          </p:cNvPr>
          <p:cNvSpPr>
            <a:spLocks noGrp="1"/>
          </p:cNvSpPr>
          <p:nvPr>
            <p:ph type="title"/>
          </p:nvPr>
        </p:nvSpPr>
        <p:spPr>
          <a:xfrm>
            <a:off x="103238" y="1327638"/>
            <a:ext cx="3325761" cy="4397382"/>
          </a:xfrm>
        </p:spPr>
        <p:txBody>
          <a:bodyPr/>
          <a:lstStyle/>
          <a:p>
            <a:r>
              <a:rPr lang="uk-UA" dirty="0" err="1" smtClean="0"/>
              <a:t>Проверка</a:t>
            </a:r>
            <a:r>
              <a:rPr lang="uk-UA" dirty="0" smtClean="0"/>
              <a:t> и </a:t>
            </a:r>
            <a:r>
              <a:rPr lang="uk-UA" dirty="0" err="1" smtClean="0"/>
              <a:t>корректировка</a:t>
            </a:r>
            <a:r>
              <a:rPr lang="uk-UA" dirty="0" smtClean="0"/>
              <a:t> </a:t>
            </a:r>
            <a:r>
              <a:rPr lang="uk-UA" dirty="0" err="1" smtClean="0"/>
              <a:t>популяции</a:t>
            </a:r>
            <a:endParaRPr lang="en-US" dirty="0"/>
          </a:p>
        </p:txBody>
      </p:sp>
      <p:sp>
        <p:nvSpPr>
          <p:cNvPr id="3" name="Content Placeholder 2">
            <a:extLst>
              <a:ext uri="{FF2B5EF4-FFF2-40B4-BE49-F238E27FC236}">
                <a16:creationId xmlns:a16="http://schemas.microsoft.com/office/drawing/2014/main" id="{945E5AE0-139E-4003-9B77-80E9FDBED6D1}"/>
              </a:ext>
            </a:extLst>
          </p:cNvPr>
          <p:cNvSpPr>
            <a:spLocks noGrp="1"/>
          </p:cNvSpPr>
          <p:nvPr>
            <p:ph idx="1"/>
          </p:nvPr>
        </p:nvSpPr>
        <p:spPr>
          <a:xfrm>
            <a:off x="3428999" y="864108"/>
            <a:ext cx="4745315" cy="5120640"/>
          </a:xfrm>
        </p:spPr>
        <p:txBody>
          <a:bodyPr>
            <a:normAutofit fontScale="85000" lnSpcReduction="20000"/>
          </a:bodyPr>
          <a:lstStyle/>
          <a:p>
            <a:pPr marL="0" indent="0">
              <a:buNone/>
            </a:pPr>
            <a:r>
              <a:rPr lang="ru-RU" sz="2100" dirty="0" smtClean="0">
                <a:ea typeface="+mn-lt"/>
                <a:cs typeface="+mn-lt"/>
              </a:rPr>
              <a:t>Отобразите общую численность населения в 2021 году и сравните ее с любыми официальными оценками (всего и 15-49). Если они не совпадают, вы можете </a:t>
            </a:r>
            <a:r>
              <a:rPr lang="ru-RU" sz="2100" dirty="0" smtClean="0"/>
              <a:t>:</a:t>
            </a:r>
          </a:p>
          <a:p>
            <a:pPr lvl="1"/>
            <a:r>
              <a:rPr lang="ru-RU" sz="2100" dirty="0" smtClean="0">
                <a:ea typeface="+mn-lt"/>
                <a:cs typeface="+mn-lt"/>
              </a:rPr>
              <a:t>Обновить на основе доклада "Перспективы мирового народонаселения на 2019 год" Отдела народонаселения ООН (Главная страница&gt; Менеджер&gt; Данные по умолчанию)</a:t>
            </a:r>
            <a:r>
              <a:rPr lang="ru-RU" sz="2100" dirty="0" smtClean="0"/>
              <a:t>)</a:t>
            </a:r>
          </a:p>
          <a:p>
            <a:pPr lvl="1"/>
            <a:r>
              <a:rPr lang="ru-RU" sz="2100" dirty="0" smtClean="0">
                <a:ea typeface="+mn-lt"/>
                <a:cs typeface="+mn-lt"/>
              </a:rPr>
              <a:t>Ввести официальные оценки численности населения (население 1970 г. по возрасту; СКР, LE, миграция за 1970-2025 </a:t>
            </a:r>
            <a:r>
              <a:rPr lang="ru-RU" sz="2100" dirty="0" err="1" smtClean="0">
                <a:ea typeface="+mn-lt"/>
                <a:cs typeface="+mn-lt"/>
              </a:rPr>
              <a:t>гг</a:t>
            </a:r>
            <a:r>
              <a:rPr lang="ru-RU" sz="2100" dirty="0" smtClean="0"/>
              <a:t>)</a:t>
            </a:r>
          </a:p>
          <a:p>
            <a:pPr lvl="1"/>
            <a:r>
              <a:rPr lang="ru-RU" sz="2100" dirty="0" smtClean="0">
                <a:ea typeface="+mn-lt"/>
                <a:cs typeface="+mn-lt"/>
              </a:rPr>
              <a:t>Произвести </a:t>
            </a:r>
            <a:r>
              <a:rPr lang="ru-RU" sz="2100" i="1" dirty="0" smtClean="0">
                <a:ea typeface="+mn-lt"/>
                <a:cs typeface="+mn-lt"/>
              </a:rPr>
              <a:t>специальную </a:t>
            </a:r>
            <a:r>
              <a:rPr lang="ru-RU" sz="2100" dirty="0" smtClean="0">
                <a:ea typeface="+mn-lt"/>
                <a:cs typeface="+mn-lt"/>
              </a:rPr>
              <a:t>корректировку, умножив население 1970 года по возрасту и полу на отношение желаемого населения 2020 года к населению </a:t>
            </a:r>
            <a:r>
              <a:rPr lang="ru-RU" sz="2100" dirty="0" err="1" smtClean="0">
                <a:ea typeface="+mn-lt"/>
                <a:cs typeface="+mn-lt"/>
              </a:rPr>
              <a:t>Spectrum</a:t>
            </a:r>
            <a:r>
              <a:rPr lang="ru-RU" sz="2100" dirty="0" smtClean="0">
                <a:ea typeface="+mn-lt"/>
                <a:cs typeface="+mn-lt"/>
              </a:rPr>
              <a:t> 2020</a:t>
            </a:r>
          </a:p>
          <a:p>
            <a:pPr lvl="1"/>
            <a:endParaRPr lang="ru-RU" sz="2100" dirty="0" smtClean="0"/>
          </a:p>
          <a:p>
            <a:pPr lvl="1"/>
            <a:r>
              <a:rPr lang="ru-RU" sz="2100" dirty="0" smtClean="0">
                <a:ea typeface="+mn-lt"/>
                <a:cs typeface="+mn-lt"/>
              </a:rPr>
              <a:t>Заставить </a:t>
            </a:r>
            <a:r>
              <a:rPr lang="ru-RU" sz="2100" dirty="0" err="1" smtClean="0">
                <a:ea typeface="+mn-lt"/>
                <a:cs typeface="+mn-lt"/>
              </a:rPr>
              <a:t>Spectrum</a:t>
            </a:r>
            <a:r>
              <a:rPr lang="ru-RU" sz="2100" dirty="0" smtClean="0">
                <a:ea typeface="+mn-lt"/>
                <a:cs typeface="+mn-lt"/>
              </a:rPr>
              <a:t> согласовывать внешнюю оценку (требуется файл </a:t>
            </a:r>
            <a:r>
              <a:rPr lang="ru-RU" sz="2100" dirty="0" err="1" smtClean="0">
                <a:ea typeface="+mn-lt"/>
                <a:cs typeface="+mn-lt"/>
              </a:rPr>
              <a:t>Excel</a:t>
            </a:r>
            <a:r>
              <a:rPr lang="ru-RU" sz="2100" dirty="0" smtClean="0">
                <a:ea typeface="+mn-lt"/>
                <a:cs typeface="+mn-lt"/>
              </a:rPr>
              <a:t> с данными о населении по полу и возрасту за все годы)</a:t>
            </a:r>
          </a:p>
          <a:p>
            <a:pPr lvl="1"/>
            <a:endParaRPr lang="en-US" dirty="0"/>
          </a:p>
          <a:p>
            <a:pPr marL="960120" lvl="1" indent="-457200">
              <a:buFont typeface="+mj-lt"/>
              <a:buAutoNum type="arabicPeriod"/>
            </a:pPr>
            <a:endParaRPr lang="en-US" dirty="0"/>
          </a:p>
          <a:p>
            <a:pPr marL="0" indent="0">
              <a:buNone/>
            </a:pPr>
            <a:endParaRPr lang="en-US" dirty="0"/>
          </a:p>
        </p:txBody>
      </p:sp>
      <p:pic>
        <p:nvPicPr>
          <p:cNvPr id="5" name="Picture 4">
            <a:extLst>
              <a:ext uri="{FF2B5EF4-FFF2-40B4-BE49-F238E27FC236}">
                <a16:creationId xmlns:a16="http://schemas.microsoft.com/office/drawing/2014/main" id="{C4FB9F92-05B6-4D5B-A7DB-8BB497774862}"/>
              </a:ext>
            </a:extLst>
          </p:cNvPr>
          <p:cNvPicPr>
            <a:picLocks noChangeAspect="1"/>
          </p:cNvPicPr>
          <p:nvPr/>
        </p:nvPicPr>
        <p:blipFill>
          <a:blip r:embed="rId5"/>
          <a:stretch>
            <a:fillRect/>
          </a:stretch>
        </p:blipFill>
        <p:spPr>
          <a:xfrm>
            <a:off x="8174315" y="264160"/>
            <a:ext cx="3501747" cy="3521392"/>
          </a:xfrm>
          <a:prstGeom prst="rect">
            <a:avLst/>
          </a:prstGeom>
        </p:spPr>
      </p:pic>
      <p:pic>
        <p:nvPicPr>
          <p:cNvPr id="7" name="Picture 6">
            <a:extLst>
              <a:ext uri="{FF2B5EF4-FFF2-40B4-BE49-F238E27FC236}">
                <a16:creationId xmlns:a16="http://schemas.microsoft.com/office/drawing/2014/main" id="{C7CC2B6A-6D73-4102-90D0-AFAFDA5DE79F}"/>
              </a:ext>
            </a:extLst>
          </p:cNvPr>
          <p:cNvPicPr>
            <a:picLocks noChangeAspect="1"/>
          </p:cNvPicPr>
          <p:nvPr/>
        </p:nvPicPr>
        <p:blipFill>
          <a:blip r:embed="rId6"/>
          <a:stretch>
            <a:fillRect/>
          </a:stretch>
        </p:blipFill>
        <p:spPr>
          <a:xfrm>
            <a:off x="8174315" y="3671888"/>
            <a:ext cx="3651128" cy="2921952"/>
          </a:xfrm>
          <a:prstGeom prst="rect">
            <a:avLst/>
          </a:prstGeom>
        </p:spPr>
      </p:pic>
      <p:pic>
        <p:nvPicPr>
          <p:cNvPr id="6" name="Picture 5">
            <a:extLst>
              <a:ext uri="{FF2B5EF4-FFF2-40B4-BE49-F238E27FC236}">
                <a16:creationId xmlns:a16="http://schemas.microsoft.com/office/drawing/2014/main" id="{EB03B510-D7C3-42D2-BAF3-5956C9357731}"/>
              </a:ext>
            </a:extLst>
          </p:cNvPr>
          <p:cNvPicPr>
            <a:picLocks noChangeAspect="1"/>
          </p:cNvPicPr>
          <p:nvPr/>
        </p:nvPicPr>
        <p:blipFill>
          <a:blip r:embed="rId7"/>
          <a:stretch>
            <a:fillRect/>
          </a:stretch>
        </p:blipFill>
        <p:spPr>
          <a:xfrm>
            <a:off x="0" y="0"/>
            <a:ext cx="3429000" cy="1215609"/>
          </a:xfrm>
          <a:prstGeom prst="rect">
            <a:avLst/>
          </a:prstGeom>
        </p:spPr>
      </p:pic>
      <p:pic>
        <p:nvPicPr>
          <p:cNvPr id="4" name="Audio 3">
            <a:hlinkClick r:id="" action="ppaction://media"/>
            <a:extLst>
              <a:ext uri="{FF2B5EF4-FFF2-40B4-BE49-F238E27FC236}">
                <a16:creationId xmlns:a16="http://schemas.microsoft.com/office/drawing/2014/main" id="{A791141E-B866-41ED-9A71-79A560A578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5516344"/>
      </p:ext>
    </p:extLst>
  </p:cSld>
  <p:clrMapOvr>
    <a:masterClrMapping/>
  </p:clrMapOvr>
  <mc:AlternateContent xmlns:mc="http://schemas.openxmlformats.org/markup-compatibility/2006" xmlns:p14="http://schemas.microsoft.com/office/powerpoint/2010/main">
    <mc:Choice Requires="p14">
      <p:transition spd="slow" p14:dur="2000" advTm="116550"/>
    </mc:Choice>
    <mc:Fallback xmlns="">
      <p:transition spd="slow" advTm="11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F5D6-EFAD-4D77-970C-11003BCDA814}"/>
              </a:ext>
            </a:extLst>
          </p:cNvPr>
          <p:cNvSpPr>
            <a:spLocks noGrp="1"/>
          </p:cNvSpPr>
          <p:nvPr>
            <p:ph type="title"/>
          </p:nvPr>
        </p:nvSpPr>
        <p:spPr>
          <a:xfrm>
            <a:off x="0" y="1123837"/>
            <a:ext cx="3472963" cy="4601183"/>
          </a:xfrm>
        </p:spPr>
        <p:txBody>
          <a:bodyPr/>
          <a:lstStyle/>
          <a:p>
            <a:r>
              <a:rPr lang="ru-RU" dirty="0" smtClean="0"/>
              <a:t>Ввод программных данных</a:t>
            </a:r>
            <a:r>
              <a:rPr lang="en-US" dirty="0" smtClean="0"/>
              <a:t>:</a:t>
            </a:r>
            <a:r>
              <a:rPr lang="en-US" dirty="0"/>
              <a:t/>
            </a:r>
            <a:br>
              <a:rPr lang="en-US" dirty="0"/>
            </a:br>
            <a:r>
              <a:rPr lang="en-US" dirty="0"/>
              <a:t/>
            </a:r>
            <a:br>
              <a:rPr lang="en-US" dirty="0"/>
            </a:br>
            <a:r>
              <a:rPr lang="ru-RU" sz="2800" dirty="0" smtClean="0"/>
              <a:t>ППМР</a:t>
            </a:r>
            <a:r>
              <a:rPr lang="en-US" sz="2800" dirty="0"/>
              <a:t/>
            </a:r>
            <a:br>
              <a:rPr lang="en-US" sz="2800" dirty="0"/>
            </a:br>
            <a:r>
              <a:rPr lang="ru-RU" sz="2800" dirty="0" smtClean="0"/>
              <a:t>Тестирование в ДЖК</a:t>
            </a:r>
            <a:r>
              <a:rPr lang="en-US" sz="2800" dirty="0"/>
              <a:t/>
            </a:r>
            <a:br>
              <a:rPr lang="en-US" sz="2800" dirty="0"/>
            </a:br>
            <a:r>
              <a:rPr lang="ru-RU" sz="2800" dirty="0" smtClean="0"/>
              <a:t>АРТ</a:t>
            </a:r>
            <a:r>
              <a:rPr lang="en-US" sz="2800" dirty="0"/>
              <a:t/>
            </a:r>
            <a:br>
              <a:rPr lang="en-US" sz="2800" dirty="0"/>
            </a:br>
            <a:r>
              <a:rPr lang="ru-RU" sz="2800" dirty="0" smtClean="0"/>
              <a:t>Знание ВИЧ-статуса</a:t>
            </a:r>
            <a:r>
              <a:rPr lang="en-US" sz="2800" dirty="0"/>
              <a:t/>
            </a:r>
            <a:br>
              <a:rPr lang="en-US" sz="2800" dirty="0"/>
            </a:br>
            <a:r>
              <a:rPr lang="ru-RU" sz="2800" dirty="0" smtClean="0"/>
              <a:t>Вирусная </a:t>
            </a:r>
            <a:r>
              <a:rPr lang="ru-RU" sz="2800" dirty="0" err="1" smtClean="0"/>
              <a:t>супрессия</a:t>
            </a:r>
            <a:endParaRPr lang="en-US" dirty="0"/>
          </a:p>
        </p:txBody>
      </p:sp>
      <p:sp>
        <p:nvSpPr>
          <p:cNvPr id="3" name="Content Placeholder 2">
            <a:extLst>
              <a:ext uri="{FF2B5EF4-FFF2-40B4-BE49-F238E27FC236}">
                <a16:creationId xmlns:a16="http://schemas.microsoft.com/office/drawing/2014/main" id="{3FCB8128-ED5B-48FF-8537-88365FFDE9C2}"/>
              </a:ext>
            </a:extLst>
          </p:cNvPr>
          <p:cNvSpPr>
            <a:spLocks noGrp="1"/>
          </p:cNvSpPr>
          <p:nvPr>
            <p:ph idx="1"/>
          </p:nvPr>
        </p:nvSpPr>
        <p:spPr>
          <a:xfrm>
            <a:off x="3869268" y="864108"/>
            <a:ext cx="3867963" cy="2758323"/>
          </a:xfrm>
        </p:spPr>
        <p:txBody>
          <a:bodyPr>
            <a:normAutofit fontScale="85000" lnSpcReduction="20000"/>
          </a:bodyPr>
          <a:lstStyle/>
          <a:p>
            <a:pPr marL="457200" indent="-457200">
              <a:buFont typeface="+mj-lt"/>
              <a:buAutoNum type="arabicPeriod"/>
            </a:pPr>
            <a:r>
              <a:rPr lang="ru-RU" dirty="0" smtClean="0"/>
              <a:t>Введите программные данные за 2021 год</a:t>
            </a:r>
          </a:p>
          <a:p>
            <a:pPr lvl="1"/>
            <a:r>
              <a:rPr lang="ru-RU" dirty="0" smtClean="0"/>
              <a:t>ПК: введите число или процент в указанной строке</a:t>
            </a:r>
          </a:p>
          <a:p>
            <a:pPr lvl="1"/>
            <a:r>
              <a:rPr lang="ru-RU" dirty="0" smtClean="0"/>
              <a:t>Веб: введите </a:t>
            </a:r>
            <a:r>
              <a:rPr lang="ru-RU" dirty="0" err="1" smtClean="0"/>
              <a:t>знакr</a:t>
            </a:r>
            <a:r>
              <a:rPr lang="ru-RU" dirty="0" smtClean="0"/>
              <a:t> % , чтобы указать процент </a:t>
            </a:r>
          </a:p>
          <a:p>
            <a:pPr marL="457200" indent="-457200">
              <a:buFont typeface="+mj-lt"/>
              <a:buAutoNum type="arabicPeriod"/>
            </a:pPr>
            <a:r>
              <a:rPr lang="ru-RU" dirty="0" smtClean="0">
                <a:ea typeface="+mn-lt"/>
                <a:cs typeface="+mn-lt"/>
              </a:rPr>
              <a:t>Проверьте предыдущие годы на наличие обновлений</a:t>
            </a:r>
            <a:endParaRPr lang="ru-RU" dirty="0" smtClean="0"/>
          </a:p>
          <a:p>
            <a:pPr marL="457200" indent="-457200">
              <a:buFont typeface="+mj-lt"/>
              <a:buAutoNum type="arabicPeriod"/>
            </a:pPr>
            <a:r>
              <a:rPr lang="ru-RU" dirty="0" smtClean="0"/>
              <a:t>Проверьте диаграммы на наличие ошибок</a:t>
            </a:r>
          </a:p>
          <a:p>
            <a:pPr marL="457200" indent="-457200">
              <a:buFont typeface="+mj-lt"/>
              <a:buAutoNum type="arabicPeriod"/>
            </a:pPr>
            <a:r>
              <a:rPr lang="ru-RU" dirty="0" smtClean="0"/>
              <a:t>Сохраните файл</a:t>
            </a:r>
            <a:endParaRPr lang="ru-RU" dirty="0"/>
          </a:p>
        </p:txBody>
      </p:sp>
      <p:pic>
        <p:nvPicPr>
          <p:cNvPr id="9" name="Picture 8">
            <a:extLst>
              <a:ext uri="{FF2B5EF4-FFF2-40B4-BE49-F238E27FC236}">
                <a16:creationId xmlns:a16="http://schemas.microsoft.com/office/drawing/2014/main" id="{2193CC18-5C29-4E0F-9C3A-DF67556074A0}"/>
              </a:ext>
            </a:extLst>
          </p:cNvPr>
          <p:cNvPicPr>
            <a:picLocks noChangeAspect="1"/>
          </p:cNvPicPr>
          <p:nvPr/>
        </p:nvPicPr>
        <p:blipFill>
          <a:blip r:embed="rId5"/>
          <a:stretch>
            <a:fillRect/>
          </a:stretch>
        </p:blipFill>
        <p:spPr>
          <a:xfrm>
            <a:off x="3796207" y="3912577"/>
            <a:ext cx="4477355" cy="2193482"/>
          </a:xfrm>
          <a:prstGeom prst="rect">
            <a:avLst/>
          </a:prstGeom>
        </p:spPr>
      </p:pic>
      <p:pic>
        <p:nvPicPr>
          <p:cNvPr id="11" name="Picture 10">
            <a:extLst>
              <a:ext uri="{FF2B5EF4-FFF2-40B4-BE49-F238E27FC236}">
                <a16:creationId xmlns:a16="http://schemas.microsoft.com/office/drawing/2014/main" id="{F05572C1-7BCD-4CEE-B4D8-F62047BBDFB1}"/>
              </a:ext>
            </a:extLst>
          </p:cNvPr>
          <p:cNvPicPr>
            <a:picLocks noChangeAspect="1"/>
          </p:cNvPicPr>
          <p:nvPr/>
        </p:nvPicPr>
        <p:blipFill>
          <a:blip r:embed="rId6"/>
          <a:stretch>
            <a:fillRect/>
          </a:stretch>
        </p:blipFill>
        <p:spPr>
          <a:xfrm>
            <a:off x="8467644" y="3912577"/>
            <a:ext cx="3047232" cy="1703403"/>
          </a:xfrm>
          <a:prstGeom prst="rect">
            <a:avLst/>
          </a:prstGeom>
        </p:spPr>
      </p:pic>
      <p:pic>
        <p:nvPicPr>
          <p:cNvPr id="5" name="Picture 4">
            <a:extLst>
              <a:ext uri="{FF2B5EF4-FFF2-40B4-BE49-F238E27FC236}">
                <a16:creationId xmlns:a16="http://schemas.microsoft.com/office/drawing/2014/main" id="{8F3DDE18-002F-4D7D-8694-3A191D557CDA}"/>
              </a:ext>
            </a:extLst>
          </p:cNvPr>
          <p:cNvPicPr>
            <a:picLocks noChangeAspect="1"/>
          </p:cNvPicPr>
          <p:nvPr/>
        </p:nvPicPr>
        <p:blipFill>
          <a:blip r:embed="rId7"/>
          <a:stretch>
            <a:fillRect/>
          </a:stretch>
        </p:blipFill>
        <p:spPr>
          <a:xfrm>
            <a:off x="8036170" y="864108"/>
            <a:ext cx="3338030" cy="1168960"/>
          </a:xfrm>
          <a:prstGeom prst="rect">
            <a:avLst/>
          </a:prstGeom>
        </p:spPr>
      </p:pic>
      <p:pic>
        <p:nvPicPr>
          <p:cNvPr id="6" name="Picture 5">
            <a:extLst>
              <a:ext uri="{FF2B5EF4-FFF2-40B4-BE49-F238E27FC236}">
                <a16:creationId xmlns:a16="http://schemas.microsoft.com/office/drawing/2014/main" id="{CFB7C79C-2F1B-41F1-B287-BC088E541959}"/>
              </a:ext>
            </a:extLst>
          </p:cNvPr>
          <p:cNvPicPr>
            <a:picLocks noChangeAspect="1"/>
          </p:cNvPicPr>
          <p:nvPr/>
        </p:nvPicPr>
        <p:blipFill>
          <a:blip r:embed="rId8"/>
          <a:stretch>
            <a:fillRect/>
          </a:stretch>
        </p:blipFill>
        <p:spPr>
          <a:xfrm>
            <a:off x="1" y="0"/>
            <a:ext cx="3472962" cy="826895"/>
          </a:xfrm>
          <a:prstGeom prst="rect">
            <a:avLst/>
          </a:prstGeom>
        </p:spPr>
      </p:pic>
      <p:pic>
        <p:nvPicPr>
          <p:cNvPr id="7" name="Audio 6">
            <a:hlinkClick r:id="" action="ppaction://media"/>
            <a:extLst>
              <a:ext uri="{FF2B5EF4-FFF2-40B4-BE49-F238E27FC236}">
                <a16:creationId xmlns:a16="http://schemas.microsoft.com/office/drawing/2014/main" id="{32ADF10B-A845-462E-A446-540C4AB661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6828335"/>
      </p:ext>
    </p:extLst>
  </p:cSld>
  <p:clrMapOvr>
    <a:masterClrMapping/>
  </p:clrMapOvr>
  <mc:AlternateContent xmlns:mc="http://schemas.openxmlformats.org/markup-compatibility/2006" xmlns:p14="http://schemas.microsoft.com/office/powerpoint/2010/main">
    <mc:Choice Requires="p14">
      <p:transition spd="slow" p14:dur="2000" advTm="65397"/>
    </mc:Choice>
    <mc:Fallback xmlns="">
      <p:transition spd="slow" advTm="6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8E8E1E8-FC84-435A-A6CC-6FD59809DAB8}"/>
              </a:ext>
            </a:extLst>
          </p:cNvPr>
          <p:cNvPicPr>
            <a:picLocks noChangeAspect="1"/>
          </p:cNvPicPr>
          <p:nvPr/>
        </p:nvPicPr>
        <p:blipFill>
          <a:blip r:embed="rId5"/>
          <a:stretch>
            <a:fillRect/>
          </a:stretch>
        </p:blipFill>
        <p:spPr>
          <a:xfrm>
            <a:off x="3472962" y="566737"/>
            <a:ext cx="8011902" cy="5724525"/>
          </a:xfrm>
          <a:prstGeom prst="rect">
            <a:avLst/>
          </a:prstGeom>
        </p:spPr>
      </p:pic>
      <p:sp>
        <p:nvSpPr>
          <p:cNvPr id="2" name="Title 1">
            <a:extLst>
              <a:ext uri="{FF2B5EF4-FFF2-40B4-BE49-F238E27FC236}">
                <a16:creationId xmlns:a16="http://schemas.microsoft.com/office/drawing/2014/main" id="{DC5D7C62-92C9-4511-A337-D50CD0C6FEB3}"/>
              </a:ext>
            </a:extLst>
          </p:cNvPr>
          <p:cNvSpPr>
            <a:spLocks noGrp="1"/>
          </p:cNvSpPr>
          <p:nvPr>
            <p:ph type="title"/>
          </p:nvPr>
        </p:nvSpPr>
        <p:spPr>
          <a:xfrm>
            <a:off x="185991" y="1371215"/>
            <a:ext cx="3103685" cy="1267671"/>
          </a:xfrm>
        </p:spPr>
        <p:txBody>
          <a:bodyPr>
            <a:normAutofit fontScale="90000"/>
          </a:bodyPr>
          <a:lstStyle/>
          <a:p>
            <a:r>
              <a:rPr lang="ru-RU" dirty="0" smtClean="0"/>
              <a:t>ППМР и грудное вскармливание</a:t>
            </a:r>
            <a:br>
              <a:rPr lang="ru-RU" dirty="0" smtClean="0"/>
            </a:br>
            <a:endParaRPr lang="ru-RU" dirty="0"/>
          </a:p>
        </p:txBody>
      </p:sp>
      <p:sp>
        <p:nvSpPr>
          <p:cNvPr id="8" name="TextBox 7">
            <a:extLst>
              <a:ext uri="{FF2B5EF4-FFF2-40B4-BE49-F238E27FC236}">
                <a16:creationId xmlns:a16="http://schemas.microsoft.com/office/drawing/2014/main" id="{C35E663D-DC80-426B-8E46-8AA003E71FE5}"/>
              </a:ext>
            </a:extLst>
          </p:cNvPr>
          <p:cNvSpPr txBox="1"/>
          <p:nvPr/>
        </p:nvSpPr>
        <p:spPr>
          <a:xfrm>
            <a:off x="175846" y="2901462"/>
            <a:ext cx="3150481" cy="3693319"/>
          </a:xfrm>
          <a:prstGeom prst="rect">
            <a:avLst/>
          </a:prstGeom>
          <a:noFill/>
        </p:spPr>
        <p:txBody>
          <a:bodyPr wrap="square" rtlCol="0">
            <a:spAutoFit/>
          </a:bodyPr>
          <a:lstStyle/>
          <a:p>
            <a:pPr marL="342900" indent="-342900">
              <a:buAutoNum type="arabicPeriod"/>
            </a:pPr>
            <a:r>
              <a:rPr lang="ru-RU" dirty="0" smtClean="0">
                <a:ea typeface="+mn-lt"/>
                <a:cs typeface="+mn-lt"/>
              </a:rPr>
              <a:t>Отобразить  числа</a:t>
            </a:r>
            <a:endParaRPr lang="ru-RU" dirty="0" smtClean="0"/>
          </a:p>
          <a:p>
            <a:pPr marL="342900" indent="-342900">
              <a:buAutoNum type="arabicPeriod"/>
            </a:pPr>
            <a:r>
              <a:rPr lang="ru-RU" dirty="0" smtClean="0">
                <a:ea typeface="+mn-lt"/>
                <a:cs typeface="+mn-lt"/>
              </a:rPr>
              <a:t>Добавьте </a:t>
            </a:r>
            <a:r>
              <a:rPr lang="ru-RU" dirty="0" err="1" smtClean="0">
                <a:ea typeface="+mn-lt"/>
                <a:cs typeface="+mn-lt"/>
              </a:rPr>
              <a:t>пренатальные</a:t>
            </a:r>
            <a:r>
              <a:rPr lang="ru-RU" dirty="0" smtClean="0">
                <a:ea typeface="+mn-lt"/>
                <a:cs typeface="+mn-lt"/>
              </a:rPr>
              <a:t> данные на 2021 год</a:t>
            </a:r>
            <a:endParaRPr lang="ru-RU" dirty="0" smtClean="0"/>
          </a:p>
          <a:p>
            <a:pPr marL="342900" indent="-342900">
              <a:buAutoNum type="arabicPeriod"/>
            </a:pPr>
            <a:r>
              <a:rPr lang="ru-RU" dirty="0" smtClean="0">
                <a:ea typeface="+mn-lt"/>
                <a:cs typeface="+mn-lt"/>
              </a:rPr>
              <a:t>Проверить удержание при доставке</a:t>
            </a:r>
            <a:endParaRPr lang="ru-RU" dirty="0" smtClean="0"/>
          </a:p>
          <a:p>
            <a:pPr marL="342900" indent="-342900">
              <a:buAutoNum type="arabicPeriod"/>
            </a:pPr>
            <a:r>
              <a:rPr lang="ru-RU" dirty="0" smtClean="0">
                <a:ea typeface="+mn-lt"/>
                <a:cs typeface="+mn-lt"/>
              </a:rPr>
              <a:t>Проверить послеродовой выпад</a:t>
            </a:r>
            <a:endParaRPr lang="ru-RU" dirty="0" smtClean="0"/>
          </a:p>
          <a:p>
            <a:pPr marL="342900" indent="-342900">
              <a:buAutoNum type="arabicPeriod"/>
            </a:pPr>
            <a:r>
              <a:rPr lang="ru-RU" dirty="0" smtClean="0">
                <a:ea typeface="+mn-lt"/>
                <a:cs typeface="+mn-lt"/>
              </a:rPr>
              <a:t>Построить график значений</a:t>
            </a:r>
            <a:endParaRPr lang="ru-RU" dirty="0" smtClean="0"/>
          </a:p>
          <a:p>
            <a:pPr marL="342900" indent="-342900">
              <a:buAutoNum type="arabicPeriod"/>
            </a:pPr>
            <a:r>
              <a:rPr lang="ru-RU" dirty="0" smtClean="0">
                <a:ea typeface="+mn-lt"/>
                <a:cs typeface="+mn-lt"/>
              </a:rPr>
              <a:t>Обновить схему грудного вскармливания</a:t>
            </a:r>
            <a:endParaRPr lang="ru-RU" dirty="0" smtClean="0"/>
          </a:p>
          <a:p>
            <a:pPr marL="342900" indent="-342900">
              <a:buFont typeface="+mj-lt"/>
              <a:buAutoNum type="arabicPeriod"/>
            </a:pPr>
            <a:endParaRPr lang="ru-RU" sz="1800" dirty="0" smtClean="0"/>
          </a:p>
          <a:p>
            <a:pPr marL="342900" indent="-342900">
              <a:buFont typeface="+mj-lt"/>
              <a:buAutoNum type="arabicPeriod"/>
            </a:pPr>
            <a:endParaRPr lang="ru-RU" dirty="0">
              <a:solidFill>
                <a:schemeClr val="bg1"/>
              </a:solidFill>
            </a:endParaRPr>
          </a:p>
        </p:txBody>
      </p:sp>
      <p:sp>
        <p:nvSpPr>
          <p:cNvPr id="9" name="TextBox 8">
            <a:extLst>
              <a:ext uri="{FF2B5EF4-FFF2-40B4-BE49-F238E27FC236}">
                <a16:creationId xmlns:a16="http://schemas.microsoft.com/office/drawing/2014/main" id="{380C90ED-71AC-406B-AD01-2F56A529E719}"/>
              </a:ext>
            </a:extLst>
          </p:cNvPr>
          <p:cNvSpPr txBox="1"/>
          <p:nvPr/>
        </p:nvSpPr>
        <p:spPr>
          <a:xfrm>
            <a:off x="8916817" y="826895"/>
            <a:ext cx="325315" cy="369332"/>
          </a:xfrm>
          <a:prstGeom prst="rect">
            <a:avLst/>
          </a:prstGeom>
          <a:noFill/>
        </p:spPr>
        <p:txBody>
          <a:bodyPr wrap="square" rtlCol="0">
            <a:spAutoFit/>
          </a:bodyPr>
          <a:lstStyle/>
          <a:p>
            <a:r>
              <a:rPr lang="ru-RU" dirty="0" smtClean="0">
                <a:solidFill>
                  <a:srgbClr val="FF0000"/>
                </a:solidFill>
              </a:rPr>
              <a:t>1</a:t>
            </a:r>
            <a:endParaRPr lang="ru-RU" dirty="0">
              <a:solidFill>
                <a:srgbClr val="FF0000"/>
              </a:solidFill>
            </a:endParaRPr>
          </a:p>
        </p:txBody>
      </p:sp>
      <p:sp>
        <p:nvSpPr>
          <p:cNvPr id="13" name="TextBox 12">
            <a:extLst>
              <a:ext uri="{FF2B5EF4-FFF2-40B4-BE49-F238E27FC236}">
                <a16:creationId xmlns:a16="http://schemas.microsoft.com/office/drawing/2014/main" id="{12E440BA-E436-4824-809F-EA26C791A7A8}"/>
              </a:ext>
            </a:extLst>
          </p:cNvPr>
          <p:cNvSpPr txBox="1"/>
          <p:nvPr/>
        </p:nvSpPr>
        <p:spPr>
          <a:xfrm>
            <a:off x="7842218" y="2646806"/>
            <a:ext cx="325315" cy="369332"/>
          </a:xfrm>
          <a:prstGeom prst="rect">
            <a:avLst/>
          </a:prstGeom>
          <a:noFill/>
        </p:spPr>
        <p:txBody>
          <a:bodyPr wrap="square" rtlCol="0">
            <a:spAutoFit/>
          </a:bodyPr>
          <a:lstStyle/>
          <a:p>
            <a:r>
              <a:rPr lang="ru-RU" dirty="0" smtClean="0">
                <a:solidFill>
                  <a:srgbClr val="FF0000"/>
                </a:solidFill>
              </a:rPr>
              <a:t>2</a:t>
            </a:r>
            <a:endParaRPr lang="ru-RU" dirty="0">
              <a:solidFill>
                <a:srgbClr val="FF0000"/>
              </a:solidFill>
            </a:endParaRPr>
          </a:p>
        </p:txBody>
      </p:sp>
      <p:sp>
        <p:nvSpPr>
          <p:cNvPr id="14" name="Rectangle 13">
            <a:extLst>
              <a:ext uri="{FF2B5EF4-FFF2-40B4-BE49-F238E27FC236}">
                <a16:creationId xmlns:a16="http://schemas.microsoft.com/office/drawing/2014/main" id="{BCC14228-5BC4-4A25-AA74-BD54B39FD6EC}"/>
              </a:ext>
            </a:extLst>
          </p:cNvPr>
          <p:cNvSpPr/>
          <p:nvPr/>
        </p:nvSpPr>
        <p:spPr>
          <a:xfrm>
            <a:off x="8151511" y="2510612"/>
            <a:ext cx="162657" cy="10627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15">
            <a:extLst>
              <a:ext uri="{FF2B5EF4-FFF2-40B4-BE49-F238E27FC236}">
                <a16:creationId xmlns:a16="http://schemas.microsoft.com/office/drawing/2014/main" id="{127BC70B-0E4C-486F-88A9-C50000E6BE50}"/>
              </a:ext>
            </a:extLst>
          </p:cNvPr>
          <p:cNvSpPr txBox="1"/>
          <p:nvPr/>
        </p:nvSpPr>
        <p:spPr>
          <a:xfrm>
            <a:off x="7734554" y="3573340"/>
            <a:ext cx="325315" cy="369332"/>
          </a:xfrm>
          <a:prstGeom prst="rect">
            <a:avLst/>
          </a:prstGeom>
          <a:noFill/>
        </p:spPr>
        <p:txBody>
          <a:bodyPr wrap="square" rtlCol="0">
            <a:spAutoFit/>
          </a:bodyPr>
          <a:lstStyle/>
          <a:p>
            <a:r>
              <a:rPr lang="ru-RU" dirty="0" smtClean="0">
                <a:solidFill>
                  <a:srgbClr val="FF0000"/>
                </a:solidFill>
              </a:rPr>
              <a:t>3</a:t>
            </a:r>
            <a:endParaRPr lang="ru-RU" dirty="0">
              <a:solidFill>
                <a:srgbClr val="FF0000"/>
              </a:solidFill>
            </a:endParaRPr>
          </a:p>
        </p:txBody>
      </p:sp>
      <p:sp>
        <p:nvSpPr>
          <p:cNvPr id="20" name="Rectangle 19">
            <a:extLst>
              <a:ext uri="{FF2B5EF4-FFF2-40B4-BE49-F238E27FC236}">
                <a16:creationId xmlns:a16="http://schemas.microsoft.com/office/drawing/2014/main" id="{7721CDE0-6ED1-4C7E-B29D-64441418AE30}"/>
              </a:ext>
            </a:extLst>
          </p:cNvPr>
          <p:cNvSpPr/>
          <p:nvPr/>
        </p:nvSpPr>
        <p:spPr>
          <a:xfrm>
            <a:off x="7988854" y="3573340"/>
            <a:ext cx="325314" cy="43909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6" name="Picture 25">
            <a:extLst>
              <a:ext uri="{FF2B5EF4-FFF2-40B4-BE49-F238E27FC236}">
                <a16:creationId xmlns:a16="http://schemas.microsoft.com/office/drawing/2014/main" id="{4393C577-CB1D-466E-A156-11A303C54EA0}"/>
              </a:ext>
            </a:extLst>
          </p:cNvPr>
          <p:cNvPicPr>
            <a:picLocks noChangeAspect="1"/>
          </p:cNvPicPr>
          <p:nvPr/>
        </p:nvPicPr>
        <p:blipFill>
          <a:blip r:embed="rId6"/>
          <a:stretch>
            <a:fillRect/>
          </a:stretch>
        </p:blipFill>
        <p:spPr>
          <a:xfrm>
            <a:off x="3560885" y="6024553"/>
            <a:ext cx="7264277" cy="542925"/>
          </a:xfrm>
          <a:prstGeom prst="rect">
            <a:avLst/>
          </a:prstGeom>
        </p:spPr>
      </p:pic>
      <p:sp>
        <p:nvSpPr>
          <p:cNvPr id="28" name="TextBox 27">
            <a:extLst>
              <a:ext uri="{FF2B5EF4-FFF2-40B4-BE49-F238E27FC236}">
                <a16:creationId xmlns:a16="http://schemas.microsoft.com/office/drawing/2014/main" id="{A6D68686-C610-42B3-94E4-85441CD009FA}"/>
              </a:ext>
            </a:extLst>
          </p:cNvPr>
          <p:cNvSpPr txBox="1"/>
          <p:nvPr/>
        </p:nvSpPr>
        <p:spPr>
          <a:xfrm>
            <a:off x="8490737" y="5839887"/>
            <a:ext cx="325315" cy="369332"/>
          </a:xfrm>
          <a:prstGeom prst="rect">
            <a:avLst/>
          </a:prstGeom>
          <a:noFill/>
        </p:spPr>
        <p:txBody>
          <a:bodyPr wrap="square" rtlCol="0">
            <a:spAutoFit/>
          </a:bodyPr>
          <a:lstStyle/>
          <a:p>
            <a:r>
              <a:rPr lang="ru-RU" dirty="0" smtClean="0">
                <a:solidFill>
                  <a:srgbClr val="FF0000"/>
                </a:solidFill>
              </a:rPr>
              <a:t>5</a:t>
            </a:r>
            <a:endParaRPr lang="ru-RU" dirty="0">
              <a:solidFill>
                <a:srgbClr val="FF0000"/>
              </a:solidFill>
            </a:endParaRPr>
          </a:p>
        </p:txBody>
      </p:sp>
      <p:sp>
        <p:nvSpPr>
          <p:cNvPr id="30" name="TextBox 29">
            <a:extLst>
              <a:ext uri="{FF2B5EF4-FFF2-40B4-BE49-F238E27FC236}">
                <a16:creationId xmlns:a16="http://schemas.microsoft.com/office/drawing/2014/main" id="{1A3FE078-FA3E-4637-AED7-F92D4D9E1DF0}"/>
              </a:ext>
            </a:extLst>
          </p:cNvPr>
          <p:cNvSpPr txBox="1"/>
          <p:nvPr/>
        </p:nvSpPr>
        <p:spPr>
          <a:xfrm>
            <a:off x="5609790" y="5839887"/>
            <a:ext cx="325315" cy="369332"/>
          </a:xfrm>
          <a:prstGeom prst="rect">
            <a:avLst/>
          </a:prstGeom>
          <a:noFill/>
        </p:spPr>
        <p:txBody>
          <a:bodyPr wrap="square" rtlCol="0">
            <a:spAutoFit/>
          </a:bodyPr>
          <a:lstStyle/>
          <a:p>
            <a:r>
              <a:rPr lang="ru-RU" dirty="0" smtClean="0">
                <a:solidFill>
                  <a:srgbClr val="FF0000"/>
                </a:solidFill>
              </a:rPr>
              <a:t>6</a:t>
            </a:r>
            <a:endParaRPr lang="ru-RU" dirty="0">
              <a:solidFill>
                <a:srgbClr val="FF0000"/>
              </a:solidFill>
            </a:endParaRPr>
          </a:p>
        </p:txBody>
      </p:sp>
      <p:pic>
        <p:nvPicPr>
          <p:cNvPr id="3" name="Picture 2">
            <a:extLst>
              <a:ext uri="{FF2B5EF4-FFF2-40B4-BE49-F238E27FC236}">
                <a16:creationId xmlns:a16="http://schemas.microsoft.com/office/drawing/2014/main" id="{3E38100A-9E21-4494-B453-6ED30A9B9994}"/>
              </a:ext>
            </a:extLst>
          </p:cNvPr>
          <p:cNvPicPr>
            <a:picLocks noChangeAspect="1"/>
          </p:cNvPicPr>
          <p:nvPr/>
        </p:nvPicPr>
        <p:blipFill>
          <a:blip r:embed="rId7"/>
          <a:stretch>
            <a:fillRect/>
          </a:stretch>
        </p:blipFill>
        <p:spPr>
          <a:xfrm>
            <a:off x="1" y="0"/>
            <a:ext cx="3472962" cy="826895"/>
          </a:xfrm>
          <a:prstGeom prst="rect">
            <a:avLst/>
          </a:prstGeom>
        </p:spPr>
      </p:pic>
      <p:sp>
        <p:nvSpPr>
          <p:cNvPr id="25" name="Rectangle 24">
            <a:extLst>
              <a:ext uri="{FF2B5EF4-FFF2-40B4-BE49-F238E27FC236}">
                <a16:creationId xmlns:a16="http://schemas.microsoft.com/office/drawing/2014/main" id="{20144312-28E1-41D9-9C52-34141DF310D8}"/>
              </a:ext>
            </a:extLst>
          </p:cNvPr>
          <p:cNvSpPr/>
          <p:nvPr/>
        </p:nvSpPr>
        <p:spPr>
          <a:xfrm>
            <a:off x="8050745" y="5528788"/>
            <a:ext cx="325314" cy="43909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a:extLst>
              <a:ext uri="{FF2B5EF4-FFF2-40B4-BE49-F238E27FC236}">
                <a16:creationId xmlns:a16="http://schemas.microsoft.com/office/drawing/2014/main" id="{3F8A9FA2-5822-4EB7-9CC1-D3DD449147E3}"/>
              </a:ext>
            </a:extLst>
          </p:cNvPr>
          <p:cNvSpPr txBox="1"/>
          <p:nvPr/>
        </p:nvSpPr>
        <p:spPr>
          <a:xfrm>
            <a:off x="7752906" y="5489049"/>
            <a:ext cx="325315" cy="369332"/>
          </a:xfrm>
          <a:prstGeom prst="rect">
            <a:avLst/>
          </a:prstGeom>
          <a:noFill/>
        </p:spPr>
        <p:txBody>
          <a:bodyPr wrap="square" rtlCol="0">
            <a:spAutoFit/>
          </a:bodyPr>
          <a:lstStyle/>
          <a:p>
            <a:r>
              <a:rPr lang="ru-RU" dirty="0" smtClean="0">
                <a:solidFill>
                  <a:srgbClr val="FF0000"/>
                </a:solidFill>
              </a:rPr>
              <a:t>4</a:t>
            </a:r>
            <a:endParaRPr lang="ru-RU" dirty="0">
              <a:solidFill>
                <a:srgbClr val="FF0000"/>
              </a:solidFill>
            </a:endParaRPr>
          </a:p>
        </p:txBody>
      </p:sp>
      <p:pic>
        <p:nvPicPr>
          <p:cNvPr id="22" name="Audio 21">
            <a:hlinkClick r:id="" action="ppaction://media"/>
            <a:extLst>
              <a:ext uri="{FF2B5EF4-FFF2-40B4-BE49-F238E27FC236}">
                <a16:creationId xmlns:a16="http://schemas.microsoft.com/office/drawing/2014/main" id="{3BD596D1-4886-4107-90B9-F55CDD24A1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9565068"/>
      </p:ext>
    </p:extLst>
  </p:cSld>
  <p:clrMapOvr>
    <a:masterClrMapping/>
  </p:clrMapOvr>
  <mc:AlternateContent xmlns:mc="http://schemas.openxmlformats.org/markup-compatibility/2006" xmlns:p14="http://schemas.microsoft.com/office/powerpoint/2010/main">
    <mc:Choice Requires="p14">
      <p:transition spd="slow" p14:dur="2000" advTm="86803"/>
    </mc:Choice>
    <mc:Fallback xmlns="">
      <p:transition spd="slow" advTm="8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extLst mod="1">
    <p:ext uri="{3A86A75C-4F4B-4683-9AE1-C65F6400EC91}">
      <p14:laserTraceLst xmlns:p14="http://schemas.microsoft.com/office/powerpoint/2010/main">
        <p14:tracePtLst>
          <p14:tracePt t="284" x="3349625" y="1387475"/>
          <p14:tracePt t="695" x="3349625" y="1371600"/>
          <p14:tracePt t="703" x="3349625" y="1347788"/>
          <p14:tracePt t="712" x="3341688" y="1323975"/>
          <p14:tracePt t="719" x="3333750" y="1292225"/>
          <p14:tracePt t="725" x="3317875" y="1236663"/>
          <p14:tracePt t="735" x="3300413" y="1155700"/>
          <p14:tracePt t="741" x="3268663" y="1076325"/>
          <p14:tracePt t="750" x="3244850" y="1004888"/>
          <p14:tracePt t="757" x="3221038" y="949325"/>
          <p14:tracePt t="766" x="3205163" y="901700"/>
          <p14:tracePt t="773" x="3197225" y="852488"/>
          <p14:tracePt t="783" x="3181350" y="804863"/>
          <p14:tracePt t="791" x="3165475" y="749300"/>
          <p14:tracePt t="798" x="3157538" y="701675"/>
          <p14:tracePt t="807" x="3141663" y="654050"/>
          <p14:tracePt t="815" x="3117850" y="582613"/>
          <p14:tracePt t="823" x="3101975" y="527050"/>
          <p14:tracePt t="829" x="3094038" y="469900"/>
          <p14:tracePt t="839" x="3070225" y="414338"/>
          <p14:tracePt t="845" x="3054350" y="350838"/>
          <p14:tracePt t="855" x="3022600" y="271463"/>
          <p14:tracePt t="862" x="2998788" y="200025"/>
          <p14:tracePt t="871" x="2967038" y="119063"/>
          <p14:tracePt t="879" x="2941638" y="55563"/>
          <p14:tracePt t="8262" x="2384425" y="15875"/>
          <p14:tracePt t="8269" x="2376488" y="39688"/>
          <p14:tracePt t="8278" x="2368550" y="63500"/>
          <p14:tracePt t="8285" x="2352675" y="87313"/>
          <p14:tracePt t="8293" x="2336800" y="103188"/>
          <p14:tracePt t="8301" x="2320925" y="127000"/>
          <p14:tracePt t="8309" x="2305050" y="158750"/>
          <p14:tracePt t="8317" x="2289175" y="184150"/>
          <p14:tracePt t="8325" x="2265363" y="207963"/>
          <p14:tracePt t="8334" x="2247900" y="231775"/>
          <p14:tracePt t="8341" x="2232025" y="247650"/>
          <p14:tracePt t="8349" x="2208213" y="279400"/>
          <p14:tracePt t="8357" x="2200275" y="287338"/>
          <p14:tracePt t="8365" x="2176463" y="311150"/>
          <p14:tracePt t="8373" x="2168525" y="327025"/>
          <p14:tracePt t="8381" x="2160588" y="334963"/>
          <p14:tracePt t="8389" x="2136775" y="350838"/>
          <p14:tracePt t="8397" x="2128838" y="358775"/>
          <p14:tracePt t="8405" x="2112963" y="374650"/>
          <p14:tracePt t="8413" x="2097088" y="374650"/>
          <p14:tracePt t="8421" x="2081213" y="390525"/>
          <p14:tracePt t="8429" x="2073275" y="398463"/>
          <p14:tracePt t="8439" x="2049463" y="398463"/>
          <p14:tracePt t="8445" x="2041525" y="406400"/>
          <p14:tracePt t="8455" x="2025650" y="414338"/>
          <p14:tracePt t="8461" x="2009775" y="414338"/>
          <p14:tracePt t="8471" x="1978025" y="430213"/>
          <p14:tracePt t="8477" x="1962150" y="438150"/>
          <p14:tracePt t="8487" x="1938338" y="438150"/>
          <p14:tracePt t="8493" x="1912938" y="438150"/>
          <p14:tracePt t="8505" x="1889125" y="446088"/>
          <p14:tracePt t="8512" x="1873250" y="454025"/>
          <p14:tracePt t="8520" x="1849438" y="461963"/>
          <p14:tracePt t="8526" x="1825625" y="461963"/>
          <p14:tracePt t="8534" x="1801813" y="469900"/>
          <p14:tracePt t="8541" x="1785938" y="469900"/>
          <p14:tracePt t="8549" x="1762125" y="469900"/>
          <p14:tracePt t="8557" x="1738313" y="477838"/>
          <p14:tracePt t="8565" x="1714500" y="477838"/>
          <p14:tracePt t="8573" x="1706563" y="485775"/>
          <p14:tracePt t="8581" x="1690688" y="485775"/>
          <p14:tracePt t="8590" x="1682750" y="485775"/>
          <p14:tracePt t="8597" x="1674813" y="485775"/>
          <p14:tracePt t="8606" x="1666875" y="485775"/>
          <p14:tracePt t="8677" x="1666875" y="493713"/>
          <p14:tracePt t="8701" x="1658938" y="501650"/>
          <p14:tracePt t="8726" x="1651000" y="501650"/>
          <p14:tracePt t="8927" x="1651000" y="509588"/>
          <p14:tracePt t="9023" x="1651000" y="519113"/>
          <p14:tracePt t="9039" x="1651000" y="527050"/>
          <p14:tracePt t="9048" x="1658938" y="542925"/>
          <p14:tracePt t="9063" x="1666875" y="550863"/>
          <p14:tracePt t="9192" x="1674813" y="550863"/>
          <p14:tracePt t="9222" x="1674813" y="542925"/>
          <p14:tracePt t="9847" x="1674813" y="550863"/>
          <p14:tracePt t="9855" x="1674813" y="558800"/>
          <p14:tracePt t="9863" x="1674813" y="566738"/>
          <p14:tracePt t="9872" x="1674813" y="574675"/>
          <p14:tracePt t="9877" x="1674813" y="598488"/>
          <p14:tracePt t="9886" x="1666875" y="614363"/>
          <p14:tracePt t="9893" x="1666875" y="630238"/>
          <p14:tracePt t="9901" x="1666875" y="646113"/>
          <p14:tracePt t="9909" x="1666875" y="669925"/>
          <p14:tracePt t="9917" x="1658938" y="685800"/>
          <p14:tracePt t="9925" x="1658938" y="709613"/>
          <p14:tracePt t="9934" x="1651000" y="733425"/>
          <p14:tracePt t="9941" x="1643063" y="757238"/>
          <p14:tracePt t="9949" x="1643063" y="773113"/>
          <p14:tracePt t="9957" x="1643063" y="788988"/>
          <p14:tracePt t="9965" x="1635125" y="812800"/>
          <p14:tracePt t="9973" x="1627188" y="828675"/>
          <p14:tracePt t="9981" x="1619250" y="852488"/>
          <p14:tracePt t="9989" x="1611313" y="877888"/>
          <p14:tracePt t="9997" x="1603375" y="893763"/>
          <p14:tracePt t="10005" x="1595438" y="909638"/>
          <p14:tracePt t="10012" x="1587500" y="917575"/>
          <p14:tracePt t="10022" x="1579563" y="941388"/>
          <p14:tracePt t="10029" x="1571625" y="957263"/>
          <p14:tracePt t="10038" x="1562100" y="965200"/>
          <p14:tracePt t="10045" x="1554163" y="981075"/>
          <p14:tracePt t="10055" x="1546225" y="989013"/>
          <p14:tracePt t="10061" x="1538288" y="996950"/>
          <p14:tracePt t="10077" x="1530350" y="1004888"/>
          <p14:tracePt t="10117" x="1522413" y="1012825"/>
          <p14:tracePt t="10143" x="1514475" y="1012825"/>
          <p14:tracePt t="10153" x="1506538" y="1012825"/>
          <p14:tracePt t="10161" x="1498600" y="1012825"/>
          <p14:tracePt t="10167" x="1490663" y="1012825"/>
          <p14:tracePt t="10174" x="1482725" y="1012825"/>
          <p14:tracePt t="10182" x="1466850" y="1020763"/>
          <p14:tracePt t="10190" x="1450975" y="1020763"/>
          <p14:tracePt t="10201" x="1443038" y="1020763"/>
          <p14:tracePt t="10206" x="1427163" y="1020763"/>
          <p14:tracePt t="10213" x="1411288" y="1020763"/>
          <p14:tracePt t="10222" x="1395413" y="1020763"/>
          <p14:tracePt t="10229" x="1379538" y="1012825"/>
          <p14:tracePt t="10239" x="1371600" y="1012825"/>
          <p14:tracePt t="10383" x="1363663" y="1004888"/>
          <p14:tracePt t="10397" x="1355725" y="989013"/>
          <p14:tracePt t="10413" x="1347788" y="981075"/>
          <p14:tracePt t="10421" x="1339850" y="973138"/>
          <p14:tracePt t="10429" x="1339850" y="965200"/>
          <p14:tracePt t="10454" x="1331913" y="949325"/>
          <p14:tracePt t="10486" x="1331913" y="941388"/>
          <p14:tracePt t="10493" x="1331913" y="933450"/>
          <p14:tracePt t="10501" x="1331913" y="925513"/>
          <p14:tracePt t="10509" x="1331913" y="917575"/>
          <p14:tracePt t="10518" x="1323975" y="917575"/>
          <p14:tracePt t="10526" x="1323975" y="909638"/>
          <p14:tracePt t="10534" x="1323975" y="901700"/>
          <p14:tracePt t="10542" x="1323975" y="893763"/>
          <p14:tracePt t="10549" x="1316038" y="885825"/>
          <p14:tracePt t="10565" x="1308100" y="869950"/>
          <p14:tracePt t="10581" x="1308100" y="862013"/>
          <p14:tracePt t="10597" x="1308100" y="852488"/>
          <p14:tracePt t="11541" x="1316038" y="852488"/>
          <p14:tracePt t="11550" x="1331913" y="862013"/>
          <p14:tracePt t="11557" x="1339850" y="862013"/>
          <p14:tracePt t="11567" x="1355725" y="869950"/>
          <p14:tracePt t="11575" x="1379538" y="869950"/>
          <p14:tracePt t="11581" x="1395413" y="885825"/>
          <p14:tracePt t="11589" x="1427163" y="885825"/>
          <p14:tracePt t="11597" x="1443038" y="893763"/>
          <p14:tracePt t="11605" x="1474788" y="893763"/>
          <p14:tracePt t="11615" x="1514475" y="901700"/>
          <p14:tracePt t="11622" x="1554163" y="909638"/>
          <p14:tracePt t="11630" x="1603375" y="917575"/>
          <p14:tracePt t="11639" x="1635125" y="917575"/>
          <p14:tracePt t="11645" x="1690688" y="925513"/>
          <p14:tracePt t="11655" x="1730375" y="933450"/>
          <p14:tracePt t="11662" x="1785938" y="933450"/>
          <p14:tracePt t="11670" x="1841500" y="941388"/>
          <p14:tracePt t="11677" x="1905000" y="949325"/>
          <p14:tracePt t="11686" x="1970088" y="957263"/>
          <p14:tracePt t="11693" x="2025650" y="957263"/>
          <p14:tracePt t="11701" x="2097088" y="965200"/>
          <p14:tracePt t="11709" x="2168525" y="973138"/>
          <p14:tracePt t="11718" x="2247900" y="981075"/>
          <p14:tracePt t="11725" x="2328863" y="989013"/>
          <p14:tracePt t="11734" x="2400300" y="996950"/>
          <p14:tracePt t="11741" x="2463800" y="1004888"/>
          <p14:tracePt t="11750" x="2543175" y="1004888"/>
          <p14:tracePt t="11757" x="2606675" y="1012825"/>
          <p14:tracePt t="11765" x="2671763" y="1012825"/>
          <p14:tracePt t="11773" x="2727325" y="1020763"/>
          <p14:tracePt t="11783" x="2767013" y="1020763"/>
          <p14:tracePt t="11790" x="2798763" y="1020763"/>
          <p14:tracePt t="11799" x="2830513" y="1020763"/>
          <p14:tracePt t="11807" x="2870200" y="1020763"/>
          <p14:tracePt t="11814" x="2894013" y="1020763"/>
          <p14:tracePt t="11822" x="2909888" y="1020763"/>
          <p14:tracePt t="11829" x="2917825" y="1020763"/>
          <p14:tracePt t="11839" x="2925763" y="1020763"/>
          <p14:tracePt t="11846" x="2941638" y="1020763"/>
          <p14:tracePt t="11855" x="2949575" y="1020763"/>
          <p14:tracePt t="11862" x="2957513" y="1012825"/>
          <p14:tracePt t="11871" x="2974975" y="1012825"/>
          <p14:tracePt t="11878" x="2982913" y="1012825"/>
          <p14:tracePt t="11886" x="2990850" y="1004888"/>
          <p14:tracePt t="11894" x="3014663" y="996950"/>
          <p14:tracePt t="11902" x="3022600" y="996950"/>
          <p14:tracePt t="11909" x="3038475" y="989013"/>
          <p14:tracePt t="11918" x="3062288" y="989013"/>
          <p14:tracePt t="11926" x="3086100" y="989013"/>
          <p14:tracePt t="11936" x="3117850" y="981075"/>
          <p14:tracePt t="11941" x="3157538" y="973138"/>
          <p14:tracePt t="11949" x="3189288" y="973138"/>
          <p14:tracePt t="11957" x="3228975" y="965200"/>
          <p14:tracePt t="11965" x="3268663" y="957263"/>
          <p14:tracePt t="11974" x="3308350" y="957263"/>
          <p14:tracePt t="11981" x="3349625" y="949325"/>
          <p14:tracePt t="11989" x="3381375" y="941388"/>
          <p14:tracePt t="11997" x="3413125" y="941388"/>
          <p14:tracePt t="12005" x="3460750" y="941388"/>
          <p14:tracePt t="12013" x="3484563" y="933450"/>
          <p14:tracePt t="12021" x="3508375" y="925513"/>
          <p14:tracePt t="12029" x="3540125" y="925513"/>
          <p14:tracePt t="12038" x="3563938" y="917575"/>
          <p14:tracePt t="12046" x="3587750" y="909638"/>
          <p14:tracePt t="12054" x="3603625" y="909638"/>
          <p14:tracePt t="12061" x="3627438" y="909638"/>
          <p14:tracePt t="12071" x="3635375" y="909638"/>
          <p14:tracePt t="12077" x="3643313" y="901700"/>
          <p14:tracePt t="12086" x="3660775" y="893763"/>
          <p14:tracePt t="12093" x="3668713" y="893763"/>
          <p14:tracePt t="12101" x="3676650" y="893763"/>
          <p14:tracePt t="12109" x="3684588" y="893763"/>
          <p14:tracePt t="12118" x="3700463" y="885825"/>
          <p14:tracePt t="12134" x="3708400" y="877888"/>
          <p14:tracePt t="12150" x="3724275" y="869950"/>
          <p14:tracePt t="12173" x="3724275" y="862013"/>
          <p14:tracePt t="12639" x="3716338" y="862013"/>
          <p14:tracePt t="12646" x="3700463" y="869950"/>
          <p14:tracePt t="12655" x="3684588" y="869950"/>
          <p14:tracePt t="12663" x="3676650" y="869950"/>
          <p14:tracePt t="12669" x="3668713" y="877888"/>
          <p14:tracePt t="12678" x="3660775" y="885825"/>
          <p14:tracePt t="12685" x="3651250" y="885825"/>
          <p14:tracePt t="18655" x="3668713" y="901700"/>
          <p14:tracePt t="18663" x="3732213" y="925513"/>
          <p14:tracePt t="18670" x="3795713" y="941388"/>
          <p14:tracePt t="18677" x="3883025" y="965200"/>
          <p14:tracePt t="18686" x="3978275" y="981075"/>
          <p14:tracePt t="18693" x="4106863" y="1020763"/>
          <p14:tracePt t="18701" x="4249738" y="1052513"/>
          <p14:tracePt t="18709" x="4402138" y="1084263"/>
          <p14:tracePt t="18718" x="4568825" y="1131888"/>
          <p14:tracePt t="18726" x="4760913" y="1163638"/>
          <p14:tracePt t="18734" x="4967288" y="1204913"/>
          <p14:tracePt t="18742" x="5183188" y="1252538"/>
          <p14:tracePt t="18751" x="5422900" y="1308100"/>
          <p14:tracePt t="18757" x="5676900" y="1355725"/>
          <p14:tracePt t="18765" x="5900738" y="1395413"/>
          <p14:tracePt t="18773" x="6180138" y="1435100"/>
          <p14:tracePt t="18781" x="6402388" y="1474788"/>
          <p14:tracePt t="18789" x="6657975" y="1514475"/>
          <p14:tracePt t="18797" x="6921500" y="1547813"/>
          <p14:tracePt t="18805" x="7200900" y="1587500"/>
          <p14:tracePt t="18813" x="7486650" y="1627188"/>
          <p14:tracePt t="18822" x="7797800" y="1651000"/>
          <p14:tracePt t="18829" x="8045450" y="1682750"/>
          <p14:tracePt t="18839" x="8293100" y="1690688"/>
          <p14:tracePt t="18845" x="8467725" y="1706563"/>
          <p14:tracePt t="18855" x="8604250" y="1714500"/>
          <p14:tracePt t="18861" x="8747125" y="1722438"/>
          <p14:tracePt t="18871" x="8850313" y="1738313"/>
          <p14:tracePt t="18877" x="8947150" y="1754188"/>
          <p14:tracePt t="18887" x="9026525" y="1762125"/>
          <p14:tracePt t="18893" x="9097963" y="1770063"/>
          <p14:tracePt t="18901" x="9153525" y="1778000"/>
          <p14:tracePt t="18909" x="9209088" y="1778000"/>
          <p14:tracePt t="18917" x="9250363" y="1785938"/>
          <p14:tracePt t="18925" x="9282113" y="1785938"/>
          <p14:tracePt t="18935" x="9321800" y="1785938"/>
          <p14:tracePt t="18941" x="9345613" y="1785938"/>
          <p14:tracePt t="18950" x="9369425" y="1785938"/>
          <p14:tracePt t="18957" x="9385300" y="1785938"/>
          <p14:tracePt t="18965" x="9409113" y="1785938"/>
          <p14:tracePt t="18973" x="9424988" y="1785938"/>
          <p14:tracePt t="18981" x="9448800" y="1778000"/>
          <p14:tracePt t="18989" x="9488488" y="1762125"/>
          <p14:tracePt t="18997" x="9512300" y="1754188"/>
          <p14:tracePt t="19005" x="9559925" y="1746250"/>
          <p14:tracePt t="19013" x="9593263" y="1730375"/>
          <p14:tracePt t="19021" x="9640888" y="1714500"/>
          <p14:tracePt t="19029" x="9688513" y="1698625"/>
          <p14:tracePt t="19039" x="9728200" y="1690688"/>
          <p14:tracePt t="19045" x="9767888" y="1674813"/>
          <p14:tracePt t="19055" x="9799638" y="1666875"/>
          <p14:tracePt t="19065" x="9831388" y="1651000"/>
          <p14:tracePt t="19071" x="9839325" y="1635125"/>
          <p14:tracePt t="19078" x="9847263" y="1627188"/>
          <p14:tracePt t="19085" x="9847263" y="1619250"/>
          <p14:tracePt t="19093" x="9847263" y="1603375"/>
          <p14:tracePt t="19101" x="9847263" y="1587500"/>
          <p14:tracePt t="19110" x="9823450" y="1571625"/>
          <p14:tracePt t="19117" x="9799638" y="1547813"/>
          <p14:tracePt t="19126" x="9759950" y="1514475"/>
          <p14:tracePt t="19135" x="9712325" y="1482725"/>
          <p14:tracePt t="19141" x="9664700" y="1450975"/>
          <p14:tracePt t="19150" x="9625013" y="1411288"/>
          <p14:tracePt t="19157" x="9585325" y="1387475"/>
          <p14:tracePt t="19166" x="9567863" y="1355725"/>
          <p14:tracePt t="19173" x="9559925" y="1339850"/>
          <p14:tracePt t="19181" x="9544050" y="1323975"/>
          <p14:tracePt t="19190" x="9544050" y="1308100"/>
          <p14:tracePt t="19197" x="9544050" y="1292225"/>
          <p14:tracePt t="19205" x="9544050" y="1276350"/>
          <p14:tracePt t="19213" x="9544050" y="1268413"/>
          <p14:tracePt t="19222" x="9544050" y="1252538"/>
          <p14:tracePt t="19229" x="9544050" y="1236663"/>
          <p14:tracePt t="19238" x="9544050" y="1228725"/>
          <p14:tracePt t="19245" x="9544050" y="1220788"/>
          <p14:tracePt t="19254" x="9544050" y="1204913"/>
          <p14:tracePt t="19261" x="9544050" y="1195388"/>
          <p14:tracePt t="19272" x="9528175" y="1187450"/>
          <p14:tracePt t="19279" x="9520238" y="1171575"/>
          <p14:tracePt t="19288" x="9504363" y="1155700"/>
          <p14:tracePt t="19295" x="9496425" y="1147763"/>
          <p14:tracePt t="19303" x="9480550" y="1139825"/>
          <p14:tracePt t="19309" x="9464675" y="1123950"/>
          <p14:tracePt t="19318" x="9440863" y="1116013"/>
          <p14:tracePt t="19325" x="9417050" y="1108075"/>
          <p14:tracePt t="19334" x="9401175" y="1100138"/>
          <p14:tracePt t="19341" x="9385300" y="1100138"/>
          <p14:tracePt t="19350" x="9377363" y="1092200"/>
          <p14:tracePt t="19463" x="9385300" y="1092200"/>
          <p14:tracePt t="19471" x="9401175" y="1092200"/>
          <p14:tracePt t="19479" x="9409113" y="1092200"/>
          <p14:tracePt t="19488" x="9424988" y="1092200"/>
          <p14:tracePt t="19494" x="9440863" y="1092200"/>
          <p14:tracePt t="19503" x="9464675" y="1092200"/>
          <p14:tracePt t="19510" x="9488488" y="1092200"/>
          <p14:tracePt t="19518" x="9504363" y="1092200"/>
          <p14:tracePt t="19525" x="9528175" y="1092200"/>
          <p14:tracePt t="19535" x="9559925" y="1092200"/>
          <p14:tracePt t="19542" x="9585325" y="1092200"/>
          <p14:tracePt t="19550" x="9609138" y="1092200"/>
          <p14:tracePt t="19558" x="9632950" y="1092200"/>
          <p14:tracePt t="19565" x="9656763" y="1092200"/>
          <p14:tracePt t="19573" x="9696450" y="1092200"/>
          <p14:tracePt t="19581" x="9728200" y="1092200"/>
          <p14:tracePt t="19589" x="9759950" y="1092200"/>
          <p14:tracePt t="19600" x="9791700" y="1092200"/>
          <p14:tracePt t="19607" x="9823450" y="1092200"/>
          <p14:tracePt t="19615" x="9871075" y="1092200"/>
          <p14:tracePt t="19624" x="9910763" y="1100138"/>
          <p14:tracePt t="19630" x="9959975" y="1108075"/>
          <p14:tracePt t="19639" x="9991725" y="1108075"/>
          <p14:tracePt t="19646" x="10023475" y="1108075"/>
          <p14:tracePt t="19655" x="10039350" y="1108075"/>
          <p14:tracePt t="19662" x="10063163" y="1108075"/>
          <p14:tracePt t="19670" x="10086975" y="1108075"/>
          <p14:tracePt t="19678" x="10102850" y="1108075"/>
          <p14:tracePt t="19686" x="10126663" y="1108075"/>
          <p14:tracePt t="19694" x="10142538" y="1108075"/>
          <p14:tracePt t="19701" x="10158413" y="1108075"/>
          <p14:tracePt t="19710" x="10174288" y="1108075"/>
          <p14:tracePt t="19718" x="10190163" y="1108075"/>
          <p14:tracePt t="19726" x="10213975" y="1108075"/>
          <p14:tracePt t="19735" x="10229850" y="1108075"/>
          <p14:tracePt t="19742" x="10253663" y="1108075"/>
          <p14:tracePt t="19751" x="10279063" y="1108075"/>
          <p14:tracePt t="19757" x="10302875" y="1108075"/>
          <p14:tracePt t="19765" x="10326688" y="1100138"/>
          <p14:tracePt t="19773" x="10350500" y="1100138"/>
          <p14:tracePt t="19782" x="10366375" y="1100138"/>
          <p14:tracePt t="19789" x="10374313" y="1100138"/>
          <p14:tracePt t="19797" x="10382250" y="1100138"/>
          <p14:tracePt t="19805" x="10398125" y="1092200"/>
          <p14:tracePt t="19814" x="10406063" y="1092200"/>
          <p14:tracePt t="19821" x="10414000" y="1092200"/>
          <p14:tracePt t="19830" x="10421938" y="1092200"/>
          <p14:tracePt t="19838" x="10421938" y="1084263"/>
          <p14:tracePt t="19854" x="10429875" y="1084263"/>
          <p14:tracePt t="19909" x="10445750" y="1084263"/>
          <p14:tracePt t="19933" x="10453688" y="1084263"/>
          <p14:tracePt t="20034" x="10461625" y="1084263"/>
          <p14:tracePt t="20039" x="10469563" y="1084263"/>
          <p14:tracePt t="20573" x="10461625" y="1084263"/>
          <p14:tracePt t="20589" x="10453688" y="1084263"/>
          <p14:tracePt t="20597" x="10445750" y="1084263"/>
          <p14:tracePt t="20605" x="10437813" y="1084263"/>
          <p14:tracePt t="20622" x="10429875" y="1084263"/>
          <p14:tracePt t="20629" x="10421938" y="1084263"/>
          <p14:tracePt t="20638" x="10414000" y="1084263"/>
          <p14:tracePt t="20646" x="10406063" y="1084263"/>
          <p14:tracePt t="20655" x="10398125" y="1084263"/>
          <p14:tracePt t="20661" x="10382250" y="1084263"/>
          <p14:tracePt t="20671" x="10374313" y="1084263"/>
          <p14:tracePt t="20678" x="10350500" y="1084263"/>
          <p14:tracePt t="20687" x="10326688" y="1084263"/>
          <p14:tracePt t="20693" x="10302875" y="1084263"/>
          <p14:tracePt t="20701" x="10279063" y="1084263"/>
          <p14:tracePt t="20709" x="10253663" y="1084263"/>
          <p14:tracePt t="20718" x="10229850" y="1092200"/>
          <p14:tracePt t="20726" x="10213975" y="1092200"/>
          <p14:tracePt t="20734" x="10190163" y="1100138"/>
          <p14:tracePt t="20741" x="10166350" y="1100138"/>
          <p14:tracePt t="20750" x="10150475" y="1100138"/>
          <p14:tracePt t="20757" x="10134600" y="1100138"/>
          <p14:tracePt t="20765" x="10118725" y="1100138"/>
          <p14:tracePt t="20773" x="10102850" y="1100138"/>
          <p14:tracePt t="20781" x="10079038" y="1100138"/>
          <p14:tracePt t="20789" x="10063163" y="1100138"/>
          <p14:tracePt t="20798" x="10047288" y="1100138"/>
          <p14:tracePt t="20805" x="10023475" y="1100138"/>
          <p14:tracePt t="20813" x="9999663" y="1100138"/>
          <p14:tracePt t="20822" x="9975850" y="1100138"/>
          <p14:tracePt t="20829" x="9952038" y="1100138"/>
          <p14:tracePt t="20838" x="9926638" y="1100138"/>
          <p14:tracePt t="20845" x="9894888" y="1100138"/>
          <p14:tracePt t="20854" x="9863138" y="1100138"/>
          <p14:tracePt t="20861" x="9831388" y="1100138"/>
          <p14:tracePt t="20871" x="9807575" y="1100138"/>
          <p14:tracePt t="20877" x="9775825" y="1100138"/>
          <p14:tracePt t="20887" x="9752013" y="1100138"/>
          <p14:tracePt t="20894" x="9720263" y="1100138"/>
          <p14:tracePt t="20901" x="9696450" y="1100138"/>
          <p14:tracePt t="20909" x="9672638" y="1100138"/>
          <p14:tracePt t="20917" x="9656763" y="1100138"/>
          <p14:tracePt t="20926" x="9640888" y="1092200"/>
          <p14:tracePt t="20934" x="9632950" y="1092200"/>
          <p14:tracePt t="20941" x="9625013" y="1092200"/>
          <p14:tracePt t="20950" x="9617075" y="1092200"/>
          <p14:tracePt t="21287" x="9625013" y="1092200"/>
          <p14:tracePt t="21295" x="9632950" y="1084263"/>
          <p14:tracePt t="21301" x="9640888" y="1084263"/>
          <p14:tracePt t="21309" x="9664700" y="1084263"/>
          <p14:tracePt t="21321" x="9680575" y="1084263"/>
          <p14:tracePt t="21328" x="9696450" y="1084263"/>
          <p14:tracePt t="21338" x="9720263" y="1084263"/>
          <p14:tracePt t="21344" x="9736138" y="1084263"/>
          <p14:tracePt t="21350" x="9759950" y="1084263"/>
          <p14:tracePt t="21358" x="9783763" y="1076325"/>
          <p14:tracePt t="21366" x="9807575" y="1076325"/>
          <p14:tracePt t="21373" x="9823450" y="1068388"/>
          <p14:tracePt t="21381" x="9847263" y="1068388"/>
          <p14:tracePt t="21389" x="9863138" y="1068388"/>
          <p14:tracePt t="21398" x="9886950" y="1068388"/>
          <p14:tracePt t="21406" x="9902825" y="1060450"/>
          <p14:tracePt t="21414" x="9926638" y="1060450"/>
          <p14:tracePt t="21422" x="9944100" y="1060450"/>
          <p14:tracePt t="21430" x="9967913" y="1060450"/>
          <p14:tracePt t="21439" x="9983788" y="1060450"/>
          <p14:tracePt t="21446" x="10007600" y="1060450"/>
          <p14:tracePt t="21455" x="10023475" y="1052513"/>
          <p14:tracePt t="21461" x="10047288" y="1052513"/>
          <p14:tracePt t="21471" x="10063163" y="1044575"/>
          <p14:tracePt t="21478" x="10086975" y="1044575"/>
          <p14:tracePt t="21486" x="10102850" y="1044575"/>
          <p14:tracePt t="21494" x="10118725" y="1036638"/>
          <p14:tracePt t="21502" x="10134600" y="1036638"/>
          <p14:tracePt t="21510" x="10142538" y="1036638"/>
          <p14:tracePt t="21518" x="10150475" y="1036638"/>
          <p14:tracePt t="21525" x="10158413" y="1036638"/>
          <p14:tracePt t="21626" x="10166350" y="1036638"/>
          <p14:tracePt t="21639" x="10174288" y="1036638"/>
          <p14:tracePt t="21999" x="10166350" y="1036638"/>
          <p14:tracePt t="22014" x="10158413" y="1036638"/>
          <p14:tracePt t="22021" x="10150475" y="1036638"/>
          <p14:tracePt t="22038" x="10142538" y="1036638"/>
          <p14:tracePt t="22045" x="10134600" y="1036638"/>
          <p14:tracePt t="22078" x="10118725" y="1036638"/>
          <p14:tracePt t="22094" x="10110788" y="1036638"/>
          <p14:tracePt t="22101" x="10102850" y="1036638"/>
          <p14:tracePt t="22110" x="10094913" y="1036638"/>
          <p14:tracePt t="22118" x="10079038" y="1036638"/>
          <p14:tracePt t="22126" x="10071100" y="1036638"/>
          <p14:tracePt t="22135" x="10055225" y="1036638"/>
          <p14:tracePt t="22142" x="10039350" y="1036638"/>
          <p14:tracePt t="22150" x="10023475" y="1036638"/>
          <p14:tracePt t="22158" x="9999663" y="1036638"/>
          <p14:tracePt t="22167" x="9983788" y="1036638"/>
          <p14:tracePt t="22174" x="9967913" y="1036638"/>
          <p14:tracePt t="22183" x="9952038" y="1028700"/>
          <p14:tracePt t="22190" x="9926638" y="1028700"/>
          <p14:tracePt t="22198" x="9910763" y="1020763"/>
          <p14:tracePt t="22207" x="9894888" y="1020763"/>
          <p14:tracePt t="22214" x="9871075" y="1020763"/>
          <p14:tracePt t="22222" x="9855200" y="1020763"/>
          <p14:tracePt t="22229" x="9839325" y="1020763"/>
          <p14:tracePt t="22238" x="9831388" y="1020763"/>
          <p14:tracePt t="22245" x="9815513" y="1020763"/>
          <p14:tracePt t="22254" x="9799638" y="1012825"/>
          <p14:tracePt t="22261" x="9783763" y="1012825"/>
          <p14:tracePt t="22271" x="9775825" y="1012825"/>
          <p14:tracePt t="22277" x="9759950" y="1004888"/>
          <p14:tracePt t="22287" x="9744075" y="1004888"/>
          <p14:tracePt t="22293" x="9736138" y="1004888"/>
          <p14:tracePt t="22301" x="9720263" y="1004888"/>
          <p14:tracePt t="22310" x="9712325" y="1004888"/>
          <p14:tracePt t="22317" x="9696450" y="1004888"/>
          <p14:tracePt t="22325" x="9688513" y="1004888"/>
          <p14:tracePt t="22341" x="9672638" y="1004888"/>
          <p14:tracePt t="22351" x="9664700" y="1004888"/>
          <p14:tracePt t="22357" x="9656763" y="1004888"/>
          <p14:tracePt t="22366" x="9648825" y="1004888"/>
          <p14:tracePt t="22373" x="9632950" y="1004888"/>
          <p14:tracePt t="22389" x="9625013" y="1004888"/>
          <p14:tracePt t="22398" x="9617075" y="1004888"/>
          <p14:tracePt t="22405" x="9601200" y="1004888"/>
          <p14:tracePt t="22414" x="9593263" y="996950"/>
          <p14:tracePt t="22422" x="9575800" y="996950"/>
          <p14:tracePt t="22429" x="9559925" y="996950"/>
          <p14:tracePt t="22438" x="9551988" y="996950"/>
          <p14:tracePt t="22445" x="9544050" y="996950"/>
          <p14:tracePt t="22454" x="9528175" y="996950"/>
          <p14:tracePt t="22461" x="9520238" y="996950"/>
          <p14:tracePt t="22471" x="9512300" y="996950"/>
          <p14:tracePt t="22477" x="9504363" y="996950"/>
          <p14:tracePt t="22486" x="9488488" y="996950"/>
          <p14:tracePt t="22501" x="9480550" y="996950"/>
          <p14:tracePt t="22509" x="9472613" y="996950"/>
          <p14:tracePt t="22698" x="9464675" y="996950"/>
          <p14:tracePt t="22705" x="9448800" y="996950"/>
          <p14:tracePt t="22712" x="9432925" y="996950"/>
          <p14:tracePt t="22719" x="9417050" y="996950"/>
          <p14:tracePt t="22728" x="9401175" y="996950"/>
          <p14:tracePt t="22736" x="9385300" y="996950"/>
          <p14:tracePt t="22742" x="9361488" y="996950"/>
          <p14:tracePt t="22751" x="9345613" y="996950"/>
          <p14:tracePt t="22757" x="9321800" y="996950"/>
          <p14:tracePt t="22766" x="9297988" y="996950"/>
          <p14:tracePt t="22773" x="9282113" y="996950"/>
          <p14:tracePt t="22781" x="9258300" y="996950"/>
          <p14:tracePt t="22789" x="9242425" y="1004888"/>
          <p14:tracePt t="22797" x="9234488" y="1004888"/>
          <p14:tracePt t="22805" x="9224963" y="1012825"/>
          <p14:tracePt t="22831" x="9217025" y="1012825"/>
          <p14:tracePt t="22862" x="9209088" y="1020763"/>
          <p14:tracePt t="22871" x="9201150" y="1028700"/>
          <p14:tracePt t="22878" x="9193213" y="1036638"/>
          <p14:tracePt t="22886" x="9185275" y="1044575"/>
          <p14:tracePt t="22893" x="9177338" y="1060450"/>
          <p14:tracePt t="22901" x="9169400" y="1076325"/>
          <p14:tracePt t="22909" x="9161463" y="1084263"/>
          <p14:tracePt t="22917" x="9145588" y="1100138"/>
          <p14:tracePt t="22925" x="9137650" y="1116013"/>
          <p14:tracePt t="22934" x="9129713" y="1123950"/>
          <p14:tracePt t="22941" x="9129713" y="1139825"/>
          <p14:tracePt t="22950" x="9113838" y="1155700"/>
          <p14:tracePt t="22958" x="9105900" y="1163638"/>
          <p14:tracePt t="22965" x="9105900" y="1171575"/>
          <p14:tracePt t="22974" x="9105900" y="1179513"/>
          <p14:tracePt t="22981" x="9097963" y="1195388"/>
          <p14:tracePt t="22989" x="9090025" y="1204913"/>
          <p14:tracePt t="23005" x="9082088" y="1220788"/>
          <p14:tracePt t="23014" x="9074150" y="1236663"/>
          <p14:tracePt t="23022" x="9074150" y="1252538"/>
          <p14:tracePt t="23029" x="9058275" y="1260475"/>
          <p14:tracePt t="23038" x="9050338" y="1284288"/>
          <p14:tracePt t="23045" x="9034463" y="1300163"/>
          <p14:tracePt t="23054" x="9026525" y="1316038"/>
          <p14:tracePt t="23062" x="9010650" y="1331913"/>
          <p14:tracePt t="23071" x="9002713" y="1363663"/>
          <p14:tracePt t="23077" x="8986838" y="1379538"/>
          <p14:tracePt t="23086" x="8970963" y="1395413"/>
          <p14:tracePt t="23094" x="8955088" y="1411288"/>
          <p14:tracePt t="23102" x="8947150" y="1435100"/>
          <p14:tracePt t="23110" x="8931275" y="1450975"/>
          <p14:tracePt t="23118" x="8923338" y="1458913"/>
          <p14:tracePt t="23125" x="8915400" y="1466850"/>
          <p14:tracePt t="23134" x="8899525" y="1474788"/>
          <p14:tracePt t="23141" x="8899525" y="1482725"/>
          <p14:tracePt t="23150" x="8891588" y="1482725"/>
          <p14:tracePt t="23173" x="8874125" y="1490663"/>
          <p14:tracePt t="23263" x="8874125" y="1498600"/>
          <p14:tracePt t="23271" x="8858250" y="1514475"/>
          <p14:tracePt t="23280" x="8858250" y="1522413"/>
          <p14:tracePt t="23286" x="8842375" y="1538288"/>
          <p14:tracePt t="23295" x="8834438" y="1555750"/>
          <p14:tracePt t="23301" x="8826500" y="1563688"/>
          <p14:tracePt t="23309" x="8810625" y="1587500"/>
          <p14:tracePt t="23322" x="8802688" y="1603375"/>
          <p14:tracePt t="23327" x="8786813" y="1619250"/>
          <p14:tracePt t="23336" x="8778875" y="1635125"/>
          <p14:tracePt t="23342" x="8763000" y="1658938"/>
          <p14:tracePt t="23351" x="8755063" y="1682750"/>
          <p14:tracePt t="23358" x="8747125" y="1698625"/>
          <p14:tracePt t="23365" x="8739188" y="1714500"/>
          <p14:tracePt t="23374" x="8731250" y="1730375"/>
          <p14:tracePt t="23383" x="8723313" y="1738313"/>
          <p14:tracePt t="23391" x="8723313" y="1746250"/>
          <p14:tracePt t="23398" x="8723313" y="1762125"/>
          <p14:tracePt t="23407" x="8715375" y="1770063"/>
          <p14:tracePt t="23422" x="8707438" y="1778000"/>
          <p14:tracePt t="23429" x="8707438" y="1785938"/>
          <p14:tracePt t="23438" x="8707438" y="1793875"/>
          <p14:tracePt t="23455" x="8699500" y="1793875"/>
          <p14:tracePt t="23471" x="8699500" y="1801813"/>
          <p14:tracePt t="23486" x="8699500" y="1809750"/>
          <p14:tracePt t="24414" x="8691563" y="1809750"/>
          <p14:tracePt t="24422" x="8683625" y="1817688"/>
          <p14:tracePt t="24438" x="8675688" y="1825625"/>
          <p14:tracePt t="24454" x="8675688" y="1833563"/>
          <p14:tracePt t="24462" x="8667750" y="1833563"/>
          <p14:tracePt t="24471" x="8659813" y="1841500"/>
          <p14:tracePt t="24486" x="8659813" y="1849438"/>
          <p14:tracePt t="24501" x="8651875" y="1849438"/>
          <p14:tracePt t="24518" x="8651875" y="1857375"/>
          <p14:tracePt t="24525" x="8643938" y="1865313"/>
          <p14:tracePt t="24550" x="8643938" y="1873250"/>
          <p14:tracePt t="24565" x="8636000" y="1890713"/>
          <p14:tracePt t="24582" x="8628063" y="1898650"/>
          <p14:tracePt t="24590" x="8620125" y="1906588"/>
          <p14:tracePt t="24598" x="8620125" y="1922463"/>
          <p14:tracePt t="24605" x="8604250" y="1938338"/>
          <p14:tracePt t="24613" x="8604250" y="1946275"/>
          <p14:tracePt t="24622" x="8596313" y="1962150"/>
          <p14:tracePt t="24629" x="8588375" y="1985963"/>
          <p14:tracePt t="24638" x="8588375" y="1993900"/>
          <p14:tracePt t="24645" x="8588375" y="2009775"/>
          <p14:tracePt t="24655" x="8580438" y="2025650"/>
          <p14:tracePt t="24661" x="8580438" y="2033588"/>
          <p14:tracePt t="24671" x="8572500" y="2041525"/>
          <p14:tracePt t="24678" x="8572500" y="2049463"/>
          <p14:tracePt t="24687" x="8572500" y="2057400"/>
          <p14:tracePt t="24694" x="8572500" y="2065338"/>
          <p14:tracePt t="24701" x="8572500" y="2081213"/>
          <p14:tracePt t="24709" x="8572500" y="2089150"/>
          <p14:tracePt t="24726" x="8564563" y="2097088"/>
          <p14:tracePt t="24742" x="8556625" y="2105025"/>
          <p14:tracePt t="24831" x="8556625" y="2112963"/>
          <p14:tracePt t="24846" x="8548688" y="2128838"/>
          <p14:tracePt t="24862" x="8548688" y="2144713"/>
          <p14:tracePt t="24872" x="8548688" y="2152650"/>
          <p14:tracePt t="24877" x="8548688" y="2168525"/>
          <p14:tracePt t="24888" x="8548688" y="2176463"/>
          <p14:tracePt t="24903" x="8540750" y="2192338"/>
          <p14:tracePt t="24918" x="8531225" y="2208213"/>
          <p14:tracePt t="24942" x="8531225" y="2216150"/>
          <p14:tracePt t="25006" x="8523288" y="2224088"/>
          <p14:tracePt t="25040" x="8515350" y="2241550"/>
          <p14:tracePt t="25055" x="8515350" y="2249488"/>
          <p14:tracePt t="25063" x="8515350" y="2257425"/>
          <p14:tracePt t="25071" x="8515350" y="2273300"/>
          <p14:tracePt t="25078" x="8515350" y="2281238"/>
          <p14:tracePt t="25086" x="8507413" y="2281238"/>
          <p14:tracePt t="25093" x="8499475" y="2297113"/>
          <p14:tracePt t="25101" x="8499475" y="2305050"/>
          <p14:tracePt t="25110" x="8499475" y="2312988"/>
          <p14:tracePt t="25118" x="8491538" y="2328863"/>
          <p14:tracePt t="25126" x="8483600" y="2336800"/>
          <p14:tracePt t="25134" x="8483600" y="2352675"/>
          <p14:tracePt t="25142" x="8483600" y="2368550"/>
          <p14:tracePt t="25151" x="8483600" y="2392363"/>
          <p14:tracePt t="25158" x="8483600" y="2400300"/>
          <p14:tracePt t="25248" x="8475663" y="2400300"/>
          <p14:tracePt t="25255" x="8467725" y="2400300"/>
          <p14:tracePt t="25264" x="8443913" y="2392363"/>
          <p14:tracePt t="25274" x="8428038" y="2384425"/>
          <p14:tracePt t="25278" x="8412163" y="2384425"/>
          <p14:tracePt t="25286" x="8404225" y="2376488"/>
          <p14:tracePt t="25294" x="8388350" y="2368550"/>
          <p14:tracePt t="25302" x="8380413" y="2360613"/>
          <p14:tracePt t="25310" x="8380413" y="2352675"/>
          <p14:tracePt t="25318" x="8372475" y="2344738"/>
          <p14:tracePt t="25325" x="8372475" y="2320925"/>
          <p14:tracePt t="25335" x="8372475" y="2297113"/>
          <p14:tracePt t="25341" x="8372475" y="2265363"/>
          <p14:tracePt t="25351" x="8372475" y="2224088"/>
          <p14:tracePt t="25358" x="8372475" y="2184400"/>
          <p14:tracePt t="25366" x="8372475" y="2144713"/>
          <p14:tracePt t="25373" x="8364538" y="2097088"/>
          <p14:tracePt t="25381" x="8356600" y="2065338"/>
          <p14:tracePt t="25389" x="8356600" y="2025650"/>
          <p14:tracePt t="25397" x="8348663" y="1978025"/>
          <p14:tracePt t="25405" x="8332788" y="1938338"/>
          <p14:tracePt t="25413" x="8332788" y="1906588"/>
          <p14:tracePt t="25422" x="8324850" y="1873250"/>
          <p14:tracePt t="25430" x="8316913" y="1849438"/>
          <p14:tracePt t="25439" x="8316913" y="1833563"/>
          <p14:tracePt t="25445" x="8316913" y="1817688"/>
          <p14:tracePt t="25455" x="8316913" y="1793875"/>
          <p14:tracePt t="25461" x="8316913" y="1770063"/>
          <p14:tracePt t="25471" x="8316913" y="1754188"/>
          <p14:tracePt t="25477" x="8316913" y="1738313"/>
          <p14:tracePt t="25486" x="8316913" y="1714500"/>
          <p14:tracePt t="25493" x="8308975" y="1698625"/>
          <p14:tracePt t="25501" x="8308975" y="1674813"/>
          <p14:tracePt t="25509" x="8308975" y="1643063"/>
          <p14:tracePt t="25517" x="8301038" y="1619250"/>
          <p14:tracePt t="25526" x="8301038" y="1587500"/>
          <p14:tracePt t="25534" x="8293100" y="1547813"/>
          <p14:tracePt t="25541" x="8293100" y="1514475"/>
          <p14:tracePt t="25551" x="8285163" y="1482725"/>
          <p14:tracePt t="25557" x="8285163" y="1450975"/>
          <p14:tracePt t="25565" x="8277225" y="1419225"/>
          <p14:tracePt t="25573" x="8277225" y="1387475"/>
          <p14:tracePt t="25581" x="8269288" y="1363663"/>
          <p14:tracePt t="25589" x="8269288" y="1355725"/>
          <p14:tracePt t="25598" x="8269288" y="1347788"/>
          <p14:tracePt t="25687" x="8253413" y="1347788"/>
          <p14:tracePt t="25695" x="8253413" y="1355725"/>
          <p14:tracePt t="25703" x="8253413" y="1371600"/>
          <p14:tracePt t="25713" x="8245475" y="1387475"/>
          <p14:tracePt t="25719" x="8245475" y="1411288"/>
          <p14:tracePt t="25725" x="8237538" y="1435100"/>
          <p14:tracePt t="25735" x="8237538" y="1458913"/>
          <p14:tracePt t="25742" x="8237538" y="1482725"/>
          <p14:tracePt t="25751" x="8237538" y="1506538"/>
          <p14:tracePt t="25758" x="8229600" y="1530350"/>
          <p14:tracePt t="25766" x="8229600" y="1555750"/>
          <p14:tracePt t="25773" x="8229600" y="1587500"/>
          <p14:tracePt t="25781" x="8229600" y="1611313"/>
          <p14:tracePt t="25789" x="8229600" y="1643063"/>
          <p14:tracePt t="25797" x="8229600" y="1666875"/>
          <p14:tracePt t="25805" x="8229600" y="1698625"/>
          <p14:tracePt t="25813" x="8229600" y="1730375"/>
          <p14:tracePt t="25822" x="8229600" y="1762125"/>
          <p14:tracePt t="25830" x="8229600" y="1793875"/>
          <p14:tracePt t="25838" x="8229600" y="1825625"/>
          <p14:tracePt t="25846" x="8229600" y="1873250"/>
          <p14:tracePt t="25854" x="8229600" y="1906588"/>
          <p14:tracePt t="25861" x="8229600" y="1946275"/>
          <p14:tracePt t="25871" x="8229600" y="1985963"/>
          <p14:tracePt t="25877" x="8229600" y="2025650"/>
          <p14:tracePt t="25886" x="8229600" y="2049463"/>
          <p14:tracePt t="25893" x="8229600" y="2081213"/>
          <p14:tracePt t="25901" x="8229600" y="2112963"/>
          <p14:tracePt t="25910" x="8229600" y="2136775"/>
          <p14:tracePt t="25918" x="8229600" y="2160588"/>
          <p14:tracePt t="25925" x="8229600" y="2184400"/>
          <p14:tracePt t="25936" x="8221663" y="2208213"/>
          <p14:tracePt t="25942" x="8221663" y="2233613"/>
          <p14:tracePt t="25951" x="8213725" y="2249488"/>
          <p14:tracePt t="25957" x="8213725" y="2273300"/>
          <p14:tracePt t="25965" x="8213725" y="2289175"/>
          <p14:tracePt t="25973" x="8213725" y="2328863"/>
          <p14:tracePt t="25981" x="8213725" y="2352675"/>
          <p14:tracePt t="25989" x="8213725" y="2384425"/>
          <p14:tracePt t="25997" x="8213725" y="2408238"/>
          <p14:tracePt t="26005" x="8213725" y="2439988"/>
          <p14:tracePt t="26014" x="8213725" y="2463800"/>
          <p14:tracePt t="26022" x="8213725" y="2487613"/>
          <p14:tracePt t="26030" x="8213725" y="2503488"/>
          <p14:tracePt t="26038" x="8213725" y="2519363"/>
          <p14:tracePt t="26045" x="8213725" y="2543175"/>
          <p14:tracePt t="26054" x="8213725" y="2559050"/>
          <p14:tracePt t="26062" x="8213725" y="2584450"/>
          <p14:tracePt t="26071" x="8213725" y="2600325"/>
          <p14:tracePt t="26077" x="8213725" y="2616200"/>
          <p14:tracePt t="26086" x="8213725" y="2632075"/>
          <p14:tracePt t="26093" x="8213725" y="2655888"/>
          <p14:tracePt t="26101" x="8213725" y="2663825"/>
          <p14:tracePt t="26110" x="8213725" y="2679700"/>
          <p14:tracePt t="26118" x="8213725" y="2687638"/>
          <p14:tracePt t="26125" x="8213725" y="2703513"/>
          <p14:tracePt t="26134" x="8213725" y="2719388"/>
          <p14:tracePt t="26141" x="8213725" y="2735263"/>
          <p14:tracePt t="26150" x="8213725" y="2743200"/>
          <p14:tracePt t="26157" x="8213725" y="2759075"/>
          <p14:tracePt t="26166" x="8213725" y="2774950"/>
          <p14:tracePt t="26173" x="8205788" y="2790825"/>
          <p14:tracePt t="26181" x="8205788" y="2806700"/>
          <p14:tracePt t="26189" x="8205788" y="2822575"/>
          <p14:tracePt t="26197" x="8205788" y="2838450"/>
          <p14:tracePt t="26205" x="8197850" y="2854325"/>
          <p14:tracePt t="26220" x="8197850" y="2870200"/>
          <p14:tracePt t="26222" x="8197850" y="2886075"/>
          <p14:tracePt t="26230" x="8189913" y="2901950"/>
          <p14:tracePt t="26239" x="8189913" y="2919413"/>
          <p14:tracePt t="26245" x="8189913" y="2935288"/>
          <p14:tracePt t="26254" x="8189913" y="2951163"/>
          <p14:tracePt t="26261" x="8189913" y="2974975"/>
          <p14:tracePt t="26272" x="8189913" y="2990850"/>
          <p14:tracePt t="26279" x="8189913" y="2998788"/>
          <p14:tracePt t="26289" x="8189913" y="3014663"/>
          <p14:tracePt t="26294" x="8189913" y="3022600"/>
          <p14:tracePt t="26302" x="8189913" y="3038475"/>
          <p14:tracePt t="26309" x="8180388" y="3046413"/>
          <p14:tracePt t="26318" x="8180388" y="3054350"/>
          <p14:tracePt t="26326" x="8180388" y="3070225"/>
          <p14:tracePt t="26334" x="8172450" y="3086100"/>
          <p14:tracePt t="26342" x="8172450" y="3094038"/>
          <p14:tracePt t="26351" x="8172450" y="3109913"/>
          <p14:tracePt t="26358" x="8172450" y="3125788"/>
          <p14:tracePt t="26366" x="8172450" y="3133725"/>
          <p14:tracePt t="26374" x="8172450" y="3141663"/>
          <p14:tracePt t="26381" x="8164513" y="3157538"/>
          <p14:tracePt t="26389" x="8164513" y="3173413"/>
          <p14:tracePt t="26398" x="8156575" y="3181350"/>
          <p14:tracePt t="26405" x="8156575" y="3189288"/>
          <p14:tracePt t="26413" x="8156575" y="3205163"/>
          <p14:tracePt t="26422" x="8156575" y="3221038"/>
          <p14:tracePt t="26430" x="8156575" y="3228975"/>
          <p14:tracePt t="26438" x="8148638" y="3236913"/>
          <p14:tracePt t="26445" x="8148638" y="3252788"/>
          <p14:tracePt t="26454" x="8148638" y="3270250"/>
          <p14:tracePt t="26461" x="8140700" y="3278188"/>
          <p14:tracePt t="26471" x="8140700" y="3286125"/>
          <p14:tracePt t="26477" x="8140700" y="3302000"/>
          <p14:tracePt t="26486" x="8132763" y="3309938"/>
          <p14:tracePt t="26493" x="8132763" y="3317875"/>
          <p14:tracePt t="26501" x="8132763" y="3325813"/>
          <p14:tracePt t="26510" x="8132763" y="3333750"/>
          <p14:tracePt t="26517" x="8132763" y="3341688"/>
          <p14:tracePt t="26526" x="8132763" y="3349625"/>
          <p14:tracePt t="26533" x="8124825" y="3357563"/>
          <p14:tracePt t="26550" x="8124825" y="3365500"/>
          <p14:tracePt t="26557" x="8124825" y="3373438"/>
          <p14:tracePt t="26566" x="8124825" y="3381375"/>
          <p14:tracePt t="26574" x="8124825" y="3389313"/>
          <p14:tracePt t="26589" x="8124825" y="3405188"/>
          <p14:tracePt t="26600" x="8124825" y="3413125"/>
          <p14:tracePt t="26615" x="8124825" y="3429000"/>
          <p14:tracePt t="26623" x="8116888" y="3429000"/>
          <p14:tracePt t="26630" x="8116888" y="3436938"/>
          <p14:tracePt t="26639" x="8116888" y="3444875"/>
          <p14:tracePt t="26655" x="8116888" y="3460750"/>
          <p14:tracePt t="26671" x="8108950" y="3468688"/>
          <p14:tracePt t="26678" x="8108950" y="3476625"/>
          <p14:tracePt t="26694" x="8101013" y="3484563"/>
          <p14:tracePt t="26710" x="8101013" y="3500438"/>
          <p14:tracePt t="26726" x="8101013" y="3516313"/>
          <p14:tracePt t="26758" x="8101013" y="3524250"/>
          <p14:tracePt t="27499" x="8101013" y="3516313"/>
          <p14:tracePt t="27525" x="8101013" y="3508375"/>
          <p14:tracePt t="27541" x="8101013" y="3492500"/>
          <p14:tracePt t="27550" x="8101013" y="3484563"/>
          <p14:tracePt t="27557" x="8101013" y="3476625"/>
          <p14:tracePt t="27576" x="8101013" y="3468688"/>
          <p14:tracePt t="27591" x="8101013" y="3460750"/>
          <p14:tracePt t="27606" x="8101013" y="3452813"/>
          <p14:tracePt t="27614" x="8101013" y="3444875"/>
          <p14:tracePt t="27630" x="8108950" y="3429000"/>
          <p14:tracePt t="27646" x="8108950" y="3421063"/>
          <p14:tracePt t="27655" x="8108950" y="3413125"/>
          <p14:tracePt t="27662" x="8108950" y="3405188"/>
          <p14:tracePt t="27671" x="8108950" y="3397250"/>
          <p14:tracePt t="27678" x="8108950" y="3389313"/>
          <p14:tracePt t="27686" x="8108950" y="3381375"/>
          <p14:tracePt t="27693" x="8108950" y="3365500"/>
          <p14:tracePt t="27702" x="8108950" y="3357563"/>
          <p14:tracePt t="27709" x="8108950" y="3349625"/>
          <p14:tracePt t="27718" x="8108950" y="3341688"/>
          <p14:tracePt t="27741" x="8108950" y="3333750"/>
          <p14:tracePt t="27752" x="8108950" y="3325813"/>
          <p14:tracePt t="27758" x="8108950" y="3317875"/>
          <p14:tracePt t="27765" x="8108950" y="3309938"/>
          <p14:tracePt t="27773" x="8108950" y="3302000"/>
          <p14:tracePt t="27781" x="8108950" y="3286125"/>
          <p14:tracePt t="27797" x="8108950" y="3278188"/>
          <p14:tracePt t="27805" x="8108950" y="3270250"/>
          <p14:tracePt t="27814" x="8108950" y="3262313"/>
          <p14:tracePt t="27829" x="8116888" y="3252788"/>
          <p14:tracePt t="27838" x="8116888" y="3236913"/>
          <p14:tracePt t="27855" x="8116888" y="3221038"/>
          <p14:tracePt t="27862" x="8116888" y="3213100"/>
          <p14:tracePt t="27877" x="8116888" y="3205163"/>
          <p14:tracePt t="27886" x="8116888" y="3197225"/>
          <p14:tracePt t="28942" x="8124825" y="3189288"/>
          <p14:tracePt t="28959" x="8124825" y="3181350"/>
          <p14:tracePt t="28982" x="8132763" y="3173413"/>
          <p14:tracePt t="28997" x="8132763" y="3165475"/>
          <p14:tracePt t="29014" x="8140700" y="3157538"/>
          <p14:tracePt t="29029" x="8140700" y="3149600"/>
          <p14:tracePt t="29038" x="8140700" y="3141663"/>
          <p14:tracePt t="29046" x="8148638" y="3133725"/>
          <p14:tracePt t="29062" x="8148638" y="3125788"/>
          <p14:tracePt t="29071" x="8156575" y="3117850"/>
          <p14:tracePt t="29087" x="8156575" y="3109913"/>
          <p14:tracePt t="29101" x="8164513" y="3094038"/>
          <p14:tracePt t="29110" x="8164513" y="3086100"/>
          <p14:tracePt t="29121" x="8172450" y="3078163"/>
          <p14:tracePt t="29129" x="8172450" y="3062288"/>
          <p14:tracePt t="29138" x="8180388" y="3054350"/>
          <p14:tracePt t="29143" x="8189913" y="3046413"/>
          <p14:tracePt t="29152" x="8189913" y="3030538"/>
          <p14:tracePt t="29158" x="8189913" y="3022600"/>
          <p14:tracePt t="29166" x="8189913" y="3014663"/>
          <p14:tracePt t="29174" x="8189913" y="3006725"/>
          <p14:tracePt t="29198" x="8189913" y="2990850"/>
          <p14:tracePt t="29221" x="8197850" y="2982913"/>
          <p14:tracePt t="29238" x="8197850" y="2974975"/>
          <p14:tracePt t="29254" x="8205788" y="2967038"/>
          <p14:tracePt t="29271" x="8205788" y="2959100"/>
          <p14:tracePt t="29286" x="8213725" y="2951163"/>
          <p14:tracePt t="29302" x="8213725" y="2935288"/>
          <p14:tracePt t="29335" x="8221663" y="2927350"/>
          <p14:tracePt t="29353" x="8229600" y="2909888"/>
          <p14:tracePt t="29366" x="8229600" y="2901950"/>
          <p14:tracePt t="29375" x="8237538" y="2894013"/>
          <p14:tracePt t="29389" x="8237538" y="2886075"/>
          <p14:tracePt t="29406" x="8245475" y="2870200"/>
          <p14:tracePt t="29421" x="8253413" y="2854325"/>
          <p14:tracePt t="29439" x="8253413" y="2846388"/>
          <p14:tracePt t="29456" x="8253413" y="2838450"/>
          <p14:tracePt t="29463" x="8253413" y="2830513"/>
          <p14:tracePt t="29478" x="8253413" y="2822575"/>
          <p14:tracePt t="29486" x="8253413" y="2814638"/>
          <p14:tracePt t="29494" x="8253413" y="2806700"/>
          <p14:tracePt t="29510" x="8253413" y="2798763"/>
          <p14:tracePt t="29526" x="8253413" y="2782888"/>
          <p14:tracePt t="29542" x="8253413" y="2774950"/>
          <p14:tracePt t="29558" x="8261350" y="2759075"/>
          <p14:tracePt t="29574" x="8269288" y="2743200"/>
          <p14:tracePt t="29590" x="8269288" y="2735263"/>
          <p14:tracePt t="29630" x="8269288" y="2727325"/>
          <p14:tracePt t="29662" x="8269288" y="2719388"/>
          <p14:tracePt t="30055" x="8261350" y="2719388"/>
          <p14:tracePt t="30063" x="8245475" y="2719388"/>
          <p14:tracePt t="30071" x="8237538" y="2719388"/>
          <p14:tracePt t="30077" x="8221663" y="2719388"/>
          <p14:tracePt t="30086" x="8213725" y="2719388"/>
          <p14:tracePt t="30093" x="8197850" y="2719388"/>
          <p14:tracePt t="30101" x="8180388" y="2719388"/>
          <p14:tracePt t="30110" x="8172450" y="2719388"/>
          <p14:tracePt t="30118" x="8164513" y="2719388"/>
          <p14:tracePt t="30126" x="8148638" y="2719388"/>
          <p14:tracePt t="30141" x="8140700" y="2719388"/>
          <p14:tracePt t="30150" x="8124825" y="2719388"/>
          <p14:tracePt t="30157" x="8116888" y="2719388"/>
          <p14:tracePt t="30166" x="8108950" y="2719388"/>
          <p14:tracePt t="30173" x="8101013" y="2719388"/>
          <p14:tracePt t="30189" x="8093075" y="2719388"/>
          <p14:tracePt t="30205" x="8085138" y="2719388"/>
          <p14:tracePt t="30222" x="8077200" y="2719388"/>
          <p14:tracePt t="30229" x="8069263" y="2719388"/>
          <p14:tracePt t="30239" x="8053388" y="2719388"/>
          <p14:tracePt t="30246" x="8037513" y="2719388"/>
          <p14:tracePt t="30254" x="8021638" y="2719388"/>
          <p14:tracePt t="30262" x="7997825" y="2719388"/>
          <p14:tracePt t="30271" x="7966075" y="2719388"/>
          <p14:tracePt t="30278" x="7926388" y="2719388"/>
          <p14:tracePt t="30287" x="7894638" y="2719388"/>
          <p14:tracePt t="30294" x="7862888" y="2719388"/>
          <p14:tracePt t="30302" x="7829550" y="2727325"/>
          <p14:tracePt t="30309" x="7781925" y="2727325"/>
          <p14:tracePt t="30321" x="7742238" y="2735263"/>
          <p14:tracePt t="30328" x="7694613" y="2735263"/>
          <p14:tracePt t="30338" x="7654925" y="2743200"/>
          <p14:tracePt t="30343" x="7599363" y="2743200"/>
          <p14:tracePt t="30350" x="7543800" y="2751138"/>
          <p14:tracePt t="30359" x="7486650" y="2751138"/>
          <p14:tracePt t="30366" x="7446963" y="2751138"/>
          <p14:tracePt t="30374" x="7407275" y="2751138"/>
          <p14:tracePt t="30382" x="7359650" y="2751138"/>
          <p14:tracePt t="30389" x="7304088" y="2751138"/>
          <p14:tracePt t="30398" x="7256463" y="2751138"/>
          <p14:tracePt t="30406" x="7200900" y="2743200"/>
          <p14:tracePt t="30414" x="7145338" y="2735263"/>
          <p14:tracePt t="30422" x="7080250" y="2727325"/>
          <p14:tracePt t="30430" x="7024688" y="2719388"/>
          <p14:tracePt t="30438" x="6961188" y="2719388"/>
          <p14:tracePt t="30445" x="6905625" y="2711450"/>
          <p14:tracePt t="30455" x="6850063" y="2703513"/>
          <p14:tracePt t="30461" x="6794500" y="2695575"/>
          <p14:tracePt t="30471" x="6737350" y="2695575"/>
          <p14:tracePt t="30477" x="6681788" y="2687638"/>
          <p14:tracePt t="30486" x="6642100" y="2687638"/>
          <p14:tracePt t="30493" x="6594475" y="2679700"/>
          <p14:tracePt t="30502" x="6562725" y="2671763"/>
          <p14:tracePt t="30509" x="6538913" y="2671763"/>
          <p14:tracePt t="30518" x="6507163" y="2671763"/>
          <p14:tracePt t="30525" x="6491288" y="2671763"/>
          <p14:tracePt t="30534" x="6467475" y="2663825"/>
          <p14:tracePt t="30541" x="6451600" y="2663825"/>
          <p14:tracePt t="30550" x="6426200" y="2655888"/>
          <p14:tracePt t="30557" x="6410325" y="2647950"/>
          <p14:tracePt t="30566" x="6394450" y="2647950"/>
          <p14:tracePt t="30573" x="6386513" y="2647950"/>
          <p14:tracePt t="30581" x="6370638" y="2647950"/>
          <p14:tracePt t="30589" x="6354763" y="2647950"/>
          <p14:tracePt t="30598" x="6346825" y="2640013"/>
          <p14:tracePt t="30605" x="6330950" y="2640013"/>
          <p14:tracePt t="30614" x="6315075" y="2640013"/>
          <p14:tracePt t="30622" x="6299200" y="2632075"/>
          <p14:tracePt t="30629" x="6283325" y="2632075"/>
          <p14:tracePt t="30638" x="6267450" y="2632075"/>
          <p14:tracePt t="30646" x="6259513" y="2632075"/>
          <p14:tracePt t="30655" x="6251575" y="2632075"/>
          <p14:tracePt t="30703" x="6251575" y="2640013"/>
          <p14:tracePt t="30717" x="6251575" y="2647950"/>
          <p14:tracePt t="30733" x="6251575" y="2663825"/>
          <p14:tracePt t="30750" x="6251575" y="2671763"/>
          <p14:tracePt t="30757" x="6251575" y="2679700"/>
          <p14:tracePt t="30774" x="6251575" y="2687638"/>
          <p14:tracePt t="30781" x="6251575" y="2703513"/>
          <p14:tracePt t="30798" x="6251575" y="2711450"/>
          <p14:tracePt t="30805" x="6251575" y="2727325"/>
          <p14:tracePt t="30815" x="6259513" y="2735263"/>
          <p14:tracePt t="30824" x="6259513" y="2743200"/>
          <p14:tracePt t="30831" x="6259513" y="2759075"/>
          <p14:tracePt t="30838" x="6259513" y="2767013"/>
          <p14:tracePt t="30847" x="6259513" y="2774950"/>
          <p14:tracePt t="30855" x="6259513" y="2790825"/>
          <p14:tracePt t="30861" x="6267450" y="2798763"/>
          <p14:tracePt t="30870" x="6267450" y="2806700"/>
          <p14:tracePt t="30877" x="6267450" y="2814638"/>
          <p14:tracePt t="30894" x="6267450" y="2830513"/>
          <p14:tracePt t="30901" x="6275388" y="2830513"/>
          <p14:tracePt t="30910" x="6275388" y="2838450"/>
          <p14:tracePt t="30918" x="6275388" y="2846388"/>
          <p14:tracePt t="30935" x="6275388" y="2854325"/>
          <p14:tracePt t="30958" x="6275388" y="2862263"/>
          <p14:tracePt t="30973" x="6275388" y="2878138"/>
          <p14:tracePt t="30990" x="6275388" y="2886075"/>
          <p14:tracePt t="30998" x="6275388" y="2894013"/>
          <p14:tracePt t="31006" x="6275388" y="2909888"/>
          <p14:tracePt t="31022" x="6275388" y="2919413"/>
          <p14:tracePt t="31030" x="6275388" y="2927350"/>
          <p14:tracePt t="31038" x="6275388" y="2935288"/>
          <p14:tracePt t="31055" x="6275388" y="2943225"/>
          <p14:tracePt t="31071" x="6275388" y="2951163"/>
          <p14:tracePt t="31152" x="6275388" y="2959100"/>
          <p14:tracePt t="31175" x="6283325" y="2967038"/>
          <p14:tracePt t="31183" x="6283325" y="2974975"/>
          <p14:tracePt t="31199" x="6283325" y="2982913"/>
          <p14:tracePt t="31207" x="6283325" y="2990850"/>
          <p14:tracePt t="31223" x="6283325" y="2998788"/>
          <p14:tracePt t="31254" x="6283325" y="3014663"/>
          <p14:tracePt t="31278" x="6283325" y="3022600"/>
          <p14:tracePt t="31293" x="6283325" y="3030538"/>
          <p14:tracePt t="31310" x="6283325" y="3038475"/>
          <p14:tracePt t="31325" x="6283325" y="3046413"/>
          <p14:tracePt t="31341" x="6283325" y="3054350"/>
          <p14:tracePt t="31358" x="6283325" y="3062288"/>
          <p14:tracePt t="31384" x="6283325" y="3070225"/>
          <p14:tracePt t="31413" x="6283325" y="3078163"/>
          <p14:tracePt t="31463" x="6275388" y="3086100"/>
          <p14:tracePt t="31472" x="6275388" y="3094038"/>
          <p14:tracePt t="32096" x="6275388" y="3101975"/>
          <p14:tracePt t="32103" x="6291263" y="3101975"/>
          <p14:tracePt t="32109" x="6307138" y="3109913"/>
          <p14:tracePt t="32117" x="6323013" y="3109913"/>
          <p14:tracePt t="32126" x="6354763" y="3117850"/>
          <p14:tracePt t="32134" x="6394450" y="3125788"/>
          <p14:tracePt t="32142" x="6426200" y="3125788"/>
          <p14:tracePt t="32151" x="6459538" y="3133725"/>
          <p14:tracePt t="32157" x="6491288" y="3141663"/>
          <p14:tracePt t="32165" x="6538913" y="3141663"/>
          <p14:tracePt t="32173" x="6570663" y="3141663"/>
          <p14:tracePt t="32182" x="6626225" y="3149600"/>
          <p14:tracePt t="32189" x="6673850" y="3165475"/>
          <p14:tracePt t="32198" x="6713538" y="3165475"/>
          <p14:tracePt t="32206" x="6769100" y="3173413"/>
          <p14:tracePt t="32218" x="6802438" y="3181350"/>
          <p14:tracePt t="32222" x="6850063" y="3189288"/>
          <p14:tracePt t="32229" x="6889750" y="3205163"/>
          <p14:tracePt t="32239" x="6921500" y="3213100"/>
          <p14:tracePt t="32246" x="6953250" y="3221038"/>
          <p14:tracePt t="32255" x="6992938" y="3228975"/>
          <p14:tracePt t="32261" x="7032625" y="3236913"/>
          <p14:tracePt t="32271" x="7072313" y="3252788"/>
          <p14:tracePt t="32279" x="7112000" y="3262313"/>
          <p14:tracePt t="32288" x="7153275" y="3270250"/>
          <p14:tracePt t="32295" x="7185025" y="3286125"/>
          <p14:tracePt t="32303" x="7224713" y="3294063"/>
          <p14:tracePt t="32310" x="7248525" y="3302000"/>
          <p14:tracePt t="32318" x="7272338" y="3309938"/>
          <p14:tracePt t="32325" x="7296150" y="3325813"/>
          <p14:tracePt t="32334" x="7327900" y="3333750"/>
          <p14:tracePt t="32342" x="7351713" y="3349625"/>
          <p14:tracePt t="32351" x="7367588" y="3365500"/>
          <p14:tracePt t="32358" x="7391400" y="3365500"/>
          <p14:tracePt t="32366" x="7423150" y="3381375"/>
          <p14:tracePt t="32373" x="7446963" y="3389313"/>
          <p14:tracePt t="32381" x="7462838" y="3397250"/>
          <p14:tracePt t="32389" x="7478713" y="3405188"/>
          <p14:tracePt t="32398" x="7496175" y="3413125"/>
          <p14:tracePt t="32405" x="7512050" y="3413125"/>
          <p14:tracePt t="32414" x="7535863" y="3413125"/>
          <p14:tracePt t="32422" x="7543800" y="3421063"/>
          <p14:tracePt t="32429" x="7567613" y="3421063"/>
          <p14:tracePt t="32438" x="7583488" y="3429000"/>
          <p14:tracePt t="32446" x="7599363" y="3429000"/>
          <p14:tracePt t="32455" x="7623175" y="3429000"/>
          <p14:tracePt t="32461" x="7646988" y="3436938"/>
          <p14:tracePt t="32471" x="7670800" y="3436938"/>
          <p14:tracePt t="32477" x="7702550" y="3436938"/>
          <p14:tracePt t="32487" x="7726363" y="3436938"/>
          <p14:tracePt t="32496" x="7766050" y="3436938"/>
          <p14:tracePt t="32505" x="7789863" y="3436938"/>
          <p14:tracePt t="32511" x="7821613" y="3444875"/>
          <p14:tracePt t="32519" x="7847013" y="3444875"/>
          <p14:tracePt t="32526" x="7870825" y="3444875"/>
          <p14:tracePt t="32535" x="7894638" y="3444875"/>
          <p14:tracePt t="32542" x="7910513" y="3444875"/>
          <p14:tracePt t="32551" x="7934325" y="3452813"/>
          <p14:tracePt t="32558" x="7958138" y="3452813"/>
          <p14:tracePt t="32568" x="7974013" y="3452813"/>
          <p14:tracePt t="32575" x="7989888" y="3452813"/>
          <p14:tracePt t="32583" x="8005763" y="3452813"/>
          <p14:tracePt t="32591" x="8021638" y="3452813"/>
          <p14:tracePt t="32598" x="8037513" y="3452813"/>
          <p14:tracePt t="32614" x="8045450" y="3452813"/>
          <p14:tracePt t="32622" x="8061325" y="3452813"/>
          <p14:tracePt t="32630" x="8069263" y="3452813"/>
          <p14:tracePt t="32639" x="8077200" y="3452813"/>
          <p14:tracePt t="32655" x="8085138" y="3452813"/>
          <p14:tracePt t="32662" x="8093075" y="3452813"/>
          <p14:tracePt t="32678" x="8101013" y="3452813"/>
          <p14:tracePt t="32686" x="8108950" y="3452813"/>
          <p14:tracePt t="32694" x="8116888" y="3452813"/>
          <p14:tracePt t="32701" x="8124825" y="3452813"/>
          <p14:tracePt t="32710" x="8132763" y="3452813"/>
          <p14:tracePt t="32718" x="8140700" y="3452813"/>
          <p14:tracePt t="32726" x="8148638" y="3452813"/>
          <p14:tracePt t="32735" x="8156575" y="3452813"/>
          <p14:tracePt t="32742" x="8172450" y="3452813"/>
          <p14:tracePt t="32758" x="8180388" y="3452813"/>
          <p14:tracePt t="32798" x="8189913" y="3452813"/>
          <p14:tracePt t="32814" x="8197850" y="3452813"/>
          <p14:tracePt t="32823" x="8197850" y="3460750"/>
          <p14:tracePt t="32831" x="8205788" y="3460750"/>
          <p14:tracePt t="32839" x="8221663" y="3460750"/>
          <p14:tracePt t="32847" x="8229600" y="3460750"/>
          <p14:tracePt t="32855" x="8237538" y="3460750"/>
          <p14:tracePt t="32862" x="8253413" y="3460750"/>
          <p14:tracePt t="32871" x="8261350" y="3460750"/>
          <p14:tracePt t="32878" x="8269288" y="3468688"/>
          <p14:tracePt t="33111" x="8277225" y="3468688"/>
          <p14:tracePt t="33125" x="8277225" y="3476625"/>
          <p14:tracePt t="33141" x="8277225" y="3484563"/>
          <p14:tracePt t="33198" x="8277225" y="3492500"/>
          <p14:tracePt t="33214" x="8269288" y="3492500"/>
          <p14:tracePt t="33230" x="8261350" y="3492500"/>
          <p14:tracePt t="33295" x="8253413" y="3492500"/>
          <p14:tracePt t="33311" x="8245475" y="3492500"/>
          <p14:tracePt t="33328" x="8237538" y="3492500"/>
          <p14:tracePt t="33334" x="8229600" y="3492500"/>
          <p14:tracePt t="33350" x="8221663" y="3492500"/>
          <p14:tracePt t="33358" x="8221663" y="3500438"/>
          <p14:tracePt t="33366" x="8213725" y="3500438"/>
          <p14:tracePt t="33511" x="8229600" y="3500438"/>
          <p14:tracePt t="33527" x="8237538" y="3500438"/>
          <p14:tracePt t="33544" x="8245475" y="3500438"/>
          <p14:tracePt t="33558" x="8253413" y="3508375"/>
          <p14:tracePt t="33672" x="8253413" y="3516313"/>
          <p14:tracePt t="33687" x="8245475" y="3516313"/>
          <p14:tracePt t="33695" x="8245475" y="3524250"/>
          <p14:tracePt t="33703" x="8237538" y="3524250"/>
          <p14:tracePt t="33718" x="8229600" y="3524250"/>
          <p14:tracePt t="33734" x="8221663" y="3524250"/>
          <p14:tracePt t="33751" x="8213725" y="3524250"/>
          <p14:tracePt t="33790" x="8213725" y="3516313"/>
          <p14:tracePt t="33822" x="8213725" y="3500438"/>
          <p14:tracePt t="33839" x="8213725" y="3492500"/>
          <p14:tracePt t="33855" x="8221663" y="3484563"/>
          <p14:tracePt t="33871" x="8229600" y="3476625"/>
          <p14:tracePt t="33877" x="8237538" y="3476625"/>
          <p14:tracePt t="33886" x="8245475" y="3476625"/>
          <p14:tracePt t="33909" x="8253413" y="3476625"/>
          <p14:tracePt t="33925" x="8261350" y="3476625"/>
          <p14:tracePt t="33958" x="8269288" y="3476625"/>
          <p14:tracePt t="33990" x="8269288" y="3484563"/>
          <p14:tracePt t="33998" x="8269288" y="3492500"/>
          <p14:tracePt t="34014" x="8269288" y="3500438"/>
          <p14:tracePt t="34030" x="8269288" y="3508375"/>
          <p14:tracePt t="34046" x="8261350" y="3516313"/>
          <p14:tracePt t="34062" x="8253413" y="3516313"/>
          <p14:tracePt t="34071" x="8245475" y="3516313"/>
          <p14:tracePt t="34078" x="8237538" y="3524250"/>
          <p14:tracePt t="34086" x="8229600" y="3524250"/>
          <p14:tracePt t="34094" x="8221663" y="3524250"/>
          <p14:tracePt t="34110" x="8213725" y="3524250"/>
          <p14:tracePt t="34193" x="8205788" y="3524250"/>
          <p14:tracePt t="34208" x="8205788" y="3508375"/>
          <p14:tracePt t="34222" x="8205788" y="3500438"/>
          <p14:tracePt t="34239" x="8205788" y="3484563"/>
          <p14:tracePt t="34246" x="8213725" y="3484563"/>
          <p14:tracePt t="34262" x="8237538" y="3476625"/>
          <p14:tracePt t="34271" x="8237538" y="3468688"/>
          <p14:tracePt t="34277" x="8245475" y="3468688"/>
          <p14:tracePt t="34287" x="8261350" y="3468688"/>
          <p14:tracePt t="34293" x="8269288" y="3468688"/>
          <p14:tracePt t="34302" x="8277225" y="3468688"/>
          <p14:tracePt t="34309" x="8293100" y="3468688"/>
          <p14:tracePt t="34321" x="8301038" y="3468688"/>
          <p14:tracePt t="34328" x="8308975" y="3468688"/>
          <p14:tracePt t="34338" x="8324850" y="3468688"/>
          <p14:tracePt t="34352" x="8332788" y="3468688"/>
          <p14:tracePt t="34383" x="8332788" y="3476625"/>
          <p14:tracePt t="34392" x="8332788" y="3484563"/>
          <p14:tracePt t="34423" x="8332788" y="3492500"/>
          <p14:tracePt t="34487" x="8332788" y="3500438"/>
          <p14:tracePt t="34544" x="8348663" y="3500438"/>
          <p14:tracePt t="34559" x="8364538" y="3500438"/>
          <p14:tracePt t="34568" x="8372475" y="3500438"/>
          <p14:tracePt t="34576" x="8388350" y="3500438"/>
          <p14:tracePt t="34582" x="8404225" y="3500438"/>
          <p14:tracePt t="34590" x="8412163" y="3500438"/>
          <p14:tracePt t="34598" x="8420100" y="3500438"/>
          <p14:tracePt t="34605" x="8428038" y="3500438"/>
          <p14:tracePt t="38472" x="8435975" y="3500438"/>
          <p14:tracePt t="38690" x="8420100" y="3508375"/>
          <p14:tracePt t="38702" x="8420100" y="3516313"/>
          <p14:tracePt t="38710" x="8412163" y="3516313"/>
          <p14:tracePt t="38726" x="8412163" y="3532188"/>
          <p14:tracePt t="38733" x="8404225" y="3532188"/>
          <p14:tracePt t="38742" x="8396288" y="3540125"/>
          <p14:tracePt t="38750" x="8396288" y="3548063"/>
          <p14:tracePt t="38765" x="8388350" y="3556000"/>
          <p14:tracePt t="38773" x="8380413" y="3571875"/>
          <p14:tracePt t="38790" x="8372475" y="3579813"/>
          <p14:tracePt t="38798" x="8372475" y="3595688"/>
          <p14:tracePt t="38814" x="8364538" y="3605213"/>
          <p14:tracePt t="38822" x="8356600" y="3621088"/>
          <p14:tracePt t="38830" x="8348663" y="3621088"/>
          <p14:tracePt t="38838" x="8340725" y="3636963"/>
          <p14:tracePt t="38846" x="8332788" y="3644900"/>
          <p14:tracePt t="38855" x="8316913" y="3652838"/>
          <p14:tracePt t="38862" x="8316913" y="3668713"/>
          <p14:tracePt t="38871" x="8301038" y="3676650"/>
          <p14:tracePt t="38877" x="8301038" y="3684588"/>
          <p14:tracePt t="38887" x="8293100" y="3692525"/>
          <p14:tracePt t="38894" x="8285163" y="3700463"/>
          <p14:tracePt t="39022" x="8277225" y="3700463"/>
          <p14:tracePt t="39038" x="8277225" y="3692525"/>
          <p14:tracePt t="39055" x="8277225" y="3684588"/>
          <p14:tracePt t="39071" x="8277225" y="3676650"/>
          <p14:tracePt t="39087" x="8277225" y="3668713"/>
          <p14:tracePt t="39093" x="8269288" y="3668713"/>
          <p14:tracePt t="39101" x="8269288" y="3660775"/>
          <p14:tracePt t="39109" x="8261350" y="3660775"/>
          <p14:tracePt t="39118" x="8253413" y="3660775"/>
          <p14:tracePt t="39126" x="8237538" y="3652838"/>
          <p14:tracePt t="39134" x="8221663" y="3644900"/>
          <p14:tracePt t="39142" x="8205788" y="3636963"/>
          <p14:tracePt t="39150" x="8180388" y="3629025"/>
          <p14:tracePt t="39158" x="8164513" y="3629025"/>
          <p14:tracePt t="39166" x="8140700" y="3613150"/>
          <p14:tracePt t="39174" x="8124825" y="3613150"/>
          <p14:tracePt t="39181" x="8116888" y="3605213"/>
          <p14:tracePt t="39190" x="8101013" y="3605213"/>
          <p14:tracePt t="39201" x="8085138" y="3595688"/>
          <p14:tracePt t="39214" x="8077200" y="3595688"/>
          <p14:tracePt t="39222" x="8069263" y="3595688"/>
          <p14:tracePt t="39230" x="8061325" y="3587750"/>
          <p14:tracePt t="39254" x="8053388" y="3587750"/>
          <p14:tracePt t="39294" x="8045450" y="3587750"/>
          <p14:tracePt t="39310" x="8029575" y="3587750"/>
          <p14:tracePt t="39317" x="8021638" y="3587750"/>
          <p14:tracePt t="39326" x="8013700" y="3587750"/>
          <p14:tracePt t="39333" x="8005763" y="3587750"/>
          <p14:tracePt t="39342" x="7997825" y="3587750"/>
          <p14:tracePt t="39351" x="7989888" y="3595688"/>
          <p14:tracePt t="39357" x="7981950" y="3595688"/>
          <p14:tracePt t="39366" x="7974013" y="3613150"/>
          <p14:tracePt t="39373" x="7958138" y="3621088"/>
          <p14:tracePt t="39391" x="7950200" y="3629025"/>
          <p14:tracePt t="39400" x="7942263" y="3636963"/>
          <p14:tracePt t="39416" x="7942263" y="3644900"/>
          <p14:tracePt t="39424" x="7934325" y="3652838"/>
          <p14:tracePt t="39439" x="7926388" y="3660775"/>
          <p14:tracePt t="39462" x="7926388" y="3676650"/>
          <p14:tracePt t="39478" x="7926388" y="3684588"/>
          <p14:tracePt t="39494" x="7918450" y="3684588"/>
          <p14:tracePt t="39502" x="7918450" y="3700463"/>
          <p14:tracePt t="39510" x="7910513" y="3700463"/>
          <p14:tracePt t="39518" x="7910513" y="3708400"/>
          <p14:tracePt t="39526" x="7910513" y="3716338"/>
          <p14:tracePt t="39534" x="7910513" y="3724275"/>
          <p14:tracePt t="39542" x="7902575" y="3740150"/>
          <p14:tracePt t="39551" x="7902575" y="3748088"/>
          <p14:tracePt t="39558" x="7902575" y="3756025"/>
          <p14:tracePt t="39566" x="7902575" y="3763963"/>
          <p14:tracePt t="39574" x="7894638" y="3779838"/>
          <p14:tracePt t="39581" x="7894638" y="3787775"/>
          <p14:tracePt t="39590" x="7894638" y="3803650"/>
          <p14:tracePt t="39598" x="7894638" y="3819525"/>
          <p14:tracePt t="39605" x="7894638" y="3827463"/>
          <p14:tracePt t="39614" x="7894638" y="3843338"/>
          <p14:tracePt t="39623" x="7894638" y="3859213"/>
          <p14:tracePt t="39629" x="7894638" y="3867150"/>
          <p14:tracePt t="39638" x="7894638" y="3883025"/>
          <p14:tracePt t="39646" x="7894638" y="3898900"/>
          <p14:tracePt t="39654" x="7902575" y="3906838"/>
          <p14:tracePt t="39662" x="7910513" y="3922713"/>
          <p14:tracePt t="39671" x="7910513" y="3948113"/>
          <p14:tracePt t="39678" x="7926388" y="3963988"/>
          <p14:tracePt t="39687" x="7934325" y="3979863"/>
          <p14:tracePt t="39693" x="7950200" y="3995738"/>
          <p14:tracePt t="39702" x="7950200" y="4003675"/>
          <p14:tracePt t="39710" x="7966075" y="4011613"/>
          <p14:tracePt t="39717" x="7974013" y="4027488"/>
          <p14:tracePt t="39734" x="7981950" y="4043363"/>
          <p14:tracePt t="39742" x="7997825" y="4051300"/>
          <p14:tracePt t="39750" x="7997825" y="4059238"/>
          <p14:tracePt t="39757" x="8013700" y="4059238"/>
          <p14:tracePt t="39766" x="8013700" y="4067175"/>
          <p14:tracePt t="39774" x="8021638" y="4067175"/>
          <p14:tracePt t="39782" x="8029575" y="4075113"/>
          <p14:tracePt t="39790" x="8037513" y="4083050"/>
          <p14:tracePt t="39798" x="8045450" y="4083050"/>
          <p14:tracePt t="39806" x="8053388" y="4090988"/>
          <p14:tracePt t="39813" x="8061325" y="4090988"/>
          <p14:tracePt t="39822" x="8085138" y="4098925"/>
          <p14:tracePt t="39830" x="8101013" y="4106863"/>
          <p14:tracePt t="39838" x="8116888" y="4114800"/>
          <p14:tracePt t="39846" x="8132763" y="4114800"/>
          <p14:tracePt t="39855" x="8140700" y="4114800"/>
          <p14:tracePt t="39862" x="8164513" y="4114800"/>
          <p14:tracePt t="39871" x="8172450" y="4114800"/>
          <p14:tracePt t="39880" x="8180388" y="4114800"/>
          <p14:tracePt t="39888" x="8197850" y="4114800"/>
          <p14:tracePt t="39896" x="8213725" y="4114800"/>
          <p14:tracePt t="39903" x="8237538" y="4114800"/>
          <p14:tracePt t="39910" x="8253413" y="4114800"/>
          <p14:tracePt t="39918" x="8261350" y="4114800"/>
          <p14:tracePt t="39926" x="8269288" y="4114800"/>
          <p14:tracePt t="39942" x="8285163" y="4106863"/>
          <p14:tracePt t="39966" x="8301038" y="4098925"/>
          <p14:tracePt t="39982" x="8308975" y="4090988"/>
          <p14:tracePt t="39990" x="8316913" y="4083050"/>
          <p14:tracePt t="39997" x="8324850" y="4075113"/>
          <p14:tracePt t="40006" x="8340725" y="4067175"/>
          <p14:tracePt t="40014" x="8340725" y="4059238"/>
          <p14:tracePt t="40022" x="8348663" y="4051300"/>
          <p14:tracePt t="40030" x="8356600" y="4035425"/>
          <p14:tracePt t="40039" x="8364538" y="4035425"/>
          <p14:tracePt t="40046" x="8380413" y="4019550"/>
          <p14:tracePt t="40055" x="8388350" y="4011613"/>
          <p14:tracePt t="40062" x="8388350" y="4003675"/>
          <p14:tracePt t="40071" x="8396288" y="3995738"/>
          <p14:tracePt t="40077" x="8396288" y="3987800"/>
          <p14:tracePt t="40094" x="8404225" y="3971925"/>
          <p14:tracePt t="40102" x="8412163" y="3963988"/>
          <p14:tracePt t="40110" x="8412163" y="3956050"/>
          <p14:tracePt t="40118" x="8412163" y="3948113"/>
          <p14:tracePt t="40126" x="8420100" y="3938588"/>
          <p14:tracePt t="40134" x="8420100" y="3930650"/>
          <p14:tracePt t="40141" x="8428038" y="3922713"/>
          <p14:tracePt t="40151" x="8428038" y="3914775"/>
          <p14:tracePt t="40158" x="8428038" y="3906838"/>
          <p14:tracePt t="40166" x="8428038" y="3898900"/>
          <p14:tracePt t="40174" x="8428038" y="3890963"/>
          <p14:tracePt t="40181" x="8428038" y="3883025"/>
          <p14:tracePt t="40189" x="8428038" y="3875088"/>
          <p14:tracePt t="40201" x="8428038" y="3867150"/>
          <p14:tracePt t="40205" x="8435975" y="3867150"/>
          <p14:tracePt t="40214" x="8435975" y="3859213"/>
          <p14:tracePt t="40222" x="8435975" y="3851275"/>
          <p14:tracePt t="40230" x="8435975" y="3843338"/>
          <p14:tracePt t="40238" x="8435975" y="3835400"/>
          <p14:tracePt t="40254" x="8435975" y="3827463"/>
          <p14:tracePt t="40262" x="8435975" y="3819525"/>
          <p14:tracePt t="40278" x="8435975" y="3811588"/>
          <p14:tracePt t="40294" x="8435975" y="3803650"/>
          <p14:tracePt t="40302" x="8435975" y="3795713"/>
          <p14:tracePt t="40310" x="8435975" y="3787775"/>
          <p14:tracePt t="40321" x="8428038" y="3787775"/>
          <p14:tracePt t="40328" x="8428038" y="3779838"/>
          <p14:tracePt t="40343" x="8428038" y="3771900"/>
          <p14:tracePt t="40352" x="8420100" y="3771900"/>
          <p14:tracePt t="40359" x="8412163" y="3763963"/>
          <p14:tracePt t="40366" x="8412163" y="3756025"/>
          <p14:tracePt t="40374" x="8404225" y="3756025"/>
          <p14:tracePt t="40389" x="8396288" y="3748088"/>
          <p14:tracePt t="40397" x="8388350" y="3748088"/>
          <p14:tracePt t="40405" x="8388350" y="3740150"/>
          <p14:tracePt t="40414" x="8380413" y="3732213"/>
          <p14:tracePt t="40422" x="8372475" y="3732213"/>
          <p14:tracePt t="40430" x="8364538" y="3724275"/>
          <p14:tracePt t="40446" x="8348663" y="3716338"/>
          <p14:tracePt t="40461" x="8340725" y="3716338"/>
          <p14:tracePt t="40478" x="8332788" y="3716338"/>
          <p14:tracePt t="40486" x="8324850" y="3708400"/>
          <p14:tracePt t="40501" x="8316913" y="3708400"/>
          <p14:tracePt t="40510" x="8308975" y="3708400"/>
          <p14:tracePt t="40517" x="8301038" y="3708400"/>
          <p14:tracePt t="40526" x="8293100" y="3700463"/>
          <p14:tracePt t="40542" x="8277225" y="3700463"/>
          <p14:tracePt t="40551" x="8277225" y="3692525"/>
          <p14:tracePt t="40559" x="8269288" y="3692525"/>
          <p14:tracePt t="40584" x="8253413" y="3692525"/>
          <p14:tracePt t="41584" x="8261350" y="3692525"/>
          <p14:tracePt t="41598" x="8269288" y="3692525"/>
          <p14:tracePt t="41622" x="8277225" y="3692525"/>
          <p14:tracePt t="41638" x="8285163" y="3700463"/>
          <p14:tracePt t="41710" x="8293100" y="3700463"/>
          <p14:tracePt t="41726" x="8301038" y="3708400"/>
          <p14:tracePt t="41742" x="8308975" y="3708400"/>
          <p14:tracePt t="41750" x="8316913" y="3716338"/>
          <p14:tracePt t="41774" x="8324850" y="3716338"/>
          <p14:tracePt t="41856" x="8324850" y="3724275"/>
          <p14:tracePt t="41864" x="8332788" y="3732213"/>
          <p14:tracePt t="41872" x="8332788" y="3740150"/>
          <p14:tracePt t="41879" x="8340725" y="3740150"/>
          <p14:tracePt t="41886" x="8348663" y="3756025"/>
          <p14:tracePt t="41894" x="8348663" y="3763963"/>
          <p14:tracePt t="41901" x="8356600" y="3771900"/>
          <p14:tracePt t="41910" x="8364538" y="3779838"/>
          <p14:tracePt t="44232" x="8372475" y="3787775"/>
          <p14:tracePt t="44248" x="8388350" y="3795713"/>
          <p14:tracePt t="44288" x="8396288" y="3803650"/>
          <p14:tracePt t="50888" x="8380413" y="3811588"/>
          <p14:tracePt t="50896" x="8372475" y="3819525"/>
          <p14:tracePt t="50903" x="8364538" y="3827463"/>
          <p14:tracePt t="50910" x="8348663" y="3827463"/>
          <p14:tracePt t="50918" x="8324850" y="3827463"/>
          <p14:tracePt t="50926" x="8308975" y="3835400"/>
          <p14:tracePt t="50934" x="8293100" y="3835400"/>
          <p14:tracePt t="50942" x="8277225" y="3835400"/>
          <p14:tracePt t="50951" x="8253413" y="3843338"/>
          <p14:tracePt t="50958" x="8237538" y="3843338"/>
          <p14:tracePt t="50966" x="8221663" y="3843338"/>
          <p14:tracePt t="50973" x="8213725" y="3843338"/>
          <p14:tracePt t="50982" x="8197850" y="3843338"/>
          <p14:tracePt t="50990" x="8180388" y="3843338"/>
          <p14:tracePt t="50998" x="8156575" y="3843338"/>
          <p14:tracePt t="51006" x="8132763" y="3843338"/>
          <p14:tracePt t="51014" x="8108950" y="3843338"/>
          <p14:tracePt t="51022" x="8085138" y="3843338"/>
          <p14:tracePt t="51030" x="8053388" y="3843338"/>
          <p14:tracePt t="51038" x="8037513" y="3843338"/>
          <p14:tracePt t="51046" x="8005763" y="3843338"/>
          <p14:tracePt t="51054" x="7974013" y="3843338"/>
          <p14:tracePt t="51062" x="7950200" y="3835400"/>
          <p14:tracePt t="51071" x="7918450" y="3835400"/>
          <p14:tracePt t="51078" x="7878763" y="3827463"/>
          <p14:tracePt t="51088" x="7854950" y="3827463"/>
          <p14:tracePt t="51096" x="7829550" y="3819525"/>
          <p14:tracePt t="51105" x="7805738" y="3819525"/>
          <p14:tracePt t="51112" x="7789863" y="3819525"/>
          <p14:tracePt t="51118" x="7781925" y="3819525"/>
          <p14:tracePt t="51126" x="7766050" y="3811588"/>
          <p14:tracePt t="51142" x="7758113" y="3811588"/>
          <p14:tracePt t="51167" x="7742238" y="3803650"/>
          <p14:tracePt t="51182" x="7726363" y="3803650"/>
          <p14:tracePt t="51198" x="7710488" y="3803650"/>
          <p14:tracePt t="51206" x="7694613" y="3803650"/>
          <p14:tracePt t="51218" x="7686675" y="3795713"/>
          <p14:tracePt t="51222" x="7678738" y="3795713"/>
          <p14:tracePt t="51230" x="7654925" y="3787775"/>
          <p14:tracePt t="51239" x="7631113" y="3787775"/>
          <p14:tracePt t="51246" x="7623175" y="3779838"/>
          <p14:tracePt t="51255" x="7607300" y="3771900"/>
          <p14:tracePt t="51261" x="7591425" y="3763963"/>
          <p14:tracePt t="51272" x="7575550" y="3763963"/>
          <p14:tracePt t="51278" x="7567613" y="3756025"/>
          <p14:tracePt t="51287" x="7559675" y="3756025"/>
          <p14:tracePt t="51294" x="7559675" y="3748088"/>
          <p14:tracePt t="51383" x="7551738" y="3748088"/>
          <p14:tracePt t="51496" x="7543800" y="3756025"/>
          <p14:tracePt t="51503" x="7535863" y="3763963"/>
          <p14:tracePt t="51512" x="7535863" y="3771900"/>
          <p14:tracePt t="51520" x="7535863" y="3787775"/>
          <p14:tracePt t="51526" x="7535863" y="3795713"/>
          <p14:tracePt t="51534" x="7535863" y="3803650"/>
          <p14:tracePt t="51542" x="7535863" y="3811588"/>
          <p14:tracePt t="51551" x="7535863" y="3819525"/>
          <p14:tracePt t="51558" x="7535863" y="3827463"/>
          <p14:tracePt t="51566" x="7527925" y="3835400"/>
          <p14:tracePt t="51574" x="7527925" y="3843338"/>
          <p14:tracePt t="51590" x="7527925" y="3851275"/>
          <p14:tracePt t="51606" x="7527925" y="3859213"/>
          <p14:tracePt t="51630" x="7527925" y="3867150"/>
          <p14:tracePt t="51638" x="7527925" y="3875088"/>
          <p14:tracePt t="51646" x="7527925" y="3883025"/>
          <p14:tracePt t="51662" x="7527925" y="3898900"/>
          <p14:tracePt t="51678" x="7527925" y="3906838"/>
          <p14:tracePt t="51694" x="7527925" y="3922713"/>
          <p14:tracePt t="52056" x="7527925" y="3914775"/>
          <p14:tracePt t="52063" x="7535863" y="3914775"/>
          <p14:tracePt t="52071" x="7535863" y="3906838"/>
          <p14:tracePt t="52077" x="7543800" y="3898900"/>
          <p14:tracePt t="52094" x="7543800" y="3883025"/>
          <p14:tracePt t="52103" x="7543800" y="3875088"/>
          <p14:tracePt t="52110" x="7551738" y="3867150"/>
          <p14:tracePt t="52126" x="7559675" y="3851275"/>
          <p14:tracePt t="52142" x="7559675" y="3835400"/>
          <p14:tracePt t="52151" x="7567613" y="3827463"/>
          <p14:tracePt t="52158" x="7567613" y="3819525"/>
          <p14:tracePt t="52166" x="7567613" y="3811588"/>
          <p14:tracePt t="52182" x="7575550" y="3803650"/>
          <p14:tracePt t="52190" x="7575550" y="3795713"/>
          <p14:tracePt t="52206" x="7575550" y="3787775"/>
          <p14:tracePt t="52230" x="7575550" y="3771900"/>
          <p14:tracePt t="52254" x="7575550" y="3763963"/>
          <p14:tracePt t="52279" x="7575550" y="3756025"/>
          <p14:tracePt t="52536" x="7575550" y="3771900"/>
          <p14:tracePt t="52544" x="7575550" y="3779838"/>
          <p14:tracePt t="52558" x="7575550" y="3795713"/>
          <p14:tracePt t="52566" x="7575550" y="3811588"/>
          <p14:tracePt t="52582" x="7575550" y="3827463"/>
          <p14:tracePt t="52592" x="7575550" y="3835400"/>
          <p14:tracePt t="52600" x="7575550" y="3843338"/>
          <p14:tracePt t="52609" x="7575550" y="3851275"/>
          <p14:tracePt t="52625" x="7575550" y="3867150"/>
          <p14:tracePt t="52630" x="7583488" y="3875088"/>
          <p14:tracePt t="52640" x="7583488" y="3883025"/>
          <p14:tracePt t="52646" x="7583488" y="3890963"/>
          <p14:tracePt t="52655" x="7583488" y="3898900"/>
          <p14:tracePt t="52662" x="7591425" y="3914775"/>
          <p14:tracePt t="52671" x="7591425" y="3922713"/>
          <p14:tracePt t="52687" x="7591425" y="3930650"/>
          <p14:tracePt t="52696" x="7591425" y="3938588"/>
          <p14:tracePt t="52705" x="7591425" y="3948113"/>
          <p14:tracePt t="52727" x="7591425" y="3956050"/>
          <p14:tracePt t="52904" x="7599363" y="3956050"/>
          <p14:tracePt t="52919" x="7599363" y="3948113"/>
          <p14:tracePt t="52935" x="7607300" y="3948113"/>
          <p14:tracePt t="52942" x="7615238" y="3938588"/>
          <p14:tracePt t="52958" x="7615238" y="3930650"/>
          <p14:tracePt t="52966" x="7615238" y="3922713"/>
          <p14:tracePt t="52982" x="7615238" y="3906838"/>
          <p14:tracePt t="52990" x="7615238" y="3898900"/>
          <p14:tracePt t="53006" x="7615238" y="3883025"/>
          <p14:tracePt t="53022" x="7615238" y="3875088"/>
          <p14:tracePt t="53030" x="7615238" y="3867150"/>
          <p14:tracePt t="53038" x="7615238" y="3859213"/>
          <p14:tracePt t="53055" x="7615238" y="3843338"/>
          <p14:tracePt t="53062" x="7615238" y="3835400"/>
          <p14:tracePt t="53071" x="7623175" y="3827463"/>
          <p14:tracePt t="53088" x="7623175" y="3819525"/>
          <p14:tracePt t="53103" x="7623175" y="3803650"/>
          <p14:tracePt t="53134" x="7623175" y="3795713"/>
          <p14:tracePt t="53288" x="7639050" y="3795713"/>
          <p14:tracePt t="53296" x="7639050" y="3787775"/>
          <p14:tracePt t="53302" x="7646988" y="3787775"/>
          <p14:tracePt t="53310" x="7662863" y="3779838"/>
          <p14:tracePt t="53326" x="7678738" y="3779838"/>
          <p14:tracePt t="53334" x="7694613" y="3779838"/>
          <p14:tracePt t="53342" x="7702550" y="3771900"/>
          <p14:tracePt t="53351" x="7718425" y="3771900"/>
          <p14:tracePt t="53358" x="7726363" y="3771900"/>
          <p14:tracePt t="53367" x="7742238" y="3763963"/>
          <p14:tracePt t="53374" x="7766050" y="3763963"/>
          <p14:tracePt t="53381" x="7781925" y="3763963"/>
          <p14:tracePt t="53392" x="7797800" y="3763963"/>
          <p14:tracePt t="53400" x="7813675" y="3763963"/>
          <p14:tracePt t="53408" x="7839075" y="3756025"/>
          <p14:tracePt t="53417" x="7847013" y="3756025"/>
          <p14:tracePt t="53423" x="7870825" y="3756025"/>
          <p14:tracePt t="53432" x="7886700" y="3748088"/>
          <p14:tracePt t="53438" x="7902575" y="3748088"/>
          <p14:tracePt t="53446" x="7910513" y="3748088"/>
          <p14:tracePt t="53455" x="7918450" y="3748088"/>
          <p14:tracePt t="53462" x="7934325" y="3740150"/>
          <p14:tracePt t="53471" x="7942263" y="3740150"/>
          <p14:tracePt t="53478" x="7950200" y="3740150"/>
          <p14:tracePt t="53487" x="7966075" y="3740150"/>
          <p14:tracePt t="53494" x="7981950" y="3740150"/>
          <p14:tracePt t="53502" x="7989888" y="3740150"/>
          <p14:tracePt t="53510" x="7997825" y="3740150"/>
          <p14:tracePt t="53518" x="8021638" y="3740150"/>
          <p14:tracePt t="53525" x="8029575" y="3740150"/>
          <p14:tracePt t="53534" x="8037513" y="3740150"/>
          <p14:tracePt t="53542" x="8045450" y="3740150"/>
          <p14:tracePt t="53550" x="8061325" y="3740150"/>
          <p14:tracePt t="53566" x="8069263" y="3740150"/>
          <p14:tracePt t="53590" x="8077200" y="3740150"/>
          <p14:tracePt t="53614" x="8085138" y="3740150"/>
          <p14:tracePt t="53622" x="8085138" y="3732213"/>
          <p14:tracePt t="53630" x="8093075" y="3732213"/>
          <p14:tracePt t="53638" x="8108950" y="3732213"/>
          <p14:tracePt t="53654" x="8124825" y="3732213"/>
          <p14:tracePt t="53662" x="8140700" y="3732213"/>
          <p14:tracePt t="53671" x="8148638" y="3724275"/>
          <p14:tracePt t="53678" x="8156575" y="3724275"/>
          <p14:tracePt t="53687" x="8172450" y="3716338"/>
          <p14:tracePt t="53694" x="8189913" y="3716338"/>
          <p14:tracePt t="53703" x="8205788" y="3716338"/>
          <p14:tracePt t="53710" x="8213725" y="3708400"/>
          <p14:tracePt t="53717" x="8229600" y="3708400"/>
          <p14:tracePt t="53734" x="8237538" y="3708400"/>
          <p14:tracePt t="53920" x="8245475" y="3708400"/>
          <p14:tracePt t="53926" x="8245475" y="3716338"/>
          <p14:tracePt t="53935" x="8245475" y="3724275"/>
          <p14:tracePt t="53942" x="8245475" y="3732213"/>
          <p14:tracePt t="53951" x="8253413" y="3748088"/>
          <p14:tracePt t="53958" x="8253413" y="3763963"/>
          <p14:tracePt t="53966" x="8253413" y="3771900"/>
          <p14:tracePt t="53974" x="8253413" y="3787775"/>
          <p14:tracePt t="53982" x="8253413" y="3803650"/>
          <p14:tracePt t="53990" x="8253413" y="3819525"/>
          <p14:tracePt t="53998" x="8253413" y="3835400"/>
          <p14:tracePt t="54006" x="8253413" y="3843338"/>
          <p14:tracePt t="54014" x="8253413" y="3851275"/>
          <p14:tracePt t="54022" x="8253413" y="3867150"/>
          <p14:tracePt t="54030" x="8253413" y="3875088"/>
          <p14:tracePt t="54038" x="8253413" y="3883025"/>
          <p14:tracePt t="54048" x="8253413" y="3890963"/>
          <p14:tracePt t="54055" x="8261350" y="3906838"/>
          <p14:tracePt t="54071" x="8261350" y="3914775"/>
          <p14:tracePt t="54078" x="8261350" y="3922713"/>
          <p14:tracePt t="54087" x="8261350" y="3938588"/>
          <p14:tracePt t="54094" x="8261350" y="3948113"/>
          <p14:tracePt t="54103" x="8261350" y="3956050"/>
          <p14:tracePt t="54110" x="8261350" y="3963988"/>
          <p14:tracePt t="54134" x="8261350" y="3979863"/>
          <p14:tracePt t="54328" x="8261350" y="3971925"/>
          <p14:tracePt t="54342" x="8261350" y="3956050"/>
          <p14:tracePt t="54350" x="8261350" y="3938588"/>
          <p14:tracePt t="54358" x="8261350" y="3922713"/>
          <p14:tracePt t="54366" x="8261350" y="3914775"/>
          <p14:tracePt t="54374" x="8261350" y="3898900"/>
          <p14:tracePt t="54384" x="8261350" y="3883025"/>
          <p14:tracePt t="54392" x="8261350" y="3867150"/>
          <p14:tracePt t="54400" x="8261350" y="3859213"/>
          <p14:tracePt t="54408" x="8261350" y="3851275"/>
          <p14:tracePt t="54414" x="8261350" y="3843338"/>
          <p14:tracePt t="54422" x="8261350" y="3835400"/>
          <p14:tracePt t="54430" x="8261350" y="3827463"/>
          <p14:tracePt t="54446" x="8261350" y="3819525"/>
          <p14:tracePt t="54487" x="8261350" y="3811588"/>
          <p14:tracePt t="54502" x="8261350" y="3803650"/>
          <p14:tracePt t="54518" x="8261350" y="3795713"/>
          <p14:tracePt t="54688" x="8261350" y="3803650"/>
          <p14:tracePt t="54696" x="8261350" y="3811588"/>
          <p14:tracePt t="54704" x="8253413" y="3819525"/>
          <p14:tracePt t="54711" x="8253413" y="3835400"/>
          <p14:tracePt t="54718" x="8245475" y="3851275"/>
          <p14:tracePt t="54726" x="8245475" y="3875088"/>
          <p14:tracePt t="54734" x="8245475" y="3890963"/>
          <p14:tracePt t="54742" x="8245475" y="3906838"/>
          <p14:tracePt t="54754" x="8245475" y="3922713"/>
          <p14:tracePt t="54760" x="8245475" y="3938588"/>
          <p14:tracePt t="54769" x="8237538" y="3948113"/>
          <p14:tracePt t="54775" x="8237538" y="3956050"/>
          <p14:tracePt t="54782" x="8237538" y="3963988"/>
          <p14:tracePt t="58456" x="8237538" y="3979863"/>
          <p14:tracePt t="58462" x="8237538" y="3995738"/>
          <p14:tracePt t="58471" x="8237538" y="4011613"/>
          <p14:tracePt t="58478" x="8237538" y="4035425"/>
          <p14:tracePt t="58488" x="8237538" y="4051300"/>
          <p14:tracePt t="58494" x="8237538" y="4067175"/>
          <p14:tracePt t="58503" x="8237538" y="4090988"/>
          <p14:tracePt t="58510" x="8237538" y="4122738"/>
          <p14:tracePt t="58518" x="8237538" y="4146550"/>
          <p14:tracePt t="58530" x="8237538" y="4202113"/>
          <p14:tracePt t="58534" x="8237538" y="4241800"/>
          <p14:tracePt t="58542" x="8245475" y="4298950"/>
          <p14:tracePt t="58551" x="8261350" y="4370388"/>
          <p14:tracePt t="58559" x="8269288" y="4441825"/>
          <p14:tracePt t="58566" x="8277225" y="4513263"/>
          <p14:tracePt t="58574" x="8277225" y="4584700"/>
          <p14:tracePt t="58582" x="8285163" y="4665663"/>
          <p14:tracePt t="58590" x="8293100" y="4737100"/>
          <p14:tracePt t="58598" x="8293100" y="4800600"/>
          <p14:tracePt t="58606" x="8301038" y="4879975"/>
          <p14:tracePt t="58614" x="8308975" y="4943475"/>
          <p14:tracePt t="58622" x="8308975" y="5032375"/>
          <p14:tracePt t="58630" x="8316913" y="5103813"/>
          <p14:tracePt t="58639" x="8316913" y="5175250"/>
          <p14:tracePt t="58646" x="8324850" y="5246688"/>
          <p14:tracePt t="58655" x="8332788" y="5319713"/>
          <p14:tracePt t="58662" x="8332788" y="5375275"/>
          <p14:tracePt t="58671" x="8340725" y="5414963"/>
          <p14:tracePt t="58678" x="8340725" y="5430838"/>
          <p14:tracePt t="58970" x="8356600" y="5454650"/>
          <p14:tracePt t="58975" x="8396288" y="5494338"/>
          <p14:tracePt t="58986" x="8420100" y="5534025"/>
          <p14:tracePt t="59014" x="8420100" y="5549900"/>
          <p14:tracePt t="59022" x="8420100" y="5557838"/>
          <p14:tracePt t="59030" x="8420100" y="5565775"/>
          <p14:tracePt t="59039" x="8412163" y="5581650"/>
          <p14:tracePt t="59055" x="8412163" y="5589588"/>
          <p14:tracePt t="59063" x="8404225" y="5589588"/>
          <p14:tracePt t="59081" x="8404225" y="5605463"/>
          <p14:tracePt t="59094" x="8404225" y="5613400"/>
          <p14:tracePt t="59110" x="8404225" y="5621338"/>
          <p14:tracePt t="59126" x="8404225" y="5629275"/>
          <p14:tracePt t="59456" x="8396288" y="5637213"/>
          <p14:tracePt t="59494" x="8396288" y="5645150"/>
          <p14:tracePt t="59510" x="8396288" y="5653088"/>
          <p14:tracePt t="59543" x="8396288" y="5662613"/>
          <p14:tracePt t="59567" x="8396288" y="5670550"/>
          <p14:tracePt t="59584" x="8396288" y="5678488"/>
          <p14:tracePt t="59599" x="8388350" y="5686425"/>
          <p14:tracePt t="59606" x="8388350" y="5702300"/>
          <p14:tracePt t="59622" x="8388350" y="5710238"/>
          <p14:tracePt t="59638" x="8388350" y="5726113"/>
          <p14:tracePt t="59654" x="8388350" y="5734050"/>
          <p14:tracePt t="59662" x="8388350" y="5741988"/>
          <p14:tracePt t="59678" x="8380413" y="5757863"/>
          <p14:tracePt t="59694" x="8380413" y="5765800"/>
          <p14:tracePt t="59710" x="8380413" y="5773738"/>
          <p14:tracePt t="59726" x="8372475" y="5781675"/>
          <p14:tracePt t="59742" x="8372475" y="5789613"/>
          <p14:tracePt t="59758" x="8372475" y="5797550"/>
          <p14:tracePt t="59774" x="8372475" y="5805488"/>
          <p14:tracePt t="59790" x="8372475" y="5821363"/>
          <p14:tracePt t="59806" x="8372475" y="5829300"/>
          <p14:tracePt t="59824" x="8364538" y="5837238"/>
          <p14:tracePt t="59848" x="8364538" y="5845175"/>
          <p14:tracePt t="59862" x="8364538" y="5853113"/>
          <p14:tracePt t="59878" x="8364538" y="5861050"/>
          <p14:tracePt t="59894" x="8356600" y="5861050"/>
          <p14:tracePt t="59910" x="8356600" y="5868988"/>
          <p14:tracePt t="59958" x="8356600" y="5876925"/>
          <p14:tracePt t="60008" x="8356600" y="5892800"/>
          <p14:tracePt t="60032" x="8348663" y="5892800"/>
          <p14:tracePt t="60040" x="8348663" y="5900738"/>
          <p14:tracePt t="60200" x="8348663" y="5908675"/>
          <p14:tracePt t="60315" x="8348663" y="5916613"/>
          <p14:tracePt t="60336" x="8340725" y="5924550"/>
          <p14:tracePt t="60361" x="8340725" y="5932488"/>
          <p14:tracePt t="60784" x="8340725" y="5940425"/>
          <p14:tracePt t="61934" x="8340725" y="5932488"/>
          <p14:tracePt t="61966" x="8340725" y="5924550"/>
          <p14:tracePt t="62016" x="8340725" y="5916613"/>
          <p14:tracePt t="62081" x="8340725" y="5908675"/>
          <p14:tracePt t="62104" x="8340725" y="5900738"/>
          <p14:tracePt t="62127" x="8340725" y="5892800"/>
          <p14:tracePt t="62149" x="8332788" y="5884863"/>
          <p14:tracePt t="62182" x="8332788" y="5876925"/>
          <p14:tracePt t="62232" x="8332788" y="5861050"/>
          <p14:tracePt t="62256" x="8324850" y="5861050"/>
          <p14:tracePt t="62263" x="8324850" y="5853113"/>
          <p14:tracePt t="62279" x="8324850" y="5845175"/>
          <p14:tracePt t="62294" x="8324850" y="5837238"/>
          <p14:tracePt t="62310" x="8324850" y="5829300"/>
          <p14:tracePt t="62512" x="8324850" y="5821363"/>
          <p14:tracePt t="62528" x="8316913" y="5813425"/>
          <p14:tracePt t="62568" x="8316913" y="5797550"/>
          <p14:tracePt t="62640" x="8316913" y="5789613"/>
          <p14:tracePt t="62672" x="8316913" y="5781675"/>
          <p14:tracePt t="62689" x="8316913" y="5773738"/>
          <p14:tracePt t="62710" x="8316913" y="5765800"/>
          <p14:tracePt t="62735" x="8316913" y="5757863"/>
          <p14:tracePt t="62759" x="8316913" y="5749925"/>
          <p14:tracePt t="62783" x="8316913" y="5741988"/>
          <p14:tracePt t="62799" x="8316913" y="5734050"/>
          <p14:tracePt t="62831" x="8316913" y="5726113"/>
          <p14:tracePt t="62884" x="8316913" y="5718175"/>
          <p14:tracePt t="62968" x="8316913" y="5710238"/>
          <p14:tracePt t="63024" x="8316913" y="5702300"/>
          <p14:tracePt t="63152" x="8316913" y="5694363"/>
          <p14:tracePt t="63177" x="8316913" y="5686425"/>
          <p14:tracePt t="63185" x="8324850" y="5686425"/>
          <p14:tracePt t="63198" x="8332788" y="5678488"/>
          <p14:tracePt t="63272" x="8340725" y="5678488"/>
          <p14:tracePt t="63296" x="8348663" y="5670550"/>
          <p14:tracePt t="63319" x="8356600" y="5662613"/>
          <p14:tracePt t="63350" x="8364538" y="5662613"/>
          <p14:tracePt t="63398" x="8372475" y="5662613"/>
          <p14:tracePt t="63422" x="8380413" y="5653088"/>
          <p14:tracePt t="63439" x="8388350" y="5653088"/>
          <p14:tracePt t="63462" x="8396288" y="5653088"/>
          <p14:tracePt t="63528" x="8404225" y="5645150"/>
          <p14:tracePt t="63584" x="8412163" y="5645150"/>
          <p14:tracePt t="65090" x="8404225" y="5645150"/>
          <p14:tracePt t="65142" x="8396288" y="5645150"/>
          <p14:tracePt t="65175" x="8380413" y="5645150"/>
          <p14:tracePt t="65224" x="8380413" y="5653088"/>
          <p14:tracePt t="65248" x="8372475" y="5653088"/>
          <p14:tracePt t="65280" x="8372475" y="5662613"/>
          <p14:tracePt t="65327" x="8364538" y="5662613"/>
          <p14:tracePt t="65392" x="8364538" y="5670550"/>
          <p14:tracePt t="66222" x="8356600" y="5670550"/>
          <p14:tracePt t="66238" x="8348663" y="5670550"/>
          <p14:tracePt t="66280" x="8348663" y="5678488"/>
          <p14:tracePt t="67382" x="8340725" y="5678488"/>
          <p14:tracePt t="67400" x="8340725" y="5686425"/>
          <p14:tracePt t="67414" x="8332788" y="5686425"/>
          <p14:tracePt t="67438" x="8332788" y="5702300"/>
          <p14:tracePt t="67462" x="8324850" y="5702300"/>
          <p14:tracePt t="67479" x="8324850" y="5710238"/>
          <p14:tracePt t="67495" x="8316913" y="5710238"/>
          <p14:tracePt t="67511" x="8316913" y="5726113"/>
          <p14:tracePt t="67526" x="8316913" y="5734050"/>
          <p14:tracePt t="67534" x="8308975" y="5741988"/>
          <p14:tracePt t="67550" x="8308975" y="5749925"/>
          <p14:tracePt t="67583" x="8308975" y="5757863"/>
          <p14:tracePt t="67672" x="8308975" y="5773738"/>
          <p14:tracePt t="67696" x="8308975" y="5781675"/>
          <p14:tracePt t="67712" x="8301038" y="5789613"/>
          <p14:tracePt t="67743" x="8301038" y="5797550"/>
          <p14:tracePt t="67816" x="8301038" y="5805488"/>
          <p14:tracePt t="67824" x="8293100" y="5805488"/>
          <p14:tracePt t="67832" x="8293100" y="5813425"/>
          <p14:tracePt t="67843" x="8293100" y="5821363"/>
          <p14:tracePt t="67848" x="8293100" y="5829300"/>
          <p14:tracePt t="67862" x="8293100" y="5837238"/>
          <p14:tracePt t="67878" x="8293100" y="5845175"/>
          <p14:tracePt t="67888" x="8293100" y="5853113"/>
          <p14:tracePt t="67903" x="8285163" y="5861050"/>
          <p14:tracePt t="67919" x="8285163" y="5868988"/>
          <p14:tracePt t="67942" x="8285163" y="5876925"/>
          <p14:tracePt t="67967" x="8285163" y="5884863"/>
          <p14:tracePt t="67983" x="8277225" y="5892800"/>
          <p14:tracePt t="68006" x="8277225" y="5900738"/>
          <p14:tracePt t="68022" x="8277225" y="5908675"/>
          <p14:tracePt t="70392" x="8285163" y="5916613"/>
          <p14:tracePt t="70400" x="8293100" y="5916613"/>
          <p14:tracePt t="70409" x="8301038" y="5916613"/>
          <p14:tracePt t="70415" x="8308975" y="5916613"/>
          <p14:tracePt t="70423" x="8316913" y="5916613"/>
          <p14:tracePt t="70430" x="8324850" y="5916613"/>
          <p14:tracePt t="70439" x="8332788" y="5916613"/>
          <p14:tracePt t="70446" x="8340725" y="5916613"/>
          <p14:tracePt t="70462" x="8348663" y="5916613"/>
          <p14:tracePt t="70471" x="8356600" y="5916613"/>
          <p14:tracePt t="70488" x="8364538" y="5916613"/>
          <p14:tracePt t="70503" x="8372475" y="5916613"/>
          <p14:tracePt t="70519" x="8380413" y="5916613"/>
          <p14:tracePt t="70534" x="8388350" y="5916613"/>
          <p14:tracePt t="70590" x="8396288" y="5916613"/>
          <p14:tracePt t="71992" x="8388350" y="5916613"/>
          <p14:tracePt t="72001" x="8380413" y="5916613"/>
          <p14:tracePt t="72009" x="8372475" y="5916613"/>
          <p14:tracePt t="72014" x="8364538" y="5916613"/>
          <p14:tracePt t="72022" x="8356600" y="5916613"/>
          <p14:tracePt t="72030" x="8348663" y="5916613"/>
          <p14:tracePt t="72038" x="8340725" y="5908675"/>
          <p14:tracePt t="72046" x="8332788" y="5884863"/>
          <p14:tracePt t="72054" x="8316913" y="5868988"/>
          <p14:tracePt t="72062" x="8301038" y="5837238"/>
          <p14:tracePt t="72071" x="8301038" y="5781675"/>
          <p14:tracePt t="72296" x="8285163" y="5829300"/>
          <p14:tracePt t="72303" x="8285163" y="5845175"/>
          <p14:tracePt t="72320" x="8277225" y="5853113"/>
          <p14:tracePt t="72328" x="8277225" y="5868988"/>
          <p14:tracePt t="72335" x="8269288" y="5892800"/>
          <p14:tracePt t="72343" x="8269288" y="5916613"/>
          <p14:tracePt t="72351" x="8269288" y="5940425"/>
          <p14:tracePt t="72358" x="8269288" y="5964238"/>
          <p14:tracePt t="72368" x="8269288" y="5988050"/>
          <p14:tracePt t="72374" x="8269288" y="6013450"/>
          <p14:tracePt t="72383" x="8269288" y="6029325"/>
          <p14:tracePt t="72390" x="8269288" y="6053138"/>
          <p14:tracePt t="72398" x="8269288" y="6069013"/>
          <p14:tracePt t="72406" x="8269288" y="6084888"/>
          <p14:tracePt t="72414" x="8277225" y="6100763"/>
          <p14:tracePt t="72423" x="8277225" y="6108700"/>
          <p14:tracePt t="72431" x="8277225" y="6124575"/>
          <p14:tracePt t="72438" x="8277225" y="6132513"/>
          <p14:tracePt t="72446" x="8285163" y="6140450"/>
          <p14:tracePt t="72455" x="8285163" y="6164263"/>
          <p14:tracePt t="72462" x="8285163" y="6172200"/>
          <p14:tracePt t="72471" x="8293100" y="6188075"/>
          <p14:tracePt t="72478" x="8293100" y="6196013"/>
          <p14:tracePt t="72488" x="8293100" y="6211888"/>
          <p14:tracePt t="72495" x="8293100" y="6227763"/>
          <p14:tracePt t="72503" x="8293100" y="6235700"/>
          <p14:tracePt t="72510" x="8293100" y="6243638"/>
          <p14:tracePt t="72518" x="8293100" y="6259513"/>
          <p14:tracePt t="72534" x="8293100" y="6267450"/>
          <p14:tracePt t="72542" x="8301038" y="6275388"/>
          <p14:tracePt t="72555" x="8308975" y="6283325"/>
          <p14:tracePt t="72560" x="8308975" y="6299200"/>
          <p14:tracePt t="72571" x="8308975" y="6307138"/>
          <p14:tracePt t="72576" x="8324850" y="6315075"/>
          <p14:tracePt t="72583" x="8332788" y="6338888"/>
          <p14:tracePt t="72590" x="8340725" y="6348413"/>
          <p14:tracePt t="72598" x="8348663" y="6356350"/>
          <p14:tracePt t="72606" x="8356600" y="6372225"/>
          <p14:tracePt t="72614" x="8364538" y="6372225"/>
          <p14:tracePt t="72622" x="8372475" y="6388100"/>
          <p14:tracePt t="72632" x="8380413" y="6396038"/>
          <p14:tracePt t="72640" x="8404225" y="6403975"/>
          <p14:tracePt t="72647" x="8412163" y="6411913"/>
          <p14:tracePt t="72655" x="8428038" y="6419850"/>
          <p14:tracePt t="72663" x="8443913" y="6427788"/>
          <p14:tracePt t="72672" x="8459788" y="6427788"/>
          <p14:tracePt t="72679" x="8475663" y="6435725"/>
          <p14:tracePt t="72689" x="8483600" y="6443663"/>
          <p14:tracePt t="72696" x="8499475" y="6443663"/>
          <p14:tracePt t="72703" x="8515350" y="6451600"/>
          <p14:tracePt t="72710" x="8531225" y="6459538"/>
          <p14:tracePt t="72718" x="8540750" y="6459538"/>
          <p14:tracePt t="72726" x="8556625" y="6467475"/>
          <p14:tracePt t="72734" x="8564563" y="6467475"/>
          <p14:tracePt t="72742" x="8572500" y="6467475"/>
          <p14:tracePt t="72758" x="8588375" y="6467475"/>
          <p14:tracePt t="72784" x="8596313" y="6467475"/>
          <p14:tracePt t="72792" x="8604250" y="6475413"/>
          <p14:tracePt t="72799" x="8612188" y="6475413"/>
          <p14:tracePt t="72807" x="8628063" y="6475413"/>
          <p14:tracePt t="72814" x="8651875" y="6483350"/>
          <p14:tracePt t="72823" x="8675688" y="6483350"/>
          <p14:tracePt t="72830" x="8699500" y="6483350"/>
          <p14:tracePt t="72838" x="8723313" y="6483350"/>
          <p14:tracePt t="72846" x="8747125" y="6483350"/>
          <p14:tracePt t="72854" x="8778875" y="6483350"/>
          <p14:tracePt t="72862" x="8810625" y="6483350"/>
          <p14:tracePt t="72871" x="8834438" y="6483350"/>
          <p14:tracePt t="72878" x="8866188" y="6483350"/>
          <p14:tracePt t="72888" x="8883650" y="6483350"/>
          <p14:tracePt t="72894" x="8907463" y="6483350"/>
          <p14:tracePt t="72904" x="8923338" y="6483350"/>
          <p14:tracePt t="72910" x="8931275" y="6483350"/>
          <p14:tracePt t="72918" x="8939213" y="6483350"/>
          <p14:tracePt t="72926" x="8947150" y="6483350"/>
          <p14:tracePt t="72942" x="8963025" y="6475413"/>
          <p14:tracePt t="72951" x="8963025" y="6467475"/>
          <p14:tracePt t="72958" x="8970963" y="6467475"/>
          <p14:tracePt t="72967" x="8978900" y="6451600"/>
          <p14:tracePt t="72974" x="8986838" y="6451600"/>
          <p14:tracePt t="72982" x="9002713" y="6435725"/>
          <p14:tracePt t="72990" x="9010650" y="6427788"/>
          <p14:tracePt t="72998" x="9018588" y="6411913"/>
          <p14:tracePt t="73006" x="9026525" y="6411913"/>
          <p14:tracePt t="73015" x="9034463" y="6396038"/>
          <p14:tracePt t="73030" x="9042400" y="6388100"/>
          <p14:tracePt t="73038" x="9050338" y="6388100"/>
          <p14:tracePt t="73046" x="9050338" y="6372225"/>
          <p14:tracePt t="73055" x="9058275" y="6372225"/>
          <p14:tracePt t="73062" x="9058275" y="6364288"/>
          <p14:tracePt t="73071" x="9058275" y="6356350"/>
          <p14:tracePt t="73080" x="9058275" y="6348413"/>
          <p14:tracePt t="73088" x="9058275" y="6338888"/>
          <p14:tracePt t="73095" x="9058275" y="6330950"/>
          <p14:tracePt t="73103" x="9058275" y="6323013"/>
          <p14:tracePt t="73111" x="9058275" y="6315075"/>
          <p14:tracePt t="73119" x="9058275" y="6307138"/>
          <p14:tracePt t="73126" x="9058275" y="6299200"/>
          <p14:tracePt t="73135" x="9058275" y="6291263"/>
          <p14:tracePt t="73143" x="9058275" y="6283325"/>
          <p14:tracePt t="73152" x="9058275" y="6275388"/>
          <p14:tracePt t="73168" x="9050338" y="6267450"/>
          <p14:tracePt t="73175" x="9042400" y="6259513"/>
          <p14:tracePt t="73190" x="9034463" y="6259513"/>
          <p14:tracePt t="73199" x="9026525" y="6251575"/>
          <p14:tracePt t="73215" x="9010650" y="6243638"/>
          <p14:tracePt t="73222" x="9002713" y="6243638"/>
          <p14:tracePt t="73230" x="8986838" y="6235700"/>
          <p14:tracePt t="73239" x="8970963" y="6227763"/>
          <p14:tracePt t="73246" x="8955088" y="6227763"/>
          <p14:tracePt t="73255" x="8939213" y="6219825"/>
          <p14:tracePt t="73262" x="8915400" y="6211888"/>
          <p14:tracePt t="73271" x="8891588" y="6203950"/>
          <p14:tracePt t="73278" x="8858250" y="6196013"/>
          <p14:tracePt t="73288" x="8834438" y="6188075"/>
          <p14:tracePt t="73294" x="8802688" y="6180138"/>
          <p14:tracePt t="73303" x="8770938" y="6172200"/>
          <p14:tracePt t="73310" x="8731250" y="6164263"/>
          <p14:tracePt t="73319" x="8699500" y="6156325"/>
          <p14:tracePt t="73326" x="8659813" y="6148388"/>
          <p14:tracePt t="73334" x="8628063" y="6148388"/>
          <p14:tracePt t="73342" x="8604250" y="6140450"/>
          <p14:tracePt t="73350" x="8580438" y="6140450"/>
          <p14:tracePt t="73358" x="8556625" y="6132513"/>
          <p14:tracePt t="73367" x="8540750" y="6132513"/>
          <p14:tracePt t="73374" x="8515350" y="6132513"/>
          <p14:tracePt t="73382" x="8507413" y="6132513"/>
          <p14:tracePt t="73390" x="8491538" y="6132513"/>
          <p14:tracePt t="73398" x="8467725" y="6140450"/>
          <p14:tracePt t="73406" x="8459788" y="6140450"/>
          <p14:tracePt t="73414" x="8451850" y="6148388"/>
          <p14:tracePt t="73422" x="8435975" y="6156325"/>
          <p14:tracePt t="73430" x="8428038" y="6156325"/>
          <p14:tracePt t="73438" x="8420100" y="6164263"/>
          <p14:tracePt t="73446" x="8404225" y="6172200"/>
          <p14:tracePt t="73455" x="8396288" y="6180138"/>
          <p14:tracePt t="73463" x="8388350" y="6188075"/>
          <p14:tracePt t="73478" x="8380413" y="6196013"/>
          <p14:tracePt t="73487" x="8372475" y="6211888"/>
          <p14:tracePt t="73504" x="8364538" y="6227763"/>
          <p14:tracePt t="73510" x="8356600" y="6235700"/>
          <p14:tracePt t="73518" x="8356600" y="6251575"/>
          <p14:tracePt t="73527" x="8348663" y="6267450"/>
          <p14:tracePt t="73535" x="8340725" y="6275388"/>
          <p14:tracePt t="73542" x="8340725" y="6291263"/>
          <p14:tracePt t="73550" x="8340725" y="6299200"/>
          <p14:tracePt t="73558" x="8340725" y="6315075"/>
          <p14:tracePt t="73571" x="8340725" y="6323013"/>
          <p14:tracePt t="73576" x="8340725" y="6330950"/>
          <p14:tracePt t="73585" x="8340725" y="6348413"/>
          <p14:tracePt t="73599" x="8340725" y="6356350"/>
          <p14:tracePt t="73606" x="8340725" y="6364288"/>
          <p14:tracePt t="73623" x="8340725" y="6372225"/>
          <p14:tracePt t="73631" x="8340725" y="6380163"/>
          <p14:tracePt t="73639" x="8356600" y="6388100"/>
          <p14:tracePt t="73647" x="8364538" y="6396038"/>
          <p14:tracePt t="73655" x="8372475" y="6403975"/>
          <p14:tracePt t="73663" x="8396288" y="6411913"/>
          <p14:tracePt t="73671" x="8412163" y="6419850"/>
          <p14:tracePt t="73679" x="8435975" y="6435725"/>
          <p14:tracePt t="73688" x="8459788" y="6443663"/>
          <p14:tracePt t="73694" x="8483600" y="6451600"/>
          <p14:tracePt t="73703" x="8515350" y="6467475"/>
          <p14:tracePt t="73711" x="8540750" y="6483350"/>
          <p14:tracePt t="73718" x="8572500" y="6483350"/>
          <p14:tracePt t="73727" x="8604250" y="6499225"/>
          <p14:tracePt t="73735" x="8628063" y="6515100"/>
          <p14:tracePt t="73744" x="8651875" y="6515100"/>
          <p14:tracePt t="73751" x="8675688" y="6523038"/>
          <p14:tracePt t="73758" x="8691563" y="6530975"/>
          <p14:tracePt t="73767" x="8715375" y="6538913"/>
          <p14:tracePt t="73775" x="8723313" y="6538913"/>
          <p14:tracePt t="73782" x="8731250" y="6538913"/>
          <p14:tracePt t="73790" x="8747125" y="6538913"/>
          <p14:tracePt t="73798" x="8755063" y="6538913"/>
          <p14:tracePt t="73806" x="8763000" y="6538913"/>
          <p14:tracePt t="73816" x="8770938" y="6538913"/>
          <p14:tracePt t="73824" x="8786813" y="6538913"/>
          <p14:tracePt t="73832" x="8802688" y="6538913"/>
          <p14:tracePt t="73840" x="8818563" y="6538913"/>
          <p14:tracePt t="73847" x="8834438" y="6538913"/>
          <p14:tracePt t="73855" x="8850313" y="6538913"/>
          <p14:tracePt t="73862" x="8874125" y="6530975"/>
          <p14:tracePt t="73872" x="8899525" y="6523038"/>
          <p14:tracePt t="73878" x="8931275" y="6523038"/>
          <p14:tracePt t="73887" x="8963025" y="6515100"/>
          <p14:tracePt t="73894" x="8986838" y="6515100"/>
          <p14:tracePt t="73902" x="9018588" y="6507163"/>
          <p14:tracePt t="73910" x="9042400" y="6499225"/>
          <p14:tracePt t="73918" x="9066213" y="6491288"/>
          <p14:tracePt t="73926" x="9082088" y="6483350"/>
          <p14:tracePt t="73934" x="9105900" y="6475413"/>
          <p14:tracePt t="73943" x="9113838" y="6467475"/>
          <p14:tracePt t="73951" x="9121775" y="6459538"/>
          <p14:tracePt t="73967" x="9129713" y="6443663"/>
          <p14:tracePt t="73974" x="9137650" y="6443663"/>
          <p14:tracePt t="73982" x="9145588" y="6427788"/>
          <p14:tracePt t="73990" x="9145588" y="6419850"/>
          <p14:tracePt t="73998" x="9153525" y="6419850"/>
          <p14:tracePt t="74006" x="9153525" y="6403975"/>
          <p14:tracePt t="74015" x="9161463" y="6396038"/>
          <p14:tracePt t="74022" x="9161463" y="6388100"/>
          <p14:tracePt t="74030" x="9161463" y="6372225"/>
          <p14:tracePt t="74039" x="9161463" y="6364288"/>
          <p14:tracePt t="74046" x="9161463" y="6356350"/>
          <p14:tracePt t="74056" x="9161463" y="6338888"/>
          <p14:tracePt t="74071" x="9161463" y="6323013"/>
          <p14:tracePt t="74087" x="9161463" y="6315075"/>
          <p14:tracePt t="74094" x="9161463" y="6307138"/>
          <p14:tracePt t="74103" x="9161463" y="6299200"/>
          <p14:tracePt t="74110" x="9153525" y="6291263"/>
          <p14:tracePt t="74118" x="9145588" y="6283325"/>
          <p14:tracePt t="74126" x="9137650" y="6275388"/>
          <p14:tracePt t="74134" x="9129713" y="6275388"/>
          <p14:tracePt t="74142" x="9113838" y="6259513"/>
          <p14:tracePt t="74151" x="9105900" y="6259513"/>
          <p14:tracePt t="74158" x="9097963" y="6251575"/>
          <p14:tracePt t="74167" x="9074150" y="6243638"/>
          <p14:tracePt t="74174" x="9058275" y="6235700"/>
          <p14:tracePt t="74182" x="9050338" y="6235700"/>
          <p14:tracePt t="74190" x="9034463" y="6227763"/>
          <p14:tracePt t="74198" x="9018588" y="6219825"/>
          <p14:tracePt t="74206" x="8994775" y="6219825"/>
          <p14:tracePt t="74214" x="8978900" y="6219825"/>
          <p14:tracePt t="74222" x="8970963" y="6219825"/>
          <p14:tracePt t="74230" x="8955088" y="6211888"/>
          <p14:tracePt t="74238" x="8939213" y="6211888"/>
          <p14:tracePt t="74246" x="8923338" y="6203950"/>
          <p14:tracePt t="74255" x="8915400" y="6203950"/>
          <p14:tracePt t="74262" x="8907463" y="6203950"/>
          <p14:tracePt t="74271" x="8891588" y="6203950"/>
          <p14:tracePt t="74288" x="8883650" y="6203950"/>
          <p14:tracePt t="74294" x="8866188" y="6203950"/>
          <p14:tracePt t="74303" x="8858250" y="6203950"/>
          <p14:tracePt t="74310" x="8850313" y="6203950"/>
          <p14:tracePt t="74322" x="8834438" y="6203950"/>
          <p14:tracePt t="74329" x="8826500" y="6203950"/>
          <p14:tracePt t="74338" x="8818563" y="6203950"/>
          <p14:tracePt t="74344" x="8810625" y="6203950"/>
          <p14:tracePt t="74351" x="8794750" y="6203950"/>
          <p14:tracePt t="74367" x="8786813" y="6211888"/>
          <p14:tracePt t="74374" x="8778875" y="6211888"/>
          <p14:tracePt t="74382" x="8778875" y="6219825"/>
          <p14:tracePt t="74398" x="8763000" y="6219825"/>
          <p14:tracePt t="74414" x="8763000" y="6227763"/>
          <p14:tracePt t="74430" x="8755063" y="6227763"/>
          <p14:tracePt t="74446" x="8739188" y="6235700"/>
          <p14:tracePt t="74455" x="8739188" y="6243638"/>
          <p14:tracePt t="74462" x="8731250" y="6251575"/>
          <p14:tracePt t="74471" x="8723313" y="6251575"/>
          <p14:tracePt t="74478" x="8715375" y="6259513"/>
          <p14:tracePt t="74503" x="8707438" y="6275388"/>
          <p14:tracePt t="74564" x="8699500" y="6283325"/>
          <p14:tracePt t="74592" x="8699500" y="6291263"/>
          <p14:tracePt t="74600" x="8699500" y="6299200"/>
          <p14:tracePt t="74607" x="8691563" y="6299200"/>
          <p14:tracePt t="74616" x="8691563" y="6307138"/>
          <p14:tracePt t="74631" x="8691563" y="6323013"/>
          <p14:tracePt t="74662" x="8691563" y="6330950"/>
          <p14:tracePt t="74718" x="8691563" y="6338888"/>
          <p14:tracePt t="74752" x="8691563" y="6348413"/>
          <p14:tracePt t="74776" x="8691563" y="6356350"/>
          <p14:tracePt t="74801" x="8699500" y="6356350"/>
          <p14:tracePt t="74888" x="8715375" y="6364288"/>
          <p14:tracePt t="74904" x="8723313" y="6372225"/>
          <p14:tracePt t="74912" x="8739188" y="6372225"/>
          <p14:tracePt t="74918" x="8739188" y="6380163"/>
          <p14:tracePt t="74927" x="8755063" y="6380163"/>
          <p14:tracePt t="74934" x="8763000" y="6380163"/>
          <p14:tracePt t="74942" x="8763000" y="6388100"/>
          <p14:tracePt t="74951" x="8778875" y="6388100"/>
          <p14:tracePt t="74967" x="8786813" y="6388100"/>
          <p14:tracePt t="74974" x="8794750" y="6388100"/>
          <p14:tracePt t="74982" x="8802688" y="6388100"/>
          <p14:tracePt t="74990" x="8810625" y="6388100"/>
          <p14:tracePt t="74998" x="8818563" y="6388100"/>
          <p14:tracePt t="75006" x="8826500" y="6388100"/>
          <p14:tracePt t="75022" x="8834438" y="6388100"/>
          <p14:tracePt t="75030" x="8842375" y="6388100"/>
          <p14:tracePt t="75046" x="8858250" y="6388100"/>
          <p14:tracePt t="75055" x="8874125" y="6388100"/>
          <p14:tracePt t="75062" x="8883650" y="6396038"/>
          <p14:tracePt t="75071" x="8899525" y="6396038"/>
          <p14:tracePt t="75078" x="8915400" y="6396038"/>
          <p14:tracePt t="75088" x="8939213" y="6396038"/>
          <p14:tracePt t="75094" x="8955088" y="6396038"/>
          <p14:tracePt t="75103" x="8970963" y="6396038"/>
          <p14:tracePt t="75110" x="8986838" y="6403975"/>
          <p14:tracePt t="75118" x="8994775" y="6403975"/>
          <p14:tracePt t="75126" x="9010650" y="6403975"/>
          <p14:tracePt t="75142" x="9018588" y="6403975"/>
          <p14:tracePt t="75182" x="9026525" y="6403975"/>
          <p14:tracePt t="75198" x="9042400" y="6396038"/>
          <p14:tracePt t="75206" x="9042400" y="6388100"/>
          <p14:tracePt t="75216" x="9058275" y="6388100"/>
          <p14:tracePt t="75224" x="9074150" y="6380163"/>
          <p14:tracePt t="75232" x="9082088" y="6372225"/>
          <p14:tracePt t="75241" x="9090025" y="6372225"/>
          <p14:tracePt t="75247" x="9113838" y="6372225"/>
          <p14:tracePt t="75256" x="9121775" y="6372225"/>
          <p14:tracePt t="75262" x="9129713" y="6372225"/>
          <p14:tracePt t="75272" x="9137650" y="6364288"/>
          <p14:tracePt t="75278" x="9145588" y="6364288"/>
          <p14:tracePt t="75327" x="9153525" y="6364288"/>
          <p14:tracePt t="75334" x="9161463" y="6364288"/>
          <p14:tracePt t="75342" x="9169400" y="6364288"/>
          <p14:tracePt t="75350" x="9185275" y="6356350"/>
          <p14:tracePt t="75358" x="9201150" y="6356350"/>
          <p14:tracePt t="75368" x="9217025" y="6356350"/>
          <p14:tracePt t="75374" x="9242425" y="6356350"/>
          <p14:tracePt t="75383" x="9250363" y="6356350"/>
          <p14:tracePt t="75391" x="9266238" y="6356350"/>
          <p14:tracePt t="75399" x="9274175" y="6356350"/>
          <p14:tracePt t="75406" x="9282113" y="6356350"/>
          <p14:tracePt t="80656" x="9274175" y="6338888"/>
          <p14:tracePt t="80662" x="9258300" y="6338888"/>
          <p14:tracePt t="80672" x="9242425" y="6330950"/>
          <p14:tracePt t="80678" x="9217025" y="6323013"/>
          <p14:tracePt t="80688" x="9193213" y="6315075"/>
          <p14:tracePt t="80694" x="9177338" y="6315075"/>
          <p14:tracePt t="80703" x="9145588" y="6315075"/>
          <p14:tracePt t="80710" x="9113838" y="6299200"/>
          <p14:tracePt t="80719" x="9090025" y="6291263"/>
          <p14:tracePt t="80726" x="9074150" y="6291263"/>
          <p14:tracePt t="80734" x="9058275" y="6291263"/>
          <p14:tracePt t="80742" x="9050338" y="6291263"/>
          <p14:tracePt t="80750" x="9042400" y="6283325"/>
          <p14:tracePt t="80758" x="9034463" y="6275388"/>
          <p14:tracePt t="80767" x="9026525" y="6275388"/>
          <p14:tracePt t="80774" x="9010650" y="6275388"/>
          <p14:tracePt t="80782" x="8986838" y="6275388"/>
          <p14:tracePt t="80790" x="8970963" y="6275388"/>
          <p14:tracePt t="80798" x="8947150" y="6267450"/>
          <p14:tracePt t="80806" x="8931275" y="6267450"/>
          <p14:tracePt t="80817" x="8899525" y="6259513"/>
          <p14:tracePt t="80823" x="8866188" y="6259513"/>
          <p14:tracePt t="80831" x="8826500" y="6251575"/>
          <p14:tracePt t="80840" x="8778875" y="6251575"/>
          <p14:tracePt t="80846" x="8723313" y="6243638"/>
          <p14:tracePt t="80855" x="8659813" y="6235700"/>
          <p14:tracePt t="80862" x="8588375" y="6227763"/>
          <p14:tracePt t="80871" x="8540750" y="6227763"/>
          <p14:tracePt t="80880" x="8459788" y="6219825"/>
          <p14:tracePt t="80888" x="8396288" y="6219825"/>
          <p14:tracePt t="80897" x="8332788" y="6211888"/>
          <p14:tracePt t="80902" x="8269288" y="6203950"/>
          <p14:tracePt t="80911" x="8205788" y="6203950"/>
          <p14:tracePt t="80918" x="8140700" y="6203950"/>
          <p14:tracePt t="80927" x="8077200" y="6203950"/>
          <p14:tracePt t="80935" x="8021638" y="6203950"/>
          <p14:tracePt t="80943" x="7966075" y="6203950"/>
          <p14:tracePt t="80951" x="7918450" y="6203950"/>
          <p14:tracePt t="80959" x="7870825" y="6203950"/>
          <p14:tracePt t="80969" x="7821613" y="6203950"/>
          <p14:tracePt t="80975" x="7750175" y="6203950"/>
          <p14:tracePt t="80983" x="7694613" y="6211888"/>
          <p14:tracePt t="80990" x="7646988" y="6211888"/>
          <p14:tracePt t="80999" x="7591425" y="6211888"/>
          <p14:tracePt t="81006" x="7527925" y="6211888"/>
          <p14:tracePt t="81014" x="7470775" y="6211888"/>
          <p14:tracePt t="81023" x="7407275" y="6211888"/>
          <p14:tracePt t="81030" x="7343775" y="6211888"/>
          <p14:tracePt t="81039" x="7272338" y="6211888"/>
          <p14:tracePt t="81047" x="7216775" y="6211888"/>
          <p14:tracePt t="81056" x="7153275" y="6211888"/>
          <p14:tracePt t="81062" x="7088188" y="6211888"/>
          <p14:tracePt t="81071" x="7032625" y="6211888"/>
          <p14:tracePt t="81078" x="6985000" y="6211888"/>
          <p14:tracePt t="81087" x="6929438" y="6211888"/>
          <p14:tracePt t="81094" x="6881813" y="6211888"/>
          <p14:tracePt t="81103" x="6842125" y="6211888"/>
          <p14:tracePt t="81110" x="6802438" y="6211888"/>
          <p14:tracePt t="81118" x="6753225" y="6211888"/>
          <p14:tracePt t="81126" x="6729413" y="6211888"/>
          <p14:tracePt t="81134" x="6697663" y="6211888"/>
          <p14:tracePt t="81142" x="6665913" y="6211888"/>
          <p14:tracePt t="81151" x="6634163" y="6211888"/>
          <p14:tracePt t="81158" x="6586538" y="6219825"/>
          <p14:tracePt t="81168" x="6562725" y="6219825"/>
          <p14:tracePt t="81175" x="6530975" y="6219825"/>
          <p14:tracePt t="81182" x="6499225" y="6227763"/>
          <p14:tracePt t="81190" x="6475413" y="6227763"/>
          <p14:tracePt t="81201" x="6451600" y="6227763"/>
          <p14:tracePt t="81206" x="6426200" y="6227763"/>
          <p14:tracePt t="81214" x="6402388" y="6227763"/>
          <p14:tracePt t="81223" x="6378575" y="6227763"/>
          <p14:tracePt t="81230" x="6362700" y="6227763"/>
          <p14:tracePt t="81239" x="6330950" y="6227763"/>
          <p14:tracePt t="81246" x="6315075" y="6227763"/>
          <p14:tracePt t="81255" x="6291263" y="6227763"/>
          <p14:tracePt t="81262" x="6275388" y="6227763"/>
          <p14:tracePt t="81271" x="6251575" y="6227763"/>
          <p14:tracePt t="81278" x="6243638" y="6235700"/>
          <p14:tracePt t="81288" x="6227763" y="6235700"/>
          <p14:tracePt t="81294" x="6211888" y="6235700"/>
          <p14:tracePt t="81304" x="6196013" y="6243638"/>
          <p14:tracePt t="81310" x="6188075" y="6243638"/>
          <p14:tracePt t="81318" x="6172200" y="6243638"/>
          <p14:tracePt t="81327" x="6156325" y="6243638"/>
          <p14:tracePt t="81334" x="6140450" y="6243638"/>
          <p14:tracePt t="81342" x="6116638" y="6243638"/>
          <p14:tracePt t="81351" x="6100763" y="6251575"/>
          <p14:tracePt t="81358" x="6075363" y="6251575"/>
          <p14:tracePt t="81367" x="6059488" y="6251575"/>
          <p14:tracePt t="81375" x="6035675" y="6251575"/>
          <p14:tracePt t="81382" x="6027738" y="6251575"/>
          <p14:tracePt t="81390" x="6003925" y="6251575"/>
          <p14:tracePt t="81398" x="5988050" y="6251575"/>
          <p14:tracePt t="81406" x="5972175" y="6251575"/>
          <p14:tracePt t="81414" x="5964238" y="6251575"/>
          <p14:tracePt t="81422" x="5956300" y="6243638"/>
          <p14:tracePt t="81430" x="5940425" y="6235700"/>
          <p14:tracePt t="81438" x="5932488" y="6235700"/>
          <p14:tracePt t="81455" x="5916613" y="6227763"/>
          <p14:tracePt t="81472" x="5916613" y="6219825"/>
          <p14:tracePt t="81487" x="5908675" y="6211888"/>
          <p14:tracePt t="81504" x="5900738" y="6203950"/>
          <p14:tracePt t="81519" x="5892800" y="6203950"/>
          <p14:tracePt t="81534" x="5884863" y="6196013"/>
          <p14:tracePt t="81544" x="5884863" y="6188075"/>
          <p14:tracePt t="81576" x="5884863" y="6180138"/>
          <p14:tracePt t="81607" x="5884863" y="6172200"/>
          <p14:tracePt t="81631" x="5892800" y="6164263"/>
          <p14:tracePt t="81671" x="5900738" y="6164263"/>
          <p14:tracePt t="81695" x="5900738" y="6156325"/>
          <p14:tracePt t="81711" x="5916613" y="6156325"/>
          <p14:tracePt t="81736" x="5924550" y="6156325"/>
          <p14:tracePt t="81744" x="5924550" y="6148388"/>
          <p14:tracePt t="81751" x="5940425" y="6148388"/>
          <p14:tracePt t="81759" x="5948363" y="6148388"/>
          <p14:tracePt t="81768" x="5956300" y="6148388"/>
          <p14:tracePt t="81774" x="5964238" y="6148388"/>
          <p14:tracePt t="81783" x="5988050" y="6148388"/>
          <p14:tracePt t="81790" x="5995988" y="6148388"/>
          <p14:tracePt t="81799" x="6011863" y="6148388"/>
          <p14:tracePt t="81806" x="6019800" y="6148388"/>
          <p14:tracePt t="81814" x="6027738" y="6148388"/>
          <p14:tracePt t="81910" x="6027738" y="6164263"/>
          <p14:tracePt t="81926" x="6035675" y="6172200"/>
          <p14:tracePt t="81936" x="6043613" y="6180138"/>
          <p14:tracePt t="81942" x="6043613" y="6188075"/>
          <p14:tracePt t="81958" x="6051550" y="6196013"/>
          <p14:tracePt t="81967" x="6051550" y="6203950"/>
          <p14:tracePt t="81990" x="6059488" y="6219825"/>
          <p14:tracePt t="82006" x="6059488" y="6227763"/>
          <p14:tracePt t="82014" x="6059488" y="6243638"/>
          <p14:tracePt t="82024" x="6059488" y="6251575"/>
          <p14:tracePt t="82033" x="6059488" y="6259513"/>
          <p14:tracePt t="82039" x="6059488" y="6267450"/>
          <p14:tracePt t="82048" x="6067425" y="6291263"/>
          <p14:tracePt t="82056" x="6067425" y="6299200"/>
          <p14:tracePt t="82062" x="6067425" y="6307138"/>
          <p14:tracePt t="82071" x="6075363" y="6323013"/>
          <p14:tracePt t="82088" x="6075363" y="6330950"/>
          <p14:tracePt t="82104" x="6083300" y="6338888"/>
          <p14:tracePt t="82150" x="6083300" y="6348413"/>
          <p14:tracePt t="82167" x="6083300" y="6356350"/>
          <p14:tracePt t="82174" x="6083300" y="6364288"/>
          <p14:tracePt t="82182" x="6091238" y="6372225"/>
          <p14:tracePt t="82190" x="6091238" y="6380163"/>
          <p14:tracePt t="82198" x="6091238" y="6388100"/>
          <p14:tracePt t="82217" x="6091238" y="6403975"/>
          <p14:tracePt t="82222" x="6100763" y="6403975"/>
          <p14:tracePt t="82239" x="6100763" y="6411913"/>
          <p14:tracePt t="82351" x="6108700" y="6411913"/>
          <p14:tracePt t="82359" x="6116638" y="6419850"/>
          <p14:tracePt t="82398" x="6124575" y="6419850"/>
          <p14:tracePt t="82447" x="6140450" y="6411913"/>
          <p14:tracePt t="82463" x="6140450" y="6403975"/>
          <p14:tracePt t="82473" x="6148388" y="6396038"/>
          <p14:tracePt t="82479" x="6148388" y="6388100"/>
          <p14:tracePt t="82488" x="6148388" y="6380163"/>
          <p14:tracePt t="82502" x="6156325" y="6372225"/>
          <p14:tracePt t="82518" x="6156325" y="6364288"/>
          <p14:tracePt t="82527" x="6164263" y="6364288"/>
          <p14:tracePt t="82535" x="6164263" y="6356350"/>
          <p14:tracePt t="82551" x="6164263" y="6348413"/>
          <p14:tracePt t="82558" x="6164263" y="6338888"/>
          <p14:tracePt t="82568" x="6164263" y="6330950"/>
          <p14:tracePt t="82583" x="6164263" y="6323013"/>
          <p14:tracePt t="82591" x="6164263" y="6315075"/>
          <p14:tracePt t="82599" x="6164263" y="6299200"/>
          <p14:tracePt t="82615" x="6164263" y="6291263"/>
          <p14:tracePt t="82631" x="6156325" y="6275388"/>
          <p14:tracePt t="82647" x="6156325" y="6259513"/>
          <p14:tracePt t="82663" x="6156325" y="6251575"/>
          <p14:tracePt t="82695" x="6148388" y="6243638"/>
          <p14:tracePt t="82711" x="6148388" y="6235700"/>
          <p14:tracePt t="82743" x="6148388" y="6227763"/>
          <p14:tracePt t="82760" x="6148388" y="6219825"/>
          <p14:tracePt t="82777" x="6148388" y="6211888"/>
          <p14:tracePt t="82784" x="6148388" y="6203950"/>
          <p14:tracePt t="82792" x="6148388" y="6196013"/>
          <p14:tracePt t="82823" x="6148388" y="6188075"/>
          <p14:tracePt t="82840" x="6148388" y="6180138"/>
          <p14:tracePt t="85032" x="6156325" y="6172200"/>
          <p14:tracePt t="85048" x="6164263" y="6156325"/>
          <p14:tracePt t="85063" x="6164263" y="6148388"/>
          <p14:tracePt t="85072" x="6164263" y="6132513"/>
          <p14:tracePt t="85103" x="6164263" y="6124575"/>
          <p14:tracePt t="85968" x="6164263" y="6108700"/>
          <p14:tracePt t="85976" x="6164263" y="6084888"/>
          <p14:tracePt t="85984" x="6156325" y="6053138"/>
          <p14:tracePt t="85992" x="6140450" y="5988050"/>
          <p14:tracePt t="85998" x="6100763" y="5908675"/>
          <p14:tracePt t="86006" x="6043613" y="5781675"/>
          <p14:tracePt t="86014" x="5948363" y="5605463"/>
          <p14:tracePt t="86022" x="5789613" y="5351463"/>
          <p14:tracePt t="86030" x="5597525" y="5087938"/>
          <p14:tracePt t="86038" x="5381625" y="4745038"/>
          <p14:tracePt t="86046" x="5087938" y="4354513"/>
          <p14:tracePt t="86056" x="4760913" y="3963988"/>
          <p14:tracePt t="86062" x="4433888" y="3563938"/>
          <p14:tracePt t="86071" x="4083050" y="3165475"/>
          <p14:tracePt t="86078" x="3700463" y="2790825"/>
          <p14:tracePt t="86088" x="3333750" y="2392363"/>
          <p14:tracePt t="86094" x="2933700" y="2001838"/>
          <p14:tracePt t="86104" x="2574925" y="1627188"/>
          <p14:tracePt t="86110" x="2192338" y="1260475"/>
          <p14:tracePt t="86119" x="1817688" y="901700"/>
          <p14:tracePt t="86128" x="1482725" y="582613"/>
          <p14:tracePt t="86139" x="1147763" y="279400"/>
          <p14:tracePt t="86144" x="852488" y="158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9E38B-83C2-43C3-A525-CB6EED64BDC1}"/>
              </a:ext>
            </a:extLst>
          </p:cNvPr>
          <p:cNvSpPr>
            <a:spLocks noGrp="1"/>
          </p:cNvSpPr>
          <p:nvPr>
            <p:ph type="title"/>
          </p:nvPr>
        </p:nvSpPr>
        <p:spPr>
          <a:xfrm>
            <a:off x="2" y="1123837"/>
            <a:ext cx="3347882" cy="4601183"/>
          </a:xfrm>
        </p:spPr>
        <p:txBody>
          <a:bodyPr/>
          <a:lstStyle/>
          <a:p>
            <a:r>
              <a:rPr lang="ru-RU" dirty="0" smtClean="0"/>
              <a:t>Модели грудного вскармливания</a:t>
            </a:r>
            <a:endParaRPr lang="ru-RU" dirty="0"/>
          </a:p>
        </p:txBody>
      </p:sp>
      <p:pic>
        <p:nvPicPr>
          <p:cNvPr id="4" name="Picture 3">
            <a:extLst>
              <a:ext uri="{FF2B5EF4-FFF2-40B4-BE49-F238E27FC236}">
                <a16:creationId xmlns:a16="http://schemas.microsoft.com/office/drawing/2014/main" id="{C30F8C52-4580-455B-83C7-238499A5FB92}"/>
              </a:ext>
            </a:extLst>
          </p:cNvPr>
          <p:cNvPicPr>
            <a:picLocks noChangeAspect="1"/>
          </p:cNvPicPr>
          <p:nvPr/>
        </p:nvPicPr>
        <p:blipFill>
          <a:blip r:embed="rId5"/>
          <a:stretch>
            <a:fillRect/>
          </a:stretch>
        </p:blipFill>
        <p:spPr>
          <a:xfrm>
            <a:off x="3498072" y="762857"/>
            <a:ext cx="7129630" cy="4601184"/>
          </a:xfrm>
          <a:prstGeom prst="rect">
            <a:avLst/>
          </a:prstGeom>
        </p:spPr>
      </p:pic>
      <p:sp>
        <p:nvSpPr>
          <p:cNvPr id="5" name="Oval 4">
            <a:extLst>
              <a:ext uri="{FF2B5EF4-FFF2-40B4-BE49-F238E27FC236}">
                <a16:creationId xmlns:a16="http://schemas.microsoft.com/office/drawing/2014/main" id="{B7AA5880-8ECA-47B4-A498-EA3A1F8E5085}"/>
              </a:ext>
            </a:extLst>
          </p:cNvPr>
          <p:cNvSpPr/>
          <p:nvPr/>
        </p:nvSpPr>
        <p:spPr>
          <a:xfrm>
            <a:off x="3498072" y="5011615"/>
            <a:ext cx="1293736" cy="48357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id="{7FDE3D4D-1796-4B90-B53B-D29B69B486DD}"/>
              </a:ext>
            </a:extLst>
          </p:cNvPr>
          <p:cNvSpPr txBox="1"/>
          <p:nvPr/>
        </p:nvSpPr>
        <p:spPr>
          <a:xfrm>
            <a:off x="3498072" y="5565530"/>
            <a:ext cx="7129630" cy="1200329"/>
          </a:xfrm>
          <a:prstGeom prst="rect">
            <a:avLst/>
          </a:prstGeom>
          <a:noFill/>
        </p:spPr>
        <p:txBody>
          <a:bodyPr wrap="square" rtlCol="0">
            <a:spAutoFit/>
          </a:bodyPr>
          <a:lstStyle/>
          <a:p>
            <a:r>
              <a:rPr lang="ru-RU" dirty="0" smtClean="0">
                <a:ea typeface="+mn-lt"/>
                <a:cs typeface="+mn-lt"/>
              </a:rPr>
              <a:t>Если кнопка «Прочитать данные опроса» активна, используйте ее для обновления с использованием данных последних обследований. Это обновит как «Не получаю АРВ-препараты», так и «Принимаю АРВ-препараты», если вы не решите этого не делать. </a:t>
            </a:r>
            <a:endParaRPr lang="ru-RU" dirty="0"/>
          </a:p>
        </p:txBody>
      </p:sp>
      <p:pic>
        <p:nvPicPr>
          <p:cNvPr id="3" name="Picture 2">
            <a:extLst>
              <a:ext uri="{FF2B5EF4-FFF2-40B4-BE49-F238E27FC236}">
                <a16:creationId xmlns:a16="http://schemas.microsoft.com/office/drawing/2014/main" id="{7605398A-68C7-4673-A488-D3AF9EF46252}"/>
              </a:ext>
            </a:extLst>
          </p:cNvPr>
          <p:cNvPicPr>
            <a:picLocks noChangeAspect="1"/>
          </p:cNvPicPr>
          <p:nvPr/>
        </p:nvPicPr>
        <p:blipFill>
          <a:blip r:embed="rId6"/>
          <a:stretch>
            <a:fillRect/>
          </a:stretch>
        </p:blipFill>
        <p:spPr>
          <a:xfrm>
            <a:off x="1" y="0"/>
            <a:ext cx="3472962" cy="826895"/>
          </a:xfrm>
          <a:prstGeom prst="rect">
            <a:avLst/>
          </a:prstGeom>
        </p:spPr>
      </p:pic>
      <p:pic>
        <p:nvPicPr>
          <p:cNvPr id="7" name="Audio 6">
            <a:hlinkClick r:id="" action="ppaction://media"/>
            <a:extLst>
              <a:ext uri="{FF2B5EF4-FFF2-40B4-BE49-F238E27FC236}">
                <a16:creationId xmlns:a16="http://schemas.microsoft.com/office/drawing/2014/main" id="{963B01C5-2303-4955-A45B-B35AD9A735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1946897"/>
      </p:ext>
    </p:extLst>
  </p:cSld>
  <p:clrMapOvr>
    <a:masterClrMapping/>
  </p:clrMapOvr>
  <mc:AlternateContent xmlns:mc="http://schemas.openxmlformats.org/markup-compatibility/2006" xmlns:p14="http://schemas.microsoft.com/office/powerpoint/2010/main">
    <mc:Choice Requires="p14">
      <p:transition spd="slow" p14:dur="2000" advTm="84948"/>
    </mc:Choice>
    <mc:Fallback xmlns="">
      <p:transition spd="slow" advTm="8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777" x="12049125" y="3563938"/>
          <p14:tracePt t="784" x="11936413" y="3579813"/>
          <p14:tracePt t="795" x="11825288" y="3587750"/>
          <p14:tracePt t="799" x="11674475" y="3613150"/>
          <p14:tracePt t="810" x="11514138" y="3621088"/>
          <p14:tracePt t="817" x="11331575" y="3644900"/>
          <p14:tracePt t="823" x="11147425" y="3660775"/>
          <p14:tracePt t="832" x="10947400" y="3684588"/>
          <p14:tracePt t="839" x="10788650" y="3692525"/>
          <p14:tracePt t="850" x="10604500" y="3716338"/>
          <p14:tracePt t="863" x="10237788" y="3748088"/>
          <p14:tracePt t="872" x="10055225" y="3771900"/>
          <p14:tracePt t="879" x="9910763" y="3795713"/>
          <p14:tracePt t="887" x="9728200" y="3803650"/>
          <p14:tracePt t="895" x="9617075" y="3811588"/>
          <p14:tracePt t="904" x="9496425" y="3819525"/>
          <p14:tracePt t="911" x="9393238" y="3819525"/>
          <p14:tracePt t="922" x="9321800" y="3819525"/>
          <p14:tracePt t="934" x="9242425" y="3827463"/>
          <p14:tracePt t="941" x="9185275" y="3827463"/>
          <p14:tracePt t="947" x="9153525" y="3827463"/>
          <p14:tracePt t="950" x="9121775" y="3835400"/>
          <p14:tracePt t="960" x="9105900" y="3835400"/>
          <p14:tracePt t="967" x="9090025" y="3843338"/>
          <p14:tracePt t="980" x="9074150" y="3843338"/>
          <p14:tracePt t="2146" x="9066213" y="3843338"/>
          <p14:tracePt t="2158" x="9050338" y="3843338"/>
          <p14:tracePt t="2162" x="9018588" y="3851275"/>
          <p14:tracePt t="2169" x="8955088" y="3851275"/>
          <p14:tracePt t="2175" x="8866188" y="3859213"/>
          <p14:tracePt t="2186" x="8763000" y="3867150"/>
          <p14:tracePt t="2195" x="8659813" y="3867150"/>
          <p14:tracePt t="2199" x="8523288" y="3867150"/>
          <p14:tracePt t="2209" x="8420100" y="3859213"/>
          <p14:tracePt t="2215" x="8285163" y="3851275"/>
          <p14:tracePt t="2224" x="8148638" y="3827463"/>
          <p14:tracePt t="2231" x="8005763" y="3819525"/>
          <p14:tracePt t="2240" x="7862888" y="3803650"/>
          <p14:tracePt t="2251" x="7702550" y="3787775"/>
          <p14:tracePt t="2265" x="7423150" y="3763963"/>
          <p14:tracePt t="2274" x="7296150" y="3732213"/>
          <p14:tracePt t="2279" x="7169150" y="3700463"/>
          <p14:tracePt t="2287" x="7040563" y="3668713"/>
          <p14:tracePt t="2295" x="6937375" y="3644900"/>
          <p14:tracePt t="2303" x="6842125" y="3621088"/>
          <p14:tracePt t="2311" x="6753225" y="3579813"/>
          <p14:tracePt t="2322" x="6673850" y="3556000"/>
          <p14:tracePt t="2335" x="6618288" y="3524250"/>
          <p14:tracePt t="2340" x="6554788" y="3492500"/>
          <p14:tracePt t="2344" x="6523038" y="3460750"/>
          <p14:tracePt t="2354" x="6491288" y="3429000"/>
          <p14:tracePt t="2363" x="6483350" y="3413125"/>
          <p14:tracePt t="2375" x="6475413" y="3413125"/>
          <p14:tracePt t="2458" x="6467475" y="3413125"/>
          <p14:tracePt t="2602" x="6467475" y="3397250"/>
          <p14:tracePt t="2655" x="6467475" y="3373438"/>
          <p14:tracePt t="2663" x="6467475" y="3357563"/>
          <p14:tracePt t="2673" x="6459538" y="3333750"/>
          <p14:tracePt t="2678" x="6442075" y="3325813"/>
          <p14:tracePt t="2688" x="6434138" y="3302000"/>
          <p14:tracePt t="2696" x="6418263" y="3286125"/>
          <p14:tracePt t="2703" x="6402388" y="3278188"/>
          <p14:tracePt t="2711" x="6394450" y="3278188"/>
          <p14:tracePt t="2719" x="6386513" y="3262313"/>
          <p14:tracePt t="2727" x="6378575" y="3262313"/>
          <p14:tracePt t="2735" x="6370638" y="3252788"/>
          <p14:tracePt t="2743" x="6370638" y="3244850"/>
          <p14:tracePt t="2751" x="6362700" y="3236913"/>
          <p14:tracePt t="2759" x="6354763" y="3236913"/>
          <p14:tracePt t="2767" x="6346825" y="3221038"/>
          <p14:tracePt t="2775" x="6346825" y="3213100"/>
          <p14:tracePt t="2783" x="6346825" y="3205163"/>
          <p14:tracePt t="2791" x="6338888" y="3197225"/>
          <p14:tracePt t="2800" x="6330950" y="3189288"/>
          <p14:tracePt t="2809" x="6330950" y="3173413"/>
          <p14:tracePt t="2815" x="6323013" y="3157538"/>
          <p14:tracePt t="2826" x="6315075" y="3141663"/>
          <p14:tracePt t="2836" x="6307138" y="3133725"/>
          <p14:tracePt t="2844" x="6307138" y="3109913"/>
          <p14:tracePt t="2846" x="6307138" y="3094038"/>
          <p14:tracePt t="2858" x="6299200" y="3078163"/>
          <p14:tracePt t="2863" x="6291263" y="3054350"/>
          <p14:tracePt t="2876" x="6283325" y="3030538"/>
          <p14:tracePt t="2883" x="6283325" y="3006725"/>
          <p14:tracePt t="2890" x="6283325" y="2990850"/>
          <p14:tracePt t="2895" x="6267450" y="2967038"/>
          <p14:tracePt t="2903" x="6259513" y="2943225"/>
          <p14:tracePt t="2911" x="6259513" y="2909888"/>
          <p14:tracePt t="2922" x="6251575" y="2894013"/>
          <p14:tracePt t="2935" x="6235700" y="2854325"/>
          <p14:tracePt t="2943" x="6235700" y="2846388"/>
          <p14:tracePt t="2956" x="6235700" y="2822575"/>
          <p14:tracePt t="2964" x="6235700" y="2814638"/>
          <p14:tracePt t="2967" x="6235700" y="2798763"/>
          <p14:tracePt t="2980" x="6235700" y="2782888"/>
          <p14:tracePt t="2983" x="6235700" y="2774950"/>
          <p14:tracePt t="2991" x="6235700" y="2751138"/>
          <p14:tracePt t="2999" x="6235700" y="2735263"/>
          <p14:tracePt t="3007" x="6243638" y="2727325"/>
          <p14:tracePt t="3018" x="6243638" y="2719388"/>
          <p14:tracePt t="3032" x="6243638" y="2703513"/>
          <p14:tracePt t="3049" x="6235700" y="2687638"/>
          <p14:tracePt t="3058" x="6227763" y="2679700"/>
          <p14:tracePt t="3063" x="6219825" y="2671763"/>
          <p14:tracePt t="3073" x="6211888" y="2663825"/>
          <p14:tracePt t="3079" x="6203950" y="2663825"/>
          <p14:tracePt t="3087" x="6196013" y="2647950"/>
          <p14:tracePt t="3114" x="6188075" y="2640013"/>
          <p14:tracePt t="3124" x="6188075" y="2632075"/>
          <p14:tracePt t="3132" x="6188075" y="2624138"/>
          <p14:tracePt t="3140" x="6188075" y="2616200"/>
          <p14:tracePt t="3145" x="6180138" y="2616200"/>
          <p14:tracePt t="3151" x="6180138" y="2600325"/>
          <p14:tracePt t="3159" x="6172200" y="2592388"/>
          <p14:tracePt t="3167" x="6172200" y="2584450"/>
          <p14:tracePt t="3176" x="6164263" y="2566988"/>
          <p14:tracePt t="3184" x="6164263" y="2551113"/>
          <p14:tracePt t="3191" x="6156325" y="2551113"/>
          <p14:tracePt t="3199" x="6156325" y="2535238"/>
          <p14:tracePt t="3208" x="6156325" y="2511425"/>
          <p14:tracePt t="3218" x="6156325" y="2503488"/>
          <p14:tracePt t="3230" x="6156325" y="2487613"/>
          <p14:tracePt t="3237" x="6156325" y="2471738"/>
          <p14:tracePt t="3239" x="6156325" y="2463800"/>
          <p14:tracePt t="3247" x="6156325" y="2439988"/>
          <p14:tracePt t="3259" x="6156325" y="2424113"/>
          <p14:tracePt t="3262" x="6156325" y="2408238"/>
          <p14:tracePt t="3271" x="6156325" y="2400300"/>
          <p14:tracePt t="3280" x="6156325" y="2384425"/>
          <p14:tracePt t="3286" x="6156325" y="2368550"/>
          <p14:tracePt t="3295" x="6156325" y="2344738"/>
          <p14:tracePt t="3303" x="6156325" y="2328863"/>
          <p14:tracePt t="3312" x="6156325" y="2305050"/>
          <p14:tracePt t="3319" x="6156325" y="2289175"/>
          <p14:tracePt t="3327" x="6156325" y="2273300"/>
          <p14:tracePt t="3335" x="6148388" y="2257425"/>
          <p14:tracePt t="3344" x="6140450" y="2241550"/>
          <p14:tracePt t="3351" x="6132513" y="2216150"/>
          <p14:tracePt t="3359" x="6124575" y="2208213"/>
          <p14:tracePt t="3368" x="6124575" y="2200275"/>
          <p14:tracePt t="3375" x="6116638" y="2184400"/>
          <p14:tracePt t="3383" x="6116638" y="2176463"/>
          <p14:tracePt t="3392" x="6116638" y="2168525"/>
          <p14:tracePt t="3399" x="6116638" y="2152650"/>
          <p14:tracePt t="3420" x="6116638" y="2144713"/>
          <p14:tracePt t="3430" x="6108700" y="2136775"/>
          <p14:tracePt t="3433" x="6100763" y="2120900"/>
          <p14:tracePt t="3448" x="6100763" y="2105025"/>
          <p14:tracePt t="3466" x="6100763" y="2089150"/>
          <p14:tracePt t="3480" x="6091238" y="2073275"/>
          <p14:tracePt t="3488" x="6091238" y="2065338"/>
          <p14:tracePt t="3495" x="6091238" y="2057400"/>
          <p14:tracePt t="3511" x="6091238" y="2049463"/>
          <p14:tracePt t="3539" x="6091238" y="2033588"/>
          <p14:tracePt t="3570" x="6100763" y="2025650"/>
          <p14:tracePt t="3593" x="6100763" y="2009775"/>
          <p14:tracePt t="3623" x="6100763" y="2001838"/>
          <p14:tracePt t="3634" x="6100763" y="1993900"/>
          <p14:tracePt t="3703" x="6108700" y="1993900"/>
          <p14:tracePt t="3850" x="6124575" y="1993900"/>
          <p14:tracePt t="3882" x="6132513" y="1993900"/>
          <p14:tracePt t="3897" x="6148388" y="1993900"/>
          <p14:tracePt t="3911" x="6156325" y="1993900"/>
          <p14:tracePt t="3919" x="6164263" y="1993900"/>
          <p14:tracePt t="3927" x="6172200" y="1993900"/>
          <p14:tracePt t="3938" x="6188075" y="1993900"/>
          <p14:tracePt t="3947" x="6196013" y="1993900"/>
          <p14:tracePt t="3953" x="6203950" y="1993900"/>
          <p14:tracePt t="3962" x="6219825" y="1993900"/>
          <p14:tracePt t="3967" x="6235700" y="1993900"/>
          <p14:tracePt t="3976" x="6243638" y="1993900"/>
          <p14:tracePt t="3983" x="6259513" y="1993900"/>
          <p14:tracePt t="3994" x="6275388" y="1993900"/>
          <p14:tracePt t="4003" x="6291263" y="1993900"/>
          <p14:tracePt t="4012" x="6323013" y="1993900"/>
          <p14:tracePt t="4015" x="6354763" y="1993900"/>
          <p14:tracePt t="4026" x="6402388" y="1993900"/>
          <p14:tracePt t="4032" x="6442075" y="1993900"/>
          <p14:tracePt t="4041" x="6499225" y="1993900"/>
          <p14:tracePt t="4047" x="6554788" y="1993900"/>
          <p14:tracePt t="4056" x="6594475" y="1993900"/>
          <p14:tracePt t="4063" x="6642100" y="1993900"/>
          <p14:tracePt t="4071" x="6681788" y="2001838"/>
          <p14:tracePt t="4079" x="6713538" y="2001838"/>
          <p14:tracePt t="4089" x="6753225" y="2001838"/>
          <p14:tracePt t="4100" x="6777038" y="2001838"/>
          <p14:tracePt t="4106" x="6802438" y="2001838"/>
          <p14:tracePt t="4111" x="6818313" y="2009775"/>
          <p14:tracePt t="4119" x="6834188" y="2009775"/>
          <p14:tracePt t="4127" x="6842125" y="2009775"/>
          <p14:tracePt t="4135" x="6858000" y="2009775"/>
          <p14:tracePt t="4144" x="6873875" y="2017713"/>
          <p14:tracePt t="4151" x="6897688" y="2017713"/>
          <p14:tracePt t="4159" x="6921500" y="2025650"/>
          <p14:tracePt t="4167" x="6953250" y="2025650"/>
          <p14:tracePt t="4175" x="6985000" y="2033588"/>
          <p14:tracePt t="4183" x="7032625" y="2033588"/>
          <p14:tracePt t="4192" x="7064375" y="2033588"/>
          <p14:tracePt t="4199" x="7096125" y="2033588"/>
          <p14:tracePt t="4209" x="7135813" y="2041525"/>
          <p14:tracePt t="4215" x="7169150" y="2041525"/>
          <p14:tracePt t="4224" x="7185025" y="2041525"/>
          <p14:tracePt t="4231" x="7208838" y="2049463"/>
          <p14:tracePt t="4240" x="7216775" y="2049463"/>
          <p14:tracePt t="4247" x="7232650" y="2049463"/>
          <p14:tracePt t="4257" x="7240588" y="2049463"/>
          <p14:tracePt t="4263" x="7248525" y="2049463"/>
          <p14:tracePt t="4271" x="7256463" y="2049463"/>
          <p14:tracePt t="4287" x="7272338" y="2049463"/>
          <p14:tracePt t="4343" x="7288213" y="2049463"/>
          <p14:tracePt t="4351" x="7296150" y="2049463"/>
          <p14:tracePt t="4360" x="7312025" y="2049463"/>
          <p14:tracePt t="4367" x="7319963" y="2049463"/>
          <p14:tracePt t="4375" x="7335838" y="2049463"/>
          <p14:tracePt t="4383" x="7343775" y="2049463"/>
          <p14:tracePt t="4392" x="7351713" y="2049463"/>
          <p14:tracePt t="4399" x="7359650" y="2049463"/>
          <p14:tracePt t="4407" x="7367588" y="2049463"/>
          <p14:tracePt t="4419" x="7375525" y="2049463"/>
          <p14:tracePt t="4435" x="7383463" y="2049463"/>
          <p14:tracePt t="4463" x="7391400" y="2049463"/>
          <p14:tracePt t="4534" x="7399338" y="2049463"/>
          <p14:tracePt t="4544" x="7407275" y="2049463"/>
          <p14:tracePt t="4569" x="7415213" y="2041525"/>
          <p14:tracePt t="4585" x="7423150" y="2041525"/>
          <p14:tracePt t="4591" x="7439025" y="2033588"/>
          <p14:tracePt t="4609" x="7446963" y="2025650"/>
          <p14:tracePt t="4615" x="7454900" y="2025650"/>
          <p14:tracePt t="4624" x="7462838" y="2025650"/>
          <p14:tracePt t="4631" x="7470775" y="2025650"/>
          <p14:tracePt t="4644" x="7470775" y="2017713"/>
          <p14:tracePt t="4657" x="7478713" y="2017713"/>
          <p14:tracePt t="4666" x="7496175" y="2017713"/>
          <p14:tracePt t="4711" x="7496175" y="2009775"/>
          <p14:tracePt t="4727" x="7504113" y="2009775"/>
          <p14:tracePt t="4738" x="7519988" y="2009775"/>
          <p14:tracePt t="4746" x="7543800" y="2009775"/>
          <p14:tracePt t="4754" x="7559675" y="2009775"/>
          <p14:tracePt t="4765" x="7575550" y="2009775"/>
          <p14:tracePt t="4769" x="7599363" y="2009775"/>
          <p14:tracePt t="4775" x="7615238" y="2009775"/>
          <p14:tracePt t="4784" x="7639050" y="2009775"/>
          <p14:tracePt t="4791" x="7654925" y="2009775"/>
          <p14:tracePt t="4800" x="7662863" y="2009775"/>
          <p14:tracePt t="4808" x="7678738" y="2009775"/>
          <p14:tracePt t="4922" x="7694613" y="2001838"/>
          <p14:tracePt t="5040" x="7702550" y="2001838"/>
          <p14:tracePt t="5047" x="7702550" y="1993900"/>
          <p14:tracePt t="5063" x="7710488" y="1993900"/>
          <p14:tracePt t="5080" x="7726363" y="1993900"/>
          <p14:tracePt t="5211" x="7726363" y="1985963"/>
          <p14:tracePt t="5216" x="7734300" y="1985963"/>
          <p14:tracePt t="5243" x="7742238" y="1985963"/>
          <p14:tracePt t="5434" x="7742238" y="1978025"/>
          <p14:tracePt t="5443" x="7750175" y="1978025"/>
          <p14:tracePt t="5459" x="7758113" y="1978025"/>
          <p14:tracePt t="9890" x="7758113" y="1985963"/>
          <p14:tracePt t="9896" x="7758113" y="1993900"/>
          <p14:tracePt t="9903" x="7758113" y="2009775"/>
          <p14:tracePt t="9911" x="7758113" y="2025650"/>
          <p14:tracePt t="9922" x="7758113" y="2049463"/>
          <p14:tracePt t="9930" x="7758113" y="2065338"/>
          <p14:tracePt t="9937" x="7758113" y="2097088"/>
          <p14:tracePt t="9943" x="7758113" y="2120900"/>
          <p14:tracePt t="9951" x="7750175" y="2152650"/>
          <p14:tracePt t="9960" x="7750175" y="2168525"/>
          <p14:tracePt t="9970" x="7750175" y="2192338"/>
          <p14:tracePt t="9982" x="7742238" y="2208213"/>
          <p14:tracePt t="9983" x="7742238" y="2224088"/>
          <p14:tracePt t="9991" x="7742238" y="2241550"/>
          <p14:tracePt t="10003" x="7742238" y="2257425"/>
          <p14:tracePt t="10011" x="7742238" y="2265363"/>
          <p14:tracePt t="10015" x="7742238" y="2281238"/>
          <p14:tracePt t="10025" x="7734300" y="2297113"/>
          <p14:tracePt t="10031" x="7734300" y="2312988"/>
          <p14:tracePt t="10042" x="7734300" y="2336800"/>
          <p14:tracePt t="10048" x="7742238" y="2376488"/>
          <p14:tracePt t="10056" x="7742238" y="2400300"/>
          <p14:tracePt t="10064" x="7750175" y="2447925"/>
          <p14:tracePt t="10074" x="7766050" y="2479675"/>
          <p14:tracePt t="10079" x="7773988" y="2503488"/>
          <p14:tracePt t="10087" x="7781925" y="2527300"/>
          <p14:tracePt t="10095" x="7781925" y="2543175"/>
          <p14:tracePt t="10103" x="7781925" y="2566988"/>
          <p14:tracePt t="10112" x="7781925" y="2576513"/>
          <p14:tracePt t="10119" x="7789863" y="2576513"/>
          <p14:tracePt t="10136" x="7789863" y="2584450"/>
          <p14:tracePt t="10571" x="7789863" y="2576513"/>
          <p14:tracePt t="10578" x="7789863" y="2566988"/>
          <p14:tracePt t="10584" x="7789863" y="2559050"/>
          <p14:tracePt t="10593" x="7789863" y="2551113"/>
          <p14:tracePt t="10605" x="7789863" y="2543175"/>
          <p14:tracePt t="10608" x="7789863" y="2535238"/>
          <p14:tracePt t="10615" x="7789863" y="2527300"/>
          <p14:tracePt t="10624" x="7781925" y="2519363"/>
          <p14:tracePt t="10631" x="7781925" y="2495550"/>
          <p14:tracePt t="10647" x="7773988" y="2487613"/>
          <p14:tracePt t="10657" x="7773988" y="2479675"/>
          <p14:tracePt t="10666" x="7766050" y="2479675"/>
          <p14:tracePt t="10680" x="7766050" y="2463800"/>
          <p14:tracePt t="10695" x="7766050" y="2455863"/>
          <p14:tracePt t="10704" x="7766050" y="2447925"/>
          <p14:tracePt t="10711" x="7758113" y="2432050"/>
          <p14:tracePt t="10719" x="7758113" y="2424113"/>
          <p14:tracePt t="10727" x="7750175" y="2416175"/>
          <p14:tracePt t="10735" x="7750175" y="2392363"/>
          <p14:tracePt t="10743" x="7734300" y="2368550"/>
          <p14:tracePt t="10751" x="7726363" y="2352675"/>
          <p14:tracePt t="10759" x="7726363" y="2336800"/>
          <p14:tracePt t="10770" x="7718425" y="2312988"/>
          <p14:tracePt t="10782" x="7710488" y="2297113"/>
          <p14:tracePt t="10789" x="7702550" y="2273300"/>
          <p14:tracePt t="10799" x="7694613" y="2241550"/>
          <p14:tracePt t="10808" x="7694613" y="2216150"/>
          <p14:tracePt t="10815" x="7694613" y="2200275"/>
          <p14:tracePt t="10824" x="7686675" y="2176463"/>
          <p14:tracePt t="10831" x="7686675" y="2160588"/>
          <p14:tracePt t="10839" x="7686675" y="2144713"/>
          <p14:tracePt t="10847" x="7678738" y="2120900"/>
          <p14:tracePt t="10860" x="7678738" y="2112963"/>
          <p14:tracePt t="10867" x="7678738" y="2105025"/>
          <p14:tracePt t="10878" x="7678738" y="2089150"/>
          <p14:tracePt t="10880" x="7678738" y="2073275"/>
          <p14:tracePt t="10888" x="7678738" y="2049463"/>
          <p14:tracePt t="10895" x="7670800" y="2041525"/>
          <p14:tracePt t="10903" x="7670800" y="2025650"/>
          <p14:tracePt t="10918" x="7670800" y="2017713"/>
          <p14:tracePt t="10919" x="7670800" y="2001838"/>
          <p14:tracePt t="10935" x="7670800" y="1985963"/>
          <p14:tracePt t="10952" x="7670800" y="1978025"/>
          <p14:tracePt t="10971" x="7670800" y="1970088"/>
          <p14:tracePt t="10997" x="7678738" y="1962150"/>
          <p14:tracePt t="11144" x="7686675" y="1962150"/>
          <p14:tracePt t="11168" x="7702550" y="1962150"/>
          <p14:tracePt t="11690" x="7702550" y="1970088"/>
          <p14:tracePt t="11706" x="7702550" y="1985963"/>
          <p14:tracePt t="11716" x="7702550" y="1993900"/>
          <p14:tracePt t="11719" x="7702550" y="2001838"/>
          <p14:tracePt t="11727" x="7702550" y="2009775"/>
          <p14:tracePt t="11737" x="7702550" y="2025650"/>
          <p14:tracePt t="11743" x="7702550" y="2033588"/>
          <p14:tracePt t="11752" x="7702550" y="2041525"/>
          <p14:tracePt t="11760" x="7702550" y="2057400"/>
          <p14:tracePt t="11767" x="7702550" y="2073275"/>
          <p14:tracePt t="11786" x="7702550" y="2089150"/>
          <p14:tracePt t="11805" x="7702550" y="2105025"/>
          <p14:tracePt t="11809" x="7702550" y="2112963"/>
          <p14:tracePt t="11815" x="7702550" y="2120900"/>
          <p14:tracePt t="11824" x="7702550" y="2128838"/>
          <p14:tracePt t="11831" x="7702550" y="2144713"/>
          <p14:tracePt t="11847" x="7702550" y="2160588"/>
          <p14:tracePt t="11857" x="7702550" y="2168525"/>
          <p14:tracePt t="11863" x="7702550" y="2176463"/>
          <p14:tracePt t="11872" x="7702550" y="2184400"/>
          <p14:tracePt t="11879" x="7702550" y="2200275"/>
          <p14:tracePt t="11901" x="7702550" y="2216150"/>
          <p14:tracePt t="12483" x="7710488" y="2224088"/>
          <p14:tracePt t="12499" x="7710488" y="2241550"/>
          <p14:tracePt t="12510" x="7710488" y="2249488"/>
          <p14:tracePt t="12513" x="7710488" y="2257425"/>
          <p14:tracePt t="12519" x="7710488" y="2265363"/>
          <p14:tracePt t="12528" x="7710488" y="2273300"/>
          <p14:tracePt t="12535" x="7710488" y="2281238"/>
          <p14:tracePt t="12544" x="7710488" y="2297113"/>
          <p14:tracePt t="12559" x="7710488" y="2305050"/>
          <p14:tracePt t="12570" x="7718425" y="2320925"/>
          <p14:tracePt t="12586" x="7718425" y="2336800"/>
          <p14:tracePt t="12599" x="7718425" y="2344738"/>
          <p14:tracePt t="12628" x="7718425" y="2352675"/>
          <p14:tracePt t="12651" x="7726363" y="2360613"/>
          <p14:tracePt t="13319" x="7726363" y="2368550"/>
          <p14:tracePt t="13328" x="7726363" y="2376488"/>
          <p14:tracePt t="13343" x="7726363" y="2392363"/>
          <p14:tracePt t="13354" x="7726363" y="2400300"/>
          <p14:tracePt t="13364" x="7726363" y="2408238"/>
          <p14:tracePt t="13372" x="7726363" y="2416175"/>
          <p14:tracePt t="13379" x="7726363" y="2424113"/>
          <p14:tracePt t="13383" x="7726363" y="2432050"/>
          <p14:tracePt t="13392" x="7726363" y="2447925"/>
          <p14:tracePt t="13399" x="7718425" y="2455863"/>
          <p14:tracePt t="13409" x="7718425" y="2463800"/>
          <p14:tracePt t="13419" x="7718425" y="2471738"/>
          <p14:tracePt t="13426" x="7718425" y="2479675"/>
          <p14:tracePt t="13431" x="7718425" y="2487613"/>
          <p14:tracePt t="13458" x="7718425" y="2495550"/>
          <p14:tracePt t="13479" x="7718425" y="2511425"/>
          <p14:tracePt t="13497" x="7718425" y="2519363"/>
          <p14:tracePt t="13520" x="7718425" y="2527300"/>
          <p14:tracePt t="13536" x="7718425" y="2535238"/>
          <p14:tracePt t="13551" x="7718425" y="2543175"/>
          <p14:tracePt t="13559" x="7718425" y="2551113"/>
          <p14:tracePt t="13580" x="7718425" y="2559050"/>
          <p14:tracePt t="13600" x="7718425" y="2566988"/>
          <p14:tracePt t="13615" x="7718425" y="2576513"/>
          <p14:tracePt t="13632" x="7718425" y="2584450"/>
          <p14:tracePt t="13648" x="7710488" y="2592388"/>
          <p14:tracePt t="13664" x="7710488" y="2600325"/>
          <p14:tracePt t="13680" x="7710488" y="2608263"/>
          <p14:tracePt t="15418" x="7710488" y="2592388"/>
          <p14:tracePt t="15426" x="7710488" y="2584450"/>
          <p14:tracePt t="15434" x="7710488" y="2566988"/>
          <p14:tracePt t="15441" x="7702550" y="2543175"/>
          <p14:tracePt t="15447" x="7702550" y="2527300"/>
          <p14:tracePt t="15456" x="7702550" y="2511425"/>
          <p14:tracePt t="15463" x="7702550" y="2495550"/>
          <p14:tracePt t="15473" x="7702550" y="2471738"/>
          <p14:tracePt t="15479" x="7702550" y="2447925"/>
          <p14:tracePt t="15490" x="7702550" y="2416175"/>
          <p14:tracePt t="15502" x="7694613" y="2384425"/>
          <p14:tracePt t="15504" x="7694613" y="2352675"/>
          <p14:tracePt t="15513" x="7686675" y="2305050"/>
          <p14:tracePt t="15519" x="7686675" y="2265363"/>
          <p14:tracePt t="15528" x="7670800" y="2224088"/>
          <p14:tracePt t="15535" x="7654925" y="2176463"/>
          <p14:tracePt t="15544" x="7646988" y="2136775"/>
          <p14:tracePt t="15563" x="7631113" y="2065338"/>
          <p14:tracePt t="15567" x="7623175" y="2033588"/>
          <p14:tracePt t="15578" x="7623175" y="1985963"/>
          <p14:tracePt t="15589" x="7623175" y="1962150"/>
          <p14:tracePt t="15596" x="7615238" y="1946275"/>
          <p14:tracePt t="15599" x="7615238" y="1922463"/>
          <p14:tracePt t="15608" x="7599363" y="1906588"/>
          <p14:tracePt t="15615" x="7599363" y="1881188"/>
          <p14:tracePt t="15624" x="7591425" y="1857375"/>
          <p14:tracePt t="15632" x="7583488" y="1841500"/>
          <p14:tracePt t="15640" x="7575550" y="1825625"/>
          <p14:tracePt t="15650" x="7567613" y="1809750"/>
          <p14:tracePt t="15662" x="7551738" y="1785938"/>
          <p14:tracePt t="15670" x="7535863" y="1754188"/>
          <p14:tracePt t="15676" x="7512050" y="1730375"/>
          <p14:tracePt t="15679" x="7496175" y="1706563"/>
          <p14:tracePt t="15688" x="7470775" y="1682750"/>
          <p14:tracePt t="15696" x="7454900" y="1658938"/>
          <p14:tracePt t="15706" x="7423150" y="1635125"/>
          <p14:tracePt t="15716" x="7407275" y="1619250"/>
          <p14:tracePt t="15719" x="7391400" y="1595438"/>
          <p14:tracePt t="15728" x="7367588" y="1579563"/>
          <p14:tracePt t="15742" x="7359650" y="1555750"/>
          <p14:tracePt t="15751" x="7319963" y="1514475"/>
          <p14:tracePt t="15759" x="7304088" y="1498600"/>
          <p14:tracePt t="15768" x="7280275" y="1474788"/>
          <p14:tracePt t="15775" x="7264400" y="1458913"/>
          <p14:tracePt t="15783" x="7248525" y="1443038"/>
          <p14:tracePt t="15792" x="7224713" y="1419225"/>
          <p14:tracePt t="15799" x="7208838" y="1403350"/>
          <p14:tracePt t="15809" x="7177088" y="1371600"/>
          <p14:tracePt t="15815" x="7161213" y="1355725"/>
          <p14:tracePt t="15824" x="7145338" y="1347788"/>
          <p14:tracePt t="15831" x="7119938" y="1323975"/>
          <p14:tracePt t="15841" x="7096125" y="1316038"/>
          <p14:tracePt t="15850" x="7080250" y="1308100"/>
          <p14:tracePt t="15862" x="7072313" y="1308100"/>
          <p14:tracePt t="15871" x="7064375" y="1300163"/>
          <p14:tracePt t="15880" x="7048500" y="1300163"/>
          <p14:tracePt t="16114" x="7040563" y="1300163"/>
          <p14:tracePt t="16210" x="7032625" y="1308100"/>
          <p14:tracePt t="16227" x="7032625" y="1316038"/>
          <p14:tracePt t="16238" x="7024688" y="1323975"/>
          <p14:tracePt t="16247" x="7024688" y="1339850"/>
          <p14:tracePt t="16256" x="7016750" y="1347788"/>
          <p14:tracePt t="16263" x="7008813" y="1355725"/>
          <p14:tracePt t="16274" x="7008813" y="1363663"/>
          <p14:tracePt t="16285" x="7008813" y="1379538"/>
          <p14:tracePt t="16298" x="6992938" y="1403350"/>
          <p14:tracePt t="16303" x="6992938" y="1411288"/>
          <p14:tracePt t="16314" x="6992938" y="1419225"/>
          <p14:tracePt t="16323" x="6985000" y="1427163"/>
          <p14:tracePt t="16339" x="6977063" y="1443038"/>
          <p14:tracePt t="16352" x="6969125" y="1450975"/>
          <p14:tracePt t="16367" x="6961188" y="1450975"/>
          <p14:tracePt t="16400" x="6961188" y="1458913"/>
          <p14:tracePt t="16450" x="6953250" y="1458913"/>
          <p14:tracePt t="16570" x="6937375" y="1466850"/>
          <p14:tracePt t="16586" x="6929438" y="1474788"/>
          <p14:tracePt t="16597" x="6921500" y="1474788"/>
          <p14:tracePt t="16610" x="6913563" y="1474788"/>
          <p14:tracePt t="16631" x="6905625" y="1482725"/>
          <p14:tracePt t="16744" x="6897688" y="1482725"/>
          <p14:tracePt t="16751" x="6889750" y="1482725"/>
          <p14:tracePt t="16767" x="6881813" y="1482725"/>
          <p14:tracePt t="16776" x="6881813" y="1490663"/>
          <p14:tracePt t="16784" x="6873875" y="1490663"/>
          <p14:tracePt t="16791" x="6865938" y="1490663"/>
          <p14:tracePt t="16808" x="6858000" y="1490663"/>
          <p14:tracePt t="16815" x="6850063" y="1490663"/>
          <p14:tracePt t="16824" x="6842125" y="1490663"/>
          <p14:tracePt t="16832" x="6834188" y="1490663"/>
          <p14:tracePt t="16844" x="6818313" y="1490663"/>
          <p14:tracePt t="16850" x="6810375" y="1490663"/>
          <p14:tracePt t="16861" x="6802438" y="1490663"/>
          <p14:tracePt t="16866" x="6794500" y="1490663"/>
          <p14:tracePt t="16871" x="6784975" y="1490663"/>
          <p14:tracePt t="16879" x="6777038" y="1490663"/>
          <p14:tracePt t="16887" x="6761163" y="1490663"/>
          <p14:tracePt t="16898" x="6753225" y="1490663"/>
          <p14:tracePt t="16913" x="6737350" y="1490663"/>
          <p14:tracePt t="16919" x="6721475" y="1490663"/>
          <p14:tracePt t="16941" x="6713538" y="1490663"/>
          <p14:tracePt t="16947" x="6705600" y="1490663"/>
          <p14:tracePt t="16959" x="6697663" y="1490663"/>
          <p14:tracePt t="17063" x="6689725" y="1490663"/>
          <p14:tracePt t="17076" x="6681788" y="1490663"/>
          <p14:tracePt t="17094" x="6673850" y="1490663"/>
          <p14:tracePt t="17103" x="6665913" y="1490663"/>
          <p14:tracePt t="17122" x="6657975" y="1482725"/>
          <p14:tracePt t="17187" x="6650038" y="1482725"/>
          <p14:tracePt t="17197" x="6642100" y="1482725"/>
          <p14:tracePt t="17209" x="6626225" y="1482725"/>
          <p14:tracePt t="17218" x="6618288" y="1482725"/>
          <p14:tracePt t="17225" x="6610350" y="1482725"/>
          <p14:tracePt t="17231" x="6594475" y="1474788"/>
          <p14:tracePt t="17242" x="6586538" y="1474788"/>
          <p14:tracePt t="17247" x="6578600" y="1474788"/>
          <p14:tracePt t="17261" x="6570663" y="1474788"/>
          <p14:tracePt t="17267" x="6554788" y="1474788"/>
          <p14:tracePt t="17281" x="6546850" y="1474788"/>
          <p14:tracePt t="17528" x="6538913" y="1474788"/>
          <p14:tracePt t="17554" x="6530975" y="1474788"/>
          <p14:tracePt t="17576" x="6523038" y="1474788"/>
          <p14:tracePt t="17594" x="6515100" y="1474788"/>
          <p14:tracePt t="17664" x="6507163" y="1474788"/>
          <p14:tracePt t="17692" x="6491288" y="1474788"/>
          <p14:tracePt t="17826" x="6483350" y="1474788"/>
          <p14:tracePt t="17843" x="6475413" y="1474788"/>
          <p14:tracePt t="17946" x="6467475" y="1474788"/>
          <p14:tracePt t="17954" x="6459538" y="1466850"/>
          <p14:tracePt t="17999" x="6451600" y="1466850"/>
          <p14:tracePt t="20360" x="6451600" y="1458913"/>
          <p14:tracePt t="20370" x="6459538" y="1450975"/>
          <p14:tracePt t="20377" x="6467475" y="1450975"/>
          <p14:tracePt t="20386" x="6475413" y="1443038"/>
          <p14:tracePt t="20396" x="6483350" y="1435100"/>
          <p14:tracePt t="20408" x="6491288" y="1427163"/>
          <p14:tracePt t="20416" x="6507163" y="1419225"/>
          <p14:tracePt t="20424" x="6515100" y="1419225"/>
          <p14:tracePt t="20440" x="6523038" y="1411288"/>
          <p14:tracePt t="20447" x="6530975" y="1411288"/>
          <p14:tracePt t="20458" x="6530975" y="1403350"/>
          <p14:tracePt t="20463" x="6538913" y="1403350"/>
          <p14:tracePt t="20478" x="6546850" y="1395413"/>
          <p14:tracePt t="20496" x="6554788" y="1387475"/>
          <p14:tracePt t="20504" x="6562725" y="1379538"/>
          <p14:tracePt t="20511" x="6562725" y="1371600"/>
          <p14:tracePt t="20522" x="6570663" y="1363663"/>
          <p14:tracePt t="20534" x="6570663" y="1355725"/>
          <p14:tracePt t="20544" x="6570663" y="1347788"/>
          <p14:tracePt t="20559" x="6570663" y="1339850"/>
          <p14:tracePt t="20583" x="6570663" y="1331913"/>
          <p14:tracePt t="20608" x="6570663" y="1323975"/>
          <p14:tracePt t="20624" x="6578600" y="1323975"/>
          <p14:tracePt t="20631" x="6586538" y="1308100"/>
          <p14:tracePt t="20658" x="6586538" y="1300163"/>
          <p14:tracePt t="20663" x="6586538" y="1292225"/>
          <p14:tracePt t="20680" x="6586538" y="1284288"/>
          <p14:tracePt t="20722" x="6586538" y="1276350"/>
          <p14:tracePt t="20753" x="6586538" y="1268413"/>
          <p14:tracePt t="20769" x="6586538" y="1260475"/>
          <p14:tracePt t="20783" x="6594475" y="1252538"/>
          <p14:tracePt t="20792" x="6594475" y="1244600"/>
          <p14:tracePt t="20833" x="6594475" y="1236663"/>
          <p14:tracePt t="20924" x="6594475" y="1228725"/>
          <p14:tracePt t="20950" x="6594475" y="1212850"/>
          <p14:tracePt t="21435" x="6594475" y="1220788"/>
          <p14:tracePt t="21450" x="6594475" y="1228725"/>
          <p14:tracePt t="21472" x="6594475" y="1236663"/>
          <p14:tracePt t="21488" x="6594475" y="1244600"/>
          <p14:tracePt t="43315" x="6586538" y="1252538"/>
          <p14:tracePt t="43323" x="6586538" y="1276350"/>
          <p14:tracePt t="43331" x="6586538" y="1284288"/>
          <p14:tracePt t="43344" x="6586538" y="1308100"/>
          <p14:tracePt t="43352" x="6578600" y="1323975"/>
          <p14:tracePt t="43360" x="6578600" y="1331913"/>
          <p14:tracePt t="43368" x="6578600" y="1339850"/>
          <p14:tracePt t="43376" x="6570663" y="1355725"/>
          <p14:tracePt t="43396" x="6570663" y="1363663"/>
          <p14:tracePt t="43419" x="6570663" y="1379538"/>
          <p14:tracePt t="43434" x="6562725" y="1387475"/>
          <p14:tracePt t="43444" x="6562725" y="1395413"/>
          <p14:tracePt t="43449" x="6554788" y="1411288"/>
          <p14:tracePt t="43458" x="6554788" y="1419225"/>
          <p14:tracePt t="43464" x="6546850" y="1435100"/>
          <p14:tracePt t="43473" x="6538913" y="1450975"/>
          <p14:tracePt t="43479" x="6538913" y="1458913"/>
          <p14:tracePt t="43502" x="6538913" y="1466850"/>
          <p14:tracePt t="43506" x="6538913" y="1474788"/>
          <p14:tracePt t="43624" x="6530975" y="1482725"/>
          <p14:tracePt t="43641" x="6523038" y="1490663"/>
          <p14:tracePt t="43896" x="6546850" y="1490663"/>
          <p14:tracePt t="43905" x="6562725" y="1482725"/>
          <p14:tracePt t="43912" x="6586538" y="1466850"/>
          <p14:tracePt t="43922" x="6602413" y="1466850"/>
          <p14:tracePt t="43933" x="6626225" y="1458913"/>
          <p14:tracePt t="43938" x="6634163" y="1450975"/>
          <p14:tracePt t="43948" x="6642100" y="1450975"/>
          <p14:tracePt t="43951" x="6665913" y="1435100"/>
          <p14:tracePt t="43960" x="6681788" y="1427163"/>
          <p14:tracePt t="43974" x="6705600" y="1403350"/>
          <p14:tracePt t="43981" x="6721475" y="1395413"/>
          <p14:tracePt t="43983" x="6753225" y="1371600"/>
          <p14:tracePt t="43992" x="6769100" y="1363663"/>
          <p14:tracePt t="44001" x="6777038" y="1347788"/>
          <p14:tracePt t="44008" x="6794500" y="1339850"/>
          <p14:tracePt t="44016" x="6794500" y="1323975"/>
          <p14:tracePt t="44033" x="6802438" y="1316038"/>
          <p14:tracePt t="44037" x="6810375" y="1308100"/>
          <p14:tracePt t="44042" x="6818313" y="1308100"/>
          <p14:tracePt t="44058" x="6826250" y="1300163"/>
          <p14:tracePt t="44120" x="6834188" y="1316038"/>
          <p14:tracePt t="44128" x="6834188" y="1347788"/>
          <p14:tracePt t="44139" x="6842125" y="1387475"/>
          <p14:tracePt t="44150" x="6850063" y="1450975"/>
          <p14:tracePt t="44159" x="6850063" y="1522413"/>
          <p14:tracePt t="44161" x="6858000" y="1611313"/>
          <p14:tracePt t="44168" x="6858000" y="1698625"/>
          <p14:tracePt t="44180" x="6858000" y="1785938"/>
          <p14:tracePt t="44183" x="6858000" y="1873250"/>
          <p14:tracePt t="44192" x="6850063" y="1962150"/>
          <p14:tracePt t="44200" x="6834188" y="2057400"/>
          <p14:tracePt t="44208" x="6826250" y="2144713"/>
          <p14:tracePt t="44216" x="6810375" y="2241550"/>
          <p14:tracePt t="44225" x="6802438" y="2328863"/>
          <p14:tracePt t="44231" x="6794500" y="2408238"/>
          <p14:tracePt t="44242" x="6784975" y="2495550"/>
          <p14:tracePt t="44248" x="6777038" y="2566988"/>
          <p14:tracePt t="44258" x="6769100" y="2647950"/>
          <p14:tracePt t="44267" x="6761163" y="2735263"/>
          <p14:tracePt t="44283" x="6745288" y="2894013"/>
          <p14:tracePt t="44287" x="6737350" y="2982913"/>
          <p14:tracePt t="44296" x="6729413" y="3078163"/>
          <p14:tracePt t="44304" x="6713538" y="3157538"/>
          <p14:tracePt t="44312" x="6689725" y="3262313"/>
          <p14:tracePt t="44320" x="6673850" y="3341688"/>
          <p14:tracePt t="44327" x="6657975" y="3429000"/>
          <p14:tracePt t="44336" x="6634163" y="3516313"/>
          <p14:tracePt t="44344" x="6610350" y="3595688"/>
          <p14:tracePt t="44351" x="6586538" y="3668713"/>
          <p14:tracePt t="44360" x="6562725" y="3740150"/>
          <p14:tracePt t="44368" x="6546850" y="3803650"/>
          <p14:tracePt t="44376" x="6530975" y="3859213"/>
          <p14:tracePt t="44384" x="6523038" y="3890963"/>
          <p14:tracePt t="44391" x="6523038" y="3922713"/>
          <p14:tracePt t="44400" x="6515100" y="3938588"/>
          <p14:tracePt t="44416" x="6507163" y="3938588"/>
          <p14:tracePt t="44448" x="6499225" y="3938588"/>
          <p14:tracePt t="44635" x="6515100" y="3898900"/>
          <p14:tracePt t="44642" x="6523038" y="3890963"/>
          <p14:tracePt t="44649" x="6530975" y="3890963"/>
          <p14:tracePt t="44656" x="6530975" y="3875088"/>
          <p14:tracePt t="44663" x="6530975" y="3867150"/>
          <p14:tracePt t="44673" x="6530975" y="3859213"/>
          <p14:tracePt t="44689" x="6538913" y="3843338"/>
          <p14:tracePt t="44704" x="6538913" y="3835400"/>
          <p14:tracePt t="45784" x="6530975" y="3843338"/>
          <p14:tracePt t="45792" x="6523038" y="3867150"/>
          <p14:tracePt t="45800" x="6507163" y="3898900"/>
          <p14:tracePt t="45808" x="6483350" y="3948113"/>
          <p14:tracePt t="45816" x="6451600" y="4003675"/>
          <p14:tracePt t="45824" x="6418263" y="4067175"/>
          <p14:tracePt t="45832" x="6386513" y="4122738"/>
          <p14:tracePt t="45841" x="6338888" y="4178300"/>
          <p14:tracePt t="45848" x="6307138" y="4241800"/>
          <p14:tracePt t="45855" x="6275388" y="4298950"/>
          <p14:tracePt t="45867" x="6235700" y="4362450"/>
          <p14:tracePt t="45883" x="6148388" y="4473575"/>
          <p14:tracePt t="45895" x="6067425" y="4568825"/>
          <p14:tracePt t="45904" x="6019800" y="4608513"/>
          <p14:tracePt t="45911" x="5980113" y="4641850"/>
          <p14:tracePt t="45922" x="5956300" y="4673600"/>
          <p14:tracePt t="45931" x="5932488" y="4689475"/>
          <p14:tracePt t="45938" x="5908675" y="4705350"/>
          <p14:tracePt t="45943" x="5900738" y="4713288"/>
          <p14:tracePt t="45952" x="5892800" y="4721225"/>
          <p14:tracePt t="45976" x="5876925" y="4721225"/>
          <p14:tracePt t="45992" x="5876925" y="4705350"/>
          <p14:tracePt t="46002" x="5876925" y="4681538"/>
          <p14:tracePt t="46035" x="5868988" y="4681538"/>
          <p14:tracePt t="46268" x="5868988" y="4697413"/>
          <p14:tracePt t="46272" x="5876925" y="4745038"/>
          <p14:tracePt t="46280" x="5884863" y="4760913"/>
          <p14:tracePt t="46296" x="5884863" y="4776788"/>
          <p14:tracePt t="46305" x="5900738" y="4816475"/>
          <p14:tracePt t="46312" x="5908675" y="4848225"/>
          <p14:tracePt t="46321" x="5916613" y="4887913"/>
          <p14:tracePt t="46328" x="5916613" y="4911725"/>
          <p14:tracePt t="46336" x="5916613" y="4935538"/>
          <p14:tracePt t="46344" x="5916613" y="4959350"/>
          <p14:tracePt t="46352" x="5916613" y="4976813"/>
          <p14:tracePt t="46360" x="5908675" y="4984750"/>
          <p14:tracePt t="46368" x="5908675" y="5000625"/>
          <p14:tracePt t="46378" x="5900738" y="5008563"/>
          <p14:tracePt t="46387" x="5892800" y="5016500"/>
          <p14:tracePt t="46395" x="5884863" y="5032375"/>
          <p14:tracePt t="46401" x="5884863" y="5040313"/>
          <p14:tracePt t="46408" x="5884863" y="5048250"/>
          <p14:tracePt t="46416" x="5868988" y="5064125"/>
          <p14:tracePt t="46424" x="5868988" y="5072063"/>
          <p14:tracePt t="46432" x="5868988" y="5080000"/>
          <p14:tracePt t="46441" x="5868988" y="5095875"/>
          <p14:tracePt t="46457" x="5861050" y="5111750"/>
          <p14:tracePt t="46579" x="5861050" y="5119688"/>
          <p14:tracePt t="46587" x="5853113" y="5135563"/>
          <p14:tracePt t="46595" x="5853113" y="5143500"/>
          <p14:tracePt t="46602" x="5853113" y="5159375"/>
          <p14:tracePt t="46608" x="5853113" y="5167313"/>
          <p14:tracePt t="46616" x="5845175" y="5199063"/>
          <p14:tracePt t="46624" x="5845175" y="5214938"/>
          <p14:tracePt t="46638" x="5837238" y="5230813"/>
          <p14:tracePt t="46641" x="5829300" y="5246688"/>
          <p14:tracePt t="46647" x="5829300" y="5262563"/>
          <p14:tracePt t="46656" x="5821363" y="5278438"/>
          <p14:tracePt t="46664" x="5813425" y="5302250"/>
          <p14:tracePt t="46672" x="5805488" y="5319713"/>
          <p14:tracePt t="46680" x="5805488" y="5327650"/>
          <p14:tracePt t="46688" x="5797550" y="5343525"/>
          <p14:tracePt t="46695" x="5789613" y="5351463"/>
          <p14:tracePt t="46707" x="5781675" y="5359400"/>
          <p14:tracePt t="46715" x="5773738" y="5375275"/>
          <p14:tracePt t="46730" x="5765800" y="5391150"/>
          <p14:tracePt t="46738" x="5757863" y="5399088"/>
          <p14:tracePt t="46760" x="5749925" y="5407025"/>
          <p14:tracePt t="46822" x="5749925" y="5414963"/>
          <p14:tracePt t="46832" x="5740400" y="5414963"/>
          <p14:tracePt t="46847" x="5724525" y="5414963"/>
          <p14:tracePt t="46857" x="5724525" y="5422900"/>
          <p14:tracePt t="46864" x="5716588" y="5422900"/>
          <p14:tracePt t="46872" x="5708650" y="5430838"/>
          <p14:tracePt t="46880" x="5708650" y="5438775"/>
          <p14:tracePt t="46889" x="5700713" y="5438775"/>
          <p14:tracePt t="46904" x="5692775" y="5446713"/>
          <p14:tracePt t="47015" x="5684838" y="5446713"/>
          <p14:tracePt t="47021" x="5676900" y="5446713"/>
          <p14:tracePt t="47032" x="5661025" y="5454650"/>
          <p14:tracePt t="47042" x="5645150" y="5454650"/>
          <p14:tracePt t="47050" x="5629275" y="5462588"/>
          <p14:tracePt t="47060" x="5605463" y="5462588"/>
          <p14:tracePt t="47064" x="5581650" y="5462588"/>
          <p14:tracePt t="47074" x="5549900" y="5462588"/>
          <p14:tracePt t="47082" x="5510213" y="5470525"/>
          <p14:tracePt t="47097" x="5446713" y="5470525"/>
          <p14:tracePt t="47107" x="5414963" y="5470525"/>
          <p14:tracePt t="47113" x="5381625" y="5470525"/>
          <p14:tracePt t="47119" x="5357813" y="5470525"/>
          <p14:tracePt t="47128" x="5334000" y="5470525"/>
          <p14:tracePt t="47136" x="5310188" y="5470525"/>
          <p14:tracePt t="47144" x="5278438" y="5462588"/>
          <p14:tracePt t="47155" x="5254625" y="5462588"/>
          <p14:tracePt t="47164" x="5238750" y="5454650"/>
          <p14:tracePt t="47171" x="5214938" y="5454650"/>
          <p14:tracePt t="47178" x="5199063" y="5454650"/>
          <p14:tracePt t="47184" x="5175250" y="5454650"/>
          <p14:tracePt t="47192" x="5159375" y="5446713"/>
          <p14:tracePt t="47199" x="5135563" y="5446713"/>
          <p14:tracePt t="47208" x="5119688" y="5438775"/>
          <p14:tracePt t="47222" x="5103813" y="5430838"/>
          <p14:tracePt t="47235" x="5064125" y="5430838"/>
          <p14:tracePt t="47240" x="5046663" y="5430838"/>
          <p14:tracePt t="47248" x="5038725" y="5422900"/>
          <p14:tracePt t="47259" x="5014913" y="5422900"/>
          <p14:tracePt t="47263" x="4999038" y="5422900"/>
          <p14:tracePt t="47274" x="4991100" y="5414963"/>
          <p14:tracePt t="47279" x="4983163" y="5414963"/>
          <p14:tracePt t="47289" x="4967288" y="5414963"/>
          <p14:tracePt t="47296" x="4967288" y="5407025"/>
          <p14:tracePt t="47305" x="4959350" y="5399088"/>
          <p14:tracePt t="47312" x="4935538" y="5399088"/>
          <p14:tracePt t="47320" x="4919663" y="5399088"/>
          <p14:tracePt t="47328" x="4911725" y="5391150"/>
          <p14:tracePt t="47336" x="4887913" y="5383213"/>
          <p14:tracePt t="47347" x="4872038" y="5375275"/>
          <p14:tracePt t="47358" x="4848225" y="5375275"/>
          <p14:tracePt t="47365" x="4824413" y="5375275"/>
          <p14:tracePt t="47368" x="4792663" y="5367338"/>
          <p14:tracePt t="47376" x="4776788" y="5367338"/>
          <p14:tracePt t="47384" x="4752975" y="5359400"/>
          <p14:tracePt t="47392" x="4729163" y="5351463"/>
          <p14:tracePt t="47400" x="4705350" y="5351463"/>
          <p14:tracePt t="47408" x="4679950" y="5351463"/>
          <p14:tracePt t="47416" x="4664075" y="5343525"/>
          <p14:tracePt t="47424" x="4640263" y="5343525"/>
          <p14:tracePt t="47431" x="4616450" y="5335588"/>
          <p14:tracePt t="47443" x="4592638" y="5327650"/>
          <p14:tracePt t="47457" x="4568825" y="5327650"/>
          <p14:tracePt t="47464" x="4521200" y="5327650"/>
          <p14:tracePt t="47473" x="4497388" y="5319713"/>
          <p14:tracePt t="47480" x="4481513" y="5310188"/>
          <p14:tracePt t="47490" x="4457700" y="5302250"/>
          <p14:tracePt t="47501" x="4441825" y="5302250"/>
          <p14:tracePt t="47509" x="4433888" y="5302250"/>
          <p14:tracePt t="47511" x="4410075" y="5302250"/>
          <p14:tracePt t="47520" x="4402138" y="5294313"/>
          <p14:tracePt t="47528" x="4394200" y="5294313"/>
          <p14:tracePt t="47535" x="4378325" y="5286375"/>
          <p14:tracePt t="47544" x="4370388" y="5286375"/>
          <p14:tracePt t="47551" x="4352925" y="5278438"/>
          <p14:tracePt t="47561" x="4344988" y="5270500"/>
          <p14:tracePt t="47570" x="4329113" y="5262563"/>
          <p14:tracePt t="47576" x="4321175" y="5262563"/>
          <p14:tracePt t="47584" x="4305300" y="5254625"/>
          <p14:tracePt t="47592" x="4297363" y="5254625"/>
          <p14:tracePt t="47600" x="4289425" y="5246688"/>
          <p14:tracePt t="47608" x="4273550" y="5246688"/>
          <p14:tracePt t="47618" x="4265613" y="5238750"/>
          <p14:tracePt t="47628" x="4257675" y="5238750"/>
          <p14:tracePt t="47645" x="4241800" y="5238750"/>
          <p14:tracePt t="47660" x="4233863" y="5238750"/>
          <p14:tracePt t="47674" x="4225925" y="5238750"/>
          <p14:tracePt t="47680" x="4217988" y="5238750"/>
          <p14:tracePt t="47689" x="4210050" y="5238750"/>
          <p14:tracePt t="47695" x="4202113" y="5238750"/>
          <p14:tracePt t="47707" x="4194175" y="5238750"/>
          <p14:tracePt t="47718" x="4178300" y="5238750"/>
          <p14:tracePt t="47729" x="4162425" y="5238750"/>
          <p14:tracePt t="47745" x="4154488" y="5238750"/>
          <p14:tracePt t="47752" x="4138613" y="5238750"/>
          <p14:tracePt t="47771" x="4130675" y="5238750"/>
          <p14:tracePt t="47776" x="4114800" y="5238750"/>
          <p14:tracePt t="47796" x="4106863" y="5238750"/>
          <p14:tracePt t="47799" x="4090988" y="5238750"/>
          <p14:tracePt t="47810" x="4075113" y="5238750"/>
          <p14:tracePt t="47826" x="4067175" y="5254625"/>
          <p14:tracePt t="47831" x="4059238" y="5254625"/>
          <p14:tracePt t="47904" x="4051300" y="5254625"/>
          <p14:tracePt t="47947" x="4043363" y="5254625"/>
          <p14:tracePt t="47958" x="4027488" y="5254625"/>
          <p14:tracePt t="47963" x="4002088" y="5254625"/>
          <p14:tracePt t="47970" x="3986213" y="5254625"/>
          <p14:tracePt t="47975" x="3970338" y="5254625"/>
          <p14:tracePt t="47987" x="3954463" y="5254625"/>
          <p14:tracePt t="47996" x="3946525" y="5254625"/>
          <p14:tracePt t="47999" x="3930650" y="5254625"/>
          <p14:tracePt t="48013" x="3922713" y="5246688"/>
          <p14:tracePt t="48016" x="3906838" y="5246688"/>
          <p14:tracePt t="48024" x="3890963" y="5238750"/>
          <p14:tracePt t="48043" x="3851275" y="5230813"/>
          <p14:tracePt t="48048" x="3827463" y="5230813"/>
          <p14:tracePt t="48056" x="3819525" y="5230813"/>
          <p14:tracePt t="48063" x="3811588" y="5230813"/>
          <p14:tracePt t="48202" x="3819525" y="5230813"/>
          <p14:tracePt t="48216" x="3835400" y="5230813"/>
          <p14:tracePt t="48225" x="3843338" y="5230813"/>
          <p14:tracePt t="48232" x="3851275" y="5230813"/>
          <p14:tracePt t="48241" x="3859213" y="5230813"/>
          <p14:tracePt t="48248" x="3875088" y="5230813"/>
          <p14:tracePt t="48256" x="3898900" y="5230813"/>
          <p14:tracePt t="48263" x="3914775" y="5230813"/>
          <p14:tracePt t="48274" x="3938588" y="5238750"/>
          <p14:tracePt t="48280" x="3962400" y="5238750"/>
          <p14:tracePt t="48293" x="3986213" y="5246688"/>
          <p14:tracePt t="48298" x="4019550" y="5246688"/>
          <p14:tracePt t="48308" x="4043363" y="5246688"/>
          <p14:tracePt t="48315" x="4083050" y="5254625"/>
          <p14:tracePt t="48319" x="4098925" y="5254625"/>
          <p14:tracePt t="48328" x="4122738" y="5254625"/>
          <p14:tracePt t="48337" x="4146550" y="5254625"/>
          <p14:tracePt t="48344" x="4162425" y="5254625"/>
          <p14:tracePt t="48352" x="4170363" y="5254625"/>
          <p14:tracePt t="48362" x="4178300" y="5254625"/>
          <p14:tracePt t="48368" x="4194175" y="5254625"/>
          <p14:tracePt t="48384" x="4202113" y="5254625"/>
          <p14:tracePt t="48408" x="4210050" y="5254625"/>
          <p14:tracePt t="48416" x="4210050" y="5262563"/>
          <p14:tracePt t="48425" x="4217988" y="5262563"/>
          <p14:tracePt t="48431" x="4233863" y="5262563"/>
          <p14:tracePt t="48447" x="4241800" y="5262563"/>
          <p14:tracePt t="48457" x="4265613" y="5262563"/>
          <p14:tracePt t="48464" x="4273550" y="5262563"/>
          <p14:tracePt t="48477" x="4289425" y="5270500"/>
          <p14:tracePt t="48483" x="4305300" y="5270500"/>
          <p14:tracePt t="48494" x="4313238" y="5270500"/>
          <p14:tracePt t="48498" x="4337050" y="5278438"/>
          <p14:tracePt t="48503" x="4352925" y="5278438"/>
          <p14:tracePt t="48512" x="4370388" y="5278438"/>
          <p14:tracePt t="48519" x="4394200" y="5286375"/>
          <p14:tracePt t="48528" x="4410075" y="5286375"/>
          <p14:tracePt t="48536" x="4425950" y="5286375"/>
          <p14:tracePt t="48544" x="4449763" y="5286375"/>
          <p14:tracePt t="48552" x="4473575" y="5294313"/>
          <p14:tracePt t="48560" x="4497388" y="5294313"/>
          <p14:tracePt t="48578" x="4552950" y="5294313"/>
          <p14:tracePt t="48583" x="4584700" y="5294313"/>
          <p14:tracePt t="48592" x="4624388" y="5294313"/>
          <p14:tracePt t="48601" x="4656138" y="5294313"/>
          <p14:tracePt t="48609" x="4679950" y="5294313"/>
          <p14:tracePt t="48616" x="4705350" y="5294313"/>
          <p14:tracePt t="48625" x="4721225" y="5294313"/>
          <p14:tracePt t="48631" x="4745038" y="5294313"/>
          <p14:tracePt t="48641" x="4760913" y="5294313"/>
          <p14:tracePt t="48654" x="4768850" y="5294313"/>
          <p14:tracePt t="48660" x="4784725" y="5294313"/>
          <p14:tracePt t="48667" x="4800600" y="5294313"/>
          <p14:tracePt t="48676" x="4808538" y="5294313"/>
          <p14:tracePt t="48680" x="4832350" y="5294313"/>
          <p14:tracePt t="48688" x="4840288" y="5294313"/>
          <p14:tracePt t="48695" x="4856163" y="5294313"/>
          <p14:tracePt t="48704" x="4879975" y="5294313"/>
          <p14:tracePt t="48712" x="4895850" y="5294313"/>
          <p14:tracePt t="48720" x="4919663" y="5294313"/>
          <p14:tracePt t="48728" x="4935538" y="5294313"/>
          <p14:tracePt t="48736" x="4959350" y="5294313"/>
          <p14:tracePt t="48744" x="4975225" y="5294313"/>
          <p14:tracePt t="48753" x="4991100" y="5294313"/>
          <p14:tracePt t="48760" x="5006975" y="5294313"/>
          <p14:tracePt t="48768" x="5022850" y="5294313"/>
          <p14:tracePt t="48776" x="5030788" y="5294313"/>
          <p14:tracePt t="48784" x="5038725" y="5294313"/>
          <p14:tracePt t="48800" x="5056188" y="5294313"/>
          <p14:tracePt t="48808" x="5064125" y="5294313"/>
          <p14:tracePt t="48816" x="5072063" y="5302250"/>
          <p14:tracePt t="48824" x="5087938" y="5302250"/>
          <p14:tracePt t="48841" x="5095875" y="5302250"/>
          <p14:tracePt t="48848" x="5103813" y="5302250"/>
          <p14:tracePt t="48860" x="5111750" y="5302250"/>
          <p14:tracePt t="48878" x="5119688" y="5302250"/>
          <p14:tracePt t="49236" x="5127625" y="5302250"/>
          <p14:tracePt t="49267" x="5135563" y="5302250"/>
          <p14:tracePt t="49291" x="5143500" y="5302250"/>
          <p14:tracePt t="49321" x="5151438" y="5294313"/>
          <p14:tracePt t="49344" x="5159375" y="5294313"/>
          <p14:tracePt t="49355" x="5159375" y="5286375"/>
          <p14:tracePt t="49364" x="5159375" y="5278438"/>
          <p14:tracePt t="49384" x="5167313" y="5278438"/>
          <p14:tracePt t="76588" x="5175250" y="5270500"/>
          <p14:tracePt t="76595" x="5191125" y="5270500"/>
          <p14:tracePt t="76603" x="5214938" y="5262563"/>
          <p14:tracePt t="76609" x="5254625" y="5254625"/>
          <p14:tracePt t="76616" x="5286375" y="5254625"/>
          <p14:tracePt t="76625" x="5341938" y="5254625"/>
          <p14:tracePt t="76635" x="5373688" y="5254625"/>
          <p14:tracePt t="76649" x="5446713" y="5230813"/>
          <p14:tracePt t="76663" x="5462588" y="5222875"/>
          <p14:tracePt t="76666" x="5486400" y="5207000"/>
          <p14:tracePt t="76673" x="5502275" y="5199063"/>
          <p14:tracePt t="76681" x="5534025" y="5191125"/>
          <p14:tracePt t="76689" x="5565775" y="5175250"/>
          <p14:tracePt t="76701" x="5613400" y="5159375"/>
          <p14:tracePt t="76707" x="5692775" y="5127625"/>
          <p14:tracePt t="76714" x="5781675" y="5087938"/>
          <p14:tracePt t="76720" x="5900738" y="5056188"/>
          <p14:tracePt t="76729" x="6083300" y="4976813"/>
          <p14:tracePt t="76736" x="6307138" y="4903788"/>
          <p14:tracePt t="76745" x="6570663" y="4816475"/>
          <p14:tracePt t="76759" x="6818313" y="4713288"/>
          <p14:tracePt t="76768" x="7048500" y="4584700"/>
          <p14:tracePt t="76778" x="7343775" y="4402138"/>
          <p14:tracePt t="76787" x="7446963" y="4298950"/>
          <p14:tracePt t="76794" x="7512050" y="4210050"/>
          <p14:tracePt t="76801" x="7551738" y="4122738"/>
          <p14:tracePt t="76808" x="7591425" y="4043363"/>
          <p14:tracePt t="76818" x="7615238" y="3956050"/>
          <p14:tracePt t="76824" x="7639050" y="3867150"/>
          <p14:tracePt t="76835" x="7662863" y="3787775"/>
          <p14:tracePt t="76850" x="7686675" y="3636963"/>
          <p14:tracePt t="76857" x="7694613" y="3563938"/>
          <p14:tracePt t="76865" x="7702550" y="3492500"/>
          <p14:tracePt t="76874" x="7710488" y="3413125"/>
          <p14:tracePt t="76886" x="7726363" y="3349625"/>
          <p14:tracePt t="76889" x="7734300" y="3294063"/>
          <p14:tracePt t="76896" x="7750175" y="3236913"/>
          <p14:tracePt t="76905" x="7758113" y="3173413"/>
          <p14:tracePt t="76912" x="7766050" y="3109913"/>
          <p14:tracePt t="76923" x="7766050" y="3054350"/>
          <p14:tracePt t="76935" x="7766050" y="3006725"/>
          <p14:tracePt t="76938" x="7781925" y="2943225"/>
          <p14:tracePt t="76946" x="7781925" y="2878138"/>
          <p14:tracePt t="76952" x="7781925" y="2814638"/>
          <p14:tracePt t="76961" x="7781925" y="2743200"/>
          <p14:tracePt t="76968" x="7781925" y="2679700"/>
          <p14:tracePt t="76977" x="7781925" y="2608263"/>
          <p14:tracePt t="76985" x="7781925" y="2543175"/>
          <p14:tracePt t="76992" x="7781925" y="2487613"/>
          <p14:tracePt t="77001" x="7773988" y="2424113"/>
          <p14:tracePt t="77009" x="7766050" y="2360613"/>
          <p14:tracePt t="77017" x="7750175" y="2289175"/>
          <p14:tracePt t="77025" x="7734300" y="2233613"/>
          <p14:tracePt t="77032" x="7726363" y="2168525"/>
          <p14:tracePt t="77042" x="7710488" y="2105025"/>
          <p14:tracePt t="77052" x="7702550" y="2041525"/>
          <p14:tracePt t="77066" x="7662863" y="1914525"/>
          <p14:tracePt t="77076" x="7623175" y="1833563"/>
          <p14:tracePt t="77083" x="7575550" y="1762125"/>
          <p14:tracePt t="77093" x="7519988" y="1682750"/>
          <p14:tracePt t="77096" x="7431088" y="1587500"/>
          <p14:tracePt t="77108" x="7351713" y="1506538"/>
          <p14:tracePt t="77116" x="7272338" y="1427163"/>
          <p14:tracePt t="77120" x="7192963" y="1355725"/>
          <p14:tracePt t="77129" x="7112000" y="1300163"/>
          <p14:tracePt t="77136" x="7032625" y="1260475"/>
          <p14:tracePt t="77145" x="6969125" y="1220788"/>
          <p14:tracePt t="77158" x="6897688" y="1204913"/>
          <p14:tracePt t="77169" x="6834188" y="1187450"/>
          <p14:tracePt t="77175" x="6769100" y="1163638"/>
          <p14:tracePt t="77177" x="6713538" y="1147763"/>
          <p14:tracePt t="77185" x="6665913" y="1131888"/>
          <p14:tracePt t="77193" x="6610350" y="1116013"/>
          <p14:tracePt t="77203" x="6562725" y="1100138"/>
          <p14:tracePt t="77212" x="6530975" y="1084263"/>
          <p14:tracePt t="77218" x="6483350" y="1076325"/>
          <p14:tracePt t="77224" x="6451600" y="1068388"/>
          <p14:tracePt t="77232" x="6418263" y="1060450"/>
          <p14:tracePt t="77241" x="6394450" y="1052513"/>
          <p14:tracePt t="77249" x="6370638" y="1044575"/>
          <p14:tracePt t="77261" x="6354763" y="1044575"/>
          <p14:tracePt t="77264" x="6338888" y="1044575"/>
          <p14:tracePt t="77275" x="6330950" y="1044575"/>
          <p14:tracePt t="77285" x="6315075" y="1044575"/>
          <p14:tracePt t="77296" x="6307138" y="1044575"/>
          <p14:tracePt t="77299" x="6299200" y="1044575"/>
          <p14:tracePt t="77321" x="6299200" y="1052513"/>
          <p14:tracePt t="77328" x="6299200" y="1060450"/>
          <p14:tracePt t="77337" x="6299200" y="1076325"/>
          <p14:tracePt t="77356" x="6299200" y="1084263"/>
          <p14:tracePt t="77380" x="6307138" y="1100138"/>
          <p14:tracePt t="77393" x="6315075" y="1108075"/>
          <p14:tracePt t="77401" x="6323013" y="1116013"/>
          <p14:tracePt t="77408" x="6338888" y="1123950"/>
          <p14:tracePt t="77417" x="6338888" y="1131888"/>
          <p14:tracePt t="77425" x="6354763" y="1139825"/>
          <p14:tracePt t="77434" x="6370638" y="1147763"/>
          <p14:tracePt t="77441" x="6386513" y="1155700"/>
          <p14:tracePt t="77449" x="6402388" y="1163638"/>
          <p14:tracePt t="77457" x="6426200" y="1171575"/>
          <p14:tracePt t="77465" x="6451600" y="1179513"/>
          <p14:tracePt t="77473" x="6475413" y="1187450"/>
          <p14:tracePt t="77480" x="6499225" y="1204913"/>
          <p14:tracePt t="77489" x="6530975" y="1212850"/>
          <p14:tracePt t="77497" x="6570663" y="1212850"/>
          <p14:tracePt t="77515" x="6610350" y="1220788"/>
          <p14:tracePt t="77523" x="6626225" y="1220788"/>
          <p14:tracePt t="77530" x="6634163" y="1220788"/>
          <p14:tracePt t="77536" x="6642100" y="1220788"/>
          <p14:tracePt t="77545" x="6650038" y="1220788"/>
          <p14:tracePt t="77552" x="6657975" y="1220788"/>
          <p14:tracePt t="78379" x="6657975" y="1228725"/>
          <p14:tracePt t="78395" x="6657975" y="1244600"/>
          <p14:tracePt t="78406" x="6657975" y="1252538"/>
          <p14:tracePt t="78411" x="6650038" y="1268413"/>
          <p14:tracePt t="78416" x="6650038" y="1276350"/>
          <p14:tracePt t="78425" x="6650038" y="1284288"/>
          <p14:tracePt t="78432" x="6634163" y="1308100"/>
          <p14:tracePt t="78441" x="6634163" y="1323975"/>
          <p14:tracePt t="78449" x="6626225" y="1347788"/>
          <p14:tracePt t="78457" x="6626225" y="1371600"/>
          <p14:tracePt t="78465" x="6626225" y="1395413"/>
          <p14:tracePt t="78472" x="6618288" y="1419225"/>
          <p14:tracePt t="78484" x="6618288" y="1443038"/>
          <p14:tracePt t="78499" x="6618288" y="1498600"/>
          <p14:tracePt t="78506" x="6618288" y="1530350"/>
          <p14:tracePt t="78512" x="6618288" y="1563688"/>
          <p14:tracePt t="78522" x="6626225" y="1587500"/>
          <p14:tracePt t="78528" x="6634163" y="1619250"/>
          <p14:tracePt t="78537" x="6642100" y="1643063"/>
          <p14:tracePt t="78544" x="6642100" y="1682750"/>
          <p14:tracePt t="78556" x="6642100" y="1698625"/>
          <p14:tracePt t="78567" x="6650038" y="1722438"/>
          <p14:tracePt t="78580" x="6673850" y="1770063"/>
          <p14:tracePt t="78587" x="6673850" y="1785938"/>
          <p14:tracePt t="78594" x="6689725" y="1809750"/>
          <p14:tracePt t="78601" x="6697663" y="1817688"/>
          <p14:tracePt t="78608" x="6713538" y="1833563"/>
          <p14:tracePt t="78617" x="6729413" y="1849438"/>
          <p14:tracePt t="78624" x="6737350" y="1857375"/>
          <p14:tracePt t="78634" x="6761163" y="1865313"/>
          <p14:tracePt t="78641" x="6777038" y="1873250"/>
          <p14:tracePt t="78651" x="6784975" y="1873250"/>
          <p14:tracePt t="78660" x="6802438" y="1881188"/>
          <p14:tracePt t="78666" x="6818313" y="1881188"/>
          <p14:tracePt t="78673" x="6834188" y="1898650"/>
          <p14:tracePt t="78682" x="6842125" y="1898650"/>
          <p14:tracePt t="78692" x="6858000" y="1906588"/>
          <p14:tracePt t="78699" x="6873875" y="1914525"/>
          <p14:tracePt t="78706" x="6881813" y="1922463"/>
          <p14:tracePt t="78713" x="6897688" y="1938338"/>
          <p14:tracePt t="78723" x="6905625" y="1946275"/>
          <p14:tracePt t="78731" x="6913563" y="1954213"/>
          <p14:tracePt t="78736" x="6921500" y="1954213"/>
          <p14:tracePt t="78747" x="6929438" y="1962150"/>
          <p14:tracePt t="78763" x="6937375" y="1962150"/>
          <p14:tracePt t="78791" x="6937375" y="1970088"/>
          <p14:tracePt t="78922" x="6937375" y="1978025"/>
          <p14:tracePt t="78930" x="6937375" y="1985963"/>
          <p14:tracePt t="78938" x="6937375" y="1993900"/>
          <p14:tracePt t="78946" x="6937375" y="2001838"/>
          <p14:tracePt t="78952" x="6937375" y="2017713"/>
          <p14:tracePt t="78961" x="6937375" y="2025650"/>
          <p14:tracePt t="78968" x="6937375" y="2041525"/>
          <p14:tracePt t="78977" x="6937375" y="2057400"/>
          <p14:tracePt t="78985" x="6937375" y="2073275"/>
          <p14:tracePt t="78992" x="6937375" y="2097088"/>
          <p14:tracePt t="79001" x="6937375" y="2112963"/>
          <p14:tracePt t="79010" x="6929438" y="2144713"/>
          <p14:tracePt t="79019" x="6929438" y="2160588"/>
          <p14:tracePt t="79027" x="6929438" y="2184400"/>
          <p14:tracePt t="79035" x="6921500" y="2208213"/>
          <p14:tracePt t="79058" x="6921500" y="2273300"/>
          <p14:tracePt t="79067" x="6913563" y="2297113"/>
          <p14:tracePt t="79076" x="6913563" y="2320925"/>
          <p14:tracePt t="79080" x="6913563" y="2336800"/>
          <p14:tracePt t="79089" x="6905625" y="2360613"/>
          <p14:tracePt t="79099" x="6905625" y="2384425"/>
          <p14:tracePt t="79108" x="6897688" y="2416175"/>
          <p14:tracePt t="79115" x="6897688" y="2432050"/>
          <p14:tracePt t="79120" x="6889750" y="2463800"/>
          <p14:tracePt t="79129" x="6889750" y="2503488"/>
          <p14:tracePt t="79143" x="6889750" y="2527300"/>
          <p14:tracePt t="79147" x="6889750" y="2559050"/>
          <p14:tracePt t="79152" x="6889750" y="2592388"/>
          <p14:tracePt t="79161" x="6881813" y="2624138"/>
          <p14:tracePt t="79174" x="6881813" y="2655888"/>
          <p14:tracePt t="79182" x="6873875" y="2695575"/>
          <p14:tracePt t="79184" x="6873875" y="2727325"/>
          <p14:tracePt t="79193" x="6865938" y="2767013"/>
          <p14:tracePt t="79201" x="6865938" y="2814638"/>
          <p14:tracePt t="79208" x="6858000" y="2846388"/>
          <p14:tracePt t="79217" x="6858000" y="2894013"/>
          <p14:tracePt t="79225" x="6850063" y="2935288"/>
          <p14:tracePt t="79235" x="6850063" y="2982913"/>
          <p14:tracePt t="79246" x="6842125" y="3022600"/>
          <p14:tracePt t="79254" x="6842125" y="3054350"/>
          <p14:tracePt t="79260" x="6834188" y="3101975"/>
          <p14:tracePt t="79264" x="6834188" y="3133725"/>
          <p14:tracePt t="79273" x="6826250" y="3181350"/>
          <p14:tracePt t="79280" x="6826250" y="3213100"/>
          <p14:tracePt t="79291" x="6826250" y="3244850"/>
          <p14:tracePt t="79301" x="6818313" y="3278188"/>
          <p14:tracePt t="79315" x="6810375" y="3357563"/>
          <p14:tracePt t="79320" x="6810375" y="3389313"/>
          <p14:tracePt t="79329" x="6802438" y="3429000"/>
          <p14:tracePt t="79337" x="6802438" y="3468688"/>
          <p14:tracePt t="79345" x="6794500" y="3500438"/>
          <p14:tracePt t="79353" x="6794500" y="3548063"/>
          <p14:tracePt t="79360" x="6794500" y="3579813"/>
          <p14:tracePt t="79369" x="6794500" y="3621088"/>
          <p14:tracePt t="79377" x="6794500" y="3668713"/>
          <p14:tracePt t="79387" x="6784975" y="3708400"/>
          <p14:tracePt t="79399" x="6784975" y="3748088"/>
          <p14:tracePt t="79400" x="6777038" y="3787775"/>
          <p14:tracePt t="79410" x="6777038" y="3835400"/>
          <p14:tracePt t="79416" x="6777038" y="3867150"/>
          <p14:tracePt t="79425" x="6769100" y="3906838"/>
          <p14:tracePt t="79432" x="6769100" y="3930650"/>
          <p14:tracePt t="79441" x="6769100" y="3963988"/>
          <p14:tracePt t="79453" x="6761163" y="4003675"/>
          <p14:tracePt t="79464" x="6761163" y="4035425"/>
          <p14:tracePt t="79468" x="6761163" y="4059238"/>
          <p14:tracePt t="79472" x="6753225" y="4090988"/>
          <p14:tracePt t="79483" x="6753225" y="4122738"/>
          <p14:tracePt t="79497" x="6745288" y="4202113"/>
          <p14:tracePt t="79511" x="6745288" y="4225925"/>
          <p14:tracePt t="79517" x="6737350" y="4257675"/>
          <p14:tracePt t="79521" x="6737350" y="4291013"/>
          <p14:tracePt t="79531" x="6729413" y="4314825"/>
          <p14:tracePt t="79538" x="6729413" y="4338638"/>
          <p14:tracePt t="79544" x="6721475" y="4378325"/>
          <p14:tracePt t="79559" x="6721475" y="4394200"/>
          <p14:tracePt t="79566" x="6713538" y="4433888"/>
          <p14:tracePt t="79569" x="6713538" y="4465638"/>
          <p14:tracePt t="79576" x="6713538" y="4497388"/>
          <p14:tracePt t="79586" x="6713538" y="4521200"/>
          <p14:tracePt t="79592" x="6713538" y="4552950"/>
          <p14:tracePt t="79601" x="6705600" y="4576763"/>
          <p14:tracePt t="79615" x="6705600" y="4600575"/>
          <p14:tracePt t="79622" x="6697663" y="4633913"/>
          <p14:tracePt t="79628" x="6697663" y="4665663"/>
          <p14:tracePt t="79632" x="6697663" y="4705350"/>
          <p14:tracePt t="79641" x="6697663" y="4737100"/>
          <p14:tracePt t="79651" x="6697663" y="4776788"/>
          <p14:tracePt t="79658" x="6697663" y="4808538"/>
          <p14:tracePt t="79666" x="6697663" y="4856163"/>
          <p14:tracePt t="79673" x="6697663" y="4887913"/>
          <p14:tracePt t="79680" x="6697663" y="4919663"/>
          <p14:tracePt t="79689" x="6697663" y="4951413"/>
          <p14:tracePt t="79696" x="6705600" y="4976813"/>
          <p14:tracePt t="79707" x="6705600" y="5008563"/>
          <p14:tracePt t="79717" x="6713538" y="5040313"/>
          <p14:tracePt t="79724" x="6713538" y="5064125"/>
          <p14:tracePt t="79730" x="6713538" y="5087938"/>
          <p14:tracePt t="79737" x="6721475" y="5111750"/>
          <p14:tracePt t="79745" x="6721475" y="5135563"/>
          <p14:tracePt t="79752" x="6721475" y="5159375"/>
          <p14:tracePt t="79760" x="6729413" y="5183188"/>
          <p14:tracePt t="79768" x="6737350" y="5199063"/>
          <p14:tracePt t="79776" x="6737350" y="5222875"/>
          <p14:tracePt t="79786" x="6745288" y="5238750"/>
          <p14:tracePt t="79800" x="6753225" y="5262563"/>
          <p14:tracePt t="79805" x="6761163" y="5278438"/>
          <p14:tracePt t="79816" x="6769100" y="5302250"/>
          <p14:tracePt t="79820" x="6777038" y="5319713"/>
          <p14:tracePt t="79824" x="6784975" y="5327650"/>
          <p14:tracePt t="79839" x="6794500" y="5335588"/>
          <p14:tracePt t="79866" x="6802438" y="5335588"/>
          <p14:tracePt t="79895" x="6818313" y="5335588"/>
          <p14:tracePt t="79902" x="6826250" y="5327650"/>
          <p14:tracePt t="79906" x="6834188" y="5319713"/>
          <p14:tracePt t="79912" x="6842125" y="5310188"/>
          <p14:tracePt t="79922" x="6858000" y="5294313"/>
          <p14:tracePt t="79928" x="6865938" y="5286375"/>
          <p14:tracePt t="79937" x="6881813" y="5270500"/>
          <p14:tracePt t="79945" x="6889750" y="5246688"/>
          <p14:tracePt t="79952" x="6905625" y="5238750"/>
          <p14:tracePt t="79961" x="6929438" y="5222875"/>
          <p14:tracePt t="79968" x="6945313" y="5191125"/>
          <p14:tracePt t="79976" x="6969125" y="5175250"/>
          <p14:tracePt t="79985" x="6985000" y="5143500"/>
          <p14:tracePt t="79992" x="7008813" y="5119688"/>
          <p14:tracePt t="80001" x="7024688" y="5080000"/>
          <p14:tracePt t="80009" x="7040563" y="5056188"/>
          <p14:tracePt t="80017" x="7056438" y="5016500"/>
          <p14:tracePt t="80026" x="7072313" y="4992688"/>
          <p14:tracePt t="80032" x="7080250" y="4951413"/>
          <p14:tracePt t="80041" x="7088188" y="4919663"/>
          <p14:tracePt t="80049" x="7104063" y="4887913"/>
          <p14:tracePt t="80058" x="7112000" y="4848225"/>
          <p14:tracePt t="80064" x="7127875" y="4816475"/>
          <p14:tracePt t="80074" x="7135813" y="4792663"/>
          <p14:tracePt t="80081" x="7145338" y="4752975"/>
          <p14:tracePt t="80091" x="7153275" y="4729163"/>
          <p14:tracePt t="80096" x="7169150" y="4705350"/>
          <p14:tracePt t="80112" x="7177088" y="4665663"/>
          <p14:tracePt t="80122" x="7192963" y="4616450"/>
          <p14:tracePt t="80128" x="7208838" y="4576763"/>
          <p14:tracePt t="80136" x="7224713" y="4545013"/>
          <p14:tracePt t="80144" x="7232650" y="4521200"/>
          <p14:tracePt t="80153" x="7256463" y="4481513"/>
          <p14:tracePt t="80161" x="7264400" y="4449763"/>
          <p14:tracePt t="80169" x="7288213" y="4410075"/>
          <p14:tracePt t="80177" x="7296150" y="4378325"/>
          <p14:tracePt t="80185" x="7312025" y="4330700"/>
          <p14:tracePt t="80192" x="7312025" y="4298950"/>
          <p14:tracePt t="80201" x="7327900" y="4249738"/>
          <p14:tracePt t="80210" x="7335838" y="4202113"/>
          <p14:tracePt t="80216" x="7351713" y="4170363"/>
          <p14:tracePt t="80225" x="7359650" y="4122738"/>
          <p14:tracePt t="80232" x="7367588" y="4075113"/>
          <p14:tracePt t="80241" x="7367588" y="4035425"/>
          <p14:tracePt t="80249" x="7375525" y="3987800"/>
          <p14:tracePt t="80259" x="7391400" y="3956050"/>
          <p14:tracePt t="80265" x="7399338" y="3898900"/>
          <p14:tracePt t="80272" x="7399338" y="3859213"/>
          <p14:tracePt t="80283" x="7407275" y="3811588"/>
          <p14:tracePt t="80299" x="7415213" y="3724275"/>
          <p14:tracePt t="80310" x="7423150" y="3676650"/>
          <p14:tracePt t="80312" x="7423150" y="3629025"/>
          <p14:tracePt t="80320" x="7423150" y="3579813"/>
          <p14:tracePt t="80334" x="7431088" y="3524250"/>
          <p14:tracePt t="80342" x="7431088" y="3484563"/>
          <p14:tracePt t="80346" x="7431088" y="3429000"/>
          <p14:tracePt t="80355" x="7431088" y="3389313"/>
          <p14:tracePt t="80362" x="7431088" y="3333750"/>
          <p14:tracePt t="80368" x="7431088" y="3278188"/>
          <p14:tracePt t="80376" x="7431088" y="3236913"/>
          <p14:tracePt t="80385" x="7431088" y="3181350"/>
          <p14:tracePt t="80392" x="7431088" y="3133725"/>
          <p14:tracePt t="80403" x="7431088" y="3094038"/>
          <p14:tracePt t="80413" x="7431088" y="3054350"/>
          <p14:tracePt t="80416" x="7439025" y="3006725"/>
          <p14:tracePt t="80425" x="7439025" y="2974975"/>
          <p14:tracePt t="80433" x="7439025" y="2927350"/>
          <p14:tracePt t="80441" x="7439025" y="2886075"/>
          <p14:tracePt t="80449" x="7439025" y="2854325"/>
          <p14:tracePt t="80457" x="7439025" y="2798763"/>
          <p14:tracePt t="80465" x="7439025" y="2759075"/>
          <p14:tracePt t="80473" x="7439025" y="2727325"/>
          <p14:tracePt t="80480" x="7439025" y="2679700"/>
          <p14:tracePt t="80490" x="7439025" y="2640013"/>
          <p14:tracePt t="80497" x="7439025" y="2592388"/>
          <p14:tracePt t="80508" x="7439025" y="2551113"/>
          <p14:tracePt t="80513" x="7439025" y="2495550"/>
          <p14:tracePt t="80520" x="7439025" y="2455863"/>
          <p14:tracePt t="80531" x="7439025" y="2408238"/>
          <p14:tracePt t="80543" x="7431088" y="2368550"/>
          <p14:tracePt t="80551" x="7431088" y="2320925"/>
          <p14:tracePt t="80553" x="7431088" y="2289175"/>
          <p14:tracePt t="80561" x="7431088" y="2265363"/>
          <p14:tracePt t="80579" x="7431088" y="2208213"/>
          <p14:tracePt t="80585" x="7431088" y="2176463"/>
          <p14:tracePt t="80595" x="7431088" y="2160588"/>
          <p14:tracePt t="80602" x="7431088" y="2136775"/>
          <p14:tracePt t="80610" x="7431088" y="2112963"/>
          <p14:tracePt t="80617" x="7423150" y="2089150"/>
          <p14:tracePt t="80625" x="7415213" y="2073275"/>
          <p14:tracePt t="80632" x="7407275" y="2041525"/>
          <p14:tracePt t="80641" x="7399338" y="2025650"/>
          <p14:tracePt t="80648" x="7391400" y="2009775"/>
          <p14:tracePt t="80657" x="7383463" y="1985963"/>
          <p14:tracePt t="80665" x="7367588" y="1962150"/>
          <p14:tracePt t="80674" x="7351713" y="1938338"/>
          <p14:tracePt t="80680" x="7335838" y="1914525"/>
          <p14:tracePt t="80689" x="7319963" y="1898650"/>
          <p14:tracePt t="80696" x="7312025" y="1881188"/>
          <p14:tracePt t="80709" x="7296150" y="1857375"/>
          <p14:tracePt t="80720" x="7272338" y="1841500"/>
          <p14:tracePt t="80729" x="7248525" y="1801813"/>
          <p14:tracePt t="80737" x="7224713" y="1793875"/>
          <p14:tracePt t="80745" x="7216775" y="1778000"/>
          <p14:tracePt t="80752" x="7200900" y="1778000"/>
          <p14:tracePt t="80760" x="7200900" y="1770063"/>
          <p14:tracePt t="80768" x="7192963" y="1770063"/>
          <p14:tracePt t="80776" x="7192963" y="1762125"/>
          <p14:tracePt t="80787" x="7185025" y="1762125"/>
          <p14:tracePt t="80796" x="7177088" y="1754188"/>
          <p14:tracePt t="80803" x="7169150" y="1754188"/>
          <p14:tracePt t="80818" x="7153275" y="1754188"/>
          <p14:tracePt t="80858" x="7145338" y="1754188"/>
          <p14:tracePt t="80864" x="7145338" y="1746250"/>
          <p14:tracePt t="80876" x="7135813" y="1746250"/>
          <p14:tracePt t="80896" x="7127875" y="1746250"/>
          <p14:tracePt t="80922" x="7119938" y="1738313"/>
          <p14:tracePt t="80938" x="7112000" y="1738313"/>
          <p14:tracePt t="80944" x="7104063" y="1730375"/>
          <p14:tracePt t="80953" x="7088188" y="1722438"/>
          <p14:tracePt t="80961" x="7072313" y="1714500"/>
          <p14:tracePt t="80971" x="7048500" y="1714500"/>
          <p14:tracePt t="80980" x="7032625" y="1714500"/>
          <p14:tracePt t="80986" x="7016750" y="1706563"/>
          <p14:tracePt t="80994" x="7000875" y="1706563"/>
          <p14:tracePt t="81000" x="6985000" y="1698625"/>
          <p14:tracePt t="81008" x="6969125" y="1698625"/>
          <p14:tracePt t="81017" x="6961188" y="1698625"/>
          <p14:tracePt t="81040" x="6953250" y="1698625"/>
          <p14:tracePt t="81042" x="6945313" y="1698625"/>
          <p14:tracePt t="82899" x="6945313" y="1714500"/>
          <p14:tracePt t="82907" x="6953250" y="1722438"/>
          <p14:tracePt t="82918" x="6961188" y="1746250"/>
          <p14:tracePt t="82927" x="6977063" y="1770063"/>
          <p14:tracePt t="82930" x="6992938" y="1793875"/>
          <p14:tracePt t="82936" x="7008813" y="1833563"/>
          <p14:tracePt t="82944" x="7032625" y="1865313"/>
          <p14:tracePt t="82960" x="7056438" y="1914525"/>
          <p14:tracePt t="82964" x="7088188" y="1978025"/>
          <p14:tracePt t="82968" x="7127875" y="2041525"/>
          <p14:tracePt t="82976" x="7177088" y="2112963"/>
          <p14:tracePt t="82986" x="7232650" y="2200275"/>
          <p14:tracePt t="82992" x="7288213" y="2281238"/>
          <p14:tracePt t="83003" x="7351713" y="2368550"/>
          <p14:tracePt t="83016" x="7431088" y="2447925"/>
          <p14:tracePt t="83018" x="7527925" y="2527300"/>
          <p14:tracePt t="83041" x="7813675" y="2719388"/>
          <p14:tracePt t="83049" x="7934325" y="2774950"/>
          <p14:tracePt t="83058" x="8029575" y="2822575"/>
          <p14:tracePt t="83064" x="8132763" y="2846388"/>
          <p14:tracePt t="83072" x="8205788" y="2854325"/>
          <p14:tracePt t="83080" x="8261350" y="2854325"/>
          <p14:tracePt t="83091" x="8316913" y="2854325"/>
          <p14:tracePt t="83101" x="8316913" y="2862263"/>
          <p14:tracePt t="83312" x="8348663" y="2878138"/>
          <p14:tracePt t="83319" x="8396288" y="2909888"/>
          <p14:tracePt t="83324" x="8435975" y="2909888"/>
          <p14:tracePt t="83331" x="8507413" y="2927350"/>
          <p14:tracePt t="83336" x="8588375" y="2951163"/>
          <p14:tracePt t="83345" x="8691563" y="2974975"/>
          <p14:tracePt t="83357" x="8786813" y="2990850"/>
          <p14:tracePt t="83367" x="8883650" y="3014663"/>
          <p14:tracePt t="83370" x="8970963" y="3046413"/>
          <p14:tracePt t="83377" x="9066213" y="3062288"/>
          <p14:tracePt t="83385" x="9153525" y="3078163"/>
          <p14:tracePt t="83392" x="9242425" y="3094038"/>
          <p14:tracePt t="83405" x="9345613" y="3125788"/>
          <p14:tracePt t="83410" x="9456738" y="3141663"/>
          <p14:tracePt t="83416" x="9551988" y="3165475"/>
          <p14:tracePt t="83425" x="9656763" y="3181350"/>
          <p14:tracePt t="83432" x="9767888" y="3213100"/>
          <p14:tracePt t="83441" x="9871075" y="3228975"/>
          <p14:tracePt t="83449" x="9983788" y="3244850"/>
          <p14:tracePt t="83458" x="10079038" y="3252788"/>
          <p14:tracePt t="83464" x="10182225" y="3262313"/>
          <p14:tracePt t="83477" x="10287000" y="3286125"/>
          <p14:tracePt t="83486" x="10398125" y="3294063"/>
          <p14:tracePt t="83491" x="10501313" y="3309938"/>
          <p14:tracePt t="83497" x="10604500" y="3317875"/>
          <p14:tracePt t="83507" x="10717213" y="3325813"/>
          <p14:tracePt t="83515" x="10796588" y="3333750"/>
          <p14:tracePt t="83524" x="10875963" y="3341688"/>
          <p14:tracePt t="83528" x="10947400" y="3349625"/>
          <p14:tracePt t="83540" x="11004550" y="3357563"/>
          <p14:tracePt t="83548" x="11060113" y="3365500"/>
          <p14:tracePt t="83552" x="11115675" y="3373438"/>
          <p14:tracePt t="83561" x="11147425" y="3381375"/>
          <p14:tracePt t="83569" x="11202988" y="3389313"/>
          <p14:tracePt t="83577" x="11250613" y="3397250"/>
          <p14:tracePt t="83585" x="11290300" y="3405188"/>
          <p14:tracePt t="83592" x="11339513" y="3421063"/>
          <p14:tracePt t="83601" x="11379200" y="3429000"/>
          <p14:tracePt t="83610" x="11410950" y="3436938"/>
          <p14:tracePt t="83616" x="11442700" y="3436938"/>
          <p14:tracePt t="83629" x="11474450" y="3444875"/>
          <p14:tracePt t="83637" x="11506200" y="3444875"/>
          <p14:tracePt t="83641" x="11537950" y="3444875"/>
          <p14:tracePt t="83650" x="11569700" y="3444875"/>
          <p14:tracePt t="83659" x="11601450" y="3452813"/>
          <p14:tracePt t="83667" x="11649075" y="3460750"/>
          <p14:tracePt t="83684" x="11745913" y="3468688"/>
          <p14:tracePt t="83689" x="11777663" y="3476625"/>
          <p14:tracePt t="83697" x="11833225" y="3476625"/>
          <p14:tracePt t="83708" x="11880850" y="3484563"/>
          <p14:tracePt t="83712" x="11920538" y="3492500"/>
          <p14:tracePt t="83721" x="11952288" y="3492500"/>
          <p14:tracePt t="83729" x="11999913" y="3492500"/>
          <p14:tracePt t="83737" x="12033250" y="3492500"/>
          <p14:tracePt t="83744" x="12065000" y="3500438"/>
          <p14:tracePt t="83755" x="12088813" y="3500438"/>
          <p14:tracePt t="83764" x="12104688" y="3500438"/>
          <p14:tracePt t="83772" x="12120563" y="3500438"/>
          <p14:tracePt t="83781" x="12128500" y="3500438"/>
          <p14:tracePt t="83784" x="12144375" y="3500438"/>
          <p14:tracePt t="83794" x="12152313" y="3500438"/>
          <p14:tracePt t="83803" x="12176125" y="35004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351F31-912A-4C56-A8A6-223E455CABED}"/>
              </a:ext>
            </a:extLst>
          </p:cNvPr>
          <p:cNvPicPr>
            <a:picLocks noChangeAspect="1"/>
          </p:cNvPicPr>
          <p:nvPr/>
        </p:nvPicPr>
        <p:blipFill>
          <a:blip r:embed="rId5"/>
          <a:stretch>
            <a:fillRect/>
          </a:stretch>
        </p:blipFill>
        <p:spPr>
          <a:xfrm>
            <a:off x="3888942" y="1097292"/>
            <a:ext cx="6981749" cy="5370576"/>
          </a:xfrm>
          <a:prstGeom prst="rect">
            <a:avLst/>
          </a:prstGeom>
        </p:spPr>
      </p:pic>
      <p:sp>
        <p:nvSpPr>
          <p:cNvPr id="4" name="Title 3">
            <a:extLst>
              <a:ext uri="{FF2B5EF4-FFF2-40B4-BE49-F238E27FC236}">
                <a16:creationId xmlns:a16="http://schemas.microsoft.com/office/drawing/2014/main" id="{D64411E4-D50C-4890-A3F3-67C66DF81AFA}"/>
              </a:ext>
            </a:extLst>
          </p:cNvPr>
          <p:cNvSpPr>
            <a:spLocks noGrp="1"/>
          </p:cNvSpPr>
          <p:nvPr>
            <p:ph type="title"/>
          </p:nvPr>
        </p:nvSpPr>
        <p:spPr/>
        <p:txBody>
          <a:bodyPr/>
          <a:lstStyle/>
          <a:p>
            <a:r>
              <a:rPr lang="ru-RU" dirty="0" smtClean="0"/>
              <a:t>Тестирование в ДЖК</a:t>
            </a:r>
            <a:r>
              <a:rPr lang="en-US" dirty="0"/>
              <a:t/>
            </a:r>
            <a:br>
              <a:rPr lang="en-US" dirty="0"/>
            </a:br>
            <a:r>
              <a:rPr lang="ru-RU" sz="2800" dirty="0" err="1" smtClean="0"/>
              <a:t>Валидация</a:t>
            </a:r>
            <a:r>
              <a:rPr lang="ru-RU" sz="2800" dirty="0" smtClean="0"/>
              <a:t> данных ДЖК</a:t>
            </a:r>
            <a:endParaRPr lang="en-US" dirty="0"/>
          </a:p>
        </p:txBody>
      </p:sp>
      <p:pic>
        <p:nvPicPr>
          <p:cNvPr id="2" name="Picture 1">
            <a:extLst>
              <a:ext uri="{FF2B5EF4-FFF2-40B4-BE49-F238E27FC236}">
                <a16:creationId xmlns:a16="http://schemas.microsoft.com/office/drawing/2014/main" id="{3F3DD634-DB34-4EDD-92EA-6A656244AAB9}"/>
              </a:ext>
            </a:extLst>
          </p:cNvPr>
          <p:cNvPicPr>
            <a:picLocks noChangeAspect="1"/>
          </p:cNvPicPr>
          <p:nvPr/>
        </p:nvPicPr>
        <p:blipFill>
          <a:blip r:embed="rId6"/>
          <a:stretch>
            <a:fillRect/>
          </a:stretch>
        </p:blipFill>
        <p:spPr>
          <a:xfrm>
            <a:off x="1" y="0"/>
            <a:ext cx="3472962" cy="826895"/>
          </a:xfrm>
          <a:prstGeom prst="rect">
            <a:avLst/>
          </a:prstGeom>
        </p:spPr>
      </p:pic>
      <p:sp>
        <p:nvSpPr>
          <p:cNvPr id="5" name="Rectangle 4">
            <a:extLst>
              <a:ext uri="{FF2B5EF4-FFF2-40B4-BE49-F238E27FC236}">
                <a16:creationId xmlns:a16="http://schemas.microsoft.com/office/drawing/2014/main" id="{05BC5DA6-3D32-47C0-B85B-F09202877E59}"/>
              </a:ext>
            </a:extLst>
          </p:cNvPr>
          <p:cNvSpPr/>
          <p:nvPr/>
        </p:nvSpPr>
        <p:spPr>
          <a:xfrm>
            <a:off x="8151405" y="1633732"/>
            <a:ext cx="487094" cy="9788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6E3EDB4B-1419-4445-9102-4BB60040B3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9013615"/>
      </p:ext>
    </p:extLst>
  </p:cSld>
  <p:clrMapOvr>
    <a:masterClrMapping/>
  </p:clrMapOvr>
  <mc:AlternateContent xmlns:mc="http://schemas.openxmlformats.org/markup-compatibility/2006" xmlns:p14="http://schemas.microsoft.com/office/powerpoint/2010/main">
    <mc:Choice Requires="p14">
      <p:transition spd="slow" p14:dur="2000" advTm="79495"/>
    </mc:Choice>
    <mc:Fallback xmlns="">
      <p:transition spd="slow" advTm="79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ext uri="{3A86A75C-4F4B-4683-9AE1-C65F6400EC91}">
      <p14:laserTraceLst xmlns:p14="http://schemas.microsoft.com/office/powerpoint/2010/main">
        <p14:tracePtLst>
          <p14:tracePt t="17303" x="5781675" y="39688"/>
          <p14:tracePt t="17311" x="5845175" y="79375"/>
          <p14:tracePt t="17317" x="5916613" y="119063"/>
          <p14:tracePt t="17325" x="6003925" y="166688"/>
          <p14:tracePt t="17333" x="6091238" y="223838"/>
          <p14:tracePt t="17342" x="6180138" y="263525"/>
          <p14:tracePt t="17349" x="6291263" y="311150"/>
          <p14:tracePt t="17358" x="6410325" y="358775"/>
          <p14:tracePt t="17365" x="6546850" y="414338"/>
          <p14:tracePt t="17376" x="6705600" y="469900"/>
          <p14:tracePt t="17383" x="6842125" y="527050"/>
          <p14:tracePt t="17392" x="6961188" y="574675"/>
          <p14:tracePt t="17401" x="7096125" y="622300"/>
          <p14:tracePt t="17405" x="7224713" y="685800"/>
          <p14:tracePt t="17414" x="7312025" y="717550"/>
          <p14:tracePt t="17422" x="7407275" y="765175"/>
          <p14:tracePt t="17430" x="7486650" y="804863"/>
          <p14:tracePt t="17438" x="7559675" y="852488"/>
          <p14:tracePt t="17445" x="7607300" y="893763"/>
          <p14:tracePt t="17454" x="7654925" y="933450"/>
          <p14:tracePt t="17461" x="7694613" y="973138"/>
          <p14:tracePt t="17470" x="7726363" y="1012825"/>
          <p14:tracePt t="17477" x="7758113" y="1060450"/>
          <p14:tracePt t="17485" x="7789863" y="1108075"/>
          <p14:tracePt t="17493" x="7821613" y="1155700"/>
          <p14:tracePt t="17501" x="7854950" y="1212850"/>
          <p14:tracePt t="17509" x="7878763" y="1260475"/>
          <p14:tracePt t="17517" x="7902575" y="1308100"/>
          <p14:tracePt t="17528" x="7926388" y="1363663"/>
          <p14:tracePt t="17535" x="7942263" y="1403350"/>
          <p14:tracePt t="17544" x="7966075" y="1435100"/>
          <p14:tracePt t="17551" x="7981950" y="1474788"/>
          <p14:tracePt t="17560" x="8005763" y="1514475"/>
          <p14:tracePt t="17565" x="8021638" y="1538288"/>
          <p14:tracePt t="17575" x="8037513" y="1563688"/>
          <p14:tracePt t="17582" x="8053388" y="1587500"/>
          <p14:tracePt t="17590" x="8061325" y="1603375"/>
          <p14:tracePt t="17597" x="8069263" y="1619250"/>
          <p14:tracePt t="17605" x="8077200" y="1627188"/>
          <p14:tracePt t="17613" x="8077200" y="1651000"/>
          <p14:tracePt t="17622" x="8077200" y="1666875"/>
          <p14:tracePt t="17629" x="8077200" y="1682750"/>
          <p14:tracePt t="17642" x="8077200" y="1698625"/>
          <p14:tracePt t="17648" x="8077200" y="1714500"/>
          <p14:tracePt t="17658" x="8077200" y="1722438"/>
          <p14:tracePt t="17664" x="8077200" y="1746250"/>
          <p14:tracePt t="17670" x="8077200" y="1754188"/>
          <p14:tracePt t="17678" x="8077200" y="1762125"/>
          <p14:tracePt t="17686" x="8077200" y="1770063"/>
          <p14:tracePt t="17784" x="8077200" y="1778000"/>
          <p14:tracePt t="32336" x="8077200" y="1785938"/>
          <p14:tracePt t="32346" x="8077200" y="1801813"/>
          <p14:tracePt t="32349" x="8077200" y="1817688"/>
          <p14:tracePt t="32359" x="8077200" y="1841500"/>
          <p14:tracePt t="32366" x="8069263" y="1857375"/>
          <p14:tracePt t="32376" x="8061325" y="1873250"/>
          <p14:tracePt t="32381" x="8045450" y="1890713"/>
          <p14:tracePt t="32392" x="8029575" y="1922463"/>
          <p14:tracePt t="32400" x="7997825" y="1946275"/>
          <p14:tracePt t="32411" x="7966075" y="1978025"/>
          <p14:tracePt t="32415" x="7918450" y="2017713"/>
          <p14:tracePt t="32423" x="7862888" y="2057400"/>
          <p14:tracePt t="32430" x="7797800" y="2105025"/>
          <p14:tracePt t="32438" x="7734300" y="2160588"/>
          <p14:tracePt t="32446" x="7654925" y="2216150"/>
          <p14:tracePt t="32455" x="7575550" y="2257425"/>
          <p14:tracePt t="32462" x="7486650" y="2320925"/>
          <p14:tracePt t="32470" x="7383463" y="2376488"/>
          <p14:tracePt t="32478" x="7296150" y="2439988"/>
          <p14:tracePt t="32488" x="7192963" y="2503488"/>
          <p14:tracePt t="32496" x="7112000" y="2566988"/>
          <p14:tracePt t="32503" x="7032625" y="2632075"/>
          <p14:tracePt t="32512" x="6961188" y="2695575"/>
          <p14:tracePt t="32520" x="6889750" y="2759075"/>
          <p14:tracePt t="32527" x="6818313" y="2838450"/>
          <p14:tracePt t="32534" x="6753225" y="2901950"/>
          <p14:tracePt t="32542" x="6665913" y="2982913"/>
          <p14:tracePt t="32550" x="6610350" y="3038475"/>
          <p14:tracePt t="32559" x="6538913" y="3109913"/>
          <p14:tracePt t="32565" x="6483350" y="3173413"/>
          <p14:tracePt t="32575" x="6410325" y="3244850"/>
          <p14:tracePt t="32581" x="6346825" y="3302000"/>
          <p14:tracePt t="32592" x="6291263" y="3373438"/>
          <p14:tracePt t="32600" x="6235700" y="3429000"/>
          <p14:tracePt t="32606" x="6188075" y="3500438"/>
          <p14:tracePt t="32614" x="6132513" y="3579813"/>
          <p14:tracePt t="32621" x="6083300" y="3636963"/>
          <p14:tracePt t="32630" x="6035675" y="3708400"/>
          <p14:tracePt t="32638" x="5988050" y="3771900"/>
          <p14:tracePt t="32646" x="5932488" y="3843338"/>
          <p14:tracePt t="32659" x="5884863" y="3906838"/>
          <p14:tracePt t="32668" x="5837238" y="3971925"/>
          <p14:tracePt t="32671" x="5789613" y="4035425"/>
          <p14:tracePt t="32678" x="5740400" y="4090988"/>
          <p14:tracePt t="32686" x="5700713" y="4146550"/>
          <p14:tracePt t="32694" x="5668963" y="4210050"/>
          <p14:tracePt t="32702" x="5629275" y="4265613"/>
          <p14:tracePt t="32709" x="5597525" y="4322763"/>
          <p14:tracePt t="32719" x="5565775" y="4370388"/>
          <p14:tracePt t="32725" x="5541963" y="4418013"/>
          <p14:tracePt t="32734" x="5526088" y="4465638"/>
          <p14:tracePt t="32742" x="5502275" y="4513263"/>
          <p14:tracePt t="32750" x="5494338" y="4545013"/>
          <p14:tracePt t="32759" x="5486400" y="4592638"/>
          <p14:tracePt t="32766" x="5478463" y="4624388"/>
          <p14:tracePt t="32775" x="5470525" y="4673600"/>
          <p14:tracePt t="32785" x="5462588" y="4705350"/>
          <p14:tracePt t="32791" x="5462588" y="4752975"/>
          <p14:tracePt t="32799" x="5462588" y="4784725"/>
          <p14:tracePt t="32806" x="5462588" y="4816475"/>
          <p14:tracePt t="32814" x="5470525" y="4864100"/>
          <p14:tracePt t="32821" x="5478463" y="4895850"/>
          <p14:tracePt t="32832" x="5494338" y="4951413"/>
          <p14:tracePt t="32842" x="5510213" y="5000625"/>
          <p14:tracePt t="32851" x="5518150" y="5040313"/>
          <p14:tracePt t="32854" x="5526088" y="5087938"/>
          <p14:tracePt t="32862" x="5549900" y="5135563"/>
          <p14:tracePt t="32872" x="5573713" y="5183188"/>
          <p14:tracePt t="32879" x="5597525" y="5238750"/>
          <p14:tracePt t="32887" x="5621338" y="5278438"/>
          <p14:tracePt t="32896" x="5653088" y="5335588"/>
          <p14:tracePt t="32904" x="5684838" y="5375275"/>
          <p14:tracePt t="32911" x="5716588" y="5414963"/>
          <p14:tracePt t="32918" x="5757863" y="5438775"/>
          <p14:tracePt t="32927" x="5789613" y="5478463"/>
          <p14:tracePt t="32936" x="5813425" y="5502275"/>
          <p14:tracePt t="32942" x="5853113" y="5526088"/>
          <p14:tracePt t="32951" x="5876925" y="5534025"/>
          <p14:tracePt t="32959" x="5916613" y="5549900"/>
          <p14:tracePt t="32967" x="5940425" y="5565775"/>
          <p14:tracePt t="32975" x="5988050" y="5573713"/>
          <p14:tracePt t="32982" x="6027738" y="5581650"/>
          <p14:tracePt t="32991" x="6083300" y="5581650"/>
          <p14:tracePt t="33001" x="6124575" y="5589588"/>
          <p14:tracePt t="33009" x="6172200" y="5589588"/>
          <p14:tracePt t="33019" x="6227763" y="5589588"/>
          <p14:tracePt t="33025" x="6291263" y="5589588"/>
          <p14:tracePt t="33035" x="6354763" y="5581650"/>
          <p14:tracePt t="33037" x="6418263" y="5573713"/>
          <p14:tracePt t="33046" x="6491288" y="5541963"/>
          <p14:tracePt t="33055" x="6554788" y="5526088"/>
          <p14:tracePt t="33062" x="6618288" y="5494338"/>
          <p14:tracePt t="33069" x="6673850" y="5470525"/>
          <p14:tracePt t="33077" x="6721475" y="5438775"/>
          <p14:tracePt t="33086" x="6777038" y="5399088"/>
          <p14:tracePt t="33093" x="6826250" y="5351463"/>
          <p14:tracePt t="33104" x="6865938" y="5286375"/>
          <p14:tracePt t="33113" x="6913563" y="5207000"/>
          <p14:tracePt t="33122" x="6945313" y="5143500"/>
          <p14:tracePt t="33129" x="6969125" y="5087938"/>
          <p14:tracePt t="33135" x="6977063" y="5024438"/>
          <p14:tracePt t="33144" x="6985000" y="4967288"/>
          <p14:tracePt t="33150" x="6992938" y="4911725"/>
          <p14:tracePt t="33162" x="6992938" y="4856163"/>
          <p14:tracePt t="33165" x="6992938" y="4792663"/>
          <p14:tracePt t="33175" x="6985000" y="4737100"/>
          <p14:tracePt t="33182" x="6969125" y="4681538"/>
          <p14:tracePt t="33193" x="6953250" y="4624388"/>
          <p14:tracePt t="33201" x="6929438" y="4568825"/>
          <p14:tracePt t="33209" x="6897688" y="4521200"/>
          <p14:tracePt t="33217" x="6865938" y="4465638"/>
          <p14:tracePt t="33224" x="6826250" y="4402138"/>
          <p14:tracePt t="33230" x="6777038" y="4354513"/>
          <p14:tracePt t="33240" x="6729413" y="4306888"/>
          <p14:tracePt t="33245" x="6689725" y="4273550"/>
          <p14:tracePt t="33254" x="6642100" y="4233863"/>
          <p14:tracePt t="33261" x="6586538" y="4210050"/>
          <p14:tracePt t="33270" x="6538913" y="4186238"/>
          <p14:tracePt t="33278" x="6491288" y="4170363"/>
          <p14:tracePt t="33285" x="6434138" y="4154488"/>
          <p14:tracePt t="33293" x="6370638" y="4146550"/>
          <p14:tracePt t="33302" x="6307138" y="4138613"/>
          <p14:tracePt t="33309" x="6235700" y="4138613"/>
          <p14:tracePt t="33317" x="6156325" y="4138613"/>
          <p14:tracePt t="33329" x="6091238" y="4154488"/>
          <p14:tracePt t="33336" x="6019800" y="4178300"/>
          <p14:tracePt t="33345" x="5956300" y="4217988"/>
          <p14:tracePt t="33352" x="5884863" y="4249738"/>
          <p14:tracePt t="33359" x="5821363" y="4291013"/>
          <p14:tracePt t="33366" x="5765800" y="4330700"/>
          <p14:tracePt t="33377" x="5716588" y="4362450"/>
          <p14:tracePt t="33383" x="5661025" y="4410075"/>
          <p14:tracePt t="33392" x="5613400" y="4449763"/>
          <p14:tracePt t="33401" x="5573713" y="4497388"/>
          <p14:tracePt t="33405" x="5541963" y="4537075"/>
          <p14:tracePt t="33413" x="5518150" y="4584700"/>
          <p14:tracePt t="33421" x="5510213" y="4616450"/>
          <p14:tracePt t="33430" x="5494338" y="4665663"/>
          <p14:tracePt t="33438" x="5486400" y="4705350"/>
          <p14:tracePt t="33446" x="5478463" y="4760913"/>
          <p14:tracePt t="33455" x="5478463" y="4808538"/>
          <p14:tracePt t="33462" x="5478463" y="4848225"/>
          <p14:tracePt t="33471" x="5478463" y="4895850"/>
          <p14:tracePt t="33478" x="5494338" y="4943475"/>
          <p14:tracePt t="33486" x="5510213" y="4976813"/>
          <p14:tracePt t="33494" x="5526088" y="5016500"/>
          <p14:tracePt t="33502" x="5549900" y="5040313"/>
          <p14:tracePt t="33509" x="5565775" y="5056188"/>
          <p14:tracePt t="33518" x="5597525" y="5087938"/>
          <p14:tracePt t="33526" x="5621338" y="5103813"/>
          <p14:tracePt t="33534" x="5653088" y="5119688"/>
          <p14:tracePt t="33542" x="5684838" y="5135563"/>
          <p14:tracePt t="33550" x="5732463" y="5151438"/>
          <p14:tracePt t="33559" x="5789613" y="5167313"/>
          <p14:tracePt t="33566" x="5829300" y="5175250"/>
          <p14:tracePt t="33575" x="5900738" y="5183188"/>
          <p14:tracePt t="33585" x="5964238" y="5191125"/>
          <p14:tracePt t="33590" x="6027738" y="5191125"/>
          <p14:tracePt t="33598" x="6091238" y="5199063"/>
          <p14:tracePt t="33605" x="6164263" y="5199063"/>
          <p14:tracePt t="33614" x="6251575" y="5199063"/>
          <p14:tracePt t="33621" x="6338888" y="5199063"/>
          <p14:tracePt t="33630" x="6410325" y="5191125"/>
          <p14:tracePt t="33638" x="6499225" y="5167313"/>
          <p14:tracePt t="33646" x="6578600" y="5151438"/>
          <p14:tracePt t="33654" x="6650038" y="5111750"/>
          <p14:tracePt t="33662" x="6721475" y="5080000"/>
          <p14:tracePt t="33670" x="6777038" y="5056188"/>
          <p14:tracePt t="33678" x="6818313" y="5024438"/>
          <p14:tracePt t="33686" x="6850063" y="4976813"/>
          <p14:tracePt t="33694" x="6881813" y="4927600"/>
          <p14:tracePt t="33701" x="6905625" y="4879975"/>
          <p14:tracePt t="33709" x="6929438" y="4824413"/>
          <p14:tracePt t="33718" x="6937375" y="4776788"/>
          <p14:tracePt t="33728" x="6945313" y="4737100"/>
          <p14:tracePt t="33737" x="6945313" y="4689475"/>
          <p14:tracePt t="33742" x="6945313" y="4649788"/>
          <p14:tracePt t="33752" x="6937375" y="4608513"/>
          <p14:tracePt t="33760" x="6913563" y="4576763"/>
          <p14:tracePt t="33766" x="6873875" y="4545013"/>
          <p14:tracePt t="33775" x="6850063" y="4513263"/>
          <p14:tracePt t="33782" x="6810375" y="4489450"/>
          <p14:tracePt t="33791" x="6761163" y="4481513"/>
          <p14:tracePt t="33800" x="6713538" y="4465638"/>
          <p14:tracePt t="33809" x="6673850" y="4449763"/>
          <p14:tracePt t="33816" x="6626225" y="4449763"/>
          <p14:tracePt t="33823" x="6562725" y="4449763"/>
          <p14:tracePt t="33830" x="6499225" y="4449763"/>
          <p14:tracePt t="33838" x="6410325" y="4457700"/>
          <p14:tracePt t="33846" x="6323013" y="4489450"/>
          <p14:tracePt t="33855" x="6227763" y="4521200"/>
          <p14:tracePt t="33862" x="6116638" y="4568825"/>
          <p14:tracePt t="33872" x="5995988" y="4624388"/>
          <p14:tracePt t="33881" x="5892800" y="4681538"/>
          <p14:tracePt t="33887" x="5797550" y="4737100"/>
          <p14:tracePt t="33895" x="5724525" y="4792663"/>
          <p14:tracePt t="33904" x="5661025" y="4824413"/>
          <p14:tracePt t="33910" x="5613400" y="4864100"/>
          <p14:tracePt t="33918" x="5573713" y="4895850"/>
          <p14:tracePt t="33927" x="5573713" y="4911725"/>
          <p14:tracePt t="33934" x="5557838" y="4919663"/>
          <p14:tracePt t="36777" x="5565775" y="4919663"/>
          <p14:tracePt t="36785" x="5573713" y="4919663"/>
          <p14:tracePt t="36793" x="5589588" y="4919663"/>
          <p14:tracePt t="36798" x="5597525" y="4919663"/>
          <p14:tracePt t="36814" x="5613400" y="4919663"/>
          <p14:tracePt t="36821" x="5621338" y="4919663"/>
          <p14:tracePt t="36830" x="5629275" y="4919663"/>
          <p14:tracePt t="36838" x="5637213" y="4919663"/>
          <p14:tracePt t="36846" x="5653088" y="4911725"/>
          <p14:tracePt t="36855" x="5661025" y="4911725"/>
          <p14:tracePt t="36862" x="5676900" y="4911725"/>
          <p14:tracePt t="36870" x="5692775" y="4911725"/>
          <p14:tracePt t="36877" x="5700713" y="4911725"/>
          <p14:tracePt t="36886" x="5708650" y="4903788"/>
          <p14:tracePt t="36905" x="5732463" y="4903788"/>
          <p14:tracePt t="36918" x="5740400" y="4903788"/>
          <p14:tracePt t="36927" x="5749925" y="4895850"/>
          <p14:tracePt t="37052" x="5757863" y="4895850"/>
          <p14:tracePt t="37058" x="5765800" y="4895850"/>
          <p14:tracePt t="37064" x="5773738" y="4895850"/>
          <p14:tracePt t="37070" x="5781675" y="4895850"/>
          <p14:tracePt t="37079" x="5789613" y="4895850"/>
          <p14:tracePt t="37086" x="5797550" y="4895850"/>
          <p14:tracePt t="37102" x="5805488" y="4887913"/>
          <p14:tracePt t="37192" x="5821363" y="4887913"/>
          <p14:tracePt t="37199" x="5829300" y="4879975"/>
          <p14:tracePt t="37206" x="5837238" y="4872038"/>
          <p14:tracePt t="37215" x="5845175" y="4872038"/>
          <p14:tracePt t="37246" x="5853113" y="4864100"/>
          <p14:tracePt t="39720" x="5861050" y="4864100"/>
          <p14:tracePt t="39729" x="5876925" y="4864100"/>
          <p14:tracePt t="39734" x="5892800" y="4864100"/>
          <p14:tracePt t="39743" x="5900738" y="4864100"/>
          <p14:tracePt t="39750" x="5916613" y="4864100"/>
          <p14:tracePt t="39759" x="5932488" y="4864100"/>
          <p14:tracePt t="39766" x="5956300" y="4864100"/>
          <p14:tracePt t="39775" x="5972175" y="4864100"/>
          <p14:tracePt t="39781" x="5988050" y="4864100"/>
          <p14:tracePt t="39791" x="6011863" y="4864100"/>
          <p14:tracePt t="39798" x="6027738" y="4864100"/>
          <p14:tracePt t="39806" x="6043613" y="4864100"/>
          <p14:tracePt t="39814" x="6051550" y="4864100"/>
          <p14:tracePt t="39822" x="6075363" y="4864100"/>
          <p14:tracePt t="39830" x="6091238" y="4864100"/>
          <p14:tracePt t="39842" x="6116638" y="4872038"/>
          <p14:tracePt t="39853" x="6156325" y="4879975"/>
          <p14:tracePt t="39858" x="6196013" y="4887913"/>
          <p14:tracePt t="39864" x="6243638" y="4887913"/>
          <p14:tracePt t="39870" x="6283325" y="4887913"/>
          <p14:tracePt t="39878" x="6330950" y="4887913"/>
          <p14:tracePt t="39886" x="6386513" y="4895850"/>
          <p14:tracePt t="39894" x="6426200" y="4895850"/>
          <p14:tracePt t="39902" x="6459538" y="4895850"/>
          <p14:tracePt t="39910" x="6483350" y="4895850"/>
          <p14:tracePt t="39917" x="6507163" y="4895850"/>
          <p14:tracePt t="39928" x="6515100" y="4895850"/>
          <p14:tracePt t="39944" x="6523038" y="4895850"/>
          <p14:tracePt t="40101" x="6523038" y="4879975"/>
          <p14:tracePt t="40118" x="6523038" y="4872038"/>
          <p14:tracePt t="40142" x="6523038" y="4864100"/>
          <p14:tracePt t="40150" x="6523038" y="4856163"/>
          <p14:tracePt t="40168" x="6523038" y="4848225"/>
          <p14:tracePt t="40176" x="6523038" y="4840288"/>
          <p14:tracePt t="40190" x="6515100" y="4824413"/>
          <p14:tracePt t="40206" x="6507163" y="4808538"/>
          <p14:tracePt t="40214" x="6499225" y="4800600"/>
          <p14:tracePt t="40223" x="6483350" y="4792663"/>
          <p14:tracePt t="40230" x="6483350" y="4776788"/>
          <p14:tracePt t="40244" x="6459538" y="4776788"/>
          <p14:tracePt t="40248" x="6451600" y="4760913"/>
          <p14:tracePt t="40256" x="6434138" y="4752975"/>
          <p14:tracePt t="40262" x="6434138" y="4745038"/>
          <p14:tracePt t="40270" x="6426200" y="4745038"/>
          <p14:tracePt t="40278" x="6410325" y="4737100"/>
          <p14:tracePt t="40294" x="6410325" y="4729163"/>
          <p14:tracePt t="40356" x="6402388" y="4729163"/>
          <p14:tracePt t="40360" x="6402388" y="4721225"/>
          <p14:tracePt t="40367" x="6386513" y="4713288"/>
          <p14:tracePt t="40375" x="6378575" y="4713288"/>
          <p14:tracePt t="40382" x="6370638" y="4705350"/>
          <p14:tracePt t="40391" x="6362700" y="4697413"/>
          <p14:tracePt t="40398" x="6354763" y="4689475"/>
          <p14:tracePt t="40407" x="6338888" y="4681538"/>
          <p14:tracePt t="40413" x="6338888" y="4673600"/>
          <p14:tracePt t="40421" x="6330950" y="4673600"/>
          <p14:tracePt t="40430" x="6323013" y="4657725"/>
          <p14:tracePt t="40442" x="6315075" y="4649788"/>
          <p14:tracePt t="40449" x="6307138" y="4641850"/>
          <p14:tracePt t="40458" x="6299200" y="4641850"/>
          <p14:tracePt t="40465" x="6299200" y="4624388"/>
          <p14:tracePt t="40478" x="6291263" y="4616450"/>
          <p14:tracePt t="40494" x="6283325" y="4608513"/>
          <p14:tracePt t="40518" x="6283325" y="4600575"/>
          <p14:tracePt t="40542" x="6275388" y="4600575"/>
          <p14:tracePt t="43528" x="6275388" y="4616450"/>
          <p14:tracePt t="43542" x="6275388" y="4624388"/>
          <p14:tracePt t="43550" x="6275388" y="4633913"/>
          <p14:tracePt t="43559" x="6275388" y="4641850"/>
          <p14:tracePt t="43575" x="6275388" y="4657725"/>
          <p14:tracePt t="43591" x="6275388" y="4665663"/>
          <p14:tracePt t="43598" x="6275388" y="4673600"/>
          <p14:tracePt t="43614" x="6283325" y="4681538"/>
          <p14:tracePt t="43634" x="6283325" y="4689475"/>
          <p14:tracePt t="43649" x="6283325" y="4697413"/>
          <p14:tracePt t="43680" x="6283325" y="4705350"/>
          <p14:tracePt t="43696" x="6291263" y="4713288"/>
          <p14:tracePt t="43711" x="6291263" y="4721225"/>
          <p14:tracePt t="43719" x="6291263" y="4737100"/>
          <p14:tracePt t="43726" x="6291263" y="4745038"/>
          <p14:tracePt t="43737" x="6291263" y="4752975"/>
          <p14:tracePt t="43744" x="6299200" y="4768850"/>
          <p14:tracePt t="43751" x="6299200" y="4784725"/>
          <p14:tracePt t="43759" x="6307138" y="4792663"/>
          <p14:tracePt t="43766" x="6307138" y="4800600"/>
          <p14:tracePt t="43775" x="6307138" y="4808538"/>
          <p14:tracePt t="43783" x="6307138" y="4816475"/>
          <p14:tracePt t="43798" x="6315075" y="4824413"/>
          <p14:tracePt t="43824" x="6315075" y="4832350"/>
          <p14:tracePt t="43832" x="6323013" y="4840288"/>
          <p14:tracePt t="43847" x="6323013" y="4848225"/>
          <p14:tracePt t="43862" x="6323013" y="4856163"/>
          <p14:tracePt t="43870" x="6323013" y="4864100"/>
          <p14:tracePt t="43878" x="6330950" y="4872038"/>
          <p14:tracePt t="43885" x="6330950" y="4879975"/>
          <p14:tracePt t="43894" x="6330950" y="4895850"/>
          <p14:tracePt t="43912" x="6338888" y="4903788"/>
          <p14:tracePt t="43920" x="6338888" y="4911725"/>
          <p14:tracePt t="43934" x="6338888" y="4919663"/>
          <p14:tracePt t="43950" x="6338888" y="4927600"/>
          <p14:tracePt t="43982" x="6338888" y="4935538"/>
          <p14:tracePt t="44008" x="6338888" y="4943475"/>
          <p14:tracePt t="44024" x="6338888" y="4959350"/>
          <p14:tracePt t="44037" x="6338888" y="4967288"/>
          <p14:tracePt t="44054" x="6338888" y="4984750"/>
          <p14:tracePt t="44208" x="6338888" y="4992688"/>
          <p14:tracePt t="44416" x="6330950" y="4992688"/>
          <p14:tracePt t="50576" x="6338888" y="4976813"/>
          <p14:tracePt t="50592" x="6354763" y="4967288"/>
          <p14:tracePt t="50601" x="6362700" y="4967288"/>
          <p14:tracePt t="50608" x="6370638" y="4959350"/>
          <p14:tracePt t="50615" x="6378575" y="4951413"/>
          <p14:tracePt t="50623" x="6386513" y="4943475"/>
          <p14:tracePt t="50632" x="6394450" y="4943475"/>
          <p14:tracePt t="50647" x="6410325" y="4935538"/>
          <p14:tracePt t="50655" x="6410325" y="4927600"/>
          <p14:tracePt t="50662" x="6418263" y="4927600"/>
          <p14:tracePt t="50678" x="6426200" y="4919663"/>
          <p14:tracePt t="50702" x="6434138" y="4919663"/>
          <p14:tracePt t="50718" x="6434138" y="4911725"/>
          <p14:tracePt t="50734" x="6442075" y="4903788"/>
          <p14:tracePt t="50742" x="6442075" y="4895850"/>
          <p14:tracePt t="50750" x="6442075" y="4887913"/>
          <p14:tracePt t="50800" x="6451600" y="4879975"/>
          <p14:tracePt t="50807" x="6451600" y="4872038"/>
          <p14:tracePt t="50822" x="6451600" y="4864100"/>
          <p14:tracePt t="50831" x="6459538" y="4864100"/>
          <p14:tracePt t="50838" x="6459538" y="4856163"/>
          <p14:tracePt t="50855" x="6459538" y="4840288"/>
          <p14:tracePt t="50870" x="6459538" y="4832350"/>
          <p14:tracePt t="50879" x="6459538" y="4824413"/>
          <p14:tracePt t="50991" x="6459538" y="4816475"/>
          <p14:tracePt t="50999" x="6459538" y="4808538"/>
          <p14:tracePt t="51023" x="6459538" y="4800600"/>
          <p14:tracePt t="51030" x="6459538" y="4792663"/>
          <p14:tracePt t="51037" x="6459538" y="4784725"/>
          <p14:tracePt t="51062" x="6459538" y="4776788"/>
          <p14:tracePt t="51086" x="6459538" y="4768850"/>
          <p14:tracePt t="51110" x="6467475" y="4768850"/>
          <p14:tracePt t="51150" x="6467475" y="4760913"/>
          <p14:tracePt t="51176" x="6467475" y="4752975"/>
          <p14:tracePt t="51183" x="6467475" y="4745038"/>
          <p14:tracePt t="51199" x="6475413" y="4737100"/>
          <p14:tracePt t="51207" x="6475413" y="4729163"/>
          <p14:tracePt t="51221" x="6475413" y="4721225"/>
          <p14:tracePt t="51230" x="6483350" y="4721225"/>
          <p14:tracePt t="51239" x="6483350" y="4713288"/>
          <p14:tracePt t="51256" x="6491288" y="4705350"/>
          <p14:tracePt t="51271" x="6491288" y="4697413"/>
          <p14:tracePt t="51311" x="6499225" y="4689475"/>
          <p14:tracePt t="51335" x="6499225" y="4681538"/>
          <p14:tracePt t="51351" x="6507163" y="4673600"/>
          <p14:tracePt t="51360" x="6515100" y="4665663"/>
          <p14:tracePt t="51367" x="6515100" y="4657725"/>
          <p14:tracePt t="51377" x="6515100" y="4649788"/>
          <p14:tracePt t="51381" x="6523038" y="4641850"/>
          <p14:tracePt t="51392" x="6530975" y="4624388"/>
          <p14:tracePt t="51398" x="6530975" y="4616450"/>
          <p14:tracePt t="51408" x="6538913" y="4608513"/>
          <p14:tracePt t="51414" x="6546850" y="4600575"/>
          <p14:tracePt t="51422" x="6546850" y="4592638"/>
          <p14:tracePt t="51438" x="6554788" y="4584700"/>
          <p14:tracePt t="51446" x="6554788" y="4576763"/>
          <p14:tracePt t="51455" x="6562725" y="4568825"/>
          <p14:tracePt t="51470" x="6570663" y="4568825"/>
          <p14:tracePt t="51486" x="6570663" y="4560888"/>
          <p14:tracePt t="51510" x="6578600" y="4552950"/>
          <p14:tracePt t="51527" x="6578600" y="4545013"/>
          <p14:tracePt t="51536" x="6594475" y="4545013"/>
          <p14:tracePt t="51551" x="6594475" y="4529138"/>
          <p14:tracePt t="51560" x="6602413" y="4529138"/>
          <p14:tracePt t="51566" x="6602413" y="4521200"/>
          <p14:tracePt t="51591" x="6610350" y="4505325"/>
          <p14:tracePt t="51598" x="6618288" y="4505325"/>
          <p14:tracePt t="51792" x="6610350" y="4513263"/>
          <p14:tracePt t="51800" x="6610350" y="4521200"/>
          <p14:tracePt t="51807" x="6602413" y="4521200"/>
          <p14:tracePt t="51815" x="6602413" y="4529138"/>
          <p14:tracePt t="51821" x="6594475" y="4537075"/>
          <p14:tracePt t="51841" x="6586538" y="4552950"/>
          <p14:tracePt t="51856" x="6578600" y="4560888"/>
          <p14:tracePt t="51863" x="6578600" y="4568825"/>
          <p14:tracePt t="51878" x="6570663" y="4576763"/>
          <p14:tracePt t="51904" x="6562725" y="4584700"/>
          <p14:tracePt t="51918" x="6562725" y="4592638"/>
          <p14:tracePt t="51928" x="6554788" y="4600575"/>
          <p14:tracePt t="51947" x="6554788" y="4608513"/>
          <p14:tracePt t="51960" x="6546850" y="4616450"/>
          <p14:tracePt t="51976" x="6538913" y="4633913"/>
          <p14:tracePt t="51992" x="6530975" y="4641850"/>
          <p14:tracePt t="52006" x="6530975" y="4649788"/>
          <p14:tracePt t="52023" x="6523038" y="4649788"/>
          <p14:tracePt t="52054" x="6523038" y="4657725"/>
          <p14:tracePt t="52073" x="6515100" y="4665663"/>
          <p14:tracePt t="52094" x="6515100" y="4673600"/>
          <p14:tracePt t="52112" x="6499225" y="4681538"/>
          <p14:tracePt t="52129" x="6499225" y="4689475"/>
          <p14:tracePt t="52144" x="6491288" y="4689475"/>
          <p14:tracePt t="52190" x="6483350" y="4697413"/>
          <p14:tracePt t="52207" x="6475413" y="4697413"/>
          <p14:tracePt t="52223" x="6467475" y="4705350"/>
          <p14:tracePt t="52246" x="6459538" y="4705350"/>
          <p14:tracePt t="52504" x="6459538" y="4697413"/>
          <p14:tracePt t="52536" x="6459538" y="4689475"/>
          <p14:tracePt t="52553" x="6459538" y="4681538"/>
          <p14:tracePt t="52576" x="6467475" y="4673600"/>
          <p14:tracePt t="52599" x="6475413" y="4657725"/>
          <p14:tracePt t="52623" x="6475413" y="4649788"/>
          <p14:tracePt t="52649" x="6475413" y="4641850"/>
          <p14:tracePt t="52687" x="6483350" y="4633913"/>
          <p14:tracePt t="52703" x="6483350" y="4624388"/>
          <p14:tracePt t="52720" x="6483350" y="4608513"/>
          <p14:tracePt t="52735" x="6491288" y="4600575"/>
          <p14:tracePt t="52752" x="6499225" y="4592638"/>
          <p14:tracePt t="52768" x="6499225" y="4584700"/>
          <p14:tracePt t="52783" x="6507163" y="4584700"/>
          <p14:tracePt t="52791" x="6507163" y="4568825"/>
          <p14:tracePt t="52815" x="6507163" y="4560888"/>
          <p14:tracePt t="52832" x="6515100" y="4560888"/>
          <p14:tracePt t="52849" x="6523038" y="4545013"/>
          <p14:tracePt t="52871" x="6523038" y="4537075"/>
          <p14:tracePt t="52880" x="6530975" y="4529138"/>
          <p14:tracePt t="52886" x="6530975" y="4521200"/>
          <p14:tracePt t="52905" x="6546850" y="4513263"/>
          <p14:tracePt t="52945" x="6554788" y="4505325"/>
          <p14:tracePt t="52974" x="6554788" y="4497388"/>
          <p14:tracePt t="53011" x="6562725" y="4497388"/>
          <p14:tracePt t="53017" x="6570663" y="4489450"/>
          <p14:tracePt t="53039" x="6578600" y="4489450"/>
          <p14:tracePt t="53497" x="6570663" y="4489450"/>
          <p14:tracePt t="53504" x="6562725" y="4505325"/>
          <p14:tracePt t="53510" x="6554788" y="4513263"/>
          <p14:tracePt t="53521" x="6546850" y="4521200"/>
          <p14:tracePt t="53528" x="6546850" y="4529138"/>
          <p14:tracePt t="53535" x="6538913" y="4537075"/>
          <p14:tracePt t="53544" x="6530975" y="4552950"/>
          <p14:tracePt t="53566" x="6523038" y="4560888"/>
          <p14:tracePt t="53575" x="6523038" y="4568825"/>
          <p14:tracePt t="53592" x="6515100" y="4576763"/>
          <p14:tracePt t="53607" x="6507163" y="4592638"/>
          <p14:tracePt t="53622" x="6507163" y="4600575"/>
          <p14:tracePt t="53630" x="6499225" y="4608513"/>
          <p14:tracePt t="53647" x="6491288" y="4616450"/>
          <p14:tracePt t="53655" x="6483350" y="4624388"/>
          <p14:tracePt t="53662" x="6483350" y="4633913"/>
          <p14:tracePt t="53670" x="6475413" y="4633913"/>
          <p14:tracePt t="53678" x="6475413" y="4641850"/>
          <p14:tracePt t="53686" x="6467475" y="4641850"/>
          <p14:tracePt t="53694" x="6467475" y="4649788"/>
          <p14:tracePt t="53727" x="6459538" y="4665663"/>
          <p14:tracePt t="54082" x="6451600" y="4665663"/>
          <p14:tracePt t="54089" x="6442075" y="4657725"/>
          <p14:tracePt t="54094" x="6442075" y="4649788"/>
          <p14:tracePt t="54105" x="6434138" y="4649788"/>
          <p14:tracePt t="54111" x="6434138" y="4633913"/>
          <p14:tracePt t="54119" x="6418263" y="4633913"/>
          <p14:tracePt t="54128" x="6418263" y="4616450"/>
          <p14:tracePt t="54133" x="6402388" y="4616450"/>
          <p14:tracePt t="54142" x="6402388" y="4608513"/>
          <p14:tracePt t="54150" x="6394450" y="4600575"/>
          <p14:tracePt t="54159" x="6386513" y="4600575"/>
          <p14:tracePt t="54175" x="6386513" y="4592638"/>
          <p14:tracePt t="54288" x="6386513" y="4584700"/>
          <p14:tracePt t="54336" x="6378575" y="4584700"/>
          <p14:tracePt t="54375" x="6378575" y="4576763"/>
          <p14:tracePt t="54382" x="6378575" y="4568825"/>
          <p14:tracePt t="54398" x="6378575" y="4560888"/>
          <p14:tracePt t="54415" x="6386513" y="4537075"/>
          <p14:tracePt t="54430" x="6394450" y="4529138"/>
          <p14:tracePt t="54438" x="6402388" y="4521200"/>
          <p14:tracePt t="54446" x="6410325" y="4505325"/>
          <p14:tracePt t="54459" x="6418263" y="4497388"/>
          <p14:tracePt t="54475" x="6426200" y="4489450"/>
          <p14:tracePt t="54486" x="6426200" y="4481513"/>
          <p14:tracePt t="54502" x="6434138" y="4481513"/>
          <p14:tracePt t="54518" x="6442075" y="4473575"/>
          <p14:tracePt t="54528" x="6451600" y="4473575"/>
          <p14:tracePt t="54536" x="6459538" y="4473575"/>
          <p14:tracePt t="54544" x="6467475" y="4465638"/>
          <p14:tracePt t="54551" x="6483350" y="4457700"/>
          <p14:tracePt t="54560" x="6507163" y="4449763"/>
          <p14:tracePt t="54566" x="6523038" y="4449763"/>
          <p14:tracePt t="54575" x="6538913" y="4449763"/>
          <p14:tracePt t="54582" x="6546850" y="4449763"/>
          <p14:tracePt t="54591" x="6554788" y="4449763"/>
          <p14:tracePt t="54598" x="6562725" y="4449763"/>
          <p14:tracePt t="54608" x="6570663" y="4449763"/>
          <p14:tracePt t="54622" x="6578600" y="4449763"/>
          <p14:tracePt t="54646" x="6586538" y="4457700"/>
          <p14:tracePt t="54655" x="6594475" y="4473575"/>
          <p14:tracePt t="54662" x="6594475" y="4481513"/>
          <p14:tracePt t="54676" x="6602413" y="4497388"/>
          <p14:tracePt t="54680" x="6610350" y="4513263"/>
          <p14:tracePt t="54689" x="6618288" y="4537075"/>
          <p14:tracePt t="54697" x="6618288" y="4560888"/>
          <p14:tracePt t="54703" x="6626225" y="4576763"/>
          <p14:tracePt t="54711" x="6626225" y="4592638"/>
          <p14:tracePt t="54720" x="6634163" y="4608513"/>
          <p14:tracePt t="54728" x="6634163" y="4624388"/>
          <p14:tracePt t="54734" x="6642100" y="4641850"/>
          <p14:tracePt t="54743" x="6642100" y="4657725"/>
          <p14:tracePt t="54759" x="6642100" y="4665663"/>
          <p14:tracePt t="54766" x="6642100" y="4681538"/>
          <p14:tracePt t="54782" x="6642100" y="4689475"/>
          <p14:tracePt t="54798" x="6642100" y="4697413"/>
          <p14:tracePt t="54807" x="6642100" y="4705350"/>
          <p14:tracePt t="54823" x="6642100" y="4713288"/>
          <p14:tracePt t="54840" x="6634163" y="4721225"/>
          <p14:tracePt t="54848" x="6626225" y="4729163"/>
          <p14:tracePt t="54859" x="6618288" y="4729163"/>
          <p14:tracePt t="54865" x="6610350" y="4737100"/>
          <p14:tracePt t="54871" x="6610350" y="4745038"/>
          <p14:tracePt t="54880" x="6594475" y="4745038"/>
          <p14:tracePt t="54888" x="6586538" y="4752975"/>
          <p14:tracePt t="54898" x="6578600" y="4752975"/>
          <p14:tracePt t="54903" x="6570663" y="4760913"/>
          <p14:tracePt t="54911" x="6562725" y="4760913"/>
          <p14:tracePt t="54918" x="6546850" y="4760913"/>
          <p14:tracePt t="54926" x="6546850" y="4768850"/>
          <p14:tracePt t="54936" x="6538913" y="4768850"/>
          <p14:tracePt t="54947" x="6523038" y="4768850"/>
          <p14:tracePt t="54959" x="6515100" y="4768850"/>
          <p14:tracePt t="54967" x="6499225" y="4768850"/>
          <p14:tracePt t="54983" x="6491288" y="4768850"/>
          <p14:tracePt t="54992" x="6483350" y="4768850"/>
          <p14:tracePt t="55007" x="6475413" y="4768850"/>
          <p14:tracePt t="55015" x="6467475" y="4768850"/>
          <p14:tracePt t="55022" x="6459538" y="4768850"/>
          <p14:tracePt t="55030" x="6451600" y="4768850"/>
          <p14:tracePt t="55042" x="6442075" y="4768850"/>
          <p14:tracePt t="55050" x="6434138" y="4768850"/>
          <p14:tracePt t="55058" x="6418263" y="4760913"/>
          <p14:tracePt t="55066" x="6410325" y="4760913"/>
          <p14:tracePt t="55070" x="6410325" y="4752975"/>
          <p14:tracePt t="55078" x="6394450" y="4752975"/>
          <p14:tracePt t="55086" x="6386513" y="4745038"/>
          <p14:tracePt t="55102" x="6378575" y="4737100"/>
          <p14:tracePt t="55118" x="6370638" y="4729163"/>
          <p14:tracePt t="55136" x="6362700" y="4721225"/>
          <p14:tracePt t="55145" x="6362700" y="4705350"/>
          <p14:tracePt t="55159" x="6354763" y="4697413"/>
          <p14:tracePt t="55167" x="6346825" y="4689475"/>
          <p14:tracePt t="55176" x="6346825" y="4681538"/>
          <p14:tracePt t="55183" x="6346825" y="4665663"/>
          <p14:tracePt t="55190" x="6338888" y="4657725"/>
          <p14:tracePt t="55199" x="6330950" y="4649788"/>
          <p14:tracePt t="55206" x="6330950" y="4633913"/>
          <p14:tracePt t="55223" x="6323013" y="4624388"/>
          <p14:tracePt t="55231" x="6323013" y="4616450"/>
          <p14:tracePt t="55239" x="6323013" y="4600575"/>
          <p14:tracePt t="55256" x="6323013" y="4584700"/>
          <p14:tracePt t="55262" x="6323013" y="4568825"/>
          <p14:tracePt t="55272" x="6323013" y="4560888"/>
          <p14:tracePt t="55278" x="6323013" y="4552950"/>
          <p14:tracePt t="55286" x="6323013" y="4537075"/>
          <p14:tracePt t="55294" x="6323013" y="4529138"/>
          <p14:tracePt t="55302" x="6323013" y="4521200"/>
          <p14:tracePt t="55310" x="6323013" y="4505325"/>
          <p14:tracePt t="55318" x="6323013" y="4497388"/>
          <p14:tracePt t="55326" x="6323013" y="4489450"/>
          <p14:tracePt t="55334" x="6330950" y="4481513"/>
          <p14:tracePt t="55350" x="6330950" y="4473575"/>
          <p14:tracePt t="55366" x="6338888" y="4473575"/>
          <p14:tracePt t="55376" x="6338888" y="4465638"/>
          <p14:tracePt t="55382" x="6346825" y="4457700"/>
          <p14:tracePt t="55391" x="6354763" y="4457700"/>
          <p14:tracePt t="55400" x="6362700" y="4457700"/>
          <p14:tracePt t="55409" x="6370638" y="4457700"/>
          <p14:tracePt t="55417" x="6378575" y="4449763"/>
          <p14:tracePt t="55424" x="6386513" y="4441825"/>
          <p14:tracePt t="55431" x="6402388" y="4441825"/>
          <p14:tracePt t="55439" x="6410325" y="4441825"/>
          <p14:tracePt t="55446" x="6426200" y="4433888"/>
          <p14:tracePt t="55455" x="6442075" y="4433888"/>
          <p14:tracePt t="55462" x="6442075" y="4425950"/>
          <p14:tracePt t="55470" x="6451600" y="4425950"/>
          <p14:tracePt t="55486" x="6459538" y="4425950"/>
          <p14:tracePt t="55502" x="6475413" y="4425950"/>
          <p14:tracePt t="55513" x="6483350" y="4425950"/>
          <p14:tracePt t="55521" x="6491288" y="4425950"/>
          <p14:tracePt t="55528" x="6499225" y="4425950"/>
          <p14:tracePt t="55536" x="6507163" y="4425950"/>
          <p14:tracePt t="55545" x="6515100" y="4425950"/>
          <p14:tracePt t="55551" x="6530975" y="4425950"/>
          <p14:tracePt t="55560" x="6538913" y="4425950"/>
          <p14:tracePt t="55566" x="6546850" y="4425950"/>
          <p14:tracePt t="55614" x="6554788" y="4425950"/>
          <p14:tracePt t="55635" x="6562725" y="4433888"/>
          <p14:tracePt t="55641" x="6562725" y="4449763"/>
          <p14:tracePt t="55648" x="6570663" y="4457700"/>
          <p14:tracePt t="55656" x="6570663" y="4465638"/>
          <p14:tracePt t="55663" x="6570663" y="4481513"/>
          <p14:tracePt t="55671" x="6578600" y="4505325"/>
          <p14:tracePt t="55678" x="6578600" y="4521200"/>
          <p14:tracePt t="55686" x="6586538" y="4529138"/>
          <p14:tracePt t="55694" x="6586538" y="4545013"/>
          <p14:tracePt t="55702" x="6594475" y="4568825"/>
          <p14:tracePt t="55710" x="6594475" y="4584700"/>
          <p14:tracePt t="55718" x="6594475" y="4592638"/>
          <p14:tracePt t="55728" x="6594475" y="4608513"/>
          <p14:tracePt t="55736" x="6594475" y="4616450"/>
          <p14:tracePt t="55743" x="6594475" y="4633913"/>
          <p14:tracePt t="55759" x="6594475" y="4641850"/>
          <p14:tracePt t="55767" x="6594475" y="4657725"/>
          <p14:tracePt t="55782" x="6594475" y="4673600"/>
          <p14:tracePt t="55798" x="6594475" y="4681538"/>
          <p14:tracePt t="55807" x="6594475" y="4689475"/>
          <p14:tracePt t="55814" x="6586538" y="4705350"/>
          <p14:tracePt t="55822" x="6586538" y="4713288"/>
          <p14:tracePt t="55830" x="6586538" y="4721225"/>
          <p14:tracePt t="55842" x="6578600" y="4729163"/>
          <p14:tracePt t="55849" x="6578600" y="4737100"/>
          <p14:tracePt t="55859" x="6578600" y="4745038"/>
          <p14:tracePt t="55872" x="6570663" y="4752975"/>
          <p14:tracePt t="59297" x="6570663" y="4760913"/>
          <p14:tracePt t="59304" x="6570663" y="4768850"/>
          <p14:tracePt t="59310" x="6570663" y="4792663"/>
          <p14:tracePt t="59321" x="6586538" y="4808538"/>
          <p14:tracePt t="59328" x="6602413" y="4824413"/>
          <p14:tracePt t="59338" x="6626225" y="4840288"/>
          <p14:tracePt t="59344" x="6657975" y="4856163"/>
          <p14:tracePt t="59350" x="6681788" y="4872038"/>
          <p14:tracePt t="59359" x="6729413" y="4887913"/>
          <p14:tracePt t="59368" x="6777038" y="4903788"/>
          <p14:tracePt t="59374" x="6842125" y="4911725"/>
          <p14:tracePt t="59383" x="6905625" y="4927600"/>
          <p14:tracePt t="59391" x="6977063" y="4951413"/>
          <p14:tracePt t="59398" x="7056438" y="4967288"/>
          <p14:tracePt t="59408" x="7135813" y="4984750"/>
          <p14:tracePt t="59414" x="7224713" y="5016500"/>
          <p14:tracePt t="59422" x="7288213" y="5032375"/>
          <p14:tracePt t="59430" x="7367588" y="5048250"/>
          <p14:tracePt t="59438" x="7407275" y="5056188"/>
          <p14:tracePt t="59446" x="7454900" y="5056188"/>
          <p14:tracePt t="59456" x="7470775" y="5056188"/>
          <p14:tracePt t="59462" x="7478713" y="5056188"/>
          <p14:tracePt t="59616" x="7470775" y="5072063"/>
          <p14:tracePt t="59665" x="7470775" y="5087938"/>
          <p14:tracePt t="59674" x="7486650" y="5135563"/>
          <p14:tracePt t="59681" x="7527925" y="5159375"/>
          <p14:tracePt t="59686" x="7535863" y="5167313"/>
          <p14:tracePt t="59694" x="7543800" y="5175250"/>
          <p14:tracePt t="59702" x="7575550" y="5191125"/>
          <p14:tracePt t="59710" x="7591425" y="5199063"/>
          <p14:tracePt t="59718" x="7615238" y="5222875"/>
          <p14:tracePt t="59726" x="7639050" y="5238750"/>
          <p14:tracePt t="59734" x="7654925" y="5246688"/>
          <p14:tracePt t="59742" x="7662863" y="5254625"/>
          <p14:tracePt t="59750" x="7678738" y="5254625"/>
          <p14:tracePt t="59759" x="7686675" y="5262563"/>
          <p14:tracePt t="59765" x="7694613" y="5262563"/>
          <p14:tracePt t="59775" x="7710488" y="5270500"/>
          <p14:tracePt t="59782" x="7734300" y="5270500"/>
          <p14:tracePt t="59791" x="7766050" y="5278438"/>
          <p14:tracePt t="59798" x="7805738" y="5286375"/>
          <p14:tracePt t="59807" x="7839075" y="5286375"/>
          <p14:tracePt t="59814" x="7886700" y="5286375"/>
          <p14:tracePt t="59823" x="7918450" y="5294313"/>
          <p14:tracePt t="59830" x="7958138" y="5294313"/>
          <p14:tracePt t="59838" x="7989888" y="5294313"/>
          <p14:tracePt t="59846" x="8029575" y="5302250"/>
          <p14:tracePt t="59859" x="8069263" y="5302250"/>
          <p14:tracePt t="59865" x="8108950" y="5310188"/>
          <p14:tracePt t="59874" x="8132763" y="5310188"/>
          <p14:tracePt t="59881" x="8164513" y="5310188"/>
          <p14:tracePt t="59886" x="8189913" y="5310188"/>
          <p14:tracePt t="59894" x="8213725" y="5310188"/>
          <p14:tracePt t="59904" x="8229600" y="5310188"/>
          <p14:tracePt t="59911" x="8245475" y="5302250"/>
          <p14:tracePt t="59919" x="8269288" y="5302250"/>
          <p14:tracePt t="59927" x="8285163" y="5294313"/>
          <p14:tracePt t="59934" x="8301038" y="5294313"/>
          <p14:tracePt t="59943" x="8316913" y="5294313"/>
          <p14:tracePt t="59950" x="8332788" y="5286375"/>
          <p14:tracePt t="59959" x="8340725" y="5286375"/>
          <p14:tracePt t="59967" x="8356600" y="5278438"/>
          <p14:tracePt t="59975" x="8364538" y="5270500"/>
          <p14:tracePt t="59982" x="8372475" y="5270500"/>
          <p14:tracePt t="59992" x="8388350" y="5262563"/>
          <p14:tracePt t="59998" x="8396288" y="5254625"/>
          <p14:tracePt t="60007" x="8404225" y="5254625"/>
          <p14:tracePt t="60030" x="8412163" y="5246688"/>
          <p14:tracePt t="60103" x="8412163" y="5238750"/>
          <p14:tracePt t="61128" x="8404225" y="5238750"/>
          <p14:tracePt t="61136" x="8396288" y="5238750"/>
          <p14:tracePt t="61143" x="8388350" y="5238750"/>
          <p14:tracePt t="61150" x="8372475" y="5238750"/>
          <p14:tracePt t="61159" x="8364538" y="5238750"/>
          <p14:tracePt t="61175" x="8356600" y="5238750"/>
          <p14:tracePt t="61182" x="8340725" y="5238750"/>
          <p14:tracePt t="61201" x="8332788" y="5238750"/>
          <p14:tracePt t="61231" x="8316913" y="5238750"/>
          <p14:tracePt t="61271" x="8308975" y="5246688"/>
          <p14:tracePt t="61277" x="8301038" y="5246688"/>
          <p14:tracePt t="61294" x="8285163" y="5254625"/>
          <p14:tracePt t="61302" x="8277225" y="5254625"/>
          <p14:tracePt t="61318" x="8261350" y="5254625"/>
          <p14:tracePt t="61336" x="8253413" y="5254625"/>
          <p14:tracePt t="61359" x="8253413" y="5262563"/>
          <p14:tracePt t="61432" x="8245475" y="5262563"/>
          <p14:tracePt t="61440" x="8237538" y="5262563"/>
          <p14:tracePt t="61458" x="8229600" y="5278438"/>
          <p14:tracePt t="61472" x="8221663" y="5286375"/>
          <p14:tracePt t="61478" x="8221663" y="5294313"/>
          <p14:tracePt t="61577" x="8213725" y="5302250"/>
          <p14:tracePt t="61601" x="8213725" y="5310188"/>
          <p14:tracePt t="61615" x="8213725" y="5319713"/>
          <p14:tracePt t="61623" x="8213725" y="5327650"/>
          <p14:tracePt t="61760" x="8221663" y="5327650"/>
          <p14:tracePt t="61814" x="8229600" y="5327650"/>
          <p14:tracePt t="61830" x="8237538" y="5327650"/>
          <p14:tracePt t="61837" x="8261350" y="5327650"/>
          <p14:tracePt t="61846" x="8308975" y="5335588"/>
          <p14:tracePt t="61854" x="8356600" y="5351463"/>
          <p14:tracePt t="61862" x="8412163" y="5359400"/>
          <p14:tracePt t="61870" x="8475663" y="5367338"/>
          <p14:tracePt t="61878" x="8531225" y="5367338"/>
          <p14:tracePt t="61887" x="8596313" y="5375275"/>
          <p14:tracePt t="61895" x="8643938" y="5375275"/>
          <p14:tracePt t="61911" x="8699500" y="5383213"/>
          <p14:tracePt t="61915" x="8755063" y="5383213"/>
          <p14:tracePt t="61920" x="8810625" y="5391150"/>
          <p14:tracePt t="61929" x="8850313" y="5391150"/>
          <p14:tracePt t="61934" x="8899525" y="5391150"/>
          <p14:tracePt t="61943" x="8931275" y="5391150"/>
          <p14:tracePt t="61950" x="8955088" y="5391150"/>
          <p14:tracePt t="61959" x="8986838" y="5391150"/>
          <p14:tracePt t="61966" x="9018588" y="5391150"/>
          <p14:tracePt t="61975" x="9050338" y="5391150"/>
          <p14:tracePt t="61982" x="9082088" y="5391150"/>
          <p14:tracePt t="61991" x="9121775" y="5391150"/>
          <p14:tracePt t="62001" x="9153525" y="5391150"/>
          <p14:tracePt t="62010" x="9193213" y="5383213"/>
          <p14:tracePt t="62018" x="9224963" y="5383213"/>
          <p14:tracePt t="62021" x="9274175" y="5383213"/>
          <p14:tracePt t="62030" x="9305925" y="5383213"/>
          <p14:tracePt t="62038" x="9345613" y="5375275"/>
          <p14:tracePt t="62046" x="9369425" y="5375275"/>
          <p14:tracePt t="62055" x="9393238" y="5367338"/>
          <p14:tracePt t="62062" x="9409113" y="5367338"/>
          <p14:tracePt t="62071" x="9417050" y="5359400"/>
          <p14:tracePt t="62087" x="9432925" y="5359400"/>
          <p14:tracePt t="62135" x="9440863" y="5351463"/>
          <p14:tracePt t="62150" x="9448800" y="5351463"/>
          <p14:tracePt t="62167" x="9456738" y="5343525"/>
          <p14:tracePt t="62182" x="9472613" y="5343525"/>
          <p14:tracePt t="62207" x="9480550" y="5343525"/>
          <p14:tracePt t="62288" x="9496425" y="5343525"/>
          <p14:tracePt t="62303" x="9504363" y="5343525"/>
          <p14:tracePt t="62310" x="9520238" y="5343525"/>
          <p14:tracePt t="62318" x="9528175" y="5343525"/>
          <p14:tracePt t="62326" x="9536113" y="5343525"/>
          <p14:tracePt t="62334" x="9544050" y="5343525"/>
          <p14:tracePt t="62342" x="9551988" y="5343525"/>
          <p14:tracePt t="62350" x="9559925" y="5343525"/>
          <p14:tracePt t="62433" x="9567863" y="5335588"/>
          <p14:tracePt t="62446" x="9575800" y="5327650"/>
          <p14:tracePt t="62462" x="9585325" y="5319713"/>
          <p14:tracePt t="62478" x="9593263" y="5310188"/>
          <p14:tracePt t="62494" x="9601200" y="5310188"/>
          <p14:tracePt t="62502" x="9609138" y="5310188"/>
          <p14:tracePt t="62528" x="9617075" y="5302250"/>
          <p14:tracePt t="62544" x="9632950" y="5302250"/>
          <p14:tracePt t="62559" x="9640888" y="5302250"/>
          <p14:tracePt t="62566" x="9648825" y="5302250"/>
          <p14:tracePt t="62585" x="9656763" y="5302250"/>
          <p14:tracePt t="62593" x="9664700" y="5302250"/>
          <p14:tracePt t="62600" x="9672638" y="5302250"/>
          <p14:tracePt t="62615" x="9680575" y="5302250"/>
          <p14:tracePt t="62630" x="9688513" y="5310188"/>
          <p14:tracePt t="62648" x="9696450" y="5319713"/>
          <p14:tracePt t="62656" x="9704388" y="5319713"/>
          <p14:tracePt t="62671" x="9704388" y="5327650"/>
          <p14:tracePt t="62792" x="9704388" y="5335588"/>
          <p14:tracePt t="62832" x="9712325" y="5343525"/>
          <p14:tracePt t="62842" x="9712325" y="5351463"/>
          <p14:tracePt t="62848" x="9720263" y="5359400"/>
          <p14:tracePt t="62855" x="9728200" y="5375275"/>
          <p14:tracePt t="62863" x="9728200" y="5391150"/>
          <p14:tracePt t="62878" x="9736138" y="5407025"/>
          <p14:tracePt t="62887" x="9744075" y="5414963"/>
          <p14:tracePt t="62894" x="9744075" y="5430838"/>
          <p14:tracePt t="62904" x="9752013" y="5446713"/>
          <p14:tracePt t="62911" x="9759950" y="5462588"/>
          <p14:tracePt t="62920" x="9767888" y="5478463"/>
          <p14:tracePt t="62928" x="9767888" y="5494338"/>
          <p14:tracePt t="62934" x="9775825" y="5510213"/>
          <p14:tracePt t="62943" x="9775825" y="5518150"/>
          <p14:tracePt t="62950" x="9775825" y="5526088"/>
          <p14:tracePt t="62959" x="9775825" y="5534025"/>
          <p14:tracePt t="62966" x="9775825" y="5541963"/>
          <p14:tracePt t="62975" x="9775825" y="5549900"/>
          <p14:tracePt t="62982" x="9775825" y="5565775"/>
          <p14:tracePt t="62991" x="9775825" y="5573713"/>
          <p14:tracePt t="62998" x="9775825" y="5589588"/>
          <p14:tracePt t="63007" x="9767888" y="5597525"/>
          <p14:tracePt t="63014" x="9759950" y="5613400"/>
          <p14:tracePt t="63022" x="9759950" y="5621338"/>
          <p14:tracePt t="63030" x="9752013" y="5629275"/>
          <p14:tracePt t="63038" x="9744075" y="5637213"/>
          <p14:tracePt t="63046" x="9744075" y="5645150"/>
          <p14:tracePt t="63059" x="9736138" y="5645150"/>
          <p14:tracePt t="63067" x="9736138" y="5653088"/>
          <p14:tracePt t="63074" x="9728200" y="5662613"/>
          <p14:tracePt t="63102" x="9720263" y="5670550"/>
          <p14:tracePt t="63118" x="9712325" y="5678488"/>
          <p14:tracePt t="63137" x="9704388" y="5694363"/>
          <p14:tracePt t="63152" x="9696450" y="5710238"/>
          <p14:tracePt t="63160" x="9688513" y="5718175"/>
          <p14:tracePt t="63183" x="9680575" y="5726113"/>
          <p14:tracePt t="63207" x="9672638" y="5734050"/>
          <p14:tracePt t="63223" x="9664700" y="5734050"/>
          <p14:tracePt t="63247" x="9656763" y="5741988"/>
          <p14:tracePt t="63280" x="9648825" y="5749925"/>
          <p14:tracePt t="63294" x="9640888" y="5749925"/>
          <p14:tracePt t="63321" x="9640888" y="5757863"/>
          <p14:tracePt t="67023" x="9632950" y="5757863"/>
          <p14:tracePt t="67144" x="9632950" y="5749925"/>
          <p14:tracePt t="67177" x="9632950" y="5741988"/>
          <p14:tracePt t="67208" x="9632950" y="5734050"/>
          <p14:tracePt t="67247" x="9632950" y="5726113"/>
          <p14:tracePt t="67263" x="9632950" y="5718175"/>
          <p14:tracePt t="67297" x="9632950" y="5710238"/>
          <p14:tracePt t="67313" x="9632950" y="5702300"/>
          <p14:tracePt t="67320" x="9632950" y="5694363"/>
          <p14:tracePt t="67335" x="9640888" y="5694363"/>
          <p14:tracePt t="67343" x="9640888" y="5686425"/>
          <p14:tracePt t="67362" x="9648825" y="5678488"/>
          <p14:tracePt t="67383" x="9648825" y="5670550"/>
          <p14:tracePt t="67410" x="9648825" y="5662613"/>
          <p14:tracePt t="67432" x="9648825" y="5653088"/>
          <p14:tracePt t="67448" x="9656763" y="5653088"/>
          <p14:tracePt t="67456" x="9656763" y="5645150"/>
          <p14:tracePt t="67473" x="9656763" y="5637213"/>
          <p14:tracePt t="67487" x="9664700" y="5629275"/>
          <p14:tracePt t="67510" x="9664700" y="5621338"/>
          <p14:tracePt t="67526" x="9672638" y="5613400"/>
          <p14:tracePt t="67542" x="9672638" y="5605463"/>
          <p14:tracePt t="67559" x="9672638" y="5597525"/>
          <p14:tracePt t="67575" x="9672638" y="5589588"/>
          <p14:tracePt t="67582" x="9680575" y="5589588"/>
          <p14:tracePt t="67598" x="9680575" y="5581650"/>
          <p14:tracePt t="67614" x="9680575" y="5565775"/>
          <p14:tracePt t="67647" x="9680575" y="5557838"/>
          <p14:tracePt t="67663" x="9680575" y="5549900"/>
          <p14:tracePt t="67679" x="9680575" y="5534025"/>
          <p14:tracePt t="67695" x="9680575" y="5526088"/>
          <p14:tracePt t="67711" x="9680575" y="5510213"/>
          <p14:tracePt t="67728" x="9680575" y="5502275"/>
          <p14:tracePt t="67745" x="9680575" y="5494338"/>
          <p14:tracePt t="67767" x="9688513" y="5486400"/>
          <p14:tracePt t="67792" x="9688513" y="5470525"/>
          <p14:tracePt t="67889" x="9688513" y="5462588"/>
          <p14:tracePt t="67921" x="9696450" y="5462588"/>
          <p14:tracePt t="68145" x="9696450" y="5470525"/>
          <p14:tracePt t="68152" x="9696450" y="5478463"/>
          <p14:tracePt t="68160" x="9688513" y="5494338"/>
          <p14:tracePt t="68166" x="9688513" y="5502275"/>
          <p14:tracePt t="68182" x="9688513" y="5510213"/>
          <p14:tracePt t="68192" x="9688513" y="5518150"/>
          <p14:tracePt t="68208" x="9680575" y="5534025"/>
          <p14:tracePt t="68230" x="9680575" y="5541963"/>
          <p14:tracePt t="68238" x="9672638" y="5549900"/>
          <p14:tracePt t="68254" x="9672638" y="5557838"/>
          <p14:tracePt t="68262" x="9672638" y="5565775"/>
          <p14:tracePt t="68278" x="9672638" y="5581650"/>
          <p14:tracePt t="68294" x="9672638" y="5597525"/>
          <p14:tracePt t="68310" x="9672638" y="5605463"/>
          <p14:tracePt t="68326" x="9664700" y="5621338"/>
          <p14:tracePt t="68343" x="9664700" y="5637213"/>
          <p14:tracePt t="68369" x="9664700" y="5645150"/>
          <p14:tracePt t="68416" x="9664700" y="5653088"/>
          <p14:tracePt t="68438" x="9664700" y="5662613"/>
          <p14:tracePt t="68454" x="9664700" y="5670550"/>
          <p14:tracePt t="68498" x="9664700" y="5678488"/>
          <p14:tracePt t="68689" x="9664700" y="5670550"/>
          <p14:tracePt t="68713" x="9664700" y="5662613"/>
          <p14:tracePt t="68722" x="9664700" y="5653088"/>
          <p14:tracePt t="68759" x="9664700" y="5645150"/>
          <p14:tracePt t="68809" x="9664700" y="5637213"/>
          <p14:tracePt t="68823" x="9664700" y="5629275"/>
          <p14:tracePt t="68846" x="9664700" y="5621338"/>
          <p14:tracePt t="68871" x="9664700" y="5605463"/>
          <p14:tracePt t="68910" x="9664700" y="5597525"/>
          <p14:tracePt t="68969" x="9672638" y="5589588"/>
          <p14:tracePt t="68993" x="9672638" y="5581650"/>
          <p14:tracePt t="69023" x="9672638" y="5573713"/>
          <p14:tracePt t="69039" x="9672638" y="5565775"/>
          <p14:tracePt t="69065" x="9680575" y="5557838"/>
          <p14:tracePt t="69081" x="9680575" y="5549900"/>
          <p14:tracePt t="69120" x="9680575" y="5541963"/>
          <p14:tracePt t="69159" x="9680575" y="5534025"/>
          <p14:tracePt t="69184" x="9680575" y="5526088"/>
          <p14:tracePt t="70641" x="9688513" y="5526088"/>
          <p14:tracePt t="70648" x="9704388" y="5526088"/>
          <p14:tracePt t="70657" x="9736138" y="5526088"/>
          <p14:tracePt t="70665" x="9759950" y="5526088"/>
          <p14:tracePt t="70672" x="9783763" y="5526088"/>
          <p14:tracePt t="70678" x="9815513" y="5534025"/>
          <p14:tracePt t="70687" x="9847263" y="5534025"/>
          <p14:tracePt t="70694" x="9879013" y="5534025"/>
          <p14:tracePt t="70702" x="9910763" y="5534025"/>
          <p14:tracePt t="70710" x="9952038" y="5534025"/>
          <p14:tracePt t="70718" x="9975850" y="5541963"/>
          <p14:tracePt t="70726" x="10007600" y="5541963"/>
          <p14:tracePt t="70735" x="10031413" y="5541963"/>
          <p14:tracePt t="70742" x="10047288" y="5549900"/>
          <p14:tracePt t="70750" x="10063163" y="5549900"/>
          <p14:tracePt t="70759" x="10071100" y="5549900"/>
          <p14:tracePt t="70766" x="10086975" y="5549900"/>
          <p14:tracePt t="71089" x="10086975" y="5557838"/>
          <p14:tracePt t="71759" x="10086975" y="5565775"/>
          <p14:tracePt t="71766" x="10086975" y="5573713"/>
          <p14:tracePt t="71777" x="10094913" y="5573713"/>
          <p14:tracePt t="71784" x="10102850" y="5581650"/>
          <p14:tracePt t="71793" x="10110788" y="5589588"/>
          <p14:tracePt t="71798" x="10118725" y="5589588"/>
          <p14:tracePt t="71808" x="10126663" y="5597525"/>
          <p14:tracePt t="71814" x="10134600" y="5605463"/>
          <p14:tracePt t="71825" x="10142538" y="5605463"/>
          <p14:tracePt t="71834" x="10150475" y="5621338"/>
          <p14:tracePt t="71839" x="10158413" y="5621338"/>
          <p14:tracePt t="71847" x="10174288" y="5629275"/>
          <p14:tracePt t="71855" x="10190163" y="5637213"/>
          <p14:tracePt t="71871" x="10206038" y="5645150"/>
          <p14:tracePt t="71878" x="10213975" y="5653088"/>
          <p14:tracePt t="71887" x="10221913" y="5653088"/>
          <p14:tracePt t="71894" x="10229850" y="5653088"/>
          <p14:tracePt t="71909" x="10237788" y="5662613"/>
          <p14:tracePt t="71920" x="10253663" y="5670550"/>
          <p14:tracePt t="71934" x="10261600" y="5670550"/>
          <p14:tracePt t="71959" x="10269538" y="5678488"/>
          <p14:tracePt t="71967" x="10279063" y="5678488"/>
          <p14:tracePt t="71983" x="10287000" y="5678488"/>
          <p14:tracePt t="71991" x="10287000" y="5686425"/>
          <p14:tracePt t="72001" x="10294938" y="5686425"/>
          <p14:tracePt t="72008" x="10302875" y="5694363"/>
          <p14:tracePt t="72024" x="10310813" y="5702300"/>
          <p14:tracePt t="72041" x="10326688" y="5702300"/>
          <p14:tracePt t="72063" x="10326688" y="5710238"/>
          <p14:tracePt t="72095" x="10334625" y="5718175"/>
          <p14:tracePt t="72126" x="10342563" y="5718175"/>
          <p14:tracePt t="72142" x="10350500" y="5726113"/>
          <p14:tracePt t="72159" x="10358438" y="5726113"/>
          <p14:tracePt t="72166" x="10366375" y="5734050"/>
          <p14:tracePt t="72177" x="10366375" y="5741988"/>
          <p14:tracePt t="72184" x="10374313" y="5741988"/>
          <p14:tracePt t="72200" x="10390188" y="5741988"/>
          <p14:tracePt t="72207" x="10390188" y="5749925"/>
          <p14:tracePt t="72215" x="10398125" y="5757863"/>
          <p14:tracePt t="72227" x="10406063" y="5757863"/>
          <p14:tracePt t="72239" x="10421938" y="5765800"/>
          <p14:tracePt t="72247" x="10429875" y="5765800"/>
          <p14:tracePt t="72255" x="10437813" y="5773738"/>
          <p14:tracePt t="72262" x="10445750" y="5773738"/>
          <p14:tracePt t="72272" x="10453688" y="5781675"/>
          <p14:tracePt t="72279" x="10461625" y="5781675"/>
          <p14:tracePt t="72287" x="10469563" y="5789613"/>
          <p14:tracePt t="72302" x="10485438" y="5797550"/>
          <p14:tracePt t="72310" x="10493375" y="5797550"/>
          <p14:tracePt t="72326" x="10501313" y="5805488"/>
          <p14:tracePt t="72343" x="10517188" y="5805488"/>
          <p14:tracePt t="72466" x="10517188" y="5813425"/>
          <p14:tracePt t="72737" x="10517188" y="5821363"/>
          <p14:tracePt t="72744" x="10517188" y="5829300"/>
          <p14:tracePt t="72775" x="10509250" y="5829300"/>
          <p14:tracePt t="72783" x="10501313" y="5837238"/>
          <p14:tracePt t="72798" x="10493375" y="5845175"/>
          <p14:tracePt t="72831" x="10485438" y="5845175"/>
          <p14:tracePt t="72879" x="10485438" y="5861050"/>
          <p14:tracePt t="72895" x="10477500" y="5868988"/>
          <p14:tracePt t="72910" x="10477500" y="5876925"/>
          <p14:tracePt t="72928" x="10477500" y="5884863"/>
          <p14:tracePt t="72950" x="10477500" y="5892800"/>
          <p14:tracePt t="73015" x="10469563" y="5900738"/>
          <p14:tracePt t="73056" x="10461625" y="5900738"/>
          <p14:tracePt t="73079" x="10461625" y="5908675"/>
          <p14:tracePt t="73095" x="10453688" y="5908675"/>
          <p14:tracePt t="73191" x="10445750" y="5908675"/>
          <p14:tracePt t="73207" x="10445750" y="5892800"/>
          <p14:tracePt t="73215" x="10445750" y="5884863"/>
          <p14:tracePt t="73222" x="10445750" y="5868988"/>
          <p14:tracePt t="73230" x="10445750" y="5861050"/>
          <p14:tracePt t="73238" x="10445750" y="5837238"/>
          <p14:tracePt t="73246" x="10445750" y="5821363"/>
          <p14:tracePt t="73259" x="10445750" y="5805488"/>
          <p14:tracePt t="73265" x="10437813" y="5797550"/>
          <p14:tracePt t="73274" x="10437813" y="5781675"/>
          <p14:tracePt t="73280" x="10429875" y="5765800"/>
          <p14:tracePt t="73286" x="10429875" y="5757863"/>
          <p14:tracePt t="73294" x="10429875" y="5749925"/>
          <p14:tracePt t="73303" x="10421938" y="5741988"/>
          <p14:tracePt t="73318" x="10421938" y="5726113"/>
          <p14:tracePt t="73326" x="10421938" y="5718175"/>
          <p14:tracePt t="73334" x="10414000" y="5718175"/>
          <p14:tracePt t="73342" x="10414000" y="5702300"/>
          <p14:tracePt t="73350" x="10406063" y="5694363"/>
          <p14:tracePt t="73359" x="10406063" y="5686425"/>
          <p14:tracePt t="73366" x="10406063" y="5670550"/>
          <p14:tracePt t="73375" x="10398125" y="5662613"/>
          <p14:tracePt t="73382" x="10398125" y="5653088"/>
          <p14:tracePt t="73391" x="10390188" y="5645150"/>
          <p14:tracePt t="73400" x="10390188" y="5637213"/>
          <p14:tracePt t="73409" x="10390188" y="5629275"/>
          <p14:tracePt t="73418" x="10390188" y="5613400"/>
          <p14:tracePt t="73425" x="10390188" y="5605463"/>
          <p14:tracePt t="73431" x="10390188" y="5589588"/>
          <p14:tracePt t="73439" x="10382250" y="5573713"/>
          <p14:tracePt t="73447" x="10382250" y="5565775"/>
          <p14:tracePt t="73459" x="10382250" y="5557838"/>
          <p14:tracePt t="73465" x="10382250" y="5549900"/>
          <p14:tracePt t="73474" x="10382250" y="5534025"/>
          <p14:tracePt t="73487" x="10382250" y="5526088"/>
          <p14:tracePt t="73503" x="10382250" y="5518150"/>
          <p14:tracePt t="73518" x="10382250" y="5502275"/>
          <p14:tracePt t="73534" x="10382250" y="5494338"/>
          <p14:tracePt t="73551" x="10382250" y="5486400"/>
          <p14:tracePt t="73566" x="10382250" y="5478463"/>
          <p14:tracePt t="73585" x="10382250" y="5462588"/>
          <p14:tracePt t="73600" x="10382250" y="5454650"/>
          <p14:tracePt t="73615" x="10390188" y="5446713"/>
          <p14:tracePt t="73640" x="10390188" y="5438775"/>
          <p14:tracePt t="73655" x="10390188" y="5430838"/>
          <p14:tracePt t="73671" x="10390188" y="5422900"/>
          <p14:tracePt t="73695" x="10390188" y="5414963"/>
          <p14:tracePt t="74911" x="10398125" y="5430838"/>
          <p14:tracePt t="74918" x="10406063" y="5430838"/>
          <p14:tracePt t="74926" x="10406063" y="5438775"/>
          <p14:tracePt t="74935" x="10414000" y="5446713"/>
          <p14:tracePt t="74943" x="10414000" y="5454650"/>
          <p14:tracePt t="74951" x="10421938" y="5454650"/>
          <p14:tracePt t="74959" x="10429875" y="5454650"/>
          <p14:tracePt t="74966" x="10429875" y="5462588"/>
          <p14:tracePt t="74985" x="10437813" y="5462588"/>
          <p14:tracePt t="75000" x="10445750" y="5478463"/>
          <p14:tracePt t="75031" x="10453688" y="5486400"/>
          <p14:tracePt t="75049" x="10461625" y="5494338"/>
          <p14:tracePt t="75065" x="10469563" y="5502275"/>
          <p14:tracePt t="75079" x="10469563" y="5510213"/>
          <p14:tracePt t="75095" x="10477500" y="5526088"/>
          <p14:tracePt t="75102" x="10485438" y="5526088"/>
          <p14:tracePt t="75110" x="10485438" y="5534025"/>
          <p14:tracePt t="75118" x="10485438" y="5541963"/>
          <p14:tracePt t="75126" x="10493375" y="5549900"/>
          <p14:tracePt t="75134" x="10493375" y="5557838"/>
          <p14:tracePt t="75150" x="10493375" y="5565775"/>
          <p14:tracePt t="75166" x="10501313" y="5581650"/>
          <p14:tracePt t="75182" x="10509250" y="5581650"/>
          <p14:tracePt t="75192" x="10509250" y="5589588"/>
          <p14:tracePt t="75210" x="10509250" y="5597525"/>
          <p14:tracePt t="75226" x="10517188" y="5605463"/>
          <p14:tracePt t="75232" x="10517188" y="5613400"/>
          <p14:tracePt t="75247" x="10517188" y="5621338"/>
          <p14:tracePt t="75262" x="10517188" y="5629275"/>
          <p14:tracePt t="75278" x="10517188" y="5637213"/>
          <p14:tracePt t="75302" x="10517188" y="5645150"/>
          <p14:tracePt t="75350" x="10517188" y="5653088"/>
          <p14:tracePt t="75382" x="10517188" y="5662613"/>
          <p14:tracePt t="75399" x="10517188" y="5670550"/>
          <p14:tracePt t="75481" x="10517188" y="5678488"/>
          <p14:tracePt t="75529" x="10517188" y="5686425"/>
          <p14:tracePt t="75711" x="10517188" y="5694363"/>
          <p14:tracePt t="75830" x="10517188" y="5702300"/>
          <p14:tracePt t="75969" x="10517188" y="5710238"/>
          <p14:tracePt t="76009" x="10509250" y="5710238"/>
          <p14:tracePt t="76247" x="10501313" y="5718175"/>
          <p14:tracePt t="76278" x="10493375" y="5718175"/>
          <p14:tracePt t="76391" x="10485438" y="5726113"/>
          <p14:tracePt t="76414" x="10485438" y="5734050"/>
          <p14:tracePt t="76481" x="10477500" y="5741988"/>
          <p14:tracePt t="76495" x="10477500" y="5749925"/>
          <p14:tracePt t="76503" x="10477500" y="5757863"/>
          <p14:tracePt t="76510" x="10469563" y="5765800"/>
          <p14:tracePt t="76529" x="10469563" y="5773738"/>
          <p14:tracePt t="76561" x="10469563" y="5781675"/>
          <p14:tracePt t="76641" x="10461625" y="5789613"/>
          <p14:tracePt t="76660" x="10461625" y="5797550"/>
          <p14:tracePt t="76673" x="10453688" y="5805488"/>
          <p14:tracePt t="76679" x="10453688" y="5813425"/>
          <p14:tracePt t="76720" x="10453688" y="5821363"/>
          <p14:tracePt t="76761" x="10445750" y="5821363"/>
          <p14:tracePt t="76785" x="10445750" y="5837238"/>
          <p14:tracePt t="76808" x="10437813" y="5845175"/>
          <p14:tracePt t="76840" x="10437813" y="5853113"/>
          <p14:tracePt t="76853" x="10429875" y="5861050"/>
          <p14:tracePt t="76902" x="10429875" y="5868988"/>
          <p14:tracePt t="76926" x="10429875" y="5876925"/>
          <p14:tracePt t="76943" x="10429875" y="5884863"/>
          <p14:tracePt t="76967" x="10421938" y="5892800"/>
          <p14:tracePt t="76999" x="10421938" y="5900738"/>
          <p14:tracePt t="78328" x="10421938" y="5892800"/>
          <p14:tracePt t="78336" x="10421938" y="5884863"/>
          <p14:tracePt t="78342" x="10421938" y="5876925"/>
          <p14:tracePt t="78351" x="10421938" y="5868988"/>
          <p14:tracePt t="78359" x="10414000" y="5853113"/>
          <p14:tracePt t="78366" x="10398125" y="5829300"/>
          <p14:tracePt t="78376" x="10366375" y="5805488"/>
          <p14:tracePt t="78382" x="10318750" y="5765800"/>
          <p14:tracePt t="78391" x="10253663" y="5710238"/>
          <p14:tracePt t="78400" x="10150475" y="5653088"/>
          <p14:tracePt t="78408" x="9983788" y="5573713"/>
          <p14:tracePt t="78418" x="9799638" y="5470525"/>
          <p14:tracePt t="78423" x="9544050" y="5359400"/>
          <p14:tracePt t="78431" x="9274175" y="5230813"/>
          <p14:tracePt t="78438" x="8986838" y="5103813"/>
          <p14:tracePt t="78446" x="8651875" y="4935538"/>
          <p14:tracePt t="78455" x="8316913" y="4768850"/>
          <p14:tracePt t="78462" x="7958138" y="4592638"/>
          <p14:tracePt t="78472" x="7599363" y="4425950"/>
          <p14:tracePt t="78479" x="7216775" y="4202113"/>
          <p14:tracePt t="78490" x="6834188" y="3979863"/>
          <p14:tracePt t="78498" x="6426200" y="3732213"/>
          <p14:tracePt t="78505" x="6035675" y="3492500"/>
          <p14:tracePt t="78513" x="5661025" y="3286125"/>
          <p14:tracePt t="78519" x="5310188" y="3070225"/>
          <p14:tracePt t="78527" x="4975225" y="2862263"/>
          <p14:tracePt t="78535" x="4672013" y="2687638"/>
          <p14:tracePt t="78543" x="4418013" y="2511425"/>
          <p14:tracePt t="78550" x="4154488" y="2352675"/>
          <p14:tracePt t="78559" x="3938588" y="2192338"/>
          <p14:tracePt t="78567" x="3740150" y="2057400"/>
          <p14:tracePt t="78575" x="3563938" y="1938338"/>
          <p14:tracePt t="78585" x="3405188" y="1801813"/>
          <p14:tracePt t="78591" x="3252788" y="1682750"/>
          <p14:tracePt t="78601" x="3094038" y="1555750"/>
          <p14:tracePt t="78607" x="2941638" y="1450975"/>
          <p14:tracePt t="78615" x="2798763" y="1339850"/>
          <p14:tracePt t="78623" x="2663825" y="1236663"/>
          <p14:tracePt t="78631" x="2535238" y="1147763"/>
          <p14:tracePt t="78638" x="2408238" y="1060450"/>
          <p14:tracePt t="78647" x="2297113" y="989013"/>
          <p14:tracePt t="78655" x="2208213" y="933450"/>
          <p14:tracePt t="78663" x="2097088" y="852488"/>
          <p14:tracePt t="78675" x="1993900" y="781050"/>
          <p14:tracePt t="78681" x="1865313" y="709613"/>
          <p14:tracePt t="78688" x="1746250" y="646113"/>
          <p14:tracePt t="78695" x="1619250" y="574675"/>
          <p14:tracePt t="78703" x="1498600" y="527050"/>
          <p14:tracePt t="78710" x="1395413" y="469900"/>
          <p14:tracePt t="78718" x="1292225" y="414338"/>
          <p14:tracePt t="78726" x="1211263" y="358775"/>
          <p14:tracePt t="78736" x="1123950" y="319088"/>
          <p14:tracePt t="78745" x="1044575" y="271463"/>
          <p14:tracePt t="78751" x="965200" y="239713"/>
          <p14:tracePt t="78761" x="885825" y="215900"/>
          <p14:tracePt t="78768" x="812800" y="176213"/>
          <p14:tracePt t="78776" x="733425" y="150813"/>
          <p14:tracePt t="78783" x="661988" y="134938"/>
          <p14:tracePt t="78791" x="590550" y="111125"/>
          <p14:tracePt t="78799" x="534988" y="95250"/>
          <p14:tracePt t="78809" x="493713" y="87313"/>
          <p14:tracePt t="78814" x="454025" y="79375"/>
          <p14:tracePt t="78823" x="430213" y="71438"/>
          <p14:tracePt t="78830" x="406400" y="63500"/>
          <p14:tracePt t="78841" x="382588" y="63500"/>
          <p14:tracePt t="78850" x="350838" y="63500"/>
          <p14:tracePt t="78857" x="319088" y="47625"/>
          <p14:tracePt t="78863" x="279400" y="31750"/>
          <p14:tracePt t="78872" x="231775" y="15875"/>
          <p14:tracePt t="78879" x="176213" y="0"/>
        </p14:tracePtLst>
      </p14:laserTraceLst>
    </p:ext>
  </p:extLst>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93E641F549574BB805BD9C73365D4F" ma:contentTypeVersion="13" ma:contentTypeDescription="Create a new document." ma:contentTypeScope="" ma:versionID="aad6ef840ac3b3de4a374c051bb21667">
  <xsd:schema xmlns:xsd="http://www.w3.org/2001/XMLSchema" xmlns:xs="http://www.w3.org/2001/XMLSchema" xmlns:p="http://schemas.microsoft.com/office/2006/metadata/properties" xmlns:ns2="288ef829-98c5-46d1-83dc-c2ef7c814da2" xmlns:ns3="2ddeef39-65d3-4660-94f2-f063f949c57e" targetNamespace="http://schemas.microsoft.com/office/2006/metadata/properties" ma:root="true" ma:fieldsID="e636b5a1e1f7d510d79a4b4cd0d8626f" ns2:_="" ns3:_="">
    <xsd:import namespace="288ef829-98c5-46d1-83dc-c2ef7c814da2"/>
    <xsd:import namespace="2ddeef39-65d3-4660-94f2-f063f949c5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ef829-98c5-46d1-83dc-c2ef7c814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deef39-65d3-4660-94f2-f063f949c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ddeef39-65d3-4660-94f2-f063f949c57e">
      <UserInfo>
        <DisplayName>ZOHRABYAN, Lev</DisplayName>
        <AccountId>233</AccountId>
        <AccountType/>
      </UserInfo>
    </SharedWithUsers>
  </documentManagement>
</p:properties>
</file>

<file path=customXml/itemProps1.xml><?xml version="1.0" encoding="utf-8"?>
<ds:datastoreItem xmlns:ds="http://schemas.openxmlformats.org/officeDocument/2006/customXml" ds:itemID="{A6CEE62F-8AF5-4565-9DF1-763B763B4B99}">
  <ds:schemaRefs>
    <ds:schemaRef ds:uri="http://schemas.microsoft.com/sharepoint/v3/contenttype/forms"/>
  </ds:schemaRefs>
</ds:datastoreItem>
</file>

<file path=customXml/itemProps2.xml><?xml version="1.0" encoding="utf-8"?>
<ds:datastoreItem xmlns:ds="http://schemas.openxmlformats.org/officeDocument/2006/customXml" ds:itemID="{E2927F9B-04F2-4D18-ACC0-6CCD3C925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8ef829-98c5-46d1-83dc-c2ef7c814da2"/>
    <ds:schemaRef ds:uri="2ddeef39-65d3-4660-94f2-f063f949c5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D83E9A-A02A-4701-9475-20A453AAB260}">
  <ds:schemaRefs>
    <ds:schemaRef ds:uri="http://purl.org/dc/elements/1.1/"/>
    <ds:schemaRef ds:uri="http://schemas.microsoft.com/office/2006/metadata/properties"/>
    <ds:schemaRef ds:uri="288ef829-98c5-46d1-83dc-c2ef7c814da2"/>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2ddeef39-65d3-4660-94f2-f063f949c57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TM03457475[[fn=Frame]]</Template>
  <TotalTime>3587</TotalTime>
  <Words>3448</Words>
  <Application>Microsoft Office PowerPoint</Application>
  <PresentationFormat>Широкоэкранный</PresentationFormat>
  <Paragraphs>265</Paragraphs>
  <Slides>22</Slides>
  <Notes>22</Notes>
  <HiddenSlides>0</HiddenSlides>
  <MMClips>21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Calibri</vt:lpstr>
      <vt:lpstr>Corbel</vt:lpstr>
      <vt:lpstr>Courier New</vt:lpstr>
      <vt:lpstr>Segoe UI</vt:lpstr>
      <vt:lpstr>Wingdings 2</vt:lpstr>
      <vt:lpstr>Frame</vt:lpstr>
      <vt:lpstr>Основные шаги по обновлению вашего Spectrum / AIM файла для оценки на 2022 год</vt:lpstr>
      <vt:lpstr>Основные шаги</vt:lpstr>
      <vt:lpstr>Программа Spectrum на 2022 год  Версия для ПК</vt:lpstr>
      <vt:lpstr>Программа Spectrum на 2022 год  Онлайн-версия</vt:lpstr>
      <vt:lpstr>Проверка и корректировка популяции</vt:lpstr>
      <vt:lpstr>Ввод программных данных:  ППМР Тестирование в ДЖК АРТ Знание ВИЧ-статуса Вирусная супрессия</vt:lpstr>
      <vt:lpstr>ППМР и грудное вскармливание </vt:lpstr>
      <vt:lpstr>Модели грудного вскармливания</vt:lpstr>
      <vt:lpstr>Тестирование в ДЖК Валидация данных ДЖК</vt:lpstr>
      <vt:lpstr>АРТ взрослые </vt:lpstr>
      <vt:lpstr>Лечение детей </vt:lpstr>
      <vt:lpstr>Знание своего ВИЧ-статуса</vt:lpstr>
      <vt:lpstr>АРТ по возрасту</vt:lpstr>
      <vt:lpstr>Вирусная супрессия</vt:lpstr>
      <vt:lpstr>Дополнительные опции</vt:lpstr>
      <vt:lpstr>Оценка тенденции заболеваемости ВИЧ среди взрослых</vt:lpstr>
      <vt:lpstr>Модель Пол/Возраст: Генерализованная эпидемия</vt:lpstr>
      <vt:lpstr>Модель Пол/Возраст: Генерализованная эпидемия</vt:lpstr>
      <vt:lpstr>Модель Пол/Возраст: Концентрированные эпидемии</vt:lpstr>
      <vt:lpstr>Модель Пол/Возраст: Концентрированные эпидемии</vt:lpstr>
      <vt:lpstr>Проверка полноты</vt:lpstr>
      <vt:lpstr>Шаги по созданию оценок на 2022 год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MAHY, Mary</dc:creator>
  <cp:lastModifiedBy>Huawei</cp:lastModifiedBy>
  <cp:revision>199</cp:revision>
  <dcterms:created xsi:type="dcterms:W3CDTF">2020-10-27T09:55:01Z</dcterms:created>
  <dcterms:modified xsi:type="dcterms:W3CDTF">2021-12-20T19:49:32Z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0x0101006893E641F549574BB805BD9C73365D4F</vt:lpwstr>
  </property>
</Properties>
</file>