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33"/>
  </p:notesMasterIdLst>
  <p:sldIdLst>
    <p:sldId id="433" r:id="rId5"/>
    <p:sldId id="598" r:id="rId6"/>
    <p:sldId id="435" r:id="rId7"/>
    <p:sldId id="294" r:id="rId8"/>
    <p:sldId id="493" r:id="rId9"/>
    <p:sldId id="281" r:id="rId10"/>
    <p:sldId id="284" r:id="rId11"/>
    <p:sldId id="443" r:id="rId12"/>
    <p:sldId id="595" r:id="rId13"/>
    <p:sldId id="609" r:id="rId14"/>
    <p:sldId id="442" r:id="rId15"/>
    <p:sldId id="444" r:id="rId16"/>
    <p:sldId id="290" r:id="rId17"/>
    <p:sldId id="291" r:id="rId18"/>
    <p:sldId id="608" r:id="rId19"/>
    <p:sldId id="605" r:id="rId20"/>
    <p:sldId id="606" r:id="rId21"/>
    <p:sldId id="604" r:id="rId22"/>
    <p:sldId id="612" r:id="rId23"/>
    <p:sldId id="607" r:id="rId24"/>
    <p:sldId id="592" r:id="rId25"/>
    <p:sldId id="603" r:id="rId26"/>
    <p:sldId id="611" r:id="rId27"/>
    <p:sldId id="610" r:id="rId28"/>
    <p:sldId id="532" r:id="rId29"/>
    <p:sldId id="593" r:id="rId30"/>
    <p:sldId id="613" r:id="rId31"/>
    <p:sldId id="596" r:id="rId32"/>
  </p:sldIdLst>
  <p:sldSz cx="12192000" cy="6858000"/>
  <p:notesSz cx="6865938" cy="9047163"/>
  <p:defaultTextStyle>
    <a:defPPr>
      <a:defRPr lang="a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76F560-9ABE-95AE-093E-9A3F9C6CCF15}" name="YAKUSIK, Anna" initials="AY" userId="S::YakusikA@unaids.org::884b3cc0-12f8-466b-9563-0e29647e7f3c" providerId="AD"/>
  <p188:author id="{423B4970-DA43-C9EB-9F95-5A546B8F60C8}" name="KORENROMP, Eline Louise" initials="EK" userId="S::KorenrompE@unaids.org::a44abeb2-aa4e-4d35-a6f5-0d25c352ba1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BAD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4D8F62-BBAE-586A-5339-3715E1966381}" v="319" dt="2025-02-10T19:44:48.3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ma Fany Ferzli" userId="S::drferzli_hotmail.com#ext#@unaids.onmicrosoft.com::76ffa6bf-804e-4a81-8b29-c5c6b9fdc6bd" providerId="AD" clId="Web-{38375AB2-5108-6EE5-F216-1BC08AB39A59}"/>
    <pc:docChg chg="modSld">
      <pc:chgData name="Rima Fany Ferzli" userId="S::drferzli_hotmail.com#ext#@unaids.onmicrosoft.com::76ffa6bf-804e-4a81-8b29-c5c6b9fdc6bd" providerId="AD" clId="Web-{38375AB2-5108-6EE5-F216-1BC08AB39A59}" dt="2025-02-07T14:00:24.781" v="1145" actId="1076"/>
      <pc:docMkLst>
        <pc:docMk/>
      </pc:docMkLst>
      <pc:sldChg chg="addSp modSp">
        <pc:chgData name="Rima Fany Ferzli" userId="S::drferzli_hotmail.com#ext#@unaids.onmicrosoft.com::76ffa6bf-804e-4a81-8b29-c5c6b9fdc6bd" providerId="AD" clId="Web-{38375AB2-5108-6EE5-F216-1BC08AB39A59}" dt="2025-02-07T13:13:13.635" v="379" actId="1076"/>
        <pc:sldMkLst>
          <pc:docMk/>
          <pc:sldMk cId="829493007" sldId="290"/>
        </pc:sldMkLst>
        <pc:spChg chg="mod">
          <ac:chgData name="Rima Fany Ferzli" userId="S::drferzli_hotmail.com#ext#@unaids.onmicrosoft.com::76ffa6bf-804e-4a81-8b29-c5c6b9fdc6bd" providerId="AD" clId="Web-{38375AB2-5108-6EE5-F216-1BC08AB39A59}" dt="2025-02-07T13:06:49.043" v="224" actId="20577"/>
          <ac:spMkLst>
            <pc:docMk/>
            <pc:sldMk cId="829493007" sldId="290"/>
            <ac:spMk id="2" creationId="{0BEA9109-82A3-9BD7-EBFD-690867FE825F}"/>
          </ac:spMkLst>
        </pc:spChg>
        <pc:spChg chg="mod">
          <ac:chgData name="Rima Fany Ferzli" userId="S::drferzli_hotmail.com#ext#@unaids.onmicrosoft.com::76ffa6bf-804e-4a81-8b29-c5c6b9fdc6bd" providerId="AD" clId="Web-{38375AB2-5108-6EE5-F216-1BC08AB39A59}" dt="2025-02-07T13:13:03.932" v="377" actId="20577"/>
          <ac:spMkLst>
            <pc:docMk/>
            <pc:sldMk cId="829493007" sldId="290"/>
            <ac:spMk id="4" creationId="{B946EB0B-5F46-F8B2-BC90-3E36829FBBD4}"/>
          </ac:spMkLst>
        </pc:spChg>
        <pc:spChg chg="add mod">
          <ac:chgData name="Rima Fany Ferzli" userId="S::drferzli_hotmail.com#ext#@unaids.onmicrosoft.com::76ffa6bf-804e-4a81-8b29-c5c6b9fdc6bd" providerId="AD" clId="Web-{38375AB2-5108-6EE5-F216-1BC08AB39A59}" dt="2025-02-07T13:07:04.231" v="232" actId="1076"/>
          <ac:spMkLst>
            <pc:docMk/>
            <pc:sldMk cId="829493007" sldId="290"/>
            <ac:spMk id="5" creationId="{A5B2D4B5-5659-E874-2124-B48E9E4DF0A1}"/>
          </ac:spMkLst>
        </pc:spChg>
        <pc:spChg chg="add mod">
          <ac:chgData name="Rima Fany Ferzli" userId="S::drferzli_hotmail.com#ext#@unaids.onmicrosoft.com::76ffa6bf-804e-4a81-8b29-c5c6b9fdc6bd" providerId="AD" clId="Web-{38375AB2-5108-6EE5-F216-1BC08AB39A59}" dt="2025-02-07T13:13:13.635" v="379" actId="1076"/>
          <ac:spMkLst>
            <pc:docMk/>
            <pc:sldMk cId="829493007" sldId="290"/>
            <ac:spMk id="8" creationId="{3E1FA6F0-CB60-73A9-2BFF-C2BB1979CE13}"/>
          </ac:spMkLst>
        </pc:spChg>
      </pc:sldChg>
      <pc:sldChg chg="modSp">
        <pc:chgData name="Rima Fany Ferzli" userId="S::drferzli_hotmail.com#ext#@unaids.onmicrosoft.com::76ffa6bf-804e-4a81-8b29-c5c6b9fdc6bd" providerId="AD" clId="Web-{38375AB2-5108-6EE5-F216-1BC08AB39A59}" dt="2025-02-07T13:05:22.837" v="194" actId="1076"/>
        <pc:sldMkLst>
          <pc:docMk/>
          <pc:sldMk cId="2666601881" sldId="442"/>
        </pc:sldMkLst>
      </pc:sldChg>
      <pc:sldChg chg="addSp delSp modSp">
        <pc:chgData name="Rima Fany Ferzli" userId="S::drferzli_hotmail.com#ext#@unaids.onmicrosoft.com::76ffa6bf-804e-4a81-8b29-c5c6b9fdc6bd" providerId="AD" clId="Web-{38375AB2-5108-6EE5-F216-1BC08AB39A59}" dt="2025-02-07T13:16:15.220" v="427" actId="20577"/>
        <pc:sldMkLst>
          <pc:docMk/>
          <pc:sldMk cId="1108573663" sldId="444"/>
        </pc:sldMkLst>
        <pc:spChg chg="mod">
          <ac:chgData name="Rima Fany Ferzli" userId="S::drferzli_hotmail.com#ext#@unaids.onmicrosoft.com::76ffa6bf-804e-4a81-8b29-c5c6b9fdc6bd" providerId="AD" clId="Web-{38375AB2-5108-6EE5-F216-1BC08AB39A59}" dt="2025-02-07T13:16:15.220" v="427" actId="20577"/>
          <ac:spMkLst>
            <pc:docMk/>
            <pc:sldMk cId="1108573663" sldId="444"/>
            <ac:spMk id="7" creationId="{5F2D14D5-2DBD-60BF-463B-1B65CF1C4243}"/>
          </ac:spMkLst>
        </pc:spChg>
        <pc:spChg chg="mod">
          <ac:chgData name="Rima Fany Ferzli" userId="S::drferzli_hotmail.com#ext#@unaids.onmicrosoft.com::76ffa6bf-804e-4a81-8b29-c5c6b9fdc6bd" providerId="AD" clId="Web-{38375AB2-5108-6EE5-F216-1BC08AB39A59}" dt="2025-02-07T13:06:18.152" v="216" actId="14100"/>
          <ac:spMkLst>
            <pc:docMk/>
            <pc:sldMk cId="1108573663" sldId="444"/>
            <ac:spMk id="21" creationId="{07F5413B-19F1-C42D-33C9-623C5FE8BD30}"/>
          </ac:spMkLst>
        </pc:spChg>
      </pc:sldChg>
      <pc:sldChg chg="addSp modSp">
        <pc:chgData name="Rima Fany Ferzli" userId="S::drferzli_hotmail.com#ext#@unaids.onmicrosoft.com::76ffa6bf-804e-4a81-8b29-c5c6b9fdc6bd" providerId="AD" clId="Web-{38375AB2-5108-6EE5-F216-1BC08AB39A59}" dt="2025-02-07T13:49:03.929" v="888" actId="1076"/>
        <pc:sldMkLst>
          <pc:docMk/>
          <pc:sldMk cId="1413324926" sldId="532"/>
        </pc:sldMkLst>
        <pc:spChg chg="add">
          <ac:chgData name="Rima Fany Ferzli" userId="S::drferzli_hotmail.com#ext#@unaids.onmicrosoft.com::76ffa6bf-804e-4a81-8b29-c5c6b9fdc6bd" providerId="AD" clId="Web-{38375AB2-5108-6EE5-F216-1BC08AB39A59}" dt="2025-02-07T13:48:55.585" v="884"/>
          <ac:spMkLst>
            <pc:docMk/>
            <pc:sldMk cId="1413324926" sldId="532"/>
            <ac:spMk id="2" creationId="{3B997014-F75E-06CE-98F1-09F520FCE7B8}"/>
          </ac:spMkLst>
        </pc:spChg>
        <pc:spChg chg="add mod">
          <ac:chgData name="Rima Fany Ferzli" userId="S::drferzli_hotmail.com#ext#@unaids.onmicrosoft.com::76ffa6bf-804e-4a81-8b29-c5c6b9fdc6bd" providerId="AD" clId="Web-{38375AB2-5108-6EE5-F216-1BC08AB39A59}" dt="2025-02-07T13:49:03.929" v="888" actId="1076"/>
          <ac:spMkLst>
            <pc:docMk/>
            <pc:sldMk cId="1413324926" sldId="532"/>
            <ac:spMk id="3" creationId="{CA2847B1-A1D6-EEF7-BD9E-786A7EDF4AB7}"/>
          </ac:spMkLst>
        </pc:spChg>
        <pc:spChg chg="mod">
          <ac:chgData name="Rima Fany Ferzli" userId="S::drferzli_hotmail.com#ext#@unaids.onmicrosoft.com::76ffa6bf-804e-4a81-8b29-c5c6b9fdc6bd" providerId="AD" clId="Web-{38375AB2-5108-6EE5-F216-1BC08AB39A59}" dt="2025-02-07T13:48:53.257" v="883" actId="20577"/>
          <ac:spMkLst>
            <pc:docMk/>
            <pc:sldMk cId="1413324926" sldId="532"/>
            <ac:spMk id="9" creationId="{6C591C98-3BEF-5BCF-DE84-F8675A836445}"/>
          </ac:spMkLst>
        </pc:spChg>
      </pc:sldChg>
      <pc:sldChg chg="addSp modSp">
        <pc:chgData name="Rima Fany Ferzli" userId="S::drferzli_hotmail.com#ext#@unaids.onmicrosoft.com::76ffa6bf-804e-4a81-8b29-c5c6b9fdc6bd" providerId="AD" clId="Web-{38375AB2-5108-6EE5-F216-1BC08AB39A59}" dt="2025-02-07T13:52:03.045" v="961" actId="1076"/>
        <pc:sldMkLst>
          <pc:docMk/>
          <pc:sldMk cId="1969628451" sldId="593"/>
        </pc:sldMkLst>
        <pc:spChg chg="add mod">
          <ac:chgData name="Rima Fany Ferzli" userId="S::drferzli_hotmail.com#ext#@unaids.onmicrosoft.com::76ffa6bf-804e-4a81-8b29-c5c6b9fdc6bd" providerId="AD" clId="Web-{38375AB2-5108-6EE5-F216-1BC08AB39A59}" dt="2025-02-07T13:51:45.544" v="958" actId="20577"/>
          <ac:spMkLst>
            <pc:docMk/>
            <pc:sldMk cId="1969628451" sldId="593"/>
            <ac:spMk id="2" creationId="{22570C5E-1D7C-639D-AB10-635EBB4F06A0}"/>
          </ac:spMkLst>
        </pc:spChg>
        <pc:spChg chg="add mod">
          <ac:chgData name="Rima Fany Ferzli" userId="S::drferzli_hotmail.com#ext#@unaids.onmicrosoft.com::76ffa6bf-804e-4a81-8b29-c5c6b9fdc6bd" providerId="AD" clId="Web-{38375AB2-5108-6EE5-F216-1BC08AB39A59}" dt="2025-02-07T13:52:03.045" v="961" actId="1076"/>
          <ac:spMkLst>
            <pc:docMk/>
            <pc:sldMk cId="1969628451" sldId="593"/>
            <ac:spMk id="3" creationId="{F8EBFEDD-0A51-67C8-E76C-19CF7BA45F76}"/>
          </ac:spMkLst>
        </pc:spChg>
        <pc:spChg chg="mod">
          <ac:chgData name="Rima Fany Ferzli" userId="S::drferzli_hotmail.com#ext#@unaids.onmicrosoft.com::76ffa6bf-804e-4a81-8b29-c5c6b9fdc6bd" providerId="AD" clId="Web-{38375AB2-5108-6EE5-F216-1BC08AB39A59}" dt="2025-02-07T13:51:25.856" v="947" actId="20577"/>
          <ac:spMkLst>
            <pc:docMk/>
            <pc:sldMk cId="1969628451" sldId="593"/>
            <ac:spMk id="9" creationId="{E04C98CE-ABF1-F455-4EF4-20C4B0FCEE32}"/>
          </ac:spMkLst>
        </pc:spChg>
      </pc:sldChg>
      <pc:sldChg chg="addSp delSp modSp">
        <pc:chgData name="Rima Fany Ferzli" userId="S::drferzli_hotmail.com#ext#@unaids.onmicrosoft.com::76ffa6bf-804e-4a81-8b29-c5c6b9fdc6bd" providerId="AD" clId="Web-{38375AB2-5108-6EE5-F216-1BC08AB39A59}" dt="2025-02-07T12:54:34.143" v="16" actId="1076"/>
        <pc:sldMkLst>
          <pc:docMk/>
          <pc:sldMk cId="4162600275" sldId="595"/>
        </pc:sldMkLst>
        <pc:spChg chg="add mod">
          <ac:chgData name="Rima Fany Ferzli" userId="S::drferzli_hotmail.com#ext#@unaids.onmicrosoft.com::76ffa6bf-804e-4a81-8b29-c5c6b9fdc6bd" providerId="AD" clId="Web-{38375AB2-5108-6EE5-F216-1BC08AB39A59}" dt="2025-02-07T12:54:34.143" v="16" actId="1076"/>
          <ac:spMkLst>
            <pc:docMk/>
            <pc:sldMk cId="4162600275" sldId="595"/>
            <ac:spMk id="5" creationId="{FC4300C2-7721-2FBD-310C-05739D0A5141}"/>
          </ac:spMkLst>
        </pc:spChg>
        <pc:spChg chg="mod">
          <ac:chgData name="Rima Fany Ferzli" userId="S::drferzli_hotmail.com#ext#@unaids.onmicrosoft.com::76ffa6bf-804e-4a81-8b29-c5c6b9fdc6bd" providerId="AD" clId="Web-{38375AB2-5108-6EE5-F216-1BC08AB39A59}" dt="2025-02-07T12:53:43.750" v="3" actId="14100"/>
          <ac:spMkLst>
            <pc:docMk/>
            <pc:sldMk cId="4162600275" sldId="595"/>
            <ac:spMk id="12" creationId="{25B2BBC0-F0A4-412F-9AC2-9C3EFC882DDB}"/>
          </ac:spMkLst>
        </pc:spChg>
      </pc:sldChg>
      <pc:sldChg chg="modSp">
        <pc:chgData name="Rima Fany Ferzli" userId="S::drferzli_hotmail.com#ext#@unaids.onmicrosoft.com::76ffa6bf-804e-4a81-8b29-c5c6b9fdc6bd" providerId="AD" clId="Web-{38375AB2-5108-6EE5-F216-1BC08AB39A59}" dt="2025-02-07T13:42:11.384" v="875" actId="20577"/>
        <pc:sldMkLst>
          <pc:docMk/>
          <pc:sldMk cId="2603235005" sldId="598"/>
        </pc:sldMkLst>
        <pc:spChg chg="mod">
          <ac:chgData name="Rima Fany Ferzli" userId="S::drferzli_hotmail.com#ext#@unaids.onmicrosoft.com::76ffa6bf-804e-4a81-8b29-c5c6b9fdc6bd" providerId="AD" clId="Web-{38375AB2-5108-6EE5-F216-1BC08AB39A59}" dt="2025-02-07T13:42:11.384" v="875" actId="20577"/>
          <ac:spMkLst>
            <pc:docMk/>
            <pc:sldMk cId="2603235005" sldId="598"/>
            <ac:spMk id="2" creationId="{1D788167-AAD2-5508-0D56-52B32C6CF513}"/>
          </ac:spMkLst>
        </pc:spChg>
      </pc:sldChg>
      <pc:sldChg chg="addSp modSp">
        <pc:chgData name="Rima Fany Ferzli" userId="S::drferzli_hotmail.com#ext#@unaids.onmicrosoft.com::76ffa6bf-804e-4a81-8b29-c5c6b9fdc6bd" providerId="AD" clId="Web-{38375AB2-5108-6EE5-F216-1BC08AB39A59}" dt="2025-02-07T13:36:53.888" v="828" actId="1076"/>
        <pc:sldMkLst>
          <pc:docMk/>
          <pc:sldMk cId="1609635899" sldId="604"/>
        </pc:sldMkLst>
        <pc:spChg chg="add mod">
          <ac:chgData name="Rima Fany Ferzli" userId="S::drferzli_hotmail.com#ext#@unaids.onmicrosoft.com::76ffa6bf-804e-4a81-8b29-c5c6b9fdc6bd" providerId="AD" clId="Web-{38375AB2-5108-6EE5-F216-1BC08AB39A59}" dt="2025-02-07T13:35:09.978" v="781" actId="1076"/>
          <ac:spMkLst>
            <pc:docMk/>
            <pc:sldMk cId="1609635899" sldId="604"/>
            <ac:spMk id="3" creationId="{D8D0E9D3-2D84-D846-B1E3-EAF44FFC511E}"/>
          </ac:spMkLst>
        </pc:spChg>
        <pc:spChg chg="add mod">
          <ac:chgData name="Rima Fany Ferzli" userId="S::drferzli_hotmail.com#ext#@unaids.onmicrosoft.com::76ffa6bf-804e-4a81-8b29-c5c6b9fdc6bd" providerId="AD" clId="Web-{38375AB2-5108-6EE5-F216-1BC08AB39A59}" dt="2025-02-07T13:36:53.888" v="828" actId="1076"/>
          <ac:spMkLst>
            <pc:docMk/>
            <pc:sldMk cId="1609635899" sldId="604"/>
            <ac:spMk id="5" creationId="{D3FC7EA0-8B76-7D3A-11B6-7758A6EC561D}"/>
          </ac:spMkLst>
        </pc:spChg>
        <pc:spChg chg="mod">
          <ac:chgData name="Rima Fany Ferzli" userId="S::drferzli_hotmail.com#ext#@unaids.onmicrosoft.com::76ffa6bf-804e-4a81-8b29-c5c6b9fdc6bd" providerId="AD" clId="Web-{38375AB2-5108-6EE5-F216-1BC08AB39A59}" dt="2025-02-07T13:36:38.153" v="825" actId="20577"/>
          <ac:spMkLst>
            <pc:docMk/>
            <pc:sldMk cId="1609635899" sldId="604"/>
            <ac:spMk id="21" creationId="{D5904E69-BCF1-16A4-7692-F5F4AF981785}"/>
          </ac:spMkLst>
        </pc:spChg>
      </pc:sldChg>
      <pc:sldChg chg="addSp modSp">
        <pc:chgData name="Rima Fany Ferzli" userId="S::drferzli_hotmail.com#ext#@unaids.onmicrosoft.com::76ffa6bf-804e-4a81-8b29-c5c6b9fdc6bd" providerId="AD" clId="Web-{38375AB2-5108-6EE5-F216-1BC08AB39A59}" dt="2025-02-07T13:21:44.731" v="577" actId="20577"/>
        <pc:sldMkLst>
          <pc:docMk/>
          <pc:sldMk cId="562036411" sldId="605"/>
        </pc:sldMkLst>
        <pc:spChg chg="mod">
          <ac:chgData name="Rima Fany Ferzli" userId="S::drferzli_hotmail.com#ext#@unaids.onmicrosoft.com::76ffa6bf-804e-4a81-8b29-c5c6b9fdc6bd" providerId="AD" clId="Web-{38375AB2-5108-6EE5-F216-1BC08AB39A59}" dt="2025-02-07T13:21:44.731" v="577" actId="20577"/>
          <ac:spMkLst>
            <pc:docMk/>
            <pc:sldMk cId="562036411" sldId="605"/>
            <ac:spMk id="2" creationId="{775F1927-A541-AE4D-AFCB-E361CD9632B9}"/>
          </ac:spMkLst>
        </pc:spChg>
        <pc:spChg chg="add mod">
          <ac:chgData name="Rima Fany Ferzli" userId="S::drferzli_hotmail.com#ext#@unaids.onmicrosoft.com::76ffa6bf-804e-4a81-8b29-c5c6b9fdc6bd" providerId="AD" clId="Web-{38375AB2-5108-6EE5-F216-1BC08AB39A59}" dt="2025-02-07T13:21:27.356" v="569" actId="1076"/>
          <ac:spMkLst>
            <pc:docMk/>
            <pc:sldMk cId="562036411" sldId="605"/>
            <ac:spMk id="5" creationId="{2F429C03-7A3F-F2AE-4E6D-FB87165A332E}"/>
          </ac:spMkLst>
        </pc:spChg>
      </pc:sldChg>
      <pc:sldChg chg="addSp modSp">
        <pc:chgData name="Rima Fany Ferzli" userId="S::drferzli_hotmail.com#ext#@unaids.onmicrosoft.com::76ffa6bf-804e-4a81-8b29-c5c6b9fdc6bd" providerId="AD" clId="Web-{38375AB2-5108-6EE5-F216-1BC08AB39A59}" dt="2025-02-07T13:46:58.659" v="877" actId="1076"/>
        <pc:sldMkLst>
          <pc:docMk/>
          <pc:sldMk cId="3839718844" sldId="606"/>
        </pc:sldMkLst>
        <pc:spChg chg="add mod">
          <ac:chgData name="Rima Fany Ferzli" userId="S::drferzli_hotmail.com#ext#@unaids.onmicrosoft.com::76ffa6bf-804e-4a81-8b29-c5c6b9fdc6bd" providerId="AD" clId="Web-{38375AB2-5108-6EE5-F216-1BC08AB39A59}" dt="2025-02-07T13:33:47.116" v="736" actId="1076"/>
          <ac:spMkLst>
            <pc:docMk/>
            <pc:sldMk cId="3839718844" sldId="606"/>
            <ac:spMk id="2" creationId="{C8520A17-9B4A-5CEE-CFAC-19F834267505}"/>
          </ac:spMkLst>
        </pc:spChg>
        <pc:spChg chg="add mod">
          <ac:chgData name="Rima Fany Ferzli" userId="S::drferzli_hotmail.com#ext#@unaids.onmicrosoft.com::76ffa6bf-804e-4a81-8b29-c5c6b9fdc6bd" providerId="AD" clId="Web-{38375AB2-5108-6EE5-F216-1BC08AB39A59}" dt="2025-02-07T13:32:12.097" v="724" actId="1076"/>
          <ac:spMkLst>
            <pc:docMk/>
            <pc:sldMk cId="3839718844" sldId="606"/>
            <ac:spMk id="3" creationId="{87A56392-9361-BFAA-474C-2D06C93A81EB}"/>
          </ac:spMkLst>
        </pc:spChg>
        <pc:spChg chg="add mod">
          <ac:chgData name="Rima Fany Ferzli" userId="S::drferzli_hotmail.com#ext#@unaids.onmicrosoft.com::76ffa6bf-804e-4a81-8b29-c5c6b9fdc6bd" providerId="AD" clId="Web-{38375AB2-5108-6EE5-F216-1BC08AB39A59}" dt="2025-02-07T13:32:15.472" v="725" actId="1076"/>
          <ac:spMkLst>
            <pc:docMk/>
            <pc:sldMk cId="3839718844" sldId="606"/>
            <ac:spMk id="5" creationId="{32BA02B8-B011-3B0A-EB99-1931B649863D}"/>
          </ac:spMkLst>
        </pc:spChg>
        <pc:spChg chg="add mod">
          <ac:chgData name="Rima Fany Ferzli" userId="S::drferzli_hotmail.com#ext#@unaids.onmicrosoft.com::76ffa6bf-804e-4a81-8b29-c5c6b9fdc6bd" providerId="AD" clId="Web-{38375AB2-5108-6EE5-F216-1BC08AB39A59}" dt="2025-02-07T13:32:22.707" v="727" actId="1076"/>
          <ac:spMkLst>
            <pc:docMk/>
            <pc:sldMk cId="3839718844" sldId="606"/>
            <ac:spMk id="9" creationId="{E9B7F56F-7761-1CCB-CE1F-0E327F1CD35F}"/>
          </ac:spMkLst>
        </pc:spChg>
        <pc:spChg chg="mod">
          <ac:chgData name="Rima Fany Ferzli" userId="S::drferzli_hotmail.com#ext#@unaids.onmicrosoft.com::76ffa6bf-804e-4a81-8b29-c5c6b9fdc6bd" providerId="AD" clId="Web-{38375AB2-5108-6EE5-F216-1BC08AB39A59}" dt="2025-02-07T13:33:18.349" v="734" actId="14100"/>
          <ac:spMkLst>
            <pc:docMk/>
            <pc:sldMk cId="3839718844" sldId="606"/>
            <ac:spMk id="14" creationId="{115B371E-2E67-1153-8071-DD9E6F98E485}"/>
          </ac:spMkLst>
        </pc:spChg>
        <pc:spChg chg="mod">
          <ac:chgData name="Rima Fany Ferzli" userId="S::drferzli_hotmail.com#ext#@unaids.onmicrosoft.com::76ffa6bf-804e-4a81-8b29-c5c6b9fdc6bd" providerId="AD" clId="Web-{38375AB2-5108-6EE5-F216-1BC08AB39A59}" dt="2025-02-07T13:33:26.287" v="735" actId="14100"/>
          <ac:spMkLst>
            <pc:docMk/>
            <pc:sldMk cId="3839718844" sldId="606"/>
            <ac:spMk id="22" creationId="{D1520C64-3E46-E4C6-4A3C-27B9C28698FD}"/>
          </ac:spMkLst>
        </pc:spChg>
        <pc:grpChg chg="mod">
          <ac:chgData name="Rima Fany Ferzli" userId="S::drferzli_hotmail.com#ext#@unaids.onmicrosoft.com::76ffa6bf-804e-4a81-8b29-c5c6b9fdc6bd" providerId="AD" clId="Web-{38375AB2-5108-6EE5-F216-1BC08AB39A59}" dt="2025-02-07T13:26:46.585" v="631" actId="14100"/>
          <ac:grpSpMkLst>
            <pc:docMk/>
            <pc:sldMk cId="3839718844" sldId="606"/>
            <ac:grpSpMk id="7" creationId="{9C8077CC-171C-3C66-F263-76F7D76B97FE}"/>
          </ac:grpSpMkLst>
        </pc:grpChg>
        <pc:picChg chg="mod">
          <ac:chgData name="Rima Fany Ferzli" userId="S::drferzli_hotmail.com#ext#@unaids.onmicrosoft.com::76ffa6bf-804e-4a81-8b29-c5c6b9fdc6bd" providerId="AD" clId="Web-{38375AB2-5108-6EE5-F216-1BC08AB39A59}" dt="2025-02-07T13:46:58.659" v="877" actId="1076"/>
          <ac:picMkLst>
            <pc:docMk/>
            <pc:sldMk cId="3839718844" sldId="606"/>
            <ac:picMk id="8" creationId="{77980C72-F4A6-B5A1-618E-C0A16042D37A}"/>
          </ac:picMkLst>
        </pc:picChg>
      </pc:sldChg>
      <pc:sldChg chg="addSp modSp">
        <pc:chgData name="Rima Fany Ferzli" userId="S::drferzli_hotmail.com#ext#@unaids.onmicrosoft.com::76ffa6bf-804e-4a81-8b29-c5c6b9fdc6bd" providerId="AD" clId="Web-{38375AB2-5108-6EE5-F216-1BC08AB39A59}" dt="2025-02-07T13:38:39.845" v="863" actId="1076"/>
        <pc:sldMkLst>
          <pc:docMk/>
          <pc:sldMk cId="4084451052" sldId="607"/>
        </pc:sldMkLst>
        <pc:spChg chg="mod">
          <ac:chgData name="Rima Fany Ferzli" userId="S::drferzli_hotmail.com#ext#@unaids.onmicrosoft.com::76ffa6bf-804e-4a81-8b29-c5c6b9fdc6bd" providerId="AD" clId="Web-{38375AB2-5108-6EE5-F216-1BC08AB39A59}" dt="2025-02-07T13:37:48.109" v="836" actId="20577"/>
          <ac:spMkLst>
            <pc:docMk/>
            <pc:sldMk cId="4084451052" sldId="607"/>
            <ac:spMk id="3" creationId="{539A5372-90A3-C617-291B-2A12A3144AC0}"/>
          </ac:spMkLst>
        </pc:spChg>
        <pc:spChg chg="add mod">
          <ac:chgData name="Rima Fany Ferzli" userId="S::drferzli_hotmail.com#ext#@unaids.onmicrosoft.com::76ffa6bf-804e-4a81-8b29-c5c6b9fdc6bd" providerId="AD" clId="Web-{38375AB2-5108-6EE5-F216-1BC08AB39A59}" dt="2025-02-07T13:38:39.845" v="863" actId="1076"/>
          <ac:spMkLst>
            <pc:docMk/>
            <pc:sldMk cId="4084451052" sldId="607"/>
            <ac:spMk id="7" creationId="{8450092A-C2EB-CEC8-F4DD-676345D5F0B5}"/>
          </ac:spMkLst>
        </pc:spChg>
      </pc:sldChg>
      <pc:sldChg chg="addSp modSp">
        <pc:chgData name="Rima Fany Ferzli" userId="S::drferzli_hotmail.com#ext#@unaids.onmicrosoft.com::76ffa6bf-804e-4a81-8b29-c5c6b9fdc6bd" providerId="AD" clId="Web-{38375AB2-5108-6EE5-F216-1BC08AB39A59}" dt="2025-02-07T13:20:50.042" v="556" actId="20577"/>
        <pc:sldMkLst>
          <pc:docMk/>
          <pc:sldMk cId="2989193637" sldId="608"/>
        </pc:sldMkLst>
        <pc:spChg chg="add mod">
          <ac:chgData name="Rima Fany Ferzli" userId="S::drferzli_hotmail.com#ext#@unaids.onmicrosoft.com::76ffa6bf-804e-4a81-8b29-c5c6b9fdc6bd" providerId="AD" clId="Web-{38375AB2-5108-6EE5-F216-1BC08AB39A59}" dt="2025-02-07T13:17:51.895" v="453" actId="1076"/>
          <ac:spMkLst>
            <pc:docMk/>
            <pc:sldMk cId="2989193637" sldId="608"/>
            <ac:spMk id="5" creationId="{91ABE239-E366-ED07-7685-A34D0D64ECE9}"/>
          </ac:spMkLst>
        </pc:spChg>
        <pc:spChg chg="mod">
          <ac:chgData name="Rima Fany Ferzli" userId="S::drferzli_hotmail.com#ext#@unaids.onmicrosoft.com::76ffa6bf-804e-4a81-8b29-c5c6b9fdc6bd" providerId="AD" clId="Web-{38375AB2-5108-6EE5-F216-1BC08AB39A59}" dt="2025-02-07T13:20:50.042" v="556" actId="20577"/>
          <ac:spMkLst>
            <pc:docMk/>
            <pc:sldMk cId="2989193637" sldId="608"/>
            <ac:spMk id="7" creationId="{2898E769-14BF-BC61-2AF9-1C51E11AC7C5}"/>
          </ac:spMkLst>
        </pc:spChg>
        <pc:spChg chg="add mod">
          <ac:chgData name="Rima Fany Ferzli" userId="S::drferzli_hotmail.com#ext#@unaids.onmicrosoft.com::76ffa6bf-804e-4a81-8b29-c5c6b9fdc6bd" providerId="AD" clId="Web-{38375AB2-5108-6EE5-F216-1BC08AB39A59}" dt="2025-02-07T13:18:27.584" v="470" actId="1076"/>
          <ac:spMkLst>
            <pc:docMk/>
            <pc:sldMk cId="2989193637" sldId="608"/>
            <ac:spMk id="10" creationId="{C00B2042-784E-512C-D740-7EEBA025109C}"/>
          </ac:spMkLst>
        </pc:spChg>
      </pc:sldChg>
      <pc:sldChg chg="addSp delSp modSp">
        <pc:chgData name="Rima Fany Ferzli" userId="S::drferzli_hotmail.com#ext#@unaids.onmicrosoft.com::76ffa6bf-804e-4a81-8b29-c5c6b9fdc6bd" providerId="AD" clId="Web-{38375AB2-5108-6EE5-F216-1BC08AB39A59}" dt="2025-02-07T14:00:24.781" v="1145" actId="1076"/>
        <pc:sldMkLst>
          <pc:docMk/>
          <pc:sldMk cId="3987527782" sldId="613"/>
        </pc:sldMkLst>
        <pc:spChg chg="mod">
          <ac:chgData name="Rima Fany Ferzli" userId="S::drferzli_hotmail.com#ext#@unaids.onmicrosoft.com::76ffa6bf-804e-4a81-8b29-c5c6b9fdc6bd" providerId="AD" clId="Web-{38375AB2-5108-6EE5-F216-1BC08AB39A59}" dt="2025-02-07T14:00:07.328" v="1141" actId="20577"/>
          <ac:spMkLst>
            <pc:docMk/>
            <pc:sldMk cId="3987527782" sldId="613"/>
            <ac:spMk id="3" creationId="{4CC897F4-B701-6870-C7A1-D63D4D764D31}"/>
          </ac:spMkLst>
        </pc:spChg>
        <pc:spChg chg="add mod">
          <ac:chgData name="Rima Fany Ferzli" userId="S::drferzli_hotmail.com#ext#@unaids.onmicrosoft.com::76ffa6bf-804e-4a81-8b29-c5c6b9fdc6bd" providerId="AD" clId="Web-{38375AB2-5108-6EE5-F216-1BC08AB39A59}" dt="2025-02-07T13:56:16.101" v="1033" actId="1076"/>
          <ac:spMkLst>
            <pc:docMk/>
            <pc:sldMk cId="3987527782" sldId="613"/>
            <ac:spMk id="5" creationId="{6A5C1F71-5C81-8092-2F42-FD08138BC72A}"/>
          </ac:spMkLst>
        </pc:spChg>
        <pc:spChg chg="add mod">
          <ac:chgData name="Rima Fany Ferzli" userId="S::drferzli_hotmail.com#ext#@unaids.onmicrosoft.com::76ffa6bf-804e-4a81-8b29-c5c6b9fdc6bd" providerId="AD" clId="Web-{38375AB2-5108-6EE5-F216-1BC08AB39A59}" dt="2025-02-07T13:57:00.290" v="1059" actId="1076"/>
          <ac:spMkLst>
            <pc:docMk/>
            <pc:sldMk cId="3987527782" sldId="613"/>
            <ac:spMk id="7" creationId="{BE8AE926-1DA5-792D-2078-2D06615BC526}"/>
          </ac:spMkLst>
        </pc:spChg>
        <pc:spChg chg="add mod">
          <ac:chgData name="Rima Fany Ferzli" userId="S::drferzli_hotmail.com#ext#@unaids.onmicrosoft.com::76ffa6bf-804e-4a81-8b29-c5c6b9fdc6bd" providerId="AD" clId="Web-{38375AB2-5108-6EE5-F216-1BC08AB39A59}" dt="2025-02-07T13:59:58.405" v="1139" actId="1076"/>
          <ac:spMkLst>
            <pc:docMk/>
            <pc:sldMk cId="3987527782" sldId="613"/>
            <ac:spMk id="10" creationId="{0A3FEB71-4F68-6303-114D-CB87C39AD059}"/>
          </ac:spMkLst>
        </pc:spChg>
        <pc:spChg chg="add mod">
          <ac:chgData name="Rima Fany Ferzli" userId="S::drferzli_hotmail.com#ext#@unaids.onmicrosoft.com::76ffa6bf-804e-4a81-8b29-c5c6b9fdc6bd" providerId="AD" clId="Web-{38375AB2-5108-6EE5-F216-1BC08AB39A59}" dt="2025-02-07T14:00:24.781" v="1145" actId="1076"/>
          <ac:spMkLst>
            <pc:docMk/>
            <pc:sldMk cId="3987527782" sldId="613"/>
            <ac:spMk id="11" creationId="{61C02204-4EBF-AD00-C812-B61914949C0E}"/>
          </ac:spMkLst>
        </pc:spChg>
      </pc:sldChg>
    </pc:docChg>
  </pc:docChgLst>
  <pc:docChgLst>
    <pc:chgData name="Rima Fany Ferzli" userId="S::drferzli_hotmail.com#ext#@unaids.onmicrosoft.com::76ffa6bf-804e-4a81-8b29-c5c6b9fdc6bd" providerId="AD" clId="Web-{EBA870F7-F33D-EDF8-66D4-DA2B882D37F6}"/>
    <pc:docChg chg="modSld">
      <pc:chgData name="Rima Fany Ferzli" userId="S::drferzli_hotmail.com#ext#@unaids.onmicrosoft.com::76ffa6bf-804e-4a81-8b29-c5c6b9fdc6bd" providerId="AD" clId="Web-{EBA870F7-F33D-EDF8-66D4-DA2B882D37F6}" dt="2025-02-07T12:00:25.325" v="8" actId="20577"/>
      <pc:docMkLst>
        <pc:docMk/>
      </pc:docMkLst>
      <pc:sldChg chg="modSp">
        <pc:chgData name="Rima Fany Ferzli" userId="S::drferzli_hotmail.com#ext#@unaids.onmicrosoft.com::76ffa6bf-804e-4a81-8b29-c5c6b9fdc6bd" providerId="AD" clId="Web-{EBA870F7-F33D-EDF8-66D4-DA2B882D37F6}" dt="2025-02-07T12:00:25.325" v="8" actId="20577"/>
        <pc:sldMkLst>
          <pc:docMk/>
          <pc:sldMk cId="2603235005" sldId="598"/>
        </pc:sldMkLst>
        <pc:spChg chg="mod">
          <ac:chgData name="Rima Fany Ferzli" userId="S::drferzli_hotmail.com#ext#@unaids.onmicrosoft.com::76ffa6bf-804e-4a81-8b29-c5c6b9fdc6bd" providerId="AD" clId="Web-{EBA870F7-F33D-EDF8-66D4-DA2B882D37F6}" dt="2025-02-07T12:00:25.325" v="8" actId="20577"/>
          <ac:spMkLst>
            <pc:docMk/>
            <pc:sldMk cId="2603235005" sldId="598"/>
            <ac:spMk id="2" creationId="{1D788167-AAD2-5508-0D56-52B32C6CF513}"/>
          </ac:spMkLst>
        </pc:spChg>
      </pc:sldChg>
    </pc:docChg>
  </pc:docChgLst>
  <pc:docChgLst>
    <pc:chgData name="Rima Fany Ferzli" userId="S::drferzli_hotmail.com#ext#@unaids.onmicrosoft.com::76ffa6bf-804e-4a81-8b29-c5c6b9fdc6bd" providerId="AD" clId="Web-{88CD0980-0C79-719B-34A5-F912D2B9BA69}"/>
    <pc:docChg chg="modSld">
      <pc:chgData name="Rima Fany Ferzli" userId="S::drferzli_hotmail.com#ext#@unaids.onmicrosoft.com::76ffa6bf-804e-4a81-8b29-c5c6b9fdc6bd" providerId="AD" clId="Web-{88CD0980-0C79-719B-34A5-F912D2B9BA69}" dt="2025-02-07T16:40:49.134" v="1242" actId="1076"/>
      <pc:docMkLst>
        <pc:docMk/>
      </pc:docMkLst>
      <pc:sldChg chg="modSp">
        <pc:chgData name="Rima Fany Ferzli" userId="S::drferzli_hotmail.com#ext#@unaids.onmicrosoft.com::76ffa6bf-804e-4a81-8b29-c5c6b9fdc6bd" providerId="AD" clId="Web-{88CD0980-0C79-719B-34A5-F912D2B9BA69}" dt="2025-02-07T16:02:39.970" v="614" actId="1076"/>
        <pc:sldMkLst>
          <pc:docMk/>
          <pc:sldMk cId="2657102656" sldId="294"/>
        </pc:sldMkLst>
        <pc:spChg chg="mod">
          <ac:chgData name="Rima Fany Ferzli" userId="S::drferzli_hotmail.com#ext#@unaids.onmicrosoft.com::76ffa6bf-804e-4a81-8b29-c5c6b9fdc6bd" providerId="AD" clId="Web-{88CD0980-0C79-719B-34A5-F912D2B9BA69}" dt="2025-02-07T16:02:21.531" v="612" actId="20577"/>
          <ac:spMkLst>
            <pc:docMk/>
            <pc:sldMk cId="2657102656" sldId="294"/>
            <ac:spMk id="3" creationId="{EFD22BBD-9BB7-63BA-4044-DC7E953B63D4}"/>
          </ac:spMkLst>
        </pc:spChg>
        <pc:spChg chg="mod">
          <ac:chgData name="Rima Fany Ferzli" userId="S::drferzli_hotmail.com#ext#@unaids.onmicrosoft.com::76ffa6bf-804e-4a81-8b29-c5c6b9fdc6bd" providerId="AD" clId="Web-{88CD0980-0C79-719B-34A5-F912D2B9BA69}" dt="2025-02-07T15:52:42.302" v="514" actId="1076"/>
          <ac:spMkLst>
            <pc:docMk/>
            <pc:sldMk cId="2657102656" sldId="294"/>
            <ac:spMk id="4" creationId="{533C66B8-F3A9-B98B-54C5-16EBEDE75917}"/>
          </ac:spMkLst>
        </pc:spChg>
        <pc:spChg chg="mod">
          <ac:chgData name="Rima Fany Ferzli" userId="S::drferzli_hotmail.com#ext#@unaids.onmicrosoft.com::76ffa6bf-804e-4a81-8b29-c5c6b9fdc6bd" providerId="AD" clId="Web-{88CD0980-0C79-719B-34A5-F912D2B9BA69}" dt="2025-02-07T15:50:34.715" v="505" actId="1076"/>
          <ac:spMkLst>
            <pc:docMk/>
            <pc:sldMk cId="2657102656" sldId="294"/>
            <ac:spMk id="5" creationId="{BFA896AC-E8B6-B478-FADD-EEF2AF1D71EA}"/>
          </ac:spMkLst>
        </pc:spChg>
        <pc:spChg chg="mod">
          <ac:chgData name="Rima Fany Ferzli" userId="S::drferzli_hotmail.com#ext#@unaids.onmicrosoft.com::76ffa6bf-804e-4a81-8b29-c5c6b9fdc6bd" providerId="AD" clId="Web-{88CD0980-0C79-719B-34A5-F912D2B9BA69}" dt="2025-02-07T15:57:22.041" v="541" actId="1076"/>
          <ac:spMkLst>
            <pc:docMk/>
            <pc:sldMk cId="2657102656" sldId="294"/>
            <ac:spMk id="6" creationId="{240C018A-DC3E-1A11-2FE9-409FDD5C1F57}"/>
          </ac:spMkLst>
        </pc:spChg>
        <pc:spChg chg="mod">
          <ac:chgData name="Rima Fany Ferzli" userId="S::drferzli_hotmail.com#ext#@unaids.onmicrosoft.com::76ffa6bf-804e-4a81-8b29-c5c6b9fdc6bd" providerId="AD" clId="Web-{88CD0980-0C79-719B-34A5-F912D2B9BA69}" dt="2025-02-07T16:01:48.873" v="595" actId="1076"/>
          <ac:spMkLst>
            <pc:docMk/>
            <pc:sldMk cId="2657102656" sldId="294"/>
            <ac:spMk id="7" creationId="{2A4128CE-E857-E762-F45C-28AA93C90451}"/>
          </ac:spMkLst>
        </pc:spChg>
        <pc:spChg chg="mod">
          <ac:chgData name="Rima Fany Ferzli" userId="S::drferzli_hotmail.com#ext#@unaids.onmicrosoft.com::76ffa6bf-804e-4a81-8b29-c5c6b9fdc6bd" providerId="AD" clId="Web-{88CD0980-0C79-719B-34A5-F912D2B9BA69}" dt="2025-02-07T16:02:39.970" v="614" actId="1076"/>
          <ac:spMkLst>
            <pc:docMk/>
            <pc:sldMk cId="2657102656" sldId="294"/>
            <ac:spMk id="8" creationId="{9596D269-58A1-76D3-7BF7-8EDA12C9BBFD}"/>
          </ac:spMkLst>
        </pc:spChg>
        <pc:picChg chg="mod">
          <ac:chgData name="Rima Fany Ferzli" userId="S::drferzli_hotmail.com#ext#@unaids.onmicrosoft.com::76ffa6bf-804e-4a81-8b29-c5c6b9fdc6bd" providerId="AD" clId="Web-{88CD0980-0C79-719B-34A5-F912D2B9BA69}" dt="2025-02-07T16:00:54.853" v="579" actId="1076"/>
          <ac:picMkLst>
            <pc:docMk/>
            <pc:sldMk cId="2657102656" sldId="294"/>
            <ac:picMk id="11" creationId="{C74F68EE-715E-6BCC-58F3-E9478044EEB8}"/>
          </ac:picMkLst>
        </pc:picChg>
      </pc:sldChg>
      <pc:sldChg chg="delSp modSp">
        <pc:chgData name="Rima Fany Ferzli" userId="S::drferzli_hotmail.com#ext#@unaids.onmicrosoft.com::76ffa6bf-804e-4a81-8b29-c5c6b9fdc6bd" providerId="AD" clId="Web-{88CD0980-0C79-719B-34A5-F912D2B9BA69}" dt="2025-02-07T16:13:50.065" v="787" actId="20577"/>
        <pc:sldMkLst>
          <pc:docMk/>
          <pc:sldMk cId="2666601881" sldId="442"/>
        </pc:sldMkLst>
        <pc:spChg chg="mod">
          <ac:chgData name="Rima Fany Ferzli" userId="S::drferzli_hotmail.com#ext#@unaids.onmicrosoft.com::76ffa6bf-804e-4a81-8b29-c5c6b9fdc6bd" providerId="AD" clId="Web-{88CD0980-0C79-719B-34A5-F912D2B9BA69}" dt="2025-02-07T16:13:50.065" v="787" actId="20577"/>
          <ac:spMkLst>
            <pc:docMk/>
            <pc:sldMk cId="2666601881" sldId="442"/>
            <ac:spMk id="16" creationId="{DD140C7D-9376-BF2B-61B8-E76956FC917D}"/>
          </ac:spMkLst>
        </pc:spChg>
      </pc:sldChg>
      <pc:sldChg chg="delSp modSp">
        <pc:chgData name="Rima Fany Ferzli" userId="S::drferzli_hotmail.com#ext#@unaids.onmicrosoft.com::76ffa6bf-804e-4a81-8b29-c5c6b9fdc6bd" providerId="AD" clId="Web-{88CD0980-0C79-719B-34A5-F912D2B9BA69}" dt="2025-02-07T16:29:04.271" v="1169" actId="20577"/>
        <pc:sldMkLst>
          <pc:docMk/>
          <pc:sldMk cId="1108573663" sldId="444"/>
        </pc:sldMkLst>
        <pc:spChg chg="mod">
          <ac:chgData name="Rima Fany Ferzli" userId="S::drferzli_hotmail.com#ext#@unaids.onmicrosoft.com::76ffa6bf-804e-4a81-8b29-c5c6b9fdc6bd" providerId="AD" clId="Web-{88CD0980-0C79-719B-34A5-F912D2B9BA69}" dt="2025-02-07T16:19:00.790" v="920" actId="1076"/>
          <ac:spMkLst>
            <pc:docMk/>
            <pc:sldMk cId="1108573663" sldId="444"/>
            <ac:spMk id="6" creationId="{832A004B-0866-7235-2186-FBE6E1B5EEDD}"/>
          </ac:spMkLst>
        </pc:spChg>
        <pc:spChg chg="mod">
          <ac:chgData name="Rima Fany Ferzli" userId="S::drferzli_hotmail.com#ext#@unaids.onmicrosoft.com::76ffa6bf-804e-4a81-8b29-c5c6b9fdc6bd" providerId="AD" clId="Web-{88CD0980-0C79-719B-34A5-F912D2B9BA69}" dt="2025-02-07T16:29:04.271" v="1169" actId="20577"/>
          <ac:spMkLst>
            <pc:docMk/>
            <pc:sldMk cId="1108573663" sldId="444"/>
            <ac:spMk id="7" creationId="{5F2D14D5-2DBD-60BF-463B-1B65CF1C4243}"/>
          </ac:spMkLst>
        </pc:spChg>
        <pc:spChg chg="mod">
          <ac:chgData name="Rima Fany Ferzli" userId="S::drferzli_hotmail.com#ext#@unaids.onmicrosoft.com::76ffa6bf-804e-4a81-8b29-c5c6b9fdc6bd" providerId="AD" clId="Web-{88CD0980-0C79-719B-34A5-F912D2B9BA69}" dt="2025-02-07T16:16:05.965" v="865" actId="1076"/>
          <ac:spMkLst>
            <pc:docMk/>
            <pc:sldMk cId="1108573663" sldId="444"/>
            <ac:spMk id="21" creationId="{07F5413B-19F1-C42D-33C9-623C5FE8BD30}"/>
          </ac:spMkLst>
        </pc:spChg>
      </pc:sldChg>
      <pc:sldChg chg="modSp">
        <pc:chgData name="Rima Fany Ferzli" userId="S::drferzli_hotmail.com#ext#@unaids.onmicrosoft.com::76ffa6bf-804e-4a81-8b29-c5c6b9fdc6bd" providerId="AD" clId="Web-{88CD0980-0C79-719B-34A5-F912D2B9BA69}" dt="2025-02-07T16:37:25.088" v="1221" actId="1076"/>
        <pc:sldMkLst>
          <pc:docMk/>
          <pc:sldMk cId="1897610592" sldId="592"/>
        </pc:sldMkLst>
        <pc:spChg chg="mod">
          <ac:chgData name="Rima Fany Ferzli" userId="S::drferzli_hotmail.com#ext#@unaids.onmicrosoft.com::76ffa6bf-804e-4a81-8b29-c5c6b9fdc6bd" providerId="AD" clId="Web-{88CD0980-0C79-719B-34A5-F912D2B9BA69}" dt="2025-02-07T16:37:25.088" v="1221" actId="1076"/>
          <ac:spMkLst>
            <pc:docMk/>
            <pc:sldMk cId="1897610592" sldId="592"/>
            <ac:spMk id="6" creationId="{7FB79A02-007B-D8A4-713D-3CB9BA177550}"/>
          </ac:spMkLst>
        </pc:spChg>
      </pc:sldChg>
      <pc:sldChg chg="modSp">
        <pc:chgData name="Rima Fany Ferzli" userId="S::drferzli_hotmail.com#ext#@unaids.onmicrosoft.com::76ffa6bf-804e-4a81-8b29-c5c6b9fdc6bd" providerId="AD" clId="Web-{88CD0980-0C79-719B-34A5-F912D2B9BA69}" dt="2025-02-07T16:39:06.330" v="1223" actId="1076"/>
        <pc:sldMkLst>
          <pc:docMk/>
          <pc:sldMk cId="1969628451" sldId="593"/>
        </pc:sldMkLst>
        <pc:spChg chg="mod">
          <ac:chgData name="Rima Fany Ferzli" userId="S::drferzli_hotmail.com#ext#@unaids.onmicrosoft.com::76ffa6bf-804e-4a81-8b29-c5c6b9fdc6bd" providerId="AD" clId="Web-{88CD0980-0C79-719B-34A5-F912D2B9BA69}" dt="2025-02-07T16:39:06.330" v="1223" actId="1076"/>
          <ac:spMkLst>
            <pc:docMk/>
            <pc:sldMk cId="1969628451" sldId="593"/>
            <ac:spMk id="2" creationId="{22570C5E-1D7C-639D-AB10-635EBB4F06A0}"/>
          </ac:spMkLst>
        </pc:spChg>
      </pc:sldChg>
      <pc:sldChg chg="delSp modSp">
        <pc:chgData name="Rima Fany Ferzli" userId="S::drferzli_hotmail.com#ext#@unaids.onmicrosoft.com::76ffa6bf-804e-4a81-8b29-c5c6b9fdc6bd" providerId="AD" clId="Web-{88CD0980-0C79-719B-34A5-F912D2B9BA69}" dt="2025-02-07T16:12:00.291" v="760" actId="20577"/>
        <pc:sldMkLst>
          <pc:docMk/>
          <pc:sldMk cId="4162600275" sldId="595"/>
        </pc:sldMkLst>
        <pc:spChg chg="mod">
          <ac:chgData name="Rima Fany Ferzli" userId="S::drferzli_hotmail.com#ext#@unaids.onmicrosoft.com::76ffa6bf-804e-4a81-8b29-c5c6b9fdc6bd" providerId="AD" clId="Web-{88CD0980-0C79-719B-34A5-F912D2B9BA69}" dt="2025-02-07T16:12:00.291" v="760" actId="20577"/>
          <ac:spMkLst>
            <pc:docMk/>
            <pc:sldMk cId="4162600275" sldId="595"/>
            <ac:spMk id="13" creationId="{1F30CDB9-CA25-890F-6358-477850F9FCD8}"/>
          </ac:spMkLst>
        </pc:spChg>
      </pc:sldChg>
      <pc:sldChg chg="addSp delSp modSp">
        <pc:chgData name="Rima Fany Ferzli" userId="S::drferzli_hotmail.com#ext#@unaids.onmicrosoft.com::76ffa6bf-804e-4a81-8b29-c5c6b9fdc6bd" providerId="AD" clId="Web-{88CD0980-0C79-719B-34A5-F912D2B9BA69}" dt="2025-02-07T15:49:02.614" v="497" actId="1076"/>
        <pc:sldMkLst>
          <pc:docMk/>
          <pc:sldMk cId="2603235005" sldId="598"/>
        </pc:sldMkLst>
        <pc:spChg chg="mod">
          <ac:chgData name="Rima Fany Ferzli" userId="S::drferzli_hotmail.com#ext#@unaids.onmicrosoft.com::76ffa6bf-804e-4a81-8b29-c5c6b9fdc6bd" providerId="AD" clId="Web-{88CD0980-0C79-719B-34A5-F912D2B9BA69}" dt="2025-02-07T15:48:37.472" v="494" actId="20577"/>
          <ac:spMkLst>
            <pc:docMk/>
            <pc:sldMk cId="2603235005" sldId="598"/>
            <ac:spMk id="2" creationId="{1D788167-AAD2-5508-0D56-52B32C6CF513}"/>
          </ac:spMkLst>
        </pc:spChg>
        <pc:spChg chg="mod">
          <ac:chgData name="Rima Fany Ferzli" userId="S::drferzli_hotmail.com#ext#@unaids.onmicrosoft.com::76ffa6bf-804e-4a81-8b29-c5c6b9fdc6bd" providerId="AD" clId="Web-{88CD0980-0C79-719B-34A5-F912D2B9BA69}" dt="2025-02-07T15:47:52.703" v="481" actId="14100"/>
          <ac:spMkLst>
            <pc:docMk/>
            <pc:sldMk cId="2603235005" sldId="598"/>
            <ac:spMk id="4" creationId="{29C63167-F373-444E-9852-008730EB5934}"/>
          </ac:spMkLst>
        </pc:spChg>
        <pc:spChg chg="add mod">
          <ac:chgData name="Rima Fany Ferzli" userId="S::drferzli_hotmail.com#ext#@unaids.onmicrosoft.com::76ffa6bf-804e-4a81-8b29-c5c6b9fdc6bd" providerId="AD" clId="Web-{88CD0980-0C79-719B-34A5-F912D2B9BA69}" dt="2025-02-07T15:49:02.614" v="497" actId="1076"/>
          <ac:spMkLst>
            <pc:docMk/>
            <pc:sldMk cId="2603235005" sldId="598"/>
            <ac:spMk id="13" creationId="{48986F48-8990-A5CD-D447-8932FB3FDB89}"/>
          </ac:spMkLst>
        </pc:spChg>
        <pc:spChg chg="add mod">
          <ac:chgData name="Rima Fany Ferzli" userId="S::drferzli_hotmail.com#ext#@unaids.onmicrosoft.com::76ffa6bf-804e-4a81-8b29-c5c6b9fdc6bd" providerId="AD" clId="Web-{88CD0980-0C79-719B-34A5-F912D2B9BA69}" dt="2025-02-07T15:49:00.505" v="496" actId="1076"/>
          <ac:spMkLst>
            <pc:docMk/>
            <pc:sldMk cId="2603235005" sldId="598"/>
            <ac:spMk id="15" creationId="{4776BBD8-4B32-60A8-B705-499681DE174C}"/>
          </ac:spMkLst>
        </pc:spChg>
        <pc:picChg chg="mod">
          <ac:chgData name="Rima Fany Ferzli" userId="S::drferzli_hotmail.com#ext#@unaids.onmicrosoft.com::76ffa6bf-804e-4a81-8b29-c5c6b9fdc6bd" providerId="AD" clId="Web-{88CD0980-0C79-719B-34A5-F912D2B9BA69}" dt="2025-02-07T15:42:25.992" v="407" actId="14100"/>
          <ac:picMkLst>
            <pc:docMk/>
            <pc:sldMk cId="2603235005" sldId="598"/>
            <ac:picMk id="3" creationId="{E10B1065-F9ED-407C-B225-99C494BAC3F0}"/>
          </ac:picMkLst>
        </pc:picChg>
        <pc:picChg chg="mod">
          <ac:chgData name="Rima Fany Ferzli" userId="S::drferzli_hotmail.com#ext#@unaids.onmicrosoft.com::76ffa6bf-804e-4a81-8b29-c5c6b9fdc6bd" providerId="AD" clId="Web-{88CD0980-0C79-719B-34A5-F912D2B9BA69}" dt="2025-02-07T15:42:23.445" v="406" actId="14100"/>
          <ac:picMkLst>
            <pc:docMk/>
            <pc:sldMk cId="2603235005" sldId="598"/>
            <ac:picMk id="9" creationId="{AF962E80-82CB-4B65-AB07-7B24FB3EE975}"/>
          </ac:picMkLst>
        </pc:picChg>
      </pc:sldChg>
      <pc:sldChg chg="modSp">
        <pc:chgData name="Rima Fany Ferzli" userId="S::drferzli_hotmail.com#ext#@unaids.onmicrosoft.com::76ffa6bf-804e-4a81-8b29-c5c6b9fdc6bd" providerId="AD" clId="Web-{88CD0980-0C79-719B-34A5-F912D2B9BA69}" dt="2025-02-07T16:36:14.599" v="1219" actId="1076"/>
        <pc:sldMkLst>
          <pc:docMk/>
          <pc:sldMk cId="1609635899" sldId="604"/>
        </pc:sldMkLst>
        <pc:spChg chg="mod">
          <ac:chgData name="Rima Fany Ferzli" userId="S::drferzli_hotmail.com#ext#@unaids.onmicrosoft.com::76ffa6bf-804e-4a81-8b29-c5c6b9fdc6bd" providerId="AD" clId="Web-{88CD0980-0C79-719B-34A5-F912D2B9BA69}" dt="2025-02-07T16:35:48.206" v="1218" actId="1076"/>
          <ac:spMkLst>
            <pc:docMk/>
            <pc:sldMk cId="1609635899" sldId="604"/>
            <ac:spMk id="3" creationId="{D8D0E9D3-2D84-D846-B1E3-EAF44FFC511E}"/>
          </ac:spMkLst>
        </pc:spChg>
        <pc:spChg chg="mod">
          <ac:chgData name="Rima Fany Ferzli" userId="S::drferzli_hotmail.com#ext#@unaids.onmicrosoft.com::76ffa6bf-804e-4a81-8b29-c5c6b9fdc6bd" providerId="AD" clId="Web-{88CD0980-0C79-719B-34A5-F912D2B9BA69}" dt="2025-02-07T16:36:14.599" v="1219" actId="1076"/>
          <ac:spMkLst>
            <pc:docMk/>
            <pc:sldMk cId="1609635899" sldId="604"/>
            <ac:spMk id="5" creationId="{D3FC7EA0-8B76-7D3A-11B6-7758A6EC561D}"/>
          </ac:spMkLst>
        </pc:spChg>
        <pc:spChg chg="mod">
          <ac:chgData name="Rima Fany Ferzli" userId="S::drferzli_hotmail.com#ext#@unaids.onmicrosoft.com::76ffa6bf-804e-4a81-8b29-c5c6b9fdc6bd" providerId="AD" clId="Web-{88CD0980-0C79-719B-34A5-F912D2B9BA69}" dt="2025-02-07T16:35:42.846" v="1217" actId="20577"/>
          <ac:spMkLst>
            <pc:docMk/>
            <pc:sldMk cId="1609635899" sldId="604"/>
            <ac:spMk id="21" creationId="{D5904E69-BCF1-16A4-7692-F5F4AF981785}"/>
          </ac:spMkLst>
        </pc:spChg>
      </pc:sldChg>
      <pc:sldChg chg="modSp">
        <pc:chgData name="Rima Fany Ferzli" userId="S::drferzli_hotmail.com#ext#@unaids.onmicrosoft.com::76ffa6bf-804e-4a81-8b29-c5c6b9fdc6bd" providerId="AD" clId="Web-{88CD0980-0C79-719B-34A5-F912D2B9BA69}" dt="2025-02-07T16:32:18.472" v="1204" actId="1076"/>
        <pc:sldMkLst>
          <pc:docMk/>
          <pc:sldMk cId="562036411" sldId="605"/>
        </pc:sldMkLst>
        <pc:spChg chg="mod">
          <ac:chgData name="Rima Fany Ferzli" userId="S::drferzli_hotmail.com#ext#@unaids.onmicrosoft.com::76ffa6bf-804e-4a81-8b29-c5c6b9fdc6bd" providerId="AD" clId="Web-{88CD0980-0C79-719B-34A5-F912D2B9BA69}" dt="2025-02-07T16:32:18.472" v="1204" actId="1076"/>
          <ac:spMkLst>
            <pc:docMk/>
            <pc:sldMk cId="562036411" sldId="605"/>
            <ac:spMk id="5" creationId="{2F429C03-7A3F-F2AE-4E6D-FB87165A332E}"/>
          </ac:spMkLst>
        </pc:spChg>
      </pc:sldChg>
      <pc:sldChg chg="modSp">
        <pc:chgData name="Rima Fany Ferzli" userId="S::drferzli_hotmail.com#ext#@unaids.onmicrosoft.com::76ffa6bf-804e-4a81-8b29-c5c6b9fdc6bd" providerId="AD" clId="Web-{88CD0980-0C79-719B-34A5-F912D2B9BA69}" dt="2025-02-07T16:34:33.795" v="1210" actId="1076"/>
        <pc:sldMkLst>
          <pc:docMk/>
          <pc:sldMk cId="3839718844" sldId="606"/>
        </pc:sldMkLst>
        <pc:spChg chg="mod">
          <ac:chgData name="Rima Fany Ferzli" userId="S::drferzli_hotmail.com#ext#@unaids.onmicrosoft.com::76ffa6bf-804e-4a81-8b29-c5c6b9fdc6bd" providerId="AD" clId="Web-{88CD0980-0C79-719B-34A5-F912D2B9BA69}" dt="2025-02-07T16:33:34.478" v="1208" actId="1076"/>
          <ac:spMkLst>
            <pc:docMk/>
            <pc:sldMk cId="3839718844" sldId="606"/>
            <ac:spMk id="5" creationId="{32BA02B8-B011-3B0A-EB99-1931B649863D}"/>
          </ac:spMkLst>
        </pc:spChg>
        <pc:spChg chg="mod">
          <ac:chgData name="Rima Fany Ferzli" userId="S::drferzli_hotmail.com#ext#@unaids.onmicrosoft.com::76ffa6bf-804e-4a81-8b29-c5c6b9fdc6bd" providerId="AD" clId="Web-{88CD0980-0C79-719B-34A5-F912D2B9BA69}" dt="2025-02-07T16:34:33.795" v="1210" actId="1076"/>
          <ac:spMkLst>
            <pc:docMk/>
            <pc:sldMk cId="3839718844" sldId="606"/>
            <ac:spMk id="9" creationId="{E9B7F56F-7761-1CCB-CE1F-0E327F1CD35F}"/>
          </ac:spMkLst>
        </pc:spChg>
      </pc:sldChg>
      <pc:sldChg chg="modSp">
        <pc:chgData name="Rima Fany Ferzli" userId="S::drferzli_hotmail.com#ext#@unaids.onmicrosoft.com::76ffa6bf-804e-4a81-8b29-c5c6b9fdc6bd" providerId="AD" clId="Web-{88CD0980-0C79-719B-34A5-F912D2B9BA69}" dt="2025-02-07T16:36:54.852" v="1220" actId="1076"/>
        <pc:sldMkLst>
          <pc:docMk/>
          <pc:sldMk cId="4084451052" sldId="607"/>
        </pc:sldMkLst>
        <pc:spChg chg="mod">
          <ac:chgData name="Rima Fany Ferzli" userId="S::drferzli_hotmail.com#ext#@unaids.onmicrosoft.com::76ffa6bf-804e-4a81-8b29-c5c6b9fdc6bd" providerId="AD" clId="Web-{88CD0980-0C79-719B-34A5-F912D2B9BA69}" dt="2025-02-07T16:36:54.852" v="1220" actId="1076"/>
          <ac:spMkLst>
            <pc:docMk/>
            <pc:sldMk cId="4084451052" sldId="607"/>
            <ac:spMk id="7" creationId="{8450092A-C2EB-CEC8-F4DD-676345D5F0B5}"/>
          </ac:spMkLst>
        </pc:spChg>
      </pc:sldChg>
      <pc:sldChg chg="modSp">
        <pc:chgData name="Rima Fany Ferzli" userId="S::drferzli_hotmail.com#ext#@unaids.onmicrosoft.com::76ffa6bf-804e-4a81-8b29-c5c6b9fdc6bd" providerId="AD" clId="Web-{88CD0980-0C79-719B-34A5-F912D2B9BA69}" dt="2025-02-07T16:31:49.892" v="1203" actId="1076"/>
        <pc:sldMkLst>
          <pc:docMk/>
          <pc:sldMk cId="2989193637" sldId="608"/>
        </pc:sldMkLst>
        <pc:spChg chg="mod">
          <ac:chgData name="Rima Fany Ferzli" userId="S::drferzli_hotmail.com#ext#@unaids.onmicrosoft.com::76ffa6bf-804e-4a81-8b29-c5c6b9fdc6bd" providerId="AD" clId="Web-{88CD0980-0C79-719B-34A5-F912D2B9BA69}" dt="2025-02-07T16:31:49.892" v="1203" actId="1076"/>
          <ac:spMkLst>
            <pc:docMk/>
            <pc:sldMk cId="2989193637" sldId="608"/>
            <ac:spMk id="5" creationId="{91ABE239-E366-ED07-7685-A34D0D64ECE9}"/>
          </ac:spMkLst>
        </pc:spChg>
        <pc:spChg chg="mod">
          <ac:chgData name="Rima Fany Ferzli" userId="S::drferzli_hotmail.com#ext#@unaids.onmicrosoft.com::76ffa6bf-804e-4a81-8b29-c5c6b9fdc6bd" providerId="AD" clId="Web-{88CD0980-0C79-719B-34A5-F912D2B9BA69}" dt="2025-02-07T16:31:43.329" v="1202" actId="20577"/>
          <ac:spMkLst>
            <pc:docMk/>
            <pc:sldMk cId="2989193637" sldId="608"/>
            <ac:spMk id="7" creationId="{2898E769-14BF-BC61-2AF9-1C51E11AC7C5}"/>
          </ac:spMkLst>
        </pc:spChg>
        <pc:spChg chg="mod">
          <ac:chgData name="Rima Fany Ferzli" userId="S::drferzli_hotmail.com#ext#@unaids.onmicrosoft.com::76ffa6bf-804e-4a81-8b29-c5c6b9fdc6bd" providerId="AD" clId="Web-{88CD0980-0C79-719B-34A5-F912D2B9BA69}" dt="2025-02-07T16:31:07.139" v="1193" actId="1076"/>
          <ac:spMkLst>
            <pc:docMk/>
            <pc:sldMk cId="2989193637" sldId="608"/>
            <ac:spMk id="10" creationId="{C00B2042-784E-512C-D740-7EEBA025109C}"/>
          </ac:spMkLst>
        </pc:spChg>
      </pc:sldChg>
      <pc:sldChg chg="modSp">
        <pc:chgData name="Rima Fany Ferzli" userId="S::drferzli_hotmail.com#ext#@unaids.onmicrosoft.com::76ffa6bf-804e-4a81-8b29-c5c6b9fdc6bd" providerId="AD" clId="Web-{88CD0980-0C79-719B-34A5-F912D2B9BA69}" dt="2025-02-07T16:40:49.134" v="1242" actId="1076"/>
        <pc:sldMkLst>
          <pc:docMk/>
          <pc:sldMk cId="3987527782" sldId="613"/>
        </pc:sldMkLst>
        <pc:spChg chg="mod">
          <ac:chgData name="Rima Fany Ferzli" userId="S::drferzli_hotmail.com#ext#@unaids.onmicrosoft.com::76ffa6bf-804e-4a81-8b29-c5c6b9fdc6bd" providerId="AD" clId="Web-{88CD0980-0C79-719B-34A5-F912D2B9BA69}" dt="2025-02-07T16:40:08.084" v="1236" actId="20577"/>
          <ac:spMkLst>
            <pc:docMk/>
            <pc:sldMk cId="3987527782" sldId="613"/>
            <ac:spMk id="3" creationId="{4CC897F4-B701-6870-C7A1-D63D4D764D31}"/>
          </ac:spMkLst>
        </pc:spChg>
        <pc:spChg chg="mod">
          <ac:chgData name="Rima Fany Ferzli" userId="S::drferzli_hotmail.com#ext#@unaids.onmicrosoft.com::76ffa6bf-804e-4a81-8b29-c5c6b9fdc6bd" providerId="AD" clId="Web-{88CD0980-0C79-719B-34A5-F912D2B9BA69}" dt="2025-02-07T16:39:38.348" v="1224" actId="1076"/>
          <ac:spMkLst>
            <pc:docMk/>
            <pc:sldMk cId="3987527782" sldId="613"/>
            <ac:spMk id="7" creationId="{BE8AE926-1DA5-792D-2078-2D06615BC526}"/>
          </ac:spMkLst>
        </pc:spChg>
        <pc:spChg chg="mod">
          <ac:chgData name="Rima Fany Ferzli" userId="S::drferzli_hotmail.com#ext#@unaids.onmicrosoft.com::76ffa6bf-804e-4a81-8b29-c5c6b9fdc6bd" providerId="AD" clId="Web-{88CD0980-0C79-719B-34A5-F912D2B9BA69}" dt="2025-02-07T16:40:38.180" v="1240" actId="1076"/>
          <ac:spMkLst>
            <pc:docMk/>
            <pc:sldMk cId="3987527782" sldId="613"/>
            <ac:spMk id="10" creationId="{0A3FEB71-4F68-6303-114D-CB87C39AD059}"/>
          </ac:spMkLst>
        </pc:spChg>
        <pc:spChg chg="mod">
          <ac:chgData name="Rima Fany Ferzli" userId="S::drferzli_hotmail.com#ext#@unaids.onmicrosoft.com::76ffa6bf-804e-4a81-8b29-c5c6b9fdc6bd" providerId="AD" clId="Web-{88CD0980-0C79-719B-34A5-F912D2B9BA69}" dt="2025-02-07T16:40:49.134" v="1242" actId="1076"/>
          <ac:spMkLst>
            <pc:docMk/>
            <pc:sldMk cId="3987527782" sldId="613"/>
            <ac:spMk id="11" creationId="{61C02204-4EBF-AD00-C812-B61914949C0E}"/>
          </ac:spMkLst>
        </pc:spChg>
      </pc:sldChg>
    </pc:docChg>
  </pc:docChgLst>
  <pc:docChgLst>
    <pc:chgData name="Rima Fany Ferzli" userId="S::drferzli_hotmail.com#ext#@unaids.onmicrosoft.com::76ffa6bf-804e-4a81-8b29-c5c6b9fdc6bd" providerId="AD" clId="Web-{D78B0A41-0E90-4D96-BA8D-994D2DBEE9A4}"/>
    <pc:docChg chg="modSld">
      <pc:chgData name="Rima Fany Ferzli" userId="S::drferzli_hotmail.com#ext#@unaids.onmicrosoft.com::76ffa6bf-804e-4a81-8b29-c5c6b9fdc6bd" providerId="AD" clId="Web-{D78B0A41-0E90-4D96-BA8D-994D2DBEE9A4}" dt="2025-02-07T11:59:06.995" v="2" actId="20577"/>
      <pc:docMkLst>
        <pc:docMk/>
      </pc:docMkLst>
      <pc:sldChg chg="modSp">
        <pc:chgData name="Rima Fany Ferzli" userId="S::drferzli_hotmail.com#ext#@unaids.onmicrosoft.com::76ffa6bf-804e-4a81-8b29-c5c6b9fdc6bd" providerId="AD" clId="Web-{D78B0A41-0E90-4D96-BA8D-994D2DBEE9A4}" dt="2025-02-07T11:59:06.995" v="2" actId="20577"/>
        <pc:sldMkLst>
          <pc:docMk/>
          <pc:sldMk cId="2603235005" sldId="598"/>
        </pc:sldMkLst>
        <pc:spChg chg="mod">
          <ac:chgData name="Rima Fany Ferzli" userId="S::drferzli_hotmail.com#ext#@unaids.onmicrosoft.com::76ffa6bf-804e-4a81-8b29-c5c6b9fdc6bd" providerId="AD" clId="Web-{D78B0A41-0E90-4D96-BA8D-994D2DBEE9A4}" dt="2025-02-07T11:59:06.995" v="2" actId="20577"/>
          <ac:spMkLst>
            <pc:docMk/>
            <pc:sldMk cId="2603235005" sldId="598"/>
            <ac:spMk id="2" creationId="{1D788167-AAD2-5508-0D56-52B32C6CF513}"/>
          </ac:spMkLst>
        </pc:spChg>
      </pc:sldChg>
    </pc:docChg>
  </pc:docChgLst>
  <pc:docChgLst>
    <pc:chgData name="Rima Fany Ferzli" userId="S::drferzli_hotmail.com#ext#@unaids.onmicrosoft.com::76ffa6bf-804e-4a81-8b29-c5c6b9fdc6bd" providerId="AD" clId="Web-{2D28966B-5737-F14D-A05A-A1769E83D5DD}"/>
    <pc:docChg chg="modSld">
      <pc:chgData name="Rima Fany Ferzli" userId="S::drferzli_hotmail.com#ext#@unaids.onmicrosoft.com::76ffa6bf-804e-4a81-8b29-c5c6b9fdc6bd" providerId="AD" clId="Web-{2D28966B-5737-F14D-A05A-A1769E83D5DD}" dt="2025-02-07T11:49:50.318" v="274" actId="20577"/>
      <pc:docMkLst>
        <pc:docMk/>
      </pc:docMkLst>
      <pc:sldChg chg="modSp">
        <pc:chgData name="Rima Fany Ferzli" userId="S::drferzli_hotmail.com#ext#@unaids.onmicrosoft.com::76ffa6bf-804e-4a81-8b29-c5c6b9fdc6bd" providerId="AD" clId="Web-{2D28966B-5737-F14D-A05A-A1769E83D5DD}" dt="2025-02-07T11:05:21.463" v="2" actId="20577"/>
        <pc:sldMkLst>
          <pc:docMk/>
          <pc:sldMk cId="2798585004" sldId="433"/>
        </pc:sldMkLst>
        <pc:spChg chg="mod">
          <ac:chgData name="Rima Fany Ferzli" userId="S::drferzli_hotmail.com#ext#@unaids.onmicrosoft.com::76ffa6bf-804e-4a81-8b29-c5c6b9fdc6bd" providerId="AD" clId="Web-{2D28966B-5737-F14D-A05A-A1769E83D5DD}" dt="2025-02-07T11:05:21.463" v="2" actId="20577"/>
          <ac:spMkLst>
            <pc:docMk/>
            <pc:sldMk cId="2798585004" sldId="433"/>
            <ac:spMk id="2" creationId="{445F07DE-F1B7-B5DA-3C5B-91D4509E74F3}"/>
          </ac:spMkLst>
        </pc:spChg>
      </pc:sldChg>
      <pc:sldChg chg="modSp">
        <pc:chgData name="Rima Fany Ferzli" userId="S::drferzli_hotmail.com#ext#@unaids.onmicrosoft.com::76ffa6bf-804e-4a81-8b29-c5c6b9fdc6bd" providerId="AD" clId="Web-{2D28966B-5737-F14D-A05A-A1769E83D5DD}" dt="2025-02-07T11:49:50.318" v="274" actId="20577"/>
        <pc:sldMkLst>
          <pc:docMk/>
          <pc:sldMk cId="2603235005" sldId="598"/>
        </pc:sldMkLst>
        <pc:spChg chg="mod">
          <ac:chgData name="Rima Fany Ferzli" userId="S::drferzli_hotmail.com#ext#@unaids.onmicrosoft.com::76ffa6bf-804e-4a81-8b29-c5c6b9fdc6bd" providerId="AD" clId="Web-{2D28966B-5737-F14D-A05A-A1769E83D5DD}" dt="2025-02-07T11:49:50.318" v="274" actId="20577"/>
          <ac:spMkLst>
            <pc:docMk/>
            <pc:sldMk cId="2603235005" sldId="598"/>
            <ac:spMk id="2" creationId="{1D788167-AAD2-5508-0D56-52B32C6CF513}"/>
          </ac:spMkLst>
        </pc:spChg>
      </pc:sldChg>
    </pc:docChg>
  </pc:docChgLst>
  <pc:docChgLst>
    <pc:chgData name="RACHA HOUMMADY" userId="af9d1d8e97962770" providerId="LiveId" clId="{5A9E70EB-CF44-7941-AD21-0E9FF2B504D7}"/>
    <pc:docChg chg="custSel modSld">
      <pc:chgData name="RACHA HOUMMADY" userId="af9d1d8e97962770" providerId="LiveId" clId="{5A9E70EB-CF44-7941-AD21-0E9FF2B504D7}" dt="2025-02-03T11:44:02.408" v="36" actId="27636"/>
      <pc:docMkLst>
        <pc:docMk/>
      </pc:docMkLst>
      <pc:sldChg chg="modSp">
        <pc:chgData name="RACHA HOUMMADY" userId="af9d1d8e97962770" providerId="LiveId" clId="{5A9E70EB-CF44-7941-AD21-0E9FF2B504D7}" dt="2025-02-03T11:39:32.171" v="5" actId="1076"/>
        <pc:sldMkLst>
          <pc:docMk/>
          <pc:sldMk cId="2443329472" sldId="284"/>
        </pc:sldMkLst>
        <pc:spChg chg="mod">
          <ac:chgData name="RACHA HOUMMADY" userId="af9d1d8e97962770" providerId="LiveId" clId="{5A9E70EB-CF44-7941-AD21-0E9FF2B504D7}" dt="2025-02-03T11:39:32.171" v="5" actId="1076"/>
          <ac:spMkLst>
            <pc:docMk/>
            <pc:sldMk cId="2443329472" sldId="284"/>
            <ac:spMk id="4" creationId="{8A43B42C-8735-47D7-10FA-E08026E83581}"/>
          </ac:spMkLst>
        </pc:spChg>
        <pc:grpChg chg="mod">
          <ac:chgData name="RACHA HOUMMADY" userId="af9d1d8e97962770" providerId="LiveId" clId="{5A9E70EB-CF44-7941-AD21-0E9FF2B504D7}" dt="2025-02-03T11:39:01.269" v="0" actId="1076"/>
          <ac:grpSpMkLst>
            <pc:docMk/>
            <pc:sldMk cId="2443329472" sldId="284"/>
            <ac:grpSpMk id="34" creationId="{C4EE7D85-80E9-5BE3-6D8C-17AC6B165EAA}"/>
          </ac:grpSpMkLst>
        </pc:grpChg>
      </pc:sldChg>
      <pc:sldChg chg="modSp">
        <pc:chgData name="RACHA HOUMMADY" userId="af9d1d8e97962770" providerId="LiveId" clId="{5A9E70EB-CF44-7941-AD21-0E9FF2B504D7}" dt="2025-02-03T11:40:36.489" v="11" actId="1076"/>
        <pc:sldMkLst>
          <pc:docMk/>
          <pc:sldMk cId="2666601881" sldId="442"/>
        </pc:sldMkLst>
        <pc:spChg chg="mod">
          <ac:chgData name="RACHA HOUMMADY" userId="af9d1d8e97962770" providerId="LiveId" clId="{5A9E70EB-CF44-7941-AD21-0E9FF2B504D7}" dt="2025-02-03T11:40:19.425" v="9" actId="255"/>
          <ac:spMkLst>
            <pc:docMk/>
            <pc:sldMk cId="2666601881" sldId="442"/>
            <ac:spMk id="2" creationId="{AE401E86-ADB7-C13E-92CE-DD08B10BD484}"/>
          </ac:spMkLst>
        </pc:spChg>
        <pc:spChg chg="mod">
          <ac:chgData name="RACHA HOUMMADY" userId="af9d1d8e97962770" providerId="LiveId" clId="{5A9E70EB-CF44-7941-AD21-0E9FF2B504D7}" dt="2025-02-03T11:40:36.489" v="11" actId="1076"/>
          <ac:spMkLst>
            <pc:docMk/>
            <pc:sldMk cId="2666601881" sldId="442"/>
            <ac:spMk id="16" creationId="{DD140C7D-9376-BF2B-61B8-E76956FC917D}"/>
          </ac:spMkLst>
        </pc:spChg>
      </pc:sldChg>
      <pc:sldChg chg="modSp">
        <pc:chgData name="RACHA HOUMMADY" userId="af9d1d8e97962770" providerId="LiveId" clId="{5A9E70EB-CF44-7941-AD21-0E9FF2B504D7}" dt="2025-02-03T11:39:44.178" v="6" actId="121"/>
        <pc:sldMkLst>
          <pc:docMk/>
          <pc:sldMk cId="729468955" sldId="443"/>
        </pc:sldMkLst>
        <pc:spChg chg="mod">
          <ac:chgData name="RACHA HOUMMADY" userId="af9d1d8e97962770" providerId="LiveId" clId="{5A9E70EB-CF44-7941-AD21-0E9FF2B504D7}" dt="2025-02-03T11:39:44.178" v="6" actId="121"/>
          <ac:spMkLst>
            <pc:docMk/>
            <pc:sldMk cId="729468955" sldId="443"/>
            <ac:spMk id="12" creationId="{E4BC3E74-4F05-84B8-7853-74FCB0CF2042}"/>
          </ac:spMkLst>
        </pc:spChg>
      </pc:sldChg>
      <pc:sldChg chg="modSp">
        <pc:chgData name="RACHA HOUMMADY" userId="af9d1d8e97962770" providerId="LiveId" clId="{5A9E70EB-CF44-7941-AD21-0E9FF2B504D7}" dt="2025-02-03T11:43:10.444" v="30" actId="121"/>
        <pc:sldMkLst>
          <pc:docMk/>
          <pc:sldMk cId="1413324926" sldId="532"/>
        </pc:sldMkLst>
        <pc:spChg chg="mod">
          <ac:chgData name="RACHA HOUMMADY" userId="af9d1d8e97962770" providerId="LiveId" clId="{5A9E70EB-CF44-7941-AD21-0E9FF2B504D7}" dt="2025-02-03T11:43:10.444" v="30" actId="121"/>
          <ac:spMkLst>
            <pc:docMk/>
            <pc:sldMk cId="1413324926" sldId="532"/>
            <ac:spMk id="9" creationId="{6C591C98-3BEF-5BCF-DE84-F8675A836445}"/>
          </ac:spMkLst>
        </pc:spChg>
        <pc:spChg chg="mod">
          <ac:chgData name="RACHA HOUMMADY" userId="af9d1d8e97962770" providerId="LiveId" clId="{5A9E70EB-CF44-7941-AD21-0E9FF2B504D7}" dt="2025-02-03T11:42:52.916" v="28" actId="255"/>
          <ac:spMkLst>
            <pc:docMk/>
            <pc:sldMk cId="1413324926" sldId="532"/>
            <ac:spMk id="12" creationId="{33965344-AA36-9F5F-34D5-CE2C17F1CB77}"/>
          </ac:spMkLst>
        </pc:spChg>
        <pc:spChg chg="mod">
          <ac:chgData name="RACHA HOUMMADY" userId="af9d1d8e97962770" providerId="LiveId" clId="{5A9E70EB-CF44-7941-AD21-0E9FF2B504D7}" dt="2025-02-03T11:42:33.478" v="24" actId="1076"/>
          <ac:spMkLst>
            <pc:docMk/>
            <pc:sldMk cId="1413324926" sldId="532"/>
            <ac:spMk id="13" creationId="{64A56F3D-0930-D810-6C4F-0C845B9EB121}"/>
          </ac:spMkLst>
        </pc:spChg>
        <pc:picChg chg="mod">
          <ac:chgData name="RACHA HOUMMADY" userId="af9d1d8e97962770" providerId="LiveId" clId="{5A9E70EB-CF44-7941-AD21-0E9FF2B504D7}" dt="2025-02-03T11:42:40.823" v="27" actId="1076"/>
          <ac:picMkLst>
            <pc:docMk/>
            <pc:sldMk cId="1413324926" sldId="532"/>
            <ac:picMk id="11" creationId="{C2587467-AE08-760C-7B53-43D04E9136BE}"/>
          </ac:picMkLst>
        </pc:picChg>
      </pc:sldChg>
      <pc:sldChg chg="modSp">
        <pc:chgData name="RACHA HOUMMADY" userId="af9d1d8e97962770" providerId="LiveId" clId="{5A9E70EB-CF44-7941-AD21-0E9FF2B504D7}" dt="2025-02-03T11:41:51.285" v="18" actId="1076"/>
        <pc:sldMkLst>
          <pc:docMk/>
          <pc:sldMk cId="1897610592" sldId="592"/>
        </pc:sldMkLst>
        <pc:spChg chg="mod">
          <ac:chgData name="RACHA HOUMMADY" userId="af9d1d8e97962770" providerId="LiveId" clId="{5A9E70EB-CF44-7941-AD21-0E9FF2B504D7}" dt="2025-02-03T11:41:47.720" v="17" actId="121"/>
          <ac:spMkLst>
            <pc:docMk/>
            <pc:sldMk cId="1897610592" sldId="592"/>
            <ac:spMk id="13" creationId="{F636D16A-3C90-DD8D-1525-0DB130AE7204}"/>
          </ac:spMkLst>
        </pc:spChg>
        <pc:spChg chg="mod">
          <ac:chgData name="RACHA HOUMMADY" userId="af9d1d8e97962770" providerId="LiveId" clId="{5A9E70EB-CF44-7941-AD21-0E9FF2B504D7}" dt="2025-02-03T11:41:36.368" v="15" actId="121"/>
          <ac:spMkLst>
            <pc:docMk/>
            <pc:sldMk cId="1897610592" sldId="592"/>
            <ac:spMk id="15" creationId="{183F21DB-4FC8-5C0C-E19D-4172E1F67B64}"/>
          </ac:spMkLst>
        </pc:spChg>
        <pc:picChg chg="mod">
          <ac:chgData name="RACHA HOUMMADY" userId="af9d1d8e97962770" providerId="LiveId" clId="{5A9E70EB-CF44-7941-AD21-0E9FF2B504D7}" dt="2025-02-03T11:41:51.285" v="18" actId="1076"/>
          <ac:picMkLst>
            <pc:docMk/>
            <pc:sldMk cId="1897610592" sldId="592"/>
            <ac:picMk id="4" creationId="{260D63BE-3F6A-1C6B-BCBD-07C11492D890}"/>
          </ac:picMkLst>
        </pc:picChg>
      </pc:sldChg>
      <pc:sldChg chg="modSp">
        <pc:chgData name="RACHA HOUMMADY" userId="af9d1d8e97962770" providerId="LiveId" clId="{5A9E70EB-CF44-7941-AD21-0E9FF2B504D7}" dt="2025-02-03T11:44:02.408" v="36" actId="27636"/>
        <pc:sldMkLst>
          <pc:docMk/>
          <pc:sldMk cId="1969628451" sldId="593"/>
        </pc:sldMkLst>
        <pc:spChg chg="mod">
          <ac:chgData name="RACHA HOUMMADY" userId="af9d1d8e97962770" providerId="LiveId" clId="{5A9E70EB-CF44-7941-AD21-0E9FF2B504D7}" dt="2025-02-03T11:43:30.066" v="32" actId="255"/>
          <ac:spMkLst>
            <pc:docMk/>
            <pc:sldMk cId="1969628451" sldId="593"/>
            <ac:spMk id="9" creationId="{E04C98CE-ABF1-F455-4EF4-20C4B0FCEE32}"/>
          </ac:spMkLst>
        </pc:spChg>
        <pc:spChg chg="mod">
          <ac:chgData name="RACHA HOUMMADY" userId="af9d1d8e97962770" providerId="LiveId" clId="{5A9E70EB-CF44-7941-AD21-0E9FF2B504D7}" dt="2025-02-03T11:44:02.408" v="36" actId="27636"/>
          <ac:spMkLst>
            <pc:docMk/>
            <pc:sldMk cId="1969628451" sldId="593"/>
            <ac:spMk id="12" creationId="{F0FE74B2-D2E3-6258-48A7-8EA0B8A06A9E}"/>
          </ac:spMkLst>
        </pc:spChg>
        <pc:spChg chg="mod">
          <ac:chgData name="RACHA HOUMMADY" userId="af9d1d8e97962770" providerId="LiveId" clId="{5A9E70EB-CF44-7941-AD21-0E9FF2B504D7}" dt="2025-02-03T11:43:46.471" v="33" actId="1076"/>
          <ac:spMkLst>
            <pc:docMk/>
            <pc:sldMk cId="1969628451" sldId="593"/>
            <ac:spMk id="13" creationId="{B1437820-12C1-407E-25C1-BBA27CDA3114}"/>
          </ac:spMkLst>
        </pc:spChg>
      </pc:sldChg>
      <pc:sldChg chg="modSp">
        <pc:chgData name="RACHA HOUMMADY" userId="af9d1d8e97962770" providerId="LiveId" clId="{5A9E70EB-CF44-7941-AD21-0E9FF2B504D7}" dt="2025-02-03T11:39:52.482" v="7" actId="121"/>
        <pc:sldMkLst>
          <pc:docMk/>
          <pc:sldMk cId="4162600275" sldId="595"/>
        </pc:sldMkLst>
        <pc:spChg chg="mod">
          <ac:chgData name="RACHA HOUMMADY" userId="af9d1d8e97962770" providerId="LiveId" clId="{5A9E70EB-CF44-7941-AD21-0E9FF2B504D7}" dt="2025-02-03T11:39:52.482" v="7" actId="121"/>
          <ac:spMkLst>
            <pc:docMk/>
            <pc:sldMk cId="4162600275" sldId="595"/>
            <ac:spMk id="13" creationId="{1F30CDB9-CA25-890F-6358-477850F9FCD8}"/>
          </ac:spMkLst>
        </pc:spChg>
      </pc:sldChg>
      <pc:sldChg chg="modSp">
        <pc:chgData name="RACHA HOUMMADY" userId="af9d1d8e97962770" providerId="LiveId" clId="{5A9E70EB-CF44-7941-AD21-0E9FF2B504D7}" dt="2025-02-03T11:42:01.899" v="19" actId="121"/>
        <pc:sldMkLst>
          <pc:docMk/>
          <pc:sldMk cId="2144032449" sldId="603"/>
        </pc:sldMkLst>
        <pc:spChg chg="mod">
          <ac:chgData name="RACHA HOUMMADY" userId="af9d1d8e97962770" providerId="LiveId" clId="{5A9E70EB-CF44-7941-AD21-0E9FF2B504D7}" dt="2025-02-03T11:42:01.899" v="19" actId="121"/>
          <ac:spMkLst>
            <pc:docMk/>
            <pc:sldMk cId="2144032449" sldId="603"/>
            <ac:spMk id="3" creationId="{AF1ABCDF-C50E-FC8F-D1D8-FDF7138E415D}"/>
          </ac:spMkLst>
        </pc:spChg>
      </pc:sldChg>
      <pc:sldChg chg="modSp">
        <pc:chgData name="RACHA HOUMMADY" userId="af9d1d8e97962770" providerId="LiveId" clId="{5A9E70EB-CF44-7941-AD21-0E9FF2B504D7}" dt="2025-02-03T11:41:07.336" v="13" actId="121"/>
        <pc:sldMkLst>
          <pc:docMk/>
          <pc:sldMk cId="562036411" sldId="605"/>
        </pc:sldMkLst>
        <pc:spChg chg="mod">
          <ac:chgData name="RACHA HOUMMADY" userId="af9d1d8e97962770" providerId="LiveId" clId="{5A9E70EB-CF44-7941-AD21-0E9FF2B504D7}" dt="2025-02-03T11:41:07.336" v="13" actId="121"/>
          <ac:spMkLst>
            <pc:docMk/>
            <pc:sldMk cId="562036411" sldId="605"/>
            <ac:spMk id="2" creationId="{775F1927-A541-AE4D-AFCB-E361CD9632B9}"/>
          </ac:spMkLst>
        </pc:spChg>
      </pc:sldChg>
      <pc:sldChg chg="modSp">
        <pc:chgData name="RACHA HOUMMADY" userId="af9d1d8e97962770" providerId="LiveId" clId="{5A9E70EB-CF44-7941-AD21-0E9FF2B504D7}" dt="2025-02-03T11:41:24.518" v="14" actId="121"/>
        <pc:sldMkLst>
          <pc:docMk/>
          <pc:sldMk cId="4084451052" sldId="607"/>
        </pc:sldMkLst>
        <pc:spChg chg="mod">
          <ac:chgData name="RACHA HOUMMADY" userId="af9d1d8e97962770" providerId="LiveId" clId="{5A9E70EB-CF44-7941-AD21-0E9FF2B504D7}" dt="2025-02-03T11:41:24.518" v="14" actId="121"/>
          <ac:spMkLst>
            <pc:docMk/>
            <pc:sldMk cId="4084451052" sldId="607"/>
            <ac:spMk id="3" creationId="{539A5372-90A3-C617-291B-2A12A3144AC0}"/>
          </ac:spMkLst>
        </pc:spChg>
      </pc:sldChg>
      <pc:sldChg chg="modSp">
        <pc:chgData name="RACHA HOUMMADY" userId="af9d1d8e97962770" providerId="LiveId" clId="{5A9E70EB-CF44-7941-AD21-0E9FF2B504D7}" dt="2025-02-03T11:40:53.818" v="12" actId="121"/>
        <pc:sldMkLst>
          <pc:docMk/>
          <pc:sldMk cId="2989193637" sldId="608"/>
        </pc:sldMkLst>
        <pc:spChg chg="mod">
          <ac:chgData name="RACHA HOUMMADY" userId="af9d1d8e97962770" providerId="LiveId" clId="{5A9E70EB-CF44-7941-AD21-0E9FF2B504D7}" dt="2025-02-03T11:40:53.818" v="12" actId="121"/>
          <ac:spMkLst>
            <pc:docMk/>
            <pc:sldMk cId="2989193637" sldId="608"/>
            <ac:spMk id="7" creationId="{2898E769-14BF-BC61-2AF9-1C51E11AC7C5}"/>
          </ac:spMkLst>
        </pc:spChg>
      </pc:sldChg>
      <pc:sldChg chg="modSp">
        <pc:chgData name="RACHA HOUMMADY" userId="af9d1d8e97962770" providerId="LiveId" clId="{5A9E70EB-CF44-7941-AD21-0E9FF2B504D7}" dt="2025-02-03T11:42:27.953" v="23" actId="1076"/>
        <pc:sldMkLst>
          <pc:docMk/>
          <pc:sldMk cId="3304644183" sldId="610"/>
        </pc:sldMkLst>
        <pc:spChg chg="mod">
          <ac:chgData name="RACHA HOUMMADY" userId="af9d1d8e97962770" providerId="LiveId" clId="{5A9E70EB-CF44-7941-AD21-0E9FF2B504D7}" dt="2025-02-03T11:42:27.953" v="23" actId="1076"/>
          <ac:spMkLst>
            <pc:docMk/>
            <pc:sldMk cId="3304644183" sldId="610"/>
            <ac:spMk id="4" creationId="{5C912A03-0803-B80F-8FCB-28B8CC802DAC}"/>
          </ac:spMkLst>
        </pc:spChg>
      </pc:sldChg>
      <pc:sldChg chg="modSp">
        <pc:chgData name="RACHA HOUMMADY" userId="af9d1d8e97962770" providerId="LiveId" clId="{5A9E70EB-CF44-7941-AD21-0E9FF2B504D7}" dt="2025-02-03T11:42:21.474" v="22" actId="1076"/>
        <pc:sldMkLst>
          <pc:docMk/>
          <pc:sldMk cId="3150738066" sldId="611"/>
        </pc:sldMkLst>
        <pc:spChg chg="mod">
          <ac:chgData name="RACHA HOUMMADY" userId="af9d1d8e97962770" providerId="LiveId" clId="{5A9E70EB-CF44-7941-AD21-0E9FF2B504D7}" dt="2025-02-03T11:42:15.234" v="21" actId="121"/>
          <ac:spMkLst>
            <pc:docMk/>
            <pc:sldMk cId="3150738066" sldId="611"/>
            <ac:spMk id="3" creationId="{52296F5C-FFF8-9FE0-8757-A43E53E8687C}"/>
          </ac:spMkLst>
        </pc:spChg>
        <pc:spChg chg="mod">
          <ac:chgData name="RACHA HOUMMADY" userId="af9d1d8e97962770" providerId="LiveId" clId="{5A9E70EB-CF44-7941-AD21-0E9FF2B504D7}" dt="2025-02-03T11:42:21.474" v="22" actId="1076"/>
          <ac:spMkLst>
            <pc:docMk/>
            <pc:sldMk cId="3150738066" sldId="611"/>
            <ac:spMk id="4" creationId="{D68CFB55-1D3C-C8EB-C557-2AC63154803D}"/>
          </ac:spMkLst>
        </pc:spChg>
        <pc:picChg chg="mod">
          <ac:chgData name="RACHA HOUMMADY" userId="af9d1d8e97962770" providerId="LiveId" clId="{5A9E70EB-CF44-7941-AD21-0E9FF2B504D7}" dt="2025-02-03T11:42:06.716" v="20" actId="14100"/>
          <ac:picMkLst>
            <pc:docMk/>
            <pc:sldMk cId="3150738066" sldId="611"/>
            <ac:picMk id="5" creationId="{BF946E17-8125-17AC-2D25-9DB2E6047797}"/>
          </ac:picMkLst>
        </pc:picChg>
      </pc:sldChg>
      <pc:sldChg chg="modSp">
        <pc:chgData name="RACHA HOUMMADY" userId="af9d1d8e97962770" providerId="LiveId" clId="{5A9E70EB-CF44-7941-AD21-0E9FF2B504D7}" dt="2025-02-03T11:44:02.268" v="35" actId="121"/>
        <pc:sldMkLst>
          <pc:docMk/>
          <pc:sldMk cId="3987527782" sldId="613"/>
        </pc:sldMkLst>
        <pc:spChg chg="mod">
          <ac:chgData name="RACHA HOUMMADY" userId="af9d1d8e97962770" providerId="LiveId" clId="{5A9E70EB-CF44-7941-AD21-0E9FF2B504D7}" dt="2025-02-03T11:44:02.268" v="35" actId="121"/>
          <ac:spMkLst>
            <pc:docMk/>
            <pc:sldMk cId="3987527782" sldId="613"/>
            <ac:spMk id="3" creationId="{4CC897F4-B701-6870-C7A1-D63D4D764D31}"/>
          </ac:spMkLst>
        </pc:spChg>
      </pc:sldChg>
    </pc:docChg>
  </pc:docChgLst>
  <pc:docChgLst>
    <pc:chgData name="Rima Fany Ferzli" userId="S::drferzli_hotmail.com#ext#@unaids.onmicrosoft.com::76ffa6bf-804e-4a81-8b29-c5c6b9fdc6bd" providerId="AD" clId="Web-{FA9FC6B8-DAD1-3DF4-55B4-A77C90BFD6B8}"/>
    <pc:docChg chg="modSld">
      <pc:chgData name="Rima Fany Ferzli" userId="S::drferzli_hotmail.com#ext#@unaids.onmicrosoft.com::76ffa6bf-804e-4a81-8b29-c5c6b9fdc6bd" providerId="AD" clId="Web-{FA9FC6B8-DAD1-3DF4-55B4-A77C90BFD6B8}" dt="2025-02-07T12:52:35.747" v="874" actId="20577"/>
      <pc:docMkLst>
        <pc:docMk/>
      </pc:docMkLst>
      <pc:sldChg chg="modSp">
        <pc:chgData name="Rima Fany Ferzli" userId="S::drferzli_hotmail.com#ext#@unaids.onmicrosoft.com::76ffa6bf-804e-4a81-8b29-c5c6b9fdc6bd" providerId="AD" clId="Web-{FA9FC6B8-DAD1-3DF4-55B4-A77C90BFD6B8}" dt="2025-02-07T12:24:24.482" v="281" actId="20577"/>
        <pc:sldMkLst>
          <pc:docMk/>
          <pc:sldMk cId="1940173111" sldId="281"/>
        </pc:sldMkLst>
        <pc:spChg chg="mod">
          <ac:chgData name="Rima Fany Ferzli" userId="S::drferzli_hotmail.com#ext#@unaids.onmicrosoft.com::76ffa6bf-804e-4a81-8b29-c5c6b9fdc6bd" providerId="AD" clId="Web-{FA9FC6B8-DAD1-3DF4-55B4-A77C90BFD6B8}" dt="2025-02-07T12:24:24.482" v="281" actId="20577"/>
          <ac:spMkLst>
            <pc:docMk/>
            <pc:sldMk cId="1940173111" sldId="281"/>
            <ac:spMk id="9" creationId="{6D683964-749A-FE23-8A2B-5C8C49A89B57}"/>
          </ac:spMkLst>
        </pc:spChg>
      </pc:sldChg>
      <pc:sldChg chg="modSp">
        <pc:chgData name="Rima Fany Ferzli" userId="S::drferzli_hotmail.com#ext#@unaids.onmicrosoft.com::76ffa6bf-804e-4a81-8b29-c5c6b9fdc6bd" providerId="AD" clId="Web-{FA9FC6B8-DAD1-3DF4-55B4-A77C90BFD6B8}" dt="2025-02-07T12:25:59.814" v="285" actId="20577"/>
        <pc:sldMkLst>
          <pc:docMk/>
          <pc:sldMk cId="2443329472" sldId="284"/>
        </pc:sldMkLst>
        <pc:spChg chg="mod">
          <ac:chgData name="Rima Fany Ferzli" userId="S::drferzli_hotmail.com#ext#@unaids.onmicrosoft.com::76ffa6bf-804e-4a81-8b29-c5c6b9fdc6bd" providerId="AD" clId="Web-{FA9FC6B8-DAD1-3DF4-55B4-A77C90BFD6B8}" dt="2025-02-07T12:25:59.814" v="285" actId="20577"/>
          <ac:spMkLst>
            <pc:docMk/>
            <pc:sldMk cId="2443329472" sldId="284"/>
            <ac:spMk id="4" creationId="{8A43B42C-8735-47D7-10FA-E08026E83581}"/>
          </ac:spMkLst>
        </pc:spChg>
      </pc:sldChg>
      <pc:sldChg chg="addSp modSp">
        <pc:chgData name="Rima Fany Ferzli" userId="S::drferzli_hotmail.com#ext#@unaids.onmicrosoft.com::76ffa6bf-804e-4a81-8b29-c5c6b9fdc6bd" providerId="AD" clId="Web-{FA9FC6B8-DAD1-3DF4-55B4-A77C90BFD6B8}" dt="2025-02-07T12:23:18.230" v="277" actId="20577"/>
        <pc:sldMkLst>
          <pc:docMk/>
          <pc:sldMk cId="2657102656" sldId="294"/>
        </pc:sldMkLst>
        <pc:spChg chg="mod">
          <ac:chgData name="Rima Fany Ferzli" userId="S::drferzli_hotmail.com#ext#@unaids.onmicrosoft.com::76ffa6bf-804e-4a81-8b29-c5c6b9fdc6bd" providerId="AD" clId="Web-{FA9FC6B8-DAD1-3DF4-55B4-A77C90BFD6B8}" dt="2025-02-07T12:23:18.230" v="277" actId="20577"/>
          <ac:spMkLst>
            <pc:docMk/>
            <pc:sldMk cId="2657102656" sldId="294"/>
            <ac:spMk id="3" creationId="{EFD22BBD-9BB7-63BA-4044-DC7E953B63D4}"/>
          </ac:spMkLst>
        </pc:spChg>
        <pc:spChg chg="add mod">
          <ac:chgData name="Rima Fany Ferzli" userId="S::drferzli_hotmail.com#ext#@unaids.onmicrosoft.com::76ffa6bf-804e-4a81-8b29-c5c6b9fdc6bd" providerId="AD" clId="Web-{FA9FC6B8-DAD1-3DF4-55B4-A77C90BFD6B8}" dt="2025-02-07T12:22:43.666" v="263" actId="1076"/>
          <ac:spMkLst>
            <pc:docMk/>
            <pc:sldMk cId="2657102656" sldId="294"/>
            <ac:spMk id="4" creationId="{533C66B8-F3A9-B98B-54C5-16EBEDE75917}"/>
          </ac:spMkLst>
        </pc:spChg>
        <pc:spChg chg="add mod">
          <ac:chgData name="Rima Fany Ferzli" userId="S::drferzli_hotmail.com#ext#@unaids.onmicrosoft.com::76ffa6bf-804e-4a81-8b29-c5c6b9fdc6bd" providerId="AD" clId="Web-{FA9FC6B8-DAD1-3DF4-55B4-A77C90BFD6B8}" dt="2025-02-07T12:18:26.375" v="177" actId="14100"/>
          <ac:spMkLst>
            <pc:docMk/>
            <pc:sldMk cId="2657102656" sldId="294"/>
            <ac:spMk id="5" creationId="{BFA896AC-E8B6-B478-FADD-EEF2AF1D71EA}"/>
          </ac:spMkLst>
        </pc:spChg>
        <pc:spChg chg="add mod">
          <ac:chgData name="Rima Fany Ferzli" userId="S::drferzli_hotmail.com#ext#@unaids.onmicrosoft.com::76ffa6bf-804e-4a81-8b29-c5c6b9fdc6bd" providerId="AD" clId="Web-{FA9FC6B8-DAD1-3DF4-55B4-A77C90BFD6B8}" dt="2025-02-07T12:19:30.237" v="198" actId="1076"/>
          <ac:spMkLst>
            <pc:docMk/>
            <pc:sldMk cId="2657102656" sldId="294"/>
            <ac:spMk id="6" creationId="{240C018A-DC3E-1A11-2FE9-409FDD5C1F57}"/>
          </ac:spMkLst>
        </pc:spChg>
        <pc:spChg chg="add mod">
          <ac:chgData name="Rima Fany Ferzli" userId="S::drferzli_hotmail.com#ext#@unaids.onmicrosoft.com::76ffa6bf-804e-4a81-8b29-c5c6b9fdc6bd" providerId="AD" clId="Web-{FA9FC6B8-DAD1-3DF4-55B4-A77C90BFD6B8}" dt="2025-02-07T12:20:22.005" v="217" actId="1076"/>
          <ac:spMkLst>
            <pc:docMk/>
            <pc:sldMk cId="2657102656" sldId="294"/>
            <ac:spMk id="7" creationId="{2A4128CE-E857-E762-F45C-28AA93C90451}"/>
          </ac:spMkLst>
        </pc:spChg>
        <pc:spChg chg="add mod">
          <ac:chgData name="Rima Fany Ferzli" userId="S::drferzli_hotmail.com#ext#@unaids.onmicrosoft.com::76ffa6bf-804e-4a81-8b29-c5c6b9fdc6bd" providerId="AD" clId="Web-{FA9FC6B8-DAD1-3DF4-55B4-A77C90BFD6B8}" dt="2025-02-07T12:21:25.601" v="238" actId="1076"/>
          <ac:spMkLst>
            <pc:docMk/>
            <pc:sldMk cId="2657102656" sldId="294"/>
            <ac:spMk id="8" creationId="{9596D269-58A1-76D3-7BF7-8EDA12C9BBFD}"/>
          </ac:spMkLst>
        </pc:spChg>
      </pc:sldChg>
      <pc:sldChg chg="modSp">
        <pc:chgData name="Rima Fany Ferzli" userId="S::drferzli_hotmail.com#ext#@unaids.onmicrosoft.com::76ffa6bf-804e-4a81-8b29-c5c6b9fdc6bd" providerId="AD" clId="Web-{FA9FC6B8-DAD1-3DF4-55B4-A77C90BFD6B8}" dt="2025-02-07T12:14:15.960" v="102" actId="20577"/>
        <pc:sldMkLst>
          <pc:docMk/>
          <pc:sldMk cId="2608589719" sldId="435"/>
        </pc:sldMkLst>
        <pc:spChg chg="mod">
          <ac:chgData name="Rima Fany Ferzli" userId="S::drferzli_hotmail.com#ext#@unaids.onmicrosoft.com::76ffa6bf-804e-4a81-8b29-c5c6b9fdc6bd" providerId="AD" clId="Web-{FA9FC6B8-DAD1-3DF4-55B4-A77C90BFD6B8}" dt="2025-02-07T12:14:15.960" v="102" actId="20577"/>
          <ac:spMkLst>
            <pc:docMk/>
            <pc:sldMk cId="2608589719" sldId="435"/>
            <ac:spMk id="2" creationId="{766D13A1-3996-547C-E539-E418193305C6}"/>
          </ac:spMkLst>
        </pc:spChg>
      </pc:sldChg>
      <pc:sldChg chg="addSp delSp modSp">
        <pc:chgData name="Rima Fany Ferzli" userId="S::drferzli_hotmail.com#ext#@unaids.onmicrosoft.com::76ffa6bf-804e-4a81-8b29-c5c6b9fdc6bd" providerId="AD" clId="Web-{FA9FC6B8-DAD1-3DF4-55B4-A77C90BFD6B8}" dt="2025-02-07T12:42:58.726" v="625" actId="20577"/>
        <pc:sldMkLst>
          <pc:docMk/>
          <pc:sldMk cId="2666601881" sldId="442"/>
        </pc:sldMkLst>
        <pc:spChg chg="mod">
          <ac:chgData name="Rima Fany Ferzli" userId="S::drferzli_hotmail.com#ext#@unaids.onmicrosoft.com::76ffa6bf-804e-4a81-8b29-c5c6b9fdc6bd" providerId="AD" clId="Web-{FA9FC6B8-DAD1-3DF4-55B4-A77C90BFD6B8}" dt="2025-02-07T12:32:57.673" v="400" actId="20577"/>
          <ac:spMkLst>
            <pc:docMk/>
            <pc:sldMk cId="2666601881" sldId="442"/>
            <ac:spMk id="2" creationId="{AE401E86-ADB7-C13E-92CE-DD08B10BD484}"/>
          </ac:spMkLst>
        </pc:spChg>
        <pc:spChg chg="add del mod">
          <ac:chgData name="Rima Fany Ferzli" userId="S::drferzli_hotmail.com#ext#@unaids.onmicrosoft.com::76ffa6bf-804e-4a81-8b29-c5c6b9fdc6bd" providerId="AD" clId="Web-{FA9FC6B8-DAD1-3DF4-55B4-A77C90BFD6B8}" dt="2025-02-07T12:33:14.517" v="405" actId="1076"/>
          <ac:spMkLst>
            <pc:docMk/>
            <pc:sldMk cId="2666601881" sldId="442"/>
            <ac:spMk id="5" creationId="{C10B334C-FDD9-0F91-EF85-FD1B87E69F5C}"/>
          </ac:spMkLst>
        </pc:spChg>
        <pc:spChg chg="add del mod">
          <ac:chgData name="Rima Fany Ferzli" userId="S::drferzli_hotmail.com#ext#@unaids.onmicrosoft.com::76ffa6bf-804e-4a81-8b29-c5c6b9fdc6bd" providerId="AD" clId="Web-{FA9FC6B8-DAD1-3DF4-55B4-A77C90BFD6B8}" dt="2025-02-07T12:42:58.726" v="625" actId="20577"/>
          <ac:spMkLst>
            <pc:docMk/>
            <pc:sldMk cId="2666601881" sldId="442"/>
            <ac:spMk id="16" creationId="{DD140C7D-9376-BF2B-61B8-E76956FC917D}"/>
          </ac:spMkLst>
        </pc:spChg>
      </pc:sldChg>
      <pc:sldChg chg="addSp delSp modSp">
        <pc:chgData name="Rima Fany Ferzli" userId="S::drferzli_hotmail.com#ext#@unaids.onmicrosoft.com::76ffa6bf-804e-4a81-8b29-c5c6b9fdc6bd" providerId="AD" clId="Web-{FA9FC6B8-DAD1-3DF4-55B4-A77C90BFD6B8}" dt="2025-02-07T12:52:35.747" v="874" actId="20577"/>
        <pc:sldMkLst>
          <pc:docMk/>
          <pc:sldMk cId="1108573663" sldId="444"/>
        </pc:sldMkLst>
        <pc:spChg chg="mod">
          <ac:chgData name="Rima Fany Ferzli" userId="S::drferzli_hotmail.com#ext#@unaids.onmicrosoft.com::76ffa6bf-804e-4a81-8b29-c5c6b9fdc6bd" providerId="AD" clId="Web-{FA9FC6B8-DAD1-3DF4-55B4-A77C90BFD6B8}" dt="2025-02-07T12:52:35.747" v="874" actId="20577"/>
          <ac:spMkLst>
            <pc:docMk/>
            <pc:sldMk cId="1108573663" sldId="444"/>
            <ac:spMk id="7" creationId="{5F2D14D5-2DBD-60BF-463B-1B65CF1C4243}"/>
          </ac:spMkLst>
        </pc:spChg>
        <pc:spChg chg="add mod">
          <ac:chgData name="Rima Fany Ferzli" userId="S::drferzli_hotmail.com#ext#@unaids.onmicrosoft.com::76ffa6bf-804e-4a81-8b29-c5c6b9fdc6bd" providerId="AD" clId="Web-{FA9FC6B8-DAD1-3DF4-55B4-A77C90BFD6B8}" dt="2025-02-07T12:44:43.339" v="664" actId="1076"/>
          <ac:spMkLst>
            <pc:docMk/>
            <pc:sldMk cId="1108573663" sldId="444"/>
            <ac:spMk id="21" creationId="{07F5413B-19F1-C42D-33C9-623C5FE8BD30}"/>
          </ac:spMkLst>
        </pc:spChg>
        <pc:picChg chg="mod">
          <ac:chgData name="Rima Fany Ferzli" userId="S::drferzli_hotmail.com#ext#@unaids.onmicrosoft.com::76ffa6bf-804e-4a81-8b29-c5c6b9fdc6bd" providerId="AD" clId="Web-{FA9FC6B8-DAD1-3DF4-55B4-A77C90BFD6B8}" dt="2025-02-07T12:44:11.432" v="648" actId="1076"/>
          <ac:picMkLst>
            <pc:docMk/>
            <pc:sldMk cId="1108573663" sldId="444"/>
            <ac:picMk id="3" creationId="{5EE79D35-DAA5-6C9C-6660-459AD1FAE4C9}"/>
          </ac:picMkLst>
        </pc:picChg>
      </pc:sldChg>
      <pc:sldChg chg="addSp modSp">
        <pc:chgData name="Rima Fany Ferzli" userId="S::drferzli_hotmail.com#ext#@unaids.onmicrosoft.com::76ffa6bf-804e-4a81-8b29-c5c6b9fdc6bd" providerId="AD" clId="Web-{FA9FC6B8-DAD1-3DF4-55B4-A77C90BFD6B8}" dt="2025-02-07T12:28:17.334" v="307" actId="1076"/>
        <pc:sldMkLst>
          <pc:docMk/>
          <pc:sldMk cId="4162600275" sldId="595"/>
        </pc:sldMkLst>
        <pc:spChg chg="mod">
          <ac:chgData name="Rima Fany Ferzli" userId="S::drferzli_hotmail.com#ext#@unaids.onmicrosoft.com::76ffa6bf-804e-4a81-8b29-c5c6b9fdc6bd" providerId="AD" clId="Web-{FA9FC6B8-DAD1-3DF4-55B4-A77C90BFD6B8}" dt="2025-02-07T12:27:39.911" v="297" actId="20577"/>
          <ac:spMkLst>
            <pc:docMk/>
            <pc:sldMk cId="4162600275" sldId="595"/>
            <ac:spMk id="13" creationId="{1F30CDB9-CA25-890F-6358-477850F9FCD8}"/>
          </ac:spMkLst>
        </pc:spChg>
      </pc:sldChg>
      <pc:sldChg chg="addSp modSp">
        <pc:chgData name="Rima Fany Ferzli" userId="S::drferzli_hotmail.com#ext#@unaids.onmicrosoft.com::76ffa6bf-804e-4a81-8b29-c5c6b9fdc6bd" providerId="AD" clId="Web-{FA9FC6B8-DAD1-3DF4-55B4-A77C90BFD6B8}" dt="2025-02-07T12:12:55.254" v="91" actId="20577"/>
        <pc:sldMkLst>
          <pc:docMk/>
          <pc:sldMk cId="2603235005" sldId="598"/>
        </pc:sldMkLst>
        <pc:spChg chg="mod">
          <ac:chgData name="Rima Fany Ferzli" userId="S::drferzli_hotmail.com#ext#@unaids.onmicrosoft.com::76ffa6bf-804e-4a81-8b29-c5c6b9fdc6bd" providerId="AD" clId="Web-{FA9FC6B8-DAD1-3DF4-55B4-A77C90BFD6B8}" dt="2025-02-07T12:12:45.019" v="88" actId="20577"/>
          <ac:spMkLst>
            <pc:docMk/>
            <pc:sldMk cId="2603235005" sldId="598"/>
            <ac:spMk id="2" creationId="{1D788167-AAD2-5508-0D56-52B32C6CF513}"/>
          </ac:spMkLst>
        </pc:spChg>
        <pc:spChg chg="mod">
          <ac:chgData name="Rima Fany Ferzli" userId="S::drferzli_hotmail.com#ext#@unaids.onmicrosoft.com::76ffa6bf-804e-4a81-8b29-c5c6b9fdc6bd" providerId="AD" clId="Web-{FA9FC6B8-DAD1-3DF4-55B4-A77C90BFD6B8}" dt="2025-02-07T12:08:35.901" v="8" actId="20577"/>
          <ac:spMkLst>
            <pc:docMk/>
            <pc:sldMk cId="2603235005" sldId="598"/>
            <ac:spMk id="4" creationId="{29C63167-F373-444E-9852-008730EB5934}"/>
          </ac:spMkLst>
        </pc:spChg>
      </pc:sldChg>
      <pc:sldChg chg="addSp delSp modSp">
        <pc:chgData name="Rima Fany Ferzli" userId="S::drferzli_hotmail.com#ext#@unaids.onmicrosoft.com::76ffa6bf-804e-4a81-8b29-c5c6b9fdc6bd" providerId="AD" clId="Web-{FA9FC6B8-DAD1-3DF4-55B4-A77C90BFD6B8}" dt="2025-02-07T12:31:11.466" v="374" actId="1076"/>
        <pc:sldMkLst>
          <pc:docMk/>
          <pc:sldMk cId="318734530" sldId="609"/>
        </pc:sldMkLst>
        <pc:spChg chg="add del mod">
          <ac:chgData name="Rima Fany Ferzli" userId="S::drferzli_hotmail.com#ext#@unaids.onmicrosoft.com::76ffa6bf-804e-4a81-8b29-c5c6b9fdc6bd" providerId="AD" clId="Web-{FA9FC6B8-DAD1-3DF4-55B4-A77C90BFD6B8}" dt="2025-02-07T12:31:02.903" v="373" actId="20577"/>
          <ac:spMkLst>
            <pc:docMk/>
            <pc:sldMk cId="318734530" sldId="609"/>
            <ac:spMk id="2" creationId="{90A03CC2-811B-7AA4-016B-C4EF66627D31}"/>
          </ac:spMkLst>
        </pc:spChg>
        <pc:spChg chg="add mod">
          <ac:chgData name="Rima Fany Ferzli" userId="S::drferzli_hotmail.com#ext#@unaids.onmicrosoft.com::76ffa6bf-804e-4a81-8b29-c5c6b9fdc6bd" providerId="AD" clId="Web-{FA9FC6B8-DAD1-3DF4-55B4-A77C90BFD6B8}" dt="2025-02-07T12:29:43.134" v="343" actId="1076"/>
          <ac:spMkLst>
            <pc:docMk/>
            <pc:sldMk cId="318734530" sldId="609"/>
            <ac:spMk id="14" creationId="{7138578B-FC67-F3FB-D891-5D5CE0549AA7}"/>
          </ac:spMkLst>
        </pc:spChg>
        <pc:spChg chg="add mod">
          <ac:chgData name="Rima Fany Ferzli" userId="S::drferzli_hotmail.com#ext#@unaids.onmicrosoft.com::76ffa6bf-804e-4a81-8b29-c5c6b9fdc6bd" providerId="AD" clId="Web-{FA9FC6B8-DAD1-3DF4-55B4-A77C90BFD6B8}" dt="2025-02-07T12:31:11.466" v="374" actId="1076"/>
          <ac:spMkLst>
            <pc:docMk/>
            <pc:sldMk cId="318734530" sldId="609"/>
            <ac:spMk id="15" creationId="{3A13A66B-D9CE-C2AD-BD0A-EF5A48E3CDC7}"/>
          </ac:spMkLst>
        </pc:spChg>
        <pc:spChg chg="add mod">
          <ac:chgData name="Rima Fany Ferzli" userId="S::drferzli_hotmail.com#ext#@unaids.onmicrosoft.com::76ffa6bf-804e-4a81-8b29-c5c6b9fdc6bd" providerId="AD" clId="Web-{FA9FC6B8-DAD1-3DF4-55B4-A77C90BFD6B8}" dt="2025-02-07T12:30:45.402" v="363" actId="1076"/>
          <ac:spMkLst>
            <pc:docMk/>
            <pc:sldMk cId="318734530" sldId="609"/>
            <ac:spMk id="17" creationId="{9C45BD36-37BF-F28C-02EA-8717E877FEC1}"/>
          </ac:spMkLst>
        </pc:spChg>
      </pc:sldChg>
    </pc:docChg>
  </pc:docChgLst>
  <pc:docChgLst>
    <pc:chgData name="Rima Fany Ferzli" userId="S::drferzli_hotmail.com#ext#@unaids.onmicrosoft.com::76ffa6bf-804e-4a81-8b29-c5c6b9fdc6bd" providerId="AD" clId="Web-{984D8F62-BBAE-586A-5339-3715E1966381}"/>
    <pc:docChg chg="modSld">
      <pc:chgData name="Rima Fany Ferzli" userId="S::drferzli_hotmail.com#ext#@unaids.onmicrosoft.com::76ffa6bf-804e-4a81-8b29-c5c6b9fdc6bd" providerId="AD" clId="Web-{984D8F62-BBAE-586A-5339-3715E1966381}" dt="2025-02-10T19:44:48.371" v="275" actId="20577"/>
      <pc:docMkLst>
        <pc:docMk/>
      </pc:docMkLst>
      <pc:sldChg chg="modSp">
        <pc:chgData name="Rima Fany Ferzli" userId="S::drferzli_hotmail.com#ext#@unaids.onmicrosoft.com::76ffa6bf-804e-4a81-8b29-c5c6b9fdc6bd" providerId="AD" clId="Web-{984D8F62-BBAE-586A-5339-3715E1966381}" dt="2025-02-10T19:25:32.016" v="192" actId="20577"/>
        <pc:sldMkLst>
          <pc:docMk/>
          <pc:sldMk cId="1940173111" sldId="281"/>
        </pc:sldMkLst>
        <pc:spChg chg="mod">
          <ac:chgData name="Rima Fany Ferzli" userId="S::drferzli_hotmail.com#ext#@unaids.onmicrosoft.com::76ffa6bf-804e-4a81-8b29-c5c6b9fdc6bd" providerId="AD" clId="Web-{984D8F62-BBAE-586A-5339-3715E1966381}" dt="2025-02-10T19:25:32.016" v="192" actId="20577"/>
          <ac:spMkLst>
            <pc:docMk/>
            <pc:sldMk cId="1940173111" sldId="281"/>
            <ac:spMk id="2" creationId="{749A5BE7-8013-A517-71EB-7A7E855AB1E8}"/>
          </ac:spMkLst>
        </pc:spChg>
      </pc:sldChg>
      <pc:sldChg chg="modSp">
        <pc:chgData name="Rima Fany Ferzli" userId="S::drferzli_hotmail.com#ext#@unaids.onmicrosoft.com::76ffa6bf-804e-4a81-8b29-c5c6b9fdc6bd" providerId="AD" clId="Web-{984D8F62-BBAE-586A-5339-3715E1966381}" dt="2025-02-10T19:32:14.593" v="224" actId="20577"/>
        <pc:sldMkLst>
          <pc:docMk/>
          <pc:sldMk cId="3094053899" sldId="291"/>
        </pc:sldMkLst>
        <pc:spChg chg="mod">
          <ac:chgData name="Rima Fany Ferzli" userId="S::drferzli_hotmail.com#ext#@unaids.onmicrosoft.com::76ffa6bf-804e-4a81-8b29-c5c6b9fdc6bd" providerId="AD" clId="Web-{984D8F62-BBAE-586A-5339-3715E1966381}" dt="2025-02-10T19:32:14.593" v="224" actId="20577"/>
          <ac:spMkLst>
            <pc:docMk/>
            <pc:sldMk cId="3094053899" sldId="291"/>
            <ac:spMk id="5" creationId="{12747327-09A7-ACC2-2B70-48C134DD42BC}"/>
          </ac:spMkLst>
        </pc:spChg>
      </pc:sldChg>
      <pc:sldChg chg="modSp">
        <pc:chgData name="Rima Fany Ferzli" userId="S::drferzli_hotmail.com#ext#@unaids.onmicrosoft.com::76ffa6bf-804e-4a81-8b29-c5c6b9fdc6bd" providerId="AD" clId="Web-{984D8F62-BBAE-586A-5339-3715E1966381}" dt="2025-02-10T19:24:46.124" v="191" actId="1076"/>
        <pc:sldMkLst>
          <pc:docMk/>
          <pc:sldMk cId="2657102656" sldId="294"/>
        </pc:sldMkLst>
        <pc:spChg chg="mod">
          <ac:chgData name="Rima Fany Ferzli" userId="S::drferzli_hotmail.com#ext#@unaids.onmicrosoft.com::76ffa6bf-804e-4a81-8b29-c5c6b9fdc6bd" providerId="AD" clId="Web-{984D8F62-BBAE-586A-5339-3715E1966381}" dt="2025-02-10T19:22:16.572" v="187" actId="20577"/>
          <ac:spMkLst>
            <pc:docMk/>
            <pc:sldMk cId="2657102656" sldId="294"/>
            <ac:spMk id="2" creationId="{D045BE23-152A-DCD2-C128-47B264FB8C19}"/>
          </ac:spMkLst>
        </pc:spChg>
        <pc:spChg chg="mod">
          <ac:chgData name="Rima Fany Ferzli" userId="S::drferzli_hotmail.com#ext#@unaids.onmicrosoft.com::76ffa6bf-804e-4a81-8b29-c5c6b9fdc6bd" providerId="AD" clId="Web-{984D8F62-BBAE-586A-5339-3715E1966381}" dt="2025-02-10T19:23:48.169" v="189" actId="1076"/>
          <ac:spMkLst>
            <pc:docMk/>
            <pc:sldMk cId="2657102656" sldId="294"/>
            <ac:spMk id="7" creationId="{2A4128CE-E857-E762-F45C-28AA93C90451}"/>
          </ac:spMkLst>
        </pc:spChg>
        <pc:spChg chg="mod">
          <ac:chgData name="Rima Fany Ferzli" userId="S::drferzli_hotmail.com#ext#@unaids.onmicrosoft.com::76ffa6bf-804e-4a81-8b29-c5c6b9fdc6bd" providerId="AD" clId="Web-{984D8F62-BBAE-586A-5339-3715E1966381}" dt="2025-02-10T19:24:46.124" v="191" actId="1076"/>
          <ac:spMkLst>
            <pc:docMk/>
            <pc:sldMk cId="2657102656" sldId="294"/>
            <ac:spMk id="8" creationId="{9596D269-58A1-76D3-7BF7-8EDA12C9BBFD}"/>
          </ac:spMkLst>
        </pc:spChg>
      </pc:sldChg>
      <pc:sldChg chg="addSp delSp modSp">
        <pc:chgData name="Rima Fany Ferzli" userId="S::drferzli_hotmail.com#ext#@unaids.onmicrosoft.com::76ffa6bf-804e-4a81-8b29-c5c6b9fdc6bd" providerId="AD" clId="Web-{984D8F62-BBAE-586A-5339-3715E1966381}" dt="2025-02-10T19:12:51.253" v="10" actId="20577"/>
        <pc:sldMkLst>
          <pc:docMk/>
          <pc:sldMk cId="2798585004" sldId="433"/>
        </pc:sldMkLst>
        <pc:spChg chg="mod">
          <ac:chgData name="Rima Fany Ferzli" userId="S::drferzli_hotmail.com#ext#@unaids.onmicrosoft.com::76ffa6bf-804e-4a81-8b29-c5c6b9fdc6bd" providerId="AD" clId="Web-{984D8F62-BBAE-586A-5339-3715E1966381}" dt="2025-02-10T19:12:51.253" v="10" actId="20577"/>
          <ac:spMkLst>
            <pc:docMk/>
            <pc:sldMk cId="2798585004" sldId="433"/>
            <ac:spMk id="2" creationId="{445F07DE-F1B7-B5DA-3C5B-91D4509E74F3}"/>
          </ac:spMkLst>
        </pc:spChg>
        <pc:spChg chg="del mod">
          <ac:chgData name="Rima Fany Ferzli" userId="S::drferzli_hotmail.com#ext#@unaids.onmicrosoft.com::76ffa6bf-804e-4a81-8b29-c5c6b9fdc6bd" providerId="AD" clId="Web-{984D8F62-BBAE-586A-5339-3715E1966381}" dt="2025-02-10T19:12:51.081" v="7"/>
          <ac:spMkLst>
            <pc:docMk/>
            <pc:sldMk cId="2798585004" sldId="433"/>
            <ac:spMk id="3" creationId="{92995B8F-0949-4302-83ED-6C466CBCC80B}"/>
          </ac:spMkLst>
        </pc:spChg>
        <pc:spChg chg="add mod">
          <ac:chgData name="Rima Fany Ferzli" userId="S::drferzli_hotmail.com#ext#@unaids.onmicrosoft.com::76ffa6bf-804e-4a81-8b29-c5c6b9fdc6bd" providerId="AD" clId="Web-{984D8F62-BBAE-586A-5339-3715E1966381}" dt="2025-02-10T19:12:51.190" v="8" actId="1076"/>
          <ac:spMkLst>
            <pc:docMk/>
            <pc:sldMk cId="2798585004" sldId="433"/>
            <ac:spMk id="4" creationId="{39C97AB2-D1E8-48E1-B9C2-6E6C1698B16B}"/>
          </ac:spMkLst>
        </pc:spChg>
        <pc:spChg chg="add mod">
          <ac:chgData name="Rima Fany Ferzli" userId="S::drferzli_hotmail.com#ext#@unaids.onmicrosoft.com::76ffa6bf-804e-4a81-8b29-c5c6b9fdc6bd" providerId="AD" clId="Web-{984D8F62-BBAE-586A-5339-3715E1966381}" dt="2025-02-10T19:12:51.081" v="7"/>
          <ac:spMkLst>
            <pc:docMk/>
            <pc:sldMk cId="2798585004" sldId="433"/>
            <ac:spMk id="6" creationId="{3D4CCE14-D307-AD72-15F4-F5E2E3C241A4}"/>
          </ac:spMkLst>
        </pc:spChg>
      </pc:sldChg>
      <pc:sldChg chg="modSp">
        <pc:chgData name="Rima Fany Ferzli" userId="S::drferzli_hotmail.com#ext#@unaids.onmicrosoft.com::76ffa6bf-804e-4a81-8b29-c5c6b9fdc6bd" providerId="AD" clId="Web-{984D8F62-BBAE-586A-5339-3715E1966381}" dt="2025-02-10T19:21:53.836" v="186" actId="20577"/>
        <pc:sldMkLst>
          <pc:docMk/>
          <pc:sldMk cId="2608589719" sldId="435"/>
        </pc:sldMkLst>
        <pc:spChg chg="mod">
          <ac:chgData name="Rima Fany Ferzli" userId="S::drferzli_hotmail.com#ext#@unaids.onmicrosoft.com::76ffa6bf-804e-4a81-8b29-c5c6b9fdc6bd" providerId="AD" clId="Web-{984D8F62-BBAE-586A-5339-3715E1966381}" dt="2025-02-10T19:21:53.836" v="186" actId="20577"/>
          <ac:spMkLst>
            <pc:docMk/>
            <pc:sldMk cId="2608589719" sldId="435"/>
            <ac:spMk id="2" creationId="{766D13A1-3996-547C-E539-E418193305C6}"/>
          </ac:spMkLst>
        </pc:spChg>
      </pc:sldChg>
      <pc:sldChg chg="modSp">
        <pc:chgData name="Rima Fany Ferzli" userId="S::drferzli_hotmail.com#ext#@unaids.onmicrosoft.com::76ffa6bf-804e-4a81-8b29-c5c6b9fdc6bd" providerId="AD" clId="Web-{984D8F62-BBAE-586A-5339-3715E1966381}" dt="2025-02-10T19:31:32.857" v="221" actId="20577"/>
        <pc:sldMkLst>
          <pc:docMk/>
          <pc:sldMk cId="2666601881" sldId="442"/>
        </pc:sldMkLst>
        <pc:spChg chg="mod">
          <ac:chgData name="Rima Fany Ferzli" userId="S::drferzli_hotmail.com#ext#@unaids.onmicrosoft.com::76ffa6bf-804e-4a81-8b29-c5c6b9fdc6bd" providerId="AD" clId="Web-{984D8F62-BBAE-586A-5339-3715E1966381}" dt="2025-02-10T19:31:32.857" v="221" actId="20577"/>
          <ac:spMkLst>
            <pc:docMk/>
            <pc:sldMk cId="2666601881" sldId="442"/>
            <ac:spMk id="2" creationId="{AE401E86-ADB7-C13E-92CE-DD08B10BD484}"/>
          </ac:spMkLst>
        </pc:spChg>
        <pc:spChg chg="mod">
          <ac:chgData name="Rima Fany Ferzli" userId="S::drferzli_hotmail.com#ext#@unaids.onmicrosoft.com::76ffa6bf-804e-4a81-8b29-c5c6b9fdc6bd" providerId="AD" clId="Web-{984D8F62-BBAE-586A-5339-3715E1966381}" dt="2025-02-10T19:31:14.966" v="220" actId="20577"/>
          <ac:spMkLst>
            <pc:docMk/>
            <pc:sldMk cId="2666601881" sldId="442"/>
            <ac:spMk id="16" creationId="{DD140C7D-9376-BF2B-61B8-E76956FC917D}"/>
          </ac:spMkLst>
        </pc:spChg>
      </pc:sldChg>
      <pc:sldChg chg="modSp">
        <pc:chgData name="Rima Fany Ferzli" userId="S::drferzli_hotmail.com#ext#@unaids.onmicrosoft.com::76ffa6bf-804e-4a81-8b29-c5c6b9fdc6bd" providerId="AD" clId="Web-{984D8F62-BBAE-586A-5339-3715E1966381}" dt="2025-02-10T19:25:45.673" v="194" actId="20577"/>
        <pc:sldMkLst>
          <pc:docMk/>
          <pc:sldMk cId="729468955" sldId="443"/>
        </pc:sldMkLst>
        <pc:spChg chg="mod">
          <ac:chgData name="Rima Fany Ferzli" userId="S::drferzli_hotmail.com#ext#@unaids.onmicrosoft.com::76ffa6bf-804e-4a81-8b29-c5c6b9fdc6bd" providerId="AD" clId="Web-{984D8F62-BBAE-586A-5339-3715E1966381}" dt="2025-02-10T19:25:45.673" v="194" actId="20577"/>
          <ac:spMkLst>
            <pc:docMk/>
            <pc:sldMk cId="729468955" sldId="443"/>
            <ac:spMk id="2" creationId="{20704FD3-7903-1380-6BBB-EA3CDD86E869}"/>
          </ac:spMkLst>
        </pc:spChg>
      </pc:sldChg>
      <pc:sldChg chg="modSp">
        <pc:chgData name="Rima Fany Ferzli" userId="S::drferzli_hotmail.com#ext#@unaids.onmicrosoft.com::76ffa6bf-804e-4a81-8b29-c5c6b9fdc6bd" providerId="AD" clId="Web-{984D8F62-BBAE-586A-5339-3715E1966381}" dt="2025-02-10T19:31:50.248" v="223" actId="20577"/>
        <pc:sldMkLst>
          <pc:docMk/>
          <pc:sldMk cId="1108573663" sldId="444"/>
        </pc:sldMkLst>
        <pc:spChg chg="mod">
          <ac:chgData name="Rima Fany Ferzli" userId="S::drferzli_hotmail.com#ext#@unaids.onmicrosoft.com::76ffa6bf-804e-4a81-8b29-c5c6b9fdc6bd" providerId="AD" clId="Web-{984D8F62-BBAE-586A-5339-3715E1966381}" dt="2025-02-10T19:31:42.811" v="222" actId="20577"/>
          <ac:spMkLst>
            <pc:docMk/>
            <pc:sldMk cId="1108573663" sldId="444"/>
            <ac:spMk id="6" creationId="{832A004B-0866-7235-2186-FBE6E1B5EEDD}"/>
          </ac:spMkLst>
        </pc:spChg>
        <pc:spChg chg="mod">
          <ac:chgData name="Rima Fany Ferzli" userId="S::drferzli_hotmail.com#ext#@unaids.onmicrosoft.com::76ffa6bf-804e-4a81-8b29-c5c6b9fdc6bd" providerId="AD" clId="Web-{984D8F62-BBAE-586A-5339-3715E1966381}" dt="2025-02-10T19:31:50.248" v="223" actId="20577"/>
          <ac:spMkLst>
            <pc:docMk/>
            <pc:sldMk cId="1108573663" sldId="444"/>
            <ac:spMk id="7" creationId="{5F2D14D5-2DBD-60BF-463B-1B65CF1C4243}"/>
          </ac:spMkLst>
        </pc:spChg>
      </pc:sldChg>
      <pc:sldChg chg="modSp">
        <pc:chgData name="Rima Fany Ferzli" userId="S::drferzli_hotmail.com#ext#@unaids.onmicrosoft.com::76ffa6bf-804e-4a81-8b29-c5c6b9fdc6bd" providerId="AD" clId="Web-{984D8F62-BBAE-586A-5339-3715E1966381}" dt="2025-02-10T19:42:46.800" v="272" actId="1076"/>
        <pc:sldMkLst>
          <pc:docMk/>
          <pc:sldMk cId="1413324926" sldId="532"/>
        </pc:sldMkLst>
        <pc:spChg chg="mod">
          <ac:chgData name="Rima Fany Ferzli" userId="S::drferzli_hotmail.com#ext#@unaids.onmicrosoft.com::76ffa6bf-804e-4a81-8b29-c5c6b9fdc6bd" providerId="AD" clId="Web-{984D8F62-BBAE-586A-5339-3715E1966381}" dt="2025-02-10T19:42:46.800" v="272" actId="1076"/>
          <ac:spMkLst>
            <pc:docMk/>
            <pc:sldMk cId="1413324926" sldId="532"/>
            <ac:spMk id="13" creationId="{64A56F3D-0930-D810-6C4F-0C845B9EB121}"/>
          </ac:spMkLst>
        </pc:spChg>
      </pc:sldChg>
      <pc:sldChg chg="modSp">
        <pc:chgData name="Rima Fany Ferzli" userId="S::drferzli_hotmail.com#ext#@unaids.onmicrosoft.com::76ffa6bf-804e-4a81-8b29-c5c6b9fdc6bd" providerId="AD" clId="Web-{984D8F62-BBAE-586A-5339-3715E1966381}" dt="2025-02-10T19:44:35.449" v="274" actId="20577"/>
        <pc:sldMkLst>
          <pc:docMk/>
          <pc:sldMk cId="1969628451" sldId="593"/>
        </pc:sldMkLst>
        <pc:spChg chg="mod">
          <ac:chgData name="Rima Fany Ferzli" userId="S::drferzli_hotmail.com#ext#@unaids.onmicrosoft.com::76ffa6bf-804e-4a81-8b29-c5c6b9fdc6bd" providerId="AD" clId="Web-{984D8F62-BBAE-586A-5339-3715E1966381}" dt="2025-02-10T19:44:35.449" v="274" actId="20577"/>
          <ac:spMkLst>
            <pc:docMk/>
            <pc:sldMk cId="1969628451" sldId="593"/>
            <ac:spMk id="13" creationId="{B1437820-12C1-407E-25C1-BBA27CDA3114}"/>
          </ac:spMkLst>
        </pc:spChg>
      </pc:sldChg>
      <pc:sldChg chg="modSp">
        <pc:chgData name="Rima Fany Ferzli" userId="S::drferzli_hotmail.com#ext#@unaids.onmicrosoft.com::76ffa6bf-804e-4a81-8b29-c5c6b9fdc6bd" providerId="AD" clId="Web-{984D8F62-BBAE-586A-5339-3715E1966381}" dt="2025-02-10T19:26:46.191" v="204" actId="20577"/>
        <pc:sldMkLst>
          <pc:docMk/>
          <pc:sldMk cId="4162600275" sldId="595"/>
        </pc:sldMkLst>
        <pc:spChg chg="mod">
          <ac:chgData name="Rima Fany Ferzli" userId="S::drferzli_hotmail.com#ext#@unaids.onmicrosoft.com::76ffa6bf-804e-4a81-8b29-c5c6b9fdc6bd" providerId="AD" clId="Web-{984D8F62-BBAE-586A-5339-3715E1966381}" dt="2025-02-10T19:25:57.564" v="196" actId="20577"/>
          <ac:spMkLst>
            <pc:docMk/>
            <pc:sldMk cId="4162600275" sldId="595"/>
            <ac:spMk id="5" creationId="{FC4300C2-7721-2FBD-310C-05739D0A5141}"/>
          </ac:spMkLst>
        </pc:spChg>
        <pc:spChg chg="mod">
          <ac:chgData name="Rima Fany Ferzli" userId="S::drferzli_hotmail.com#ext#@unaids.onmicrosoft.com::76ffa6bf-804e-4a81-8b29-c5c6b9fdc6bd" providerId="AD" clId="Web-{984D8F62-BBAE-586A-5339-3715E1966381}" dt="2025-02-10T19:26:46.191" v="204" actId="20577"/>
          <ac:spMkLst>
            <pc:docMk/>
            <pc:sldMk cId="4162600275" sldId="595"/>
            <ac:spMk id="13" creationId="{1F30CDB9-CA25-890F-6358-477850F9FCD8}"/>
          </ac:spMkLst>
        </pc:spChg>
      </pc:sldChg>
      <pc:sldChg chg="modSp">
        <pc:chgData name="Rima Fany Ferzli" userId="S::drferzli_hotmail.com#ext#@unaids.onmicrosoft.com::76ffa6bf-804e-4a81-8b29-c5c6b9fdc6bd" providerId="AD" clId="Web-{984D8F62-BBAE-586A-5339-3715E1966381}" dt="2025-02-10T19:21:29.648" v="185" actId="20577"/>
        <pc:sldMkLst>
          <pc:docMk/>
          <pc:sldMk cId="2603235005" sldId="598"/>
        </pc:sldMkLst>
        <pc:spChg chg="mod">
          <ac:chgData name="Rima Fany Ferzli" userId="S::drferzli_hotmail.com#ext#@unaids.onmicrosoft.com::76ffa6bf-804e-4a81-8b29-c5c6b9fdc6bd" providerId="AD" clId="Web-{984D8F62-BBAE-586A-5339-3715E1966381}" dt="2025-02-10T19:21:29.648" v="185" actId="20577"/>
          <ac:spMkLst>
            <pc:docMk/>
            <pc:sldMk cId="2603235005" sldId="598"/>
            <ac:spMk id="2" creationId="{1D788167-AAD2-5508-0D56-52B32C6CF513}"/>
          </ac:spMkLst>
        </pc:spChg>
        <pc:spChg chg="mod">
          <ac:chgData name="Rima Fany Ferzli" userId="S::drferzli_hotmail.com#ext#@unaids.onmicrosoft.com::76ffa6bf-804e-4a81-8b29-c5c6b9fdc6bd" providerId="AD" clId="Web-{984D8F62-BBAE-586A-5339-3715E1966381}" dt="2025-02-10T19:19:57.160" v="175" actId="20577"/>
          <ac:spMkLst>
            <pc:docMk/>
            <pc:sldMk cId="2603235005" sldId="598"/>
            <ac:spMk id="4" creationId="{29C63167-F373-444E-9852-008730EB5934}"/>
          </ac:spMkLst>
        </pc:spChg>
        <pc:spChg chg="mod">
          <ac:chgData name="Rima Fany Ferzli" userId="S::drferzli_hotmail.com#ext#@unaids.onmicrosoft.com::76ffa6bf-804e-4a81-8b29-c5c6b9fdc6bd" providerId="AD" clId="Web-{984D8F62-BBAE-586A-5339-3715E1966381}" dt="2025-02-10T19:13:20.769" v="14" actId="1076"/>
          <ac:spMkLst>
            <pc:docMk/>
            <pc:sldMk cId="2603235005" sldId="598"/>
            <ac:spMk id="6" creationId="{2BCD27CA-D67D-4AD8-990C-1B59C0284DF5}"/>
          </ac:spMkLst>
        </pc:spChg>
        <pc:spChg chg="mod">
          <ac:chgData name="Rima Fany Ferzli" userId="S::drferzli_hotmail.com#ext#@unaids.onmicrosoft.com::76ffa6bf-804e-4a81-8b29-c5c6b9fdc6bd" providerId="AD" clId="Web-{984D8F62-BBAE-586A-5339-3715E1966381}" dt="2025-02-10T19:20:56.787" v="179" actId="1076"/>
          <ac:spMkLst>
            <pc:docMk/>
            <pc:sldMk cId="2603235005" sldId="598"/>
            <ac:spMk id="13" creationId="{48986F48-8990-A5CD-D447-8932FB3FDB89}"/>
          </ac:spMkLst>
        </pc:spChg>
        <pc:spChg chg="mod">
          <ac:chgData name="Rima Fany Ferzli" userId="S::drferzli_hotmail.com#ext#@unaids.onmicrosoft.com::76ffa6bf-804e-4a81-8b29-c5c6b9fdc6bd" providerId="AD" clId="Web-{984D8F62-BBAE-586A-5339-3715E1966381}" dt="2025-02-10T19:20:35.177" v="177" actId="1076"/>
          <ac:spMkLst>
            <pc:docMk/>
            <pc:sldMk cId="2603235005" sldId="598"/>
            <ac:spMk id="15" creationId="{4776BBD8-4B32-60A8-B705-499681DE174C}"/>
          </ac:spMkLst>
        </pc:spChg>
      </pc:sldChg>
      <pc:sldChg chg="modSp">
        <pc:chgData name="Rima Fany Ferzli" userId="S::drferzli_hotmail.com#ext#@unaids.onmicrosoft.com::76ffa6bf-804e-4a81-8b29-c5c6b9fdc6bd" providerId="AD" clId="Web-{984D8F62-BBAE-586A-5339-3715E1966381}" dt="2025-02-10T19:35:30.346" v="230" actId="1076"/>
        <pc:sldMkLst>
          <pc:docMk/>
          <pc:sldMk cId="2144032449" sldId="603"/>
        </pc:sldMkLst>
        <pc:spChg chg="mod">
          <ac:chgData name="Rima Fany Ferzli" userId="S::drferzli_hotmail.com#ext#@unaids.onmicrosoft.com::76ffa6bf-804e-4a81-8b29-c5c6b9fdc6bd" providerId="AD" clId="Web-{984D8F62-BBAE-586A-5339-3715E1966381}" dt="2025-02-10T19:35:30.346" v="230" actId="1076"/>
          <ac:spMkLst>
            <pc:docMk/>
            <pc:sldMk cId="2144032449" sldId="603"/>
            <ac:spMk id="8" creationId="{DB00218D-1FE0-3D16-33A4-6FBFE5DEA1AE}"/>
          </ac:spMkLst>
        </pc:spChg>
      </pc:sldChg>
      <pc:sldChg chg="modSp">
        <pc:chgData name="Rima Fany Ferzli" userId="S::drferzli_hotmail.com#ext#@unaids.onmicrosoft.com::76ffa6bf-804e-4a81-8b29-c5c6b9fdc6bd" providerId="AD" clId="Web-{984D8F62-BBAE-586A-5339-3715E1966381}" dt="2025-02-10T19:32:40.016" v="227" actId="20577"/>
        <pc:sldMkLst>
          <pc:docMk/>
          <pc:sldMk cId="2989193637" sldId="608"/>
        </pc:sldMkLst>
        <pc:spChg chg="mod">
          <ac:chgData name="Rima Fany Ferzli" userId="S::drferzli_hotmail.com#ext#@unaids.onmicrosoft.com::76ffa6bf-804e-4a81-8b29-c5c6b9fdc6bd" providerId="AD" clId="Web-{984D8F62-BBAE-586A-5339-3715E1966381}" dt="2025-02-10T19:32:40.016" v="227" actId="20577"/>
          <ac:spMkLst>
            <pc:docMk/>
            <pc:sldMk cId="2989193637" sldId="608"/>
            <ac:spMk id="7" creationId="{2898E769-14BF-BC61-2AF9-1C51E11AC7C5}"/>
          </ac:spMkLst>
        </pc:spChg>
      </pc:sldChg>
      <pc:sldChg chg="modSp">
        <pc:chgData name="Rima Fany Ferzli" userId="S::drferzli_hotmail.com#ext#@unaids.onmicrosoft.com::76ffa6bf-804e-4a81-8b29-c5c6b9fdc6bd" providerId="AD" clId="Web-{984D8F62-BBAE-586A-5339-3715E1966381}" dt="2025-02-10T19:30:56.715" v="219" actId="14100"/>
        <pc:sldMkLst>
          <pc:docMk/>
          <pc:sldMk cId="318734530" sldId="609"/>
        </pc:sldMkLst>
        <pc:spChg chg="mod">
          <ac:chgData name="Rima Fany Ferzli" userId="S::drferzli_hotmail.com#ext#@unaids.onmicrosoft.com::76ffa6bf-804e-4a81-8b29-c5c6b9fdc6bd" providerId="AD" clId="Web-{984D8F62-BBAE-586A-5339-3715E1966381}" dt="2025-02-10T19:29:16.993" v="211" actId="20577"/>
          <ac:spMkLst>
            <pc:docMk/>
            <pc:sldMk cId="318734530" sldId="609"/>
            <ac:spMk id="10" creationId="{04D33985-1FEE-71F0-542B-970363456BE0}"/>
          </ac:spMkLst>
        </pc:spChg>
        <pc:spChg chg="mod">
          <ac:chgData name="Rima Fany Ferzli" userId="S::drferzli_hotmail.com#ext#@unaids.onmicrosoft.com::76ffa6bf-804e-4a81-8b29-c5c6b9fdc6bd" providerId="AD" clId="Web-{984D8F62-BBAE-586A-5339-3715E1966381}" dt="2025-02-10T19:30:56.715" v="219" actId="14100"/>
          <ac:spMkLst>
            <pc:docMk/>
            <pc:sldMk cId="318734530" sldId="609"/>
            <ac:spMk id="14" creationId="{7138578B-FC67-F3FB-D891-5D5CE0549AA7}"/>
          </ac:spMkLst>
        </pc:spChg>
        <pc:spChg chg="mod">
          <ac:chgData name="Rima Fany Ferzli" userId="S::drferzli_hotmail.com#ext#@unaids.onmicrosoft.com::76ffa6bf-804e-4a81-8b29-c5c6b9fdc6bd" providerId="AD" clId="Web-{984D8F62-BBAE-586A-5339-3715E1966381}" dt="2025-02-10T19:30:01.135" v="216" actId="20577"/>
          <ac:spMkLst>
            <pc:docMk/>
            <pc:sldMk cId="318734530" sldId="609"/>
            <ac:spMk id="19" creationId="{BA5AD4FE-0971-41FF-0150-59A1A02063E8}"/>
          </ac:spMkLst>
        </pc:spChg>
        <pc:spChg chg="mod">
          <ac:chgData name="Rima Fany Ferzli" userId="S::drferzli_hotmail.com#ext#@unaids.onmicrosoft.com::76ffa6bf-804e-4a81-8b29-c5c6b9fdc6bd" providerId="AD" clId="Web-{984D8F62-BBAE-586A-5339-3715E1966381}" dt="2025-02-10T19:30:23.870" v="218" actId="20577"/>
          <ac:spMkLst>
            <pc:docMk/>
            <pc:sldMk cId="318734530" sldId="609"/>
            <ac:spMk id="20" creationId="{F0DEA09F-5641-A578-CB73-3760857980BC}"/>
          </ac:spMkLst>
        </pc:spChg>
        <pc:spChg chg="mod">
          <ac:chgData name="Rima Fany Ferzli" userId="S::drferzli_hotmail.com#ext#@unaids.onmicrosoft.com::76ffa6bf-804e-4a81-8b29-c5c6b9fdc6bd" providerId="AD" clId="Web-{984D8F62-BBAE-586A-5339-3715E1966381}" dt="2025-02-10T19:29:40.416" v="212" actId="20577"/>
          <ac:spMkLst>
            <pc:docMk/>
            <pc:sldMk cId="318734530" sldId="609"/>
            <ac:spMk id="25" creationId="{6E23DBBC-5AC3-AAD3-5F80-2D563F83C919}"/>
          </ac:spMkLst>
        </pc:spChg>
        <pc:spChg chg="mod">
          <ac:chgData name="Rima Fany Ferzli" userId="S::drferzli_hotmail.com#ext#@unaids.onmicrosoft.com::76ffa6bf-804e-4a81-8b29-c5c6b9fdc6bd" providerId="AD" clId="Web-{984D8F62-BBAE-586A-5339-3715E1966381}" dt="2025-02-10T19:30:08.573" v="217" actId="20577"/>
          <ac:spMkLst>
            <pc:docMk/>
            <pc:sldMk cId="318734530" sldId="609"/>
            <ac:spMk id="29" creationId="{032A8F4D-C58A-20AD-9132-E36962103494}"/>
          </ac:spMkLst>
        </pc:spChg>
      </pc:sldChg>
      <pc:sldChg chg="addSp delSp modSp">
        <pc:chgData name="Rima Fany Ferzli" userId="S::drferzli_hotmail.com#ext#@unaids.onmicrosoft.com::76ffa6bf-804e-4a81-8b29-c5c6b9fdc6bd" providerId="AD" clId="Web-{984D8F62-BBAE-586A-5339-3715E1966381}" dt="2025-02-10T19:41:43.922" v="269"/>
        <pc:sldMkLst>
          <pc:docMk/>
          <pc:sldMk cId="3150738066" sldId="611"/>
        </pc:sldMkLst>
        <pc:spChg chg="mod">
          <ac:chgData name="Rima Fany Ferzli" userId="S::drferzli_hotmail.com#ext#@unaids.onmicrosoft.com::76ffa6bf-804e-4a81-8b29-c5c6b9fdc6bd" providerId="AD" clId="Web-{984D8F62-BBAE-586A-5339-3715E1966381}" dt="2025-02-10T19:41:41.188" v="268" actId="20577"/>
          <ac:spMkLst>
            <pc:docMk/>
            <pc:sldMk cId="3150738066" sldId="611"/>
            <ac:spMk id="3" creationId="{52296F5C-FFF8-9FE0-8757-A43E53E8687C}"/>
          </ac:spMkLst>
        </pc:spChg>
        <pc:spChg chg="mod">
          <ac:chgData name="Rima Fany Ferzli" userId="S::drferzli_hotmail.com#ext#@unaids.onmicrosoft.com::76ffa6bf-804e-4a81-8b29-c5c6b9fdc6bd" providerId="AD" clId="Web-{984D8F62-BBAE-586A-5339-3715E1966381}" dt="2025-02-10T19:35:42.409" v="232" actId="20577"/>
          <ac:spMkLst>
            <pc:docMk/>
            <pc:sldMk cId="3150738066" sldId="611"/>
            <ac:spMk id="4" creationId="{D68CFB55-1D3C-C8EB-C557-2AC63154803D}"/>
          </ac:spMkLst>
        </pc:spChg>
        <pc:spChg chg="add del mod">
          <ac:chgData name="Rima Fany Ferzli" userId="S::drferzli_hotmail.com#ext#@unaids.onmicrosoft.com::76ffa6bf-804e-4a81-8b29-c5c6b9fdc6bd" providerId="AD" clId="Web-{984D8F62-BBAE-586A-5339-3715E1966381}" dt="2025-02-10T19:41:43.922" v="269"/>
          <ac:spMkLst>
            <pc:docMk/>
            <pc:sldMk cId="3150738066" sldId="611"/>
            <ac:spMk id="6" creationId="{E9D37371-A194-6103-F4CB-D4AFE2D52612}"/>
          </ac:spMkLst>
        </pc:spChg>
      </pc:sldChg>
      <pc:sldChg chg="modSp">
        <pc:chgData name="Rima Fany Ferzli" userId="S::drferzli_hotmail.com#ext#@unaids.onmicrosoft.com::76ffa6bf-804e-4a81-8b29-c5c6b9fdc6bd" providerId="AD" clId="Web-{984D8F62-BBAE-586A-5339-3715E1966381}" dt="2025-02-10T19:44:48.371" v="275" actId="20577"/>
        <pc:sldMkLst>
          <pc:docMk/>
          <pc:sldMk cId="3987527782" sldId="613"/>
        </pc:sldMkLst>
        <pc:spChg chg="mod">
          <ac:chgData name="Rima Fany Ferzli" userId="S::drferzli_hotmail.com#ext#@unaids.onmicrosoft.com::76ffa6bf-804e-4a81-8b29-c5c6b9fdc6bd" providerId="AD" clId="Web-{984D8F62-BBAE-586A-5339-3715E1966381}" dt="2025-02-10T19:44:48.371" v="275" actId="20577"/>
          <ac:spMkLst>
            <pc:docMk/>
            <pc:sldMk cId="3987527782" sldId="613"/>
            <ac:spMk id="2" creationId="{23F4AC1C-D6FC-863C-861B-1C82CF17F4A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453929"/>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9109" y="0"/>
            <a:ext cx="2975240" cy="453929"/>
          </a:xfrm>
          <a:prstGeom prst="rect">
            <a:avLst/>
          </a:prstGeom>
        </p:spPr>
        <p:txBody>
          <a:bodyPr vert="horz" lIns="91440" tIns="45720" rIns="91440" bIns="45720" rtlCol="0"/>
          <a:lstStyle>
            <a:lvl1pPr algn="r">
              <a:defRPr sz="1200"/>
            </a:lvl1pPr>
          </a:lstStyle>
          <a:p>
            <a:fld id="{42F46B74-00C3-43C1-A61C-EA844543C1F6}" type="datetimeFigureOut">
              <a:rPr lang="en-CH" smtClean="0"/>
              <a:t>02/10/2025</a:t>
            </a:fld>
            <a:endParaRPr lang="en-CH"/>
          </a:p>
        </p:txBody>
      </p:sp>
      <p:sp>
        <p:nvSpPr>
          <p:cNvPr id="4" name="Slide Image Placeholder 3"/>
          <p:cNvSpPr>
            <a:spLocks noGrp="1" noRot="1" noChangeAspect="1"/>
          </p:cNvSpPr>
          <p:nvPr>
            <p:ph type="sldImg" idx="2"/>
          </p:nvPr>
        </p:nvSpPr>
        <p:spPr>
          <a:xfrm>
            <a:off x="719138" y="1130300"/>
            <a:ext cx="5429250" cy="305435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6594" y="4353947"/>
            <a:ext cx="5492750" cy="356232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593235"/>
            <a:ext cx="2975240" cy="453928"/>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9109" y="8593235"/>
            <a:ext cx="2975240" cy="453928"/>
          </a:xfrm>
          <a:prstGeom prst="rect">
            <a:avLst/>
          </a:prstGeom>
        </p:spPr>
        <p:txBody>
          <a:bodyPr vert="horz" lIns="91440" tIns="45720" rIns="91440" bIns="45720" rtlCol="0" anchor="b"/>
          <a:lstStyle>
            <a:lvl1pPr algn="r">
              <a:defRPr sz="1200"/>
            </a:lvl1pPr>
          </a:lstStyle>
          <a:p>
            <a:fld id="{523B704D-9A56-4BE7-9B00-7FDF7739138E}" type="slidenum">
              <a:rPr lang="en-CH" smtClean="0"/>
              <a:t>‹#›</a:t>
            </a:fld>
            <a:endParaRPr lang="en-CH"/>
          </a:p>
        </p:txBody>
      </p:sp>
    </p:spTree>
    <p:extLst>
      <p:ext uri="{BB962C8B-B14F-4D97-AF65-F5344CB8AC3E}">
        <p14:creationId xmlns:p14="http://schemas.microsoft.com/office/powerpoint/2010/main" val="51443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3B704D-9A56-4BE7-9B00-7FDF7739138E}" type="slidenum">
              <a:rPr lang="en-CH" smtClean="0"/>
              <a:t>1</a:t>
            </a:fld>
            <a:endParaRPr lang="en-CH"/>
          </a:p>
        </p:txBody>
      </p:sp>
    </p:spTree>
    <p:extLst>
      <p:ext uri="{BB962C8B-B14F-4D97-AF65-F5344CB8AC3E}">
        <p14:creationId xmlns:p14="http://schemas.microsoft.com/office/powerpoint/2010/main" val="1239261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
              <a:t>مخفية عن تدريب المدربين ولكن سيتم تقديمها في ورش العمل داخل البلاد.</a:t>
            </a:r>
          </a:p>
          <a:p>
            <a:endParaRPr lang="en-US"/>
          </a:p>
          <a:p>
            <a:r>
              <a:rPr lang="ar"/>
              <a:t>كان برنامج العام الماضي يطلب فقط عدد الاختبارات الذاتية التي تم إجراؤها، والتي سنستخدمها للإبلاغ عن عدد مجموعات الاختبار الذاتي الموزعة.</a:t>
            </a:r>
          </a:p>
          <a:p>
            <a:r>
              <a:rPr lang="ar"/>
              <a:t>يمكن الآن تقسيم بيانات الاختبارات الذاتية وفقًا لما إذا كانت الاختبارات الذاتية قد استُخدمت بمساعدة مقدم الرعاية الصحية، أو كانت مخصصة لاستخدام الفرد بمفرده. في حالة إجراء الاختبارات الذاتية بمساعدة، يمكنك إدخال عدد الاختبارات الذاتية بمساعدة التي كانت تفاعلية.</a:t>
            </a:r>
          </a:p>
          <a:p>
            <a:r>
              <a:rPr lang="ar"/>
              <a:t>يمكن أيضًا تقسيم بيانات الاختبارات الذاتية وفقًا لما إذا كانت الاختبارات الذاتية اختبارات "أساسية" مخصصة للمتلقي، أو اختبارات "ثانوية" مخصصة للمتلقي لتوزيعها على الشركاء أو أفراد الأسرة أو الآخرين.</a:t>
            </a:r>
          </a:p>
          <a:p>
            <a:r>
              <a:rPr lang="ar"/>
              <a:t>يمكن للدول التي تسجل البيانات حول عدد الأشخاص الذين يحصلون على اختبار تأكيدي في خدمات اختبار فيروس نقص المناعة البشرية بعد اختبار ذاتي تفاعلي، إدخال هذه البيانات هنا أيضًا.</a:t>
            </a:r>
          </a:p>
        </p:txBody>
      </p:sp>
      <p:sp>
        <p:nvSpPr>
          <p:cNvPr id="4" name="Slide Number Placeholder 3"/>
          <p:cNvSpPr>
            <a:spLocks noGrp="1"/>
          </p:cNvSpPr>
          <p:nvPr>
            <p:ph type="sldNum" sz="quarter" idx="5"/>
          </p:nvPr>
        </p:nvSpPr>
        <p:spPr/>
        <p:txBody>
          <a:bodyPr/>
          <a:lstStyle/>
          <a:p>
            <a:fld id="{523B704D-9A56-4BE7-9B00-7FDF7739138E}" type="slidenum">
              <a:rPr lang="en-CH" smtClean="0"/>
              <a:t>18</a:t>
            </a:fld>
            <a:endParaRPr lang="en-CH"/>
          </a:p>
        </p:txBody>
      </p:sp>
    </p:spTree>
    <p:extLst>
      <p:ext uri="{BB962C8B-B14F-4D97-AF65-F5344CB8AC3E}">
        <p14:creationId xmlns:p14="http://schemas.microsoft.com/office/powerpoint/2010/main" val="1590290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
              <a:t>مخفية عن تدريب المدربين ولكن سيتم تقديمها في ورش العمل داخل البلاد.</a:t>
            </a:r>
          </a:p>
          <a:p>
            <a:endParaRPr lang="en-US"/>
          </a:p>
          <a:p>
            <a:r>
              <a:rPr lang="ar"/>
              <a:t>في السابق، كان بإمكانك إدخال عدد اختبارات الشريك المؤشر التي تم إجراؤها، ولكن لم يكن لدينا مكان لإدخال عدد اختبارات المؤشر الإيجابية لفيروس نقص المناعة البشرية. لدينا الآن صف حيث يمكن إدخال اختبارات المؤشر الإيجابية.</a:t>
            </a:r>
          </a:p>
        </p:txBody>
      </p:sp>
      <p:sp>
        <p:nvSpPr>
          <p:cNvPr id="4" name="Slide Number Placeholder 3"/>
          <p:cNvSpPr>
            <a:spLocks noGrp="1"/>
          </p:cNvSpPr>
          <p:nvPr>
            <p:ph type="sldNum" sz="quarter" idx="5"/>
          </p:nvPr>
        </p:nvSpPr>
        <p:spPr/>
        <p:txBody>
          <a:bodyPr/>
          <a:lstStyle/>
          <a:p>
            <a:fld id="{523B704D-9A56-4BE7-9B00-7FDF7739138E}" type="slidenum">
              <a:rPr lang="en-CH" smtClean="0"/>
              <a:t>19</a:t>
            </a:fld>
            <a:endParaRPr lang="en-CH"/>
          </a:p>
        </p:txBody>
      </p:sp>
    </p:spTree>
    <p:extLst>
      <p:ext uri="{BB962C8B-B14F-4D97-AF65-F5344CB8AC3E}">
        <p14:creationId xmlns:p14="http://schemas.microsoft.com/office/powerpoint/2010/main" val="351612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
              <a:t>مخفية عن تدريب المدربين ولكن سيتم تقديمها في ورش العمل داخل البلاد.</a:t>
            </a:r>
          </a:p>
          <a:p>
            <a:endParaRPr lang="en-US"/>
          </a:p>
          <a:p>
            <a:r>
              <a:rPr lang="ar"/>
              <a:t>ستلاحظ أن لدينا علامة تبويب جديدة في نموذج إحصائيات البرنامج لالتهاب السحايا بالمكورات الخفية. تم ملء البيانات في هذا النموذج مسبقًا ببيانات من تحليل رادا </a:t>
            </a:r>
            <a:r>
              <a:rPr lang="ar" err="1"/>
              <a:t>راجاسينغهام </a:t>
            </a:r>
            <a:r>
              <a:rPr lang="ar"/>
              <a:t>لعبء التهاب السحايا بالمكورات الخفية. يرجى مراجعة هذه البيانات وتحديثها إذا أمكن. ستؤثر هذه البيانات على تقديرات Spectrum لعبء التهاب السحايا بالمكورات الخفية والوفيات الناجمة عنه.</a:t>
            </a:r>
          </a:p>
          <a:p>
            <a:endParaRPr lang="en-US"/>
          </a:p>
        </p:txBody>
      </p:sp>
      <p:sp>
        <p:nvSpPr>
          <p:cNvPr id="4" name="Slide Number Placeholder 3"/>
          <p:cNvSpPr>
            <a:spLocks noGrp="1"/>
          </p:cNvSpPr>
          <p:nvPr>
            <p:ph type="sldNum" sz="quarter" idx="5"/>
          </p:nvPr>
        </p:nvSpPr>
        <p:spPr/>
        <p:txBody>
          <a:bodyPr/>
          <a:lstStyle/>
          <a:p>
            <a:fld id="{523B704D-9A56-4BE7-9B00-7FDF7739138E}" type="slidenum">
              <a:rPr lang="en-CH" smtClean="0"/>
              <a:t>20</a:t>
            </a:fld>
            <a:endParaRPr lang="en-CH"/>
          </a:p>
        </p:txBody>
      </p:sp>
    </p:spTree>
    <p:extLst>
      <p:ext uri="{BB962C8B-B14F-4D97-AF65-F5344CB8AC3E}">
        <p14:creationId xmlns:p14="http://schemas.microsoft.com/office/powerpoint/2010/main" val="1784254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523B704D-9A56-4BE7-9B00-7FDF7739138E}" type="slidenum">
              <a:rPr lang="en-CH" smtClean="0"/>
              <a:t>23</a:t>
            </a:fld>
            <a:endParaRPr lang="en-CH"/>
          </a:p>
        </p:txBody>
      </p:sp>
    </p:spTree>
    <p:extLst>
      <p:ext uri="{BB962C8B-B14F-4D97-AF65-F5344CB8AC3E}">
        <p14:creationId xmlns:p14="http://schemas.microsoft.com/office/powerpoint/2010/main" val="3925329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FC4483-7CF5-4CF7-BC54-0B04140F1C27}" type="slidenum">
              <a:rPr lang="en-US" smtClean="0"/>
              <a:t>25</a:t>
            </a:fld>
            <a:endParaRPr lang="en-US"/>
          </a:p>
        </p:txBody>
      </p:sp>
    </p:spTree>
    <p:extLst>
      <p:ext uri="{BB962C8B-B14F-4D97-AF65-F5344CB8AC3E}">
        <p14:creationId xmlns:p14="http://schemas.microsoft.com/office/powerpoint/2010/main" val="2818759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FD7FF-058B-D74A-36A3-241D84C2C7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08CD27-4FB5-95A0-4E0A-11DD9FCE03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CAA2BE-B599-305A-9A8A-ADCF56A3BEA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
              <a:t>مخفي عن TOT، ولكن سيتم تقديمه في ورش العمل الإقليمية حيث يتم استخدام بيانات الاختبار الروتيني في ANC.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ar"/>
              <a:t>تستطيع البلدان التي لديها بيانات تمثل مستوى البلاد فيما يتعلق بانتشار فيروس نقص المناعة البشرية من خلال الاختبارات الروتينية في مراكز رعاية ما قبل الولادة استخدام هذه البيانات لإعلام تقديرات الحاجة إلى الوقاية من الانتقال الرأسي. وعلى وجه التحديد، يمكن استخدام هذه البيانات لمعايرة معدلات الخصوبة لدى النساء المصابات بفيروس نقص المناعة البشرية مقارنة بالنساء غير المصابات بفيروس نقص المناعة البشرية. للقيام بذلك، انتقل إلى قائمة "الخيارات المتقدمة" واختر "انخفاض الخصوبة المرتبط بفيروس نقص المناعة البشرية". سيأخذك هذا إلى نموذج يحدد تأثيرات الخصوبة لعدوى فيروس نقص المناعة البشرية، مصنفة حسب العمر وعدد خلايا CD4 وحالة العلاج المضاد للفيروسات القهقرية. يتضمن هذا أيضًا "عامل تعديل محلي" يختلف حسب البلد. يمكنك معايرة عامل التعديل المحلي هذا </a:t>
            </a:r>
            <a:r>
              <a:rPr lang="ar" err="1"/>
              <a:t>لبيانات مراكز رعاية ما قبل الولادة </a:t>
            </a:r>
            <a:r>
              <a:rPr lang="ar"/>
              <a:t>بالضغط على زر "ملائمة عامل التعديل المحلي".</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ar"/>
              <a:t>في نموذج التجهيز، يمكنك استخدام زر "استيراد البيانات من بيانات البرنامج" لاستيراد البيانات التي أدخلتها في نموذج اختبار ANC. بعد الاستيراد، ستظهر هذه البيانات في الجدول أعلى النموذج، وكنقاط حمراء في الرسم البياني أسفل النموذج. ستشكل البيانات ذات الجودة الجيدة عمومًا اتجاهًا سلسًا. إذا كان هناك بعض القيم المتطرفة، ربما بسبب التغطية المحدودة مع توسيع نطاق الاختبار أو مشكلات في توفر الاختبار، فيمكنك إزالتها عن طريق ضبط الإدخالات في الجدول في هذا النموذج على الصفر. بمجرد تنظيف البيانات، يمكنك الضغط على "ملاءمة نسب معدل الخصوبة" لبدء التجهيز. سيحاول Spectrum بضع قيم مختلفة لعامل التعديل المحلي. بعد ذلك، يجب أن يكون تقدير Spectrum - الخط الأزرق - قريبًا من بياناتك.</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ar"/>
              <a:t>بمجرد رضاك عن الملاءمة، اضغط على "موافق" لمغادرة نموذج الملاءمة، ثم اضغط على "موافق" مرة أخرى لقبول عامل التعديل المحلي المحدث ومغادرة نموذج تخفيض الخصوبة المرتبط بفيروس نقص المناعة البشرية.</a:t>
            </a:r>
          </a:p>
          <a:p>
            <a:endParaRPr lang="en-US"/>
          </a:p>
        </p:txBody>
      </p:sp>
      <p:sp>
        <p:nvSpPr>
          <p:cNvPr id="4" name="Slide Number Placeholder 3">
            <a:extLst>
              <a:ext uri="{FF2B5EF4-FFF2-40B4-BE49-F238E27FC236}">
                <a16:creationId xmlns:a16="http://schemas.microsoft.com/office/drawing/2014/main" id="{6389BFD9-D59A-B29D-D8A9-A4F4410F1B91}"/>
              </a:ext>
            </a:extLst>
          </p:cNvPr>
          <p:cNvSpPr>
            <a:spLocks noGrp="1"/>
          </p:cNvSpPr>
          <p:nvPr>
            <p:ph type="sldNum" sz="quarter" idx="5"/>
          </p:nvPr>
        </p:nvSpPr>
        <p:spPr/>
        <p:txBody>
          <a:bodyPr/>
          <a:lstStyle/>
          <a:p>
            <a:fld id="{B3FC4483-7CF5-4CF7-BC54-0B04140F1C27}" type="slidenum">
              <a:rPr lang="en-US" smtClean="0"/>
              <a:t>26</a:t>
            </a:fld>
            <a:endParaRPr lang="en-US"/>
          </a:p>
        </p:txBody>
      </p:sp>
    </p:spTree>
    <p:extLst>
      <p:ext uri="{BB962C8B-B14F-4D97-AF65-F5344CB8AC3E}">
        <p14:creationId xmlns:p14="http://schemas.microsoft.com/office/powerpoint/2010/main" val="38815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
              <a:t>يرجى تعديل هذه الشريحة بناءً على الأنشطة المخطط لها لجلسة العمل الجماعية التالية.</a:t>
            </a:r>
          </a:p>
          <a:p>
            <a:endParaRPr lang="en-US"/>
          </a:p>
        </p:txBody>
      </p:sp>
      <p:sp>
        <p:nvSpPr>
          <p:cNvPr id="4" name="Slide Number Placeholder 3"/>
          <p:cNvSpPr>
            <a:spLocks noGrp="1"/>
          </p:cNvSpPr>
          <p:nvPr>
            <p:ph type="sldNum" sz="quarter" idx="5"/>
          </p:nvPr>
        </p:nvSpPr>
        <p:spPr/>
        <p:txBody>
          <a:bodyPr/>
          <a:lstStyle/>
          <a:p>
            <a:fld id="{523B704D-9A56-4BE7-9B00-7FDF7739138E}" type="slidenum">
              <a:rPr lang="en-CH" smtClean="0"/>
              <a:t>27</a:t>
            </a:fld>
            <a:endParaRPr lang="en-CH"/>
          </a:p>
        </p:txBody>
      </p:sp>
    </p:spTree>
    <p:extLst>
      <p:ext uri="{BB962C8B-B14F-4D97-AF65-F5344CB8AC3E}">
        <p14:creationId xmlns:p14="http://schemas.microsoft.com/office/powerpoint/2010/main" val="2826810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2</a:t>
            </a:fld>
            <a:endParaRPr lang="en-US"/>
          </a:p>
        </p:txBody>
      </p:sp>
    </p:spTree>
    <p:extLst>
      <p:ext uri="{BB962C8B-B14F-4D97-AF65-F5344CB8AC3E}">
        <p14:creationId xmlns:p14="http://schemas.microsoft.com/office/powerpoint/2010/main" val="3406245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
              <a:t>مخفية عن تدريب المدربين ولكن سيتم تقديمها في ورش العمل داخل البلاد.</a:t>
            </a:r>
          </a:p>
          <a:p>
            <a:endParaRPr lang="en-US"/>
          </a:p>
          <a:p>
            <a:r>
              <a:rPr lang="ar"/>
              <a:t>تم وصف بيانات المصدر التي أخذتها شعبة السكان التابعة للأمم المتحدة في الاعتبار على موقع مصادر البيانات، وداخل Spectrum عبر "مصادر الإسقاط" بعد تحميل WPP 2024.</a:t>
            </a:r>
          </a:p>
          <a:p>
            <a:r>
              <a:rPr lang="ar"/>
              <a:t>يمكن استخدام موقع بوابة البيانات لعرض تقديرات مختلفة من شعبة السكان التابعة للأمم المتحدة، وعرض البيانات التجريبية التي تشكل أساس تقديرات الخصوبة، كما هو موضح هنا بالنسبة لليسوتو.</a:t>
            </a:r>
          </a:p>
        </p:txBody>
      </p:sp>
      <p:sp>
        <p:nvSpPr>
          <p:cNvPr id="4" name="Slide Number Placeholder 3"/>
          <p:cNvSpPr>
            <a:spLocks noGrp="1"/>
          </p:cNvSpPr>
          <p:nvPr>
            <p:ph type="sldNum" sz="quarter" idx="5"/>
          </p:nvPr>
        </p:nvSpPr>
        <p:spPr/>
        <p:txBody>
          <a:bodyPr/>
          <a:lstStyle/>
          <a:p>
            <a:fld id="{92120617-EDB4-4A2C-8E78-C191A3D3B818}" type="slidenum">
              <a:rPr lang="en-US" smtClean="0"/>
              <a:t>5</a:t>
            </a:fld>
            <a:endParaRPr lang="en-US"/>
          </a:p>
        </p:txBody>
      </p:sp>
    </p:spTree>
    <p:extLst>
      <p:ext uri="{BB962C8B-B14F-4D97-AF65-F5344CB8AC3E}">
        <p14:creationId xmlns:p14="http://schemas.microsoft.com/office/powerpoint/2010/main" val="3547123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7</a:t>
            </a:fld>
            <a:endParaRPr lang="en-US"/>
          </a:p>
        </p:txBody>
      </p:sp>
    </p:spTree>
    <p:extLst>
      <p:ext uri="{BB962C8B-B14F-4D97-AF65-F5344CB8AC3E}">
        <p14:creationId xmlns:p14="http://schemas.microsoft.com/office/powerpoint/2010/main" val="89638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
              <a:t>مخفية عن تدريب المدربين ولكن سيتم تقديمها في ورش العمل داخل البلاد.</a:t>
            </a:r>
          </a:p>
          <a:p>
            <a:endParaRPr lang="en-US"/>
          </a:p>
          <a:p>
            <a:r>
              <a:rPr lang="ar"/>
              <a:t>استخدم زر "رسم القيم" في محرر PMTCT ومحرري إحصائيات البرامج الأخرى لتصور بياناتك. يمكن أن يساعد هذا في اكتشاف أي أخطاء في إدخال البيانات.</a:t>
            </a:r>
          </a:p>
        </p:txBody>
      </p:sp>
      <p:sp>
        <p:nvSpPr>
          <p:cNvPr id="4" name="Slide Number Placeholder 3"/>
          <p:cNvSpPr>
            <a:spLocks noGrp="1"/>
          </p:cNvSpPr>
          <p:nvPr>
            <p:ph type="sldNum" sz="quarter" idx="5"/>
          </p:nvPr>
        </p:nvSpPr>
        <p:spPr/>
        <p:txBody>
          <a:bodyPr/>
          <a:lstStyle/>
          <a:p>
            <a:fld id="{523B704D-9A56-4BE7-9B00-7FDF7739138E}" type="slidenum">
              <a:rPr lang="en-CH" smtClean="0"/>
              <a:t>8</a:t>
            </a:fld>
            <a:endParaRPr lang="en-CH"/>
          </a:p>
        </p:txBody>
      </p:sp>
    </p:spTree>
    <p:extLst>
      <p:ext uri="{BB962C8B-B14F-4D97-AF65-F5344CB8AC3E}">
        <p14:creationId xmlns:p14="http://schemas.microsoft.com/office/powerpoint/2010/main" val="2792099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C58F5-7142-33C6-6877-3794C12883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B0E019-F781-7409-AB88-C5D0F87A6D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7DA34C-F553-DF3C-11A6-5593B617ACA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
              <a:t>مخفية عن تدريب المدربين ولكن سيتم تقديمها في ورش العمل داخل البلاد.</a:t>
            </a:r>
          </a:p>
          <a:p>
            <a:endParaRPr lang="en-US"/>
          </a:p>
          <a:p>
            <a:r>
              <a:rPr lang="ar"/>
              <a:t>تطلب منك EPP إدخال معدل انتشار فيروس نقص المناعة البشرية من اختبار فيروس نقص المناعة البشرية الروتيني في رعاية ما قبل الولادة. يتيح لك نموذج اختبار رعاية ما قبل الولادة التحقق من حسابك من المكونات الأساسية. يتضمن البسط عدد النساء المعروفات بأنهن إيجابيات في زيارتهن الأولى لرعاية ما قبل الولادة، وعدد النساء اللاتي ثبتت إصابتهن في أول اختبار لفيروس نقص المناعة البشرية في رعاية ما قبل الولادة. يتضمن المقام الإيجابيات المعروفة وعدد النساء اللاتي تلقين اختبارًا واحدًا على الأقل في رعاية ما قبل الولادة. قد يكون لدى بعض البلدان أيضًا بيانات عن النساء "السلبيات المعروفات". هؤلاء هم النساء اللاتي لا يخضعن للاختبار في رعاية ما قبل الولادة لأنهن حصلن على نتيجة اختبار سلبية موثقة وحديثة لفيروس نقص المناعة البشرية. لا تجمع أي دولة تقريبًا بيانات سلبية معروفة.</a:t>
            </a:r>
          </a:p>
          <a:p>
            <a:endParaRPr lang="en-US"/>
          </a:p>
          <a:p>
            <a:r>
              <a:rPr lang="ar"/>
              <a:t>هناك بعض الأخطاء الشائعة التي قد يساعد العمل على حلها في منع حدوثها:</a:t>
            </a:r>
          </a:p>
          <a:p>
            <a:pPr marL="228600" indent="-228600">
              <a:buAutoNum type="arabicPeriod"/>
            </a:pPr>
            <a:r>
              <a:rPr lang="ar"/>
              <a:t>يخطئ الناس أحيانًا في حذف النساء الإيجابيات المعروفات من البسط أو المقام. يجب تضمينهن في كليهما.</a:t>
            </a:r>
          </a:p>
          <a:p>
            <a:pPr marL="228600" indent="-228600">
              <a:buAutoNum type="arabicPeriod"/>
            </a:pPr>
            <a:r>
              <a:rPr lang="ar"/>
              <a:t>يخطئ الناس أحيانًا في إدراج النساء اللاتي تظهر نتائج اختبارهن إيجابية عند تكرار الاختبار في البسط. يجب تضمين نتيجة الاختبار الأول للمرأة فقط (قد لا تكون الاختبارات المتكررة مجموعة فرعية ممثلة للحضور في رعاية ما قبل الولادة).</a:t>
            </a:r>
          </a:p>
          <a:p>
            <a:pPr marL="0" indent="0">
              <a:buNone/>
            </a:pPr>
            <a:endParaRPr lang="en-US"/>
          </a:p>
          <a:p>
            <a:pPr marL="228600" indent="-228600">
              <a:buAutoNum type="arabicPeriod"/>
            </a:pPr>
            <a:endParaRPr lang="en-US"/>
          </a:p>
          <a:p>
            <a:pPr marL="228600" indent="-228600">
              <a:buAutoNum type="arabicPeriod"/>
            </a:pPr>
            <a:endParaRPr lang="en-US"/>
          </a:p>
        </p:txBody>
      </p:sp>
      <p:sp>
        <p:nvSpPr>
          <p:cNvPr id="4" name="Slide Number Placeholder 3">
            <a:extLst>
              <a:ext uri="{FF2B5EF4-FFF2-40B4-BE49-F238E27FC236}">
                <a16:creationId xmlns:a16="http://schemas.microsoft.com/office/drawing/2014/main" id="{F6532F03-6788-B956-BDB5-8A3484AB8076}"/>
              </a:ext>
            </a:extLst>
          </p:cNvPr>
          <p:cNvSpPr>
            <a:spLocks noGrp="1"/>
          </p:cNvSpPr>
          <p:nvPr>
            <p:ph type="sldNum" sz="quarter" idx="5"/>
          </p:nvPr>
        </p:nvSpPr>
        <p:spPr/>
        <p:txBody>
          <a:bodyPr/>
          <a:lstStyle/>
          <a:p>
            <a:fld id="{523B704D-9A56-4BE7-9B00-7FDF7739138E}" type="slidenum">
              <a:rPr lang="en-CH" smtClean="0"/>
              <a:t>10</a:t>
            </a:fld>
            <a:endParaRPr lang="en-CH"/>
          </a:p>
        </p:txBody>
      </p:sp>
    </p:spTree>
    <p:extLst>
      <p:ext uri="{BB962C8B-B14F-4D97-AF65-F5344CB8AC3E}">
        <p14:creationId xmlns:p14="http://schemas.microsoft.com/office/powerpoint/2010/main" val="1212523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
              <a:t>مخفية عن تدريب المدربين ولكن سيتم تقديمها في ورش العمل داخل البلاد.</a:t>
            </a:r>
          </a:p>
          <a:p>
            <a:endParaRPr lang="en-US"/>
          </a:p>
          <a:p>
            <a:r>
              <a:rPr lang="ar"/>
              <a:t>تمت إضافة إدخال البيانات لعدد خلايا CD4 عند التشخيص إلى Spectrum هذا العام. لا تؤثر هذه المدخلات على توقعات Spectrum، </a:t>
            </a:r>
            <a:r>
              <a:rPr lang="ar" err="1"/>
              <a:t>ولكن </a:t>
            </a:r>
            <a:r>
              <a:rPr lang="ar"/>
              <a:t>يمكن للدول استخدامها لإعداد تقارير GAM.</a:t>
            </a:r>
          </a:p>
        </p:txBody>
      </p:sp>
      <p:sp>
        <p:nvSpPr>
          <p:cNvPr id="4" name="Slide Number Placeholder 3"/>
          <p:cNvSpPr>
            <a:spLocks noGrp="1"/>
          </p:cNvSpPr>
          <p:nvPr>
            <p:ph type="sldNum" sz="quarter" idx="5"/>
          </p:nvPr>
        </p:nvSpPr>
        <p:spPr/>
        <p:txBody>
          <a:bodyPr/>
          <a:lstStyle/>
          <a:p>
            <a:fld id="{523B704D-9A56-4BE7-9B00-7FDF7739138E}" type="slidenum">
              <a:rPr lang="en-CH" smtClean="0"/>
              <a:t>15</a:t>
            </a:fld>
            <a:endParaRPr lang="en-CH"/>
          </a:p>
        </p:txBody>
      </p:sp>
    </p:spTree>
    <p:extLst>
      <p:ext uri="{BB962C8B-B14F-4D97-AF65-F5344CB8AC3E}">
        <p14:creationId xmlns:p14="http://schemas.microsoft.com/office/powerpoint/2010/main" val="1315888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
              <a:t>مخفية عن تدريب المدربين ولكن سيتم تقديمها في ورش العمل داخل البلاد.</a:t>
            </a:r>
          </a:p>
          <a:p>
            <a:endParaRPr lang="en-US"/>
          </a:p>
          <a:p>
            <a:r>
              <a:rPr lang="ar"/>
              <a:t>تمت إضافة محرر اختبار فيروس نقص المناعة البشرية منذ عامين، وتم توسيعه هذا العام ليشمل المزيد من التقارير حول الاختبار الذاتي على وجه الخصوص.</a:t>
            </a:r>
          </a:p>
          <a:p>
            <a:endParaRPr lang="en-US"/>
          </a:p>
        </p:txBody>
      </p:sp>
      <p:sp>
        <p:nvSpPr>
          <p:cNvPr id="4" name="Slide Number Placeholder 3"/>
          <p:cNvSpPr>
            <a:spLocks noGrp="1"/>
          </p:cNvSpPr>
          <p:nvPr>
            <p:ph type="sldNum" sz="quarter" idx="5"/>
          </p:nvPr>
        </p:nvSpPr>
        <p:spPr/>
        <p:txBody>
          <a:bodyPr/>
          <a:lstStyle/>
          <a:p>
            <a:fld id="{523B704D-9A56-4BE7-9B00-7FDF7739138E}" type="slidenum">
              <a:rPr lang="en-CH" smtClean="0"/>
              <a:t>16</a:t>
            </a:fld>
            <a:endParaRPr lang="en-CH"/>
          </a:p>
        </p:txBody>
      </p:sp>
    </p:spTree>
    <p:extLst>
      <p:ext uri="{BB962C8B-B14F-4D97-AF65-F5344CB8AC3E}">
        <p14:creationId xmlns:p14="http://schemas.microsoft.com/office/powerpoint/2010/main" val="1564042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
              <a:t>مخفية عن تدريب المدربين ولكن سيتم تقديمها في ورش العمل داخل البلاد.</a:t>
            </a:r>
          </a:p>
          <a:p>
            <a:endParaRPr lang="en-US"/>
          </a:p>
          <a:p>
            <a:r>
              <a:rPr lang="ar"/>
              <a:t>لقد تلقينا بعض الأسئلة حول ما ينبغي أن يشمل الاختبارات "التشخيصية". وهذا يشمل الاختبارات في مراكز رعاية ما قبل الولادة وخدمات الاختبارات "المهنية" الأخرى، ولكن لا ينبغي أن يشمل الاختبارات الذاتية. وينبغي أن يشمل هذا الاختبارات في جميع الأعمار، بما في ذلك الأطفال.</a:t>
            </a:r>
          </a:p>
        </p:txBody>
      </p:sp>
      <p:sp>
        <p:nvSpPr>
          <p:cNvPr id="4" name="Slide Number Placeholder 3"/>
          <p:cNvSpPr>
            <a:spLocks noGrp="1"/>
          </p:cNvSpPr>
          <p:nvPr>
            <p:ph type="sldNum" sz="quarter" idx="5"/>
          </p:nvPr>
        </p:nvSpPr>
        <p:spPr/>
        <p:txBody>
          <a:bodyPr/>
          <a:lstStyle/>
          <a:p>
            <a:fld id="{523B704D-9A56-4BE7-9B00-7FDF7739138E}" type="slidenum">
              <a:rPr lang="en-CH" smtClean="0"/>
              <a:t>17</a:t>
            </a:fld>
            <a:endParaRPr lang="en-CH"/>
          </a:p>
        </p:txBody>
      </p:sp>
    </p:spTree>
    <p:extLst>
      <p:ext uri="{BB962C8B-B14F-4D97-AF65-F5344CB8AC3E}">
        <p14:creationId xmlns:p14="http://schemas.microsoft.com/office/powerpoint/2010/main" val="27721348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a:xfrm>
            <a:off x="2411215" y="6356349"/>
            <a:ext cx="1371600" cy="365125"/>
          </a:xfrm>
        </p:spPr>
        <p:txBody>
          <a:bodyPr/>
          <a:lstStyle>
            <a:lvl1pPr algn="r">
              <a:defRPr/>
            </a:lvl1pPr>
          </a:lstStyle>
          <a:p>
            <a:pPr algn="r"/>
            <a:r>
              <a:rPr lang="en-US"/>
              <a:t>27 October 2020</a:t>
            </a:r>
          </a:p>
        </p:txBody>
      </p:sp>
      <p:sp>
        <p:nvSpPr>
          <p:cNvPr id="5" name="Footer Placeholder 4"/>
          <p:cNvSpPr>
            <a:spLocks noGrp="1"/>
          </p:cNvSpPr>
          <p:nvPr>
            <p:ph type="ftr" sz="quarter" idx="11"/>
          </p:nvPr>
        </p:nvSpPr>
        <p:spPr/>
        <p:txBody>
          <a:bodyPr/>
          <a:lstStyle>
            <a:lvl1pPr>
              <a:defRPr/>
            </a:lvl1pPr>
          </a:lstStyle>
          <a:p>
            <a:r>
              <a:rPr lang="en-US"/>
              <a:t>2021 HIV Estimates</a:t>
            </a:r>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pic>
        <p:nvPicPr>
          <p:cNvPr id="12" name="Picture 11">
            <a:extLst>
              <a:ext uri="{FF2B5EF4-FFF2-40B4-BE49-F238E27FC236}">
                <a16:creationId xmlns:a16="http://schemas.microsoft.com/office/drawing/2014/main" id="{1185AAC3-23AF-4C83-A6C4-E518F947A1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3" y="6264632"/>
            <a:ext cx="1155747" cy="456843"/>
          </a:xfrm>
          <a:prstGeom prst="rect">
            <a:avLst/>
          </a:prstGeom>
        </p:spPr>
      </p:pic>
      <p:pic>
        <p:nvPicPr>
          <p:cNvPr id="9" name="Picture 8" descr="A drawing of a person&#10;&#10;Description automatically generated">
            <a:extLst>
              <a:ext uri="{FF2B5EF4-FFF2-40B4-BE49-F238E27FC236}">
                <a16:creationId xmlns:a16="http://schemas.microsoft.com/office/drawing/2014/main" id="{6B19407E-735D-4378-94C5-F2663C5558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2862" y="5584646"/>
            <a:ext cx="1540764" cy="2286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2/10/2025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2/10/2025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pic>
        <p:nvPicPr>
          <p:cNvPr id="4" name="Picture 3" descr="A drawing of a person&#10;&#10;Description automatically generated">
            <a:extLst>
              <a:ext uri="{FF2B5EF4-FFF2-40B4-BE49-F238E27FC236}">
                <a16:creationId xmlns:a16="http://schemas.microsoft.com/office/drawing/2014/main" id="{58C094B6-EE20-4452-A30A-57A26827F7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2/10/2025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2/10/2025</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2/10/2025</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2/10/2025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2/10/2025</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2/10/2025</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hyperlink" Target="https://avenirhealth.org/software-spectrum.php"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population.un.org/dataportal/home" TargetMode="External"/><Relationship Id="rId5" Type="http://schemas.openxmlformats.org/officeDocument/2006/relationships/image" Target="../media/image10.png"/><Relationship Id="rId4" Type="http://schemas.openxmlformats.org/officeDocument/2006/relationships/hyperlink" Target="https://population.un.org/wpp/datasource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F07DE-F1B7-B5DA-3C5B-91D4509E74F3}"/>
              </a:ext>
            </a:extLst>
          </p:cNvPr>
          <p:cNvSpPr>
            <a:spLocks noGrp="1"/>
          </p:cNvSpPr>
          <p:nvPr>
            <p:ph type="ctrTitle"/>
          </p:nvPr>
        </p:nvSpPr>
        <p:spPr/>
        <p:txBody>
          <a:bodyPr anchor="ctr"/>
          <a:lstStyle/>
          <a:p>
            <a:pPr algn="ctr"/>
            <a:r>
              <a:rPr lang="ar" sz="4000" b="1" dirty="0">
                <a:cs typeface="Tahoma"/>
              </a:rPr>
              <a:t>البدء </a:t>
            </a:r>
            <a:br>
              <a:rPr lang="en-US" sz="4000" b="1" dirty="0"/>
            </a:br>
            <a:r>
              <a:rPr lang="ar" sz="4000" b="1" dirty="0" err="1">
                <a:cs typeface="Tahoma"/>
              </a:rPr>
              <a:t>Spectrum</a:t>
            </a:r>
            <a:r>
              <a:rPr lang="ar" sz="4000" b="1" dirty="0">
                <a:cs typeface="Tahoma"/>
              </a:rPr>
              <a:t> باستخدام </a:t>
            </a:r>
          </a:p>
        </p:txBody>
      </p:sp>
      <p:sp>
        <p:nvSpPr>
          <p:cNvPr id="4" name="Subtitle 2">
            <a:extLst>
              <a:ext uri="{FF2B5EF4-FFF2-40B4-BE49-F238E27FC236}">
                <a16:creationId xmlns:a16="http://schemas.microsoft.com/office/drawing/2014/main" id="{39C97AB2-D1E8-48E1-B9C2-6E6C1698B16B}"/>
              </a:ext>
            </a:extLst>
          </p:cNvPr>
          <p:cNvSpPr>
            <a:spLocks noGrp="1"/>
          </p:cNvSpPr>
          <p:nvPr/>
        </p:nvSpPr>
        <p:spPr>
          <a:xfrm>
            <a:off x="277935" y="4001835"/>
            <a:ext cx="9172868" cy="2058215"/>
          </a:xfrm>
          <a:prstGeom prst="rect">
            <a:avLst/>
          </a:prstGeom>
        </p:spPr>
        <p:txBody>
          <a:bodyPr vert="horz" lIns="91440" tIns="45720" rIns="91440" bIns="45720" rtlCol="0" anchor="t">
            <a:normAutofit/>
          </a:bodyPr>
          <a:lstStyle>
            <a:defPPr>
              <a:defRPr lang="ar"/>
            </a:defPPr>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ar" sz="2400" b="1" dirty="0">
                <a:solidFill>
                  <a:schemeClr val="bg1"/>
                </a:solidFill>
                <a:latin typeface="Corbel"/>
                <a:cs typeface="Arial"/>
              </a:rPr>
              <a:t>جون ستوفر </a:t>
            </a:r>
            <a:endParaRPr lang="en-US" sz="2400" b="1">
              <a:solidFill>
                <a:schemeClr val="bg1"/>
              </a:solidFill>
              <a:latin typeface="Corbel"/>
              <a:cs typeface="Segoe UI"/>
            </a:endParaRPr>
          </a:p>
          <a:p>
            <a:pPr algn="ctr"/>
            <a:r>
              <a:rPr lang="ar" sz="2400" b="1" err="1">
                <a:solidFill>
                  <a:schemeClr val="bg1"/>
                </a:solidFill>
                <a:latin typeface="Corbel"/>
                <a:cs typeface="Arial"/>
              </a:rPr>
              <a:t>أفينير</a:t>
            </a:r>
            <a:r>
              <a:rPr lang="ar" sz="2400" b="1" dirty="0">
                <a:solidFill>
                  <a:schemeClr val="bg1"/>
                </a:solidFill>
                <a:latin typeface="Corbel"/>
                <a:cs typeface="Arial"/>
              </a:rPr>
              <a:t> </a:t>
            </a:r>
            <a:r>
              <a:rPr lang="ar" sz="2400" b="1" err="1">
                <a:solidFill>
                  <a:schemeClr val="bg1"/>
                </a:solidFill>
                <a:latin typeface="Corbel"/>
                <a:cs typeface="Arial"/>
              </a:rPr>
              <a:t>هيلث</a:t>
            </a:r>
            <a:endParaRPr lang="en-US" sz="2400" b="1">
              <a:solidFill>
                <a:schemeClr val="bg1"/>
              </a:solidFill>
            </a:endParaRPr>
          </a:p>
          <a:p>
            <a:pPr algn="ctr" fontAlgn="base">
              <a:lnSpc>
                <a:spcPts val="1800"/>
              </a:lnSpc>
            </a:pPr>
            <a:r>
              <a:rPr lang="ar" sz="2400" b="1" i="0" u="none" strike="noStrike" dirty="0">
                <a:solidFill>
                  <a:schemeClr val="bg1"/>
                </a:solidFill>
                <a:effectLst/>
                <a:latin typeface="Arial"/>
                <a:cs typeface="Arial"/>
              </a:rPr>
              <a:t>التدريب على تقديرات فيروس نقص المناعة البشرية واستخدام البيانات</a:t>
            </a:r>
            <a:r>
              <a:rPr lang="ar" sz="2400" b="1" dirty="0">
                <a:solidFill>
                  <a:schemeClr val="bg1"/>
                </a:solidFill>
                <a:latin typeface="Arial"/>
                <a:cs typeface="Arial"/>
              </a:rPr>
              <a:t> </a:t>
            </a:r>
            <a:endParaRPr lang="en-US" sz="2400" b="1" dirty="0">
              <a:solidFill>
                <a:schemeClr val="bg1"/>
              </a:solidFill>
              <a:latin typeface="Segoe UI"/>
              <a:cs typeface="Arial"/>
            </a:endParaRPr>
          </a:p>
          <a:p>
            <a:pPr algn="ctr">
              <a:lnSpc>
                <a:spcPts val="1800"/>
              </a:lnSpc>
            </a:pPr>
            <a:r>
              <a:rPr lang="ar" sz="2400" b="1" i="0" u="none" strike="noStrike" dirty="0">
                <a:solidFill>
                  <a:schemeClr val="bg1"/>
                </a:solidFill>
                <a:effectLst/>
                <a:latin typeface="Arial"/>
                <a:cs typeface="Arial"/>
              </a:rPr>
              <a:t> </a:t>
            </a:r>
            <a:r>
              <a:rPr lang="ar" sz="2400" b="1" dirty="0">
                <a:solidFill>
                  <a:schemeClr val="bg1"/>
                </a:solidFill>
                <a:latin typeface="Consolas"/>
                <a:cs typeface="Arial"/>
              </a:rPr>
              <a:t>منطقة الشرق الأوسط وشمال أفريقيا وغرب ووسط أفريقيا</a:t>
            </a:r>
            <a:r>
              <a:rPr lang="ar" sz="2400" b="1" dirty="0">
                <a:solidFill>
                  <a:schemeClr val="bg1"/>
                </a:solidFill>
                <a:latin typeface="Arial"/>
                <a:cs typeface="Arial"/>
              </a:rPr>
              <a:t>،</a:t>
            </a:r>
            <a:r>
              <a:rPr lang="ar" sz="2400" b="1" i="0" u="none" strike="noStrike" dirty="0">
                <a:solidFill>
                  <a:schemeClr val="bg1"/>
                </a:solidFill>
                <a:effectLst/>
                <a:latin typeface="Arial"/>
                <a:cs typeface="Arial"/>
              </a:rPr>
              <a:t> </a:t>
            </a:r>
            <a:r>
              <a:rPr lang="ar" sz="2400" b="1" dirty="0">
                <a:solidFill>
                  <a:schemeClr val="bg1"/>
                </a:solidFill>
                <a:latin typeface="Arial"/>
                <a:cs typeface="Arial"/>
              </a:rPr>
              <a:t>11-14</a:t>
            </a:r>
            <a:r>
              <a:rPr lang="ar" sz="2400" b="1" i="0" u="none" strike="noStrike" dirty="0">
                <a:solidFill>
                  <a:schemeClr val="bg1"/>
                </a:solidFill>
                <a:effectLst/>
                <a:latin typeface="Arial"/>
                <a:cs typeface="Arial"/>
              </a:rPr>
              <a:t> فبراير 2025</a:t>
            </a:r>
            <a:endParaRPr lang="en-US" sz="2400" b="1" i="0">
              <a:solidFill>
                <a:schemeClr val="bg1"/>
              </a:solidFill>
              <a:effectLst/>
              <a:latin typeface="Arial"/>
              <a:cs typeface="Arial"/>
            </a:endParaRPr>
          </a:p>
        </p:txBody>
      </p:sp>
      <p:sp>
        <p:nvSpPr>
          <p:cNvPr id="6" name="Subtitle 5">
            <a:extLst>
              <a:ext uri="{FF2B5EF4-FFF2-40B4-BE49-F238E27FC236}">
                <a16:creationId xmlns:a16="http://schemas.microsoft.com/office/drawing/2014/main" id="{3D4CCE14-D307-AD72-15F4-F5E2E3C241A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98585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77166-D637-649D-802B-D89734F0C7E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25BDED1-6A4E-3E2C-AD6B-2E552C078B71}"/>
              </a:ext>
            </a:extLst>
          </p:cNvPr>
          <p:cNvPicPr>
            <a:picLocks noChangeAspect="1"/>
          </p:cNvPicPr>
          <p:nvPr/>
        </p:nvPicPr>
        <p:blipFill>
          <a:blip r:embed="rId3"/>
          <a:srcRect r="55871" b="43784"/>
          <a:stretch/>
        </p:blipFill>
        <p:spPr>
          <a:xfrm>
            <a:off x="1233327" y="2174564"/>
            <a:ext cx="3486645" cy="3053381"/>
          </a:xfrm>
          <a:prstGeom prst="rect">
            <a:avLst/>
          </a:prstGeom>
          <a:ln>
            <a:solidFill>
              <a:schemeClr val="tx1"/>
            </a:solidFill>
          </a:ln>
        </p:spPr>
      </p:pic>
      <p:sp>
        <p:nvSpPr>
          <p:cNvPr id="18" name="Rectangle 17">
            <a:extLst>
              <a:ext uri="{FF2B5EF4-FFF2-40B4-BE49-F238E27FC236}">
                <a16:creationId xmlns:a16="http://schemas.microsoft.com/office/drawing/2014/main" id="{1EE5E806-5C50-E553-DE24-703EF8ABB55A}"/>
              </a:ext>
            </a:extLst>
          </p:cNvPr>
          <p:cNvSpPr/>
          <p:nvPr/>
        </p:nvSpPr>
        <p:spPr>
          <a:xfrm>
            <a:off x="4600362" y="4357643"/>
            <a:ext cx="6358311" cy="915857"/>
          </a:xfrm>
          <a:prstGeom prst="rect">
            <a:avLst/>
          </a:prstGeom>
          <a:solidFill>
            <a:schemeClr val="accent2">
              <a:lumMod val="20000"/>
              <a:lumOff val="80000"/>
            </a:schemeClr>
          </a:solidFill>
          <a:ln w="28575">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Connector: Elbow 11">
            <a:extLst>
              <a:ext uri="{FF2B5EF4-FFF2-40B4-BE49-F238E27FC236}">
                <a16:creationId xmlns:a16="http://schemas.microsoft.com/office/drawing/2014/main" id="{4CAFE13E-3A1B-4093-C194-3D01B538557C}"/>
              </a:ext>
            </a:extLst>
          </p:cNvPr>
          <p:cNvCxnSpPr>
            <a:cxnSpLocks/>
            <a:stCxn id="10" idx="0"/>
            <a:endCxn id="11" idx="6"/>
          </p:cNvCxnSpPr>
          <p:nvPr/>
        </p:nvCxnSpPr>
        <p:spPr>
          <a:xfrm rot="16200000" flipV="1">
            <a:off x="5478358" y="2094796"/>
            <a:ext cx="420556" cy="4259794"/>
          </a:xfrm>
          <a:prstGeom prst="bentConnector2">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F2FA5891-317A-8D99-DBE5-22CBA516DE1D}"/>
              </a:ext>
            </a:extLst>
          </p:cNvPr>
          <p:cNvCxnSpPr>
            <a:cxnSpLocks/>
            <a:stCxn id="20" idx="2"/>
            <a:endCxn id="21" idx="4"/>
          </p:cNvCxnSpPr>
          <p:nvPr/>
        </p:nvCxnSpPr>
        <p:spPr>
          <a:xfrm rot="5400000" flipH="1">
            <a:off x="6205566" y="1215189"/>
            <a:ext cx="964453" cy="6997247"/>
          </a:xfrm>
          <a:prstGeom prst="bentConnector3">
            <a:avLst>
              <a:gd name="adj1" fmla="val -23703"/>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317F1C28-441D-64EB-C0A5-0222AA5B5DF7}"/>
              </a:ext>
            </a:extLst>
          </p:cNvPr>
          <p:cNvCxnSpPr>
            <a:cxnSpLocks/>
            <a:stCxn id="25" idx="0"/>
            <a:endCxn id="26" idx="6"/>
          </p:cNvCxnSpPr>
          <p:nvPr/>
        </p:nvCxnSpPr>
        <p:spPr>
          <a:xfrm rot="16200000" flipV="1">
            <a:off x="5694869" y="735285"/>
            <a:ext cx="907310" cy="6492061"/>
          </a:xfrm>
          <a:prstGeom prst="bentConnector2">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D484668C-74D4-9CB8-F7B4-40C71BECEBCB}"/>
              </a:ext>
            </a:extLst>
          </p:cNvPr>
          <p:cNvCxnSpPr>
            <a:cxnSpLocks/>
            <a:stCxn id="29" idx="2"/>
            <a:endCxn id="31" idx="6"/>
          </p:cNvCxnSpPr>
          <p:nvPr/>
        </p:nvCxnSpPr>
        <p:spPr>
          <a:xfrm rot="5400000" flipH="1">
            <a:off x="4720020" y="1311554"/>
            <a:ext cx="1815922" cy="5953046"/>
          </a:xfrm>
          <a:prstGeom prst="bentConnector4">
            <a:avLst>
              <a:gd name="adj1" fmla="val -19782"/>
              <a:gd name="adj2" fmla="val -41971"/>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47CF4A0A-29D0-5A09-B544-AA0775E978E2}"/>
              </a:ext>
            </a:extLst>
          </p:cNvPr>
          <p:cNvSpPr/>
          <p:nvPr/>
        </p:nvSpPr>
        <p:spPr>
          <a:xfrm>
            <a:off x="3467299" y="3968695"/>
            <a:ext cx="91440" cy="91440"/>
          </a:xfrm>
          <a:prstGeom prst="ellipse">
            <a:avLst/>
          </a:prstGeom>
          <a:solidFill>
            <a:schemeClr val="accent4">
              <a:lumMod val="75000"/>
            </a:schemeClr>
          </a:solidFill>
          <a:ln w="1905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AB634D5-C3BF-6539-5A55-E4FA95439E58}"/>
              </a:ext>
            </a:extLst>
          </p:cNvPr>
          <p:cNvSpPr/>
          <p:nvPr/>
        </p:nvSpPr>
        <p:spPr>
          <a:xfrm>
            <a:off x="3143449" y="4140145"/>
            <a:ext cx="91440" cy="91440"/>
          </a:xfrm>
          <a:prstGeom prst="ellipse">
            <a:avLst/>
          </a:prstGeom>
          <a:solidFill>
            <a:schemeClr val="bg2">
              <a:lumMod val="75000"/>
            </a:schemeClr>
          </a:solidFill>
          <a:ln w="1905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1BC46BB-9E9C-952F-F9A9-2F5B943A1B26}"/>
              </a:ext>
            </a:extLst>
          </p:cNvPr>
          <p:cNvSpPr/>
          <p:nvPr/>
        </p:nvSpPr>
        <p:spPr>
          <a:xfrm>
            <a:off x="2811053" y="3481941"/>
            <a:ext cx="91440" cy="91440"/>
          </a:xfrm>
          <a:prstGeom prst="ellipse">
            <a:avLst/>
          </a:prstGeom>
          <a:solidFill>
            <a:schemeClr val="accent6"/>
          </a:solidFill>
          <a:ln w="190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2DF6826-3975-ECD7-D1CF-3F4E24C4058D}"/>
              </a:ext>
            </a:extLst>
          </p:cNvPr>
          <p:cNvSpPr/>
          <p:nvPr/>
        </p:nvSpPr>
        <p:spPr>
          <a:xfrm>
            <a:off x="2560018" y="3334396"/>
            <a:ext cx="91440" cy="91440"/>
          </a:xfrm>
          <a:prstGeom prst="ellipse">
            <a:avLst/>
          </a:prstGeom>
          <a:solidFill>
            <a:srgbClr val="0070C0"/>
          </a:solid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BA5AD4FE-0971-41FF-0150-59A1A02063E8}"/>
              </a:ext>
            </a:extLst>
          </p:cNvPr>
          <p:cNvSpPr/>
          <p:nvPr/>
        </p:nvSpPr>
        <p:spPr>
          <a:xfrm>
            <a:off x="6345853" y="4892831"/>
            <a:ext cx="1371600" cy="303207"/>
          </a:xfrm>
          <a:prstGeom prst="roundRect">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ar" sz="1100" b="1">
                <a:solidFill>
                  <a:schemeClr val="bg1"/>
                </a:solidFill>
                <a:cs typeface="Tahoma"/>
              </a:rPr>
              <a:t>نقطة بيع معروفة</a:t>
            </a:r>
          </a:p>
        </p:txBody>
      </p:sp>
      <p:sp>
        <p:nvSpPr>
          <p:cNvPr id="20" name="Rectangle: Rounded Corners 19">
            <a:extLst>
              <a:ext uri="{FF2B5EF4-FFF2-40B4-BE49-F238E27FC236}">
                <a16:creationId xmlns:a16="http://schemas.microsoft.com/office/drawing/2014/main" id="{F0DEA09F-5641-A578-CB73-3760857980BC}"/>
              </a:ext>
            </a:extLst>
          </p:cNvPr>
          <p:cNvSpPr/>
          <p:nvPr/>
        </p:nvSpPr>
        <p:spPr>
          <a:xfrm>
            <a:off x="9500616" y="4892831"/>
            <a:ext cx="1371600" cy="303207"/>
          </a:xfrm>
          <a:prstGeom prst="roundRect">
            <a:avLst/>
          </a:prstGeom>
          <a:solidFill>
            <a:schemeClr val="bg2">
              <a:lumMod val="75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ar" sz="1100" b="1">
                <a:solidFill>
                  <a:schemeClr val="bg1"/>
                </a:solidFill>
                <a:cs typeface="Tahoma"/>
              </a:rPr>
              <a:t>معروف_سلبي</a:t>
            </a:r>
          </a:p>
        </p:txBody>
      </p:sp>
      <p:sp>
        <p:nvSpPr>
          <p:cNvPr id="29" name="Rectangle: Rounded Corners 28">
            <a:extLst>
              <a:ext uri="{FF2B5EF4-FFF2-40B4-BE49-F238E27FC236}">
                <a16:creationId xmlns:a16="http://schemas.microsoft.com/office/drawing/2014/main" id="{032A8F4D-C58A-20AD-9132-E36962103494}"/>
              </a:ext>
            </a:extLst>
          </p:cNvPr>
          <p:cNvSpPr/>
          <p:nvPr/>
        </p:nvSpPr>
        <p:spPr>
          <a:xfrm>
            <a:off x="7918704" y="4892831"/>
            <a:ext cx="1371600" cy="303207"/>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ar" sz="1200" b="1">
                <a:solidFill>
                  <a:schemeClr val="bg1"/>
                </a:solidFill>
                <a:cs typeface="Tahoma"/>
              </a:rPr>
              <a:t>تم اختباره</a:t>
            </a:r>
          </a:p>
        </p:txBody>
      </p:sp>
      <p:sp>
        <p:nvSpPr>
          <p:cNvPr id="6" name="TextBox 5">
            <a:extLst>
              <a:ext uri="{FF2B5EF4-FFF2-40B4-BE49-F238E27FC236}">
                <a16:creationId xmlns:a16="http://schemas.microsoft.com/office/drawing/2014/main" id="{C1CEBFB5-2467-FB57-DC2C-3CC801C9E2AB}"/>
              </a:ext>
            </a:extLst>
          </p:cNvPr>
          <p:cNvSpPr txBox="1"/>
          <p:nvPr/>
        </p:nvSpPr>
        <p:spPr>
          <a:xfrm>
            <a:off x="7664412" y="4859768"/>
            <a:ext cx="306494" cy="369332"/>
          </a:xfrm>
          <a:prstGeom prst="rect">
            <a:avLst/>
          </a:prstGeom>
          <a:noFill/>
        </p:spPr>
        <p:txBody>
          <a:bodyPr wrap="none" rtlCol="0">
            <a:spAutoFit/>
          </a:bodyPr>
          <a:lstStyle/>
          <a:p>
            <a:r>
              <a:rPr lang="ar" b="1"/>
              <a:t>+</a:t>
            </a:r>
          </a:p>
        </p:txBody>
      </p:sp>
      <p:sp>
        <p:nvSpPr>
          <p:cNvPr id="8" name="TextBox 7">
            <a:extLst>
              <a:ext uri="{FF2B5EF4-FFF2-40B4-BE49-F238E27FC236}">
                <a16:creationId xmlns:a16="http://schemas.microsoft.com/office/drawing/2014/main" id="{0CEB1DE9-1E08-DA42-DD30-1C9A106F1AE0}"/>
              </a:ext>
            </a:extLst>
          </p:cNvPr>
          <p:cNvSpPr txBox="1"/>
          <p:nvPr/>
        </p:nvSpPr>
        <p:spPr>
          <a:xfrm>
            <a:off x="9239302" y="4859768"/>
            <a:ext cx="306494" cy="369332"/>
          </a:xfrm>
          <a:prstGeom prst="rect">
            <a:avLst/>
          </a:prstGeom>
          <a:noFill/>
        </p:spPr>
        <p:txBody>
          <a:bodyPr wrap="none" rtlCol="0">
            <a:spAutoFit/>
          </a:bodyPr>
          <a:lstStyle/>
          <a:p>
            <a:r>
              <a:rPr lang="ar" b="1"/>
              <a:t>+</a:t>
            </a:r>
          </a:p>
        </p:txBody>
      </p:sp>
      <p:sp>
        <p:nvSpPr>
          <p:cNvPr id="10" name="Rectangle: Rounded Corners 9">
            <a:extLst>
              <a:ext uri="{FF2B5EF4-FFF2-40B4-BE49-F238E27FC236}">
                <a16:creationId xmlns:a16="http://schemas.microsoft.com/office/drawing/2014/main" id="{04D33985-1FEE-71F0-542B-970363456BE0}"/>
              </a:ext>
            </a:extLst>
          </p:cNvPr>
          <p:cNvSpPr/>
          <p:nvPr/>
        </p:nvSpPr>
        <p:spPr>
          <a:xfrm>
            <a:off x="7132733" y="4434971"/>
            <a:ext cx="1371600" cy="303207"/>
          </a:xfrm>
          <a:prstGeom prst="roundRect">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ar" sz="1100" b="1">
                <a:solidFill>
                  <a:schemeClr val="bg1"/>
                </a:solidFill>
                <a:cs typeface="Tahoma"/>
              </a:rPr>
              <a:t>نقطة بيع</a:t>
            </a:r>
            <a:r>
              <a:rPr lang="ar" sz="1100" b="1" dirty="0">
                <a:solidFill>
                  <a:schemeClr val="bg1"/>
                </a:solidFill>
                <a:cs typeface="Tahoma"/>
              </a:rPr>
              <a:t> </a:t>
            </a:r>
            <a:r>
              <a:rPr lang="ar" sz="1100" b="1">
                <a:solidFill>
                  <a:schemeClr val="bg1"/>
                </a:solidFill>
                <a:cs typeface="Tahoma"/>
              </a:rPr>
              <a:t>معروفة</a:t>
            </a:r>
            <a:endParaRPr lang="ar" sz="1100" b="1" dirty="0">
              <a:solidFill>
                <a:schemeClr val="bg1"/>
              </a:solidFill>
              <a:cs typeface="Tahoma"/>
            </a:endParaRPr>
          </a:p>
        </p:txBody>
      </p:sp>
      <p:sp>
        <p:nvSpPr>
          <p:cNvPr id="25" name="Rectangle: Rounded Corners 24">
            <a:extLst>
              <a:ext uri="{FF2B5EF4-FFF2-40B4-BE49-F238E27FC236}">
                <a16:creationId xmlns:a16="http://schemas.microsoft.com/office/drawing/2014/main" id="{6E23DBBC-5AC3-AAD3-5F80-2D563F83C919}"/>
              </a:ext>
            </a:extLst>
          </p:cNvPr>
          <p:cNvSpPr/>
          <p:nvPr/>
        </p:nvSpPr>
        <p:spPr>
          <a:xfrm>
            <a:off x="8708754" y="4434971"/>
            <a:ext cx="1371600" cy="303207"/>
          </a:xfrm>
          <a:prstGeom prst="round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ar" sz="1400" b="1">
                <a:solidFill>
                  <a:schemeClr val="bg1"/>
                </a:solidFill>
                <a:cs typeface="Tahoma"/>
              </a:rPr>
              <a:t>نقطة اختبار</a:t>
            </a:r>
          </a:p>
        </p:txBody>
      </p:sp>
      <p:sp>
        <p:nvSpPr>
          <p:cNvPr id="13" name="TextBox 12">
            <a:extLst>
              <a:ext uri="{FF2B5EF4-FFF2-40B4-BE49-F238E27FC236}">
                <a16:creationId xmlns:a16="http://schemas.microsoft.com/office/drawing/2014/main" id="{6AD54464-328B-20B3-6F0A-BE18524C4BD6}"/>
              </a:ext>
            </a:extLst>
          </p:cNvPr>
          <p:cNvSpPr txBox="1"/>
          <p:nvPr/>
        </p:nvSpPr>
        <p:spPr>
          <a:xfrm>
            <a:off x="8454900" y="4401908"/>
            <a:ext cx="306494" cy="369332"/>
          </a:xfrm>
          <a:prstGeom prst="rect">
            <a:avLst/>
          </a:prstGeom>
          <a:noFill/>
        </p:spPr>
        <p:txBody>
          <a:bodyPr wrap="none" rtlCol="0">
            <a:spAutoFit/>
          </a:bodyPr>
          <a:lstStyle/>
          <a:p>
            <a:r>
              <a:rPr lang="ar" b="1"/>
              <a:t>+</a:t>
            </a:r>
          </a:p>
        </p:txBody>
      </p:sp>
      <p:sp>
        <p:nvSpPr>
          <p:cNvPr id="3" name="Rectangle: Rounded Corners 2">
            <a:extLst>
              <a:ext uri="{FF2B5EF4-FFF2-40B4-BE49-F238E27FC236}">
                <a16:creationId xmlns:a16="http://schemas.microsoft.com/office/drawing/2014/main" id="{1A975B2F-3CCC-E525-63A7-FAC254E4D87E}"/>
              </a:ext>
            </a:extLst>
          </p:cNvPr>
          <p:cNvSpPr/>
          <p:nvPr/>
        </p:nvSpPr>
        <p:spPr>
          <a:xfrm>
            <a:off x="4666113" y="4667346"/>
            <a:ext cx="1371600" cy="303207"/>
          </a:xfrm>
          <a:prstGeom prst="roundRect">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 b="1">
                <a:solidFill>
                  <a:schemeClr val="bg1"/>
                </a:solidFill>
              </a:rPr>
              <a:t>انتشار</a:t>
            </a:r>
          </a:p>
        </p:txBody>
      </p:sp>
      <p:sp>
        <p:nvSpPr>
          <p:cNvPr id="9" name="TextBox 8">
            <a:extLst>
              <a:ext uri="{FF2B5EF4-FFF2-40B4-BE49-F238E27FC236}">
                <a16:creationId xmlns:a16="http://schemas.microsoft.com/office/drawing/2014/main" id="{1EB43344-C528-0619-73BF-A0A7C5B0937C}"/>
              </a:ext>
            </a:extLst>
          </p:cNvPr>
          <p:cNvSpPr txBox="1"/>
          <p:nvPr/>
        </p:nvSpPr>
        <p:spPr>
          <a:xfrm>
            <a:off x="6052222" y="4630838"/>
            <a:ext cx="306494" cy="369332"/>
          </a:xfrm>
          <a:prstGeom prst="rect">
            <a:avLst/>
          </a:prstGeom>
          <a:noFill/>
        </p:spPr>
        <p:txBody>
          <a:bodyPr wrap="none" rtlCol="0">
            <a:spAutoFit/>
          </a:bodyPr>
          <a:lstStyle/>
          <a:p>
            <a:r>
              <a:rPr lang="ar" b="1"/>
              <a:t>=</a:t>
            </a:r>
          </a:p>
        </p:txBody>
      </p:sp>
      <p:cxnSp>
        <p:nvCxnSpPr>
          <p:cNvPr id="16" name="Straight Connector 15">
            <a:extLst>
              <a:ext uri="{FF2B5EF4-FFF2-40B4-BE49-F238E27FC236}">
                <a16:creationId xmlns:a16="http://schemas.microsoft.com/office/drawing/2014/main" id="{D88E8526-2A96-C17B-FDE9-F31F26A3769D}"/>
              </a:ext>
            </a:extLst>
          </p:cNvPr>
          <p:cNvCxnSpPr>
            <a:cxnSpLocks/>
            <a:stCxn id="9" idx="3"/>
          </p:cNvCxnSpPr>
          <p:nvPr/>
        </p:nvCxnSpPr>
        <p:spPr>
          <a:xfrm>
            <a:off x="6358716" y="4815504"/>
            <a:ext cx="44864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9798493B-714D-FA1D-9D95-99D3A0512EAB}"/>
              </a:ext>
            </a:extLst>
          </p:cNvPr>
          <p:cNvSpPr/>
          <p:nvPr/>
        </p:nvSpPr>
        <p:spPr>
          <a:xfrm>
            <a:off x="2526229" y="4774385"/>
            <a:ext cx="91440" cy="91440"/>
          </a:xfrm>
          <a:prstGeom prst="ellipse">
            <a:avLst/>
          </a:prstGeom>
          <a:solidFill>
            <a:schemeClr val="accent5">
              <a:lumMod val="75000"/>
            </a:schemeClr>
          </a:solidFill>
          <a:ln w="1905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or: Elbow 4">
            <a:extLst>
              <a:ext uri="{FF2B5EF4-FFF2-40B4-BE49-F238E27FC236}">
                <a16:creationId xmlns:a16="http://schemas.microsoft.com/office/drawing/2014/main" id="{91AFB78A-2D99-CEA4-B84B-565E8525FA2B}"/>
              </a:ext>
            </a:extLst>
          </p:cNvPr>
          <p:cNvCxnSpPr>
            <a:cxnSpLocks/>
            <a:stCxn id="3" idx="1"/>
            <a:endCxn id="4" idx="6"/>
          </p:cNvCxnSpPr>
          <p:nvPr/>
        </p:nvCxnSpPr>
        <p:spPr>
          <a:xfrm rot="10800000" flipV="1">
            <a:off x="2617669" y="4818949"/>
            <a:ext cx="2048444" cy="1155"/>
          </a:xfrm>
          <a:prstGeom prst="bentConnector3">
            <a:avLst>
              <a:gd name="adj1" fmla="val 50000"/>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90A03CC2-811B-7AA4-016B-C4EF66627D31}"/>
              </a:ext>
            </a:extLst>
          </p:cNvPr>
          <p:cNvSpPr>
            <a:spLocks noGrp="1"/>
          </p:cNvSpPr>
          <p:nvPr>
            <p:ph idx="1"/>
          </p:nvPr>
        </p:nvSpPr>
        <p:spPr>
          <a:xfrm>
            <a:off x="3869268" y="864108"/>
            <a:ext cx="7315200" cy="5120640"/>
          </a:xfrm>
        </p:spPr>
        <p:txBody>
          <a:bodyPr anchor="t">
            <a:normAutofit/>
          </a:bodyPr>
          <a:lstStyle/>
          <a:p>
            <a:pPr marL="0" indent="0" algn="ctr">
              <a:buNone/>
            </a:pPr>
            <a:r>
              <a:rPr lang="ar" sz="2400" b="1" dirty="0">
                <a:cs typeface="Tahoma"/>
              </a:rPr>
              <a:t>يمكنك استخدام نموذج اختبار             للتحقق من </a:t>
            </a:r>
            <a:r>
              <a:rPr lang="ar" sz="2400" b="1">
                <a:cs typeface="Tahoma"/>
              </a:rPr>
              <a:t>حساب انتشار            قبل تحديث </a:t>
            </a:r>
            <a:endParaRPr lang="en-US" sz="2400">
              <a:cs typeface="Tahoma"/>
            </a:endParaRPr>
          </a:p>
        </p:txBody>
      </p:sp>
      <p:sp>
        <p:nvSpPr>
          <p:cNvPr id="14" name="TextBox 13">
            <a:extLst>
              <a:ext uri="{FF2B5EF4-FFF2-40B4-BE49-F238E27FC236}">
                <a16:creationId xmlns:a16="http://schemas.microsoft.com/office/drawing/2014/main" id="{7138578B-FC67-F3FB-D891-5D5CE0549AA7}"/>
              </a:ext>
            </a:extLst>
          </p:cNvPr>
          <p:cNvSpPr txBox="1"/>
          <p:nvPr/>
        </p:nvSpPr>
        <p:spPr>
          <a:xfrm>
            <a:off x="5896715" y="841455"/>
            <a:ext cx="10227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t>ANC</a:t>
            </a:r>
          </a:p>
        </p:txBody>
      </p:sp>
      <p:sp>
        <p:nvSpPr>
          <p:cNvPr id="15" name="TextBox 14">
            <a:extLst>
              <a:ext uri="{FF2B5EF4-FFF2-40B4-BE49-F238E27FC236}">
                <a16:creationId xmlns:a16="http://schemas.microsoft.com/office/drawing/2014/main" id="{3A13A66B-D9CE-C2AD-BD0A-EF5A48E3CDC7}"/>
              </a:ext>
            </a:extLst>
          </p:cNvPr>
          <p:cNvSpPr txBox="1"/>
          <p:nvPr/>
        </p:nvSpPr>
        <p:spPr>
          <a:xfrm>
            <a:off x="6904521" y="1204265"/>
            <a:ext cx="78904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t>ANC</a:t>
            </a:r>
          </a:p>
        </p:txBody>
      </p:sp>
      <p:sp>
        <p:nvSpPr>
          <p:cNvPr id="17" name="TextBox 16">
            <a:extLst>
              <a:ext uri="{FF2B5EF4-FFF2-40B4-BE49-F238E27FC236}">
                <a16:creationId xmlns:a16="http://schemas.microsoft.com/office/drawing/2014/main" id="{9C45BD36-37BF-F28C-02EA-8717E877FEC1}"/>
              </a:ext>
            </a:extLst>
          </p:cNvPr>
          <p:cNvSpPr txBox="1"/>
          <p:nvPr/>
        </p:nvSpPr>
        <p:spPr>
          <a:xfrm>
            <a:off x="4532488" y="1179684"/>
            <a:ext cx="78904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t>EPP</a:t>
            </a:r>
            <a:endParaRPr lang="en-US"/>
          </a:p>
        </p:txBody>
      </p:sp>
    </p:spTree>
    <p:extLst>
      <p:ext uri="{BB962C8B-B14F-4D97-AF65-F5344CB8AC3E}">
        <p14:creationId xmlns:p14="http://schemas.microsoft.com/office/powerpoint/2010/main" val="318734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7A8BF7-BA38-277E-3DB9-9D55EA11A6CB}"/>
              </a:ext>
            </a:extLst>
          </p:cNvPr>
          <p:cNvPicPr>
            <a:picLocks noChangeAspect="1"/>
          </p:cNvPicPr>
          <p:nvPr/>
        </p:nvPicPr>
        <p:blipFill>
          <a:blip r:embed="rId2"/>
          <a:srcRect/>
          <a:stretch/>
        </p:blipFill>
        <p:spPr>
          <a:xfrm>
            <a:off x="3792952" y="276224"/>
            <a:ext cx="7496291" cy="6054439"/>
          </a:xfrm>
          <a:prstGeom prst="rect">
            <a:avLst/>
          </a:prstGeom>
        </p:spPr>
      </p:pic>
      <p:sp>
        <p:nvSpPr>
          <p:cNvPr id="2" name="Title 1">
            <a:extLst>
              <a:ext uri="{FF2B5EF4-FFF2-40B4-BE49-F238E27FC236}">
                <a16:creationId xmlns:a16="http://schemas.microsoft.com/office/drawing/2014/main" id="{AE401E86-ADB7-C13E-92CE-DD08B10BD484}"/>
              </a:ext>
            </a:extLst>
          </p:cNvPr>
          <p:cNvSpPr>
            <a:spLocks noGrp="1"/>
          </p:cNvSpPr>
          <p:nvPr>
            <p:ph type="title"/>
          </p:nvPr>
        </p:nvSpPr>
        <p:spPr>
          <a:xfrm>
            <a:off x="252919" y="1123837"/>
            <a:ext cx="2947482" cy="4601183"/>
          </a:xfrm>
        </p:spPr>
        <p:txBody>
          <a:bodyPr anchor="t">
            <a:normAutofit/>
          </a:bodyPr>
          <a:lstStyle/>
          <a:p>
            <a:pPr algn="r"/>
            <a:r>
              <a:rPr lang="ar" sz="2800" b="1">
                <a:cs typeface="Tahoma"/>
              </a:rPr>
              <a:t>للبالغين              </a:t>
            </a:r>
          </a:p>
        </p:txBody>
      </p:sp>
      <p:sp>
        <p:nvSpPr>
          <p:cNvPr id="10" name="Oval 9">
            <a:extLst>
              <a:ext uri="{FF2B5EF4-FFF2-40B4-BE49-F238E27FC236}">
                <a16:creationId xmlns:a16="http://schemas.microsoft.com/office/drawing/2014/main" id="{28225514-4FE3-BC5D-8CEE-B17A99F739F3}"/>
              </a:ext>
            </a:extLst>
          </p:cNvPr>
          <p:cNvSpPr/>
          <p:nvPr/>
        </p:nvSpPr>
        <p:spPr>
          <a:xfrm>
            <a:off x="4852219" y="951046"/>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 sz="1400" b="1">
                <a:solidFill>
                  <a:srgbClr val="FF0000"/>
                </a:solidFill>
                <a:latin typeface="Calibri (Body)"/>
              </a:rPr>
              <a:t>1</a:t>
            </a:r>
          </a:p>
        </p:txBody>
      </p:sp>
      <p:sp>
        <p:nvSpPr>
          <p:cNvPr id="14" name="Rectangle 13">
            <a:extLst>
              <a:ext uri="{FF2B5EF4-FFF2-40B4-BE49-F238E27FC236}">
                <a16:creationId xmlns:a16="http://schemas.microsoft.com/office/drawing/2014/main" id="{5650D628-29D7-D8D0-6A84-680CF35911AC}"/>
              </a:ext>
            </a:extLst>
          </p:cNvPr>
          <p:cNvSpPr/>
          <p:nvPr/>
        </p:nvSpPr>
        <p:spPr>
          <a:xfrm>
            <a:off x="8110231" y="2000249"/>
            <a:ext cx="371475" cy="5502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49FB2D2-F23B-EE16-A390-4F8F5E932499}"/>
              </a:ext>
            </a:extLst>
          </p:cNvPr>
          <p:cNvSpPr/>
          <p:nvPr/>
        </p:nvSpPr>
        <p:spPr>
          <a:xfrm>
            <a:off x="7887631" y="2092518"/>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 sz="1400" b="1">
                <a:solidFill>
                  <a:srgbClr val="FF0000"/>
                </a:solidFill>
                <a:latin typeface="Calibri (Body)"/>
              </a:rPr>
              <a:t>2</a:t>
            </a:r>
          </a:p>
        </p:txBody>
      </p:sp>
      <p:sp>
        <p:nvSpPr>
          <p:cNvPr id="16" name="TextBox 15">
            <a:extLst>
              <a:ext uri="{FF2B5EF4-FFF2-40B4-BE49-F238E27FC236}">
                <a16:creationId xmlns:a16="http://schemas.microsoft.com/office/drawing/2014/main" id="{DD140C7D-9376-BF2B-61B8-E76956FC917D}"/>
              </a:ext>
            </a:extLst>
          </p:cNvPr>
          <p:cNvSpPr txBox="1"/>
          <p:nvPr/>
        </p:nvSpPr>
        <p:spPr>
          <a:xfrm>
            <a:off x="2302" y="2010409"/>
            <a:ext cx="3572956" cy="3785652"/>
          </a:xfrm>
          <a:prstGeom prst="rect">
            <a:avLst/>
          </a:prstGeom>
          <a:noFill/>
        </p:spPr>
        <p:txBody>
          <a:bodyPr wrap="square" lIns="91440" tIns="45720" rIns="91440" bIns="45720" rtlCol="0" anchor="t">
            <a:spAutoFit/>
          </a:bodyPr>
          <a:lstStyle/>
          <a:p>
            <a:pPr algn="r"/>
            <a:r>
              <a:rPr lang="ar" sz="1600" b="1" dirty="0">
                <a:solidFill>
                  <a:schemeClr val="bg1"/>
                </a:solidFill>
                <a:cs typeface="Tahoma"/>
              </a:rPr>
              <a:t>الخطوات الأساسية:  </a:t>
            </a:r>
            <a:endParaRPr lang="en-US" dirty="0">
              <a:solidFill>
                <a:schemeClr val="bg1"/>
              </a:solidFill>
              <a:cs typeface="Tahoma"/>
            </a:endParaRPr>
          </a:p>
          <a:p>
            <a:pPr marL="342900" indent="-342900" algn="r">
              <a:buAutoNum type="arabicPeriod"/>
            </a:pPr>
            <a:r>
              <a:rPr lang="ar" sz="1600" dirty="0">
                <a:solidFill>
                  <a:schemeClr val="bg1"/>
                </a:solidFill>
                <a:cs typeface="Tahoma"/>
              </a:rPr>
              <a:t>حدد "الرقم أو النسبة المئوية"</a:t>
            </a:r>
            <a:endParaRPr lang="en-US" dirty="0">
              <a:solidFill>
                <a:schemeClr val="bg1"/>
              </a:solidFill>
            </a:endParaRPr>
          </a:p>
          <a:p>
            <a:pPr marL="342900" indent="-342900" algn="r">
              <a:buAutoNum type="arabicPeriod"/>
            </a:pPr>
            <a:r>
              <a:rPr lang="ar" sz="1600" dirty="0">
                <a:solidFill>
                  <a:schemeClr val="bg1"/>
                </a:solidFill>
                <a:cs typeface="Tahoma"/>
              </a:rPr>
              <a:t>أدخل بيانات 2024</a:t>
            </a:r>
          </a:p>
          <a:p>
            <a:pPr marL="342900" indent="-342900" algn="r">
              <a:buAutoNum type="arabicPeriod"/>
            </a:pPr>
            <a:r>
              <a:rPr lang="ar" sz="1600" dirty="0">
                <a:solidFill>
                  <a:schemeClr val="bg1"/>
                </a:solidFill>
                <a:cs typeface="Tahoma"/>
              </a:rPr>
              <a:t>  ART     أدخل  انقطاع </a:t>
            </a:r>
          </a:p>
          <a:p>
            <a:pPr marL="800100" lvl="1" indent="-342900" algn="r">
              <a:buFont typeface="Arial" panose="020B0604020202020204" pitchFamily="34" charset="0"/>
              <a:buChar char="•"/>
              <a:tabLst>
                <a:tab pos="1771650" algn="l"/>
              </a:tabLst>
            </a:pPr>
            <a:r>
              <a:rPr lang="ar" sz="1600" dirty="0">
                <a:solidFill>
                  <a:schemeClr val="bg1"/>
                </a:solidFill>
                <a:cs typeface="Tahoma"/>
              </a:rPr>
              <a:t>يدويا إذا كان متاحا</a:t>
            </a:r>
          </a:p>
          <a:p>
            <a:pPr marL="800100" lvl="1" indent="-342900" algn="r">
              <a:buFont typeface="Arial" panose="020B0604020202020204" pitchFamily="34" charset="0"/>
              <a:buChar char="•"/>
              <a:tabLst>
                <a:tab pos="1771650" algn="l"/>
              </a:tabLst>
            </a:pPr>
            <a:r>
              <a:rPr lang="ar" sz="1600" dirty="0">
                <a:solidFill>
                  <a:schemeClr val="bg1"/>
                </a:solidFill>
                <a:cs typeface="Tahoma"/>
              </a:rPr>
              <a:t>أو استخدم 5% افتراضيًا</a:t>
            </a:r>
          </a:p>
          <a:p>
            <a:pPr marL="342900" indent="-342900" algn="r">
              <a:buAutoNum type="arabicPeriod"/>
              <a:tabLst>
                <a:tab pos="1771650" algn="l"/>
              </a:tabLst>
            </a:pPr>
            <a:r>
              <a:rPr lang="ar" sz="1600" dirty="0">
                <a:solidFill>
                  <a:schemeClr val="bg1"/>
                </a:solidFill>
                <a:cs typeface="Tahoma"/>
              </a:rPr>
              <a:t> ART    أدخل الأرقام التي بدأت (اختياري) </a:t>
            </a:r>
          </a:p>
          <a:p>
            <a:pPr marL="342900" indent="-342900" algn="r">
              <a:buAutoNum type="arabicPeriod"/>
            </a:pPr>
            <a:r>
              <a:rPr lang="ar" sz="1600" dirty="0">
                <a:solidFill>
                  <a:schemeClr val="bg1"/>
                </a:solidFill>
                <a:cs typeface="Tahoma"/>
              </a:rPr>
              <a:t>قيم الرسم البياني</a:t>
            </a:r>
          </a:p>
          <a:p>
            <a:pPr marL="342900" indent="-342900" algn="r">
              <a:buAutoNum type="arabicPeriod"/>
            </a:pPr>
            <a:endParaRPr lang="en-US" sz="1600">
              <a:solidFill>
                <a:schemeClr val="bg1"/>
              </a:solidFill>
            </a:endParaRPr>
          </a:p>
          <a:p>
            <a:pPr algn="r"/>
            <a:r>
              <a:rPr lang="ar" sz="1600" b="1" dirty="0">
                <a:solidFill>
                  <a:schemeClr val="bg1"/>
                </a:solidFill>
                <a:cs typeface="Tahoma"/>
              </a:rPr>
              <a:t>الميزات الجديدة (المزيد لاحقًا!)</a:t>
            </a:r>
          </a:p>
          <a:p>
            <a:pPr marL="342900" indent="-342900" algn="r">
              <a:buAutoNum type="arabicPeriod"/>
            </a:pPr>
            <a:r>
              <a:rPr lang="ar" sz="1600" dirty="0">
                <a:solidFill>
                  <a:schemeClr val="bg1"/>
                </a:solidFill>
                <a:cs typeface="Tahoma"/>
              </a:rPr>
              <a:t>نسبة التعديل</a:t>
            </a:r>
          </a:p>
          <a:p>
            <a:pPr marL="342900" indent="-342900" algn="r">
              <a:buAutoNum type="arabicPeriod"/>
            </a:pPr>
            <a:r>
              <a:rPr lang="ar" sz="1600" dirty="0">
                <a:solidFill>
                  <a:schemeClr val="bg1"/>
                </a:solidFill>
                <a:cs typeface="Tahoma"/>
              </a:rPr>
              <a:t>توزيع المرضى بين المناطق</a:t>
            </a:r>
          </a:p>
          <a:p>
            <a:pPr marL="342900" indent="-342900" algn="r">
              <a:buAutoNum type="arabicPeriod"/>
            </a:pPr>
            <a:r>
              <a:rPr lang="ar" sz="1600" dirty="0">
                <a:solidFill>
                  <a:schemeClr val="bg1"/>
                </a:solidFill>
                <a:cs typeface="Tahoma"/>
              </a:rPr>
              <a:t> ANC  مقارنة  مع                               </a:t>
            </a:r>
          </a:p>
        </p:txBody>
      </p:sp>
      <p:sp>
        <p:nvSpPr>
          <p:cNvPr id="17" name="Rectangle 16">
            <a:extLst>
              <a:ext uri="{FF2B5EF4-FFF2-40B4-BE49-F238E27FC236}">
                <a16:creationId xmlns:a16="http://schemas.microsoft.com/office/drawing/2014/main" id="{EF843115-F964-B594-D372-8D32FB371E5B}"/>
              </a:ext>
            </a:extLst>
          </p:cNvPr>
          <p:cNvSpPr/>
          <p:nvPr/>
        </p:nvSpPr>
        <p:spPr>
          <a:xfrm>
            <a:off x="8110231" y="4459085"/>
            <a:ext cx="371475" cy="2192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FC18E23-E63B-F4CE-9C9A-EE0E7A51283F}"/>
              </a:ext>
            </a:extLst>
          </p:cNvPr>
          <p:cNvSpPr/>
          <p:nvPr/>
        </p:nvSpPr>
        <p:spPr>
          <a:xfrm>
            <a:off x="9079019" y="4924496"/>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 sz="1400" b="1">
                <a:solidFill>
                  <a:srgbClr val="FF0000"/>
                </a:solidFill>
                <a:latin typeface="Calibri (Body)"/>
              </a:rPr>
              <a:t>3</a:t>
            </a:r>
          </a:p>
        </p:txBody>
      </p:sp>
      <p:cxnSp>
        <p:nvCxnSpPr>
          <p:cNvPr id="20" name="Straight Arrow Connector 19">
            <a:extLst>
              <a:ext uri="{FF2B5EF4-FFF2-40B4-BE49-F238E27FC236}">
                <a16:creationId xmlns:a16="http://schemas.microsoft.com/office/drawing/2014/main" id="{8C5CCAEA-F5E0-F241-D987-76243B5B05E9}"/>
              </a:ext>
            </a:extLst>
          </p:cNvPr>
          <p:cNvCxnSpPr>
            <a:cxnSpLocks/>
            <a:stCxn id="18" idx="1"/>
            <a:endCxn id="17" idx="3"/>
          </p:cNvCxnSpPr>
          <p:nvPr/>
        </p:nvCxnSpPr>
        <p:spPr>
          <a:xfrm flipH="1" flipV="1">
            <a:off x="8481706" y="4568686"/>
            <a:ext cx="650877" cy="409374"/>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3F118596-24F8-6668-1A51-37B89422B0A5}"/>
              </a:ext>
            </a:extLst>
          </p:cNvPr>
          <p:cNvSpPr/>
          <p:nvPr/>
        </p:nvSpPr>
        <p:spPr>
          <a:xfrm>
            <a:off x="6762443" y="5751344"/>
            <a:ext cx="1441418" cy="2192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DB9E6BC7-68C8-DFCC-71F1-7E2B1C85D5FE}"/>
              </a:ext>
            </a:extLst>
          </p:cNvPr>
          <p:cNvCxnSpPr>
            <a:cxnSpLocks/>
            <a:stCxn id="18" idx="3"/>
            <a:endCxn id="21" idx="3"/>
          </p:cNvCxnSpPr>
          <p:nvPr/>
        </p:nvCxnSpPr>
        <p:spPr>
          <a:xfrm flipH="1">
            <a:off x="8203861" y="5236692"/>
            <a:ext cx="928722" cy="624253"/>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010ABC87-9012-9611-EA23-6AEFC3D43FDC}"/>
              </a:ext>
            </a:extLst>
          </p:cNvPr>
          <p:cNvSpPr/>
          <p:nvPr/>
        </p:nvSpPr>
        <p:spPr>
          <a:xfrm>
            <a:off x="8110231" y="4743713"/>
            <a:ext cx="371475" cy="7273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B57F1-6780-129A-1064-2739BD0C60B3}"/>
              </a:ext>
            </a:extLst>
          </p:cNvPr>
          <p:cNvSpPr/>
          <p:nvPr/>
        </p:nvSpPr>
        <p:spPr>
          <a:xfrm>
            <a:off x="7900013" y="4924496"/>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 sz="1400" b="1">
                <a:solidFill>
                  <a:srgbClr val="FF0000"/>
                </a:solidFill>
                <a:latin typeface="Calibri (Body)"/>
              </a:rPr>
              <a:t>4</a:t>
            </a:r>
          </a:p>
        </p:txBody>
      </p:sp>
      <p:sp>
        <p:nvSpPr>
          <p:cNvPr id="30" name="Oval 29">
            <a:extLst>
              <a:ext uri="{FF2B5EF4-FFF2-40B4-BE49-F238E27FC236}">
                <a16:creationId xmlns:a16="http://schemas.microsoft.com/office/drawing/2014/main" id="{163ADC56-72F5-EBF9-2C2D-5FA02D2E6E56}"/>
              </a:ext>
            </a:extLst>
          </p:cNvPr>
          <p:cNvSpPr/>
          <p:nvPr/>
        </p:nvSpPr>
        <p:spPr>
          <a:xfrm>
            <a:off x="3852094" y="5619097"/>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 sz="1400" b="1">
                <a:solidFill>
                  <a:srgbClr val="FF0000"/>
                </a:solidFill>
                <a:latin typeface="Calibri (Body)"/>
              </a:rPr>
              <a:t>5</a:t>
            </a:r>
          </a:p>
        </p:txBody>
      </p:sp>
      <p:sp>
        <p:nvSpPr>
          <p:cNvPr id="31" name="Oval 30">
            <a:extLst>
              <a:ext uri="{FF2B5EF4-FFF2-40B4-BE49-F238E27FC236}">
                <a16:creationId xmlns:a16="http://schemas.microsoft.com/office/drawing/2014/main" id="{0EBF5B43-F912-2901-51C6-6B5C63B831DC}"/>
              </a:ext>
            </a:extLst>
          </p:cNvPr>
          <p:cNvSpPr/>
          <p:nvPr/>
        </p:nvSpPr>
        <p:spPr>
          <a:xfrm>
            <a:off x="3567955" y="3677479"/>
            <a:ext cx="365760" cy="365760"/>
          </a:xfrm>
          <a:prstGeom prst="ellipse">
            <a:avLst/>
          </a:prstGeom>
          <a:solidFill>
            <a:srgbClr val="FFFFCC"/>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 sz="1400" b="1">
                <a:solidFill>
                  <a:schemeClr val="accent1">
                    <a:lumMod val="75000"/>
                  </a:schemeClr>
                </a:solidFill>
                <a:latin typeface="Calibri (Body)"/>
              </a:rPr>
              <a:t>أ</a:t>
            </a:r>
          </a:p>
        </p:txBody>
      </p:sp>
      <p:sp>
        <p:nvSpPr>
          <p:cNvPr id="32" name="Oval 31">
            <a:extLst>
              <a:ext uri="{FF2B5EF4-FFF2-40B4-BE49-F238E27FC236}">
                <a16:creationId xmlns:a16="http://schemas.microsoft.com/office/drawing/2014/main" id="{EB5FEBB6-2B80-A853-013A-7086F1943C03}"/>
              </a:ext>
            </a:extLst>
          </p:cNvPr>
          <p:cNvSpPr/>
          <p:nvPr/>
        </p:nvSpPr>
        <p:spPr>
          <a:xfrm>
            <a:off x="3567955" y="4093325"/>
            <a:ext cx="365760" cy="365760"/>
          </a:xfrm>
          <a:prstGeom prst="ellipse">
            <a:avLst/>
          </a:prstGeom>
          <a:solidFill>
            <a:srgbClr val="FFFFCC"/>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 sz="1400" b="1">
                <a:solidFill>
                  <a:schemeClr val="accent1">
                    <a:lumMod val="75000"/>
                  </a:schemeClr>
                </a:solidFill>
                <a:latin typeface="Calibri (Body)"/>
              </a:rPr>
              <a:t>ب</a:t>
            </a:r>
          </a:p>
        </p:txBody>
      </p:sp>
      <p:sp>
        <p:nvSpPr>
          <p:cNvPr id="33" name="Oval 32">
            <a:extLst>
              <a:ext uri="{FF2B5EF4-FFF2-40B4-BE49-F238E27FC236}">
                <a16:creationId xmlns:a16="http://schemas.microsoft.com/office/drawing/2014/main" id="{5C86D66A-3BC4-CB9C-CDEA-AB5664DBA6F3}"/>
              </a:ext>
            </a:extLst>
          </p:cNvPr>
          <p:cNvSpPr/>
          <p:nvPr/>
        </p:nvSpPr>
        <p:spPr>
          <a:xfrm>
            <a:off x="9622517" y="5619097"/>
            <a:ext cx="365760" cy="365760"/>
          </a:xfrm>
          <a:prstGeom prst="ellipse">
            <a:avLst/>
          </a:prstGeom>
          <a:solidFill>
            <a:srgbClr val="FFFFCC"/>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 sz="1400" b="1">
                <a:solidFill>
                  <a:schemeClr val="accent1">
                    <a:lumMod val="75000"/>
                  </a:schemeClr>
                </a:solidFill>
                <a:latin typeface="Calibri (Body)"/>
              </a:rPr>
              <a:t>ج</a:t>
            </a:r>
          </a:p>
        </p:txBody>
      </p:sp>
      <p:pic>
        <p:nvPicPr>
          <p:cNvPr id="3" name="Picture 2">
            <a:extLst>
              <a:ext uri="{FF2B5EF4-FFF2-40B4-BE49-F238E27FC236}">
                <a16:creationId xmlns:a16="http://schemas.microsoft.com/office/drawing/2014/main" id="{D2AA0EA9-DDEC-78A8-CF69-4391250993D6}"/>
              </a:ext>
            </a:extLst>
          </p:cNvPr>
          <p:cNvPicPr>
            <a:picLocks noChangeAspect="1"/>
          </p:cNvPicPr>
          <p:nvPr/>
        </p:nvPicPr>
        <p:blipFill>
          <a:blip r:embed="rId3"/>
          <a:stretch>
            <a:fillRect/>
          </a:stretch>
        </p:blipFill>
        <p:spPr>
          <a:xfrm>
            <a:off x="654134" y="314860"/>
            <a:ext cx="2145051" cy="703779"/>
          </a:xfrm>
          <a:prstGeom prst="rect">
            <a:avLst/>
          </a:prstGeom>
          <a:ln>
            <a:solidFill>
              <a:schemeClr val="tx1"/>
            </a:solidFill>
          </a:ln>
        </p:spPr>
      </p:pic>
      <p:sp>
        <p:nvSpPr>
          <p:cNvPr id="5" name="TextBox 4">
            <a:extLst>
              <a:ext uri="{FF2B5EF4-FFF2-40B4-BE49-F238E27FC236}">
                <a16:creationId xmlns:a16="http://schemas.microsoft.com/office/drawing/2014/main" id="{C10B334C-FDD9-0F91-EF85-FD1B87E69F5C}"/>
              </a:ext>
            </a:extLst>
          </p:cNvPr>
          <p:cNvSpPr txBox="1"/>
          <p:nvPr/>
        </p:nvSpPr>
        <p:spPr>
          <a:xfrm>
            <a:off x="2258780" y="1044491"/>
            <a:ext cx="131752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a:solidFill>
                  <a:schemeClr val="bg1"/>
                </a:solidFill>
              </a:rPr>
              <a:t>ART</a:t>
            </a:r>
          </a:p>
        </p:txBody>
      </p:sp>
    </p:spTree>
    <p:extLst>
      <p:ext uri="{BB962C8B-B14F-4D97-AF65-F5344CB8AC3E}">
        <p14:creationId xmlns:p14="http://schemas.microsoft.com/office/powerpoint/2010/main" val="2666601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45657-F8F2-92EA-4FD7-0046634393E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EE79D35-DAA5-6C9C-6660-459AD1FAE4C9}"/>
              </a:ext>
            </a:extLst>
          </p:cNvPr>
          <p:cNvPicPr>
            <a:picLocks noChangeAspect="1"/>
          </p:cNvPicPr>
          <p:nvPr/>
        </p:nvPicPr>
        <p:blipFill>
          <a:blip r:embed="rId2"/>
          <a:srcRect/>
          <a:stretch/>
        </p:blipFill>
        <p:spPr>
          <a:xfrm>
            <a:off x="3591358" y="666135"/>
            <a:ext cx="7895049" cy="5427407"/>
          </a:xfrm>
          <a:prstGeom prst="rect">
            <a:avLst/>
          </a:prstGeom>
        </p:spPr>
      </p:pic>
      <p:sp>
        <p:nvSpPr>
          <p:cNvPr id="6" name="Title 1">
            <a:extLst>
              <a:ext uri="{FF2B5EF4-FFF2-40B4-BE49-F238E27FC236}">
                <a16:creationId xmlns:a16="http://schemas.microsoft.com/office/drawing/2014/main" id="{832A004B-0866-7235-2186-FBE6E1B5EEDD}"/>
              </a:ext>
            </a:extLst>
          </p:cNvPr>
          <p:cNvSpPr txBox="1">
            <a:spLocks/>
          </p:cNvSpPr>
          <p:nvPr/>
        </p:nvSpPr>
        <p:spPr>
          <a:xfrm>
            <a:off x="252919" y="1205118"/>
            <a:ext cx="2947482" cy="1076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r"/>
            <a:r>
              <a:rPr lang="ar" sz="3200" b="1"/>
              <a:t>علاج الطفل</a:t>
            </a:r>
            <a:endParaRPr lang="en-US"/>
          </a:p>
        </p:txBody>
      </p:sp>
      <p:sp>
        <p:nvSpPr>
          <p:cNvPr id="7" name="TextBox 6">
            <a:extLst>
              <a:ext uri="{FF2B5EF4-FFF2-40B4-BE49-F238E27FC236}">
                <a16:creationId xmlns:a16="http://schemas.microsoft.com/office/drawing/2014/main" id="{5F2D14D5-2DBD-60BF-463B-1B65CF1C4243}"/>
              </a:ext>
            </a:extLst>
          </p:cNvPr>
          <p:cNvSpPr txBox="1"/>
          <p:nvPr/>
        </p:nvSpPr>
        <p:spPr>
          <a:xfrm>
            <a:off x="256033" y="2009466"/>
            <a:ext cx="2944368" cy="4247317"/>
          </a:xfrm>
          <a:prstGeom prst="rect">
            <a:avLst/>
          </a:prstGeom>
          <a:noFill/>
        </p:spPr>
        <p:txBody>
          <a:bodyPr wrap="square" lIns="91440" tIns="45720" rIns="91440" bIns="45720" rtlCol="0" anchor="t">
            <a:spAutoFit/>
          </a:bodyPr>
          <a:lstStyle/>
          <a:p>
            <a:pPr marL="342900" indent="-342900" algn="r">
              <a:buAutoNum type="arabicPeriod"/>
            </a:pPr>
            <a:r>
              <a:rPr lang="ar">
                <a:solidFill>
                  <a:schemeClr val="bg1"/>
                </a:solidFill>
                <a:cs typeface="Tahoma"/>
              </a:rPr>
              <a:t>لعام</a:t>
            </a:r>
            <a:r>
              <a:rPr lang="ar" sz="1800">
                <a:solidFill>
                  <a:schemeClr val="bg1"/>
                </a:solidFill>
                <a:cs typeface="Tahoma"/>
              </a:rPr>
              <a:t> </a:t>
            </a:r>
            <a:r>
              <a:rPr lang="ar">
                <a:solidFill>
                  <a:schemeClr val="bg1"/>
                </a:solidFill>
                <a:cs typeface="Tahoma"/>
              </a:rPr>
              <a:t>2024  cotrim </a:t>
            </a:r>
            <a:r>
              <a:rPr lang="ar" dirty="0">
                <a:solidFill>
                  <a:schemeClr val="bg1"/>
                </a:solidFill>
                <a:cs typeface="Tahoma"/>
              </a:rPr>
              <a:t> أدخل</a:t>
            </a:r>
            <a:endParaRPr lang="en-US">
              <a:solidFill>
                <a:schemeClr val="bg1"/>
              </a:solidFill>
            </a:endParaRPr>
          </a:p>
          <a:p>
            <a:pPr marL="342900" indent="-342900" algn="r">
              <a:buAutoNum type="arabicPeriod"/>
            </a:pPr>
            <a:r>
              <a:rPr lang="ar">
                <a:solidFill>
                  <a:schemeClr val="bg1"/>
                </a:solidFill>
                <a:cs typeface="Tahoma"/>
              </a:rPr>
              <a:t>لعام 2024 ARTأدخل  بشكل عام </a:t>
            </a:r>
            <a:r>
              <a:rPr lang="ar" u="sng" dirty="0">
                <a:solidFill>
                  <a:schemeClr val="bg1"/>
                </a:solidFill>
                <a:cs typeface="Tahoma"/>
              </a:rPr>
              <a:t>أو </a:t>
            </a:r>
            <a:r>
              <a:rPr lang="ar" dirty="0">
                <a:solidFill>
                  <a:schemeClr val="bg1"/>
                </a:solidFill>
                <a:cs typeface="Tahoma"/>
              </a:rPr>
              <a:t>حسب </a:t>
            </a:r>
            <a:r>
              <a:rPr lang="ar">
                <a:solidFill>
                  <a:schemeClr val="bg1"/>
                </a:solidFill>
                <a:cs typeface="Tahoma"/>
              </a:rPr>
              <a:t>العمر                  </a:t>
            </a:r>
            <a:endParaRPr lang="en-US">
              <a:solidFill>
                <a:schemeClr val="bg1"/>
              </a:solidFill>
              <a:cs typeface="Tahoma"/>
            </a:endParaRPr>
          </a:p>
          <a:p>
            <a:pPr marL="342900" indent="-342900" algn="r">
              <a:buAutoNum type="arabicPeriod"/>
            </a:pPr>
            <a:r>
              <a:rPr lang="ar" dirty="0">
                <a:solidFill>
                  <a:schemeClr val="bg1"/>
                </a:solidFill>
                <a:cs typeface="Tahoma"/>
              </a:rPr>
              <a:t>ART  أدخل انقطاع       </a:t>
            </a:r>
            <a:endParaRPr lang="en-US">
              <a:solidFill>
                <a:schemeClr val="bg1"/>
              </a:solidFill>
              <a:cs typeface="Tahoma"/>
            </a:endParaRPr>
          </a:p>
          <a:p>
            <a:pPr marL="342900" indent="-342900" algn="r">
              <a:buAutoNum type="arabicPeriod"/>
            </a:pPr>
            <a:r>
              <a:rPr lang="ar" dirty="0">
                <a:solidFill>
                  <a:schemeClr val="bg1"/>
                </a:solidFill>
                <a:cs typeface="Tahoma"/>
              </a:rPr>
              <a:t> أدخل الأرقام التي </a:t>
            </a:r>
            <a:r>
              <a:rPr lang="ar">
                <a:solidFill>
                  <a:schemeClr val="bg1"/>
                </a:solidFill>
                <a:cs typeface="Tahoma"/>
              </a:rPr>
              <a:t>بدأت</a:t>
            </a:r>
            <a:endParaRPr lang="en-US">
              <a:solidFill>
                <a:schemeClr val="bg1"/>
              </a:solidFill>
              <a:cs typeface="Tahoma"/>
            </a:endParaRPr>
          </a:p>
          <a:p>
            <a:pPr algn="r"/>
            <a:r>
              <a:rPr lang="ar">
                <a:solidFill>
                  <a:schemeClr val="bg1"/>
                </a:solidFill>
                <a:cs typeface="Tahoma"/>
              </a:rPr>
              <a:t>        ART    (إختياري)    </a:t>
            </a:r>
            <a:endParaRPr lang="en-US" dirty="0">
              <a:solidFill>
                <a:schemeClr val="bg1"/>
              </a:solidFill>
              <a:cs typeface="Tahoma"/>
            </a:endParaRPr>
          </a:p>
          <a:p>
            <a:pPr algn="r"/>
            <a:r>
              <a:rPr lang="ar">
                <a:solidFill>
                  <a:schemeClr val="bg1"/>
                </a:solidFill>
                <a:cs typeface="Tahoma"/>
              </a:rPr>
              <a:t>قيم الرسم البياني .5  </a:t>
            </a:r>
            <a:endParaRPr lang="en-US">
              <a:solidFill>
                <a:schemeClr val="bg1"/>
              </a:solidFill>
              <a:cs typeface="Tahoma"/>
            </a:endParaRPr>
          </a:p>
          <a:p>
            <a:pPr algn="r"/>
            <a:endParaRPr lang="ar" dirty="0">
              <a:solidFill>
                <a:schemeClr val="bg1"/>
              </a:solidFill>
              <a:cs typeface="Tahoma"/>
            </a:endParaRPr>
          </a:p>
          <a:p>
            <a:pPr algn="r"/>
            <a:endParaRPr lang="ar" dirty="0">
              <a:solidFill>
                <a:schemeClr val="bg1"/>
              </a:solidFill>
              <a:cs typeface="Tahoma"/>
            </a:endParaRPr>
          </a:p>
          <a:p>
            <a:pPr algn="r"/>
            <a:r>
              <a:rPr lang="ar" b="1" dirty="0">
                <a:solidFill>
                  <a:schemeClr val="bg1"/>
                </a:solidFill>
                <a:cs typeface="Tahoma"/>
              </a:rPr>
              <a:t>الميزات الجديدة</a:t>
            </a:r>
            <a:endParaRPr lang="ar" dirty="0">
              <a:solidFill>
                <a:schemeClr val="bg1"/>
              </a:solidFill>
              <a:latin typeface="Corbel"/>
              <a:ea typeface="Tahoma"/>
              <a:cs typeface="Tahoma"/>
            </a:endParaRPr>
          </a:p>
          <a:p>
            <a:pPr marL="342900" indent="-342900" algn="r">
              <a:buAutoNum type="arabicPeriod"/>
            </a:pPr>
            <a:r>
              <a:rPr lang="ar" dirty="0">
                <a:solidFill>
                  <a:schemeClr val="bg1"/>
                </a:solidFill>
                <a:latin typeface="Tahoma"/>
                <a:ea typeface="Tahoma"/>
                <a:cs typeface="Tahoma"/>
              </a:rPr>
              <a:t>نسبة التعديل وإعادة تخصيص المرضى</a:t>
            </a:r>
            <a:endParaRPr lang="ar" b="1">
              <a:solidFill>
                <a:schemeClr val="bg1"/>
              </a:solidFill>
              <a:latin typeface="Tahoma"/>
              <a:ea typeface="Tahoma"/>
              <a:cs typeface="Tahoma"/>
            </a:endParaRPr>
          </a:p>
          <a:p>
            <a:pPr marL="342900" indent="-342900" algn="r">
              <a:buAutoNum type="arabicPeriod"/>
            </a:pPr>
            <a:endParaRPr lang="ar" b="1">
              <a:solidFill>
                <a:schemeClr val="bg1"/>
              </a:solidFill>
              <a:latin typeface="Corbel"/>
              <a:cs typeface="Tahoma"/>
            </a:endParaRPr>
          </a:p>
        </p:txBody>
      </p:sp>
      <p:sp>
        <p:nvSpPr>
          <p:cNvPr id="10" name="Rectangle 9">
            <a:extLst>
              <a:ext uri="{FF2B5EF4-FFF2-40B4-BE49-F238E27FC236}">
                <a16:creationId xmlns:a16="http://schemas.microsoft.com/office/drawing/2014/main" id="{702A7E50-F4A9-4CEE-8C57-9680E866849B}"/>
              </a:ext>
            </a:extLst>
          </p:cNvPr>
          <p:cNvSpPr/>
          <p:nvPr/>
        </p:nvSpPr>
        <p:spPr>
          <a:xfrm>
            <a:off x="8170769" y="1519852"/>
            <a:ext cx="371475" cy="2261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6F5E4AB-7817-2D1E-4995-D9AADAC18017}"/>
              </a:ext>
            </a:extLst>
          </p:cNvPr>
          <p:cNvSpPr/>
          <p:nvPr/>
        </p:nvSpPr>
        <p:spPr>
          <a:xfrm>
            <a:off x="8170769" y="2280164"/>
            <a:ext cx="371475" cy="2261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A93B2BE-0CF6-5A3D-401D-215735BA293F}"/>
              </a:ext>
            </a:extLst>
          </p:cNvPr>
          <p:cNvSpPr/>
          <p:nvPr/>
        </p:nvSpPr>
        <p:spPr>
          <a:xfrm>
            <a:off x="8170769" y="2936158"/>
            <a:ext cx="371475" cy="7275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1DA4659-BE2F-E1C9-10EA-1E188AA7F462}"/>
              </a:ext>
            </a:extLst>
          </p:cNvPr>
          <p:cNvSpPr/>
          <p:nvPr/>
        </p:nvSpPr>
        <p:spPr>
          <a:xfrm>
            <a:off x="7859874" y="1450043"/>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 sz="1400" b="1">
                <a:solidFill>
                  <a:srgbClr val="FF0000"/>
                </a:solidFill>
                <a:latin typeface="Calibri (Body)"/>
              </a:rPr>
              <a:t>1</a:t>
            </a:r>
          </a:p>
        </p:txBody>
      </p:sp>
      <p:sp>
        <p:nvSpPr>
          <p:cNvPr id="14" name="Oval 13">
            <a:extLst>
              <a:ext uri="{FF2B5EF4-FFF2-40B4-BE49-F238E27FC236}">
                <a16:creationId xmlns:a16="http://schemas.microsoft.com/office/drawing/2014/main" id="{2F36DF7F-BED2-F57A-0324-94DDED3C2A3F}"/>
              </a:ext>
            </a:extLst>
          </p:cNvPr>
          <p:cNvSpPr/>
          <p:nvPr/>
        </p:nvSpPr>
        <p:spPr>
          <a:xfrm>
            <a:off x="8962297" y="2645584"/>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 sz="1400" b="1">
                <a:solidFill>
                  <a:srgbClr val="FF0000"/>
                </a:solidFill>
                <a:latin typeface="Calibri (Body)"/>
              </a:rPr>
              <a:t>2</a:t>
            </a:r>
          </a:p>
        </p:txBody>
      </p:sp>
      <p:sp>
        <p:nvSpPr>
          <p:cNvPr id="16" name="Oval 15">
            <a:extLst>
              <a:ext uri="{FF2B5EF4-FFF2-40B4-BE49-F238E27FC236}">
                <a16:creationId xmlns:a16="http://schemas.microsoft.com/office/drawing/2014/main" id="{680A04F8-C101-CDF7-D249-108DC7D5F029}"/>
              </a:ext>
            </a:extLst>
          </p:cNvPr>
          <p:cNvSpPr/>
          <p:nvPr/>
        </p:nvSpPr>
        <p:spPr>
          <a:xfrm>
            <a:off x="3775894" y="5474166"/>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 sz="1400" b="1">
                <a:solidFill>
                  <a:srgbClr val="FF0000"/>
                </a:solidFill>
                <a:latin typeface="Calibri (Body)"/>
              </a:rPr>
              <a:t>5</a:t>
            </a:r>
          </a:p>
        </p:txBody>
      </p:sp>
      <p:cxnSp>
        <p:nvCxnSpPr>
          <p:cNvPr id="19" name="Straight Arrow Connector 18">
            <a:extLst>
              <a:ext uri="{FF2B5EF4-FFF2-40B4-BE49-F238E27FC236}">
                <a16:creationId xmlns:a16="http://schemas.microsoft.com/office/drawing/2014/main" id="{30C06D83-A14E-17FD-0CDC-F6745DDF4ED7}"/>
              </a:ext>
            </a:extLst>
          </p:cNvPr>
          <p:cNvCxnSpPr>
            <a:stCxn id="14" idx="1"/>
            <a:endCxn id="11" idx="3"/>
          </p:cNvCxnSpPr>
          <p:nvPr/>
        </p:nvCxnSpPr>
        <p:spPr>
          <a:xfrm flipH="1" flipV="1">
            <a:off x="8542244" y="2393236"/>
            <a:ext cx="473617" cy="305912"/>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73414A3-D0E6-2FA8-2019-0E70E6E98C2D}"/>
              </a:ext>
            </a:extLst>
          </p:cNvPr>
          <p:cNvCxnSpPr>
            <a:cxnSpLocks/>
            <a:stCxn id="14" idx="3"/>
            <a:endCxn id="12" idx="3"/>
          </p:cNvCxnSpPr>
          <p:nvPr/>
        </p:nvCxnSpPr>
        <p:spPr>
          <a:xfrm flipH="1">
            <a:off x="8542244" y="2957780"/>
            <a:ext cx="473617" cy="342172"/>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30CADF5-10B0-E9FF-5CBD-712BF819B282}"/>
              </a:ext>
            </a:extLst>
          </p:cNvPr>
          <p:cNvSpPr/>
          <p:nvPr/>
        </p:nvSpPr>
        <p:spPr>
          <a:xfrm>
            <a:off x="8170769" y="3907895"/>
            <a:ext cx="371475" cy="2261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D2B4DF3-CF08-B32C-87D6-9176700127D0}"/>
              </a:ext>
            </a:extLst>
          </p:cNvPr>
          <p:cNvSpPr/>
          <p:nvPr/>
        </p:nvSpPr>
        <p:spPr>
          <a:xfrm>
            <a:off x="8962297" y="4631179"/>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 sz="1400" b="1">
                <a:solidFill>
                  <a:srgbClr val="FF0000"/>
                </a:solidFill>
                <a:latin typeface="Calibri (Body)"/>
              </a:rPr>
              <a:t>3</a:t>
            </a:r>
          </a:p>
        </p:txBody>
      </p:sp>
      <p:sp>
        <p:nvSpPr>
          <p:cNvPr id="5" name="Rectangle 4">
            <a:extLst>
              <a:ext uri="{FF2B5EF4-FFF2-40B4-BE49-F238E27FC236}">
                <a16:creationId xmlns:a16="http://schemas.microsoft.com/office/drawing/2014/main" id="{1A789314-4D84-4729-47DA-CBD45AEE0934}"/>
              </a:ext>
            </a:extLst>
          </p:cNvPr>
          <p:cNvSpPr/>
          <p:nvPr/>
        </p:nvSpPr>
        <p:spPr>
          <a:xfrm>
            <a:off x="6771967" y="5579894"/>
            <a:ext cx="1543357" cy="2261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46C68E80-717E-A03F-B506-2A71C2E3108D}"/>
              </a:ext>
            </a:extLst>
          </p:cNvPr>
          <p:cNvCxnSpPr>
            <a:cxnSpLocks/>
            <a:stCxn id="15" idx="1"/>
            <a:endCxn id="4" idx="3"/>
          </p:cNvCxnSpPr>
          <p:nvPr/>
        </p:nvCxnSpPr>
        <p:spPr>
          <a:xfrm flipH="1" flipV="1">
            <a:off x="8542244" y="4020967"/>
            <a:ext cx="473617" cy="663776"/>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20E215C-4973-0557-0414-0DBA9D3C010F}"/>
              </a:ext>
            </a:extLst>
          </p:cNvPr>
          <p:cNvCxnSpPr>
            <a:cxnSpLocks/>
            <a:stCxn id="15" idx="3"/>
            <a:endCxn id="5" idx="3"/>
          </p:cNvCxnSpPr>
          <p:nvPr/>
        </p:nvCxnSpPr>
        <p:spPr>
          <a:xfrm flipH="1">
            <a:off x="8315324" y="4943375"/>
            <a:ext cx="700537" cy="749591"/>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0B6F7853-9C5B-F1B4-8558-BEF8750CCBDC}"/>
              </a:ext>
            </a:extLst>
          </p:cNvPr>
          <p:cNvSpPr/>
          <p:nvPr/>
        </p:nvSpPr>
        <p:spPr>
          <a:xfrm>
            <a:off x="8170769" y="4151942"/>
            <a:ext cx="371475" cy="3364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C8F36AF0-389F-0080-836A-B3E472804663}"/>
              </a:ext>
            </a:extLst>
          </p:cNvPr>
          <p:cNvSpPr/>
          <p:nvPr/>
        </p:nvSpPr>
        <p:spPr>
          <a:xfrm>
            <a:off x="7859874" y="4137276"/>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 sz="1400" b="1">
                <a:solidFill>
                  <a:srgbClr val="FF0000"/>
                </a:solidFill>
                <a:latin typeface="Calibri (Body)"/>
              </a:rPr>
              <a:t>4</a:t>
            </a:r>
          </a:p>
        </p:txBody>
      </p:sp>
      <p:sp>
        <p:nvSpPr>
          <p:cNvPr id="31" name="Oval 30">
            <a:extLst>
              <a:ext uri="{FF2B5EF4-FFF2-40B4-BE49-F238E27FC236}">
                <a16:creationId xmlns:a16="http://schemas.microsoft.com/office/drawing/2014/main" id="{50C046D7-46CC-48C3-0489-AAF96B2D6B7B}"/>
              </a:ext>
            </a:extLst>
          </p:cNvPr>
          <p:cNvSpPr/>
          <p:nvPr/>
        </p:nvSpPr>
        <p:spPr>
          <a:xfrm>
            <a:off x="3410134" y="3604155"/>
            <a:ext cx="365760" cy="365760"/>
          </a:xfrm>
          <a:prstGeom prst="ellipse">
            <a:avLst/>
          </a:prstGeom>
          <a:solidFill>
            <a:srgbClr val="FFFFCC"/>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 sz="1400" b="1">
                <a:solidFill>
                  <a:schemeClr val="accent1">
                    <a:lumMod val="75000"/>
                  </a:schemeClr>
                </a:solidFill>
                <a:latin typeface="Calibri (Body)"/>
              </a:rPr>
              <a:t>أ</a:t>
            </a:r>
          </a:p>
        </p:txBody>
      </p:sp>
      <p:pic>
        <p:nvPicPr>
          <p:cNvPr id="2" name="Picture 1">
            <a:extLst>
              <a:ext uri="{FF2B5EF4-FFF2-40B4-BE49-F238E27FC236}">
                <a16:creationId xmlns:a16="http://schemas.microsoft.com/office/drawing/2014/main" id="{7ECE5260-54FC-572E-0928-A06C508CA8F0}"/>
              </a:ext>
            </a:extLst>
          </p:cNvPr>
          <p:cNvPicPr>
            <a:picLocks noChangeAspect="1"/>
          </p:cNvPicPr>
          <p:nvPr/>
        </p:nvPicPr>
        <p:blipFill>
          <a:blip r:embed="rId3"/>
          <a:stretch>
            <a:fillRect/>
          </a:stretch>
        </p:blipFill>
        <p:spPr>
          <a:xfrm>
            <a:off x="654134" y="314860"/>
            <a:ext cx="2145051" cy="703779"/>
          </a:xfrm>
          <a:prstGeom prst="rect">
            <a:avLst/>
          </a:prstGeom>
          <a:ln>
            <a:solidFill>
              <a:schemeClr val="tx1"/>
            </a:solidFill>
          </a:ln>
        </p:spPr>
      </p:pic>
      <p:sp>
        <p:nvSpPr>
          <p:cNvPr id="21" name="TextBox 20">
            <a:extLst>
              <a:ext uri="{FF2B5EF4-FFF2-40B4-BE49-F238E27FC236}">
                <a16:creationId xmlns:a16="http://schemas.microsoft.com/office/drawing/2014/main" id="{07F5413B-19F1-C42D-33C9-623C5FE8BD30}"/>
              </a:ext>
            </a:extLst>
          </p:cNvPr>
          <p:cNvSpPr txBox="1"/>
          <p:nvPr/>
        </p:nvSpPr>
        <p:spPr>
          <a:xfrm>
            <a:off x="3790645" y="2592745"/>
            <a:ext cx="7100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bg1"/>
                </a:solidFill>
              </a:rPr>
              <a:t>ART</a:t>
            </a:r>
          </a:p>
        </p:txBody>
      </p:sp>
    </p:spTree>
    <p:extLst>
      <p:ext uri="{BB962C8B-B14F-4D97-AF65-F5344CB8AC3E}">
        <p14:creationId xmlns:p14="http://schemas.microsoft.com/office/powerpoint/2010/main" val="1108573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A14EBF-9D2C-30E1-3D0A-FD4C68D49835}"/>
              </a:ext>
            </a:extLst>
          </p:cNvPr>
          <p:cNvPicPr>
            <a:picLocks noChangeAspect="1"/>
          </p:cNvPicPr>
          <p:nvPr/>
        </p:nvPicPr>
        <p:blipFill>
          <a:blip r:embed="rId2"/>
          <a:srcRect/>
          <a:stretch/>
        </p:blipFill>
        <p:spPr>
          <a:xfrm>
            <a:off x="3529584" y="884580"/>
            <a:ext cx="8458200" cy="2738451"/>
          </a:xfrm>
          <a:prstGeom prst="rect">
            <a:avLst/>
          </a:prstGeom>
          <a:effectLst>
            <a:outerShdw blurRad="50800" dist="38100" dir="2700000" algn="tl" rotWithShape="0">
              <a:prstClr val="black">
                <a:alpha val="40000"/>
              </a:prstClr>
            </a:outerShdw>
          </a:effectLst>
        </p:spPr>
      </p:pic>
      <p:sp>
        <p:nvSpPr>
          <p:cNvPr id="4" name="Content Placeholder 3">
            <a:extLst>
              <a:ext uri="{FF2B5EF4-FFF2-40B4-BE49-F238E27FC236}">
                <a16:creationId xmlns:a16="http://schemas.microsoft.com/office/drawing/2014/main" id="{B946EB0B-5F46-F8B2-BC90-3E36829FBBD4}"/>
              </a:ext>
            </a:extLst>
          </p:cNvPr>
          <p:cNvSpPr>
            <a:spLocks noGrp="1"/>
          </p:cNvSpPr>
          <p:nvPr>
            <p:ph idx="1"/>
          </p:nvPr>
        </p:nvSpPr>
        <p:spPr>
          <a:xfrm>
            <a:off x="3523828" y="3785418"/>
            <a:ext cx="8646160" cy="2199329"/>
          </a:xfrm>
        </p:spPr>
        <p:txBody>
          <a:bodyPr>
            <a:normAutofit lnSpcReduction="10000"/>
          </a:bodyPr>
          <a:lstStyle/>
          <a:p>
            <a:r>
              <a:rPr lang="ar" dirty="0">
                <a:cs typeface="Tahoma"/>
              </a:rPr>
              <a:t>تحديث ببيانات عام 2024 حول العلاج بمضادات الإنجاب حسب العمر للرجال والنساء</a:t>
            </a:r>
          </a:p>
          <a:p>
            <a:r>
              <a:rPr lang="ar" dirty="0">
                <a:cs typeface="Tahoma"/>
              </a:rPr>
              <a:t>يمكن استخدام هذه البيانات للتحقق من صحتها أو لتقدير معدل الإصابة حسب العمر</a:t>
            </a:r>
          </a:p>
          <a:p>
            <a:pPr marL="502920" lvl="1" indent="0" algn="r">
              <a:buNone/>
            </a:pPr>
            <a:endParaRPr lang="ar" dirty="0">
              <a:cs typeface="Tahoma"/>
            </a:endParaRPr>
          </a:p>
          <a:p>
            <a:pPr marL="788670" lvl="1" indent="-285750" algn="r"/>
            <a:r>
              <a:rPr lang="ar" dirty="0">
                <a:cs typeface="Tahoma"/>
              </a:rPr>
              <a:t>سيكون الأمر أكثر فائدة إذا تم تقسيمه حسب الفئات العمرية المكونة من       سنوات                 </a:t>
            </a:r>
            <a:endParaRPr lang="ar" dirty="0">
              <a:cs typeface="Tahoma" panose="020B0604030504040204" pitchFamily="34" charset="0"/>
            </a:endParaRPr>
          </a:p>
          <a:p>
            <a:pPr marL="502920" lvl="1" indent="0" algn="r">
              <a:buNone/>
            </a:pPr>
            <a:endParaRPr lang="ar" dirty="0">
              <a:cs typeface="Tahoma"/>
            </a:endParaRPr>
          </a:p>
        </p:txBody>
      </p:sp>
      <p:sp>
        <p:nvSpPr>
          <p:cNvPr id="2" name="Title 1">
            <a:extLst>
              <a:ext uri="{FF2B5EF4-FFF2-40B4-BE49-F238E27FC236}">
                <a16:creationId xmlns:a16="http://schemas.microsoft.com/office/drawing/2014/main" id="{0BEA9109-82A3-9BD7-EBFD-690867FE825F}"/>
              </a:ext>
            </a:extLst>
          </p:cNvPr>
          <p:cNvSpPr>
            <a:spLocks noGrp="1"/>
          </p:cNvSpPr>
          <p:nvPr>
            <p:ph type="title"/>
          </p:nvPr>
        </p:nvSpPr>
        <p:spPr/>
        <p:txBody>
          <a:bodyPr/>
          <a:lstStyle/>
          <a:p>
            <a:r>
              <a:rPr lang="ar" b="1" dirty="0">
                <a:cs typeface="Tahoma"/>
              </a:rPr>
              <a:t> </a:t>
            </a:r>
            <a:br>
              <a:rPr lang="ar" b="1" dirty="0">
                <a:cs typeface="Tahoma"/>
              </a:rPr>
            </a:br>
            <a:r>
              <a:rPr lang="ar" b="1" dirty="0">
                <a:cs typeface="Tahoma"/>
              </a:rPr>
              <a:t>حسب العمر</a:t>
            </a:r>
          </a:p>
        </p:txBody>
      </p:sp>
      <p:sp>
        <p:nvSpPr>
          <p:cNvPr id="10" name="Rectangle 9">
            <a:extLst>
              <a:ext uri="{FF2B5EF4-FFF2-40B4-BE49-F238E27FC236}">
                <a16:creationId xmlns:a16="http://schemas.microsoft.com/office/drawing/2014/main" id="{43320B5C-79A1-0C1C-AC76-E063C94A7546}"/>
              </a:ext>
            </a:extLst>
          </p:cNvPr>
          <p:cNvSpPr/>
          <p:nvPr/>
        </p:nvSpPr>
        <p:spPr>
          <a:xfrm>
            <a:off x="10349270" y="2326149"/>
            <a:ext cx="560438" cy="12978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1F8B4E4-84FB-F72B-AB6D-3E9D91488D4E}"/>
              </a:ext>
            </a:extLst>
          </p:cNvPr>
          <p:cNvPicPr>
            <a:picLocks noChangeAspect="1"/>
          </p:cNvPicPr>
          <p:nvPr/>
        </p:nvPicPr>
        <p:blipFill>
          <a:blip r:embed="rId3"/>
          <a:stretch>
            <a:fillRect/>
          </a:stretch>
        </p:blipFill>
        <p:spPr>
          <a:xfrm>
            <a:off x="654134" y="314860"/>
            <a:ext cx="2145051" cy="703779"/>
          </a:xfrm>
          <a:prstGeom prst="rect">
            <a:avLst/>
          </a:prstGeom>
          <a:ln>
            <a:solidFill>
              <a:schemeClr val="tx1"/>
            </a:solidFill>
          </a:ln>
        </p:spPr>
      </p:pic>
      <p:sp>
        <p:nvSpPr>
          <p:cNvPr id="5" name="TextBox 4">
            <a:extLst>
              <a:ext uri="{FF2B5EF4-FFF2-40B4-BE49-F238E27FC236}">
                <a16:creationId xmlns:a16="http://schemas.microsoft.com/office/drawing/2014/main" id="{A5B2D4B5-5659-E874-2124-B48E9E4DF0A1}"/>
              </a:ext>
            </a:extLst>
          </p:cNvPr>
          <p:cNvSpPr txBox="1"/>
          <p:nvPr/>
        </p:nvSpPr>
        <p:spPr>
          <a:xfrm>
            <a:off x="1027125" y="2714665"/>
            <a:ext cx="116725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b="1" dirty="0">
                <a:solidFill>
                  <a:schemeClr val="bg1"/>
                </a:solidFill>
              </a:rPr>
              <a:t>ART</a:t>
            </a:r>
          </a:p>
        </p:txBody>
      </p:sp>
      <p:sp>
        <p:nvSpPr>
          <p:cNvPr id="8" name="TextBox 7">
            <a:extLst>
              <a:ext uri="{FF2B5EF4-FFF2-40B4-BE49-F238E27FC236}">
                <a16:creationId xmlns:a16="http://schemas.microsoft.com/office/drawing/2014/main" id="{3E1FA6F0-CB60-73A9-2BFF-C2BB1979CE13}"/>
              </a:ext>
            </a:extLst>
          </p:cNvPr>
          <p:cNvSpPr txBox="1"/>
          <p:nvPr/>
        </p:nvSpPr>
        <p:spPr>
          <a:xfrm>
            <a:off x="5328920" y="4876800"/>
            <a:ext cx="4775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5</a:t>
            </a:r>
          </a:p>
        </p:txBody>
      </p:sp>
    </p:spTree>
    <p:extLst>
      <p:ext uri="{BB962C8B-B14F-4D97-AF65-F5344CB8AC3E}">
        <p14:creationId xmlns:p14="http://schemas.microsoft.com/office/powerpoint/2010/main" val="829493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4B856E-4628-A15D-721D-F48F0BCF13F4}"/>
              </a:ext>
            </a:extLst>
          </p:cNvPr>
          <p:cNvSpPr txBox="1">
            <a:spLocks/>
          </p:cNvSpPr>
          <p:nvPr/>
        </p:nvSpPr>
        <p:spPr>
          <a:xfrm>
            <a:off x="252919" y="1123838"/>
            <a:ext cx="2947482" cy="1076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ar" sz="3200" b="1"/>
              <a:t>قمع الفيروسات</a:t>
            </a:r>
          </a:p>
        </p:txBody>
      </p:sp>
      <p:sp>
        <p:nvSpPr>
          <p:cNvPr id="5" name="TextBox 4">
            <a:extLst>
              <a:ext uri="{FF2B5EF4-FFF2-40B4-BE49-F238E27FC236}">
                <a16:creationId xmlns:a16="http://schemas.microsoft.com/office/drawing/2014/main" id="{12747327-09A7-ACC2-2B70-48C134DD42BC}"/>
              </a:ext>
            </a:extLst>
          </p:cNvPr>
          <p:cNvSpPr txBox="1"/>
          <p:nvPr/>
        </p:nvSpPr>
        <p:spPr>
          <a:xfrm>
            <a:off x="256033" y="2776382"/>
            <a:ext cx="2944368" cy="2031325"/>
          </a:xfrm>
          <a:prstGeom prst="rect">
            <a:avLst/>
          </a:prstGeom>
          <a:noFill/>
        </p:spPr>
        <p:txBody>
          <a:bodyPr wrap="square" lIns="91440" tIns="45720" rIns="91440" bIns="45720" rtlCol="0" anchor="t">
            <a:spAutoFit/>
          </a:bodyPr>
          <a:lstStyle/>
          <a:p>
            <a:pPr marL="342900" indent="-342900" algn="r">
              <a:buFont typeface="+mj-lt"/>
              <a:buAutoNum type="arabicPeriod"/>
            </a:pPr>
            <a:r>
              <a:rPr lang="ar" sz="1800">
                <a:solidFill>
                  <a:schemeClr val="bg1"/>
                </a:solidFill>
              </a:rPr>
              <a:t>أدخل بيانات 2024 لعدد الذين تم اختبارهم</a:t>
            </a:r>
            <a:endParaRPr lang="en-US"/>
          </a:p>
          <a:p>
            <a:pPr marL="342900" indent="-342900" algn="r">
              <a:buFont typeface="+mj-lt"/>
              <a:buAutoNum type="arabicPeriod"/>
            </a:pPr>
            <a:r>
              <a:rPr lang="ar">
                <a:solidFill>
                  <a:schemeClr val="bg1"/>
                </a:solidFill>
              </a:rPr>
              <a:t>أدخل بيانات عام 2024 لعدد المصابين بالفيروس بين الذين تم اختبارهم</a:t>
            </a:r>
          </a:p>
          <a:p>
            <a:pPr marL="342900" indent="-342900" algn="r">
              <a:buFont typeface="+mj-lt"/>
              <a:buAutoNum type="arabicPeriod"/>
            </a:pPr>
            <a:r>
              <a:rPr lang="ar" sz="1800">
                <a:solidFill>
                  <a:schemeClr val="bg1"/>
                </a:solidFill>
              </a:rPr>
              <a:t>تأكد من أن عتبة قمع الفيروس دقيقة</a:t>
            </a:r>
            <a:endParaRPr lang="en-US">
              <a:solidFill>
                <a:schemeClr val="bg1"/>
              </a:solidFill>
            </a:endParaRPr>
          </a:p>
        </p:txBody>
      </p:sp>
      <p:pic>
        <p:nvPicPr>
          <p:cNvPr id="7" name="Picture 6">
            <a:extLst>
              <a:ext uri="{FF2B5EF4-FFF2-40B4-BE49-F238E27FC236}">
                <a16:creationId xmlns:a16="http://schemas.microsoft.com/office/drawing/2014/main" id="{682F7068-6F36-FC10-514F-0BCCC1D4BC3A}"/>
              </a:ext>
            </a:extLst>
          </p:cNvPr>
          <p:cNvPicPr>
            <a:picLocks noChangeAspect="1"/>
          </p:cNvPicPr>
          <p:nvPr/>
        </p:nvPicPr>
        <p:blipFill>
          <a:blip r:embed="rId2"/>
          <a:srcRect/>
          <a:stretch/>
        </p:blipFill>
        <p:spPr>
          <a:xfrm>
            <a:off x="3529584" y="461514"/>
            <a:ext cx="8458200" cy="5814541"/>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10D0E0C7-7212-4C82-9C37-7FD0A6525AC6}"/>
              </a:ext>
            </a:extLst>
          </p:cNvPr>
          <p:cNvSpPr/>
          <p:nvPr/>
        </p:nvSpPr>
        <p:spPr>
          <a:xfrm>
            <a:off x="8461797" y="2773220"/>
            <a:ext cx="371475" cy="6164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903F11-ED62-374C-6927-4DFD26A3F1AF}"/>
              </a:ext>
            </a:extLst>
          </p:cNvPr>
          <p:cNvSpPr/>
          <p:nvPr/>
        </p:nvSpPr>
        <p:spPr>
          <a:xfrm>
            <a:off x="8461797" y="4548950"/>
            <a:ext cx="371475" cy="2261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64C59F0-D0EB-7AE7-4686-5BC25550385A}"/>
              </a:ext>
            </a:extLst>
          </p:cNvPr>
          <p:cNvSpPr/>
          <p:nvPr/>
        </p:nvSpPr>
        <p:spPr>
          <a:xfrm>
            <a:off x="8162380" y="2590340"/>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 sz="1400" b="1">
                <a:solidFill>
                  <a:srgbClr val="FF0000"/>
                </a:solidFill>
                <a:latin typeface="Calibri (Body)"/>
              </a:rPr>
              <a:t>1</a:t>
            </a:r>
          </a:p>
        </p:txBody>
      </p:sp>
      <p:sp>
        <p:nvSpPr>
          <p:cNvPr id="13" name="Oval 12">
            <a:extLst>
              <a:ext uri="{FF2B5EF4-FFF2-40B4-BE49-F238E27FC236}">
                <a16:creationId xmlns:a16="http://schemas.microsoft.com/office/drawing/2014/main" id="{372D3E5D-0A04-F31D-51C0-0556CE40DB51}"/>
              </a:ext>
            </a:extLst>
          </p:cNvPr>
          <p:cNvSpPr/>
          <p:nvPr/>
        </p:nvSpPr>
        <p:spPr>
          <a:xfrm>
            <a:off x="8162380" y="4303325"/>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 sz="1400" b="1">
                <a:solidFill>
                  <a:srgbClr val="FF0000"/>
                </a:solidFill>
                <a:latin typeface="Calibri (Body)"/>
              </a:rPr>
              <a:t>3</a:t>
            </a:r>
          </a:p>
        </p:txBody>
      </p:sp>
      <p:sp>
        <p:nvSpPr>
          <p:cNvPr id="14" name="Rectangle 13">
            <a:extLst>
              <a:ext uri="{FF2B5EF4-FFF2-40B4-BE49-F238E27FC236}">
                <a16:creationId xmlns:a16="http://schemas.microsoft.com/office/drawing/2014/main" id="{4A2E6DA5-26DC-363E-57E0-1A757D583106}"/>
              </a:ext>
            </a:extLst>
          </p:cNvPr>
          <p:cNvSpPr/>
          <p:nvPr/>
        </p:nvSpPr>
        <p:spPr>
          <a:xfrm>
            <a:off x="8461797" y="3643376"/>
            <a:ext cx="371475" cy="6164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848357B-81D3-C205-2A95-15A85F52F881}"/>
              </a:ext>
            </a:extLst>
          </p:cNvPr>
          <p:cNvSpPr/>
          <p:nvPr/>
        </p:nvSpPr>
        <p:spPr>
          <a:xfrm>
            <a:off x="8162380" y="3460496"/>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 sz="1400" b="1">
                <a:solidFill>
                  <a:srgbClr val="FF0000"/>
                </a:solidFill>
                <a:latin typeface="Calibri (Body)"/>
              </a:rPr>
              <a:t>2</a:t>
            </a:r>
          </a:p>
        </p:txBody>
      </p:sp>
      <p:pic>
        <p:nvPicPr>
          <p:cNvPr id="2" name="Picture 1">
            <a:extLst>
              <a:ext uri="{FF2B5EF4-FFF2-40B4-BE49-F238E27FC236}">
                <a16:creationId xmlns:a16="http://schemas.microsoft.com/office/drawing/2014/main" id="{2C2FEAF0-A05B-AF6A-4CAD-945E67CAC846}"/>
              </a:ext>
            </a:extLst>
          </p:cNvPr>
          <p:cNvPicPr>
            <a:picLocks noChangeAspect="1"/>
          </p:cNvPicPr>
          <p:nvPr/>
        </p:nvPicPr>
        <p:blipFill>
          <a:blip r:embed="rId3"/>
          <a:stretch>
            <a:fillRect/>
          </a:stretch>
        </p:blipFill>
        <p:spPr>
          <a:xfrm>
            <a:off x="654134" y="314860"/>
            <a:ext cx="2145051" cy="703779"/>
          </a:xfrm>
          <a:prstGeom prst="rect">
            <a:avLst/>
          </a:prstGeom>
          <a:ln>
            <a:solidFill>
              <a:schemeClr val="tx1"/>
            </a:solidFill>
          </a:ln>
        </p:spPr>
      </p:pic>
      <p:sp>
        <p:nvSpPr>
          <p:cNvPr id="3" name="TextBox 2">
            <a:extLst>
              <a:ext uri="{FF2B5EF4-FFF2-40B4-BE49-F238E27FC236}">
                <a16:creationId xmlns:a16="http://schemas.microsoft.com/office/drawing/2014/main" id="{3BA9A17A-1289-CA5F-B7A0-D3DD17D1719C}"/>
              </a:ext>
            </a:extLst>
          </p:cNvPr>
          <p:cNvSpPr txBox="1"/>
          <p:nvPr/>
        </p:nvSpPr>
        <p:spPr>
          <a:xfrm>
            <a:off x="1993851" y="5379760"/>
            <a:ext cx="5092749" cy="523220"/>
          </a:xfrm>
          <a:prstGeom prst="rect">
            <a:avLst/>
          </a:prstGeom>
          <a:solidFill>
            <a:schemeClr val="accent2">
              <a:lumMod val="20000"/>
              <a:lumOff val="80000"/>
            </a:schemeClr>
          </a:solidFill>
          <a:ln w="28575">
            <a:solidFill>
              <a:schemeClr val="tx1"/>
            </a:solidFill>
          </a:ln>
          <a:effectLst/>
        </p:spPr>
        <p:txBody>
          <a:bodyPr wrap="square" rtlCol="0">
            <a:spAutoFit/>
          </a:bodyPr>
          <a:lstStyle/>
          <a:p>
            <a:r>
              <a:rPr lang="ar" sz="1400"/>
              <a:t>تُستخدم هذه البيانات لتقدير نسبة 95% الثالثة. يُرجى استبعاد اختبارات VL المستهدفة من هذه الإحصاءات</a:t>
            </a:r>
          </a:p>
        </p:txBody>
      </p:sp>
    </p:spTree>
    <p:extLst>
      <p:ext uri="{BB962C8B-B14F-4D97-AF65-F5344CB8AC3E}">
        <p14:creationId xmlns:p14="http://schemas.microsoft.com/office/powerpoint/2010/main" val="3094053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AD9F76-C556-3B64-471D-F21B2726EC79}"/>
              </a:ext>
            </a:extLst>
          </p:cNvPr>
          <p:cNvPicPr>
            <a:picLocks noChangeAspect="1"/>
          </p:cNvPicPr>
          <p:nvPr/>
        </p:nvPicPr>
        <p:blipFill>
          <a:blip r:embed="rId3"/>
          <a:stretch>
            <a:fillRect/>
          </a:stretch>
        </p:blipFill>
        <p:spPr>
          <a:xfrm>
            <a:off x="3507797" y="601686"/>
            <a:ext cx="8225580" cy="5654628"/>
          </a:xfrm>
          <a:prstGeom prst="rect">
            <a:avLst/>
          </a:prstGeom>
        </p:spPr>
      </p:pic>
      <p:sp>
        <p:nvSpPr>
          <p:cNvPr id="2" name="Title 1">
            <a:extLst>
              <a:ext uri="{FF2B5EF4-FFF2-40B4-BE49-F238E27FC236}">
                <a16:creationId xmlns:a16="http://schemas.microsoft.com/office/drawing/2014/main" id="{902F3581-1173-53F5-EBF9-544E546D28EA}"/>
              </a:ext>
            </a:extLst>
          </p:cNvPr>
          <p:cNvSpPr>
            <a:spLocks noGrp="1"/>
          </p:cNvSpPr>
          <p:nvPr>
            <p:ph type="title"/>
          </p:nvPr>
        </p:nvSpPr>
        <p:spPr/>
        <p:txBody>
          <a:bodyPr anchor="t"/>
          <a:lstStyle/>
          <a:p>
            <a:pPr algn="ctr"/>
            <a:r>
              <a:rPr lang="ar" b="1"/>
              <a:t>معرفة الحالة</a:t>
            </a:r>
          </a:p>
        </p:txBody>
      </p:sp>
      <p:pic>
        <p:nvPicPr>
          <p:cNvPr id="4" name="Picture 3">
            <a:extLst>
              <a:ext uri="{FF2B5EF4-FFF2-40B4-BE49-F238E27FC236}">
                <a16:creationId xmlns:a16="http://schemas.microsoft.com/office/drawing/2014/main" id="{74C9A292-6E67-8462-DE8C-3E47517E0498}"/>
              </a:ext>
            </a:extLst>
          </p:cNvPr>
          <p:cNvPicPr>
            <a:picLocks noChangeAspect="1"/>
          </p:cNvPicPr>
          <p:nvPr/>
        </p:nvPicPr>
        <p:blipFill>
          <a:blip r:embed="rId4"/>
          <a:stretch>
            <a:fillRect/>
          </a:stretch>
        </p:blipFill>
        <p:spPr>
          <a:xfrm>
            <a:off x="654134" y="314860"/>
            <a:ext cx="2145051" cy="703779"/>
          </a:xfrm>
          <a:prstGeom prst="rect">
            <a:avLst/>
          </a:prstGeom>
          <a:ln>
            <a:solidFill>
              <a:schemeClr val="tx1"/>
            </a:solidFill>
          </a:ln>
        </p:spPr>
      </p:pic>
      <p:sp>
        <p:nvSpPr>
          <p:cNvPr id="7" name="TextBox 6">
            <a:extLst>
              <a:ext uri="{FF2B5EF4-FFF2-40B4-BE49-F238E27FC236}">
                <a16:creationId xmlns:a16="http://schemas.microsoft.com/office/drawing/2014/main" id="{2898E769-14BF-BC61-2AF9-1C51E11AC7C5}"/>
              </a:ext>
            </a:extLst>
          </p:cNvPr>
          <p:cNvSpPr txBox="1"/>
          <p:nvPr/>
        </p:nvSpPr>
        <p:spPr>
          <a:xfrm>
            <a:off x="256033" y="2776382"/>
            <a:ext cx="2944368" cy="2816156"/>
          </a:xfrm>
          <a:prstGeom prst="rect">
            <a:avLst/>
          </a:prstGeom>
          <a:noFill/>
        </p:spPr>
        <p:txBody>
          <a:bodyPr wrap="square" lIns="91440" tIns="45720" rIns="91440" bIns="45720" rtlCol="0" anchor="t">
            <a:spAutoFit/>
          </a:bodyPr>
          <a:lstStyle/>
          <a:p>
            <a:pPr marL="285750" indent="-285750" algn="r">
              <a:spcAft>
                <a:spcPts val="600"/>
              </a:spcAft>
              <a:buFont typeface="Arial" panose="020B0604020202020204" pitchFamily="34" charset="0"/>
              <a:buChar char="•"/>
            </a:pPr>
            <a:r>
              <a:rPr lang="ar">
                <a:solidFill>
                  <a:schemeClr val="bg1"/>
                </a:solidFill>
                <a:cs typeface="Tahoma"/>
              </a:rPr>
              <a:t>  سيتم تغطية تقدير              </a:t>
            </a:r>
            <a:r>
              <a:rPr lang="ar" dirty="0">
                <a:solidFill>
                  <a:schemeClr val="bg1"/>
                </a:solidFill>
                <a:cs typeface="Tahoma"/>
              </a:rPr>
              <a:t>في وقت لاحق من هذا الأسبوع</a:t>
            </a:r>
          </a:p>
          <a:p>
            <a:pPr marL="285750" indent="-285750" algn="r">
              <a:spcAft>
                <a:spcPts val="600"/>
              </a:spcAft>
              <a:buFont typeface="Arial" panose="020B0604020202020204" pitchFamily="34" charset="0"/>
              <a:buChar char="•"/>
            </a:pPr>
            <a:r>
              <a:rPr lang="ar">
                <a:solidFill>
                  <a:schemeClr val="bg1"/>
                </a:solidFill>
                <a:cs typeface="Tahoma"/>
              </a:rPr>
              <a:t>في الوقت الحالي، يرجى       إدخال البيانات حول عدد خلايا                    عند التشخيص</a:t>
            </a:r>
          </a:p>
          <a:p>
            <a:pPr marL="285750" indent="-285750" algn="r">
              <a:spcAft>
                <a:spcPts val="600"/>
              </a:spcAft>
              <a:buFont typeface="Arial" panose="020B0604020202020204" pitchFamily="34" charset="0"/>
              <a:buChar char="•"/>
            </a:pPr>
            <a:r>
              <a:rPr lang="ar">
                <a:solidFill>
                  <a:schemeClr val="bg1"/>
                </a:solidFill>
                <a:cs typeface="Tahoma"/>
              </a:rPr>
              <a:t>هذه بيانات لتقارير</a:t>
            </a:r>
          </a:p>
          <a:p>
            <a:pPr algn="r">
              <a:spcAft>
                <a:spcPts val="600"/>
              </a:spcAft>
            </a:pPr>
            <a:r>
              <a:rPr lang="ar">
                <a:solidFill>
                  <a:schemeClr val="bg1"/>
                </a:solidFill>
                <a:cs typeface="Tahoma"/>
              </a:rPr>
              <a:t>      GAM</a:t>
            </a:r>
            <a:endParaRPr lang="ar" dirty="0">
              <a:solidFill>
                <a:schemeClr val="bg1"/>
              </a:solidFill>
              <a:cs typeface="Tahoma"/>
            </a:endParaRPr>
          </a:p>
        </p:txBody>
      </p:sp>
      <p:sp>
        <p:nvSpPr>
          <p:cNvPr id="9" name="Rectangle 8">
            <a:extLst>
              <a:ext uri="{FF2B5EF4-FFF2-40B4-BE49-F238E27FC236}">
                <a16:creationId xmlns:a16="http://schemas.microsoft.com/office/drawing/2014/main" id="{E5CAA9F2-62EE-F2FC-CDDE-0AD9F422CEF3}"/>
              </a:ext>
            </a:extLst>
          </p:cNvPr>
          <p:cNvSpPr/>
          <p:nvPr/>
        </p:nvSpPr>
        <p:spPr>
          <a:xfrm>
            <a:off x="3559073" y="2767836"/>
            <a:ext cx="8114482" cy="164179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1ABE239-E366-ED07-7685-A34D0D64ECE9}"/>
              </a:ext>
            </a:extLst>
          </p:cNvPr>
          <p:cNvSpPr txBox="1"/>
          <p:nvPr/>
        </p:nvSpPr>
        <p:spPr>
          <a:xfrm>
            <a:off x="476028" y="2772347"/>
            <a:ext cx="66875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rPr>
              <a:t>KOS</a:t>
            </a:r>
            <a:endParaRPr lang="en-US" dirty="0">
              <a:solidFill>
                <a:schemeClr val="bg1"/>
              </a:solidFill>
            </a:endParaRPr>
          </a:p>
        </p:txBody>
      </p:sp>
      <p:sp>
        <p:nvSpPr>
          <p:cNvPr id="10" name="TextBox 9">
            <a:extLst>
              <a:ext uri="{FF2B5EF4-FFF2-40B4-BE49-F238E27FC236}">
                <a16:creationId xmlns:a16="http://schemas.microsoft.com/office/drawing/2014/main" id="{C00B2042-784E-512C-D740-7EEBA025109C}"/>
              </a:ext>
            </a:extLst>
          </p:cNvPr>
          <p:cNvSpPr txBox="1"/>
          <p:nvPr/>
        </p:nvSpPr>
        <p:spPr>
          <a:xfrm>
            <a:off x="1847628" y="4235387"/>
            <a:ext cx="66875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rPr>
              <a:t>CD4 </a:t>
            </a:r>
          </a:p>
        </p:txBody>
      </p:sp>
    </p:spTree>
    <p:extLst>
      <p:ext uri="{BB962C8B-B14F-4D97-AF65-F5344CB8AC3E}">
        <p14:creationId xmlns:p14="http://schemas.microsoft.com/office/powerpoint/2010/main" val="2989193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A0B6E-5EEC-AB14-0293-C7567ADF5F54}"/>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EE349506-948A-67E6-00EC-FB04641B493E}"/>
              </a:ext>
            </a:extLst>
          </p:cNvPr>
          <p:cNvPicPr>
            <a:picLocks noChangeAspect="1"/>
          </p:cNvPicPr>
          <p:nvPr/>
        </p:nvPicPr>
        <p:blipFill>
          <a:blip r:embed="rId3"/>
          <a:stretch>
            <a:fillRect/>
          </a:stretch>
        </p:blipFill>
        <p:spPr>
          <a:xfrm>
            <a:off x="3497815" y="585087"/>
            <a:ext cx="8235706" cy="5661589"/>
          </a:xfrm>
          <a:prstGeom prst="rect">
            <a:avLst/>
          </a:prstGeom>
        </p:spPr>
      </p:pic>
      <p:sp>
        <p:nvSpPr>
          <p:cNvPr id="4" name="Title 1">
            <a:extLst>
              <a:ext uri="{FF2B5EF4-FFF2-40B4-BE49-F238E27FC236}">
                <a16:creationId xmlns:a16="http://schemas.microsoft.com/office/drawing/2014/main" id="{60437BA0-BFE6-B81C-36A4-14B8E6FE3068}"/>
              </a:ext>
            </a:extLst>
          </p:cNvPr>
          <p:cNvSpPr txBox="1">
            <a:spLocks/>
          </p:cNvSpPr>
          <p:nvPr/>
        </p:nvSpPr>
        <p:spPr>
          <a:xfrm>
            <a:off x="252919" y="1123838"/>
            <a:ext cx="2947482" cy="1076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ar" sz="3200" b="1"/>
              <a:t>اختبار فيروس نقص المناعة البشرية</a:t>
            </a:r>
          </a:p>
        </p:txBody>
      </p:sp>
      <p:pic>
        <p:nvPicPr>
          <p:cNvPr id="6" name="Picture 5">
            <a:extLst>
              <a:ext uri="{FF2B5EF4-FFF2-40B4-BE49-F238E27FC236}">
                <a16:creationId xmlns:a16="http://schemas.microsoft.com/office/drawing/2014/main" id="{29B82B21-554F-27EF-E210-562EDFE90D02}"/>
              </a:ext>
            </a:extLst>
          </p:cNvPr>
          <p:cNvPicPr>
            <a:picLocks noChangeAspect="1"/>
          </p:cNvPicPr>
          <p:nvPr/>
        </p:nvPicPr>
        <p:blipFill>
          <a:blip r:embed="rId4"/>
          <a:stretch>
            <a:fillRect/>
          </a:stretch>
        </p:blipFill>
        <p:spPr>
          <a:xfrm>
            <a:off x="654134" y="314860"/>
            <a:ext cx="2145051" cy="703779"/>
          </a:xfrm>
          <a:prstGeom prst="rect">
            <a:avLst/>
          </a:prstGeom>
          <a:ln>
            <a:solidFill>
              <a:schemeClr val="tx1"/>
            </a:solidFill>
          </a:ln>
        </p:spPr>
      </p:pic>
      <p:sp>
        <p:nvSpPr>
          <p:cNvPr id="2" name="TextBox 1">
            <a:extLst>
              <a:ext uri="{FF2B5EF4-FFF2-40B4-BE49-F238E27FC236}">
                <a16:creationId xmlns:a16="http://schemas.microsoft.com/office/drawing/2014/main" id="{775F1927-A541-AE4D-AFCB-E361CD9632B9}"/>
              </a:ext>
            </a:extLst>
          </p:cNvPr>
          <p:cNvSpPr txBox="1"/>
          <p:nvPr/>
        </p:nvSpPr>
        <p:spPr>
          <a:xfrm>
            <a:off x="256033" y="2776382"/>
            <a:ext cx="2944368" cy="2539157"/>
          </a:xfrm>
          <a:prstGeom prst="rect">
            <a:avLst/>
          </a:prstGeom>
          <a:noFill/>
        </p:spPr>
        <p:txBody>
          <a:bodyPr wrap="square" lIns="91440" tIns="45720" rIns="91440" bIns="45720" rtlCol="0" anchor="t">
            <a:spAutoFit/>
          </a:bodyPr>
          <a:lstStyle/>
          <a:p>
            <a:pPr marL="285750" indent="-285750" algn="r">
              <a:spcAft>
                <a:spcPts val="600"/>
              </a:spcAft>
              <a:buFont typeface="Arial" panose="020B0604020202020204" pitchFamily="34" charset="0"/>
              <a:buChar char="•"/>
            </a:pPr>
            <a:r>
              <a:rPr lang="ar">
                <a:solidFill>
                  <a:schemeClr val="bg1"/>
                </a:solidFill>
                <a:cs typeface="Tahoma"/>
              </a:rPr>
              <a:t>لا تؤثر البيانات الموجودة في هذا المحرر (حاليًا) على تقديرات</a:t>
            </a:r>
            <a:endParaRPr lang="ar">
              <a:solidFill>
                <a:schemeClr val="bg1"/>
              </a:solidFill>
            </a:endParaRPr>
          </a:p>
          <a:p>
            <a:pPr marL="285750" indent="-285750" algn="r">
              <a:spcAft>
                <a:spcPts val="600"/>
              </a:spcAft>
              <a:buFont typeface="Arial" panose="020B0604020202020204" pitchFamily="34" charset="0"/>
              <a:buChar char="•"/>
            </a:pPr>
            <a:r>
              <a:rPr lang="ar">
                <a:solidFill>
                  <a:schemeClr val="bg1"/>
                </a:solidFill>
              </a:rPr>
              <a:t>توفر هذه البيانات سياقًا مفيدًا لتفسير التغييرات في معرفة الحالة</a:t>
            </a:r>
          </a:p>
          <a:p>
            <a:pPr marL="285750" indent="-285750" algn="r">
              <a:spcAft>
                <a:spcPts val="600"/>
              </a:spcAft>
              <a:buFont typeface="Arial" panose="020B0604020202020204" pitchFamily="34" charset="0"/>
              <a:buChar char="•"/>
            </a:pPr>
            <a:r>
              <a:rPr lang="ar">
                <a:solidFill>
                  <a:schemeClr val="bg1"/>
                </a:solidFill>
                <a:cs typeface="Tahoma"/>
              </a:rPr>
              <a:t>هذه بيانات لتقارير</a:t>
            </a:r>
          </a:p>
          <a:p>
            <a:pPr algn="r">
              <a:spcAft>
                <a:spcPts val="600"/>
              </a:spcAft>
            </a:pPr>
            <a:r>
              <a:rPr lang="ar">
                <a:solidFill>
                  <a:schemeClr val="bg1"/>
                </a:solidFill>
                <a:cs typeface="Tahoma"/>
              </a:rPr>
              <a:t>GAM</a:t>
            </a:r>
          </a:p>
        </p:txBody>
      </p:sp>
      <p:sp>
        <p:nvSpPr>
          <p:cNvPr id="5" name="TextBox 4">
            <a:extLst>
              <a:ext uri="{FF2B5EF4-FFF2-40B4-BE49-F238E27FC236}">
                <a16:creationId xmlns:a16="http://schemas.microsoft.com/office/drawing/2014/main" id="{2F429C03-7A3F-F2AE-4E6D-FB87165A332E}"/>
              </a:ext>
            </a:extLst>
          </p:cNvPr>
          <p:cNvSpPr txBox="1"/>
          <p:nvPr/>
        </p:nvSpPr>
        <p:spPr>
          <a:xfrm>
            <a:off x="1380268" y="3331147"/>
            <a:ext cx="66875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rPr>
              <a:t>AIM</a:t>
            </a:r>
            <a:endParaRPr lang="en-US" dirty="0">
              <a:solidFill>
                <a:schemeClr val="bg1"/>
              </a:solidFill>
            </a:endParaRPr>
          </a:p>
        </p:txBody>
      </p:sp>
    </p:spTree>
    <p:extLst>
      <p:ext uri="{BB962C8B-B14F-4D97-AF65-F5344CB8AC3E}">
        <p14:creationId xmlns:p14="http://schemas.microsoft.com/office/powerpoint/2010/main" val="562036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8C6B0-CD3E-ECFB-9BC0-634CCD39917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77980C72-F4A6-B5A1-618E-C0A16042D37A}"/>
              </a:ext>
            </a:extLst>
          </p:cNvPr>
          <p:cNvPicPr>
            <a:picLocks noChangeAspect="1"/>
          </p:cNvPicPr>
          <p:nvPr/>
        </p:nvPicPr>
        <p:blipFill>
          <a:blip r:embed="rId3"/>
          <a:stretch>
            <a:fillRect/>
          </a:stretch>
        </p:blipFill>
        <p:spPr>
          <a:xfrm>
            <a:off x="3521628" y="596238"/>
            <a:ext cx="8235706" cy="5661589"/>
          </a:xfrm>
          <a:prstGeom prst="rect">
            <a:avLst/>
          </a:prstGeom>
        </p:spPr>
      </p:pic>
      <p:sp>
        <p:nvSpPr>
          <p:cNvPr id="4" name="Title 1">
            <a:extLst>
              <a:ext uri="{FF2B5EF4-FFF2-40B4-BE49-F238E27FC236}">
                <a16:creationId xmlns:a16="http://schemas.microsoft.com/office/drawing/2014/main" id="{6DF6052B-8EEB-D8BA-CDDF-B450CBFD862B}"/>
              </a:ext>
            </a:extLst>
          </p:cNvPr>
          <p:cNvSpPr txBox="1">
            <a:spLocks/>
          </p:cNvSpPr>
          <p:nvPr/>
        </p:nvSpPr>
        <p:spPr>
          <a:xfrm>
            <a:off x="252919" y="1123838"/>
            <a:ext cx="2947482" cy="1076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ar" sz="3200" b="1"/>
              <a:t>اختبار فيروس نقص المناعة البشرية</a:t>
            </a:r>
          </a:p>
        </p:txBody>
      </p:sp>
      <p:pic>
        <p:nvPicPr>
          <p:cNvPr id="6" name="Picture 5">
            <a:extLst>
              <a:ext uri="{FF2B5EF4-FFF2-40B4-BE49-F238E27FC236}">
                <a16:creationId xmlns:a16="http://schemas.microsoft.com/office/drawing/2014/main" id="{DB2941AB-4470-5EE1-56DC-651181BE9713}"/>
              </a:ext>
            </a:extLst>
          </p:cNvPr>
          <p:cNvPicPr>
            <a:picLocks noChangeAspect="1"/>
          </p:cNvPicPr>
          <p:nvPr/>
        </p:nvPicPr>
        <p:blipFill>
          <a:blip r:embed="rId4"/>
          <a:stretch>
            <a:fillRect/>
          </a:stretch>
        </p:blipFill>
        <p:spPr>
          <a:xfrm>
            <a:off x="654134" y="314860"/>
            <a:ext cx="2145051" cy="703779"/>
          </a:xfrm>
          <a:prstGeom prst="rect">
            <a:avLst/>
          </a:prstGeom>
          <a:ln>
            <a:solidFill>
              <a:schemeClr val="tx1"/>
            </a:solidFill>
          </a:ln>
        </p:spPr>
      </p:pic>
      <p:grpSp>
        <p:nvGrpSpPr>
          <p:cNvPr id="7" name="Group 6">
            <a:extLst>
              <a:ext uri="{FF2B5EF4-FFF2-40B4-BE49-F238E27FC236}">
                <a16:creationId xmlns:a16="http://schemas.microsoft.com/office/drawing/2014/main" id="{9C8077CC-171C-3C66-F263-76F7D76B97FE}"/>
              </a:ext>
            </a:extLst>
          </p:cNvPr>
          <p:cNvGrpSpPr/>
          <p:nvPr/>
        </p:nvGrpSpPr>
        <p:grpSpPr>
          <a:xfrm>
            <a:off x="3493065" y="1073947"/>
            <a:ext cx="7934751" cy="1204621"/>
            <a:chOff x="3594665" y="1679250"/>
            <a:chExt cx="7873791" cy="2853697"/>
          </a:xfrm>
        </p:grpSpPr>
        <p:sp>
          <p:nvSpPr>
            <p:cNvPr id="14" name="Rectangle 13">
              <a:extLst>
                <a:ext uri="{FF2B5EF4-FFF2-40B4-BE49-F238E27FC236}">
                  <a16:creationId xmlns:a16="http://schemas.microsoft.com/office/drawing/2014/main" id="{115B371E-2E67-1153-8071-DD9E6F98E485}"/>
                </a:ext>
              </a:extLst>
            </p:cNvPr>
            <p:cNvSpPr/>
            <p:nvPr/>
          </p:nvSpPr>
          <p:spPr>
            <a:xfrm>
              <a:off x="3594665" y="1679250"/>
              <a:ext cx="5334263" cy="285369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1520C64-3E46-E4C6-4A3C-27B9C28698FD}"/>
                </a:ext>
              </a:extLst>
            </p:cNvPr>
            <p:cNvSpPr/>
            <p:nvPr/>
          </p:nvSpPr>
          <p:spPr>
            <a:xfrm>
              <a:off x="4855249" y="1696430"/>
              <a:ext cx="6613207" cy="2833509"/>
            </a:xfrm>
            <a:prstGeom prst="rect">
              <a:avLst/>
            </a:prstGeom>
            <a:solidFill>
              <a:schemeClr val="accent2">
                <a:lumMod val="20000"/>
                <a:lumOff val="80000"/>
              </a:scheme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ar" sz="1400" b="1">
                  <a:solidFill>
                    <a:schemeClr val="tx1"/>
                  </a:solidFill>
                  <a:cs typeface="Tahoma"/>
                </a:rPr>
                <a:t>الاختبارات التشخيصية: </a:t>
              </a:r>
              <a:r>
                <a:rPr lang="ar" sz="1400">
                  <a:solidFill>
                    <a:schemeClr val="tx1"/>
                  </a:solidFill>
                  <a:cs typeface="Tahoma"/>
                </a:rPr>
                <a:t>يجب أن تساوي                           ؛ </a:t>
              </a:r>
              <a:r>
                <a:rPr lang="ar" sz="1400" u="sng">
                  <a:solidFill>
                    <a:schemeClr val="tx1"/>
                  </a:solidFill>
                  <a:cs typeface="Tahoma"/>
                </a:rPr>
                <a:t>باستثناء الاختبارات الذاتية وفحص المتبرعين بالدم</a:t>
              </a:r>
              <a:endParaRPr lang="en-US" sz="1400">
                <a:solidFill>
                  <a:schemeClr val="tx1"/>
                </a:solidFill>
              </a:endParaRPr>
            </a:p>
            <a:p>
              <a:pPr marL="285750" indent="-285750">
                <a:buFont typeface="Arial" panose="020B0604020202020204" pitchFamily="34" charset="0"/>
                <a:buChar char="•"/>
              </a:pPr>
              <a:r>
                <a:rPr lang="ar" sz="1400" b="1">
                  <a:solidFill>
                    <a:schemeClr val="tx1"/>
                  </a:solidFill>
                  <a:cs typeface="Tahoma"/>
                </a:rPr>
                <a:t>اختبارات                  : </a:t>
              </a:r>
              <a:r>
                <a:rPr lang="ar" sz="1400">
                  <a:solidFill>
                    <a:schemeClr val="tx1"/>
                  </a:solidFill>
                  <a:cs typeface="Tahoma"/>
                </a:rPr>
                <a:t>يرجى </a:t>
              </a:r>
              <a:r>
                <a:rPr lang="ar" sz="1400" u="sng">
                  <a:solidFill>
                    <a:schemeClr val="tx1"/>
                  </a:solidFill>
                  <a:cs typeface="Tahoma"/>
                </a:rPr>
                <a:t>استبعاد                       </a:t>
              </a:r>
              <a:r>
                <a:rPr lang="ar" sz="1400">
                  <a:solidFill>
                    <a:schemeClr val="tx1"/>
                  </a:solidFill>
                  <a:cs typeface="Tahoma"/>
                </a:rPr>
                <a:t>ولكن </a:t>
              </a:r>
              <a:r>
                <a:rPr lang="ar" sz="1400" u="sng">
                  <a:solidFill>
                    <a:schemeClr val="tx1"/>
                  </a:solidFill>
                  <a:cs typeface="Tahoma"/>
                </a:rPr>
                <a:t>قم بتضمين اختبار </a:t>
              </a:r>
              <a:r>
                <a:rPr lang="ar" sz="1400" u="sng" dirty="0">
                  <a:solidFill>
                    <a:schemeClr val="tx1"/>
                  </a:solidFill>
                  <a:cs typeface="Tahoma"/>
                </a:rPr>
                <a:t>الفهرس </a:t>
              </a:r>
              <a:r>
                <a:rPr lang="ar" sz="1400">
                  <a:solidFill>
                    <a:schemeClr val="tx1"/>
                  </a:solidFill>
                  <a:cs typeface="Tahoma"/>
                </a:rPr>
                <a:t>في صفوف       .</a:t>
              </a:r>
              <a:endParaRPr lang="ar">
                <a:solidFill>
                  <a:schemeClr val="tx1"/>
                </a:solidFill>
                <a:cs typeface="Tahoma"/>
              </a:endParaRPr>
            </a:p>
            <a:p>
              <a:pPr marL="285750" indent="-285750">
                <a:buFont typeface="Arial" panose="020B0604020202020204" pitchFamily="34" charset="0"/>
                <a:buChar char="•"/>
              </a:pPr>
              <a:r>
                <a:rPr lang="ar" sz="1400" b="1">
                  <a:solidFill>
                    <a:schemeClr val="tx1"/>
                  </a:solidFill>
                  <a:cs typeface="Tahoma"/>
                </a:rPr>
                <a:t>اختبارات رعاية ما قبل الولادة: </a:t>
              </a:r>
              <a:r>
                <a:rPr lang="ar" sz="1400">
                  <a:solidFill>
                    <a:schemeClr val="tx1"/>
                  </a:solidFill>
                  <a:cs typeface="Tahoma"/>
                </a:rPr>
                <a:t>تشمل جميع الاختبارات في رعاية ما قبل الولادة هنا، بما في ذلك المخاض والولادة</a:t>
              </a:r>
            </a:p>
          </p:txBody>
        </p:sp>
      </p:grpSp>
      <p:sp>
        <p:nvSpPr>
          <p:cNvPr id="2" name="TextBox 1">
            <a:extLst>
              <a:ext uri="{FF2B5EF4-FFF2-40B4-BE49-F238E27FC236}">
                <a16:creationId xmlns:a16="http://schemas.microsoft.com/office/drawing/2014/main" id="{C8520A17-9B4A-5CEE-CFAC-19F834267505}"/>
              </a:ext>
            </a:extLst>
          </p:cNvPr>
          <p:cNvSpPr txBox="1"/>
          <p:nvPr/>
        </p:nvSpPr>
        <p:spPr>
          <a:xfrm>
            <a:off x="7042151" y="1025737"/>
            <a:ext cx="118745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HTS + ANC</a:t>
            </a:r>
          </a:p>
        </p:txBody>
      </p:sp>
      <p:sp>
        <p:nvSpPr>
          <p:cNvPr id="3" name="TextBox 2">
            <a:extLst>
              <a:ext uri="{FF2B5EF4-FFF2-40B4-BE49-F238E27FC236}">
                <a16:creationId xmlns:a16="http://schemas.microsoft.com/office/drawing/2014/main" id="{87A56392-9361-BFAA-474C-2D06C93A81EB}"/>
              </a:ext>
            </a:extLst>
          </p:cNvPr>
          <p:cNvSpPr txBox="1"/>
          <p:nvPr/>
        </p:nvSpPr>
        <p:spPr>
          <a:xfrm>
            <a:off x="9656234" y="1417319"/>
            <a:ext cx="55245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t>HTS  </a:t>
            </a:r>
          </a:p>
        </p:txBody>
      </p:sp>
      <p:sp>
        <p:nvSpPr>
          <p:cNvPr id="5" name="TextBox 4">
            <a:extLst>
              <a:ext uri="{FF2B5EF4-FFF2-40B4-BE49-F238E27FC236}">
                <a16:creationId xmlns:a16="http://schemas.microsoft.com/office/drawing/2014/main" id="{32BA02B8-B011-3B0A-EB99-1931B649863D}"/>
              </a:ext>
            </a:extLst>
          </p:cNvPr>
          <p:cNvSpPr txBox="1"/>
          <p:nvPr/>
        </p:nvSpPr>
        <p:spPr>
          <a:xfrm>
            <a:off x="7518401" y="1406735"/>
            <a:ext cx="61595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 ANC</a:t>
            </a:r>
          </a:p>
        </p:txBody>
      </p:sp>
      <p:sp>
        <p:nvSpPr>
          <p:cNvPr id="9" name="TextBox 8">
            <a:extLst>
              <a:ext uri="{FF2B5EF4-FFF2-40B4-BE49-F238E27FC236}">
                <a16:creationId xmlns:a16="http://schemas.microsoft.com/office/drawing/2014/main" id="{E9B7F56F-7761-1CCB-CE1F-0E327F1CD35F}"/>
              </a:ext>
            </a:extLst>
          </p:cNvPr>
          <p:cNvSpPr txBox="1"/>
          <p:nvPr/>
        </p:nvSpPr>
        <p:spPr>
          <a:xfrm>
            <a:off x="4701117" y="1659464"/>
            <a:ext cx="61595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HTS</a:t>
            </a:r>
            <a:endParaRPr lang="en-US" sz="1400" dirty="0"/>
          </a:p>
        </p:txBody>
      </p:sp>
    </p:spTree>
    <p:extLst>
      <p:ext uri="{BB962C8B-B14F-4D97-AF65-F5344CB8AC3E}">
        <p14:creationId xmlns:p14="http://schemas.microsoft.com/office/powerpoint/2010/main" val="3839718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5BE6B0-643F-1ADA-6549-589430BC6032}"/>
              </a:ext>
            </a:extLst>
          </p:cNvPr>
          <p:cNvPicPr>
            <a:picLocks noChangeAspect="1"/>
          </p:cNvPicPr>
          <p:nvPr/>
        </p:nvPicPr>
        <p:blipFill>
          <a:blip r:embed="rId3"/>
          <a:stretch>
            <a:fillRect/>
          </a:stretch>
        </p:blipFill>
        <p:spPr>
          <a:xfrm>
            <a:off x="3497815" y="585087"/>
            <a:ext cx="8235706" cy="5661589"/>
          </a:xfrm>
          <a:prstGeom prst="rect">
            <a:avLst/>
          </a:prstGeom>
        </p:spPr>
      </p:pic>
      <p:sp>
        <p:nvSpPr>
          <p:cNvPr id="4" name="Title 1">
            <a:extLst>
              <a:ext uri="{FF2B5EF4-FFF2-40B4-BE49-F238E27FC236}">
                <a16:creationId xmlns:a16="http://schemas.microsoft.com/office/drawing/2014/main" id="{078FEEC9-37F9-9E15-83B9-DFE205282691}"/>
              </a:ext>
            </a:extLst>
          </p:cNvPr>
          <p:cNvSpPr txBox="1">
            <a:spLocks/>
          </p:cNvSpPr>
          <p:nvPr/>
        </p:nvSpPr>
        <p:spPr>
          <a:xfrm>
            <a:off x="252919" y="1123838"/>
            <a:ext cx="2947482" cy="1076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ar" sz="3200" b="1"/>
              <a:t>اختبار فيروس نقص المناعة البشرية</a:t>
            </a:r>
          </a:p>
        </p:txBody>
      </p:sp>
      <p:pic>
        <p:nvPicPr>
          <p:cNvPr id="6" name="Picture 5">
            <a:extLst>
              <a:ext uri="{FF2B5EF4-FFF2-40B4-BE49-F238E27FC236}">
                <a16:creationId xmlns:a16="http://schemas.microsoft.com/office/drawing/2014/main" id="{F7523AE3-0126-D9F0-62AA-4CDB306FFE99}"/>
              </a:ext>
            </a:extLst>
          </p:cNvPr>
          <p:cNvPicPr>
            <a:picLocks noChangeAspect="1"/>
          </p:cNvPicPr>
          <p:nvPr/>
        </p:nvPicPr>
        <p:blipFill>
          <a:blip r:embed="rId4"/>
          <a:stretch>
            <a:fillRect/>
          </a:stretch>
        </p:blipFill>
        <p:spPr>
          <a:xfrm>
            <a:off x="654134" y="314860"/>
            <a:ext cx="2145051" cy="703779"/>
          </a:xfrm>
          <a:prstGeom prst="rect">
            <a:avLst/>
          </a:prstGeom>
          <a:ln>
            <a:solidFill>
              <a:schemeClr val="tx1"/>
            </a:solidFill>
          </a:ln>
        </p:spPr>
      </p:pic>
      <p:sp>
        <p:nvSpPr>
          <p:cNvPr id="20" name="Rectangle 19">
            <a:extLst>
              <a:ext uri="{FF2B5EF4-FFF2-40B4-BE49-F238E27FC236}">
                <a16:creationId xmlns:a16="http://schemas.microsoft.com/office/drawing/2014/main" id="{C36EC0BE-BE48-0778-8A98-F31B76E209AF}"/>
              </a:ext>
            </a:extLst>
          </p:cNvPr>
          <p:cNvSpPr/>
          <p:nvPr/>
        </p:nvSpPr>
        <p:spPr>
          <a:xfrm>
            <a:off x="3594665" y="2244341"/>
            <a:ext cx="5334263" cy="118465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5904E69-BCF1-16A4-7692-F5F4AF981785}"/>
              </a:ext>
            </a:extLst>
          </p:cNvPr>
          <p:cNvSpPr/>
          <p:nvPr/>
        </p:nvSpPr>
        <p:spPr>
          <a:xfrm>
            <a:off x="5674407" y="2244341"/>
            <a:ext cx="5794049" cy="1184659"/>
          </a:xfrm>
          <a:prstGeom prst="rect">
            <a:avLst/>
          </a:prstGeom>
          <a:solidFill>
            <a:schemeClr val="accent2">
              <a:lumMod val="20000"/>
              <a:lumOff val="80000"/>
            </a:scheme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ar" sz="1400" b="1">
                <a:solidFill>
                  <a:schemeClr val="tx1"/>
                </a:solidFill>
                <a:cs typeface="Tahoma"/>
              </a:rPr>
              <a:t>اختبارات فيروس نقص المناعة البشرية الذاتية </a:t>
            </a:r>
            <a:r>
              <a:rPr lang="ar" sz="1400">
                <a:solidFill>
                  <a:schemeClr val="tx1"/>
                </a:solidFill>
                <a:cs typeface="Tahoma"/>
              </a:rPr>
              <a:t>: يمكن الدخول الآن</a:t>
            </a:r>
            <a:endParaRPr lang="en-US">
              <a:solidFill>
                <a:schemeClr val="tx1"/>
              </a:solidFill>
              <a:cs typeface="Tahoma"/>
            </a:endParaRPr>
          </a:p>
          <a:p>
            <a:pPr marL="285750" indent="-285750">
              <a:buFont typeface="Arial" panose="020B0604020202020204" pitchFamily="34" charset="0"/>
              <a:buChar char="•"/>
            </a:pPr>
            <a:r>
              <a:rPr lang="ar" sz="1400">
                <a:solidFill>
                  <a:schemeClr val="tx1"/>
                </a:solidFill>
                <a:cs typeface="Tahoma"/>
              </a:rPr>
              <a:t>إذا تم إجراء الاختبارات الذاتية بمساعدة مقدم خدمة                                                 </a:t>
            </a:r>
          </a:p>
          <a:p>
            <a:pPr marL="285750" indent="-285750">
              <a:buFont typeface="Arial" panose="020B0604020202020204" pitchFamily="34" charset="0"/>
              <a:buChar char="•"/>
            </a:pPr>
            <a:r>
              <a:rPr lang="ar" sz="1400">
                <a:solidFill>
                  <a:schemeClr val="tx1"/>
                </a:solidFill>
                <a:cs typeface="Tahoma"/>
              </a:rPr>
              <a:t>إذا كانت المجموعة مخصصة للاستخدام من قبل المتلقي (الأساسي) أو الآخرين (الثانوي)</a:t>
            </a:r>
            <a:endParaRPr lang="ar">
              <a:solidFill>
                <a:schemeClr val="tx1"/>
              </a:solidFill>
            </a:endParaRPr>
          </a:p>
          <a:p>
            <a:pPr marL="285750" indent="-285750">
              <a:buFont typeface="Arial" panose="020B0604020202020204" pitchFamily="34" charset="0"/>
              <a:buChar char="•"/>
            </a:pPr>
            <a:r>
              <a:rPr lang="ar" sz="1400">
                <a:solidFill>
                  <a:schemeClr val="tx1"/>
                </a:solidFill>
                <a:cs typeface="Tahoma"/>
              </a:rPr>
              <a:t>عدد الأشخاص الذين تم تأكيد إصابتهم في          بعد اختبار ذاتي تفاعلي</a:t>
            </a:r>
          </a:p>
        </p:txBody>
      </p:sp>
      <p:sp>
        <p:nvSpPr>
          <p:cNvPr id="3" name="TextBox 2">
            <a:extLst>
              <a:ext uri="{FF2B5EF4-FFF2-40B4-BE49-F238E27FC236}">
                <a16:creationId xmlns:a16="http://schemas.microsoft.com/office/drawing/2014/main" id="{D8D0E9D3-2D84-D846-B1E3-EAF44FFC511E}"/>
              </a:ext>
            </a:extLst>
          </p:cNvPr>
          <p:cNvSpPr txBox="1"/>
          <p:nvPr/>
        </p:nvSpPr>
        <p:spPr>
          <a:xfrm>
            <a:off x="5637531" y="2537035"/>
            <a:ext cx="61595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 HTS</a:t>
            </a:r>
            <a:endParaRPr lang="en-US" sz="1400" dirty="0"/>
          </a:p>
        </p:txBody>
      </p:sp>
      <p:sp>
        <p:nvSpPr>
          <p:cNvPr id="5" name="TextBox 4">
            <a:extLst>
              <a:ext uri="{FF2B5EF4-FFF2-40B4-BE49-F238E27FC236}">
                <a16:creationId xmlns:a16="http://schemas.microsoft.com/office/drawing/2014/main" id="{D3FC7EA0-8B76-7D3A-11B6-7758A6EC561D}"/>
              </a:ext>
            </a:extLst>
          </p:cNvPr>
          <p:cNvSpPr txBox="1"/>
          <p:nvPr/>
        </p:nvSpPr>
        <p:spPr>
          <a:xfrm>
            <a:off x="7592484" y="3181771"/>
            <a:ext cx="61595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 HTS</a:t>
            </a:r>
            <a:endParaRPr lang="en-US" sz="1400" dirty="0"/>
          </a:p>
        </p:txBody>
      </p:sp>
    </p:spTree>
    <p:extLst>
      <p:ext uri="{BB962C8B-B14F-4D97-AF65-F5344CB8AC3E}">
        <p14:creationId xmlns:p14="http://schemas.microsoft.com/office/powerpoint/2010/main" val="1609635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FAB87-1E98-8F18-8D0C-8D1EBCA96C5E}"/>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58910C8E-4876-1F1E-016D-2E2080921C5B}"/>
              </a:ext>
            </a:extLst>
          </p:cNvPr>
          <p:cNvPicPr>
            <a:picLocks noChangeAspect="1"/>
          </p:cNvPicPr>
          <p:nvPr/>
        </p:nvPicPr>
        <p:blipFill>
          <a:blip r:embed="rId3"/>
          <a:stretch>
            <a:fillRect/>
          </a:stretch>
        </p:blipFill>
        <p:spPr>
          <a:xfrm>
            <a:off x="3497815" y="585087"/>
            <a:ext cx="8235706" cy="5661589"/>
          </a:xfrm>
          <a:prstGeom prst="rect">
            <a:avLst/>
          </a:prstGeom>
        </p:spPr>
      </p:pic>
      <p:sp>
        <p:nvSpPr>
          <p:cNvPr id="4" name="Title 1">
            <a:extLst>
              <a:ext uri="{FF2B5EF4-FFF2-40B4-BE49-F238E27FC236}">
                <a16:creationId xmlns:a16="http://schemas.microsoft.com/office/drawing/2014/main" id="{F37CA9A6-67FE-D688-735D-D5C8FF86E813}"/>
              </a:ext>
            </a:extLst>
          </p:cNvPr>
          <p:cNvSpPr txBox="1">
            <a:spLocks/>
          </p:cNvSpPr>
          <p:nvPr/>
        </p:nvSpPr>
        <p:spPr>
          <a:xfrm>
            <a:off x="252919" y="1123838"/>
            <a:ext cx="2947482" cy="1076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ar" sz="3200" b="1"/>
              <a:t>اختبار فيروس نقص المناعة البشرية</a:t>
            </a:r>
          </a:p>
        </p:txBody>
      </p:sp>
      <p:pic>
        <p:nvPicPr>
          <p:cNvPr id="6" name="Picture 5">
            <a:extLst>
              <a:ext uri="{FF2B5EF4-FFF2-40B4-BE49-F238E27FC236}">
                <a16:creationId xmlns:a16="http://schemas.microsoft.com/office/drawing/2014/main" id="{9541917D-55C9-7009-6091-74CBE746DC85}"/>
              </a:ext>
            </a:extLst>
          </p:cNvPr>
          <p:cNvPicPr>
            <a:picLocks noChangeAspect="1"/>
          </p:cNvPicPr>
          <p:nvPr/>
        </p:nvPicPr>
        <p:blipFill>
          <a:blip r:embed="rId4"/>
          <a:stretch>
            <a:fillRect/>
          </a:stretch>
        </p:blipFill>
        <p:spPr>
          <a:xfrm>
            <a:off x="654134" y="314860"/>
            <a:ext cx="2145051" cy="703779"/>
          </a:xfrm>
          <a:prstGeom prst="rect">
            <a:avLst/>
          </a:prstGeom>
          <a:ln>
            <a:solidFill>
              <a:schemeClr val="tx1"/>
            </a:solidFill>
          </a:ln>
        </p:spPr>
      </p:pic>
      <p:grpSp>
        <p:nvGrpSpPr>
          <p:cNvPr id="24" name="Group 23">
            <a:extLst>
              <a:ext uri="{FF2B5EF4-FFF2-40B4-BE49-F238E27FC236}">
                <a16:creationId xmlns:a16="http://schemas.microsoft.com/office/drawing/2014/main" id="{44EAD9E5-436A-CD57-DF1F-7508DDC47689}"/>
              </a:ext>
            </a:extLst>
          </p:cNvPr>
          <p:cNvGrpSpPr/>
          <p:nvPr/>
        </p:nvGrpSpPr>
        <p:grpSpPr>
          <a:xfrm>
            <a:off x="3594665" y="3375589"/>
            <a:ext cx="7873791" cy="358923"/>
            <a:chOff x="3363929" y="3016957"/>
            <a:chExt cx="7873791" cy="420589"/>
          </a:xfrm>
        </p:grpSpPr>
        <p:sp>
          <p:nvSpPr>
            <p:cNvPr id="25" name="Rectangle 24">
              <a:extLst>
                <a:ext uri="{FF2B5EF4-FFF2-40B4-BE49-F238E27FC236}">
                  <a16:creationId xmlns:a16="http://schemas.microsoft.com/office/drawing/2014/main" id="{7D564680-8F2E-3F37-68F8-03049BAC03CD}"/>
                </a:ext>
              </a:extLst>
            </p:cNvPr>
            <p:cNvSpPr/>
            <p:nvPr/>
          </p:nvSpPr>
          <p:spPr>
            <a:xfrm>
              <a:off x="3363929" y="3016957"/>
              <a:ext cx="5334263" cy="42058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F274A49-442D-7765-9FCE-B5FA5F102199}"/>
                </a:ext>
              </a:extLst>
            </p:cNvPr>
            <p:cNvSpPr/>
            <p:nvPr/>
          </p:nvSpPr>
          <p:spPr>
            <a:xfrm>
              <a:off x="5443671" y="3016957"/>
              <a:ext cx="5794049" cy="420589"/>
            </a:xfrm>
            <a:prstGeom prst="rect">
              <a:avLst/>
            </a:prstGeom>
            <a:solidFill>
              <a:schemeClr val="accent2">
                <a:lumMod val="20000"/>
                <a:lumOff val="80000"/>
              </a:scheme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ar" sz="1400" b="1">
                  <a:solidFill>
                    <a:schemeClr val="tx1"/>
                  </a:solidFill>
                </a:rPr>
                <a:t>اختبار الفهرس: </a:t>
              </a:r>
              <a:r>
                <a:rPr lang="ar" sz="1400">
                  <a:solidFill>
                    <a:schemeClr val="tx1"/>
                  </a:solidFill>
                </a:rPr>
                <a:t>يمكن الآن إدخال نتائج الاختبار الإيجابية من اختبار الفهرس</a:t>
              </a:r>
            </a:p>
          </p:txBody>
        </p:sp>
      </p:grpSp>
    </p:spTree>
    <p:extLst>
      <p:ext uri="{BB962C8B-B14F-4D97-AF65-F5344CB8AC3E}">
        <p14:creationId xmlns:p14="http://schemas.microsoft.com/office/powerpoint/2010/main" val="3997086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C63167-F373-444E-9852-008730EB5934}"/>
              </a:ext>
            </a:extLst>
          </p:cNvPr>
          <p:cNvSpPr>
            <a:spLocks noGrp="1"/>
          </p:cNvSpPr>
          <p:nvPr>
            <p:ph type="title"/>
          </p:nvPr>
        </p:nvSpPr>
        <p:spPr>
          <a:xfrm>
            <a:off x="252919" y="1123837"/>
            <a:ext cx="2510602" cy="4601183"/>
          </a:xfrm>
        </p:spPr>
        <p:txBody>
          <a:bodyPr/>
          <a:lstStyle/>
          <a:p>
            <a:pPr algn="r"/>
            <a:r>
              <a:rPr lang="ar" sz="3200" dirty="0">
                <a:cs typeface="Tahoma"/>
              </a:rPr>
              <a:t>برنامج الطيف </a:t>
            </a:r>
            <a:r>
              <a:rPr lang="ar" sz="3200" dirty="0" err="1">
                <a:cs typeface="Tahoma"/>
              </a:rPr>
              <a:t>Spectrum</a:t>
            </a:r>
            <a:r>
              <a:rPr lang="ar" sz="3200" dirty="0">
                <a:cs typeface="Tahoma"/>
              </a:rPr>
              <a:t> </a:t>
            </a:r>
            <a:r>
              <a:rPr lang="ar" sz="3200" dirty="0" err="1">
                <a:cs typeface="Tahoma"/>
              </a:rPr>
              <a:t>Software</a:t>
            </a:r>
            <a:r>
              <a:rPr lang="ar" sz="3200" dirty="0">
                <a:cs typeface="Tahoma"/>
              </a:rPr>
              <a:t> </a:t>
            </a:r>
            <a:br>
              <a:rPr lang="en-US" sz="3200" dirty="0"/>
            </a:br>
            <a:br>
              <a:rPr lang="en-US" sz="3200" dirty="0"/>
            </a:br>
            <a:r>
              <a:rPr lang="ar" sz="3200" dirty="0">
                <a:latin typeface="Consolas"/>
                <a:cs typeface="Tahoma"/>
              </a:rPr>
              <a:t>نسخة الكمبيوتر المكتبي</a:t>
            </a:r>
            <a:r>
              <a:rPr lang="ar" sz="3200" b="1" dirty="0">
                <a:cs typeface="Tahoma"/>
              </a:rPr>
              <a:t> لعام 2025</a:t>
            </a:r>
          </a:p>
        </p:txBody>
      </p:sp>
      <p:sp>
        <p:nvSpPr>
          <p:cNvPr id="2" name="Content Placeholder 1">
            <a:extLst>
              <a:ext uri="{FF2B5EF4-FFF2-40B4-BE49-F238E27FC236}">
                <a16:creationId xmlns:a16="http://schemas.microsoft.com/office/drawing/2014/main" id="{1D788167-AAD2-5508-0D56-52B32C6CF513}"/>
              </a:ext>
            </a:extLst>
          </p:cNvPr>
          <p:cNvSpPr>
            <a:spLocks noGrp="1"/>
          </p:cNvSpPr>
          <p:nvPr>
            <p:ph idx="1"/>
          </p:nvPr>
        </p:nvSpPr>
        <p:spPr>
          <a:xfrm>
            <a:off x="3139653" y="6858"/>
            <a:ext cx="4447263" cy="6857577"/>
          </a:xfrm>
        </p:spPr>
        <p:txBody>
          <a:bodyPr>
            <a:normAutofit/>
          </a:bodyPr>
          <a:lstStyle/>
          <a:p>
            <a:pPr marL="685800" indent="-342900" algn="r">
              <a:spcAft>
                <a:spcPts val="1200"/>
              </a:spcAft>
              <a:buAutoNum type="arabicPeriod"/>
            </a:pPr>
            <a:r>
              <a:rPr lang="ar" sz="1800" dirty="0">
                <a:solidFill>
                  <a:schemeClr val="tx1"/>
                </a:solidFill>
                <a:cs typeface="Tahoma"/>
              </a:rPr>
              <a:t>قم بتنزيل الإصدار الجديد </a:t>
            </a:r>
            <a:r>
              <a:rPr lang="ar" sz="1800" b="1" dirty="0">
                <a:solidFill>
                  <a:schemeClr val="tx1"/>
                </a:solidFill>
                <a:cs typeface="Tahoma"/>
              </a:rPr>
              <a:t>6.39        من </a:t>
            </a:r>
            <a:r>
              <a:rPr lang="ar" sz="1800" b="1" err="1">
                <a:solidFill>
                  <a:schemeClr val="tx1"/>
                </a:solidFill>
                <a:cs typeface="Tahoma"/>
              </a:rPr>
              <a:t>موقعSpectrum</a:t>
            </a:r>
            <a:r>
              <a:rPr lang="ar" sz="1800" b="1" dirty="0">
                <a:solidFill>
                  <a:schemeClr val="tx1"/>
                </a:solidFill>
                <a:cs typeface="Tahoma"/>
              </a:rPr>
              <a:t>  من </a:t>
            </a:r>
            <a:r>
              <a:rPr lang="ar" sz="1800" b="1" err="1">
                <a:solidFill>
                  <a:schemeClr val="tx1"/>
                </a:solidFill>
                <a:cs typeface="Tahoma"/>
              </a:rPr>
              <a:t>AvenirHealth</a:t>
            </a:r>
            <a:r>
              <a:rPr lang="ar" sz="1800" b="1" dirty="0">
                <a:solidFill>
                  <a:schemeClr val="tx1"/>
                </a:solidFill>
                <a:cs typeface="Tahoma"/>
              </a:rPr>
              <a:t> </a:t>
            </a:r>
            <a:r>
              <a:rPr lang="ar" sz="1800" dirty="0">
                <a:solidFill>
                  <a:schemeClr val="tx1"/>
                </a:solidFill>
                <a:cs typeface="Tahoma"/>
              </a:rPr>
              <a:t> </a:t>
            </a:r>
            <a:r>
              <a:rPr lang="ar" sz="1800" dirty="0">
                <a:solidFill>
                  <a:srgbClr val="0000FF"/>
                </a:solidFill>
                <a:cs typeface="Tahoma"/>
              </a:rPr>
              <a:t>https://avenirhealth.org/software-spectrum.php</a:t>
            </a:r>
            <a:endParaRPr lang="en-US" dirty="0">
              <a:solidFill>
                <a:srgbClr val="000000"/>
              </a:solidFill>
              <a:cs typeface="Tahoma"/>
            </a:endParaRPr>
          </a:p>
          <a:p>
            <a:pPr marL="685800" indent="-342900" algn="r">
              <a:spcAft>
                <a:spcPts val="1200"/>
              </a:spcAft>
              <a:buAutoNum type="arabicPeriod"/>
            </a:pPr>
            <a:r>
              <a:rPr lang="ar" sz="1800" dirty="0">
                <a:solidFill>
                  <a:schemeClr val="tx1"/>
                </a:solidFill>
                <a:cs typeface="Tahoma"/>
              </a:rPr>
              <a:t>قم بتشغيل ملف                                                      لتثبيتSpecInstallAIM2025.exe</a:t>
            </a:r>
            <a:endParaRPr lang="ar" dirty="0">
              <a:solidFill>
                <a:schemeClr val="tx1"/>
              </a:solidFill>
              <a:cs typeface="Tahoma"/>
            </a:endParaRPr>
          </a:p>
          <a:p>
            <a:pPr marL="685800" indent="-342900" algn="r">
              <a:spcAft>
                <a:spcPts val="1200"/>
              </a:spcAft>
              <a:buAutoNum type="arabicPeriod"/>
            </a:pPr>
            <a:r>
              <a:rPr lang="ar" sz="1800" dirty="0">
                <a:solidFill>
                  <a:schemeClr val="tx1"/>
                </a:solidFill>
                <a:cs typeface="Tahoma"/>
              </a:rPr>
              <a:t>ابدأ بتشغيل                           عن طريق اختياره من قائمة ابدأ</a:t>
            </a:r>
            <a:endParaRPr lang="ar">
              <a:solidFill>
                <a:schemeClr val="tx1"/>
              </a:solidFill>
              <a:cs typeface="Tahoma"/>
            </a:endParaRPr>
          </a:p>
          <a:p>
            <a:pPr marL="342900" indent="-342900" algn="r">
              <a:spcAft>
                <a:spcPts val="1200"/>
              </a:spcAft>
              <a:buAutoNum type="arabicPeriod"/>
            </a:pPr>
            <a:r>
              <a:rPr lang="ar" sz="1800" dirty="0">
                <a:solidFill>
                  <a:schemeClr val="tx1"/>
                </a:solidFill>
                <a:cs typeface="Tahoma"/>
              </a:rPr>
              <a:t>                        افتح </a:t>
            </a:r>
            <a:r>
              <a:rPr lang="ar" sz="1800">
                <a:solidFill>
                  <a:schemeClr val="tx1"/>
                </a:solidFill>
                <a:cs typeface="Tahoma"/>
              </a:rPr>
              <a:t>ملف                     Spectrum2024</a:t>
            </a:r>
            <a:br>
              <a:rPr lang="en-US" sz="1800" dirty="0"/>
            </a:br>
            <a:r>
              <a:rPr lang="ar" sz="1800" dirty="0">
                <a:solidFill>
                  <a:schemeClr val="tx1"/>
                </a:solidFill>
                <a:cs typeface="Tahoma"/>
              </a:rPr>
              <a:t>PJNZ الخاص بك</a:t>
            </a:r>
            <a:endParaRPr lang="en-US" sz="1800" dirty="0">
              <a:solidFill>
                <a:schemeClr val="tx1"/>
              </a:solidFill>
              <a:cs typeface="Tahoma"/>
            </a:endParaRPr>
          </a:p>
          <a:p>
            <a:pPr marL="685800" indent="-342900" algn="r">
              <a:spcAft>
                <a:spcPts val="1200"/>
              </a:spcAft>
              <a:buAutoNum type="arabicPeriod"/>
            </a:pPr>
            <a:r>
              <a:rPr lang="ar" sz="1800" dirty="0">
                <a:solidFill>
                  <a:schemeClr val="tx1"/>
                </a:solidFill>
                <a:cs typeface="Tahoma"/>
              </a:rPr>
              <a:t>استخدم </a:t>
            </a:r>
            <a:r>
              <a:rPr lang="ar" sz="1800" b="1" i="1" dirty="0">
                <a:solidFill>
                  <a:schemeClr val="tx1"/>
                </a:solidFill>
                <a:cs typeface="Tahoma"/>
              </a:rPr>
              <a:t>ملف &gt; حفظ باسم</a:t>
            </a:r>
            <a:r>
              <a:rPr lang="ar" sz="1800" b="1" dirty="0">
                <a:solidFill>
                  <a:schemeClr val="tx1"/>
                </a:solidFill>
                <a:cs typeface="Tahoma"/>
              </a:rPr>
              <a:t> </a:t>
            </a:r>
            <a:r>
              <a:rPr lang="ar" sz="1800" dirty="0">
                <a:solidFill>
                  <a:schemeClr val="tx1"/>
                </a:solidFill>
                <a:cs typeface="Tahoma"/>
              </a:rPr>
              <a:t>لحفظ الملف باسم جديد، مثل </a:t>
            </a:r>
            <a:r>
              <a:rPr lang="ar" sz="1800" b="1" i="1" dirty="0">
                <a:solidFill>
                  <a:schemeClr val="tx1"/>
                </a:solidFill>
                <a:cs typeface="Tahoma"/>
              </a:rPr>
              <a:t>'Country_03Feb2025'</a:t>
            </a:r>
            <a:endParaRPr lang="ar" dirty="0">
              <a:solidFill>
                <a:schemeClr val="tx1"/>
              </a:solidFill>
              <a:cs typeface="Tahoma"/>
            </a:endParaRPr>
          </a:p>
        </p:txBody>
      </p:sp>
      <p:pic>
        <p:nvPicPr>
          <p:cNvPr id="9" name="Picture 8">
            <a:extLst>
              <a:ext uri="{FF2B5EF4-FFF2-40B4-BE49-F238E27FC236}">
                <a16:creationId xmlns:a16="http://schemas.microsoft.com/office/drawing/2014/main" id="{AF962E80-82CB-4B65-AB07-7B24FB3EE975}"/>
              </a:ext>
            </a:extLst>
          </p:cNvPr>
          <p:cNvPicPr>
            <a:picLocks noChangeAspect="1"/>
          </p:cNvPicPr>
          <p:nvPr/>
        </p:nvPicPr>
        <p:blipFill>
          <a:blip r:embed="rId3"/>
          <a:srcRect/>
          <a:stretch/>
        </p:blipFill>
        <p:spPr>
          <a:xfrm>
            <a:off x="8063007" y="615269"/>
            <a:ext cx="3642463" cy="3316159"/>
          </a:xfrm>
          <a:prstGeom prst="rect">
            <a:avLst/>
          </a:prstGeom>
          <a:ln>
            <a:solidFill>
              <a:schemeClr val="bg1">
                <a:lumMod val="85000"/>
              </a:schemeClr>
            </a:solidFill>
          </a:ln>
        </p:spPr>
      </p:pic>
      <p:pic>
        <p:nvPicPr>
          <p:cNvPr id="3" name="Picture 2">
            <a:extLst>
              <a:ext uri="{FF2B5EF4-FFF2-40B4-BE49-F238E27FC236}">
                <a16:creationId xmlns:a16="http://schemas.microsoft.com/office/drawing/2014/main" id="{E10B1065-F9ED-407C-B225-99C494BAC3F0}"/>
              </a:ext>
            </a:extLst>
          </p:cNvPr>
          <p:cNvPicPr>
            <a:picLocks noChangeAspect="1"/>
          </p:cNvPicPr>
          <p:nvPr/>
        </p:nvPicPr>
        <p:blipFill>
          <a:blip r:embed="rId4"/>
          <a:srcRect/>
          <a:stretch/>
        </p:blipFill>
        <p:spPr>
          <a:xfrm>
            <a:off x="7940713" y="3961588"/>
            <a:ext cx="3743960" cy="2309987"/>
          </a:xfrm>
          <a:prstGeom prst="rect">
            <a:avLst/>
          </a:prstGeom>
        </p:spPr>
      </p:pic>
      <p:sp>
        <p:nvSpPr>
          <p:cNvPr id="6" name="Oval 5">
            <a:extLst>
              <a:ext uri="{FF2B5EF4-FFF2-40B4-BE49-F238E27FC236}">
                <a16:creationId xmlns:a16="http://schemas.microsoft.com/office/drawing/2014/main" id="{2BCD27CA-D67D-4AD8-990C-1B59C0284DF5}"/>
              </a:ext>
            </a:extLst>
          </p:cNvPr>
          <p:cNvSpPr/>
          <p:nvPr/>
        </p:nvSpPr>
        <p:spPr>
          <a:xfrm>
            <a:off x="7940611" y="5860276"/>
            <a:ext cx="1744198" cy="3100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6ABBA060-3DBB-40D8-9E47-CB1041920A09}"/>
              </a:ext>
            </a:extLst>
          </p:cNvPr>
          <p:cNvCxnSpPr>
            <a:cxnSpLocks/>
            <a:endCxn id="5" idx="1"/>
          </p:cNvCxnSpPr>
          <p:nvPr/>
        </p:nvCxnSpPr>
        <p:spPr>
          <a:xfrm>
            <a:off x="7188771" y="1933575"/>
            <a:ext cx="3246819" cy="167624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69537456-17CA-D32D-335A-25E24088CF9D}"/>
              </a:ext>
            </a:extLst>
          </p:cNvPr>
          <p:cNvSpPr/>
          <p:nvPr/>
        </p:nvSpPr>
        <p:spPr>
          <a:xfrm>
            <a:off x="10435590" y="3281584"/>
            <a:ext cx="1272540" cy="656473"/>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8986F48-8990-A5CD-D447-8932FB3FDB89}"/>
              </a:ext>
            </a:extLst>
          </p:cNvPr>
          <p:cNvSpPr txBox="1"/>
          <p:nvPr/>
        </p:nvSpPr>
        <p:spPr>
          <a:xfrm>
            <a:off x="5239433" y="3171872"/>
            <a:ext cx="12965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Spectrum</a:t>
            </a:r>
            <a:endParaRPr lang="en-US" dirty="0" err="1"/>
          </a:p>
        </p:txBody>
      </p:sp>
      <p:sp>
        <p:nvSpPr>
          <p:cNvPr id="15" name="TextBox 14">
            <a:extLst>
              <a:ext uri="{FF2B5EF4-FFF2-40B4-BE49-F238E27FC236}">
                <a16:creationId xmlns:a16="http://schemas.microsoft.com/office/drawing/2014/main" id="{4776BBD8-4B32-60A8-B705-499681DE174C}"/>
              </a:ext>
            </a:extLst>
          </p:cNvPr>
          <p:cNvSpPr txBox="1"/>
          <p:nvPr/>
        </p:nvSpPr>
        <p:spPr>
          <a:xfrm>
            <a:off x="3359832" y="2714672"/>
            <a:ext cx="172329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Spectrum</a:t>
            </a:r>
            <a:endParaRPr lang="en-US" dirty="0" err="1"/>
          </a:p>
        </p:txBody>
      </p:sp>
    </p:spTree>
    <p:extLst>
      <p:ext uri="{BB962C8B-B14F-4D97-AF65-F5344CB8AC3E}">
        <p14:creationId xmlns:p14="http://schemas.microsoft.com/office/powerpoint/2010/main" val="2603235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EC218-D787-59A0-8286-741E2D2963A2}"/>
              </a:ext>
            </a:extLst>
          </p:cNvPr>
          <p:cNvSpPr>
            <a:spLocks noGrp="1"/>
          </p:cNvSpPr>
          <p:nvPr>
            <p:ph type="title"/>
          </p:nvPr>
        </p:nvSpPr>
        <p:spPr/>
        <p:txBody>
          <a:bodyPr anchor="t">
            <a:normAutofit/>
          </a:bodyPr>
          <a:lstStyle/>
          <a:p>
            <a:pPr algn="ctr"/>
            <a:r>
              <a:rPr lang="ar" sz="3200" b="1"/>
              <a:t>التهاب السحايا الكريبتوكوكي</a:t>
            </a:r>
          </a:p>
        </p:txBody>
      </p:sp>
      <p:sp>
        <p:nvSpPr>
          <p:cNvPr id="3" name="Content Placeholder 2">
            <a:extLst>
              <a:ext uri="{FF2B5EF4-FFF2-40B4-BE49-F238E27FC236}">
                <a16:creationId xmlns:a16="http://schemas.microsoft.com/office/drawing/2014/main" id="{539A5372-90A3-C617-291B-2A12A3144AC0}"/>
              </a:ext>
            </a:extLst>
          </p:cNvPr>
          <p:cNvSpPr>
            <a:spLocks noGrp="1"/>
          </p:cNvSpPr>
          <p:nvPr>
            <p:ph idx="1"/>
          </p:nvPr>
        </p:nvSpPr>
        <p:spPr/>
        <p:txBody>
          <a:bodyPr anchor="t"/>
          <a:lstStyle/>
          <a:p>
            <a:pPr algn="r"/>
            <a:r>
              <a:rPr lang="ar">
                <a:cs typeface="Tahoma"/>
              </a:rPr>
              <a:t>تقدير مستضدات الكريبتوكوكاس في الدم والتهاب السحايا الكريبتوكوكاس ومعدل الوفيات بسبب الكريبتوكوكاس أمر جديد في  هذا العام في</a:t>
            </a:r>
          </a:p>
          <a:p>
            <a:pPr algn="r"/>
            <a:r>
              <a:rPr lang="ar"/>
              <a:t>يرجى مراجعة إحصائيات البرنامج المعبأة مسبقًا لرعاية الأشخاص الذين ثبتت إصابتهم بمستضد الكريبتوكوكاس، وتحديثها إذا كانت هذه البيانات متاحة لديك</a:t>
            </a:r>
          </a:p>
          <a:p>
            <a:endParaRPr lang="en-US"/>
          </a:p>
          <a:p>
            <a:endParaRPr lang="en-US"/>
          </a:p>
        </p:txBody>
      </p:sp>
      <p:pic>
        <p:nvPicPr>
          <p:cNvPr id="6" name="Picture 5">
            <a:extLst>
              <a:ext uri="{FF2B5EF4-FFF2-40B4-BE49-F238E27FC236}">
                <a16:creationId xmlns:a16="http://schemas.microsoft.com/office/drawing/2014/main" id="{271A53E7-7BA5-DC97-8707-53CEC18D8AB1}"/>
              </a:ext>
            </a:extLst>
          </p:cNvPr>
          <p:cNvPicPr>
            <a:picLocks noChangeAspect="1"/>
          </p:cNvPicPr>
          <p:nvPr/>
        </p:nvPicPr>
        <p:blipFill>
          <a:blip r:embed="rId3"/>
          <a:stretch>
            <a:fillRect/>
          </a:stretch>
        </p:blipFill>
        <p:spPr>
          <a:xfrm>
            <a:off x="654134" y="314860"/>
            <a:ext cx="2145051" cy="703779"/>
          </a:xfrm>
          <a:prstGeom prst="rect">
            <a:avLst/>
          </a:prstGeom>
          <a:ln>
            <a:solidFill>
              <a:schemeClr val="tx1"/>
            </a:solidFill>
          </a:ln>
        </p:spPr>
      </p:pic>
      <p:pic>
        <p:nvPicPr>
          <p:cNvPr id="5" name="Picture 4">
            <a:extLst>
              <a:ext uri="{FF2B5EF4-FFF2-40B4-BE49-F238E27FC236}">
                <a16:creationId xmlns:a16="http://schemas.microsoft.com/office/drawing/2014/main" id="{98CC2E95-FBC8-4BA2-6B7F-CFF9B10B8EBE}"/>
              </a:ext>
            </a:extLst>
          </p:cNvPr>
          <p:cNvPicPr>
            <a:picLocks noChangeAspect="1"/>
          </p:cNvPicPr>
          <p:nvPr/>
        </p:nvPicPr>
        <p:blipFill>
          <a:blip r:embed="rId4"/>
          <a:srcRect r="13793" b="68847"/>
          <a:stretch/>
        </p:blipFill>
        <p:spPr>
          <a:xfrm>
            <a:off x="3813720" y="2858617"/>
            <a:ext cx="7426296" cy="1844859"/>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8450092A-C2EB-CEC8-F4DD-676345D5F0B5}"/>
              </a:ext>
            </a:extLst>
          </p:cNvPr>
          <p:cNvSpPr txBox="1"/>
          <p:nvPr/>
        </p:nvSpPr>
        <p:spPr>
          <a:xfrm>
            <a:off x="7524751" y="1385569"/>
            <a:ext cx="1219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Spectrum</a:t>
            </a:r>
          </a:p>
        </p:txBody>
      </p:sp>
    </p:spTree>
    <p:extLst>
      <p:ext uri="{BB962C8B-B14F-4D97-AF65-F5344CB8AC3E}">
        <p14:creationId xmlns:p14="http://schemas.microsoft.com/office/powerpoint/2010/main" val="4084451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0D63BE-3F6A-1C6B-BCBD-07C11492D890}"/>
              </a:ext>
            </a:extLst>
          </p:cNvPr>
          <p:cNvPicPr>
            <a:picLocks noChangeAspect="1"/>
          </p:cNvPicPr>
          <p:nvPr/>
        </p:nvPicPr>
        <p:blipFill rotWithShape="1">
          <a:blip r:embed="rId2"/>
          <a:srcRect b="76364"/>
          <a:stretch/>
        </p:blipFill>
        <p:spPr>
          <a:xfrm>
            <a:off x="3200401" y="455440"/>
            <a:ext cx="9144000" cy="1336796"/>
          </a:xfrm>
          <a:prstGeom prst="rect">
            <a:avLst/>
          </a:prstGeom>
          <a:effectLst>
            <a:outerShdw blurRad="50800" dist="38100" dir="2700000" algn="tl" rotWithShape="0">
              <a:prstClr val="black">
                <a:alpha val="40000"/>
              </a:prstClr>
            </a:outerShdw>
          </a:effectLst>
        </p:spPr>
      </p:pic>
      <p:sp>
        <p:nvSpPr>
          <p:cNvPr id="6" name="Oval 5">
            <a:extLst>
              <a:ext uri="{FF2B5EF4-FFF2-40B4-BE49-F238E27FC236}">
                <a16:creationId xmlns:a16="http://schemas.microsoft.com/office/drawing/2014/main" id="{7FB79A02-007B-D8A4-713D-3CB9BA177550}"/>
              </a:ext>
            </a:extLst>
          </p:cNvPr>
          <p:cNvSpPr/>
          <p:nvPr/>
        </p:nvSpPr>
        <p:spPr>
          <a:xfrm>
            <a:off x="6243749" y="1558093"/>
            <a:ext cx="1026233" cy="3143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0063A771-268B-9A47-6AA4-3815D0A7F037}"/>
              </a:ext>
            </a:extLst>
          </p:cNvPr>
          <p:cNvSpPr txBox="1">
            <a:spLocks/>
          </p:cNvSpPr>
          <p:nvPr/>
        </p:nvSpPr>
        <p:spPr>
          <a:xfrm>
            <a:off x="252919" y="1123838"/>
            <a:ext cx="2947482" cy="1076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ar" sz="3200" b="1"/>
              <a:t>خيارات متقدمة</a:t>
            </a:r>
          </a:p>
        </p:txBody>
      </p:sp>
      <p:sp>
        <p:nvSpPr>
          <p:cNvPr id="13" name="TextBox 12">
            <a:extLst>
              <a:ext uri="{FF2B5EF4-FFF2-40B4-BE49-F238E27FC236}">
                <a16:creationId xmlns:a16="http://schemas.microsoft.com/office/drawing/2014/main" id="{F636D16A-3C90-DD8D-1525-0DB130AE7204}"/>
              </a:ext>
            </a:extLst>
          </p:cNvPr>
          <p:cNvSpPr txBox="1"/>
          <p:nvPr/>
        </p:nvSpPr>
        <p:spPr>
          <a:xfrm>
            <a:off x="256033" y="2200276"/>
            <a:ext cx="2944368" cy="3693319"/>
          </a:xfrm>
          <a:prstGeom prst="rect">
            <a:avLst/>
          </a:prstGeom>
          <a:noFill/>
        </p:spPr>
        <p:txBody>
          <a:bodyPr wrap="square" rtlCol="0">
            <a:spAutoFit/>
          </a:bodyPr>
          <a:lstStyle/>
          <a:p>
            <a:pPr marL="342900" indent="-342900" algn="r">
              <a:buFont typeface="+mj-lt"/>
              <a:buAutoNum type="arabicPeriod"/>
            </a:pPr>
            <a:r>
              <a:rPr lang="ar" sz="1800">
                <a:solidFill>
                  <a:schemeClr val="bg1"/>
                </a:solidFill>
              </a:rPr>
              <a:t>معلمات الانتقال</a:t>
            </a:r>
          </a:p>
          <a:p>
            <a:pPr marL="800100" lvl="1" indent="-342900" algn="r">
              <a:buFont typeface="Arial" panose="020B0604020202020204" pitchFamily="34" charset="0"/>
              <a:buChar char="•"/>
            </a:pPr>
            <a:r>
              <a:rPr lang="ar">
                <a:solidFill>
                  <a:schemeClr val="bg1"/>
                </a:solidFill>
              </a:rPr>
              <a:t>طب الأطفال</a:t>
            </a:r>
          </a:p>
          <a:p>
            <a:pPr marL="800100" lvl="1" indent="-342900" algn="r">
              <a:buFont typeface="Arial" panose="020B0604020202020204" pitchFamily="34" charset="0"/>
              <a:buChar char="•"/>
            </a:pPr>
            <a:r>
              <a:rPr lang="ar">
                <a:solidFill>
                  <a:schemeClr val="bg1"/>
                </a:solidFill>
              </a:rPr>
              <a:t>بالغ</a:t>
            </a:r>
          </a:p>
          <a:p>
            <a:pPr marL="342900" indent="-342900" algn="r">
              <a:buFont typeface="+mj-lt"/>
              <a:buAutoNum type="arabicPeriod"/>
            </a:pPr>
            <a:r>
              <a:rPr lang="ar">
                <a:solidFill>
                  <a:schemeClr val="bg1"/>
                </a:solidFill>
              </a:rPr>
              <a:t>انخفاض معدلات الخصوبة المرتبطة بفيروس نقص المناعة البشرية</a:t>
            </a:r>
          </a:p>
          <a:p>
            <a:pPr marL="342900" indent="-342900" algn="r">
              <a:buFont typeface="+mj-lt"/>
              <a:buAutoNum type="arabicPeriod"/>
            </a:pPr>
            <a:r>
              <a:rPr lang="ar">
                <a:solidFill>
                  <a:schemeClr val="bg1"/>
                </a:solidFill>
              </a:rPr>
              <a:t>احتمالات انتقال العدوى من الأم إلى الطفل</a:t>
            </a:r>
          </a:p>
          <a:p>
            <a:pPr marL="342900" indent="-342900" algn="r">
              <a:buFont typeface="+mj-lt"/>
              <a:buAutoNum type="arabicPeriod"/>
            </a:pPr>
            <a:r>
              <a:rPr lang="ar" sz="1800">
                <a:solidFill>
                  <a:schemeClr val="bg1"/>
                </a:solidFill>
              </a:rPr>
              <a:t>طريقة التخصيص لمرضى الإنجاب المساعد الجدد</a:t>
            </a:r>
          </a:p>
          <a:p>
            <a:pPr marL="342900" indent="-342900" algn="r">
              <a:buFont typeface="+mj-lt"/>
              <a:buAutoNum type="arabicPeriod"/>
            </a:pPr>
            <a:r>
              <a:rPr lang="ar">
                <a:solidFill>
                  <a:schemeClr val="bg1"/>
                </a:solidFill>
              </a:rPr>
              <a:t>تطور التهاب السحايا الكريبتوكوكي ومعدل الوفيات ( </a:t>
            </a:r>
            <a:r>
              <a:rPr lang="ar" b="1">
                <a:solidFill>
                  <a:schemeClr val="bg1"/>
                </a:solidFill>
              </a:rPr>
              <a:t>جديد </a:t>
            </a:r>
            <a:r>
              <a:rPr lang="ar">
                <a:solidFill>
                  <a:schemeClr val="bg1"/>
                </a:solidFill>
              </a:rPr>
              <a:t>)</a:t>
            </a:r>
            <a:endParaRPr lang="en-US" sz="1800">
              <a:solidFill>
                <a:schemeClr val="bg1"/>
              </a:solidFill>
            </a:endParaRPr>
          </a:p>
        </p:txBody>
      </p:sp>
      <p:sp>
        <p:nvSpPr>
          <p:cNvPr id="15" name="Content Placeholder 14">
            <a:extLst>
              <a:ext uri="{FF2B5EF4-FFF2-40B4-BE49-F238E27FC236}">
                <a16:creationId xmlns:a16="http://schemas.microsoft.com/office/drawing/2014/main" id="{183F21DB-4FC8-5C0C-E19D-4172E1F67B64}"/>
              </a:ext>
            </a:extLst>
          </p:cNvPr>
          <p:cNvSpPr>
            <a:spLocks noGrp="1"/>
          </p:cNvSpPr>
          <p:nvPr>
            <p:ph idx="1"/>
          </p:nvPr>
        </p:nvSpPr>
        <p:spPr>
          <a:xfrm>
            <a:off x="3869268" y="2945898"/>
            <a:ext cx="7315200" cy="3038849"/>
          </a:xfrm>
        </p:spPr>
        <p:txBody>
          <a:bodyPr anchor="t"/>
          <a:lstStyle/>
          <a:p>
            <a:pPr algn="r"/>
            <a:r>
              <a:rPr lang="ar">
                <a:solidFill>
                  <a:schemeClr val="tx1"/>
                </a:solidFill>
              </a:rPr>
              <a:t>تتضمن نماذج الخيارات المتقدمة قيم المعلمات التي تعتمد بشكل عام على التحليلات العالمية أو الإقليمية</a:t>
            </a:r>
          </a:p>
          <a:p>
            <a:pPr algn="r"/>
            <a:r>
              <a:rPr lang="ar">
                <a:solidFill>
                  <a:schemeClr val="tx1"/>
                </a:solidFill>
              </a:rPr>
              <a:t>بشكل عام، يتم عرض القيم الافتراضية باللون </a:t>
            </a:r>
            <a:r>
              <a:rPr lang="ar" b="1">
                <a:solidFill>
                  <a:schemeClr val="tx1"/>
                </a:solidFill>
              </a:rPr>
              <a:t>الرمادي </a:t>
            </a:r>
            <a:r>
              <a:rPr lang="ar">
                <a:solidFill>
                  <a:schemeClr val="tx1"/>
                </a:solidFill>
              </a:rPr>
              <a:t>أو </a:t>
            </a:r>
            <a:r>
              <a:rPr lang="ar" b="1">
                <a:solidFill>
                  <a:schemeClr val="tx1"/>
                </a:solidFill>
              </a:rPr>
              <a:t>الأسود </a:t>
            </a:r>
            <a:r>
              <a:rPr lang="ar">
                <a:solidFill>
                  <a:schemeClr val="tx1"/>
                </a:solidFill>
              </a:rPr>
              <a:t>، والقيم غير الافتراضية باللون</a:t>
            </a:r>
            <a:r>
              <a:rPr lang="ar"/>
              <a:t> </a:t>
            </a:r>
            <a:r>
              <a:rPr lang="ar" b="1">
                <a:solidFill>
                  <a:srgbClr val="FF0000"/>
                </a:solidFill>
              </a:rPr>
              <a:t>أحمر</a:t>
            </a:r>
          </a:p>
          <a:p>
            <a:pPr algn="r"/>
            <a:r>
              <a:rPr lang="ar">
                <a:solidFill>
                  <a:schemeClr val="tx1"/>
                </a:solidFill>
              </a:rPr>
              <a:t>يحتوي كل نموذج على زر لاستعادة الإعدادات الافتراضية</a:t>
            </a:r>
          </a:p>
          <a:p>
            <a:pPr algn="r"/>
            <a:r>
              <a:rPr lang="ar">
                <a:solidFill>
                  <a:schemeClr val="tx1"/>
                </a:solidFill>
              </a:rPr>
              <a:t>يرجى مراجعة القيم غير الافتراضية والنظر في استعادة القيم الافتراضية عند الاقتضاء</a:t>
            </a:r>
          </a:p>
        </p:txBody>
      </p:sp>
    </p:spTree>
    <p:extLst>
      <p:ext uri="{BB962C8B-B14F-4D97-AF65-F5344CB8AC3E}">
        <p14:creationId xmlns:p14="http://schemas.microsoft.com/office/powerpoint/2010/main" val="1897610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1ABCDF-C50E-FC8F-D1D8-FDF7138E415D}"/>
              </a:ext>
            </a:extLst>
          </p:cNvPr>
          <p:cNvSpPr>
            <a:spLocks noGrp="1"/>
          </p:cNvSpPr>
          <p:nvPr>
            <p:ph idx="1"/>
          </p:nvPr>
        </p:nvSpPr>
        <p:spPr>
          <a:xfrm>
            <a:off x="3546502" y="868679"/>
            <a:ext cx="3939116" cy="5120640"/>
          </a:xfrm>
        </p:spPr>
        <p:txBody>
          <a:bodyPr/>
          <a:lstStyle/>
          <a:p>
            <a:pPr algn="r"/>
            <a:r>
              <a:rPr lang="ar">
                <a:solidFill>
                  <a:schemeClr val="tx1"/>
                </a:solidFill>
              </a:rPr>
              <a:t>تم تحديث معدلات النقل الرأسي لتشمل دراسات جديدة واستخدام المزيد من المعلومات من الدراسات المضمنة سابقًا</a:t>
            </a:r>
          </a:p>
          <a:p>
            <a:pPr algn="r"/>
            <a:r>
              <a:rPr lang="ar">
                <a:solidFill>
                  <a:schemeClr val="tx1"/>
                </a:solidFill>
              </a:rPr>
              <a:t>يرجى الضغط على </a:t>
            </a:r>
            <a:r>
              <a:rPr lang="ar" b="1">
                <a:solidFill>
                  <a:schemeClr val="tx1"/>
                </a:solidFill>
              </a:rPr>
              <a:t>استعادة القيم الافتراضية </a:t>
            </a:r>
            <a:r>
              <a:rPr lang="ar">
                <a:solidFill>
                  <a:schemeClr val="tx1"/>
                </a:solidFill>
              </a:rPr>
              <a:t>لاستخدام هذه الأسعار المحدثة</a:t>
            </a:r>
          </a:p>
          <a:p>
            <a:endParaRPr lang="en-US"/>
          </a:p>
        </p:txBody>
      </p:sp>
      <p:pic>
        <p:nvPicPr>
          <p:cNvPr id="4" name="Picture 3">
            <a:extLst>
              <a:ext uri="{FF2B5EF4-FFF2-40B4-BE49-F238E27FC236}">
                <a16:creationId xmlns:a16="http://schemas.microsoft.com/office/drawing/2014/main" id="{C28CE89C-7342-37C3-E607-8496244A6511}"/>
              </a:ext>
            </a:extLst>
          </p:cNvPr>
          <p:cNvPicPr>
            <a:picLocks noChangeAspect="1"/>
          </p:cNvPicPr>
          <p:nvPr/>
        </p:nvPicPr>
        <p:blipFill>
          <a:blip r:embed="rId2"/>
          <a:stretch>
            <a:fillRect/>
          </a:stretch>
        </p:blipFill>
        <p:spPr>
          <a:xfrm>
            <a:off x="652240" y="294631"/>
            <a:ext cx="2148840" cy="719100"/>
          </a:xfrm>
          <a:prstGeom prst="rect">
            <a:avLst/>
          </a:prstGeom>
          <a:ln>
            <a:solidFill>
              <a:schemeClr val="tx1"/>
            </a:solidFill>
          </a:ln>
        </p:spPr>
      </p:pic>
      <p:sp>
        <p:nvSpPr>
          <p:cNvPr id="7" name="Title 1">
            <a:extLst>
              <a:ext uri="{FF2B5EF4-FFF2-40B4-BE49-F238E27FC236}">
                <a16:creationId xmlns:a16="http://schemas.microsoft.com/office/drawing/2014/main" id="{AEA1558B-4D30-6D33-C2E2-DC4F1B53B7F8}"/>
              </a:ext>
            </a:extLst>
          </p:cNvPr>
          <p:cNvSpPr txBox="1">
            <a:spLocks/>
          </p:cNvSpPr>
          <p:nvPr/>
        </p:nvSpPr>
        <p:spPr>
          <a:xfrm>
            <a:off x="252919" y="1123838"/>
            <a:ext cx="2947482" cy="107643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ar" sz="3200" b="1"/>
              <a:t>معدلات النقل العمودي</a:t>
            </a:r>
          </a:p>
        </p:txBody>
      </p:sp>
      <p:sp>
        <p:nvSpPr>
          <p:cNvPr id="8" name="TextBox 7">
            <a:extLst>
              <a:ext uri="{FF2B5EF4-FFF2-40B4-BE49-F238E27FC236}">
                <a16:creationId xmlns:a16="http://schemas.microsoft.com/office/drawing/2014/main" id="{DB00218D-1FE0-3D16-33A4-6FBFE5DEA1AE}"/>
              </a:ext>
            </a:extLst>
          </p:cNvPr>
          <p:cNvSpPr txBox="1"/>
          <p:nvPr/>
        </p:nvSpPr>
        <p:spPr>
          <a:xfrm>
            <a:off x="-142110" y="2701257"/>
            <a:ext cx="3495571" cy="1200329"/>
          </a:xfrm>
          <a:prstGeom prst="rect">
            <a:avLst/>
          </a:prstGeom>
          <a:noFill/>
        </p:spPr>
        <p:txBody>
          <a:bodyPr wrap="square" lIns="91440" tIns="45720" rIns="91440" bIns="45720" rtlCol="0" anchor="t">
            <a:spAutoFit/>
          </a:bodyPr>
          <a:lstStyle/>
          <a:p>
            <a:pPr algn="r"/>
            <a:r>
              <a:rPr lang="ar" sz="1800" b="1">
                <a:solidFill>
                  <a:schemeClr val="bg1"/>
                </a:solidFill>
              </a:rPr>
              <a:t>تم العثور عليه في:</a:t>
            </a:r>
            <a:endParaRPr lang="en-US"/>
          </a:p>
          <a:p>
            <a:pPr algn="r"/>
            <a:r>
              <a:rPr lang="ar" sz="1800">
                <a:solidFill>
                  <a:schemeClr val="bg1"/>
                </a:solidFill>
                <a:cs typeface="Tahoma"/>
              </a:rPr>
              <a:t>الخيارات المتقدمة </a:t>
            </a:r>
            <a:br>
              <a:rPr lang="en-US" sz="1800" dirty="0"/>
            </a:br>
            <a:r>
              <a:rPr lang="ar" sz="1800">
                <a:solidFill>
                  <a:schemeClr val="bg1"/>
                </a:solidFill>
                <a:cs typeface="Tahoma"/>
              </a:rPr>
              <a:t>&gt; احتمالات انتقال العدوى من الأم إلى الطفل</a:t>
            </a:r>
          </a:p>
        </p:txBody>
      </p:sp>
      <p:pic>
        <p:nvPicPr>
          <p:cNvPr id="10" name="Picture 9">
            <a:extLst>
              <a:ext uri="{FF2B5EF4-FFF2-40B4-BE49-F238E27FC236}">
                <a16:creationId xmlns:a16="http://schemas.microsoft.com/office/drawing/2014/main" id="{795C52F1-42D3-721A-374D-DAF01EE781ED}"/>
              </a:ext>
            </a:extLst>
          </p:cNvPr>
          <p:cNvPicPr>
            <a:picLocks noChangeAspect="1"/>
          </p:cNvPicPr>
          <p:nvPr/>
        </p:nvPicPr>
        <p:blipFill>
          <a:blip r:embed="rId3"/>
          <a:stretch>
            <a:fillRect/>
          </a:stretch>
        </p:blipFill>
        <p:spPr>
          <a:xfrm>
            <a:off x="7485618" y="1512035"/>
            <a:ext cx="4052120" cy="3833929"/>
          </a:xfrm>
          <a:prstGeom prst="rect">
            <a:avLst/>
          </a:prstGeom>
          <a:effectLst>
            <a:outerShdw blurRad="50800" dist="38100" dir="2700000" algn="tl" rotWithShape="0">
              <a:prstClr val="black">
                <a:alpha val="40000"/>
              </a:prstClr>
            </a:outerShdw>
          </a:effectLst>
        </p:spPr>
      </p:pic>
      <p:sp>
        <p:nvSpPr>
          <p:cNvPr id="11" name="Rectangle: Rounded Corners 10">
            <a:extLst>
              <a:ext uri="{FF2B5EF4-FFF2-40B4-BE49-F238E27FC236}">
                <a16:creationId xmlns:a16="http://schemas.microsoft.com/office/drawing/2014/main" id="{38329652-DF41-3867-7AA2-C8D2CECEA3F6}"/>
              </a:ext>
            </a:extLst>
          </p:cNvPr>
          <p:cNvSpPr/>
          <p:nvPr/>
        </p:nvSpPr>
        <p:spPr>
          <a:xfrm>
            <a:off x="9100304" y="5084952"/>
            <a:ext cx="1607576" cy="228601"/>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098E784D-F310-DC73-BB39-10895B5B62DB}"/>
              </a:ext>
            </a:extLst>
          </p:cNvPr>
          <p:cNvSpPr/>
          <p:nvPr/>
        </p:nvSpPr>
        <p:spPr>
          <a:xfrm rot="10800000">
            <a:off x="9746929" y="5313553"/>
            <a:ext cx="314325" cy="2998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4032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173D8-5E8E-CBBB-71B2-0AF82A260E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238C56-8020-5459-143F-B3B530B06607}"/>
              </a:ext>
            </a:extLst>
          </p:cNvPr>
          <p:cNvSpPr>
            <a:spLocks noGrp="1"/>
          </p:cNvSpPr>
          <p:nvPr>
            <p:ph type="title"/>
          </p:nvPr>
        </p:nvSpPr>
        <p:spPr/>
        <p:txBody>
          <a:bodyPr anchor="t">
            <a:normAutofit/>
          </a:bodyPr>
          <a:lstStyle/>
          <a:p>
            <a:pPr algn="ctr"/>
            <a:r>
              <a:rPr lang="ar" sz="3200" b="1"/>
              <a:t>تفصيل الوفيات المرتبطة بفيروس نقص المناعة البشرية</a:t>
            </a:r>
          </a:p>
        </p:txBody>
      </p:sp>
      <p:sp>
        <p:nvSpPr>
          <p:cNvPr id="3" name="Content Placeholder 2">
            <a:extLst>
              <a:ext uri="{FF2B5EF4-FFF2-40B4-BE49-F238E27FC236}">
                <a16:creationId xmlns:a16="http://schemas.microsoft.com/office/drawing/2014/main" id="{52296F5C-FFF8-9FE0-8757-A43E53E8687C}"/>
              </a:ext>
            </a:extLst>
          </p:cNvPr>
          <p:cNvSpPr>
            <a:spLocks noGrp="1"/>
          </p:cNvSpPr>
          <p:nvPr>
            <p:ph idx="1"/>
          </p:nvPr>
        </p:nvSpPr>
        <p:spPr>
          <a:xfrm>
            <a:off x="3546764" y="720852"/>
            <a:ext cx="7992996" cy="5263896"/>
          </a:xfrm>
        </p:spPr>
        <p:txBody>
          <a:bodyPr anchor="t"/>
          <a:lstStyle/>
          <a:p>
            <a:pPr algn="r"/>
            <a:r>
              <a:rPr lang="ar">
                <a:solidFill>
                  <a:schemeClr val="tx1"/>
                </a:solidFill>
              </a:rPr>
              <a:t>قد لا يشكل الإيدز سوى ما يزيد قليلاً على نصف الوفيات الزائدة بين مرضى العلاج بمضادات الفيروسات القهقرية في البلدان ذات الدخل المرتفع </a:t>
            </a:r>
            <a:r>
              <a:rPr lang="ar" baseline="30000">
                <a:solidFill>
                  <a:schemeClr val="tx1"/>
                </a:solidFill>
              </a:rPr>
              <a:t>1</a:t>
            </a:r>
          </a:p>
          <a:p>
            <a:pPr algn="r"/>
            <a:r>
              <a:rPr lang="ar">
                <a:solidFill>
                  <a:schemeClr val="tx1"/>
                </a:solidFill>
              </a:rPr>
              <a:t>أما الوفيات المتبقية فهي ناجمة عن أسباب غير متعلقة بالإيدز والتي تؤثر بشكل غير متناسب على الأشخاص المصابين بفيروس نقص المناعة البشرية</a:t>
            </a:r>
          </a:p>
          <a:p>
            <a:pPr algn="r"/>
            <a:r>
              <a:rPr lang="ar">
                <a:solidFill>
                  <a:schemeClr val="tx1"/>
                </a:solidFill>
                <a:cs typeface="Tahoma"/>
              </a:rPr>
              <a:t>تم تقسيم معدلات الوفيات الزائدة في سبكتروم إلى وفيات زائدة بسبب الإيدز وغير الإيدز لمراعاة ذلك، وذلك بشكل أساسي لتحسين التوافق مع بيانات وفيات الإيدز المبلغ عنها المستخدمة في</a:t>
            </a:r>
          </a:p>
          <a:p>
            <a:pPr marL="0" indent="0" algn="r">
              <a:buNone/>
            </a:pPr>
            <a:r>
              <a:rPr lang="ar">
                <a:solidFill>
                  <a:schemeClr val="tx1"/>
                </a:solidFill>
                <a:cs typeface="Tahoma"/>
              </a:rPr>
              <a:t>CSAVR </a:t>
            </a:r>
            <a:endParaRPr lang="ar">
              <a:solidFill>
                <a:schemeClr val="tx1"/>
              </a:solidFill>
            </a:endParaRPr>
          </a:p>
        </p:txBody>
      </p:sp>
      <p:sp>
        <p:nvSpPr>
          <p:cNvPr id="4" name="TextBox 3">
            <a:extLst>
              <a:ext uri="{FF2B5EF4-FFF2-40B4-BE49-F238E27FC236}">
                <a16:creationId xmlns:a16="http://schemas.microsoft.com/office/drawing/2014/main" id="{D68CFB55-1D3C-C8EB-C557-2AC63154803D}"/>
              </a:ext>
            </a:extLst>
          </p:cNvPr>
          <p:cNvSpPr txBox="1"/>
          <p:nvPr/>
        </p:nvSpPr>
        <p:spPr>
          <a:xfrm>
            <a:off x="256033" y="3533660"/>
            <a:ext cx="2944368" cy="923330"/>
          </a:xfrm>
          <a:prstGeom prst="rect">
            <a:avLst/>
          </a:prstGeom>
          <a:noFill/>
        </p:spPr>
        <p:txBody>
          <a:bodyPr wrap="square" lIns="91440" tIns="45720" rIns="91440" bIns="45720" rtlCol="0" anchor="t">
            <a:spAutoFit/>
          </a:bodyPr>
          <a:lstStyle/>
          <a:p>
            <a:pPr algn="r"/>
            <a:r>
              <a:rPr lang="ar" sz="1800" b="1">
                <a:solidFill>
                  <a:schemeClr val="bg1"/>
                </a:solidFill>
              </a:rPr>
              <a:t>تم العثور عليه في:</a:t>
            </a:r>
            <a:endParaRPr lang="en-US"/>
          </a:p>
          <a:p>
            <a:pPr algn="r"/>
            <a:r>
              <a:rPr lang="ar" sz="1800">
                <a:solidFill>
                  <a:schemeClr val="bg1"/>
                </a:solidFill>
                <a:cs typeface="Tahoma"/>
              </a:rPr>
              <a:t>الخيارات المتقدمة </a:t>
            </a:r>
            <a:br>
              <a:rPr lang="en-US" sz="1800" dirty="0"/>
            </a:br>
            <a:r>
              <a:rPr lang="ar" sz="1800">
                <a:solidFill>
                  <a:schemeClr val="bg1"/>
                </a:solidFill>
                <a:cs typeface="Tahoma"/>
              </a:rPr>
              <a:t>&gt; معلمات انتقال البالغين</a:t>
            </a:r>
          </a:p>
        </p:txBody>
      </p:sp>
      <p:pic>
        <p:nvPicPr>
          <p:cNvPr id="5" name="Content Placeholder 5">
            <a:extLst>
              <a:ext uri="{FF2B5EF4-FFF2-40B4-BE49-F238E27FC236}">
                <a16:creationId xmlns:a16="http://schemas.microsoft.com/office/drawing/2014/main" id="{BF946E17-8125-17AC-2D25-9DB2E604779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9268" y="3533660"/>
            <a:ext cx="6303183" cy="2603488"/>
          </a:xfrm>
          <a:prstGeom prst="rect">
            <a:avLst/>
          </a:prstGeom>
        </p:spPr>
      </p:pic>
      <p:sp>
        <p:nvSpPr>
          <p:cNvPr id="7" name="TextBox 6">
            <a:extLst>
              <a:ext uri="{FF2B5EF4-FFF2-40B4-BE49-F238E27FC236}">
                <a16:creationId xmlns:a16="http://schemas.microsoft.com/office/drawing/2014/main" id="{A0F52C09-C9F9-249D-B23B-B698EBAAC131}"/>
              </a:ext>
            </a:extLst>
          </p:cNvPr>
          <p:cNvSpPr txBox="1"/>
          <p:nvPr/>
        </p:nvSpPr>
        <p:spPr>
          <a:xfrm>
            <a:off x="252919" y="6078582"/>
            <a:ext cx="9823268" cy="523220"/>
          </a:xfrm>
          <a:prstGeom prst="rect">
            <a:avLst/>
          </a:prstGeom>
          <a:noFill/>
        </p:spPr>
        <p:txBody>
          <a:bodyPr wrap="square" rtlCol="0">
            <a:spAutoFit/>
          </a:bodyPr>
          <a:lstStyle/>
          <a:p>
            <a:pPr marL="342900" indent="-342900">
              <a:buFont typeface="+mj-lt"/>
              <a:buAutoNum type="arabicPeriod"/>
            </a:pPr>
            <a:r>
              <a:rPr lang="ar" sz="1400">
                <a:ea typeface="Calibri" panose="020F0502020204030204" pitchFamily="34" charset="0"/>
                <a:cs typeface="Calibri" panose="020F0502020204030204" pitchFamily="34" charset="0"/>
              </a:rPr>
              <a:t>تريكي أ، </a:t>
            </a:r>
            <a:r>
              <a:rPr lang="ar" sz="1400" i="1">
                <a:ea typeface="Calibri" panose="020F0502020204030204" pitchFamily="34" charset="0"/>
                <a:cs typeface="Calibri" panose="020F0502020204030204" pitchFamily="34" charset="0"/>
              </a:rPr>
              <a:t>وآخرون </a:t>
            </a:r>
            <a:r>
              <a:rPr lang="ar" sz="1400">
                <a:ea typeface="Calibri" panose="020F0502020204030204" pitchFamily="34" charset="0"/>
                <a:cs typeface="Calibri" panose="020F0502020204030204" pitchFamily="34" charset="0"/>
              </a:rPr>
              <a:t>. الوفيات الزائدة المنسوبة إلى الإيدز بين الأشخاص المصابين بفيروس نقص المناعة البشرية في البلدان ذات الدخل المرتفع: مراجعة منهجية وتحليل تلوي. </a:t>
            </a:r>
            <a:r>
              <a:rPr lang="ar" sz="1400" i="1">
                <a:ea typeface="Calibri" panose="020F0502020204030204" pitchFamily="34" charset="0"/>
                <a:cs typeface="Calibri" panose="020F0502020204030204" pitchFamily="34" charset="0"/>
              </a:rPr>
              <a:t>مجلة جمعية الإيدز الدولية </a:t>
            </a:r>
            <a:r>
              <a:rPr lang="ar" sz="1400" i="0">
                <a:ea typeface="Calibri" panose="020F0502020204030204" pitchFamily="34" charset="0"/>
                <a:cs typeface="Calibri" panose="020F0502020204030204" pitchFamily="34" charset="0"/>
              </a:rPr>
              <a:t>2024؛ 27: e26384.</a:t>
            </a:r>
            <a:endParaRPr lang="en-US" sz="140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76EC4FDC-BC65-58D8-A724-6DAA6AAE485D}"/>
              </a:ext>
            </a:extLst>
          </p:cNvPr>
          <p:cNvPicPr>
            <a:picLocks noChangeAspect="1"/>
          </p:cNvPicPr>
          <p:nvPr/>
        </p:nvPicPr>
        <p:blipFill>
          <a:blip r:embed="rId4"/>
          <a:stretch>
            <a:fillRect/>
          </a:stretch>
        </p:blipFill>
        <p:spPr>
          <a:xfrm>
            <a:off x="652240" y="294631"/>
            <a:ext cx="2148840" cy="719100"/>
          </a:xfrm>
          <a:prstGeom prst="rect">
            <a:avLst/>
          </a:prstGeom>
          <a:ln>
            <a:solidFill>
              <a:schemeClr val="tx1"/>
            </a:solidFill>
          </a:ln>
        </p:spPr>
      </p:pic>
    </p:spTree>
    <p:extLst>
      <p:ext uri="{BB962C8B-B14F-4D97-AF65-F5344CB8AC3E}">
        <p14:creationId xmlns:p14="http://schemas.microsoft.com/office/powerpoint/2010/main" val="3150738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48477-37A4-DD24-B26F-3B65F39198B1}"/>
              </a:ext>
            </a:extLst>
          </p:cNvPr>
          <p:cNvSpPr>
            <a:spLocks noGrp="1"/>
          </p:cNvSpPr>
          <p:nvPr>
            <p:ph type="title"/>
          </p:nvPr>
        </p:nvSpPr>
        <p:spPr>
          <a:xfrm>
            <a:off x="252919" y="1123837"/>
            <a:ext cx="2947482" cy="4601183"/>
          </a:xfrm>
        </p:spPr>
        <p:txBody>
          <a:bodyPr anchor="t">
            <a:normAutofit/>
          </a:bodyPr>
          <a:lstStyle/>
          <a:p>
            <a:pPr algn="ctr"/>
            <a:r>
              <a:rPr lang="ar" sz="3200" b="1"/>
              <a:t>تفصيل الوفيات المرتبطة بفيروس نقص المناعة البشرية</a:t>
            </a:r>
          </a:p>
        </p:txBody>
      </p:sp>
      <p:sp>
        <p:nvSpPr>
          <p:cNvPr id="4" name="TextBox 3">
            <a:extLst>
              <a:ext uri="{FF2B5EF4-FFF2-40B4-BE49-F238E27FC236}">
                <a16:creationId xmlns:a16="http://schemas.microsoft.com/office/drawing/2014/main" id="{5C912A03-0803-B80F-8FCB-28B8CC802DAC}"/>
              </a:ext>
            </a:extLst>
          </p:cNvPr>
          <p:cNvSpPr txBox="1"/>
          <p:nvPr/>
        </p:nvSpPr>
        <p:spPr>
          <a:xfrm>
            <a:off x="264467" y="3282064"/>
            <a:ext cx="2944368" cy="923330"/>
          </a:xfrm>
          <a:prstGeom prst="rect">
            <a:avLst/>
          </a:prstGeom>
          <a:noFill/>
        </p:spPr>
        <p:txBody>
          <a:bodyPr wrap="square" rtlCol="0">
            <a:spAutoFit/>
          </a:bodyPr>
          <a:lstStyle/>
          <a:p>
            <a:r>
              <a:rPr lang="ar" sz="1800" b="1">
                <a:solidFill>
                  <a:schemeClr val="bg1"/>
                </a:solidFill>
              </a:rPr>
              <a:t>تم العثور عليه في:</a:t>
            </a:r>
          </a:p>
          <a:p>
            <a:r>
              <a:rPr lang="ar" sz="1800">
                <a:solidFill>
                  <a:schemeClr val="bg1"/>
                </a:solidFill>
              </a:rPr>
              <a:t>الخيارات المتقدمة </a:t>
            </a:r>
            <a:br>
              <a:rPr lang="en-US" sz="1800">
                <a:solidFill>
                  <a:schemeClr val="bg1"/>
                </a:solidFill>
              </a:rPr>
            </a:br>
            <a:r>
              <a:rPr lang="ar" sz="1800">
                <a:solidFill>
                  <a:schemeClr val="bg1"/>
                </a:solidFill>
              </a:rPr>
              <a:t>&gt; معلمات انتقال البالغين</a:t>
            </a:r>
          </a:p>
        </p:txBody>
      </p:sp>
      <p:pic>
        <p:nvPicPr>
          <p:cNvPr id="6" name="Picture 5">
            <a:extLst>
              <a:ext uri="{FF2B5EF4-FFF2-40B4-BE49-F238E27FC236}">
                <a16:creationId xmlns:a16="http://schemas.microsoft.com/office/drawing/2014/main" id="{A7E83ABC-1B1D-E3B6-3844-6EAEBBE98475}"/>
              </a:ext>
            </a:extLst>
          </p:cNvPr>
          <p:cNvPicPr>
            <a:picLocks noChangeAspect="1"/>
          </p:cNvPicPr>
          <p:nvPr/>
        </p:nvPicPr>
        <p:blipFill>
          <a:blip r:embed="rId2"/>
          <a:stretch>
            <a:fillRect/>
          </a:stretch>
        </p:blipFill>
        <p:spPr>
          <a:xfrm>
            <a:off x="3329465" y="873084"/>
            <a:ext cx="5260439" cy="333231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763F7E28-B669-CC9C-87E7-120534D80B87}"/>
              </a:ext>
            </a:extLst>
          </p:cNvPr>
          <p:cNvPicPr>
            <a:picLocks noChangeAspect="1"/>
          </p:cNvPicPr>
          <p:nvPr/>
        </p:nvPicPr>
        <p:blipFill>
          <a:blip r:embed="rId3"/>
          <a:stretch>
            <a:fillRect/>
          </a:stretch>
        </p:blipFill>
        <p:spPr>
          <a:xfrm>
            <a:off x="6675528" y="2966649"/>
            <a:ext cx="5260439" cy="3332310"/>
          </a:xfrm>
          <a:prstGeom prst="rect">
            <a:avLst/>
          </a:prstGeom>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23258522-C952-EFB7-A29B-7B4B7AC42725}"/>
              </a:ext>
            </a:extLst>
          </p:cNvPr>
          <p:cNvSpPr txBox="1"/>
          <p:nvPr/>
        </p:nvSpPr>
        <p:spPr>
          <a:xfrm>
            <a:off x="685800" y="4335965"/>
            <a:ext cx="5791200" cy="646331"/>
          </a:xfrm>
          <a:prstGeom prst="rect">
            <a:avLst/>
          </a:prstGeom>
          <a:solidFill>
            <a:schemeClr val="accent2">
              <a:lumMod val="20000"/>
              <a:lumOff val="80000"/>
            </a:schemeClr>
          </a:solidFill>
          <a:ln w="28575">
            <a:solidFill>
              <a:srgbClr val="FF0000"/>
            </a:solidFill>
          </a:ln>
          <a:effectLst/>
        </p:spPr>
        <p:txBody>
          <a:bodyPr wrap="square" rtlCol="0">
            <a:spAutoFit/>
          </a:bodyPr>
          <a:lstStyle/>
          <a:p>
            <a:r>
              <a:rPr lang="ar"/>
              <a:t>اضغط على </a:t>
            </a:r>
            <a:r>
              <a:rPr lang="ar" b="1"/>
              <a:t>استعادة جميع قيم الانتقال الافتراضية والخروج </a:t>
            </a:r>
            <a:r>
              <a:rPr lang="ar"/>
              <a:t>في أي علامة تبويب لتحديث معدلات الوفيات لديك</a:t>
            </a:r>
          </a:p>
        </p:txBody>
      </p:sp>
      <p:cxnSp>
        <p:nvCxnSpPr>
          <p:cNvPr id="14" name="Straight Arrow Connector 13">
            <a:extLst>
              <a:ext uri="{FF2B5EF4-FFF2-40B4-BE49-F238E27FC236}">
                <a16:creationId xmlns:a16="http://schemas.microsoft.com/office/drawing/2014/main" id="{EEB70EAC-F75F-72B0-3D36-93774A1A8992}"/>
              </a:ext>
            </a:extLst>
          </p:cNvPr>
          <p:cNvCxnSpPr>
            <a:cxnSpLocks/>
            <a:stCxn id="13" idx="3"/>
            <a:endCxn id="23" idx="1"/>
          </p:cNvCxnSpPr>
          <p:nvPr/>
        </p:nvCxnSpPr>
        <p:spPr>
          <a:xfrm>
            <a:off x="6477000" y="4659131"/>
            <a:ext cx="2852560" cy="1545407"/>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7006D10-9A76-5857-1C4F-AE26F3436048}"/>
              </a:ext>
            </a:extLst>
          </p:cNvPr>
          <p:cNvSpPr txBox="1"/>
          <p:nvPr/>
        </p:nvSpPr>
        <p:spPr>
          <a:xfrm>
            <a:off x="685800" y="5052955"/>
            <a:ext cx="5791200" cy="1477328"/>
          </a:xfrm>
          <a:prstGeom prst="rect">
            <a:avLst/>
          </a:prstGeom>
          <a:solidFill>
            <a:schemeClr val="accent2">
              <a:lumMod val="20000"/>
              <a:lumOff val="80000"/>
            </a:schemeClr>
          </a:solidFill>
          <a:ln w="28575">
            <a:solidFill>
              <a:srgbClr val="FF0000"/>
            </a:solidFill>
          </a:ln>
          <a:effectLst/>
        </p:spPr>
        <p:txBody>
          <a:bodyPr wrap="square" rtlCol="0">
            <a:spAutoFit/>
          </a:bodyPr>
          <a:lstStyle/>
          <a:p>
            <a:r>
              <a:rPr lang="ar"/>
              <a:t>إذا قمت مسبقًا بتعديل معدلات الوفيات لتتوافق مع بيانات التسجيل الحيوي بواسطة</a:t>
            </a:r>
          </a:p>
          <a:p>
            <a:pPr marL="285750" indent="-285750">
              <a:buFont typeface="Arial" panose="020B0604020202020204" pitchFamily="34" charset="0"/>
              <a:buChar char="•"/>
            </a:pPr>
            <a:r>
              <a:rPr lang="ar"/>
              <a:t>تحديد نمط إقليمي غير افتراضي </a:t>
            </a:r>
            <a:r>
              <a:rPr lang="ar" b="1"/>
              <a:t>أو</a:t>
            </a:r>
          </a:p>
          <a:p>
            <a:pPr marL="285750" indent="-285750">
              <a:buFont typeface="Arial" panose="020B0604020202020204" pitchFamily="34" charset="0"/>
              <a:buChar char="•"/>
            </a:pPr>
            <a:r>
              <a:rPr lang="ar"/>
              <a:t>تعديل معدلات الوفيات يدويًا على ART</a:t>
            </a:r>
          </a:p>
          <a:p>
            <a:r>
              <a:rPr lang="ar"/>
              <a:t>يمكنك إجراء نفس التغييرات بعد استعادة الإعدادات الافتراضية</a:t>
            </a:r>
          </a:p>
        </p:txBody>
      </p:sp>
      <p:sp>
        <p:nvSpPr>
          <p:cNvPr id="23" name="Rectangle 22">
            <a:extLst>
              <a:ext uri="{FF2B5EF4-FFF2-40B4-BE49-F238E27FC236}">
                <a16:creationId xmlns:a16="http://schemas.microsoft.com/office/drawing/2014/main" id="{9F8E0BD2-A769-F04B-D792-69EA033182D3}"/>
              </a:ext>
            </a:extLst>
          </p:cNvPr>
          <p:cNvSpPr/>
          <p:nvPr/>
        </p:nvSpPr>
        <p:spPr>
          <a:xfrm>
            <a:off x="9329560" y="6113098"/>
            <a:ext cx="2029968" cy="1828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E8631745-4055-0F65-922A-AAE83DBB8D1A}"/>
              </a:ext>
            </a:extLst>
          </p:cNvPr>
          <p:cNvGrpSpPr/>
          <p:nvPr/>
        </p:nvGrpSpPr>
        <p:grpSpPr>
          <a:xfrm>
            <a:off x="8656884" y="2501525"/>
            <a:ext cx="1142151" cy="677580"/>
            <a:chOff x="8656884" y="2484107"/>
            <a:chExt cx="1142151" cy="677580"/>
          </a:xfrm>
        </p:grpSpPr>
        <p:sp>
          <p:nvSpPr>
            <p:cNvPr id="30" name="Arrow: Down 29">
              <a:extLst>
                <a:ext uri="{FF2B5EF4-FFF2-40B4-BE49-F238E27FC236}">
                  <a16:creationId xmlns:a16="http://schemas.microsoft.com/office/drawing/2014/main" id="{55456819-E045-1AC7-F273-8BD9416A0199}"/>
                </a:ext>
              </a:extLst>
            </p:cNvPr>
            <p:cNvSpPr/>
            <p:nvPr/>
          </p:nvSpPr>
          <p:spPr>
            <a:xfrm>
              <a:off x="9061272" y="2792355"/>
              <a:ext cx="333375" cy="36933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b="1"/>
            </a:p>
          </p:txBody>
        </p:sp>
        <p:sp>
          <p:nvSpPr>
            <p:cNvPr id="29" name="TextBox 28">
              <a:extLst>
                <a:ext uri="{FF2B5EF4-FFF2-40B4-BE49-F238E27FC236}">
                  <a16:creationId xmlns:a16="http://schemas.microsoft.com/office/drawing/2014/main" id="{72D9F56D-B32E-1443-F2A4-7AE3D5318268}"/>
                </a:ext>
              </a:extLst>
            </p:cNvPr>
            <p:cNvSpPr txBox="1"/>
            <p:nvPr/>
          </p:nvSpPr>
          <p:spPr>
            <a:xfrm>
              <a:off x="8656884" y="2484107"/>
              <a:ext cx="1142151" cy="369332"/>
            </a:xfrm>
            <a:prstGeom prst="rect">
              <a:avLst/>
            </a:prstGeom>
            <a:solidFill>
              <a:schemeClr val="accent2">
                <a:lumMod val="20000"/>
                <a:lumOff val="80000"/>
              </a:schemeClr>
            </a:solidFill>
            <a:ln w="28575">
              <a:solidFill>
                <a:srgbClr val="FF0000"/>
              </a:solidFill>
            </a:ln>
            <a:effectLst/>
          </p:spPr>
          <p:txBody>
            <a:bodyPr wrap="square" rtlCol="0">
              <a:spAutoFit/>
            </a:bodyPr>
            <a:lstStyle/>
            <a:p>
              <a:pPr algn="ctr"/>
              <a:r>
                <a:rPr lang="ar" b="1"/>
                <a:t>علامة تبويب جديدة</a:t>
              </a:r>
            </a:p>
          </p:txBody>
        </p:sp>
      </p:grpSp>
      <p:pic>
        <p:nvPicPr>
          <p:cNvPr id="32" name="Picture 31">
            <a:extLst>
              <a:ext uri="{FF2B5EF4-FFF2-40B4-BE49-F238E27FC236}">
                <a16:creationId xmlns:a16="http://schemas.microsoft.com/office/drawing/2014/main" id="{23E2B811-397D-7094-3579-40841E18B42D}"/>
              </a:ext>
            </a:extLst>
          </p:cNvPr>
          <p:cNvPicPr>
            <a:picLocks noChangeAspect="1"/>
          </p:cNvPicPr>
          <p:nvPr/>
        </p:nvPicPr>
        <p:blipFill>
          <a:blip r:embed="rId4"/>
          <a:stretch>
            <a:fillRect/>
          </a:stretch>
        </p:blipFill>
        <p:spPr>
          <a:xfrm>
            <a:off x="652240" y="294631"/>
            <a:ext cx="2148840" cy="719100"/>
          </a:xfrm>
          <a:prstGeom prst="rect">
            <a:avLst/>
          </a:prstGeom>
          <a:ln>
            <a:solidFill>
              <a:schemeClr val="tx1"/>
            </a:solidFill>
          </a:ln>
        </p:spPr>
      </p:pic>
    </p:spTree>
    <p:extLst>
      <p:ext uri="{BB962C8B-B14F-4D97-AF65-F5344CB8AC3E}">
        <p14:creationId xmlns:p14="http://schemas.microsoft.com/office/powerpoint/2010/main" val="3304644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4A56F3D-0930-D810-6C4F-0C845B9EB121}"/>
              </a:ext>
            </a:extLst>
          </p:cNvPr>
          <p:cNvSpPr txBox="1"/>
          <p:nvPr/>
        </p:nvSpPr>
        <p:spPr>
          <a:xfrm>
            <a:off x="253647" y="3253832"/>
            <a:ext cx="2944368" cy="2031325"/>
          </a:xfrm>
          <a:prstGeom prst="rect">
            <a:avLst/>
          </a:prstGeom>
          <a:noFill/>
        </p:spPr>
        <p:txBody>
          <a:bodyPr wrap="square" lIns="91440" tIns="45720" rIns="91440" bIns="45720" rtlCol="0" anchor="t">
            <a:spAutoFit/>
          </a:bodyPr>
          <a:lstStyle/>
          <a:p>
            <a:pPr algn="r"/>
            <a:r>
              <a:rPr lang="ar" sz="1800" b="1">
                <a:solidFill>
                  <a:schemeClr val="bg1"/>
                </a:solidFill>
              </a:rPr>
              <a:t>تم العثور عليه في:</a:t>
            </a:r>
            <a:endParaRPr lang="en-US"/>
          </a:p>
          <a:p>
            <a:pPr algn="r"/>
            <a:r>
              <a:rPr lang="ar" sz="1800">
                <a:solidFill>
                  <a:schemeClr val="bg1"/>
                </a:solidFill>
                <a:cs typeface="Tahoma"/>
              </a:rPr>
              <a:t>الخيارات المتقدمة </a:t>
            </a:r>
            <a:br>
              <a:rPr lang="en-US" sz="1800" dirty="0"/>
            </a:br>
            <a:r>
              <a:rPr lang="ar" sz="1800">
                <a:solidFill>
                  <a:schemeClr val="bg1"/>
                </a:solidFill>
                <a:cs typeface="Tahoma"/>
              </a:rPr>
              <a:t>&gt; معايير التحول للبالغين </a:t>
            </a:r>
            <a:br>
              <a:rPr lang="en-US" sz="1800" dirty="0"/>
            </a:br>
            <a:r>
              <a:rPr lang="ar" sz="1800">
                <a:solidFill>
                  <a:schemeClr val="bg1"/>
                </a:solidFill>
                <a:cs typeface="Tahoma"/>
              </a:rPr>
              <a:t>&gt; معدل وفيات فيروس نقص المناعة البشرية باستخدام العلاج المضاد للفيروسات القهقرية</a:t>
            </a:r>
          </a:p>
        </p:txBody>
      </p:sp>
      <p:sp>
        <p:nvSpPr>
          <p:cNvPr id="4" name="Slide Number Placeholder 3">
            <a:extLst>
              <a:ext uri="{FF2B5EF4-FFF2-40B4-BE49-F238E27FC236}">
                <a16:creationId xmlns:a16="http://schemas.microsoft.com/office/drawing/2014/main" id="{4DDA0B30-2AFB-0F7D-83F9-61A1D678768C}"/>
              </a:ext>
            </a:extLst>
          </p:cNvPr>
          <p:cNvSpPr>
            <a:spLocks noGrp="1"/>
          </p:cNvSpPr>
          <p:nvPr>
            <p:ph type="sldNum" sz="quarter" idx="12"/>
          </p:nvPr>
        </p:nvSpPr>
        <p:spPr/>
        <p:txBody>
          <a:bodyPr/>
          <a:lstStyle/>
          <a:p>
            <a:fld id="{CF13D369-8700-4468-8CC4-EE7C53720160}" type="slidenum">
              <a:rPr lang="en-US" smtClean="0"/>
              <a:t>25</a:t>
            </a:fld>
            <a:endParaRPr lang="en-US"/>
          </a:p>
        </p:txBody>
      </p:sp>
      <p:pic>
        <p:nvPicPr>
          <p:cNvPr id="6" name="Picture 5">
            <a:extLst>
              <a:ext uri="{FF2B5EF4-FFF2-40B4-BE49-F238E27FC236}">
                <a16:creationId xmlns:a16="http://schemas.microsoft.com/office/drawing/2014/main" id="{BD813B31-9C9E-347C-081D-8EB33E9093BA}"/>
              </a:ext>
            </a:extLst>
          </p:cNvPr>
          <p:cNvPicPr>
            <a:picLocks noChangeAspect="1"/>
          </p:cNvPicPr>
          <p:nvPr/>
        </p:nvPicPr>
        <p:blipFill>
          <a:blip r:embed="rId3"/>
          <a:srcRect/>
          <a:stretch/>
        </p:blipFill>
        <p:spPr>
          <a:xfrm>
            <a:off x="4730052" y="2964502"/>
            <a:ext cx="5524807" cy="3499777"/>
          </a:xfrm>
          <a:prstGeom prst="rect">
            <a:avLst/>
          </a:prstGeom>
          <a:effectLst>
            <a:outerShdw blurRad="50800" dist="38100" dir="2700000" algn="tl" rotWithShape="0">
              <a:prstClr val="black">
                <a:alpha val="40000"/>
              </a:prstClr>
            </a:outerShdw>
          </a:effectLst>
        </p:spPr>
      </p:pic>
      <p:sp>
        <p:nvSpPr>
          <p:cNvPr id="9" name="Content Placeholder 8">
            <a:extLst>
              <a:ext uri="{FF2B5EF4-FFF2-40B4-BE49-F238E27FC236}">
                <a16:creationId xmlns:a16="http://schemas.microsoft.com/office/drawing/2014/main" id="{6C591C98-3BEF-5BCF-DE84-F8675A836445}"/>
              </a:ext>
            </a:extLst>
          </p:cNvPr>
          <p:cNvSpPr>
            <a:spLocks noGrp="1"/>
          </p:cNvSpPr>
          <p:nvPr>
            <p:ph idx="1"/>
          </p:nvPr>
        </p:nvSpPr>
        <p:spPr>
          <a:xfrm>
            <a:off x="3869268" y="864108"/>
            <a:ext cx="7315200" cy="5120640"/>
          </a:xfrm>
        </p:spPr>
        <p:txBody>
          <a:bodyPr anchor="t"/>
          <a:lstStyle/>
          <a:p>
            <a:pPr algn="r"/>
            <a:r>
              <a:rPr lang="ar" sz="1400">
                <a:solidFill>
                  <a:schemeClr val="tx1"/>
                </a:solidFill>
              </a:rPr>
              <a:t>يستخدم هذا أحدث ثلاث سنوات من بيانات قمع الفيروسات لحساب الانخفاض في انتقال فيروس نقص المناعة البشرية من الأشخاص الذين يتناولون العلاج المضاد للفيروسات القهقرية</a:t>
            </a:r>
          </a:p>
          <a:p>
            <a:pPr lvl="1" algn="r"/>
            <a:r>
              <a:rPr lang="ar" sz="1400">
                <a:solidFill>
                  <a:schemeClr val="tx1"/>
                </a:solidFill>
              </a:rPr>
              <a:t>تأثير العلاج المضاد للفيروسات القهقرية = نسبة قمع الفيروس - 0.07</a:t>
            </a:r>
          </a:p>
          <a:p>
            <a:pPr algn="r"/>
            <a:r>
              <a:rPr lang="ar" sz="1400">
                <a:solidFill>
                  <a:schemeClr val="tx1"/>
                </a:solidFill>
              </a:rPr>
              <a:t>القيمة الافتراضية الموصى بها هي 0.8 إذا لم تكن بيانات قمع الفيروسات الحديثة متاحة</a:t>
            </a:r>
          </a:p>
          <a:p>
            <a:pPr algn="r"/>
            <a:r>
              <a:rPr lang="ar" sz="1400">
                <a:solidFill>
                  <a:schemeClr val="tx1"/>
                </a:solidFill>
                <a:cs typeface="Tahoma"/>
              </a:rPr>
              <a:t>يجب القيام بذلك </a:t>
            </a:r>
            <a:r>
              <a:rPr lang="ar" sz="1400" b="1">
                <a:solidFill>
                  <a:schemeClr val="tx1"/>
                </a:solidFill>
                <a:cs typeface="Tahoma"/>
              </a:rPr>
              <a:t>قبل تركيب                                             </a:t>
            </a:r>
            <a:r>
              <a:rPr lang="ar" sz="1400" dirty="0">
                <a:solidFill>
                  <a:schemeClr val="tx1"/>
                </a:solidFill>
                <a:cs typeface="Tahoma"/>
              </a:rPr>
              <a:t>ليكون له أي تأثير</a:t>
            </a:r>
          </a:p>
          <a:p>
            <a:endParaRPr lang="en-US"/>
          </a:p>
        </p:txBody>
      </p:sp>
      <p:sp>
        <p:nvSpPr>
          <p:cNvPr id="10" name="Rectangle: Rounded Corners 9">
            <a:extLst>
              <a:ext uri="{FF2B5EF4-FFF2-40B4-BE49-F238E27FC236}">
                <a16:creationId xmlns:a16="http://schemas.microsoft.com/office/drawing/2014/main" id="{62C71251-DF3E-36C0-2350-AD083E16A8FD}"/>
              </a:ext>
            </a:extLst>
          </p:cNvPr>
          <p:cNvSpPr/>
          <p:nvPr/>
        </p:nvSpPr>
        <p:spPr>
          <a:xfrm>
            <a:off x="4711946" y="5676017"/>
            <a:ext cx="1466662" cy="525508"/>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2587467-AE08-760C-7B53-43D04E9136BE}"/>
              </a:ext>
            </a:extLst>
          </p:cNvPr>
          <p:cNvPicPr>
            <a:picLocks noChangeAspect="1"/>
          </p:cNvPicPr>
          <p:nvPr/>
        </p:nvPicPr>
        <p:blipFill>
          <a:blip r:embed="rId4"/>
          <a:stretch>
            <a:fillRect/>
          </a:stretch>
        </p:blipFill>
        <p:spPr>
          <a:xfrm>
            <a:off x="3200401" y="76897"/>
            <a:ext cx="2148840" cy="719100"/>
          </a:xfrm>
          <a:prstGeom prst="rect">
            <a:avLst/>
          </a:prstGeom>
          <a:ln>
            <a:solidFill>
              <a:schemeClr val="tx1"/>
            </a:solidFill>
          </a:ln>
        </p:spPr>
      </p:pic>
      <p:sp>
        <p:nvSpPr>
          <p:cNvPr id="12" name="Title 1">
            <a:extLst>
              <a:ext uri="{FF2B5EF4-FFF2-40B4-BE49-F238E27FC236}">
                <a16:creationId xmlns:a16="http://schemas.microsoft.com/office/drawing/2014/main" id="{33965344-AA36-9F5F-34D5-CE2C17F1CB77}"/>
              </a:ext>
            </a:extLst>
          </p:cNvPr>
          <p:cNvSpPr txBox="1">
            <a:spLocks/>
          </p:cNvSpPr>
          <p:nvPr/>
        </p:nvSpPr>
        <p:spPr>
          <a:xfrm>
            <a:off x="252919" y="1248347"/>
            <a:ext cx="2947482" cy="136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ar" sz="2400" b="1"/>
              <a:t>انخفاض انتقال فيروس نقص المناعة البشرية عند استخدام العلاج المضاد للفيروسات القهقرية</a:t>
            </a:r>
          </a:p>
        </p:txBody>
      </p:sp>
      <p:sp>
        <p:nvSpPr>
          <p:cNvPr id="2" name="TextBox 1">
            <a:extLst>
              <a:ext uri="{FF2B5EF4-FFF2-40B4-BE49-F238E27FC236}">
                <a16:creationId xmlns:a16="http://schemas.microsoft.com/office/drawing/2014/main" id="{3B997014-F75E-06CE-98F1-09F520FCE7B8}"/>
              </a:ext>
            </a:extLst>
          </p:cNvPr>
          <p:cNvSpPr txBox="1"/>
          <p:nvPr/>
        </p:nvSpPr>
        <p:spPr>
          <a:xfrm>
            <a:off x="7651750" y="2079625"/>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 name="TextBox 2">
            <a:extLst>
              <a:ext uri="{FF2B5EF4-FFF2-40B4-BE49-F238E27FC236}">
                <a16:creationId xmlns:a16="http://schemas.microsoft.com/office/drawing/2014/main" id="{CA2847B1-A1D6-EEF7-BD9E-786A7EDF4AB7}"/>
              </a:ext>
            </a:extLst>
          </p:cNvPr>
          <p:cNvSpPr txBox="1"/>
          <p:nvPr/>
        </p:nvSpPr>
        <p:spPr>
          <a:xfrm>
            <a:off x="7657042" y="1963208"/>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ar" sz="1400" b="1"/>
              <a:t>EPP أو CSAVR</a:t>
            </a:r>
            <a:endParaRPr lang="en-US"/>
          </a:p>
        </p:txBody>
      </p:sp>
    </p:spTree>
    <p:extLst>
      <p:ext uri="{BB962C8B-B14F-4D97-AF65-F5344CB8AC3E}">
        <p14:creationId xmlns:p14="http://schemas.microsoft.com/office/powerpoint/2010/main" val="1413324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AF8E8-697B-D9A4-2EE3-01FA498D6C80}"/>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B1437820-12C1-407E-25C1-BBA27CDA3114}"/>
              </a:ext>
            </a:extLst>
          </p:cNvPr>
          <p:cNvSpPr txBox="1"/>
          <p:nvPr/>
        </p:nvSpPr>
        <p:spPr>
          <a:xfrm>
            <a:off x="16823" y="3581499"/>
            <a:ext cx="3419674" cy="1477328"/>
          </a:xfrm>
          <a:prstGeom prst="rect">
            <a:avLst/>
          </a:prstGeom>
          <a:noFill/>
        </p:spPr>
        <p:txBody>
          <a:bodyPr wrap="square" lIns="91440" tIns="45720" rIns="91440" bIns="45720" rtlCol="0" anchor="t">
            <a:spAutoFit/>
          </a:bodyPr>
          <a:lstStyle/>
          <a:p>
            <a:pPr algn="r"/>
            <a:r>
              <a:rPr lang="ar" sz="1800" b="1">
                <a:solidFill>
                  <a:schemeClr val="bg1"/>
                </a:solidFill>
              </a:rPr>
              <a:t>تم العثور عليه في:</a:t>
            </a:r>
            <a:endParaRPr lang="en-US"/>
          </a:p>
          <a:p>
            <a:pPr algn="r"/>
            <a:r>
              <a:rPr lang="ar" sz="1800">
                <a:solidFill>
                  <a:schemeClr val="bg1"/>
                </a:solidFill>
                <a:cs typeface="Tahoma"/>
              </a:rPr>
              <a:t>خيارات متقدمة </a:t>
            </a:r>
            <a:br>
              <a:rPr lang="en-US" sz="1800" dirty="0"/>
            </a:br>
            <a:r>
              <a:rPr lang="ar" sz="1800">
                <a:solidFill>
                  <a:schemeClr val="bg1"/>
                </a:solidFill>
                <a:cs typeface="Tahoma"/>
              </a:rPr>
              <a:t>&gt; انخفاض معدلات الخصوبة المرتبطة بفيروس نقص المناعة البشرية</a:t>
            </a:r>
          </a:p>
        </p:txBody>
      </p:sp>
      <p:sp>
        <p:nvSpPr>
          <p:cNvPr id="4" name="Slide Number Placeholder 3">
            <a:extLst>
              <a:ext uri="{FF2B5EF4-FFF2-40B4-BE49-F238E27FC236}">
                <a16:creationId xmlns:a16="http://schemas.microsoft.com/office/drawing/2014/main" id="{3B44D1BF-E646-7406-F0EA-2E9397DF6815}"/>
              </a:ext>
            </a:extLst>
          </p:cNvPr>
          <p:cNvSpPr>
            <a:spLocks noGrp="1"/>
          </p:cNvSpPr>
          <p:nvPr>
            <p:ph type="sldNum" sz="quarter" idx="12"/>
          </p:nvPr>
        </p:nvSpPr>
        <p:spPr/>
        <p:txBody>
          <a:bodyPr/>
          <a:lstStyle/>
          <a:p>
            <a:fld id="{CF13D369-8700-4468-8CC4-EE7C53720160}" type="slidenum">
              <a:rPr lang="en-US" smtClean="0"/>
              <a:t>26</a:t>
            </a:fld>
            <a:endParaRPr lang="en-US"/>
          </a:p>
        </p:txBody>
      </p:sp>
      <p:sp>
        <p:nvSpPr>
          <p:cNvPr id="9" name="Content Placeholder 8">
            <a:extLst>
              <a:ext uri="{FF2B5EF4-FFF2-40B4-BE49-F238E27FC236}">
                <a16:creationId xmlns:a16="http://schemas.microsoft.com/office/drawing/2014/main" id="{E04C98CE-ABF1-F455-4EF4-20C4B0FCEE32}"/>
              </a:ext>
            </a:extLst>
          </p:cNvPr>
          <p:cNvSpPr>
            <a:spLocks noGrp="1"/>
          </p:cNvSpPr>
          <p:nvPr>
            <p:ph idx="1"/>
          </p:nvPr>
        </p:nvSpPr>
        <p:spPr>
          <a:xfrm>
            <a:off x="3869268" y="789695"/>
            <a:ext cx="7315200" cy="5195053"/>
          </a:xfrm>
        </p:spPr>
        <p:txBody>
          <a:bodyPr anchor="t">
            <a:normAutofit/>
          </a:bodyPr>
          <a:lstStyle/>
          <a:p>
            <a:pPr algn="r"/>
            <a:r>
              <a:rPr lang="ar" sz="1200">
                <a:solidFill>
                  <a:schemeClr val="tx1"/>
                </a:solidFill>
              </a:rPr>
              <a:t>تعد معايرة الخصوبة خطوة أساسية في تقدير تغطية منع انتقال الفيروس من الأم إلى الطفل والانتقال الرأسي</a:t>
            </a:r>
          </a:p>
          <a:p>
            <a:pPr algn="r"/>
            <a:r>
              <a:rPr lang="ar" sz="1200">
                <a:solidFill>
                  <a:schemeClr val="tx1"/>
                </a:solidFill>
              </a:rPr>
              <a:t>اضغط </a:t>
            </a:r>
            <a:r>
              <a:rPr lang="ar" sz="1200" b="1">
                <a:solidFill>
                  <a:schemeClr val="tx1"/>
                </a:solidFill>
              </a:rPr>
              <a:t>على عامل التعديل المحلي المناسب </a:t>
            </a:r>
            <a:r>
              <a:rPr lang="ar" sz="1200">
                <a:solidFill>
                  <a:schemeClr val="tx1"/>
                </a:solidFill>
              </a:rPr>
              <a:t>لفتح نموذج يسمح لك</a:t>
            </a:r>
          </a:p>
          <a:p>
            <a:pPr marL="845820" lvl="1" indent="-342900" algn="r">
              <a:buFont typeface="Corbel" panose="020B0503020204020204"/>
              <a:buAutoNum type="arabicPeriod"/>
            </a:pPr>
            <a:r>
              <a:rPr lang="ar" sz="1200">
                <a:solidFill>
                  <a:schemeClr val="tx1"/>
                </a:solidFill>
                <a:cs typeface="Tahoma"/>
              </a:rPr>
              <a:t>   استيراد بيانات انتشار رعاية ما قبل الولادة من نموذج إحصائيات برنامج  </a:t>
            </a:r>
          </a:p>
          <a:p>
            <a:pPr marL="845820" lvl="1" indent="-342900" algn="r">
              <a:buAutoNum type="arabicPeriod"/>
            </a:pPr>
            <a:r>
              <a:rPr lang="ar" sz="1200">
                <a:solidFill>
                  <a:schemeClr val="tx1"/>
                </a:solidFill>
                <a:cs typeface="Tahoma"/>
              </a:rPr>
              <a:t>معايرة انتشار النساء الحوامل في           وفقًا لبيانات رعاية ما قبل الولادة</a:t>
            </a:r>
            <a:endParaRPr lang="ar">
              <a:solidFill>
                <a:schemeClr val="tx1"/>
              </a:solidFill>
            </a:endParaRPr>
          </a:p>
          <a:p>
            <a:pPr marL="845820" lvl="1" indent="-342900" algn="r">
              <a:buFont typeface="+mj-lt"/>
              <a:buAutoNum type="arabicPeriod"/>
            </a:pPr>
            <a:r>
              <a:rPr lang="ar" sz="1200">
                <a:solidFill>
                  <a:schemeClr val="tx1"/>
                </a:solidFill>
              </a:rPr>
              <a:t>اضغط على </a:t>
            </a:r>
            <a:r>
              <a:rPr lang="ar" sz="1200" b="1">
                <a:solidFill>
                  <a:schemeClr val="tx1"/>
                </a:solidFill>
              </a:rPr>
              <a:t>موافق </a:t>
            </a:r>
            <a:r>
              <a:rPr lang="ar" sz="1200">
                <a:solidFill>
                  <a:schemeClr val="tx1"/>
                </a:solidFill>
              </a:rPr>
              <a:t>لقبول عامل التعديل المحلي المناسب</a:t>
            </a:r>
          </a:p>
        </p:txBody>
      </p:sp>
      <p:pic>
        <p:nvPicPr>
          <p:cNvPr id="11" name="Picture 10">
            <a:extLst>
              <a:ext uri="{FF2B5EF4-FFF2-40B4-BE49-F238E27FC236}">
                <a16:creationId xmlns:a16="http://schemas.microsoft.com/office/drawing/2014/main" id="{6D5EA041-1522-0143-EF88-52D0C36D5DEA}"/>
              </a:ext>
            </a:extLst>
          </p:cNvPr>
          <p:cNvPicPr>
            <a:picLocks noChangeAspect="1"/>
          </p:cNvPicPr>
          <p:nvPr/>
        </p:nvPicPr>
        <p:blipFill>
          <a:blip r:embed="rId3"/>
          <a:stretch>
            <a:fillRect/>
          </a:stretch>
        </p:blipFill>
        <p:spPr>
          <a:xfrm>
            <a:off x="652240" y="294631"/>
            <a:ext cx="2148840" cy="719100"/>
          </a:xfrm>
          <a:prstGeom prst="rect">
            <a:avLst/>
          </a:prstGeom>
          <a:ln>
            <a:solidFill>
              <a:schemeClr val="tx1"/>
            </a:solidFill>
          </a:ln>
        </p:spPr>
      </p:pic>
      <p:sp>
        <p:nvSpPr>
          <p:cNvPr id="12" name="Title 1">
            <a:extLst>
              <a:ext uri="{FF2B5EF4-FFF2-40B4-BE49-F238E27FC236}">
                <a16:creationId xmlns:a16="http://schemas.microsoft.com/office/drawing/2014/main" id="{F0FE74B2-D2E3-6258-48A7-8EA0B8A06A9E}"/>
              </a:ext>
            </a:extLst>
          </p:cNvPr>
          <p:cNvSpPr txBox="1">
            <a:spLocks/>
          </p:cNvSpPr>
          <p:nvPr/>
        </p:nvSpPr>
        <p:spPr>
          <a:xfrm>
            <a:off x="86766" y="1768086"/>
            <a:ext cx="3157031" cy="1076438"/>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ar" sz="3200" b="1"/>
              <a:t>انخفاض معدلات الخصوبة المرتبطة بفيروس نقص المناعة البشرية</a:t>
            </a:r>
          </a:p>
        </p:txBody>
      </p:sp>
      <p:pic>
        <p:nvPicPr>
          <p:cNvPr id="14" name="Picture 13">
            <a:extLst>
              <a:ext uri="{FF2B5EF4-FFF2-40B4-BE49-F238E27FC236}">
                <a16:creationId xmlns:a16="http://schemas.microsoft.com/office/drawing/2014/main" id="{5B4986E5-FFA9-C5FE-53FA-F113E3E9E6A7}"/>
              </a:ext>
            </a:extLst>
          </p:cNvPr>
          <p:cNvPicPr>
            <a:picLocks noChangeAspect="1"/>
          </p:cNvPicPr>
          <p:nvPr/>
        </p:nvPicPr>
        <p:blipFill>
          <a:blip r:embed="rId4"/>
          <a:stretch>
            <a:fillRect/>
          </a:stretch>
        </p:blipFill>
        <p:spPr>
          <a:xfrm>
            <a:off x="3483368" y="2844524"/>
            <a:ext cx="5306026" cy="3223781"/>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F55E7FD1-3B40-5FCE-1B72-8E97F69B6184}"/>
              </a:ext>
            </a:extLst>
          </p:cNvPr>
          <p:cNvPicPr>
            <a:picLocks noChangeAspect="1"/>
          </p:cNvPicPr>
          <p:nvPr/>
        </p:nvPicPr>
        <p:blipFill>
          <a:blip r:embed="rId5"/>
          <a:stretch>
            <a:fillRect/>
          </a:stretch>
        </p:blipFill>
        <p:spPr>
          <a:xfrm>
            <a:off x="7553836" y="3581499"/>
            <a:ext cx="4197432" cy="2783080"/>
          </a:xfrm>
          <a:prstGeom prst="rect">
            <a:avLst/>
          </a:prstGeom>
          <a:effectLst>
            <a:outerShdw blurRad="50800" dist="38100" dir="2700000" algn="tl" rotWithShape="0">
              <a:prstClr val="black">
                <a:alpha val="40000"/>
              </a:prstClr>
            </a:outerShdw>
          </a:effectLst>
        </p:spPr>
      </p:pic>
      <p:sp>
        <p:nvSpPr>
          <p:cNvPr id="17" name="Rectangle: Rounded Corners 16">
            <a:extLst>
              <a:ext uri="{FF2B5EF4-FFF2-40B4-BE49-F238E27FC236}">
                <a16:creationId xmlns:a16="http://schemas.microsoft.com/office/drawing/2014/main" id="{BFC5BE08-AD7C-B8FF-F347-6B38C4C10BF3}"/>
              </a:ext>
            </a:extLst>
          </p:cNvPr>
          <p:cNvSpPr/>
          <p:nvPr/>
        </p:nvSpPr>
        <p:spPr>
          <a:xfrm>
            <a:off x="3506797" y="5470514"/>
            <a:ext cx="1206403" cy="229574"/>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4438C2D2-8A9F-8E2A-9D1A-BF5D3FBA0913}"/>
              </a:ext>
            </a:extLst>
          </p:cNvPr>
          <p:cNvSpPr/>
          <p:nvPr/>
        </p:nvSpPr>
        <p:spPr>
          <a:xfrm rot="16200000">
            <a:off x="6028906" y="4098144"/>
            <a:ext cx="333375" cy="297431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b="1"/>
          </a:p>
        </p:txBody>
      </p:sp>
      <p:sp>
        <p:nvSpPr>
          <p:cNvPr id="2" name="TextBox 1">
            <a:extLst>
              <a:ext uri="{FF2B5EF4-FFF2-40B4-BE49-F238E27FC236}">
                <a16:creationId xmlns:a16="http://schemas.microsoft.com/office/drawing/2014/main" id="{22570C5E-1D7C-639D-AB10-635EBB4F06A0}"/>
              </a:ext>
            </a:extLst>
          </p:cNvPr>
          <p:cNvSpPr txBox="1"/>
          <p:nvPr/>
        </p:nvSpPr>
        <p:spPr>
          <a:xfrm>
            <a:off x="6134524" y="1336253"/>
            <a:ext cx="6159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AIM </a:t>
            </a:r>
          </a:p>
        </p:txBody>
      </p:sp>
      <p:sp>
        <p:nvSpPr>
          <p:cNvPr id="3" name="TextBox 2">
            <a:extLst>
              <a:ext uri="{FF2B5EF4-FFF2-40B4-BE49-F238E27FC236}">
                <a16:creationId xmlns:a16="http://schemas.microsoft.com/office/drawing/2014/main" id="{F8EBFEDD-0A51-67C8-E76C-19CF7BA45F76}"/>
              </a:ext>
            </a:extLst>
          </p:cNvPr>
          <p:cNvSpPr txBox="1"/>
          <p:nvPr/>
        </p:nvSpPr>
        <p:spPr>
          <a:xfrm>
            <a:off x="8741834" y="1497542"/>
            <a:ext cx="6159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AIM </a:t>
            </a:r>
          </a:p>
        </p:txBody>
      </p:sp>
    </p:spTree>
    <p:extLst>
      <p:ext uri="{BB962C8B-B14F-4D97-AF65-F5344CB8AC3E}">
        <p14:creationId xmlns:p14="http://schemas.microsoft.com/office/powerpoint/2010/main" val="1969628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99011-8A4E-AE78-7F23-51CE5EDDD7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F4AC1C-D6FC-863C-861B-1C82CF17F4A1}"/>
              </a:ext>
            </a:extLst>
          </p:cNvPr>
          <p:cNvSpPr>
            <a:spLocks noGrp="1"/>
          </p:cNvSpPr>
          <p:nvPr>
            <p:ph type="title"/>
          </p:nvPr>
        </p:nvSpPr>
        <p:spPr/>
        <p:txBody>
          <a:bodyPr/>
          <a:lstStyle/>
          <a:p>
            <a:pPr algn="r"/>
            <a:r>
              <a:rPr lang="ar"/>
              <a:t>الخطوات المغطاة</a:t>
            </a:r>
            <a:endParaRPr lang="en-US"/>
          </a:p>
        </p:txBody>
      </p:sp>
      <p:sp>
        <p:nvSpPr>
          <p:cNvPr id="3" name="Content Placeholder 2">
            <a:extLst>
              <a:ext uri="{FF2B5EF4-FFF2-40B4-BE49-F238E27FC236}">
                <a16:creationId xmlns:a16="http://schemas.microsoft.com/office/drawing/2014/main" id="{4CC897F4-B701-6870-C7A1-D63D4D764D31}"/>
              </a:ext>
            </a:extLst>
          </p:cNvPr>
          <p:cNvSpPr>
            <a:spLocks noGrp="1"/>
          </p:cNvSpPr>
          <p:nvPr>
            <p:ph idx="1"/>
          </p:nvPr>
        </p:nvSpPr>
        <p:spPr/>
        <p:txBody>
          <a:bodyPr>
            <a:normAutofit/>
          </a:bodyPr>
          <a:lstStyle/>
          <a:p>
            <a:pPr marL="342900" indent="-342900" algn="r">
              <a:buAutoNum type="arabicPeriod"/>
            </a:pPr>
            <a:endParaRPr lang="ar" dirty="0">
              <a:solidFill>
                <a:schemeClr val="tx1"/>
              </a:solidFill>
              <a:cs typeface="Tahoma"/>
            </a:endParaRPr>
          </a:p>
          <a:p>
            <a:pPr marL="342900" indent="-342900" algn="r">
              <a:buAutoNum type="arabicPeriod"/>
            </a:pPr>
            <a:r>
              <a:rPr lang="ar">
                <a:solidFill>
                  <a:schemeClr val="tx1"/>
                </a:solidFill>
                <a:cs typeface="Tahoma"/>
              </a:rPr>
              <a:t>قم بتنزيل                                 وتثبيته من </a:t>
            </a:r>
            <a:r>
              <a:rPr lang="ar" dirty="0">
                <a:solidFill>
                  <a:srgbClr val="0000FF"/>
                </a:solidFill>
                <a:cs typeface="Tahoma"/>
                <a:hlinkClick r:id="rId3"/>
              </a:rPr>
              <a:t>https</a:t>
            </a:r>
            <a:r>
              <a:rPr lang="ar" dirty="0">
                <a:solidFill>
                  <a:srgbClr val="0000FF"/>
                </a:solidFill>
                <a:cs typeface="Tahoma"/>
                <a:hlinkClick r:id="rId3">
                  <a:extLst>
                    <a:ext uri="{A12FA001-AC4F-418D-AE19-62706E023703}">
                      <ahyp:hlinkClr xmlns:ahyp="http://schemas.microsoft.com/office/drawing/2018/hyperlinkcolor" val="tx"/>
                    </a:ext>
                  </a:extLst>
                </a:hlinkClick>
              </a:rPr>
              <a:t>://avenirhealth.org/software-spectrum.php</a:t>
            </a:r>
            <a:endParaRPr lang="en-US" dirty="0">
              <a:solidFill>
                <a:srgbClr val="0000FF"/>
              </a:solidFill>
              <a:cs typeface="Tahoma"/>
            </a:endParaRPr>
          </a:p>
          <a:p>
            <a:pPr marL="342900" indent="-342900" algn="r">
              <a:buAutoNum type="arabicPeriod"/>
            </a:pPr>
            <a:r>
              <a:rPr lang="ar">
                <a:solidFill>
                  <a:schemeClr val="tx1"/>
                </a:solidFill>
                <a:cs typeface="Tahoma"/>
              </a:rPr>
              <a:t>افتح ملف  الخاص بالعام الماضي واحفظه باسم جديد</a:t>
            </a:r>
          </a:p>
          <a:p>
            <a:pPr marL="457200" indent="-457200" algn="r">
              <a:buAutoNum type="arabicPeriod"/>
            </a:pPr>
            <a:r>
              <a:rPr lang="ar">
                <a:solidFill>
                  <a:schemeClr val="tx1"/>
                </a:solidFill>
                <a:cs typeface="Tahoma"/>
              </a:rPr>
              <a:t>تحديث لـ                              ومراجعة إجمالي عدد السكان المقدر</a:t>
            </a:r>
          </a:p>
          <a:p>
            <a:pPr marL="342900" indent="-342900" algn="r">
              <a:buAutoNum type="arabicPeriod"/>
            </a:pPr>
            <a:r>
              <a:rPr lang="ar">
                <a:solidFill>
                  <a:schemeClr val="tx1"/>
                </a:solidFill>
              </a:rPr>
              <a:t>أدخل بيانات البرنامج لعام 2024 في محرر إحصائيات البرنامج الخاص بـ AIM</a:t>
            </a:r>
          </a:p>
          <a:p>
            <a:pPr marL="342900" indent="-342900" algn="r">
              <a:buAutoNum type="arabicPeriod"/>
            </a:pPr>
            <a:r>
              <a:rPr lang="ar">
                <a:solidFill>
                  <a:schemeClr val="tx1"/>
                </a:solidFill>
                <a:cs typeface="Tahoma"/>
              </a:rPr>
              <a:t>استخدم نماذج الخيارات المتقدمة في </a:t>
            </a:r>
          </a:p>
          <a:p>
            <a:pPr marL="788670" lvl="1" indent="-285750" algn="r"/>
            <a:r>
              <a:rPr lang="ar">
                <a:solidFill>
                  <a:schemeClr val="tx1"/>
                </a:solidFill>
              </a:rPr>
              <a:t>استعادة معدلات النقل الرأسي الافتراضية</a:t>
            </a:r>
          </a:p>
          <a:p>
            <a:pPr marL="788670" lvl="1" indent="-285750" algn="r"/>
            <a:r>
              <a:rPr lang="ar">
                <a:solidFill>
                  <a:schemeClr val="tx1"/>
                </a:solidFill>
              </a:rPr>
              <a:t>استعادة معدلات الوفيات الافتراضية المرتبطة بفيروس نقص المناعة البشرية بين البالغين</a:t>
            </a:r>
          </a:p>
          <a:p>
            <a:pPr marL="788670" lvl="1" indent="-285750" algn="r"/>
            <a:r>
              <a:rPr lang="ar">
                <a:solidFill>
                  <a:schemeClr val="tx1"/>
                </a:solidFill>
                <a:cs typeface="Tahoma"/>
              </a:rPr>
              <a:t>حساب تأثير  </a:t>
            </a:r>
          </a:p>
          <a:p>
            <a:pPr marL="788670" lvl="1" indent="-285750" algn="r"/>
            <a:r>
              <a:rPr lang="ar">
                <a:solidFill>
                  <a:schemeClr val="tx1"/>
                </a:solidFill>
                <a:cs typeface="Tahoma"/>
              </a:rPr>
              <a:t>معايرة انتشار النساء الحوامل وفقًا لبيانات العلاج الإشعاعي بعد الولادة إذا كانت ممثلة على المستوى الوطني</a:t>
            </a:r>
            <a:endParaRPr lang="ar">
              <a:solidFill>
                <a:schemeClr val="tx1"/>
              </a:solidFill>
            </a:endParaRPr>
          </a:p>
        </p:txBody>
      </p:sp>
      <p:sp>
        <p:nvSpPr>
          <p:cNvPr id="5" name="TextBox 4">
            <a:extLst>
              <a:ext uri="{FF2B5EF4-FFF2-40B4-BE49-F238E27FC236}">
                <a16:creationId xmlns:a16="http://schemas.microsoft.com/office/drawing/2014/main" id="{6A5C1F71-5C81-8092-2F42-FD08138BC72A}"/>
              </a:ext>
            </a:extLst>
          </p:cNvPr>
          <p:cNvSpPr txBox="1"/>
          <p:nvPr/>
        </p:nvSpPr>
        <p:spPr>
          <a:xfrm>
            <a:off x="8672961" y="1486308"/>
            <a:ext cx="169447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Spectrum</a:t>
            </a:r>
          </a:p>
        </p:txBody>
      </p:sp>
      <p:sp>
        <p:nvSpPr>
          <p:cNvPr id="7" name="TextBox 6">
            <a:extLst>
              <a:ext uri="{FF2B5EF4-FFF2-40B4-BE49-F238E27FC236}">
                <a16:creationId xmlns:a16="http://schemas.microsoft.com/office/drawing/2014/main" id="{BE8AE926-1DA5-792D-2078-2D06615BC526}"/>
              </a:ext>
            </a:extLst>
          </p:cNvPr>
          <p:cNvSpPr txBox="1"/>
          <p:nvPr/>
        </p:nvSpPr>
        <p:spPr>
          <a:xfrm>
            <a:off x="8719853" y="2503090"/>
            <a:ext cx="164758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WPP 2024</a:t>
            </a:r>
          </a:p>
        </p:txBody>
      </p:sp>
      <p:sp>
        <p:nvSpPr>
          <p:cNvPr id="10" name="TextBox 9">
            <a:extLst>
              <a:ext uri="{FF2B5EF4-FFF2-40B4-BE49-F238E27FC236}">
                <a16:creationId xmlns:a16="http://schemas.microsoft.com/office/drawing/2014/main" id="{0A3FEB71-4F68-6303-114D-CB87C39AD059}"/>
              </a:ext>
            </a:extLst>
          </p:cNvPr>
          <p:cNvSpPr txBox="1"/>
          <p:nvPr/>
        </p:nvSpPr>
        <p:spPr>
          <a:xfrm>
            <a:off x="6215803" y="3856713"/>
            <a:ext cx="164758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AIM</a:t>
            </a:r>
          </a:p>
        </p:txBody>
      </p:sp>
      <p:sp>
        <p:nvSpPr>
          <p:cNvPr id="11" name="TextBox 10">
            <a:extLst>
              <a:ext uri="{FF2B5EF4-FFF2-40B4-BE49-F238E27FC236}">
                <a16:creationId xmlns:a16="http://schemas.microsoft.com/office/drawing/2014/main" id="{61C02204-4EBF-AD00-C812-B61914949C0E}"/>
              </a:ext>
            </a:extLst>
          </p:cNvPr>
          <p:cNvSpPr txBox="1"/>
          <p:nvPr/>
        </p:nvSpPr>
        <p:spPr>
          <a:xfrm>
            <a:off x="8862874" y="4910228"/>
            <a:ext cx="7027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ART</a:t>
            </a:r>
          </a:p>
        </p:txBody>
      </p:sp>
    </p:spTree>
    <p:extLst>
      <p:ext uri="{BB962C8B-B14F-4D97-AF65-F5344CB8AC3E}">
        <p14:creationId xmlns:p14="http://schemas.microsoft.com/office/powerpoint/2010/main" val="3987527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9B5121-5A9C-C724-CEAB-BD281617DDBC}"/>
              </a:ext>
            </a:extLst>
          </p:cNvPr>
          <p:cNvSpPr>
            <a:spLocks noGrp="1"/>
          </p:cNvSpPr>
          <p:nvPr>
            <p:ph type="title"/>
          </p:nvPr>
        </p:nvSpPr>
        <p:spPr/>
        <p:txBody>
          <a:bodyPr/>
          <a:lstStyle/>
          <a:p>
            <a:pPr algn="ctr"/>
            <a:r>
              <a:rPr lang="ar" b="1"/>
              <a:t>شكرا على اهتمامكم!</a:t>
            </a:r>
          </a:p>
        </p:txBody>
      </p:sp>
    </p:spTree>
    <p:extLst>
      <p:ext uri="{BB962C8B-B14F-4D97-AF65-F5344CB8AC3E}">
        <p14:creationId xmlns:p14="http://schemas.microsoft.com/office/powerpoint/2010/main" val="3357065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13A1-3996-547C-E539-E418193305C6}"/>
              </a:ext>
            </a:extLst>
          </p:cNvPr>
          <p:cNvSpPr>
            <a:spLocks noGrp="1"/>
          </p:cNvSpPr>
          <p:nvPr>
            <p:ph type="title"/>
          </p:nvPr>
        </p:nvSpPr>
        <p:spPr/>
        <p:txBody>
          <a:bodyPr/>
          <a:lstStyle/>
          <a:p>
            <a:pPr algn="r"/>
            <a:r>
              <a:rPr lang="ar" dirty="0">
                <a:cs typeface="Tahoma"/>
              </a:rPr>
              <a:t>تحديث المدخلات الديموغرافية لمشروع  </a:t>
            </a:r>
            <a:br>
              <a:rPr lang="ar" dirty="0">
                <a:ea typeface="+mj-lt"/>
                <a:cs typeface="Tahoma"/>
              </a:rPr>
            </a:br>
            <a:r>
              <a:rPr lang="ar" b="1" dirty="0">
                <a:ea typeface="+mj-lt"/>
                <a:cs typeface="+mj-lt"/>
              </a:rPr>
              <a:t>WPP 2024</a:t>
            </a:r>
            <a:endParaRPr lang="ar" dirty="0">
              <a:ea typeface="+mj-lt"/>
              <a:cs typeface="+mj-lt"/>
            </a:endParaRPr>
          </a:p>
        </p:txBody>
      </p:sp>
      <p:sp>
        <p:nvSpPr>
          <p:cNvPr id="3" name="Content Placeholder 2">
            <a:extLst>
              <a:ext uri="{FF2B5EF4-FFF2-40B4-BE49-F238E27FC236}">
                <a16:creationId xmlns:a16="http://schemas.microsoft.com/office/drawing/2014/main" id="{19BF72D4-2570-9E0A-82DB-E9FD1BB06F59}"/>
              </a:ext>
            </a:extLst>
          </p:cNvPr>
          <p:cNvSpPr>
            <a:spLocks noGrp="1"/>
          </p:cNvSpPr>
          <p:nvPr>
            <p:ph idx="1"/>
          </p:nvPr>
        </p:nvSpPr>
        <p:spPr>
          <a:xfrm>
            <a:off x="7098245" y="771411"/>
            <a:ext cx="4607980" cy="3019539"/>
          </a:xfrm>
        </p:spPr>
        <p:txBody>
          <a:bodyPr>
            <a:normAutofit/>
          </a:bodyPr>
          <a:lstStyle/>
          <a:p>
            <a:pPr marL="457200" indent="-457200" algn="r">
              <a:buFont typeface="+mj-lt"/>
              <a:buAutoNum type="arabicPeriod"/>
            </a:pPr>
            <a:r>
              <a:rPr lang="ar">
                <a:solidFill>
                  <a:schemeClr val="tx1"/>
                </a:solidFill>
              </a:rPr>
              <a:t>افتح </a:t>
            </a:r>
            <a:r>
              <a:rPr lang="ar" b="1">
                <a:solidFill>
                  <a:schemeClr val="tx1"/>
                </a:solidFill>
              </a:rPr>
              <a:t>مدير العرض</a:t>
            </a:r>
          </a:p>
          <a:p>
            <a:pPr marL="457200" indent="-457200" algn="r">
              <a:buFont typeface="+mj-lt"/>
              <a:buAutoNum type="arabicPeriod"/>
            </a:pPr>
            <a:r>
              <a:rPr lang="ar">
                <a:solidFill>
                  <a:schemeClr val="tx1"/>
                </a:solidFill>
              </a:rPr>
              <a:t>انقر فوق </a:t>
            </a:r>
            <a:r>
              <a:rPr lang="ar" b="1">
                <a:solidFill>
                  <a:schemeClr val="tx1"/>
                </a:solidFill>
              </a:rPr>
              <a:t>البيانات الافتراضية</a:t>
            </a:r>
          </a:p>
          <a:p>
            <a:pPr marL="457200" indent="-457200" algn="r">
              <a:buFont typeface="+mj-lt"/>
              <a:buAutoNum type="arabicPeriod"/>
            </a:pPr>
            <a:r>
              <a:rPr lang="ar">
                <a:solidFill>
                  <a:schemeClr val="tx1"/>
                </a:solidFill>
              </a:rPr>
              <a:t>حدد المربع بجوار </a:t>
            </a:r>
            <a:r>
              <a:rPr lang="ar" b="1">
                <a:solidFill>
                  <a:schemeClr val="tx1"/>
                </a:solidFill>
              </a:rPr>
              <a:t>WPP 2024 </a:t>
            </a:r>
            <a:r>
              <a:rPr lang="ar">
                <a:solidFill>
                  <a:schemeClr val="tx1"/>
                </a:solidFill>
              </a:rPr>
              <a:t>لتحميل المدخلات الديموغرافية المحدثة</a:t>
            </a:r>
          </a:p>
          <a:p>
            <a:pPr marL="457200" indent="-457200" algn="r">
              <a:buFont typeface="+mj-lt"/>
              <a:buAutoNum type="arabicPeriod"/>
            </a:pPr>
            <a:r>
              <a:rPr lang="ar">
                <a:solidFill>
                  <a:schemeClr val="tx1"/>
                </a:solidFill>
              </a:rPr>
              <a:t>اضغط على </a:t>
            </a:r>
            <a:r>
              <a:rPr lang="ar" b="1">
                <a:solidFill>
                  <a:schemeClr val="tx1"/>
                </a:solidFill>
              </a:rPr>
              <a:t>موافق </a:t>
            </a:r>
            <a:r>
              <a:rPr lang="ar">
                <a:solidFill>
                  <a:schemeClr val="tx1"/>
                </a:solidFill>
              </a:rPr>
              <a:t>لمغادرة محرر البيانات الافتراضي</a:t>
            </a:r>
          </a:p>
          <a:p>
            <a:pPr marL="457200" indent="-457200" algn="r">
              <a:buFont typeface="+mj-lt"/>
              <a:buAutoNum type="arabicPeriod"/>
            </a:pPr>
            <a:r>
              <a:rPr lang="ar">
                <a:solidFill>
                  <a:schemeClr val="tx1"/>
                </a:solidFill>
              </a:rPr>
              <a:t>اضغط على </a:t>
            </a:r>
            <a:r>
              <a:rPr lang="ar" b="1">
                <a:solidFill>
                  <a:schemeClr val="tx1"/>
                </a:solidFill>
              </a:rPr>
              <a:t>موافق </a:t>
            </a:r>
            <a:r>
              <a:rPr lang="ar">
                <a:solidFill>
                  <a:schemeClr val="tx1"/>
                </a:solidFill>
              </a:rPr>
              <a:t>مرة أخرى لمغادرة مدير العرض</a:t>
            </a:r>
          </a:p>
        </p:txBody>
      </p:sp>
      <p:pic>
        <p:nvPicPr>
          <p:cNvPr id="5" name="Picture 4">
            <a:extLst>
              <a:ext uri="{FF2B5EF4-FFF2-40B4-BE49-F238E27FC236}">
                <a16:creationId xmlns:a16="http://schemas.microsoft.com/office/drawing/2014/main" id="{E3DED32E-E9C6-A204-549A-BFFC939D0D4F}"/>
              </a:ext>
            </a:extLst>
          </p:cNvPr>
          <p:cNvPicPr>
            <a:picLocks noChangeAspect="1"/>
          </p:cNvPicPr>
          <p:nvPr/>
        </p:nvPicPr>
        <p:blipFill>
          <a:blip r:embed="rId2"/>
          <a:stretch>
            <a:fillRect/>
          </a:stretch>
        </p:blipFill>
        <p:spPr>
          <a:xfrm>
            <a:off x="3531132" y="771412"/>
            <a:ext cx="2157413" cy="68580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3DC16E04-AAD9-36DA-06C7-C3FC3FC1414B}"/>
              </a:ext>
            </a:extLst>
          </p:cNvPr>
          <p:cNvPicPr>
            <a:picLocks noChangeAspect="1"/>
          </p:cNvPicPr>
          <p:nvPr/>
        </p:nvPicPr>
        <p:blipFill>
          <a:blip r:embed="rId3"/>
          <a:srcRect/>
          <a:stretch/>
        </p:blipFill>
        <p:spPr>
          <a:xfrm>
            <a:off x="3531132" y="1524172"/>
            <a:ext cx="3443288" cy="3662362"/>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712587ED-75A6-FB0A-0523-F5099E151182}"/>
              </a:ext>
            </a:extLst>
          </p:cNvPr>
          <p:cNvPicPr>
            <a:picLocks noChangeAspect="1"/>
          </p:cNvPicPr>
          <p:nvPr/>
        </p:nvPicPr>
        <p:blipFill>
          <a:blip r:embed="rId4"/>
          <a:srcRect/>
          <a:stretch/>
        </p:blipFill>
        <p:spPr>
          <a:xfrm>
            <a:off x="6257663" y="4042904"/>
            <a:ext cx="3319462" cy="2657475"/>
          </a:xfrm>
          <a:prstGeom prst="rect">
            <a:avLst/>
          </a:prstGeom>
          <a:effectLst>
            <a:outerShdw blurRad="50800" dist="38100" dir="2700000" algn="tl" rotWithShape="0">
              <a:prstClr val="black">
                <a:alpha val="40000"/>
              </a:prstClr>
            </a:outerShdw>
          </a:effectLst>
        </p:spPr>
      </p:pic>
      <p:sp>
        <p:nvSpPr>
          <p:cNvPr id="11" name="Oval 10">
            <a:extLst>
              <a:ext uri="{FF2B5EF4-FFF2-40B4-BE49-F238E27FC236}">
                <a16:creationId xmlns:a16="http://schemas.microsoft.com/office/drawing/2014/main" id="{3C7EE279-D705-97BB-BB7F-B9AD36C31E6A}"/>
              </a:ext>
            </a:extLst>
          </p:cNvPr>
          <p:cNvSpPr/>
          <p:nvPr/>
        </p:nvSpPr>
        <p:spPr>
          <a:xfrm>
            <a:off x="4650621" y="951925"/>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7281F2DA-BE5D-3D00-8F61-2A2EF2E6D44E}"/>
              </a:ext>
            </a:extLst>
          </p:cNvPr>
          <p:cNvSpPr/>
          <p:nvPr/>
        </p:nvSpPr>
        <p:spPr>
          <a:xfrm>
            <a:off x="4722059" y="1400345"/>
            <a:ext cx="314325" cy="2998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4A121DD2-061B-3405-25D0-869EA34D78F3}"/>
              </a:ext>
            </a:extLst>
          </p:cNvPr>
          <p:cNvSpPr/>
          <p:nvPr/>
        </p:nvSpPr>
        <p:spPr>
          <a:xfrm rot="16200000">
            <a:off x="5203033" y="3940684"/>
            <a:ext cx="314325" cy="190023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6E997203-D0D1-190B-2E0A-A96B0DADEB88}"/>
              </a:ext>
            </a:extLst>
          </p:cNvPr>
          <p:cNvSpPr/>
          <p:nvPr/>
        </p:nvSpPr>
        <p:spPr>
          <a:xfrm>
            <a:off x="3535895" y="4776502"/>
            <a:ext cx="874181" cy="228601"/>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3495375-F18F-DBF4-BCA8-A52167758953}"/>
              </a:ext>
            </a:extLst>
          </p:cNvPr>
          <p:cNvSpPr/>
          <p:nvPr/>
        </p:nvSpPr>
        <p:spPr>
          <a:xfrm>
            <a:off x="6257663" y="5033676"/>
            <a:ext cx="976575" cy="228601"/>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8589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BE23-152A-DCD2-C128-47B264FB8C19}"/>
              </a:ext>
            </a:extLst>
          </p:cNvPr>
          <p:cNvSpPr>
            <a:spLocks noGrp="1"/>
          </p:cNvSpPr>
          <p:nvPr>
            <p:ph type="title"/>
          </p:nvPr>
        </p:nvSpPr>
        <p:spPr/>
        <p:txBody>
          <a:bodyPr/>
          <a:lstStyle/>
          <a:p>
            <a:pPr algn="r"/>
            <a:r>
              <a:rPr lang="ar"/>
              <a:t>مراجعة تقدير عدد السكان</a:t>
            </a:r>
            <a:endParaRPr lang="en-US"/>
          </a:p>
        </p:txBody>
      </p:sp>
      <p:sp>
        <p:nvSpPr>
          <p:cNvPr id="3" name="Content Placeholder 2">
            <a:extLst>
              <a:ext uri="{FF2B5EF4-FFF2-40B4-BE49-F238E27FC236}">
                <a16:creationId xmlns:a16="http://schemas.microsoft.com/office/drawing/2014/main" id="{EFD22BBD-9BB7-63BA-4044-DC7E953B63D4}"/>
              </a:ext>
            </a:extLst>
          </p:cNvPr>
          <p:cNvSpPr>
            <a:spLocks noGrp="1"/>
          </p:cNvSpPr>
          <p:nvPr>
            <p:ph idx="1"/>
          </p:nvPr>
        </p:nvSpPr>
        <p:spPr>
          <a:xfrm>
            <a:off x="3442547" y="813308"/>
            <a:ext cx="8260080" cy="6014720"/>
          </a:xfrm>
        </p:spPr>
        <p:txBody>
          <a:bodyPr anchor="t">
            <a:normAutofit/>
          </a:bodyPr>
          <a:lstStyle/>
          <a:p>
            <a:pPr marL="342900" indent="-342900" algn="r"/>
            <a:r>
              <a:rPr lang="ar" dirty="0">
                <a:solidFill>
                  <a:schemeClr val="tx1"/>
                </a:solidFill>
                <a:cs typeface="Tahoma"/>
              </a:rPr>
              <a:t>استخدم </a:t>
            </a:r>
            <a:r>
              <a:rPr lang="ar" b="1" dirty="0">
                <a:solidFill>
                  <a:schemeClr val="tx1"/>
                </a:solidFill>
                <a:cs typeface="Tahoma"/>
              </a:rPr>
              <a:t>"                         &gt; النتائج   &gt;  السكان  &gt;   إجمالي السكان" </a:t>
            </a:r>
            <a:r>
              <a:rPr lang="ar" dirty="0">
                <a:solidFill>
                  <a:schemeClr val="tx1"/>
                </a:solidFill>
                <a:cs typeface="Tahoma"/>
              </a:rPr>
              <a:t>لرؤية تقدير عدد السكان في </a:t>
            </a:r>
            <a:endParaRPr lang="en-US">
              <a:solidFill>
                <a:schemeClr val="tx1"/>
              </a:solidFill>
            </a:endParaRPr>
          </a:p>
          <a:p>
            <a:pPr marL="342900" indent="-342900" algn="r"/>
            <a:r>
              <a:rPr lang="ar" dirty="0">
                <a:solidFill>
                  <a:schemeClr val="tx1"/>
                </a:solidFill>
                <a:cs typeface="Tahoma"/>
              </a:rPr>
              <a:t>قد ترغب البلدان في تطبيق تعديل </a:t>
            </a:r>
            <a:r>
              <a:rPr lang="ar" i="1" dirty="0">
                <a:solidFill>
                  <a:schemeClr val="tx1"/>
                </a:solidFill>
                <a:cs typeface="Tahoma"/>
              </a:rPr>
              <a:t>مخصص </a:t>
            </a:r>
            <a:r>
              <a:rPr lang="ar" dirty="0">
                <a:solidFill>
                  <a:schemeClr val="tx1"/>
                </a:solidFill>
                <a:cs typeface="Tahoma"/>
              </a:rPr>
              <a:t>عن طريق ضرب عدد سكان عام 1970 بعامل مقياس ليتناسب مع تقديراتها لعدد سكان عام 2024</a:t>
            </a:r>
          </a:p>
          <a:p>
            <a:pPr marL="342900" indent="-342900" algn="r"/>
            <a:r>
              <a:rPr lang="ar" dirty="0">
                <a:solidFill>
                  <a:schemeClr val="tx1"/>
                </a:solidFill>
                <a:cs typeface="Tahoma"/>
              </a:rPr>
              <a:t>قد تجبر البلدان بدلاً من ذلك                             على مطابقة توقعات                 الخاصة بها                باستخدام ملف                       خارجي</a:t>
            </a:r>
          </a:p>
        </p:txBody>
      </p:sp>
      <p:pic>
        <p:nvPicPr>
          <p:cNvPr id="11" name="Picture 10">
            <a:extLst>
              <a:ext uri="{FF2B5EF4-FFF2-40B4-BE49-F238E27FC236}">
                <a16:creationId xmlns:a16="http://schemas.microsoft.com/office/drawing/2014/main" id="{C74F68EE-715E-6BCC-58F3-E9478044EEB8}"/>
              </a:ext>
            </a:extLst>
          </p:cNvPr>
          <p:cNvPicPr>
            <a:picLocks noChangeAspect="1"/>
          </p:cNvPicPr>
          <p:nvPr/>
        </p:nvPicPr>
        <p:blipFill>
          <a:blip r:embed="rId2"/>
          <a:stretch>
            <a:fillRect/>
          </a:stretch>
        </p:blipFill>
        <p:spPr>
          <a:xfrm>
            <a:off x="4493956" y="3177019"/>
            <a:ext cx="5505450" cy="3405188"/>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533C66B8-F3A9-B98B-54C5-16EBEDE75917}"/>
              </a:ext>
            </a:extLst>
          </p:cNvPr>
          <p:cNvSpPr txBox="1"/>
          <p:nvPr/>
        </p:nvSpPr>
        <p:spPr>
          <a:xfrm>
            <a:off x="9296400" y="695960"/>
            <a:ext cx="141224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a:t>"</a:t>
            </a:r>
            <a:r>
              <a:rPr lang="en-US" sz="2200" b="1"/>
              <a:t>DemProj</a:t>
            </a:r>
          </a:p>
        </p:txBody>
      </p:sp>
      <p:sp>
        <p:nvSpPr>
          <p:cNvPr id="5" name="TextBox 4">
            <a:extLst>
              <a:ext uri="{FF2B5EF4-FFF2-40B4-BE49-F238E27FC236}">
                <a16:creationId xmlns:a16="http://schemas.microsoft.com/office/drawing/2014/main" id="{BFA896AC-E8B6-B478-FADD-EEF2AF1D71EA}"/>
              </a:ext>
            </a:extLst>
          </p:cNvPr>
          <p:cNvSpPr txBox="1"/>
          <p:nvPr/>
        </p:nvSpPr>
        <p:spPr>
          <a:xfrm>
            <a:off x="5796279" y="1036320"/>
            <a:ext cx="131064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a:t>Spectrum</a:t>
            </a:r>
          </a:p>
        </p:txBody>
      </p:sp>
      <p:sp>
        <p:nvSpPr>
          <p:cNvPr id="6" name="TextBox 5">
            <a:extLst>
              <a:ext uri="{FF2B5EF4-FFF2-40B4-BE49-F238E27FC236}">
                <a16:creationId xmlns:a16="http://schemas.microsoft.com/office/drawing/2014/main" id="{240C018A-DC3E-1A11-2FE9-409FDD5C1F57}"/>
              </a:ext>
            </a:extLst>
          </p:cNvPr>
          <p:cNvSpPr txBox="1"/>
          <p:nvPr/>
        </p:nvSpPr>
        <p:spPr>
          <a:xfrm>
            <a:off x="7635238" y="2184400"/>
            <a:ext cx="131064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a:t>Spectrum</a:t>
            </a:r>
          </a:p>
        </p:txBody>
      </p:sp>
      <p:sp>
        <p:nvSpPr>
          <p:cNvPr id="7" name="TextBox 6">
            <a:extLst>
              <a:ext uri="{FF2B5EF4-FFF2-40B4-BE49-F238E27FC236}">
                <a16:creationId xmlns:a16="http://schemas.microsoft.com/office/drawing/2014/main" id="{2A4128CE-E857-E762-F45C-28AA93C90451}"/>
              </a:ext>
            </a:extLst>
          </p:cNvPr>
          <p:cNvSpPr txBox="1"/>
          <p:nvPr/>
        </p:nvSpPr>
        <p:spPr>
          <a:xfrm>
            <a:off x="9839958" y="2509520"/>
            <a:ext cx="73152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a:t>CSO</a:t>
            </a:r>
          </a:p>
        </p:txBody>
      </p:sp>
      <p:sp>
        <p:nvSpPr>
          <p:cNvPr id="8" name="TextBox 7">
            <a:extLst>
              <a:ext uri="{FF2B5EF4-FFF2-40B4-BE49-F238E27FC236}">
                <a16:creationId xmlns:a16="http://schemas.microsoft.com/office/drawing/2014/main" id="{9596D269-58A1-76D3-7BF7-8EDA12C9BBFD}"/>
              </a:ext>
            </a:extLst>
          </p:cNvPr>
          <p:cNvSpPr txBox="1"/>
          <p:nvPr/>
        </p:nvSpPr>
        <p:spPr>
          <a:xfrm>
            <a:off x="7432038" y="2712720"/>
            <a:ext cx="69088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 CSV</a:t>
            </a:r>
          </a:p>
        </p:txBody>
      </p:sp>
    </p:spTree>
    <p:extLst>
      <p:ext uri="{BB962C8B-B14F-4D97-AF65-F5344CB8AC3E}">
        <p14:creationId xmlns:p14="http://schemas.microsoft.com/office/powerpoint/2010/main" val="2657102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1B29236-F8C4-9299-FCA4-41C09F7A6D84}"/>
              </a:ext>
            </a:extLst>
          </p:cNvPr>
          <p:cNvPicPr>
            <a:picLocks noChangeAspect="1"/>
          </p:cNvPicPr>
          <p:nvPr/>
        </p:nvPicPr>
        <p:blipFill>
          <a:blip r:embed="rId3"/>
          <a:srcRect b="9561"/>
          <a:stretch/>
        </p:blipFill>
        <p:spPr>
          <a:xfrm>
            <a:off x="371464" y="2135907"/>
            <a:ext cx="5322570" cy="3163711"/>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FC88D8BA-335E-8252-2B90-DBC55C22AF2E}"/>
              </a:ext>
            </a:extLst>
          </p:cNvPr>
          <p:cNvSpPr txBox="1"/>
          <p:nvPr/>
        </p:nvSpPr>
        <p:spPr>
          <a:xfrm>
            <a:off x="891778" y="1462712"/>
            <a:ext cx="4281941" cy="646331"/>
          </a:xfrm>
          <a:prstGeom prst="rect">
            <a:avLst/>
          </a:prstGeom>
          <a:noFill/>
        </p:spPr>
        <p:txBody>
          <a:bodyPr wrap="none" rtlCol="0">
            <a:spAutoFit/>
          </a:bodyPr>
          <a:lstStyle/>
          <a:p>
            <a:pPr algn="ctr"/>
            <a:r>
              <a:rPr lang="ar" b="1">
                <a:solidFill>
                  <a:schemeClr val="tx1">
                    <a:lumMod val="75000"/>
                    <a:lumOff val="25000"/>
                  </a:schemeClr>
                </a:solidFill>
                <a:latin typeface="+mj-lt"/>
              </a:rPr>
              <a:t>مصادر البيانات</a:t>
            </a:r>
          </a:p>
          <a:p>
            <a:pPr algn="ctr"/>
            <a:r>
              <a:rPr lang="ar" sz="1800">
                <a:latin typeface="+mj-lt"/>
                <a:hlinkClick r:id="rId4"/>
              </a:rPr>
              <a:t>https://population.un.org/wpp/datasources</a:t>
            </a:r>
            <a:endParaRPr lang="en-US" b="1">
              <a:latin typeface="+mj-lt"/>
            </a:endParaRPr>
          </a:p>
        </p:txBody>
      </p:sp>
      <p:pic>
        <p:nvPicPr>
          <p:cNvPr id="7" name="Picture 6">
            <a:extLst>
              <a:ext uri="{FF2B5EF4-FFF2-40B4-BE49-F238E27FC236}">
                <a16:creationId xmlns:a16="http://schemas.microsoft.com/office/drawing/2014/main" id="{1592364C-8C6E-06DB-3B38-47BD90E3987F}"/>
              </a:ext>
            </a:extLst>
          </p:cNvPr>
          <p:cNvPicPr>
            <a:picLocks noChangeAspect="1"/>
          </p:cNvPicPr>
          <p:nvPr/>
        </p:nvPicPr>
        <p:blipFill>
          <a:blip r:embed="rId5"/>
          <a:stretch>
            <a:fillRect/>
          </a:stretch>
        </p:blipFill>
        <p:spPr>
          <a:xfrm>
            <a:off x="5884081" y="2135907"/>
            <a:ext cx="5936456" cy="4183380"/>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24418939-86C2-7D04-BD05-8B95877A1C12}"/>
              </a:ext>
            </a:extLst>
          </p:cNvPr>
          <p:cNvSpPr txBox="1"/>
          <p:nvPr/>
        </p:nvSpPr>
        <p:spPr>
          <a:xfrm>
            <a:off x="6656836" y="1462712"/>
            <a:ext cx="4390946" cy="646331"/>
          </a:xfrm>
          <a:prstGeom prst="rect">
            <a:avLst/>
          </a:prstGeom>
          <a:noFill/>
        </p:spPr>
        <p:txBody>
          <a:bodyPr wrap="none" rtlCol="0">
            <a:spAutoFit/>
          </a:bodyPr>
          <a:lstStyle/>
          <a:p>
            <a:pPr algn="ctr"/>
            <a:r>
              <a:rPr lang="ar" b="1">
                <a:solidFill>
                  <a:schemeClr val="tx1">
                    <a:lumMod val="75000"/>
                    <a:lumOff val="25000"/>
                  </a:schemeClr>
                </a:solidFill>
                <a:latin typeface="+mj-lt"/>
              </a:rPr>
              <a:t>بوابة البيانات</a:t>
            </a:r>
          </a:p>
          <a:p>
            <a:pPr algn="ctr"/>
            <a:r>
              <a:rPr lang="ar" sz="1800">
                <a:latin typeface="+mj-lt"/>
                <a:hlinkClick r:id="rId6"/>
              </a:rPr>
              <a:t>https://population.un.org/dataportal/home</a:t>
            </a:r>
            <a:endParaRPr lang="en-US" b="1">
              <a:latin typeface="+mj-lt"/>
            </a:endParaRPr>
          </a:p>
        </p:txBody>
      </p:sp>
      <p:sp>
        <p:nvSpPr>
          <p:cNvPr id="3" name="TextBox 2">
            <a:extLst>
              <a:ext uri="{FF2B5EF4-FFF2-40B4-BE49-F238E27FC236}">
                <a16:creationId xmlns:a16="http://schemas.microsoft.com/office/drawing/2014/main" id="{9CFAF8B4-90AA-E0D0-04B7-F3E0756A2827}"/>
              </a:ext>
            </a:extLst>
          </p:cNvPr>
          <p:cNvSpPr txBox="1"/>
          <p:nvPr/>
        </p:nvSpPr>
        <p:spPr>
          <a:xfrm>
            <a:off x="3183312" y="556564"/>
            <a:ext cx="5825377" cy="646331"/>
          </a:xfrm>
          <a:prstGeom prst="rect">
            <a:avLst/>
          </a:prstGeom>
          <a:noFill/>
        </p:spPr>
        <p:txBody>
          <a:bodyPr wrap="none" rtlCol="0">
            <a:spAutoFit/>
          </a:bodyPr>
          <a:lstStyle/>
          <a:p>
            <a:r>
              <a:rPr lang="ar" sz="3600" b="1">
                <a:solidFill>
                  <a:schemeClr val="tx1">
                    <a:lumMod val="75000"/>
                    <a:lumOff val="25000"/>
                  </a:schemeClr>
                </a:solidFill>
              </a:rPr>
              <a:t>WPP 2024: الموارد المتاحة عبر الإنترنت</a:t>
            </a:r>
          </a:p>
        </p:txBody>
      </p:sp>
      <p:pic>
        <p:nvPicPr>
          <p:cNvPr id="9" name="Picture 8">
            <a:extLst>
              <a:ext uri="{FF2B5EF4-FFF2-40B4-BE49-F238E27FC236}">
                <a16:creationId xmlns:a16="http://schemas.microsoft.com/office/drawing/2014/main" id="{C363E806-ADB0-D260-D62F-DF963935B060}"/>
              </a:ext>
            </a:extLst>
          </p:cNvPr>
          <p:cNvPicPr>
            <a:picLocks noChangeAspect="1"/>
          </p:cNvPicPr>
          <p:nvPr/>
        </p:nvPicPr>
        <p:blipFill>
          <a:blip r:embed="rId7"/>
          <a:srcRect t="-1" r="33151" b="63116"/>
          <a:stretch/>
        </p:blipFill>
        <p:spPr>
          <a:xfrm>
            <a:off x="371464" y="5395288"/>
            <a:ext cx="3479644" cy="1009082"/>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3522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6892AC-EC48-0E98-4ED4-0EBBA796F9D1}"/>
              </a:ext>
            </a:extLst>
          </p:cNvPr>
          <p:cNvPicPr>
            <a:picLocks noChangeAspect="1"/>
          </p:cNvPicPr>
          <p:nvPr/>
        </p:nvPicPr>
        <p:blipFill rotWithShape="1">
          <a:blip r:embed="rId2"/>
          <a:srcRect t="676" b="676"/>
          <a:stretch/>
        </p:blipFill>
        <p:spPr>
          <a:xfrm>
            <a:off x="2897718" y="1267024"/>
            <a:ext cx="9144000" cy="1332841"/>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749A5BE7-8013-A517-71EB-7A7E855AB1E8}"/>
              </a:ext>
            </a:extLst>
          </p:cNvPr>
          <p:cNvSpPr>
            <a:spLocks noGrp="1"/>
          </p:cNvSpPr>
          <p:nvPr>
            <p:ph type="title"/>
          </p:nvPr>
        </p:nvSpPr>
        <p:spPr/>
        <p:txBody>
          <a:bodyPr vert="horz" lIns="91440" tIns="45720" rIns="91440" bIns="45720" rtlCol="0" anchor="ctr">
            <a:normAutofit/>
          </a:bodyPr>
          <a:lstStyle/>
          <a:p>
            <a:pPr algn="r"/>
            <a:r>
              <a:rPr lang="ar"/>
              <a:t>تحديث بيانات البرنامج</a:t>
            </a:r>
            <a:endParaRPr lang="en-US"/>
          </a:p>
        </p:txBody>
      </p:sp>
      <p:sp>
        <p:nvSpPr>
          <p:cNvPr id="9" name="Content Placeholder 8">
            <a:extLst>
              <a:ext uri="{FF2B5EF4-FFF2-40B4-BE49-F238E27FC236}">
                <a16:creationId xmlns:a16="http://schemas.microsoft.com/office/drawing/2014/main" id="{6D683964-749A-FE23-8A2B-5C8C49A89B57}"/>
              </a:ext>
            </a:extLst>
          </p:cNvPr>
          <p:cNvSpPr>
            <a:spLocks noGrp="1"/>
          </p:cNvSpPr>
          <p:nvPr>
            <p:ph idx="1"/>
          </p:nvPr>
        </p:nvSpPr>
        <p:spPr>
          <a:xfrm>
            <a:off x="3869268" y="2876550"/>
            <a:ext cx="7315200" cy="3108198"/>
          </a:xfrm>
        </p:spPr>
        <p:txBody>
          <a:bodyPr>
            <a:normAutofit fontScale="92500" lnSpcReduction="10000"/>
          </a:bodyPr>
          <a:lstStyle/>
          <a:p>
            <a:pPr algn="r"/>
            <a:r>
              <a:rPr lang="ar" b="1">
                <a:solidFill>
                  <a:schemeClr val="accent5"/>
                </a:solidFill>
              </a:rPr>
              <a:t>الوقاية من انتقال الفيروس من الأم إلى الطفل</a:t>
            </a:r>
          </a:p>
          <a:p>
            <a:pPr algn="r"/>
            <a:r>
              <a:rPr lang="ar" b="1">
                <a:solidFill>
                  <a:schemeClr val="accent5"/>
                </a:solidFill>
              </a:rPr>
              <a:t>اختبار ANC</a:t>
            </a:r>
          </a:p>
          <a:p>
            <a:pPr algn="r"/>
            <a:r>
              <a:rPr lang="ar" b="1">
                <a:solidFill>
                  <a:schemeClr val="accent5"/>
                </a:solidFill>
                <a:cs typeface="Tahoma"/>
              </a:rPr>
              <a:t>ART</a:t>
            </a:r>
            <a:endParaRPr lang="ar" b="1" dirty="0">
              <a:solidFill>
                <a:schemeClr val="accent5"/>
              </a:solidFill>
              <a:cs typeface="Tahoma"/>
            </a:endParaRPr>
          </a:p>
          <a:p>
            <a:pPr algn="r"/>
            <a:r>
              <a:rPr lang="ar" b="1">
                <a:solidFill>
                  <a:schemeClr val="accent5"/>
                </a:solidFill>
              </a:rPr>
              <a:t>اختبار فيروس نقص المناعة البشرية</a:t>
            </a:r>
          </a:p>
          <a:p>
            <a:pPr algn="r"/>
            <a:r>
              <a:rPr lang="ar" b="1">
                <a:solidFill>
                  <a:schemeClr val="accent5"/>
                </a:solidFill>
              </a:rPr>
              <a:t>معرفة الحالة</a:t>
            </a:r>
          </a:p>
          <a:p>
            <a:pPr algn="r"/>
            <a:r>
              <a:rPr lang="ar" b="1">
                <a:solidFill>
                  <a:schemeClr val="accent5"/>
                </a:solidFill>
              </a:rPr>
              <a:t>قمع الفيروسات</a:t>
            </a:r>
          </a:p>
          <a:p>
            <a:pPr algn="r"/>
            <a:r>
              <a:rPr lang="ar"/>
              <a:t>السكان الرئيسيون</a:t>
            </a:r>
          </a:p>
          <a:p>
            <a:pPr algn="r"/>
            <a:r>
              <a:rPr lang="ar" b="1">
                <a:solidFill>
                  <a:schemeClr val="accent5"/>
                </a:solidFill>
              </a:rPr>
              <a:t>التهاب السحايا الكريبتوكوكي </a:t>
            </a:r>
            <a:r>
              <a:rPr lang="ar"/>
              <a:t>( </a:t>
            </a:r>
            <a:r>
              <a:rPr lang="ar" b="1">
                <a:solidFill>
                  <a:schemeClr val="accent6"/>
                </a:solidFill>
              </a:rPr>
              <a:t>جديد </a:t>
            </a:r>
            <a:r>
              <a:rPr lang="ar"/>
              <a:t>)</a:t>
            </a:r>
          </a:p>
        </p:txBody>
      </p:sp>
      <p:sp>
        <p:nvSpPr>
          <p:cNvPr id="6" name="Oval 5">
            <a:extLst>
              <a:ext uri="{FF2B5EF4-FFF2-40B4-BE49-F238E27FC236}">
                <a16:creationId xmlns:a16="http://schemas.microsoft.com/office/drawing/2014/main" id="{7FB79A02-007B-D8A4-713D-3CB9BA177550}"/>
              </a:ext>
            </a:extLst>
          </p:cNvPr>
          <p:cNvSpPr/>
          <p:nvPr/>
        </p:nvSpPr>
        <p:spPr>
          <a:xfrm>
            <a:off x="4697768" y="2355262"/>
            <a:ext cx="1026233" cy="3143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0173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C4EE7D85-80E9-5BE3-6D8C-17AC6B165EAA}"/>
              </a:ext>
            </a:extLst>
          </p:cNvPr>
          <p:cNvGrpSpPr/>
          <p:nvPr/>
        </p:nvGrpSpPr>
        <p:grpSpPr>
          <a:xfrm>
            <a:off x="3817295" y="626478"/>
            <a:ext cx="8371233" cy="5580143"/>
            <a:chOff x="1910383" y="0"/>
            <a:chExt cx="8371233" cy="5580143"/>
          </a:xfrm>
        </p:grpSpPr>
        <p:pic>
          <p:nvPicPr>
            <p:cNvPr id="31" name="Picture 30">
              <a:extLst>
                <a:ext uri="{FF2B5EF4-FFF2-40B4-BE49-F238E27FC236}">
                  <a16:creationId xmlns:a16="http://schemas.microsoft.com/office/drawing/2014/main" id="{D49BBB62-33E4-40CE-2FAA-84763F13053B}"/>
                </a:ext>
              </a:extLst>
            </p:cNvPr>
            <p:cNvPicPr>
              <a:picLocks noChangeAspect="1"/>
            </p:cNvPicPr>
            <p:nvPr/>
          </p:nvPicPr>
          <p:blipFill>
            <a:blip r:embed="rId3"/>
            <a:srcRect b="27639"/>
            <a:stretch/>
          </p:blipFill>
          <p:spPr>
            <a:xfrm>
              <a:off x="1910383" y="0"/>
              <a:ext cx="8371233" cy="4962525"/>
            </a:xfrm>
            <a:prstGeom prst="rect">
              <a:avLst/>
            </a:prstGeom>
          </p:spPr>
        </p:pic>
        <p:pic>
          <p:nvPicPr>
            <p:cNvPr id="33" name="Picture 32">
              <a:extLst>
                <a:ext uri="{FF2B5EF4-FFF2-40B4-BE49-F238E27FC236}">
                  <a16:creationId xmlns:a16="http://schemas.microsoft.com/office/drawing/2014/main" id="{5B63B012-B429-4444-C194-031713C2B0F1}"/>
                </a:ext>
              </a:extLst>
            </p:cNvPr>
            <p:cNvPicPr>
              <a:picLocks noChangeAspect="1"/>
            </p:cNvPicPr>
            <p:nvPr/>
          </p:nvPicPr>
          <p:blipFill>
            <a:blip r:embed="rId3"/>
            <a:srcRect t="90965"/>
            <a:stretch/>
          </p:blipFill>
          <p:spPr>
            <a:xfrm>
              <a:off x="1910383" y="4960496"/>
              <a:ext cx="8371233" cy="619647"/>
            </a:xfrm>
            <a:prstGeom prst="rect">
              <a:avLst/>
            </a:prstGeom>
          </p:spPr>
        </p:pic>
      </p:grpSp>
      <p:sp>
        <p:nvSpPr>
          <p:cNvPr id="2" name="Title 1">
            <a:extLst>
              <a:ext uri="{FF2B5EF4-FFF2-40B4-BE49-F238E27FC236}">
                <a16:creationId xmlns:a16="http://schemas.microsoft.com/office/drawing/2014/main" id="{DAFA7C71-416D-7E17-4A38-7A2AB09FB3F4}"/>
              </a:ext>
            </a:extLst>
          </p:cNvPr>
          <p:cNvSpPr>
            <a:spLocks noGrp="1"/>
          </p:cNvSpPr>
          <p:nvPr>
            <p:ph type="title"/>
          </p:nvPr>
        </p:nvSpPr>
        <p:spPr>
          <a:xfrm>
            <a:off x="252919" y="1123838"/>
            <a:ext cx="2947482" cy="1076438"/>
          </a:xfrm>
        </p:spPr>
        <p:txBody>
          <a:bodyPr>
            <a:noAutofit/>
          </a:bodyPr>
          <a:lstStyle/>
          <a:p>
            <a:pPr algn="r"/>
            <a:r>
              <a:rPr lang="ar" sz="2800" b="1"/>
              <a:t>الوقاية من انتقال الفيروس من الأم إلى الطفل</a:t>
            </a:r>
          </a:p>
        </p:txBody>
      </p:sp>
      <p:sp>
        <p:nvSpPr>
          <p:cNvPr id="4" name="TextBox 3">
            <a:extLst>
              <a:ext uri="{FF2B5EF4-FFF2-40B4-BE49-F238E27FC236}">
                <a16:creationId xmlns:a16="http://schemas.microsoft.com/office/drawing/2014/main" id="{8A43B42C-8735-47D7-10FA-E08026E83581}"/>
              </a:ext>
            </a:extLst>
          </p:cNvPr>
          <p:cNvSpPr txBox="1"/>
          <p:nvPr/>
        </p:nvSpPr>
        <p:spPr>
          <a:xfrm>
            <a:off x="166635" y="2576933"/>
            <a:ext cx="3165522" cy="3293209"/>
          </a:xfrm>
          <a:prstGeom prst="rect">
            <a:avLst/>
          </a:prstGeom>
          <a:noFill/>
        </p:spPr>
        <p:txBody>
          <a:bodyPr wrap="square" lIns="91440" tIns="45720" rIns="91440" bIns="45720" rtlCol="0" anchor="t">
            <a:spAutoFit/>
          </a:bodyPr>
          <a:lstStyle/>
          <a:p>
            <a:pPr marL="342900" indent="-342900" algn="r">
              <a:buFont typeface="+mj-lt"/>
              <a:buAutoNum type="arabicPeriod"/>
            </a:pPr>
            <a:r>
              <a:rPr lang="ar" sz="1600">
                <a:solidFill>
                  <a:schemeClr val="bg1"/>
                </a:solidFill>
                <a:cs typeface="+mj-cs"/>
              </a:rPr>
              <a:t>عرض الأرقام</a:t>
            </a:r>
          </a:p>
          <a:p>
            <a:pPr marL="342900" indent="-342900" algn="r">
              <a:buFont typeface="+mj-lt"/>
              <a:buAutoNum type="arabicPeriod"/>
            </a:pPr>
            <a:r>
              <a:rPr lang="ar" sz="1600">
                <a:solidFill>
                  <a:schemeClr val="bg1"/>
                </a:solidFill>
                <a:cs typeface="+mj-cs"/>
              </a:rPr>
              <a:t>إضافة بيانات ما قبل الولادة لعام 2024</a:t>
            </a:r>
          </a:p>
          <a:p>
            <a:pPr marL="342900" indent="-342900" algn="r">
              <a:buFont typeface="+mj-lt"/>
              <a:buAutoNum type="arabicPeriod"/>
            </a:pPr>
            <a:r>
              <a:rPr lang="ar" sz="1600">
                <a:solidFill>
                  <a:schemeClr val="bg1"/>
                </a:solidFill>
                <a:cs typeface="+mj-cs"/>
              </a:rPr>
              <a:t>مراجعة الاحتفاظ عند التسليم</a:t>
            </a:r>
          </a:p>
          <a:p>
            <a:pPr marL="800100" lvl="1" indent="-342900" algn="r">
              <a:buFont typeface="Arial" panose="020B0604020202020204" pitchFamily="34" charset="0"/>
              <a:buChar char="•"/>
            </a:pPr>
            <a:r>
              <a:rPr lang="ar" sz="1600" b="1">
                <a:solidFill>
                  <a:schemeClr val="bg1"/>
                </a:solidFill>
                <a:cs typeface="Tahoma"/>
              </a:rPr>
              <a:t>افتراضيًا: %</a:t>
            </a:r>
            <a:r>
              <a:rPr lang="ar" sz="1600">
                <a:solidFill>
                  <a:schemeClr val="bg1"/>
                </a:solidFill>
                <a:cs typeface="Tahoma"/>
              </a:rPr>
              <a:t>80</a:t>
            </a:r>
          </a:p>
          <a:p>
            <a:pPr marL="342900" indent="-342900" algn="r">
              <a:buFont typeface="+mj-lt"/>
              <a:buAutoNum type="arabicPeriod"/>
            </a:pPr>
            <a:r>
              <a:rPr lang="ar" sz="1600">
                <a:solidFill>
                  <a:schemeClr val="bg1"/>
                </a:solidFill>
                <a:cs typeface="+mj-cs"/>
              </a:rPr>
              <a:t>مراجعة التسرب الشهري أثناء الرضاعة الطبيعية</a:t>
            </a:r>
          </a:p>
          <a:p>
            <a:pPr lvl="1" algn="r"/>
            <a:r>
              <a:rPr lang="ar" sz="1600" b="1">
                <a:solidFill>
                  <a:schemeClr val="bg1"/>
                </a:solidFill>
                <a:cs typeface="+mj-cs"/>
              </a:rPr>
              <a:t>الإعدادات الافتراضية:</a:t>
            </a:r>
          </a:p>
          <a:p>
            <a:pPr marL="800100" lvl="1" indent="-342900" algn="r">
              <a:buFont typeface="Arial" panose="020B0604020202020204" pitchFamily="34" charset="0"/>
              <a:buChar char="•"/>
            </a:pPr>
            <a:r>
              <a:rPr lang="ar" sz="1600">
                <a:solidFill>
                  <a:schemeClr val="bg1"/>
                </a:solidFill>
                <a:cs typeface="+mj-cs"/>
              </a:rPr>
              <a:t>1.2% من 0 إلى 12 شهرًا</a:t>
            </a:r>
          </a:p>
          <a:p>
            <a:pPr marL="800100" lvl="1" indent="-342900" algn="r">
              <a:buFont typeface="Arial" panose="020B0604020202020204" pitchFamily="34" charset="0"/>
              <a:buChar char="•"/>
            </a:pPr>
            <a:r>
              <a:rPr lang="ar" sz="1600">
                <a:solidFill>
                  <a:schemeClr val="bg1"/>
                </a:solidFill>
                <a:cs typeface="+mj-cs"/>
              </a:rPr>
              <a:t>0.7% عند 12 شهرًا أو أكثر</a:t>
            </a:r>
          </a:p>
          <a:p>
            <a:pPr marL="342900" indent="-342900" algn="r">
              <a:buFont typeface="+mj-lt"/>
              <a:buAutoNum type="arabicPeriod"/>
            </a:pPr>
            <a:r>
              <a:rPr lang="ar" sz="1600">
                <a:solidFill>
                  <a:schemeClr val="bg1"/>
                </a:solidFill>
                <a:cs typeface="+mj-cs"/>
              </a:rPr>
              <a:t>قيم الرسم البياني</a:t>
            </a:r>
          </a:p>
          <a:p>
            <a:pPr marL="342900" indent="-342900" algn="r">
              <a:buFont typeface="+mj-lt"/>
              <a:buAutoNum type="arabicPeriod"/>
            </a:pPr>
            <a:r>
              <a:rPr lang="ar" sz="1600">
                <a:solidFill>
                  <a:schemeClr val="bg1"/>
                </a:solidFill>
                <a:cs typeface="+mj-cs"/>
              </a:rPr>
              <a:t>مراجعة أنماط الرضاعة الطبيعية</a:t>
            </a:r>
          </a:p>
        </p:txBody>
      </p:sp>
      <p:sp>
        <p:nvSpPr>
          <p:cNvPr id="8" name="Rectangle 7">
            <a:extLst>
              <a:ext uri="{FF2B5EF4-FFF2-40B4-BE49-F238E27FC236}">
                <a16:creationId xmlns:a16="http://schemas.microsoft.com/office/drawing/2014/main" id="{96BFEA02-5D8D-71CB-008B-13CC97591BFD}"/>
              </a:ext>
            </a:extLst>
          </p:cNvPr>
          <p:cNvSpPr/>
          <p:nvPr/>
        </p:nvSpPr>
        <p:spPr>
          <a:xfrm>
            <a:off x="7647112" y="2393575"/>
            <a:ext cx="371475" cy="7979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963C808-A5F6-686A-27F7-B4FBE137B6AE}"/>
              </a:ext>
            </a:extLst>
          </p:cNvPr>
          <p:cNvSpPr/>
          <p:nvPr/>
        </p:nvSpPr>
        <p:spPr>
          <a:xfrm>
            <a:off x="7542337" y="3229605"/>
            <a:ext cx="581024"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960243A-C8D6-6579-DA8E-B2C62BC8D882}"/>
              </a:ext>
            </a:extLst>
          </p:cNvPr>
          <p:cNvSpPr/>
          <p:nvPr/>
        </p:nvSpPr>
        <p:spPr>
          <a:xfrm>
            <a:off x="9345645" y="1018639"/>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 sz="1400" b="1">
                <a:solidFill>
                  <a:srgbClr val="FF0000"/>
                </a:solidFill>
                <a:latin typeface="Calibri (Body)"/>
              </a:rPr>
              <a:t>1</a:t>
            </a:r>
          </a:p>
        </p:txBody>
      </p:sp>
      <p:sp>
        <p:nvSpPr>
          <p:cNvPr id="11" name="Oval 10">
            <a:extLst>
              <a:ext uri="{FF2B5EF4-FFF2-40B4-BE49-F238E27FC236}">
                <a16:creationId xmlns:a16="http://schemas.microsoft.com/office/drawing/2014/main" id="{305D5A71-A7CB-BF2A-1E65-41DCA0456278}"/>
              </a:ext>
            </a:extLst>
          </p:cNvPr>
          <p:cNvSpPr/>
          <p:nvPr/>
        </p:nvSpPr>
        <p:spPr>
          <a:xfrm>
            <a:off x="7456684" y="2178719"/>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 sz="1400" b="1">
                <a:solidFill>
                  <a:srgbClr val="FF0000"/>
                </a:solidFill>
                <a:latin typeface="Calibri (Body)"/>
              </a:rPr>
              <a:t>2</a:t>
            </a:r>
          </a:p>
        </p:txBody>
      </p:sp>
      <p:sp>
        <p:nvSpPr>
          <p:cNvPr id="12" name="Oval 11">
            <a:extLst>
              <a:ext uri="{FF2B5EF4-FFF2-40B4-BE49-F238E27FC236}">
                <a16:creationId xmlns:a16="http://schemas.microsoft.com/office/drawing/2014/main" id="{7CE76D5C-03DC-6B23-3EE7-75DDA07EDB05}"/>
              </a:ext>
            </a:extLst>
          </p:cNvPr>
          <p:cNvSpPr/>
          <p:nvPr/>
        </p:nvSpPr>
        <p:spPr>
          <a:xfrm>
            <a:off x="7230418" y="3008625"/>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 sz="1400" b="1">
                <a:solidFill>
                  <a:srgbClr val="FF0000"/>
                </a:solidFill>
                <a:latin typeface="Calibri (Body)"/>
              </a:rPr>
              <a:t>3</a:t>
            </a:r>
          </a:p>
        </p:txBody>
      </p:sp>
      <p:sp>
        <p:nvSpPr>
          <p:cNvPr id="13" name="Rectangle 12">
            <a:extLst>
              <a:ext uri="{FF2B5EF4-FFF2-40B4-BE49-F238E27FC236}">
                <a16:creationId xmlns:a16="http://schemas.microsoft.com/office/drawing/2014/main" id="{55D04721-FD56-74F2-93E1-2168C7790405}"/>
              </a:ext>
            </a:extLst>
          </p:cNvPr>
          <p:cNvSpPr/>
          <p:nvPr/>
        </p:nvSpPr>
        <p:spPr>
          <a:xfrm>
            <a:off x="7462838" y="4729412"/>
            <a:ext cx="581024"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51129B2-94FE-94D6-8D0E-93C167F91E6C}"/>
              </a:ext>
            </a:extLst>
          </p:cNvPr>
          <p:cNvSpPr/>
          <p:nvPr/>
        </p:nvSpPr>
        <p:spPr>
          <a:xfrm>
            <a:off x="7276074" y="4562813"/>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 sz="1400" b="1">
                <a:solidFill>
                  <a:srgbClr val="FF0000"/>
                </a:solidFill>
                <a:latin typeface="Calibri (Body)"/>
              </a:rPr>
              <a:t>4</a:t>
            </a:r>
          </a:p>
        </p:txBody>
      </p:sp>
      <p:sp>
        <p:nvSpPr>
          <p:cNvPr id="15" name="Oval 14">
            <a:extLst>
              <a:ext uri="{FF2B5EF4-FFF2-40B4-BE49-F238E27FC236}">
                <a16:creationId xmlns:a16="http://schemas.microsoft.com/office/drawing/2014/main" id="{90577C4A-654E-40AF-FB60-862ACC2972F4}"/>
              </a:ext>
            </a:extLst>
          </p:cNvPr>
          <p:cNvSpPr/>
          <p:nvPr/>
        </p:nvSpPr>
        <p:spPr>
          <a:xfrm>
            <a:off x="7946716" y="5504382"/>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 sz="1400" b="1">
                <a:solidFill>
                  <a:srgbClr val="FF0000"/>
                </a:solidFill>
                <a:latin typeface="Calibri (Body)"/>
              </a:rPr>
              <a:t>5</a:t>
            </a:r>
          </a:p>
        </p:txBody>
      </p:sp>
      <p:sp>
        <p:nvSpPr>
          <p:cNvPr id="18" name="Oval 17">
            <a:extLst>
              <a:ext uri="{FF2B5EF4-FFF2-40B4-BE49-F238E27FC236}">
                <a16:creationId xmlns:a16="http://schemas.microsoft.com/office/drawing/2014/main" id="{2312A74C-9CE5-12B8-B5FF-E0EA35E516B1}"/>
              </a:ext>
            </a:extLst>
          </p:cNvPr>
          <p:cNvSpPr/>
          <p:nvPr/>
        </p:nvSpPr>
        <p:spPr>
          <a:xfrm>
            <a:off x="5038718" y="5504382"/>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 sz="1400" b="1">
                <a:solidFill>
                  <a:srgbClr val="FF0000"/>
                </a:solidFill>
                <a:latin typeface="Calibri (Body)"/>
              </a:rPr>
              <a:t>6</a:t>
            </a:r>
          </a:p>
        </p:txBody>
      </p:sp>
      <p:pic>
        <p:nvPicPr>
          <p:cNvPr id="19" name="Picture 18">
            <a:extLst>
              <a:ext uri="{FF2B5EF4-FFF2-40B4-BE49-F238E27FC236}">
                <a16:creationId xmlns:a16="http://schemas.microsoft.com/office/drawing/2014/main" id="{1C5DF5F6-6290-B787-5D62-3055A9D475D3}"/>
              </a:ext>
            </a:extLst>
          </p:cNvPr>
          <p:cNvPicPr>
            <a:picLocks noChangeAspect="1"/>
          </p:cNvPicPr>
          <p:nvPr/>
        </p:nvPicPr>
        <p:blipFill>
          <a:blip r:embed="rId4"/>
          <a:stretch>
            <a:fillRect/>
          </a:stretch>
        </p:blipFill>
        <p:spPr>
          <a:xfrm>
            <a:off x="3076547" y="0"/>
            <a:ext cx="2145051" cy="808978"/>
          </a:xfrm>
          <a:prstGeom prst="rect">
            <a:avLst/>
          </a:prstGeom>
          <a:ln>
            <a:solidFill>
              <a:schemeClr val="tx1"/>
            </a:solidFill>
          </a:ln>
        </p:spPr>
      </p:pic>
    </p:spTree>
    <p:extLst>
      <p:ext uri="{BB962C8B-B14F-4D97-AF65-F5344CB8AC3E}">
        <p14:creationId xmlns:p14="http://schemas.microsoft.com/office/powerpoint/2010/main" val="2443329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04FD3-7903-1380-6BBB-EA3CDD86E869}"/>
              </a:ext>
            </a:extLst>
          </p:cNvPr>
          <p:cNvSpPr>
            <a:spLocks noGrp="1"/>
          </p:cNvSpPr>
          <p:nvPr>
            <p:ph type="title"/>
          </p:nvPr>
        </p:nvSpPr>
        <p:spPr/>
        <p:txBody>
          <a:bodyPr>
            <a:normAutofit/>
          </a:bodyPr>
          <a:lstStyle/>
          <a:p>
            <a:pPr algn="r"/>
            <a:r>
              <a:rPr lang="ar" sz="3200">
                <a:cs typeface="Tahoma"/>
              </a:rPr>
              <a:t>قيم مخطط </a:t>
            </a:r>
            <a:r>
              <a:rPr lang="ar" sz="3200" b="1">
                <a:cs typeface="Tahoma"/>
              </a:rPr>
              <a:t>PMTCT</a:t>
            </a:r>
            <a:br>
              <a:rPr lang="en-US" sz="3200" b="1" dirty="0"/>
            </a:br>
            <a:endParaRPr lang="en-US" sz="3200" b="1"/>
          </a:p>
        </p:txBody>
      </p:sp>
      <p:pic>
        <p:nvPicPr>
          <p:cNvPr id="11" name="Content Placeholder 10">
            <a:extLst>
              <a:ext uri="{FF2B5EF4-FFF2-40B4-BE49-F238E27FC236}">
                <a16:creationId xmlns:a16="http://schemas.microsoft.com/office/drawing/2014/main" id="{C7DA09D7-704F-FE4C-135E-6F42371ABC1D}"/>
              </a:ext>
            </a:extLst>
          </p:cNvPr>
          <p:cNvPicPr>
            <a:picLocks noGrp="1" noChangeAspect="1"/>
          </p:cNvPicPr>
          <p:nvPr>
            <p:ph idx="1"/>
          </p:nvPr>
        </p:nvPicPr>
        <p:blipFill>
          <a:blip r:embed="rId3"/>
          <a:stretch>
            <a:fillRect/>
          </a:stretch>
        </p:blipFill>
        <p:spPr>
          <a:xfrm>
            <a:off x="4059634" y="1144755"/>
            <a:ext cx="7315200" cy="4089198"/>
          </a:xfrm>
        </p:spPr>
      </p:pic>
      <p:sp>
        <p:nvSpPr>
          <p:cNvPr id="12" name="TextBox 11">
            <a:extLst>
              <a:ext uri="{FF2B5EF4-FFF2-40B4-BE49-F238E27FC236}">
                <a16:creationId xmlns:a16="http://schemas.microsoft.com/office/drawing/2014/main" id="{E4BC3E74-4F05-84B8-7853-74FCB0CF2042}"/>
              </a:ext>
            </a:extLst>
          </p:cNvPr>
          <p:cNvSpPr txBox="1"/>
          <p:nvPr/>
        </p:nvSpPr>
        <p:spPr>
          <a:xfrm>
            <a:off x="4296701" y="5237225"/>
            <a:ext cx="6841067" cy="923330"/>
          </a:xfrm>
          <a:prstGeom prst="rect">
            <a:avLst/>
          </a:prstGeom>
          <a:noFill/>
        </p:spPr>
        <p:txBody>
          <a:bodyPr wrap="square" rtlCol="0">
            <a:spAutoFit/>
          </a:bodyPr>
          <a:lstStyle/>
          <a:p>
            <a:pPr algn="r"/>
            <a:r>
              <a:rPr lang="ar"/>
              <a:t>قد تكون الاختلافات الكبيرة من عام إلى آخر في إجمالي أرقام الوقاية من انتقال الفيروس من الأم إلى الطفل أو مزيج النظام الغذائي أعراضًا لأخطاء في إدخال البيانات</a:t>
            </a:r>
          </a:p>
        </p:txBody>
      </p:sp>
      <p:pic>
        <p:nvPicPr>
          <p:cNvPr id="13" name="Picture 12">
            <a:extLst>
              <a:ext uri="{FF2B5EF4-FFF2-40B4-BE49-F238E27FC236}">
                <a16:creationId xmlns:a16="http://schemas.microsoft.com/office/drawing/2014/main" id="{20DD7292-DA2A-DA00-D962-4CA21383FC16}"/>
              </a:ext>
            </a:extLst>
          </p:cNvPr>
          <p:cNvPicPr>
            <a:picLocks noChangeAspect="1"/>
          </p:cNvPicPr>
          <p:nvPr/>
        </p:nvPicPr>
        <p:blipFill>
          <a:blip r:embed="rId4"/>
          <a:stretch>
            <a:fillRect/>
          </a:stretch>
        </p:blipFill>
        <p:spPr>
          <a:xfrm>
            <a:off x="654134" y="314860"/>
            <a:ext cx="2145051" cy="703779"/>
          </a:xfrm>
          <a:prstGeom prst="rect">
            <a:avLst/>
          </a:prstGeom>
          <a:ln>
            <a:solidFill>
              <a:schemeClr val="tx1"/>
            </a:solidFill>
          </a:ln>
        </p:spPr>
      </p:pic>
    </p:spTree>
    <p:extLst>
      <p:ext uri="{BB962C8B-B14F-4D97-AF65-F5344CB8AC3E}">
        <p14:creationId xmlns:p14="http://schemas.microsoft.com/office/powerpoint/2010/main" val="729468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F6BECB-DD65-9E6B-179B-D2C693A952A1}"/>
              </a:ext>
            </a:extLst>
          </p:cNvPr>
          <p:cNvPicPr>
            <a:picLocks noChangeAspect="1"/>
          </p:cNvPicPr>
          <p:nvPr/>
        </p:nvPicPr>
        <p:blipFill>
          <a:blip r:embed="rId2"/>
          <a:stretch>
            <a:fillRect/>
          </a:stretch>
        </p:blipFill>
        <p:spPr>
          <a:xfrm>
            <a:off x="3657600" y="713232"/>
            <a:ext cx="7901057" cy="5431536"/>
          </a:xfrm>
          <a:prstGeom prst="rect">
            <a:avLst/>
          </a:prstGeom>
        </p:spPr>
      </p:pic>
      <p:sp>
        <p:nvSpPr>
          <p:cNvPr id="12" name="Title 1">
            <a:extLst>
              <a:ext uri="{FF2B5EF4-FFF2-40B4-BE49-F238E27FC236}">
                <a16:creationId xmlns:a16="http://schemas.microsoft.com/office/drawing/2014/main" id="{25B2BBC0-F0A4-412F-9AC2-9C3EFC882DDB}"/>
              </a:ext>
            </a:extLst>
          </p:cNvPr>
          <p:cNvSpPr txBox="1">
            <a:spLocks/>
          </p:cNvSpPr>
          <p:nvPr/>
        </p:nvSpPr>
        <p:spPr>
          <a:xfrm>
            <a:off x="1868359" y="1123838"/>
            <a:ext cx="1332042" cy="1066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ar" sz="3200" b="1" dirty="0">
                <a:cs typeface="Tahoma"/>
              </a:rPr>
              <a:t>اختبار </a:t>
            </a:r>
          </a:p>
        </p:txBody>
      </p:sp>
      <p:sp>
        <p:nvSpPr>
          <p:cNvPr id="13" name="TextBox 12">
            <a:extLst>
              <a:ext uri="{FF2B5EF4-FFF2-40B4-BE49-F238E27FC236}">
                <a16:creationId xmlns:a16="http://schemas.microsoft.com/office/drawing/2014/main" id="{1F30CDB9-CA25-890F-6358-477850F9FCD8}"/>
              </a:ext>
            </a:extLst>
          </p:cNvPr>
          <p:cNvSpPr txBox="1"/>
          <p:nvPr/>
        </p:nvSpPr>
        <p:spPr>
          <a:xfrm>
            <a:off x="256033" y="2019626"/>
            <a:ext cx="3117088" cy="3129161"/>
          </a:xfrm>
          <a:prstGeom prst="rect">
            <a:avLst/>
          </a:prstGeom>
          <a:noFill/>
        </p:spPr>
        <p:txBody>
          <a:bodyPr wrap="square" lIns="91440" tIns="45720" rIns="91440" bIns="45720" rtlCol="0" anchor="t">
            <a:spAutoFit/>
          </a:bodyPr>
          <a:lstStyle/>
          <a:p>
            <a:pPr marL="342900" indent="-342900" algn="r">
              <a:buFont typeface="+mj-lt"/>
              <a:buAutoNum type="arabicPeriod"/>
            </a:pPr>
            <a:r>
              <a:rPr lang="ar" sz="1800" dirty="0">
                <a:solidFill>
                  <a:schemeClr val="bg1"/>
                </a:solidFill>
                <a:cs typeface="Tahoma"/>
              </a:rPr>
              <a:t>أدخل البيانات لعام</a:t>
            </a:r>
            <a:r>
              <a:rPr lang="ar" dirty="0">
                <a:solidFill>
                  <a:schemeClr val="bg1"/>
                </a:solidFill>
                <a:cs typeface="Tahoma"/>
              </a:rPr>
              <a:t>   2024</a:t>
            </a:r>
            <a:endParaRPr lang="en-US"/>
          </a:p>
          <a:p>
            <a:pPr marL="342900" indent="-342900" algn="r">
              <a:buAutoNum type="arabicPeriod"/>
            </a:pPr>
            <a:r>
              <a:rPr lang="ar" dirty="0">
                <a:solidFill>
                  <a:schemeClr val="bg1"/>
                </a:solidFill>
                <a:cs typeface="Tahoma"/>
              </a:rPr>
              <a:t>احسب وأدخل معدل انتشار فيروس نقص المناعة البشرية في مركز رعاية الأمومة والطفولة: تحقق من أن هذا يتطابق مع حساب AIM </a:t>
            </a:r>
            <a:endParaRPr lang="en-US">
              <a:solidFill>
                <a:schemeClr val="bg1"/>
              </a:solidFill>
            </a:endParaRPr>
          </a:p>
          <a:p>
            <a:pPr marL="342900" indent="-342900" algn="r">
              <a:buFont typeface="+mj-lt"/>
              <a:buAutoNum type="arabicPeriod"/>
            </a:pPr>
            <a:r>
              <a:rPr lang="ar" dirty="0">
                <a:solidFill>
                  <a:schemeClr val="bg1"/>
                </a:solidFill>
                <a:cs typeface="Tahoma"/>
              </a:rPr>
              <a:t>قم بمراجعة الرسوم البيانية وجدول الحالة بحثًا عن أي مشكلات محتملة تتعلق بجودة البيانات</a:t>
            </a:r>
          </a:p>
        </p:txBody>
      </p:sp>
      <p:sp>
        <p:nvSpPr>
          <p:cNvPr id="14" name="Rectangle 13">
            <a:extLst>
              <a:ext uri="{FF2B5EF4-FFF2-40B4-BE49-F238E27FC236}">
                <a16:creationId xmlns:a16="http://schemas.microsoft.com/office/drawing/2014/main" id="{D4794A83-9F31-1B3B-EDF7-DB6DD5F40FAC}"/>
              </a:ext>
            </a:extLst>
          </p:cNvPr>
          <p:cNvSpPr/>
          <p:nvPr/>
        </p:nvSpPr>
        <p:spPr>
          <a:xfrm>
            <a:off x="7195216" y="1532965"/>
            <a:ext cx="508000" cy="12909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9C685D0-57BF-2F60-D957-8244ED925FF4}"/>
              </a:ext>
            </a:extLst>
          </p:cNvPr>
          <p:cNvSpPr/>
          <p:nvPr/>
        </p:nvSpPr>
        <p:spPr>
          <a:xfrm>
            <a:off x="7195216" y="3231590"/>
            <a:ext cx="508000" cy="2430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484835F-EAD1-0666-0D97-46896A11D3BC}"/>
              </a:ext>
            </a:extLst>
          </p:cNvPr>
          <p:cNvSpPr/>
          <p:nvPr/>
        </p:nvSpPr>
        <p:spPr>
          <a:xfrm>
            <a:off x="6920129" y="2017937"/>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 sz="1400" b="1">
                <a:solidFill>
                  <a:srgbClr val="FF0000"/>
                </a:solidFill>
                <a:latin typeface="Calibri (Body)"/>
              </a:rPr>
              <a:t>1</a:t>
            </a:r>
          </a:p>
        </p:txBody>
      </p:sp>
      <p:sp>
        <p:nvSpPr>
          <p:cNvPr id="17" name="Oval 16">
            <a:extLst>
              <a:ext uri="{FF2B5EF4-FFF2-40B4-BE49-F238E27FC236}">
                <a16:creationId xmlns:a16="http://schemas.microsoft.com/office/drawing/2014/main" id="{15F8B6DD-A5AB-351F-D686-83B0E68D1FEB}"/>
              </a:ext>
            </a:extLst>
          </p:cNvPr>
          <p:cNvSpPr/>
          <p:nvPr/>
        </p:nvSpPr>
        <p:spPr>
          <a:xfrm>
            <a:off x="6924535" y="3170249"/>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 sz="1400" b="1">
                <a:solidFill>
                  <a:srgbClr val="FF0000"/>
                </a:solidFill>
                <a:latin typeface="Calibri (Body)"/>
              </a:rPr>
              <a:t>2</a:t>
            </a:r>
          </a:p>
        </p:txBody>
      </p:sp>
      <p:sp>
        <p:nvSpPr>
          <p:cNvPr id="18" name="Oval 17">
            <a:extLst>
              <a:ext uri="{FF2B5EF4-FFF2-40B4-BE49-F238E27FC236}">
                <a16:creationId xmlns:a16="http://schemas.microsoft.com/office/drawing/2014/main" id="{53A301D0-319D-31BE-BE0E-AA654D557152}"/>
              </a:ext>
            </a:extLst>
          </p:cNvPr>
          <p:cNvSpPr/>
          <p:nvPr/>
        </p:nvSpPr>
        <p:spPr>
          <a:xfrm>
            <a:off x="4626931" y="3761578"/>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 sz="1400" b="1">
                <a:solidFill>
                  <a:srgbClr val="FF0000"/>
                </a:solidFill>
                <a:latin typeface="Calibri (Body)"/>
              </a:rPr>
              <a:t>3</a:t>
            </a:r>
          </a:p>
        </p:txBody>
      </p:sp>
      <p:pic>
        <p:nvPicPr>
          <p:cNvPr id="2" name="Picture 1">
            <a:extLst>
              <a:ext uri="{FF2B5EF4-FFF2-40B4-BE49-F238E27FC236}">
                <a16:creationId xmlns:a16="http://schemas.microsoft.com/office/drawing/2014/main" id="{DFDEEC54-77CF-4668-B0A8-61A1AD192992}"/>
              </a:ext>
            </a:extLst>
          </p:cNvPr>
          <p:cNvPicPr>
            <a:picLocks noChangeAspect="1"/>
          </p:cNvPicPr>
          <p:nvPr/>
        </p:nvPicPr>
        <p:blipFill>
          <a:blip r:embed="rId3"/>
          <a:stretch>
            <a:fillRect/>
          </a:stretch>
        </p:blipFill>
        <p:spPr>
          <a:xfrm>
            <a:off x="654134" y="314860"/>
            <a:ext cx="2145051" cy="703779"/>
          </a:xfrm>
          <a:prstGeom prst="rect">
            <a:avLst/>
          </a:prstGeom>
          <a:ln>
            <a:solidFill>
              <a:schemeClr val="tx1"/>
            </a:solidFill>
          </a:ln>
        </p:spPr>
      </p:pic>
      <p:sp>
        <p:nvSpPr>
          <p:cNvPr id="5" name="TextBox 4">
            <a:extLst>
              <a:ext uri="{FF2B5EF4-FFF2-40B4-BE49-F238E27FC236}">
                <a16:creationId xmlns:a16="http://schemas.microsoft.com/office/drawing/2014/main" id="{FC4300C2-7721-2FBD-310C-05739D0A5141}"/>
              </a:ext>
            </a:extLst>
          </p:cNvPr>
          <p:cNvSpPr txBox="1"/>
          <p:nvPr/>
        </p:nvSpPr>
        <p:spPr>
          <a:xfrm>
            <a:off x="889000" y="1356360"/>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bg1"/>
                </a:solidFill>
              </a:rPr>
              <a:t>ANC</a:t>
            </a:r>
            <a:endParaRPr lang="en-US"/>
          </a:p>
        </p:txBody>
      </p:sp>
    </p:spTree>
    <p:extLst>
      <p:ext uri="{BB962C8B-B14F-4D97-AF65-F5344CB8AC3E}">
        <p14:creationId xmlns:p14="http://schemas.microsoft.com/office/powerpoint/2010/main" val="4162600275"/>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288ef829-98c5-46d1-83dc-c2ef7c814da2" xsi:nil="true"/>
    <TaxCatchAll xmlns="2ddeef39-65d3-4660-94f2-f063f949c57e" xsi:nil="true"/>
    <lcf76f155ced4ddcb4097134ff3c332f xmlns="288ef829-98c5-46d1-83dc-c2ef7c814da2">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21" ma:contentTypeDescription="Create a new document." ma:contentTypeScope="" ma:versionID="848d5250be30190ee293fa977b7b3659">
  <xsd:schema xmlns:xsd="http://www.w3.org/2001/XMLSchema" xmlns:xs="http://www.w3.org/2001/XMLSchema" xmlns:p="http://schemas.microsoft.com/office/2006/metadata/properties" xmlns:ns1="http://schemas.microsoft.com/sharepoint/v3" xmlns:ns2="288ef829-98c5-46d1-83dc-c2ef7c814da2" xmlns:ns3="2ddeef39-65d3-4660-94f2-f063f949c57e" targetNamespace="http://schemas.microsoft.com/office/2006/metadata/properties" ma:root="true" ma:fieldsID="f067d9dc7eb05f16e5031dc3fd13465b" ns1:_="" ns2:_="" ns3:_="">
    <xsd:import namespace="http://schemas.microsoft.com/sharepoint/v3"/>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B5B80E-5266-4E5E-8844-31FC27D1D27B}">
  <ds:schemaRefs>
    <ds:schemaRef ds:uri="http://schemas.microsoft.com/sharepoint/v3/contenttype/forms"/>
  </ds:schemaRefs>
</ds:datastoreItem>
</file>

<file path=customXml/itemProps2.xml><?xml version="1.0" encoding="utf-8"?>
<ds:datastoreItem xmlns:ds="http://schemas.openxmlformats.org/officeDocument/2006/customXml" ds:itemID="{6C3348D8-5DCF-4FC6-BCAF-DC16A5F324AE}">
  <ds:schemaRefs>
    <ds:schemaRef ds:uri="288ef829-98c5-46d1-83dc-c2ef7c814da2"/>
    <ds:schemaRef ds:uri="2ddeef39-65d3-4660-94f2-f063f949c57e"/>
    <ds:schemaRef ds:uri="http://schemas.microsoft.com/office/2006/metadata/properties"/>
    <ds:schemaRef ds:uri="http://schemas.microsoft.com/office/infopath/2007/PartnerControls"/>
    <ds:schemaRef ds:uri="http://www.w3.org/2000/xmlns/"/>
    <ds:schemaRef ds:uri="http://www.w3.org/2001/XMLSchema-instance"/>
  </ds:schemaRefs>
</ds:datastoreItem>
</file>

<file path=customXml/itemProps3.xml><?xml version="1.0" encoding="utf-8"?>
<ds:datastoreItem xmlns:ds="http://schemas.openxmlformats.org/officeDocument/2006/customXml" ds:itemID="{9BE13BBA-EF02-4EF8-A779-301514484485}"/>
</file>

<file path=docMetadata/LabelInfo.xml><?xml version="1.0" encoding="utf-8"?>
<clbl:labelList xmlns:clbl="http://schemas.microsoft.com/office/2020/mipLabelMetadata">
  <clbl:label id="{c2e1cf9b-e1b6-44eb-8021-428c292d3eb5}" enabled="0" method="" siteId="{c2e1cf9b-e1b6-44eb-8021-428c292d3eb5}" removed="1"/>
</clbl:labelList>
</file>

<file path=docProps/app.xml><?xml version="1.0" encoding="utf-8"?>
<Properties xmlns="http://schemas.openxmlformats.org/officeDocument/2006/extended-properties" xmlns:vt="http://schemas.openxmlformats.org/officeDocument/2006/docPropsVTypes">
  <Template>TM03457475[[fn=Frame]]</Template>
  <Application>Microsoft Office PowerPoint</Application>
  <PresentationFormat>Widescreen</PresentationFormat>
  <Slides>28</Slides>
  <Notes>16</Notes>
  <HiddenSlides>0</HiddenSlide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Frame</vt:lpstr>
      <vt:lpstr>البدء  Spectrum باستخدام </vt:lpstr>
      <vt:lpstr>برنامج الطيف Spectrum Software   نسخة الكمبيوتر المكتبي لعام 2025</vt:lpstr>
      <vt:lpstr>تحديث المدخلات الديموغرافية لمشروع   WPP 2024</vt:lpstr>
      <vt:lpstr>مراجعة تقدير عدد السكان</vt:lpstr>
      <vt:lpstr>PowerPoint Presentation</vt:lpstr>
      <vt:lpstr>تحديث بيانات البرنامج</vt:lpstr>
      <vt:lpstr>الوقاية من انتقال الفيروس من الأم إلى الطفل</vt:lpstr>
      <vt:lpstr>قيم مخطط PMTCT </vt:lpstr>
      <vt:lpstr>PowerPoint Presentation</vt:lpstr>
      <vt:lpstr>PowerPoint Presentation</vt:lpstr>
      <vt:lpstr>للبالغين              </vt:lpstr>
      <vt:lpstr>PowerPoint Presentation</vt:lpstr>
      <vt:lpstr>  حسب العمر</vt:lpstr>
      <vt:lpstr>PowerPoint Presentation</vt:lpstr>
      <vt:lpstr>معرفة الحالة</vt:lpstr>
      <vt:lpstr>PowerPoint Presentation</vt:lpstr>
      <vt:lpstr>PowerPoint Presentation</vt:lpstr>
      <vt:lpstr>PowerPoint Presentation</vt:lpstr>
      <vt:lpstr>PowerPoint Presentation</vt:lpstr>
      <vt:lpstr>التهاب السحايا الكريبتوكوكي</vt:lpstr>
      <vt:lpstr>PowerPoint Presentation</vt:lpstr>
      <vt:lpstr>PowerPoint Presentation</vt:lpstr>
      <vt:lpstr>تفصيل الوفيات المرتبطة بفيروس نقص المناعة البشرية</vt:lpstr>
      <vt:lpstr>تفصيل الوفيات المرتبطة بفيروس نقص المناعة البشرية</vt:lpstr>
      <vt:lpstr>PowerPoint Presentation</vt:lpstr>
      <vt:lpstr>PowerPoint Presentation</vt:lpstr>
      <vt:lpstr>الخطوات المغطاة</vt:lpstr>
      <vt:lpstr>شكرا على اهتمامكم!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MAHY, Mary</dc:creator>
  <cp:revision>1333</cp:revision>
  <cp:lastPrinted>2021-11-24T09:18:03Z</cp:lastPrinted>
  <dcterms:created xsi:type="dcterms:W3CDTF">2020-10-27T09:55:01Z</dcterms:created>
  <dcterms:modified xsi:type="dcterms:W3CDTF">2025-02-10T19:44:50Z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0x0101006893E641F549574BB805BD9C73365D4F</vt:lpwstr>
  </property>
  <property fmtid="{D5CDD505-2E9C-101B-9397-08002B2CF9AE}" pid="3" name="MediaServiceImageTags">
    <vt:lpwstr/>
  </property>
</Properties>
</file>