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45"/>
  </p:notesMasterIdLst>
  <p:sldIdLst>
    <p:sldId id="256" r:id="rId5"/>
    <p:sldId id="302" r:id="rId6"/>
    <p:sldId id="257" r:id="rId7"/>
    <p:sldId id="278" r:id="rId8"/>
    <p:sldId id="279" r:id="rId9"/>
    <p:sldId id="282" r:id="rId10"/>
    <p:sldId id="294" r:id="rId11"/>
    <p:sldId id="303" r:id="rId12"/>
    <p:sldId id="295" r:id="rId13"/>
    <p:sldId id="283" r:id="rId14"/>
    <p:sldId id="258" r:id="rId15"/>
    <p:sldId id="296" r:id="rId16"/>
    <p:sldId id="304" r:id="rId17"/>
    <p:sldId id="305" r:id="rId18"/>
    <p:sldId id="306" r:id="rId19"/>
    <p:sldId id="259" r:id="rId20"/>
    <p:sldId id="265" r:id="rId21"/>
    <p:sldId id="266" r:id="rId22"/>
    <p:sldId id="297" r:id="rId23"/>
    <p:sldId id="307" r:id="rId24"/>
    <p:sldId id="261" r:id="rId25"/>
    <p:sldId id="262" r:id="rId26"/>
    <p:sldId id="263" r:id="rId27"/>
    <p:sldId id="264" r:id="rId28"/>
    <p:sldId id="285" r:id="rId29"/>
    <p:sldId id="298" r:id="rId30"/>
    <p:sldId id="286" r:id="rId31"/>
    <p:sldId id="287" r:id="rId32"/>
    <p:sldId id="267" r:id="rId33"/>
    <p:sldId id="288" r:id="rId34"/>
    <p:sldId id="269" r:id="rId35"/>
    <p:sldId id="299" r:id="rId36"/>
    <p:sldId id="300" r:id="rId37"/>
    <p:sldId id="289" r:id="rId38"/>
    <p:sldId id="290" r:id="rId39"/>
    <p:sldId id="291" r:id="rId40"/>
    <p:sldId id="292" r:id="rId41"/>
    <p:sldId id="293" r:id="rId42"/>
    <p:sldId id="301" r:id="rId43"/>
    <p:sldId id="27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40"/>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8" autoAdjust="0"/>
    <p:restoredTop sz="78947" autoAdjust="0"/>
  </p:normalViewPr>
  <p:slideViewPr>
    <p:cSldViewPr snapToGrid="0">
      <p:cViewPr varScale="1">
        <p:scale>
          <a:sx n="86" d="100"/>
          <a:sy n="86" d="100"/>
        </p:scale>
        <p:origin x="1410"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WODZI, Desire Tarwireyi" userId="f2e414da-657a-4eae-9cb2-9d4947cf517c" providerId="ADAL" clId="{1FAC4379-5D1A-405B-8FD6-A17870E4C0C2}"/>
    <pc:docChg chg="modSld">
      <pc:chgData name="RWODZI, Desire Tarwireyi" userId="f2e414da-657a-4eae-9cb2-9d4947cf517c" providerId="ADAL" clId="{1FAC4379-5D1A-405B-8FD6-A17870E4C0C2}" dt="2023-10-13T07:41:27.108" v="1" actId="729"/>
      <pc:docMkLst>
        <pc:docMk/>
      </pc:docMkLst>
      <pc:sldChg chg="mod modShow">
        <pc:chgData name="RWODZI, Desire Tarwireyi" userId="f2e414da-657a-4eae-9cb2-9d4947cf517c" providerId="ADAL" clId="{1FAC4379-5D1A-405B-8FD6-A17870E4C0C2}" dt="2023-10-13T07:41:27.108" v="1" actId="729"/>
        <pc:sldMkLst>
          <pc:docMk/>
          <pc:sldMk cId="100137037" sldId="256"/>
        </pc:sldMkLst>
      </pc:sldChg>
      <pc:sldChg chg="mod modShow">
        <pc:chgData name="RWODZI, Desire Tarwireyi" userId="f2e414da-657a-4eae-9cb2-9d4947cf517c" providerId="ADAL" clId="{1FAC4379-5D1A-405B-8FD6-A17870E4C0C2}" dt="2023-10-13T07:41:27.108" v="1" actId="729"/>
        <pc:sldMkLst>
          <pc:docMk/>
          <pc:sldMk cId="549158076" sldId="257"/>
        </pc:sldMkLst>
      </pc:sldChg>
      <pc:sldChg chg="mod modShow">
        <pc:chgData name="RWODZI, Desire Tarwireyi" userId="f2e414da-657a-4eae-9cb2-9d4947cf517c" providerId="ADAL" clId="{1FAC4379-5D1A-405B-8FD6-A17870E4C0C2}" dt="2023-10-13T07:41:27.108" v="1" actId="729"/>
        <pc:sldMkLst>
          <pc:docMk/>
          <pc:sldMk cId="675516344" sldId="258"/>
        </pc:sldMkLst>
      </pc:sldChg>
      <pc:sldChg chg="mod modShow">
        <pc:chgData name="RWODZI, Desire Tarwireyi" userId="f2e414da-657a-4eae-9cb2-9d4947cf517c" providerId="ADAL" clId="{1FAC4379-5D1A-405B-8FD6-A17870E4C0C2}" dt="2023-10-13T07:41:27.108" v="1" actId="729"/>
        <pc:sldMkLst>
          <pc:docMk/>
          <pc:sldMk cId="4026828335" sldId="259"/>
        </pc:sldMkLst>
      </pc:sldChg>
      <pc:sldChg chg="mod modShow">
        <pc:chgData name="RWODZI, Desire Tarwireyi" userId="f2e414da-657a-4eae-9cb2-9d4947cf517c" providerId="ADAL" clId="{1FAC4379-5D1A-405B-8FD6-A17870E4C0C2}" dt="2023-10-13T07:41:27.108" v="1" actId="729"/>
        <pc:sldMkLst>
          <pc:docMk/>
          <pc:sldMk cId="2239013615" sldId="261"/>
        </pc:sldMkLst>
      </pc:sldChg>
      <pc:sldChg chg="mod modShow">
        <pc:chgData name="RWODZI, Desire Tarwireyi" userId="f2e414da-657a-4eae-9cb2-9d4947cf517c" providerId="ADAL" clId="{1FAC4379-5D1A-405B-8FD6-A17870E4C0C2}" dt="2023-10-13T07:41:27.108" v="1" actId="729"/>
        <pc:sldMkLst>
          <pc:docMk/>
          <pc:sldMk cId="2676716282" sldId="262"/>
        </pc:sldMkLst>
      </pc:sldChg>
      <pc:sldChg chg="mod modShow">
        <pc:chgData name="RWODZI, Desire Tarwireyi" userId="f2e414da-657a-4eae-9cb2-9d4947cf517c" providerId="ADAL" clId="{1FAC4379-5D1A-405B-8FD6-A17870E4C0C2}" dt="2023-10-13T07:41:27.108" v="1" actId="729"/>
        <pc:sldMkLst>
          <pc:docMk/>
          <pc:sldMk cId="1845577357" sldId="263"/>
        </pc:sldMkLst>
      </pc:sldChg>
      <pc:sldChg chg="mod modShow">
        <pc:chgData name="RWODZI, Desire Tarwireyi" userId="f2e414da-657a-4eae-9cb2-9d4947cf517c" providerId="ADAL" clId="{1FAC4379-5D1A-405B-8FD6-A17870E4C0C2}" dt="2023-10-13T07:41:27.108" v="1" actId="729"/>
        <pc:sldMkLst>
          <pc:docMk/>
          <pc:sldMk cId="793649746" sldId="264"/>
        </pc:sldMkLst>
      </pc:sldChg>
      <pc:sldChg chg="mod modShow">
        <pc:chgData name="RWODZI, Desire Tarwireyi" userId="f2e414da-657a-4eae-9cb2-9d4947cf517c" providerId="ADAL" clId="{1FAC4379-5D1A-405B-8FD6-A17870E4C0C2}" dt="2023-10-13T07:41:27.108" v="1" actId="729"/>
        <pc:sldMkLst>
          <pc:docMk/>
          <pc:sldMk cId="3349565068" sldId="265"/>
        </pc:sldMkLst>
      </pc:sldChg>
      <pc:sldChg chg="mod modShow">
        <pc:chgData name="RWODZI, Desire Tarwireyi" userId="f2e414da-657a-4eae-9cb2-9d4947cf517c" providerId="ADAL" clId="{1FAC4379-5D1A-405B-8FD6-A17870E4C0C2}" dt="2023-10-13T07:41:27.108" v="1" actId="729"/>
        <pc:sldMkLst>
          <pc:docMk/>
          <pc:sldMk cId="3081946897" sldId="266"/>
        </pc:sldMkLst>
      </pc:sldChg>
      <pc:sldChg chg="mod modShow">
        <pc:chgData name="RWODZI, Desire Tarwireyi" userId="f2e414da-657a-4eae-9cb2-9d4947cf517c" providerId="ADAL" clId="{1FAC4379-5D1A-405B-8FD6-A17870E4C0C2}" dt="2023-10-13T07:41:27.108" v="1" actId="729"/>
        <pc:sldMkLst>
          <pc:docMk/>
          <pc:sldMk cId="2739463817" sldId="267"/>
        </pc:sldMkLst>
      </pc:sldChg>
      <pc:sldChg chg="mod modShow">
        <pc:chgData name="RWODZI, Desire Tarwireyi" userId="f2e414da-657a-4eae-9cb2-9d4947cf517c" providerId="ADAL" clId="{1FAC4379-5D1A-405B-8FD6-A17870E4C0C2}" dt="2023-10-13T07:41:27.108" v="1" actId="729"/>
        <pc:sldMkLst>
          <pc:docMk/>
          <pc:sldMk cId="4029946638" sldId="269"/>
        </pc:sldMkLst>
      </pc:sldChg>
      <pc:sldChg chg="mod modShow">
        <pc:chgData name="RWODZI, Desire Tarwireyi" userId="f2e414da-657a-4eae-9cb2-9d4947cf517c" providerId="ADAL" clId="{1FAC4379-5D1A-405B-8FD6-A17870E4C0C2}" dt="2023-10-13T07:41:27.108" v="1" actId="729"/>
        <pc:sldMkLst>
          <pc:docMk/>
          <pc:sldMk cId="3956376403" sldId="275"/>
        </pc:sldMkLst>
      </pc:sldChg>
      <pc:sldChg chg="mod modShow">
        <pc:chgData name="RWODZI, Desire Tarwireyi" userId="f2e414da-657a-4eae-9cb2-9d4947cf517c" providerId="ADAL" clId="{1FAC4379-5D1A-405B-8FD6-A17870E4C0C2}" dt="2023-10-13T07:41:27.108" v="1" actId="729"/>
        <pc:sldMkLst>
          <pc:docMk/>
          <pc:sldMk cId="1453853576" sldId="278"/>
        </pc:sldMkLst>
      </pc:sldChg>
      <pc:sldChg chg="mod modShow">
        <pc:chgData name="RWODZI, Desire Tarwireyi" userId="f2e414da-657a-4eae-9cb2-9d4947cf517c" providerId="ADAL" clId="{1FAC4379-5D1A-405B-8FD6-A17870E4C0C2}" dt="2023-10-13T07:41:27.108" v="1" actId="729"/>
        <pc:sldMkLst>
          <pc:docMk/>
          <pc:sldMk cId="1597275303" sldId="279"/>
        </pc:sldMkLst>
      </pc:sldChg>
      <pc:sldChg chg="mod modShow">
        <pc:chgData name="RWODZI, Desire Tarwireyi" userId="f2e414da-657a-4eae-9cb2-9d4947cf517c" providerId="ADAL" clId="{1FAC4379-5D1A-405B-8FD6-A17870E4C0C2}" dt="2023-10-13T07:41:27.108" v="1" actId="729"/>
        <pc:sldMkLst>
          <pc:docMk/>
          <pc:sldMk cId="1042710575" sldId="282"/>
        </pc:sldMkLst>
      </pc:sldChg>
      <pc:sldChg chg="mod modShow">
        <pc:chgData name="RWODZI, Desire Tarwireyi" userId="f2e414da-657a-4eae-9cb2-9d4947cf517c" providerId="ADAL" clId="{1FAC4379-5D1A-405B-8FD6-A17870E4C0C2}" dt="2023-10-13T07:41:27.108" v="1" actId="729"/>
        <pc:sldMkLst>
          <pc:docMk/>
          <pc:sldMk cId="1785841747" sldId="283"/>
        </pc:sldMkLst>
      </pc:sldChg>
      <pc:sldChg chg="mod modShow">
        <pc:chgData name="RWODZI, Desire Tarwireyi" userId="f2e414da-657a-4eae-9cb2-9d4947cf517c" providerId="ADAL" clId="{1FAC4379-5D1A-405B-8FD6-A17870E4C0C2}" dt="2023-10-13T07:41:27.108" v="1" actId="729"/>
        <pc:sldMkLst>
          <pc:docMk/>
          <pc:sldMk cId="1059110538" sldId="285"/>
        </pc:sldMkLst>
      </pc:sldChg>
      <pc:sldChg chg="mod modShow">
        <pc:chgData name="RWODZI, Desire Tarwireyi" userId="f2e414da-657a-4eae-9cb2-9d4947cf517c" providerId="ADAL" clId="{1FAC4379-5D1A-405B-8FD6-A17870E4C0C2}" dt="2023-10-13T07:41:27.108" v="1" actId="729"/>
        <pc:sldMkLst>
          <pc:docMk/>
          <pc:sldMk cId="3142951825" sldId="286"/>
        </pc:sldMkLst>
      </pc:sldChg>
      <pc:sldChg chg="mod modShow">
        <pc:chgData name="RWODZI, Desire Tarwireyi" userId="f2e414da-657a-4eae-9cb2-9d4947cf517c" providerId="ADAL" clId="{1FAC4379-5D1A-405B-8FD6-A17870E4C0C2}" dt="2023-10-13T07:41:27.108" v="1" actId="729"/>
        <pc:sldMkLst>
          <pc:docMk/>
          <pc:sldMk cId="2256308446" sldId="287"/>
        </pc:sldMkLst>
      </pc:sldChg>
      <pc:sldChg chg="mod modShow">
        <pc:chgData name="RWODZI, Desire Tarwireyi" userId="f2e414da-657a-4eae-9cb2-9d4947cf517c" providerId="ADAL" clId="{1FAC4379-5D1A-405B-8FD6-A17870E4C0C2}" dt="2023-10-13T07:41:27.108" v="1" actId="729"/>
        <pc:sldMkLst>
          <pc:docMk/>
          <pc:sldMk cId="2876298780" sldId="288"/>
        </pc:sldMkLst>
      </pc:sldChg>
      <pc:sldChg chg="mod modShow">
        <pc:chgData name="RWODZI, Desire Tarwireyi" userId="f2e414da-657a-4eae-9cb2-9d4947cf517c" providerId="ADAL" clId="{1FAC4379-5D1A-405B-8FD6-A17870E4C0C2}" dt="2023-10-13T07:41:27.108" v="1" actId="729"/>
        <pc:sldMkLst>
          <pc:docMk/>
          <pc:sldMk cId="3120925430" sldId="289"/>
        </pc:sldMkLst>
      </pc:sldChg>
      <pc:sldChg chg="mod modShow">
        <pc:chgData name="RWODZI, Desire Tarwireyi" userId="f2e414da-657a-4eae-9cb2-9d4947cf517c" providerId="ADAL" clId="{1FAC4379-5D1A-405B-8FD6-A17870E4C0C2}" dt="2023-10-13T07:41:27.108" v="1" actId="729"/>
        <pc:sldMkLst>
          <pc:docMk/>
          <pc:sldMk cId="998213864" sldId="290"/>
        </pc:sldMkLst>
      </pc:sldChg>
      <pc:sldChg chg="mod modShow">
        <pc:chgData name="RWODZI, Desire Tarwireyi" userId="f2e414da-657a-4eae-9cb2-9d4947cf517c" providerId="ADAL" clId="{1FAC4379-5D1A-405B-8FD6-A17870E4C0C2}" dt="2023-10-13T07:41:27.108" v="1" actId="729"/>
        <pc:sldMkLst>
          <pc:docMk/>
          <pc:sldMk cId="4157987699" sldId="291"/>
        </pc:sldMkLst>
      </pc:sldChg>
      <pc:sldChg chg="mod modShow">
        <pc:chgData name="RWODZI, Desire Tarwireyi" userId="f2e414da-657a-4eae-9cb2-9d4947cf517c" providerId="ADAL" clId="{1FAC4379-5D1A-405B-8FD6-A17870E4C0C2}" dt="2023-10-13T07:41:27.108" v="1" actId="729"/>
        <pc:sldMkLst>
          <pc:docMk/>
          <pc:sldMk cId="1001362268" sldId="292"/>
        </pc:sldMkLst>
      </pc:sldChg>
      <pc:sldChg chg="mod modShow">
        <pc:chgData name="RWODZI, Desire Tarwireyi" userId="f2e414da-657a-4eae-9cb2-9d4947cf517c" providerId="ADAL" clId="{1FAC4379-5D1A-405B-8FD6-A17870E4C0C2}" dt="2023-10-13T07:41:27.108" v="1" actId="729"/>
        <pc:sldMkLst>
          <pc:docMk/>
          <pc:sldMk cId="2836007677" sldId="293"/>
        </pc:sldMkLst>
      </pc:sldChg>
      <pc:sldChg chg="mod modShow">
        <pc:chgData name="RWODZI, Desire Tarwireyi" userId="f2e414da-657a-4eae-9cb2-9d4947cf517c" providerId="ADAL" clId="{1FAC4379-5D1A-405B-8FD6-A17870E4C0C2}" dt="2023-10-13T07:41:27.108" v="1" actId="729"/>
        <pc:sldMkLst>
          <pc:docMk/>
          <pc:sldMk cId="3494173679" sldId="294"/>
        </pc:sldMkLst>
      </pc:sldChg>
      <pc:sldChg chg="mod modShow">
        <pc:chgData name="RWODZI, Desire Tarwireyi" userId="f2e414da-657a-4eae-9cb2-9d4947cf517c" providerId="ADAL" clId="{1FAC4379-5D1A-405B-8FD6-A17870E4C0C2}" dt="2023-10-13T07:41:27.108" v="1" actId="729"/>
        <pc:sldMkLst>
          <pc:docMk/>
          <pc:sldMk cId="2389576568" sldId="295"/>
        </pc:sldMkLst>
      </pc:sldChg>
      <pc:sldChg chg="mod modShow">
        <pc:chgData name="RWODZI, Desire Tarwireyi" userId="f2e414da-657a-4eae-9cb2-9d4947cf517c" providerId="ADAL" clId="{1FAC4379-5D1A-405B-8FD6-A17870E4C0C2}" dt="2023-10-13T07:41:27.108" v="1" actId="729"/>
        <pc:sldMkLst>
          <pc:docMk/>
          <pc:sldMk cId="3283804093" sldId="296"/>
        </pc:sldMkLst>
      </pc:sldChg>
      <pc:sldChg chg="mod modShow">
        <pc:chgData name="RWODZI, Desire Tarwireyi" userId="f2e414da-657a-4eae-9cb2-9d4947cf517c" providerId="ADAL" clId="{1FAC4379-5D1A-405B-8FD6-A17870E4C0C2}" dt="2023-10-13T07:41:27.108" v="1" actId="729"/>
        <pc:sldMkLst>
          <pc:docMk/>
          <pc:sldMk cId="3435739582" sldId="297"/>
        </pc:sldMkLst>
      </pc:sldChg>
      <pc:sldChg chg="mod modShow">
        <pc:chgData name="RWODZI, Desire Tarwireyi" userId="f2e414da-657a-4eae-9cb2-9d4947cf517c" providerId="ADAL" clId="{1FAC4379-5D1A-405B-8FD6-A17870E4C0C2}" dt="2023-10-13T07:41:27.108" v="1" actId="729"/>
        <pc:sldMkLst>
          <pc:docMk/>
          <pc:sldMk cId="3199327007" sldId="298"/>
        </pc:sldMkLst>
      </pc:sldChg>
      <pc:sldChg chg="mod modShow">
        <pc:chgData name="RWODZI, Desire Tarwireyi" userId="f2e414da-657a-4eae-9cb2-9d4947cf517c" providerId="ADAL" clId="{1FAC4379-5D1A-405B-8FD6-A17870E4C0C2}" dt="2023-10-13T07:41:27.108" v="1" actId="729"/>
        <pc:sldMkLst>
          <pc:docMk/>
          <pc:sldMk cId="4183932961" sldId="299"/>
        </pc:sldMkLst>
      </pc:sldChg>
      <pc:sldChg chg="mod modShow">
        <pc:chgData name="RWODZI, Desire Tarwireyi" userId="f2e414da-657a-4eae-9cb2-9d4947cf517c" providerId="ADAL" clId="{1FAC4379-5D1A-405B-8FD6-A17870E4C0C2}" dt="2023-10-13T07:41:27.108" v="1" actId="729"/>
        <pc:sldMkLst>
          <pc:docMk/>
          <pc:sldMk cId="663078387" sldId="300"/>
        </pc:sldMkLst>
      </pc:sldChg>
      <pc:sldChg chg="mod modShow">
        <pc:chgData name="RWODZI, Desire Tarwireyi" userId="f2e414da-657a-4eae-9cb2-9d4947cf517c" providerId="ADAL" clId="{1FAC4379-5D1A-405B-8FD6-A17870E4C0C2}" dt="2023-10-13T07:41:27.108" v="1" actId="729"/>
        <pc:sldMkLst>
          <pc:docMk/>
          <pc:sldMk cId="1174008846" sldId="301"/>
        </pc:sldMkLst>
      </pc:sldChg>
      <pc:sldChg chg="mod modShow">
        <pc:chgData name="RWODZI, Desire Tarwireyi" userId="f2e414da-657a-4eae-9cb2-9d4947cf517c" providerId="ADAL" clId="{1FAC4379-5D1A-405B-8FD6-A17870E4C0C2}" dt="2023-10-13T07:41:27.108" v="1" actId="729"/>
        <pc:sldMkLst>
          <pc:docMk/>
          <pc:sldMk cId="4259690853" sldId="302"/>
        </pc:sldMkLst>
      </pc:sldChg>
      <pc:sldChg chg="mod modShow">
        <pc:chgData name="RWODZI, Desire Tarwireyi" userId="f2e414da-657a-4eae-9cb2-9d4947cf517c" providerId="ADAL" clId="{1FAC4379-5D1A-405B-8FD6-A17870E4C0C2}" dt="2023-10-13T07:41:27.108" v="1" actId="729"/>
        <pc:sldMkLst>
          <pc:docMk/>
          <pc:sldMk cId="620203697" sldId="303"/>
        </pc:sldMkLst>
      </pc:sldChg>
      <pc:sldChg chg="mod modShow">
        <pc:chgData name="RWODZI, Desire Tarwireyi" userId="f2e414da-657a-4eae-9cb2-9d4947cf517c" providerId="ADAL" clId="{1FAC4379-5D1A-405B-8FD6-A17870E4C0C2}" dt="2023-10-13T07:41:27.108" v="1" actId="729"/>
        <pc:sldMkLst>
          <pc:docMk/>
          <pc:sldMk cId="263578788" sldId="304"/>
        </pc:sldMkLst>
      </pc:sldChg>
      <pc:sldChg chg="mod modShow">
        <pc:chgData name="RWODZI, Desire Tarwireyi" userId="f2e414da-657a-4eae-9cb2-9d4947cf517c" providerId="ADAL" clId="{1FAC4379-5D1A-405B-8FD6-A17870E4C0C2}" dt="2023-10-13T07:41:27.108" v="1" actId="729"/>
        <pc:sldMkLst>
          <pc:docMk/>
          <pc:sldMk cId="4198469443" sldId="305"/>
        </pc:sldMkLst>
      </pc:sldChg>
      <pc:sldChg chg="mod modShow">
        <pc:chgData name="RWODZI, Desire Tarwireyi" userId="f2e414da-657a-4eae-9cb2-9d4947cf517c" providerId="ADAL" clId="{1FAC4379-5D1A-405B-8FD6-A17870E4C0C2}" dt="2023-10-13T07:41:27.108" v="1" actId="729"/>
        <pc:sldMkLst>
          <pc:docMk/>
          <pc:sldMk cId="3893617225" sldId="306"/>
        </pc:sldMkLst>
      </pc:sldChg>
      <pc:sldChg chg="mod modShow">
        <pc:chgData name="RWODZI, Desire Tarwireyi" userId="f2e414da-657a-4eae-9cb2-9d4947cf517c" providerId="ADAL" clId="{1FAC4379-5D1A-405B-8FD6-A17870E4C0C2}" dt="2023-10-13T07:41:27.108" v="1" actId="729"/>
        <pc:sldMkLst>
          <pc:docMk/>
          <pc:sldMk cId="447745819" sldId="307"/>
        </pc:sldMkLst>
      </pc:sldChg>
    </pc:docChg>
  </pc:docChgLst>
  <pc:docChgLst>
    <pc:chgData name="FEIZZADEH, Ali" userId="S::feizzadeha@unaids.org::aec22055-d006-4aea-9575-88a1b1b72eba" providerId="AD" clId="Web-{BF4B11A5-8EC1-EF11-AD51-B079775E04C7}"/>
    <pc:docChg chg="modSld">
      <pc:chgData name="FEIZZADEH, Ali" userId="S::feizzadeha@unaids.org::aec22055-d006-4aea-9575-88a1b1b72eba" providerId="AD" clId="Web-{BF4B11A5-8EC1-EF11-AD51-B079775E04C7}" dt="2023-02-19T11:44:56.770" v="0"/>
      <pc:docMkLst>
        <pc:docMk/>
      </pc:docMkLst>
      <pc:sldChg chg="mod modShow">
        <pc:chgData name="FEIZZADEH, Ali" userId="S::feizzadeha@unaids.org::aec22055-d006-4aea-9575-88a1b1b72eba" providerId="AD" clId="Web-{BF4B11A5-8EC1-EF11-AD51-B079775E04C7}" dt="2023-02-19T11:44:56.770" v="0"/>
        <pc:sldMkLst>
          <pc:docMk/>
          <pc:sldMk cId="4259690853"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Tim Brown from the East-West Center in Honolulu, one of the co-developers of the UNAIDS Estimation and Projection Package, usually referred to as EPP.</a:t>
            </a:r>
          </a:p>
          <a:p>
            <a:r>
              <a:rPr lang="en-US" dirty="0"/>
              <a:t>EPP is one of several possible sources of HIV incidence for Spectrum. In this video I will describe each of the steps needed to update your EPP projections from last year with new population, turnover, surveillance and survey data and then refit your projections. In this video we will focus on the needs for fitting projections in concentrated epidemics.</a:t>
            </a:r>
          </a:p>
        </p:txBody>
      </p:sp>
      <p:sp>
        <p:nvSpPr>
          <p:cNvPr id="4" name="Slide Number Placeholder 3"/>
          <p:cNvSpPr>
            <a:spLocks noGrp="1"/>
          </p:cNvSpPr>
          <p:nvPr>
            <p:ph type="sldNum" sz="quarter" idx="5"/>
          </p:nvPr>
        </p:nvSpPr>
        <p:spPr/>
        <p:txBody>
          <a:bodyPr/>
          <a:lstStyle/>
          <a:p>
            <a:fld id="{B73660D5-ED4C-41CA-8F92-89CB6C57A10E}" type="slidenum">
              <a:rPr lang="en-US" smtClean="0"/>
              <a:t>1</a:t>
            </a:fld>
            <a:endParaRPr lang="en-US"/>
          </a:p>
        </p:txBody>
      </p:sp>
    </p:spTree>
    <p:extLst>
      <p:ext uri="{BB962C8B-B14F-4D97-AF65-F5344CB8AC3E}">
        <p14:creationId xmlns:p14="http://schemas.microsoft.com/office/powerpoint/2010/main" val="41480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open EPP through the Spectrum Incidence-&gt;Configuration (EPP) menu item you may receive the message “Your EPP projections have been reset because the populations provided have changed”. This can occur, for example, if you a adopt a newer set of population projections such as those from the World Population Prospects for 2019. In this case the sums of the sub-populations will disagree with the national populations in some or all years. The “Population still to assign” row will then show non-zero values; before exiting this page, you must adjust the values in this row so that they are all zero. This can be done manually year by year if you choose to provide new population estimates for the various sub-populations or EPP can do the adjustment for you. If the only significant change is that the national population has increased or decreased, then clicking the “Adjust for changed pop” button will assign the leftover population in the same proportions as the existing proportions among sub-populations. With a single click this apportionment will reduce the “Population still to assign” to zero for all years. If you are happy with EPP’s proposed sub-population size changes, then just click “Save and continue” to save these values and return to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10</a:t>
            </a:fld>
            <a:endParaRPr lang="en-US"/>
          </a:p>
        </p:txBody>
      </p:sp>
    </p:spTree>
    <p:extLst>
      <p:ext uri="{BB962C8B-B14F-4D97-AF65-F5344CB8AC3E}">
        <p14:creationId xmlns:p14="http://schemas.microsoft.com/office/powerpoint/2010/main" val="1329997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possibility when you open the EPP Configuration component is that you receive the message “Your EPP projections have been reset because the end year of your projections has changed”. This happens when you extend the Spectrum file for several years. In the example here, the file has been extended from an end year of 2020 to one of 2025. In this case, EPP has no population assigned for the extended years, leading to the zero values seen here. In order to fix this, once again you can either enter values manually or you can click on the “Adjust for changed pop” button and EPP will take the trend in population sizes for the last few years and project it into the future, automatically filling in the values for you. Before clicking “Save and continue” to leave the page and return to Spectrum, please review these generated values and be sure you are comfortable with them. If necessary, make any changes, before clicking “Save and continue”, </a:t>
            </a:r>
          </a:p>
        </p:txBody>
      </p:sp>
      <p:sp>
        <p:nvSpPr>
          <p:cNvPr id="4" name="Slide Number Placeholder 3"/>
          <p:cNvSpPr>
            <a:spLocks noGrp="1"/>
          </p:cNvSpPr>
          <p:nvPr>
            <p:ph type="sldNum" sz="quarter" idx="5"/>
          </p:nvPr>
        </p:nvSpPr>
        <p:spPr/>
        <p:txBody>
          <a:bodyPr/>
          <a:lstStyle/>
          <a:p>
            <a:fld id="{B73660D5-ED4C-41CA-8F92-89CB6C57A10E}" type="slidenum">
              <a:rPr lang="en-US" smtClean="0"/>
              <a:t>11</a:t>
            </a:fld>
            <a:endParaRPr lang="en-US"/>
          </a:p>
        </p:txBody>
      </p:sp>
    </p:spTree>
    <p:extLst>
      <p:ext uri="{BB962C8B-B14F-4D97-AF65-F5344CB8AC3E}">
        <p14:creationId xmlns:p14="http://schemas.microsoft.com/office/powerpoint/2010/main" val="251575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leave the Define Pops page, you should make one final check on your key population size estimates – how well they agree with similar estimates in other countries in your region.  In the QuickStart guide you will find the latest table for population size estimates for different key populations by region, shown here for convenience. These estimates are given as a proportion of the 15-49 population of men or women depending on the sex of the key population being examined. For easy comparison with the values in the EPP populations table, you can change the EPP table to percent mode by clicking on the “Percent” radio button next to the “Display:” label in EPP. This will then convert the table to percentages of the TOTAL 15-49 population as shown here. It should be noted that to compare with the QuickStart table of size estimates for key populations, you should multiply the values in the EPP table by 2 because they are based on the total population, not on the proportion of males or females aged 15-49. So for example, the men who have sex with men value you should be comparing with the regional averages will be 1.55 * 2 equals 3.1 percent for 2016 and that for female sex workers will be 0.8 percent.</a:t>
            </a:r>
          </a:p>
        </p:txBody>
      </p:sp>
      <p:sp>
        <p:nvSpPr>
          <p:cNvPr id="4" name="Slide Number Placeholder 3"/>
          <p:cNvSpPr>
            <a:spLocks noGrp="1"/>
          </p:cNvSpPr>
          <p:nvPr>
            <p:ph type="sldNum" sz="quarter" idx="5"/>
          </p:nvPr>
        </p:nvSpPr>
        <p:spPr/>
        <p:txBody>
          <a:bodyPr/>
          <a:lstStyle/>
          <a:p>
            <a:fld id="{B73660D5-ED4C-41CA-8F92-89CB6C57A10E}" type="slidenum">
              <a:rPr lang="en-US" smtClean="0"/>
              <a:t>12</a:t>
            </a:fld>
            <a:endParaRPr lang="en-US"/>
          </a:p>
        </p:txBody>
      </p:sp>
    </p:spTree>
    <p:extLst>
      <p:ext uri="{BB962C8B-B14F-4D97-AF65-F5344CB8AC3E}">
        <p14:creationId xmlns:p14="http://schemas.microsoft.com/office/powerpoint/2010/main" val="381838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Kingston workshop</a:t>
            </a:r>
          </a:p>
          <a:p>
            <a:endParaRPr lang="en-US" dirty="0"/>
          </a:p>
          <a:p>
            <a:r>
              <a:rPr lang="en-US" dirty="0"/>
              <a:t>Before you leave the Define Pops page, you should make one final check on your key population size estimates – how well they agree with similar estimates in other countries in your region.  In the QuickStart guide you will find the latest table for population size estimates for different key populations by region, shown here for convenience. These estimates are given as a proportion of the 15-49 population of men or women depending on the sex of the key population being examined. For easy comparison with the values in the EPP populations table, you can change the EPP table to percent mode by clicking on the “Percent” radio button next to the “Display:” label in EPP. This will then convert the table to percentages of the TOTAL 15-49 population as shown here. It should be noted that to compare with the QuickStart table of size estimates for key populations, you should multiply the values in the EPP table by 2 because they are based on the total population, not on the proportion of males or females aged 15-49. So for example, the men who have sex with men value you should be comparing with the regional averages will be 1.55 * 2 equals 3.1 percent for 2016 and that for female sex workers will be 0.8 percent.</a:t>
            </a:r>
          </a:p>
        </p:txBody>
      </p:sp>
      <p:sp>
        <p:nvSpPr>
          <p:cNvPr id="4" name="Slide Number Placeholder 3"/>
          <p:cNvSpPr>
            <a:spLocks noGrp="1"/>
          </p:cNvSpPr>
          <p:nvPr>
            <p:ph type="sldNum" sz="quarter" idx="5"/>
          </p:nvPr>
        </p:nvSpPr>
        <p:spPr/>
        <p:txBody>
          <a:bodyPr/>
          <a:lstStyle/>
          <a:p>
            <a:fld id="{B73660D5-ED4C-41CA-8F92-89CB6C57A10E}" type="slidenum">
              <a:rPr lang="en-US" smtClean="0"/>
              <a:t>13</a:t>
            </a:fld>
            <a:endParaRPr lang="en-US"/>
          </a:p>
        </p:txBody>
      </p:sp>
    </p:spTree>
    <p:extLst>
      <p:ext uri="{BB962C8B-B14F-4D97-AF65-F5344CB8AC3E}">
        <p14:creationId xmlns:p14="http://schemas.microsoft.com/office/powerpoint/2010/main" val="361357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Cairo workshop</a:t>
            </a:r>
          </a:p>
          <a:p>
            <a:endParaRPr lang="en-US" dirty="0"/>
          </a:p>
          <a:p>
            <a:r>
              <a:rPr lang="en-US" dirty="0"/>
              <a:t>Before you leave the Define Pops page, you should make one final check on your key population size estimates – how well they agree with similar estimates in other countries in your region.  In the QuickStart guide you will find the latest table for population size estimates for different key populations by region, shown here for convenience. These estimates are given as a proportion of the 15-49 population of men or women depending on the sex of the key population being examined. For easy comparison with the values in the EPP populations table, you can change the EPP table to percent mode by clicking on the “Percent” radio button next to the “Display:” label in EPP. This will then convert the table to percentages of the TOTAL 15-49 population as shown here. It should be noted that to compare with the QuickStart table of size estimates for key populations, you should multiply the values in the EPP table by 2 because they are based on the total population, not on the proportion of males or females aged 15-49. So for example, the men who have sex with men value you should be comparing with the regional averages will be 1.55 * 2 equals 3.1 percent for 2016 and that for female sex workers will be 0.8 percent.</a:t>
            </a:r>
          </a:p>
        </p:txBody>
      </p:sp>
      <p:sp>
        <p:nvSpPr>
          <p:cNvPr id="4" name="Slide Number Placeholder 3"/>
          <p:cNvSpPr>
            <a:spLocks noGrp="1"/>
          </p:cNvSpPr>
          <p:nvPr>
            <p:ph type="sldNum" sz="quarter" idx="5"/>
          </p:nvPr>
        </p:nvSpPr>
        <p:spPr/>
        <p:txBody>
          <a:bodyPr/>
          <a:lstStyle/>
          <a:p>
            <a:fld id="{B73660D5-ED4C-41CA-8F92-89CB6C57A10E}" type="slidenum">
              <a:rPr lang="en-US" smtClean="0"/>
              <a:t>14</a:t>
            </a:fld>
            <a:endParaRPr lang="en-US"/>
          </a:p>
        </p:txBody>
      </p:sp>
    </p:spTree>
    <p:extLst>
      <p:ext uri="{BB962C8B-B14F-4D97-AF65-F5344CB8AC3E}">
        <p14:creationId xmlns:p14="http://schemas.microsoft.com/office/powerpoint/2010/main" val="116925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Panama City workshop</a:t>
            </a:r>
          </a:p>
          <a:p>
            <a:endParaRPr lang="en-US" dirty="0"/>
          </a:p>
          <a:p>
            <a:r>
              <a:rPr lang="en-US" dirty="0"/>
              <a:t>Before you leave the Define Pops page, you should make one final check on your key population size estimates – how well they agree with similar estimates in other countries in your region.  In the QuickStart guide you will find the latest table for population size estimates for different key populations by region, shown here for convenience. These estimates are given as a proportion of the 15-49 population of men or women depending on the sex of the key population being examined. For easy comparison with the values in the EPP populations table, you can change the EPP table to percent mode by clicking on the “Percent” radio button next to the “Display:” label in EPP. This will then convert the table to percentages of the TOTAL 15-49 population as shown here. It should be noted that to compare with the QuickStart table of size estimates for key populations, you should multiply the values in the EPP table by 2 because they are based on the total population, not on the proportion of males or females aged 15-49. So for example, the men who have sex with men value you should be comparing with the regional averages will be 1.55 * 2 equals 3.1 percent for 2016 and that for female sex workers will be 0.8 percent.</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1567251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in the process is to enter any new surveillance or survey data that has become available since the projection was last updated. This is done by clicking on AIM’s “Incidence-&gt;Surveillance data” menu item. This will bring up EPP’s HIV Data page where you can review existing surveillance data and enter any new surveillance or ANC routine testing data. Following this you will then add any new survey data before proceeding to fitting. Finally in concentrated epidemics, you can also add infections coming from outside the sub-populations, e.g., from returning migrants or other sources.</a:t>
            </a:r>
          </a:p>
        </p:txBody>
      </p:sp>
      <p:sp>
        <p:nvSpPr>
          <p:cNvPr id="4" name="Slide Number Placeholder 3"/>
          <p:cNvSpPr>
            <a:spLocks noGrp="1"/>
          </p:cNvSpPr>
          <p:nvPr>
            <p:ph type="sldNum" sz="quarter" idx="5"/>
          </p:nvPr>
        </p:nvSpPr>
        <p:spPr/>
        <p:txBody>
          <a:bodyPr/>
          <a:lstStyle/>
          <a:p>
            <a:fld id="{B73660D5-ED4C-41CA-8F92-89CB6C57A10E}" type="slidenum">
              <a:rPr lang="en-US" smtClean="0"/>
              <a:t>16</a:t>
            </a:fld>
            <a:endParaRPr lang="en-US"/>
          </a:p>
        </p:txBody>
      </p:sp>
    </p:spTree>
    <p:extLst>
      <p:ext uri="{BB962C8B-B14F-4D97-AF65-F5344CB8AC3E}">
        <p14:creationId xmlns:p14="http://schemas.microsoft.com/office/powerpoint/2010/main" val="225095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EPP’s HIV Data page is structured as a spreadsheet and is comparatively straightforward to fill in. First, select a sub-population in the National Epidemic Structure pane on the right. Choose the data mode you wish to use, HSS or ANC – we will describe the difference in a moment. Enter the data you have collected into the spreadsheet as prevalence in percent and sample size for each site. If you have aggregate data for all routine testing at ANC sites in the region, what we call census-level ANC routine testing data, enter it on the top two lines of the table. Finally, click “Save and continue” and you will be moved to the next sub-population. When you have entered the data for the final sub-population, click “Save and continue” again and EPP will move you on to the Surveys page.</a:t>
            </a:r>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162509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important things you need to know about the HIV Data page and the data entered there. First, all data is entered as prevalence in percent and sample size. Most data is entered for specific surveillance or testing sites and the sample size is the number of people tested at that site in that year. If you have your data stored in Excel in a format like that of the table in the HIV Data page, you can copy and paste it from Excel into EPP with Control-C and Control-V. </a:t>
            </a:r>
          </a:p>
          <a:p>
            <a:endParaRPr lang="en-US" dirty="0"/>
          </a:p>
          <a:p>
            <a:r>
              <a:rPr lang="en-US" dirty="0"/>
              <a:t>There are two data modes for the HIV Data page. The first data mode is labeled “HSS”. This is for traditional HIV surveillance data, that is, samples of locally relevant key populations or of women presenting for antenatal services at specific sites chosen to track the national epidemic. The second is labeled “ANC”. In concentrated epidemics, The ANC mode will only be used for “Remaining female” (and possibly “Remaining male”) sub-populations, most data for other key populations will be entered in HSS mode. This antenatal data mode allows a mix of both surveillance data, labeled as “SS” in the main table, and routine testing data, labeled as “RT”. With the advent of extensive routine testing, many sites have discontinued sentinel surveillance and switched over to using routine testing data instead. For these sites, the past sentinel surveillance and present and future routine testing prevalence and sample sizes are entered on separate lines. In addition, in ANC mode one can enter the aggregate routine testing data for the entire region, which we call “Census-level ANC-RT”. This is entered on the top two lines of the data table. Given the extent of testing currently done in most countries, well collected and cleaned data of this type can be representative of the overall situation among women giving birth.</a:t>
            </a:r>
          </a:p>
          <a:p>
            <a:endParaRPr lang="en-US" dirty="0"/>
          </a:p>
          <a:p>
            <a:r>
              <a:rPr lang="en-US" dirty="0"/>
              <a:t>At the bottom of the page are a set of buttons that allow you to add and delete sites from the table. To delete, just select the site and then click “Delete”. To add a new site, just click “Add” or “Add Multiple”. Finally, you can bring up a table of means and medians across all sites by clicking “Mean/Median”. Click again to hide the table.</a:t>
            </a:r>
          </a:p>
          <a:p>
            <a:endParaRPr lang="en-US" dirty="0"/>
          </a:p>
          <a:p>
            <a:r>
              <a:rPr lang="en-US" dirty="0"/>
              <a:t>Finally, the table can be adjusted to just show only prevalence, only sample sizes, only ANC surveillance data, only ANC routine testing data or both. Just play with this a bit using the radio buttons at the bottom. As you select different options, the data in the table displayed will adjust accordingly.</a:t>
            </a:r>
          </a:p>
        </p:txBody>
      </p:sp>
      <p:sp>
        <p:nvSpPr>
          <p:cNvPr id="4" name="Slide Number Placeholder 3"/>
          <p:cNvSpPr>
            <a:spLocks noGrp="1"/>
          </p:cNvSpPr>
          <p:nvPr>
            <p:ph type="sldNum" sz="quarter" idx="5"/>
          </p:nvPr>
        </p:nvSpPr>
        <p:spPr/>
        <p:txBody>
          <a:bodyPr/>
          <a:lstStyle/>
          <a:p>
            <a:fld id="{B73660D5-ED4C-41CA-8F92-89CB6C57A10E}" type="slidenum">
              <a:rPr lang="en-US" smtClean="0"/>
              <a:t>18</a:t>
            </a:fld>
            <a:endParaRPr lang="en-US"/>
          </a:p>
        </p:txBody>
      </p:sp>
    </p:spTree>
    <p:extLst>
      <p:ext uri="{BB962C8B-B14F-4D97-AF65-F5344CB8AC3E}">
        <p14:creationId xmlns:p14="http://schemas.microsoft.com/office/powerpoint/2010/main" val="2840559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surveillance data to be entered in concentrated epidemics is for key populations such as people who inject drugs, men who have sex with men or sex workers. This is normally done in HSS mode and the HIV Data page will appear as shown here.  Each surveillance site will appear as two lines, the first, labeled “SS(%)” containing the HIV prevalence in percent for each year and the second labeled “(N)” containing the sample size of the measurement for each year. If you click on the “Mean/Median” button, a set of means and medians will appear at the top of the table as shown here.</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19</a:t>
            </a:fld>
            <a:endParaRPr lang="en-US"/>
          </a:p>
        </p:txBody>
      </p:sp>
    </p:spTree>
    <p:extLst>
      <p:ext uri="{BB962C8B-B14F-4D97-AF65-F5344CB8AC3E}">
        <p14:creationId xmlns:p14="http://schemas.microsoft.com/office/powerpoint/2010/main" val="3069227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EPP 2023 has very few changes that are visible to the user. Most of the changes have been made to deal with Spectrum’s switch to using year end populations instead of mid-year ones. This has resulted in a number of changes to the underlying calculations to make sure they reflect year end values. This means graphs have been modified to year end definitions as well. If you see 2021 on a graph, the point above that tick mark represents Dec 31, 2021, previously it would have meant July 1, 2021. The surveys and surveillance data are still considered to be mid-year values and they are entered at half year locations in the graphs. For any countries using urban/rural splits, the EPP urban database has been modified to specify the percent urban at the end of each year instead of mid-year. Finally, some population trend graphs are available on the Define Pops page – we’ll talk more about those when we cover that page.</a:t>
            </a:r>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2557485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Normally, in concentrated epidemics you will only use the ANC data mode on the HIV Data page for the “Remaining female” and “Remaining male” populations, where the data used for fitting is generally from antenatal clinics. However, because these populations are large, they have a big influence on your national projections. So, it is critical to spend time reviewing your antenatal clinic data carefully before starting.</a:t>
            </a:r>
          </a:p>
          <a:p>
            <a:r>
              <a:rPr lang="en-US" dirty="0"/>
              <a:t>The quality of the data you enter will affect the fitting results you receive. A good place to start is the “ANC testing” tab under the “Program statistics” menu item in Spectrum. As the video on updating your Spectrum file discussed this can help you identify issues with the number of tests compared to the number of first-time ANC visits, multiple tests being conducted on the same individual, and other issues. We strongly recommend you review this before entering your data into EPP.</a:t>
            </a: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2479508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Many issues can influence the prevalence trends produced by ANC routine testing data including changes in service provision over time, the expansion of coverage of routine testing, and the increasing reach of electronic reporting systems as they expand to more and more places. All of these can affect how timely and complete your data is. They can also influence the epidemiological trends, e.g., as systems expand, they normally move from higher prevalence areas to lower prevalence ones introducing an artifactual decline in HIV prevalence. One way to deal with this might be to not use the trend data from routine testing until the coverage of the system has stabilized. </a:t>
            </a:r>
          </a:p>
          <a:p>
            <a:pPr marL="0" indent="0">
              <a:buNone/>
            </a:pPr>
            <a:endParaRPr lang="en-US" dirty="0"/>
          </a:p>
          <a:p>
            <a:pPr marL="0" indent="0">
              <a:buNone/>
            </a:pPr>
            <a:r>
              <a:rPr lang="en-US" dirty="0"/>
              <a:t>Accordingly, we recommend that before you use your ANC-RT data you consider some of the issues presented here: how has your routine testing system and its geographic and population coverage been changing over time? Have known positive women been included in the reporting or not? Has only the first test at an ANC visit been included? Are first tests at </a:t>
            </a:r>
            <a:r>
              <a:rPr lang="en-US" dirty="0" err="1"/>
              <a:t>labour</a:t>
            </a:r>
            <a:r>
              <a:rPr lang="en-US" dirty="0"/>
              <a:t> and delivery included? Have you considered changes in the testing over time, including the kits used and false positive rates in low prevalence settings, the algorithms used, refusal rates and the influence of stockouts on completeness of testing? Have you read any available quality assurance reports and compared the prevalence data against other sources such as household surveys?</a:t>
            </a:r>
          </a:p>
          <a:p>
            <a:pPr marL="0" indent="0">
              <a:buNone/>
            </a:pPr>
            <a:endParaRPr lang="en-US" dirty="0"/>
          </a:p>
          <a:p>
            <a:pPr marL="0" indent="0">
              <a:buNone/>
            </a:pPr>
            <a:r>
              <a:rPr lang="en-US" dirty="0"/>
              <a:t>Given how important the trends produced by EPP will be to determining the trends in your national estimate, it is worth spending some time considering these factors and consulting with experts as necessary to better understand how they influence your data and which data should be used or excluded.</a:t>
            </a:r>
          </a:p>
        </p:txBody>
      </p:sp>
      <p:sp>
        <p:nvSpPr>
          <p:cNvPr id="4" name="Slide Number Placeholder 3"/>
          <p:cNvSpPr>
            <a:spLocks noGrp="1"/>
          </p:cNvSpPr>
          <p:nvPr>
            <p:ph type="sldNum" sz="quarter" idx="5"/>
          </p:nvPr>
        </p:nvSpPr>
        <p:spPr/>
        <p:txBody>
          <a:bodyPr/>
          <a:lstStyle/>
          <a:p>
            <a:fld id="{B73660D5-ED4C-41CA-8F92-89CB6C57A10E}" type="slidenum">
              <a:rPr lang="en-US" smtClean="0"/>
              <a:t>22</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Like Spectrum, EPP provides a “Source” button in the lower right of the screen. If you click this button, it will pop up a dialog that allows you to enter a description of any adjustments, removals or changes to the data entered here as well as any other comments you may wish to make. This will be extremely helpful to the next person who uses your file as they will learn the source of the data and about any adjustments made. Once you enter comments in this box, the “Source” button will turn red, indicating to users that there are comments they should review about the data on this page. We strongly encourage you to make liberal use of the “Source” buttons both in EPP and in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23</a:t>
            </a:fld>
            <a:endParaRPr lang="en-US"/>
          </a:p>
        </p:txBody>
      </p:sp>
    </p:spTree>
    <p:extLst>
      <p:ext uri="{BB962C8B-B14F-4D97-AF65-F5344CB8AC3E}">
        <p14:creationId xmlns:p14="http://schemas.microsoft.com/office/powerpoint/2010/main" val="36746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complete entering updated surveillance and routine testing data on the HIV Data page, you can enter survey data if any is available. When you click “Save and continue” on the HIV Data Page after updating the data for the last sub-population, EPP will move you on to the Surveys page, shown here. The Surveys page has a tab-based structure in which the data for each individual survey is entered on a separate tab. </a:t>
            </a:r>
          </a:p>
          <a:p>
            <a:endParaRPr lang="en-US" dirty="0"/>
          </a:p>
          <a:p>
            <a:r>
              <a:rPr lang="en-US" dirty="0"/>
              <a:t>Normally the Surveys page is not used in concentrated epidemics as it is really intended for entering large scale survey data in the sub-population being considered and most countries do not do large surveys among key populations. In most concentrated epidemics HIV prevalence is low outside of the key populations, so surveys in the population at large are also rare. Large scale general population surveys have a hard time measuring prevalence at such low levels without using such large sample sizes that they would be prohibitively expensive to conduct. </a:t>
            </a:r>
          </a:p>
          <a:p>
            <a:endParaRPr lang="en-US" dirty="0"/>
          </a:p>
          <a:p>
            <a:r>
              <a:rPr lang="en-US" dirty="0"/>
              <a:t>For key populations it is also rare to have a nationally representative survey for a specific key population. Integrated Biological and Behavioral Surveillance surveys are often not representative of the entire spectrum of sex workers or MSM in a country and they are normally geographically limited due to cost factors. In addition, the geographic sites chosen often vary from round to round. Thus, they are not nationally representative of prevalence in these key populations. Most frequently they will be entered as independent data sources on the HIV Data page and/or used for calibrating the prevalence in a specific key population post-fitting.</a:t>
            </a:r>
          </a:p>
        </p:txBody>
      </p:sp>
      <p:sp>
        <p:nvSpPr>
          <p:cNvPr id="4" name="Slide Number Placeholder 3"/>
          <p:cNvSpPr>
            <a:spLocks noGrp="1"/>
          </p:cNvSpPr>
          <p:nvPr>
            <p:ph type="sldNum" sz="quarter" idx="5"/>
          </p:nvPr>
        </p:nvSpPr>
        <p:spPr/>
        <p:txBody>
          <a:bodyPr/>
          <a:lstStyle/>
          <a:p>
            <a:fld id="{B73660D5-ED4C-41CA-8F92-89CB6C57A10E}" type="slidenum">
              <a:rPr lang="en-US" smtClean="0"/>
              <a:t>24</a:t>
            </a:fld>
            <a:endParaRPr lang="en-US"/>
          </a:p>
        </p:txBody>
      </p:sp>
    </p:spTree>
    <p:extLst>
      <p:ext uri="{BB962C8B-B14F-4D97-AF65-F5344CB8AC3E}">
        <p14:creationId xmlns:p14="http://schemas.microsoft.com/office/powerpoint/2010/main" val="1850112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 click to add another survey, there are a few pieces of information you will need to enter:</a:t>
            </a:r>
          </a:p>
          <a:p>
            <a:endParaRPr lang="en-US" dirty="0"/>
          </a:p>
          <a:p>
            <a:pPr marL="171450" indent="-171450">
              <a:buFont typeface="Arial" panose="020B0604020202020204" pitchFamily="34" charset="0"/>
              <a:buChar char="•"/>
            </a:pPr>
            <a:r>
              <a:rPr lang="en-US" dirty="0"/>
              <a:t>You must provide a short name for the survey – this will be used to describe the survey on the Tab, so keep it short but descriptive.</a:t>
            </a:r>
          </a:p>
          <a:p>
            <a:pPr marL="171450" indent="-171450">
              <a:buFont typeface="Arial" panose="020B0604020202020204" pitchFamily="34" charset="0"/>
              <a:buChar char="•"/>
            </a:pPr>
            <a:r>
              <a:rPr lang="en-US" dirty="0"/>
              <a:t>You must provide the year in which the survey data was collected. Note that this is the time of data collection, not the time of publication, which is normally somewhat later.</a:t>
            </a:r>
          </a:p>
          <a:p>
            <a:pPr marL="171450" indent="-171450">
              <a:buFont typeface="Arial" panose="020B0604020202020204" pitchFamily="34" charset="0"/>
              <a:buChar char="•"/>
            </a:pPr>
            <a:r>
              <a:rPr lang="en-US" dirty="0"/>
              <a:t>You must give the prevalence and standard error for this survey in percent. </a:t>
            </a:r>
          </a:p>
          <a:p>
            <a:pPr marL="171450" indent="-171450">
              <a:buFont typeface="Arial" panose="020B0604020202020204" pitchFamily="34" charset="0"/>
              <a:buChar char="•"/>
            </a:pPr>
            <a:r>
              <a:rPr lang="en-US" dirty="0"/>
              <a:t>Finally, if the survey contained any incidence estimate, check the box labeled “Use incidence in fitting” and enter the incidence estimate in percent and standard error for that estimate. These incidence numbers will then be used in calculating the goodness of fit of your projection during fitting.</a:t>
            </a:r>
          </a:p>
          <a:p>
            <a:pPr marL="171450" indent="-171450">
              <a:buFont typeface="Arial" panose="020B0604020202020204" pitchFamily="34" charset="0"/>
              <a:buChar char="•"/>
            </a:pPr>
            <a:r>
              <a:rPr lang="en-US" dirty="0"/>
              <a:t>When done entering the data for this survey, click on the “Save Changes” button to register the data with EPP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always, when you’ve completed entering new survey data for each sub-population, click “Save and continue”. After you click “Save and continue” for the final sub-population, you will be taken to the External HIV page with any new surveillance or survey data now added to EPP. </a:t>
            </a:r>
          </a:p>
        </p:txBody>
      </p:sp>
      <p:sp>
        <p:nvSpPr>
          <p:cNvPr id="4" name="Slide Number Placeholder 3"/>
          <p:cNvSpPr>
            <a:spLocks noGrp="1"/>
          </p:cNvSpPr>
          <p:nvPr>
            <p:ph type="sldNum" sz="quarter" idx="5"/>
          </p:nvPr>
        </p:nvSpPr>
        <p:spPr/>
        <p:txBody>
          <a:bodyPr/>
          <a:lstStyle/>
          <a:p>
            <a:fld id="{B73660D5-ED4C-41CA-8F92-89CB6C57A10E}" type="slidenum">
              <a:rPr lang="en-US" smtClean="0"/>
              <a:t>25</a:t>
            </a:fld>
            <a:endParaRPr lang="en-US"/>
          </a:p>
        </p:txBody>
      </p:sp>
    </p:spTree>
    <p:extLst>
      <p:ext uri="{BB962C8B-B14F-4D97-AF65-F5344CB8AC3E}">
        <p14:creationId xmlns:p14="http://schemas.microsoft.com/office/powerpoint/2010/main" val="3067893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concentrated epidemics, it is also possible to add infections coming from sources other than sexual or needle sharing behaviors. This might for example be large numbers of migrant or overseas workers becoming infected outside the country and then returning with those infections. In a low prevalence setting these could be important contributors to the early epidemic. Additional infections might also be generated from events such as plasma donation with shared equipment. In some countries such events have been important components of the epidemic. The External HIV page allows these infections to be captured and they will influence transmission from the year in which they are introduced. It should be noted that if using the R-Spline or R-Trend model, they will not be included until after the start year of the epidemic specified by the user. Most countries do not use this feature, but it is here if you need it. When satisfied with the values or if you don’t wish to enter any additional data, just click “Save and continue” and EPP will return you back to Spectrum ready to move onto fitting. At this point, it is also good practice to save your Spectrum file to ensure the data you have entered into EPP will be reflected in the Spectrum file should your work become interrupted.</a:t>
            </a:r>
          </a:p>
        </p:txBody>
      </p:sp>
      <p:sp>
        <p:nvSpPr>
          <p:cNvPr id="4" name="Slide Number Placeholder 3"/>
          <p:cNvSpPr>
            <a:spLocks noGrp="1"/>
          </p:cNvSpPr>
          <p:nvPr>
            <p:ph type="sldNum" sz="quarter" idx="5"/>
          </p:nvPr>
        </p:nvSpPr>
        <p:spPr/>
        <p:txBody>
          <a:bodyPr/>
          <a:lstStyle/>
          <a:p>
            <a:fld id="{B73660D5-ED4C-41CA-8F92-89CB6C57A10E}" type="slidenum">
              <a:rPr lang="en-US" smtClean="0"/>
              <a:t>26</a:t>
            </a:fld>
            <a:endParaRPr lang="en-US"/>
          </a:p>
        </p:txBody>
      </p:sp>
    </p:spTree>
    <p:extLst>
      <p:ext uri="{BB962C8B-B14F-4D97-AF65-F5344CB8AC3E}">
        <p14:creationId xmlns:p14="http://schemas.microsoft.com/office/powerpoint/2010/main" val="3759842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now ready for the most important step of this process, fitting all the data you have just provided to EPP taking into account any changes made to program data and parameters in Spectrum. To launch the EPP Project page, from the Spectrum Incidence menu select the “Curve fitting (EPP)” option. This will launch EPP open to the Project page, where you will update your fits to include the effects of the new data on your national projection.</a:t>
            </a:r>
          </a:p>
        </p:txBody>
      </p:sp>
      <p:sp>
        <p:nvSpPr>
          <p:cNvPr id="4" name="Slide Number Placeholder 3"/>
          <p:cNvSpPr>
            <a:spLocks noGrp="1"/>
          </p:cNvSpPr>
          <p:nvPr>
            <p:ph type="sldNum" sz="quarter" idx="5"/>
          </p:nvPr>
        </p:nvSpPr>
        <p:spPr/>
        <p:txBody>
          <a:bodyPr/>
          <a:lstStyle/>
          <a:p>
            <a:fld id="{B73660D5-ED4C-41CA-8F92-89CB6C57A10E}" type="slidenum">
              <a:rPr lang="en-US" smtClean="0"/>
              <a:t>27</a:t>
            </a:fld>
            <a:endParaRPr lang="en-US"/>
          </a:p>
        </p:txBody>
      </p:sp>
    </p:spTree>
    <p:extLst>
      <p:ext uri="{BB962C8B-B14F-4D97-AF65-F5344CB8AC3E}">
        <p14:creationId xmlns:p14="http://schemas.microsoft.com/office/powerpoint/2010/main" val="3559503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you have chosen to refit, when you enter the Project Page only the data to be fit will be displayed.</a:t>
            </a:r>
          </a:p>
          <a:p>
            <a:endParaRPr lang="en-US" dirty="0"/>
          </a:p>
          <a:p>
            <a:r>
              <a:rPr lang="en-US" dirty="0"/>
              <a:t>Before reviewing the steps to fit your data, let’s start by looking at the different types of data displayed in the graph. Each type of data used in the fit has a different color on this page:</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Survey data points are red diamonds with error bars. Senegal shown here is one of the few concentrated epidemic countries that does have surveys. If available, surveys do inform the fitting; so if you entered survey data, make sure all of it is displayed here. If not, go back to the Surveys page and make sure “Use this survey’s prevalence in fitting” has been checked for each survey you want to include.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Key population surveillance or ANC-Sentinel Surveillance data are shown in green. Each site is shown as a set of connected markers. Review this data carefully and if you see major outliers or unrealistic trends consider removing them in the surveillance data table on the HIV Data page.</a:t>
            </a:r>
          </a:p>
          <a:p>
            <a:pPr marL="228600" indent="-228600">
              <a:buAutoNum type="arabicPeriod"/>
            </a:pPr>
            <a:r>
              <a:rPr lang="en-US" dirty="0"/>
              <a:t>ANC-routine testing sites are shown in light purple with the points for each site connected by a line. Again, look for unrealistic trends or extreme outliers in the data.</a:t>
            </a:r>
          </a:p>
          <a:p>
            <a:pPr marL="228600" indent="-228600">
              <a:buAutoNum type="arabicPeriod"/>
            </a:pPr>
            <a:r>
              <a:rPr lang="en-US" dirty="0"/>
              <a:t>Census ANC-routine testing data is displayed as dark purple diamonds. If you entered Census ANC-RT data and do not see it here, go back and make sure the check box for “Census-Level ANC-RT” data has been selected on the HIV data page.</a:t>
            </a:r>
          </a:p>
          <a:p>
            <a:pPr marL="228600" indent="-228600">
              <a:buAutoNum type="arabicPeriod"/>
            </a:pPr>
            <a:endParaRPr lang="en-US" dirty="0"/>
          </a:p>
          <a:p>
            <a:pPr marL="0" indent="0">
              <a:buNone/>
            </a:pPr>
            <a:r>
              <a:rPr lang="en-US" dirty="0"/>
              <a:t>Before going further make sure you have cleaned up any unrealistic or inconsistent data and that all the data you intend to use in fitting are displayed.</a:t>
            </a:r>
          </a:p>
        </p:txBody>
      </p:sp>
      <p:sp>
        <p:nvSpPr>
          <p:cNvPr id="4" name="Slide Number Placeholder 3"/>
          <p:cNvSpPr>
            <a:spLocks noGrp="1"/>
          </p:cNvSpPr>
          <p:nvPr>
            <p:ph type="sldNum" sz="quarter" idx="5"/>
          </p:nvPr>
        </p:nvSpPr>
        <p:spPr/>
        <p:txBody>
          <a:bodyPr/>
          <a:lstStyle/>
          <a:p>
            <a:fld id="{B73660D5-ED4C-41CA-8F92-89CB6C57A10E}" type="slidenum">
              <a:rPr lang="en-US" smtClean="0"/>
              <a:t>28</a:t>
            </a:fld>
            <a:endParaRPr lang="en-US"/>
          </a:p>
        </p:txBody>
      </p:sp>
    </p:spTree>
    <p:extLst>
      <p:ext uri="{BB962C8B-B14F-4D97-AF65-F5344CB8AC3E}">
        <p14:creationId xmlns:p14="http://schemas.microsoft.com/office/powerpoint/2010/main" val="2787133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you’ve reviewed your data, you’re now ready to fit. For each sub-population go through the following procedure:</a:t>
            </a:r>
          </a:p>
          <a:p>
            <a:endParaRPr lang="en-US" dirty="0"/>
          </a:p>
          <a:p>
            <a:pPr marL="228600" indent="-228600">
              <a:buAutoNum type="arabicPeriod"/>
            </a:pPr>
            <a:r>
              <a:rPr lang="en-US" dirty="0"/>
              <a:t>Select the sub-population in the National Epidemic Structure pane by clicking on it.</a:t>
            </a:r>
          </a:p>
          <a:p>
            <a:pPr marL="228600" indent="-228600">
              <a:buAutoNum type="arabicPeriod"/>
            </a:pPr>
            <a:r>
              <a:rPr lang="en-US" dirty="0"/>
              <a:t>For that sub-population select the model you wish to use. For most concentrated epidemic countries, the preferred model is either “R-Spline” or “EPP Classic”, depending on data availability. For more details on the different models and criteria for choosing the right model, see the </a:t>
            </a:r>
            <a:r>
              <a:rPr lang="en-US" dirty="0" err="1"/>
              <a:t>Quickstart</a:t>
            </a:r>
            <a:r>
              <a:rPr lang="en-US" dirty="0"/>
              <a:t> guide or the “EPP Under the hood” presentation for concentrated epidemics.</a:t>
            </a:r>
          </a:p>
          <a:p>
            <a:pPr marL="228600" indent="-228600">
              <a:buAutoNum type="arabicPeriod"/>
            </a:pPr>
            <a:r>
              <a:rPr lang="en-US" dirty="0"/>
              <a:t>Set the “Purpose of the run” to “National projection”. This will iterate until it finds sufficient curves to represent the national situation with appropriate uncertainties. For workshop purposes, you can use the “Training” setting which generates fewer curves, but it is possible the algorithm has not converged to a good result with this setting. So, for your final country fits be sure to use the “National projection” setting.</a:t>
            </a:r>
          </a:p>
          <a:p>
            <a:pPr marL="228600" indent="-228600">
              <a:buAutoNum type="arabicPeriod"/>
            </a:pPr>
            <a:endParaRPr lang="en-US" dirty="0"/>
          </a:p>
          <a:p>
            <a:pPr marL="0" indent="0">
              <a:buNone/>
            </a:pPr>
            <a:r>
              <a:rPr lang="en-US" dirty="0"/>
              <a:t>Repeat this process for each of your sub-populations. After you have done this, click the “Fit All” button. EPP will now proceed to run through your sub-populations fitting the data in each one. When this process is completed, and it can take a while, you will be back on your first sub-population with fitting results displayed. Now click “Save All” to save the results of your fits. If you don’t click this (or click “Save and continue” for each sub-population separately) then you will need to refit.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29</a:t>
            </a:fld>
            <a:endParaRPr lang="en-US"/>
          </a:p>
        </p:txBody>
      </p:sp>
    </p:spTree>
    <p:extLst>
      <p:ext uri="{BB962C8B-B14F-4D97-AF65-F5344CB8AC3E}">
        <p14:creationId xmlns:p14="http://schemas.microsoft.com/office/powerpoint/2010/main" val="2725287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done fitting, the final graph showing the fit for each sub-population will look like this figure. The notable features of this graph are:</a:t>
            </a:r>
          </a:p>
          <a:p>
            <a:endParaRPr lang="en-US" dirty="0"/>
          </a:p>
          <a:p>
            <a:pPr marL="228600" indent="-228600">
              <a:buAutoNum type="arabicPeriod"/>
            </a:pPr>
            <a:r>
              <a:rPr lang="en-US" dirty="0"/>
              <a:t>The red line represents the Bayesian median prevalence projection produced from fitting your data.</a:t>
            </a:r>
          </a:p>
          <a:p>
            <a:pPr marL="228600" indent="-228600">
              <a:buAutoNum type="arabicPeriod"/>
            </a:pPr>
            <a:r>
              <a:rPr lang="en-US" dirty="0"/>
              <a:t>The red crosses are the Bayesian medians for each individual year</a:t>
            </a:r>
          </a:p>
          <a:p>
            <a:pPr marL="228600" indent="-228600">
              <a:buAutoNum type="arabicPeriod"/>
            </a:pPr>
            <a:r>
              <a:rPr lang="en-US" dirty="0"/>
              <a:t>The two blue dashed lines represent the 95% confidence intervals for the projection.</a:t>
            </a:r>
          </a:p>
          <a:p>
            <a:pPr marL="228600" indent="-228600">
              <a:buAutoNum type="arabicPeriod"/>
            </a:pPr>
            <a:r>
              <a:rPr lang="en-US" dirty="0"/>
              <a:t>The gray lines are the individual resamples of prevalence coming out of the fitting procedure and are used in establishing the Bayesian medians and confidence intervals.</a:t>
            </a:r>
          </a:p>
          <a:p>
            <a:pPr marL="0" indent="0">
              <a:buNone/>
            </a:pPr>
            <a:endParaRPr lang="en-US" dirty="0"/>
          </a:p>
          <a:p>
            <a:pPr marL="0" indent="0">
              <a:buNone/>
            </a:pPr>
            <a:r>
              <a:rPr lang="en-US" dirty="0"/>
              <a:t>After reviewing each sub-population, click on the green “Save and continue” button to advance to the next one. When you finish reviewing the last sub-population, EPP will move you on to the Calibration page.</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30</a:t>
            </a:fld>
            <a:endParaRPr lang="en-US"/>
          </a:p>
        </p:txBody>
      </p:sp>
    </p:spTree>
    <p:extLst>
      <p:ext uri="{BB962C8B-B14F-4D97-AF65-F5344CB8AC3E}">
        <p14:creationId xmlns:p14="http://schemas.microsoft.com/office/powerpoint/2010/main" val="12566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shows the important steps to update your EPP projections from within Spectrum. We will cover each of these in turn, explaining each step and showing you how to carry out the process. Before starting be sure you have updated your Spectrum file following the steps in the video on updating your Spectrum/AIM file. Also be sure you have collated, cleaned and organized any new size estimation, turnover, surveillance or survey data that may have been collected since your projection was last updated and be prepared to enter it into EPP.</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a:t>
            </a:fld>
            <a:endParaRPr lang="en-US"/>
          </a:p>
        </p:txBody>
      </p:sp>
    </p:spTree>
    <p:extLst>
      <p:ext uri="{BB962C8B-B14F-4D97-AF65-F5344CB8AC3E}">
        <p14:creationId xmlns:p14="http://schemas.microsoft.com/office/powerpoint/2010/main" val="33782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your sub-population fits, the Calibration page allows you to choose to either 1) keep the fitting results as they are, 2) calibrate to a fixed prevalence in a given year, or 3) calibrate by a scale factor. These are the three options available in concentrated epidemics. Because surveillance data in key populations are rarely national representative, your different key population fits may require some calibration.  As you alter the calibration choice for each sub-population, the results will be shown in the graph displayed.</a:t>
            </a:r>
          </a:p>
          <a:p>
            <a:endParaRPr lang="en-US" dirty="0"/>
          </a:p>
          <a:p>
            <a:r>
              <a:rPr lang="en-US" dirty="0"/>
              <a:t>The calibration to be used will depend on what data you have available from different studies in your country. For key populations, calibration may be done by looking at higher quality, more representative surveys in those populations, for example, well-conducted IBBS surveys. It may be done based on an analysis of known biases in the surveillance sites relative to higher quality studies. Or it may be done based on assumptions, e.g., that ANC prevalence is often higher than prevalence among remaining males and females as discussed in the QuickStart manual. A UNAIDS analysis for concentrated epidemic countries found that, on average, ANC data needed to be down calibrated by a factor of 0.47 to represent women outside of key populations and by 0.56 for men outside of key populations.</a:t>
            </a:r>
          </a:p>
          <a:p>
            <a:endParaRPr lang="en-US" dirty="0"/>
          </a:p>
          <a:p>
            <a:r>
              <a:rPr lang="en-US" dirty="0"/>
              <a:t>Two other notable features here. There is a “Restore Calibrations” button in the lower right corner. EPP records the calibrations currently in place when EPP starts. If you re-run your fits, the default calibration will be set to “Use the modeling results as they are”. By clicking on the “Restore Calibrations’ button before making any other changes, these previous calibrations will be restored, letting you start with the values used the last time the fit was completed.</a:t>
            </a:r>
          </a:p>
          <a:p>
            <a:endParaRPr lang="en-US" dirty="0"/>
          </a:p>
          <a:p>
            <a:r>
              <a:rPr lang="en-US" dirty="0"/>
              <a:t>In addition, there is a Calibration Table that can be brought up using the “Calibration Table” button in the lower right. </a:t>
            </a:r>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31</a:t>
            </a:fld>
            <a:endParaRPr lang="en-US"/>
          </a:p>
        </p:txBody>
      </p:sp>
    </p:spTree>
    <p:extLst>
      <p:ext uri="{BB962C8B-B14F-4D97-AF65-F5344CB8AC3E}">
        <p14:creationId xmlns:p14="http://schemas.microsoft.com/office/powerpoint/2010/main" val="2171085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Calibration Table shows you the impact of your calibrations on the total number of people living with HIV in your different sub-populations and on the male to female prevalence ratio. Each row represents a sub-population, the sums for males, females and all groups are displayed in the first 3 gray rows and the male to female prevalence ratio is provided in the final row of the table.</a:t>
            </a:r>
          </a:p>
          <a:p>
            <a:endParaRPr lang="en-US" dirty="0"/>
          </a:p>
          <a:p>
            <a:r>
              <a:rPr lang="en-US" dirty="0"/>
              <a:t>This is a dynamic “live table”. If you alter the calibration on a group while the table is displayed, the values in the table will adjust accordingly. In the above example, the MSM calibration on entering the page was “Use the modeling results as they are” so the actual prevalence numbers coming out of the projection are shown in the top table. If the MSM calibration is then adjusted to 0.5, that is, the number of MSM scaled by 50%, then the number of MSM living with HIV is cut in half. The total HIV+ number is also reduced accordingly and the M/F prevalence ratio is reduced because there are fewer men living with HIV.</a:t>
            </a:r>
          </a:p>
          <a:p>
            <a:endParaRPr lang="en-US" dirty="0"/>
          </a:p>
          <a:p>
            <a:r>
              <a:rPr lang="en-US" dirty="0"/>
              <a:t>After you have made any other changes to your calibration and reviewed this table, click on the “X” in the upper right corner to close it. Then do a final review of your Calibrations on the Calibration Page and when satisfied with them, click on “Save and continue” to move on to the Results Page.</a:t>
            </a:r>
          </a:p>
          <a:p>
            <a:endParaRPr lang="en-US" dirty="0"/>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32</a:t>
            </a:fld>
            <a:endParaRPr lang="en-US"/>
          </a:p>
        </p:txBody>
      </p:sp>
    </p:spTree>
    <p:extLst>
      <p:ext uri="{BB962C8B-B14F-4D97-AF65-F5344CB8AC3E}">
        <p14:creationId xmlns:p14="http://schemas.microsoft.com/office/powerpoint/2010/main" val="3598682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 to finalize your updated projections, we should say a few things about calibration in concentrated epidemics. First, because of the various biases in data about key populations, it is important to examine all the data available and bring them to bear to do the best calibration possible. </a:t>
            </a:r>
          </a:p>
          <a:p>
            <a:endParaRPr lang="en-US" dirty="0"/>
          </a:p>
          <a:p>
            <a:r>
              <a:rPr lang="en-US" dirty="0"/>
              <a:t>Normally, you should do calibration after the fit has been done. It is possible to adjust your data before fitting, but this means the data on the HIV Data page will not be recognizable since the values will be different from the measured ones in the official reports. This can generate a lot of confusion among those reviewing your projections. Instead, it is better to fit the data first, then do a calibration afterwards and document why you did it.</a:t>
            </a:r>
          </a:p>
          <a:p>
            <a:endParaRPr lang="en-US" dirty="0"/>
          </a:p>
          <a:p>
            <a:r>
              <a:rPr lang="en-US" dirty="0"/>
              <a:t>In calibrating in concentrated epidemics there are many biases to watch for, a few of which are listed here: </a:t>
            </a:r>
          </a:p>
          <a:p>
            <a:endParaRPr lang="en-US" dirty="0"/>
          </a:p>
          <a:p>
            <a:pPr marL="171450" indent="-171450">
              <a:buFont typeface="Arial" panose="020B0604020202020204" pitchFamily="34" charset="0"/>
              <a:buChar char="•"/>
            </a:pPr>
            <a:r>
              <a:rPr lang="en-US" dirty="0"/>
              <a:t>Surveillance data often comes from high prevalence areas so it will overestimate prevalence nationally.</a:t>
            </a:r>
          </a:p>
          <a:p>
            <a:pPr marL="171450" indent="-171450">
              <a:buFont typeface="Arial" panose="020B0604020202020204" pitchFamily="34" charset="0"/>
              <a:buChar char="•"/>
            </a:pPr>
            <a:r>
              <a:rPr lang="en-US" dirty="0"/>
              <a:t>The prevalence among different types of sex workers can vary greatly – brothel-based surveillance sometimes produces higher prevalence than surveillance done in bars.</a:t>
            </a:r>
          </a:p>
          <a:p>
            <a:pPr marL="171450" indent="-171450">
              <a:buFont typeface="Arial" panose="020B0604020202020204" pitchFamily="34" charset="0"/>
              <a:buChar char="•"/>
            </a:pPr>
            <a:r>
              <a:rPr lang="en-US" dirty="0"/>
              <a:t>Samples done at specific locations may be biased up or down, e.g., surveillance at an STI clinic is likely to produce prevalence that is too high for the MSM population as a whole</a:t>
            </a:r>
          </a:p>
          <a:p>
            <a:pPr marL="171450" indent="-171450">
              <a:buFont typeface="Arial" panose="020B0604020202020204" pitchFamily="34" charset="0"/>
              <a:buChar char="•"/>
            </a:pPr>
            <a:r>
              <a:rPr lang="en-US" dirty="0"/>
              <a:t>The data collection approach: time-location sampling, respondent driven sampling or convenience sampling may produce very different results depending on what populations it taps into.</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Before calibrating, consider these and other biases of which you are aware and take them into account in deciding how to calibrate each sub-population and the amount of calibration needed.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Finally, whatever calibration you ultimately settle on, document your thought processes using the “Source” button so that the next person to review your file will understand what you did.</a:t>
            </a:r>
          </a:p>
          <a:p>
            <a:endParaRPr lang="en-US" dirty="0"/>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33</a:t>
            </a:fld>
            <a:endParaRPr lang="en-US"/>
          </a:p>
        </p:txBody>
      </p:sp>
    </p:spTree>
    <p:extLst>
      <p:ext uri="{BB962C8B-B14F-4D97-AF65-F5344CB8AC3E}">
        <p14:creationId xmlns:p14="http://schemas.microsoft.com/office/powerpoint/2010/main" val="2427529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Fitting Results Page is the last stop before returning to Spectrum, but it serves the critical function of allowing you to review your fits before sending incidence to Spectrum.</a:t>
            </a:r>
          </a:p>
          <a:p>
            <a:endParaRPr lang="en-US" dirty="0"/>
          </a:p>
          <a:p>
            <a:r>
              <a:rPr lang="en-US" dirty="0"/>
              <a:t>In the set of radio buttons in the lower left corner you select what you want to show in the graphs. Your options are prevalence, incidence or population. You can also choose whether to show the prevalence and incidence as either percent or number of current or new infections. </a:t>
            </a:r>
          </a:p>
          <a:p>
            <a:endParaRPr lang="en-US" dirty="0"/>
          </a:p>
          <a:p>
            <a:r>
              <a:rPr lang="en-US" dirty="0"/>
              <a:t>In the National Epidemic Structure pane you will find a set of checkboxes that determine which sub-population projections are displayed on the graphs. The checkbox next to the overall projection name will show the national results obtained by summing all the sub-population projections.</a:t>
            </a:r>
          </a:p>
          <a:p>
            <a:endParaRPr lang="en-US" dirty="0"/>
          </a:p>
          <a:p>
            <a:r>
              <a:rPr lang="en-US" dirty="0"/>
              <a:t>Finally, you can click the “Compare” button to load a previous projection and compare it with the present one. We strongly recommend you spend some time on this page before proceeding to Spectrum.  Look at the prevalence and incidence and the contributions from different sub-populations. See how your updated projection compares with your previous one. This is particularly important given the changes in the natural history parameters this year.</a:t>
            </a:r>
          </a:p>
          <a:p>
            <a:endParaRPr lang="en-US" dirty="0"/>
          </a:p>
          <a:p>
            <a:r>
              <a:rPr lang="en-US" dirty="0"/>
              <a:t>Start by examining the prevalence curves and make sure the trends are in accord with your expert understanding of the epidemic and how much each sub-population is contributing to the overall national epidemic.</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34</a:t>
            </a:fld>
            <a:endParaRPr lang="en-US"/>
          </a:p>
        </p:txBody>
      </p:sp>
    </p:spTree>
    <p:extLst>
      <p:ext uri="{BB962C8B-B14F-4D97-AF65-F5344CB8AC3E}">
        <p14:creationId xmlns:p14="http://schemas.microsoft.com/office/powerpoint/2010/main" val="3371981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“Incident HIV” as a number and take the time to look at the contributions of each sub-population to the national incidence trend. Be sure they agree with your understanding of the epidemic and its relative timing and magnitude in the different key populations. </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35</a:t>
            </a:fld>
            <a:endParaRPr lang="en-US"/>
          </a:p>
        </p:txBody>
      </p:sp>
    </p:spTree>
    <p:extLst>
      <p:ext uri="{BB962C8B-B14F-4D97-AF65-F5344CB8AC3E}">
        <p14:creationId xmlns:p14="http://schemas.microsoft.com/office/powerpoint/2010/main" val="1524852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“Compare” button and a screen will pop up that will allow you to compare this year’s projection with last year’s.  To load last year’s projections, click on the button labeled “Load”. This will pop up a file dialog that allows you to locate your Spectrum file from last year – this file will have the extension PJNZ. After  you select the file and click “Open”, the graphs will show you the prevalence and incidence comparison between the two projections. The red curves are your current fit, the blue are last year’s fit. Look for any differences in incidence and prevalence between the two projections. This is particularly important this year with the changes made in many of the natural history parameters and the increase in ART impacts on incidence that have been made in Spectrum. Before you leave the workshop, your country team should understand how prevalence and incidence estimates have changed and be prepared to explain those changes to your decision makers.</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36</a:t>
            </a:fld>
            <a:endParaRPr lang="en-US"/>
          </a:p>
        </p:txBody>
      </p:sp>
    </p:spTree>
    <p:extLst>
      <p:ext uri="{BB962C8B-B14F-4D97-AF65-F5344CB8AC3E}">
        <p14:creationId xmlns:p14="http://schemas.microsoft.com/office/powerpoint/2010/main" val="3666003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select the tabs on the Compare screen, you can also compare each of the sub-population fits separately. This is valuable in identifying unusual trends in the projections or changes in the fitting results from year to year, For example you may see changes due to the new natural history parameters this year, or you may identify inconsistent trends in the sub-population fits that may merit closer inspection. Try to understand the source of these differences and feel free to consult your facilitator on this. It might be due to new prevalence data added, changes in program data such as ART, changes in size estimates, changes to the model used, changes in the natural history parameters or many other causes. However, as you WILL need to explain it to your bosses, it is to your benefit to understand it before trying to do so.</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37</a:t>
            </a:fld>
            <a:endParaRPr lang="en-US"/>
          </a:p>
        </p:txBody>
      </p:sp>
    </p:spTree>
    <p:extLst>
      <p:ext uri="{BB962C8B-B14F-4D97-AF65-F5344CB8AC3E}">
        <p14:creationId xmlns:p14="http://schemas.microsoft.com/office/powerpoint/2010/main" val="1438206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reviewing your fitting results, the final, but critically important step is to click on “Save results”. This passes your incidence results from EPP to Spectrum for finalization. If you don’t click “Save results”, Spectrum will still be operating with your old incidence estimate, so don’t skip this step. After writing the results for Spectrum to read, EPP then returns control to Spectrum and you’re ready to move on to setting the Sex/Age pattern as described in the video on “Basic Steps to update your Spectrum/AIM file”. We also recommend strongly that you save your Spectrum file at this point to ensure the changes made by EPP are preserved.</a:t>
            </a:r>
          </a:p>
          <a:p>
            <a:pPr marL="0" indent="0">
              <a:buNone/>
            </a:pPr>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38</a:t>
            </a:fld>
            <a:endParaRPr lang="en-US"/>
          </a:p>
        </p:txBody>
      </p:sp>
    </p:spTree>
    <p:extLst>
      <p:ext uri="{BB962C8B-B14F-4D97-AF65-F5344CB8AC3E}">
        <p14:creationId xmlns:p14="http://schemas.microsoft.com/office/powerpoint/2010/main" val="4120635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reminder. Once you are back into Spectrum, when you go to the “Sex/Age pattern” dialog, be sure the “Read sex ratio from EPP or AEM” box is checked. This will ensure that Spectrum takes the female to male incidence being produced by your EPP projection to apportion new infections within its own age-sex structured model.</a:t>
            </a:r>
          </a:p>
        </p:txBody>
      </p:sp>
      <p:sp>
        <p:nvSpPr>
          <p:cNvPr id="4" name="Slide Number Placeholder 3"/>
          <p:cNvSpPr>
            <a:spLocks noGrp="1"/>
          </p:cNvSpPr>
          <p:nvPr>
            <p:ph type="sldNum" sz="quarter" idx="5"/>
          </p:nvPr>
        </p:nvSpPr>
        <p:spPr/>
        <p:txBody>
          <a:bodyPr/>
          <a:lstStyle/>
          <a:p>
            <a:fld id="{B73660D5-ED4C-41CA-8F92-89CB6C57A10E}" type="slidenum">
              <a:rPr lang="en-US" smtClean="0"/>
              <a:t>39</a:t>
            </a:fld>
            <a:endParaRPr lang="en-US"/>
          </a:p>
        </p:txBody>
      </p:sp>
    </p:spTree>
    <p:extLst>
      <p:ext uri="{BB962C8B-B14F-4D97-AF65-F5344CB8AC3E}">
        <p14:creationId xmlns:p14="http://schemas.microsoft.com/office/powerpoint/2010/main" val="265328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you’ve now completed the updating of your fits with EPP. Here is a summary of the steps you’ve taken to update your EPP projections. To update, you just proceeded through these steps in order. You have now provided Spectrum with a new incidence trend to use in its calculations.</a:t>
            </a:r>
          </a:p>
        </p:txBody>
      </p:sp>
      <p:sp>
        <p:nvSpPr>
          <p:cNvPr id="4" name="Slide Number Placeholder 3"/>
          <p:cNvSpPr>
            <a:spLocks noGrp="1"/>
          </p:cNvSpPr>
          <p:nvPr>
            <p:ph type="sldNum" sz="quarter" idx="5"/>
          </p:nvPr>
        </p:nvSpPr>
        <p:spPr/>
        <p:txBody>
          <a:bodyPr/>
          <a:lstStyle/>
          <a:p>
            <a:fld id="{B73660D5-ED4C-41CA-8F92-89CB6C57A10E}" type="slidenum">
              <a:rPr lang="en-US" smtClean="0"/>
              <a:t>40</a:t>
            </a:fld>
            <a:endParaRPr lang="en-US"/>
          </a:p>
        </p:txBody>
      </p:sp>
    </p:spTree>
    <p:extLst>
      <p:ext uri="{BB962C8B-B14F-4D97-AF65-F5344CB8AC3E}">
        <p14:creationId xmlns:p14="http://schemas.microsoft.com/office/powerpoint/2010/main" val="131962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to do is to open the new 2021 version of the file you saved in Spectrum. Click on the Modules tab, then click again on the AIM module, which will bring up the AIM menu. Because we are looking to generate incidence values for Spectrum from prevalence trend data in our country, for the duration of this video we will be working off the ‘Incidence’ menu. First, let’s check that our file is set up to use EPP for its incidence inputs. Click on the ‘Incidence’ menu item which will bring up a more detailed menu of options. Select the first item, ‘Incidence options’ which will open the window shown. Verify that EPP has been selected under “Incidence fitting methodology”. If it is not, this file may have been prepared with one of Spectrum’s other incidence options such as direct incidence input, CSAVR, AEM, or ECDC. If that is the case, you want to refer to the corresponding video for that incidence method in working with this file. </a:t>
            </a:r>
          </a:p>
        </p:txBody>
      </p:sp>
      <p:sp>
        <p:nvSpPr>
          <p:cNvPr id="4" name="Slide Number Placeholder 3"/>
          <p:cNvSpPr>
            <a:spLocks noGrp="1"/>
          </p:cNvSpPr>
          <p:nvPr>
            <p:ph type="sldNum" sz="quarter" idx="5"/>
          </p:nvPr>
        </p:nvSpPr>
        <p:spPr/>
        <p:txBody>
          <a:bodyPr/>
          <a:lstStyle/>
          <a:p>
            <a:fld id="{B73660D5-ED4C-41CA-8F92-89CB6C57A10E}" type="slidenum">
              <a:rPr lang="en-US" smtClean="0"/>
              <a:t>4</a:t>
            </a:fld>
            <a:endParaRPr lang="en-US"/>
          </a:p>
        </p:txBody>
      </p:sp>
    </p:spTree>
    <p:extLst>
      <p:ext uri="{BB962C8B-B14F-4D97-AF65-F5344CB8AC3E}">
        <p14:creationId xmlns:p14="http://schemas.microsoft.com/office/powerpoint/2010/main" val="373645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open EPP from the Spectrum ‘Incidence’ menu. There are three primary menu items under the ‘Incidence’ menu related to EPP: Configuration, Surveillance data and Curve fitting. “Configuration” gives you the ability to change the epidemic structure or populations within EPP. “Surveillance data” allows you to enter your HIV prevalence data and survey data, while “Curve fitting” is where you fit your data and generate an incidence curve for Spectrum’s use. First, click on “Configuration” to review your epidemic structure and population. Normally at this stage, you will see one of three possible message boxes from EPP, shown here. The first tells you that populations have changed, for example by newly adopting the WPP 2019 population values, and that the populations in EPP need to be reset before proceeding. The second says the end year of the projection has been changed, so populations will need to be added to EPP for the additional years. The third says that other inputs, e.g., ART numbers or transition and mortality parameters, have changed which will affect the fit. In the first two cases, you will need to reset the populations before proceeding, in the third, you will only need to refit after adding any additional surveillance or survey data you may have. The next few slides will show you how to proceed in each case. Start by clicking either “OK” or “Refit” on the EPP message boxes.</a:t>
            </a:r>
          </a:p>
        </p:txBody>
      </p:sp>
      <p:sp>
        <p:nvSpPr>
          <p:cNvPr id="4" name="Slide Number Placeholder 3"/>
          <p:cNvSpPr>
            <a:spLocks noGrp="1"/>
          </p:cNvSpPr>
          <p:nvPr>
            <p:ph type="sldNum" sz="quarter" idx="5"/>
          </p:nvPr>
        </p:nvSpPr>
        <p:spPr/>
        <p:txBody>
          <a:bodyPr/>
          <a:lstStyle/>
          <a:p>
            <a:fld id="{B73660D5-ED4C-41CA-8F92-89CB6C57A10E}" type="slidenum">
              <a:rPr lang="en-US" smtClean="0"/>
              <a:t>5</a:t>
            </a:fld>
            <a:endParaRPr lang="en-US"/>
          </a:p>
        </p:txBody>
      </p:sp>
    </p:spTree>
    <p:extLst>
      <p:ext uri="{BB962C8B-B14F-4D97-AF65-F5344CB8AC3E}">
        <p14:creationId xmlns:p14="http://schemas.microsoft.com/office/powerpoint/2010/main" val="332347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EPP Define Epi page. On the right-hand side of the page, you will see the epidemic structure for your country defined in terms of sub-populations, shown in blue or purple, or sub-epidemics, shown in red. A sub-population is a key population such as female sex workers or men who have sex with men or a remaining male and female group for those not in key populations. The blue color indicates that a fit on that sub-population has been completed based on the current inputs, while the purple color indicates that a fit has not yet been done, perhaps because some data inputs have changed and a refit is necessary. A sub-epidemic is a sub-national collection of sub-populations that allows regional epidemics to be modeled within EPP. In most countries with concentrated epidemics the epidemic will be divided into key populations as shown in the examples for Peru and Senegal. It is possible to have a more complex sub-national structure as shown for Ukraine. The structure can vary from country to country based on the populations most important to the epidemic and whether the key populations are to be modeled at the national or sub-national levels. However, a basic rule is that for every sub-population you must have both size estimate and HIV prevalence data to fit. </a:t>
            </a:r>
          </a:p>
          <a:p>
            <a:endParaRPr lang="en-US" dirty="0"/>
          </a:p>
          <a:p>
            <a:r>
              <a:rPr lang="en-US" dirty="0"/>
              <a:t>Verify that the structure you see on this page is the one you wish to use for your country. If you want to change it, you can use the add and remove sub-epidemics and sub-populations buttons. Before leaving this page, check each of the sub-populations in your National Epidemic Structure to ensure that the sub-population characteristics are set properly. When you are satisfied with your structure, click on the green “Save and continue” button in the lower right portion of the window. This will move you on to the next page of EPP.</a:t>
            </a:r>
          </a:p>
        </p:txBody>
      </p:sp>
      <p:sp>
        <p:nvSpPr>
          <p:cNvPr id="4" name="Slide Number Placeholder 3"/>
          <p:cNvSpPr>
            <a:spLocks noGrp="1"/>
          </p:cNvSpPr>
          <p:nvPr>
            <p:ph type="sldNum" sz="quarter" idx="5"/>
          </p:nvPr>
        </p:nvSpPr>
        <p:spPr/>
        <p:txBody>
          <a:bodyPr/>
          <a:lstStyle/>
          <a:p>
            <a:fld id="{B73660D5-ED4C-41CA-8F92-89CB6C57A10E}" type="slidenum">
              <a:rPr lang="en-US" smtClean="0"/>
              <a:t>6</a:t>
            </a:fld>
            <a:endParaRPr lang="en-US"/>
          </a:p>
        </p:txBody>
      </p:sp>
    </p:spTree>
    <p:extLst>
      <p:ext uri="{BB962C8B-B14F-4D97-AF65-F5344CB8AC3E}">
        <p14:creationId xmlns:p14="http://schemas.microsoft.com/office/powerpoint/2010/main" val="125553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EPP’s Define Pops page. For concentrated epidemics, this page is structured as two tabs labeled “Populations” and “%Male &amp; Turnover”. On the populations tab, selected in this figure, you will see a table showing the population size estimates for each key population. Size estimates must be entered for each sub-population for every year of the projection. The combined size estimates must total to the national population aged 15-49 shown in the bottom row of the table. If each year’s size estimates sums to  the national population, then the “Population still to assign” in the next to last row will be zero. If not, as seen for the years 2008 to 2010 in the figure, then the number of people remaining to be assigned will be shown in that row. You should then adjust the various sub-population size estimates so that they sum to the national population. If you have new size estimates for some of the sub-populations, e.g., for female sex workers and men who have sex with men, this can require moving men and women to and from the remaining male and female populations to ensure that all of the national population is properly assigned to some sub-population.</a:t>
            </a:r>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3130673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new feature in EPP for 2023 is the additional of graphs on the Define Pops population table. If you right-click on the table under the tab labeled “1. Population” you will see an entry in the pop-up menu for “Graphs”. If you click on this, it will display a graph showing the size of your key populations over time. This graph is put on a log scale so that the Remaining populations for male and females do not keep you from seeing the trends in the key populations. After you’ve finished updating your populations go ahead and click on “Graphs” and review the results. Look for anything unusual in your population trends, e.g., kinks or sudden changes in the size of a key population. In the graph show here, the trans women population drops in size suddenly from about 2010. This sudden drop is not what we expect, and you should go back and review your data sources to correct this.</a:t>
            </a:r>
          </a:p>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8</a:t>
            </a:fld>
            <a:endParaRPr lang="en-US"/>
          </a:p>
        </p:txBody>
      </p:sp>
    </p:spTree>
    <p:extLst>
      <p:ext uri="{BB962C8B-B14F-4D97-AF65-F5344CB8AC3E}">
        <p14:creationId xmlns:p14="http://schemas.microsoft.com/office/powerpoint/2010/main" val="173166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click on the “% Male &amp; Turnover” tab, you will see the table shown here. The first column shows each sub-population on a separate row. The second column is set to the percent of males in that group. The next four columns relate to turnover, which affects the incidence and prevalence fitting for the group and is described in more detail in the “Under the Hood EPP Concentrated” presentation. Basically turnover is an indication of whether people remain in the group in which they start forever or if they stay for a certain number of years and then move to another population. If they do not stay in the same group, then click the checkbox under “turnover” and specify how many years they remain in that group under “time in group”. Then in the column labeled “assign prevalence to” specify the group to which they move after leaving the original group. In this example Female sex workers remain in the group for 7 years and then go back to the “Remaining female” group. Those leaving the FSW group will be replaced by individuals from the Remaining female group. The “method” column specifies whether they are added to the existing infections in the receiving group, if you select “Add prevalence”, or if they just replace some of those already calculated to be infected in the receiving group, if selecting “Replace prevalence”. This whole concept and its impact on fitting is explained in more depth in the “Under the Hood” presentation. Once you have adjusted your population size estimates and made any necessary changes to the % male and turnover table, click “Save and continue” to save those changes and return to Spectrum.</a:t>
            </a:r>
          </a:p>
        </p:txBody>
      </p:sp>
      <p:sp>
        <p:nvSpPr>
          <p:cNvPr id="4" name="Slide Number Placeholder 3"/>
          <p:cNvSpPr>
            <a:spLocks noGrp="1"/>
          </p:cNvSpPr>
          <p:nvPr>
            <p:ph type="sldNum" sz="quarter" idx="5"/>
          </p:nvPr>
        </p:nvSpPr>
        <p:spPr/>
        <p:txBody>
          <a:bodyPr/>
          <a:lstStyle/>
          <a:p>
            <a:fld id="{B73660D5-ED4C-41CA-8F92-89CB6C57A10E}" type="slidenum">
              <a:rPr lang="en-US" smtClean="0"/>
              <a:t>9</a:t>
            </a:fld>
            <a:endParaRPr lang="en-US"/>
          </a:p>
        </p:txBody>
      </p:sp>
    </p:spTree>
    <p:extLst>
      <p:ext uri="{BB962C8B-B14F-4D97-AF65-F5344CB8AC3E}">
        <p14:creationId xmlns:p14="http://schemas.microsoft.com/office/powerpoint/2010/main" val="3060649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lvl1pPr>
              <a:defRPr/>
            </a:lvl1pPr>
          </a:lstStyle>
          <a:p>
            <a:r>
              <a:rPr lang="en-US" dirty="0"/>
              <a:t>2021 HIV Estimates</a:t>
            </a:r>
          </a:p>
        </p:txBody>
      </p:sp>
      <p:pic>
        <p:nvPicPr>
          <p:cNvPr id="9" name="Picture 11">
            <a:extLst>
              <a:ext uri="{FF2B5EF4-FFF2-40B4-BE49-F238E27FC236}">
                <a16:creationId xmlns:a16="http://schemas.microsoft.com/office/drawing/2014/main" id="{92A06A92-3B7E-4B79-979D-FA6A0F06613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2162" y="6293569"/>
            <a:ext cx="2117220" cy="3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D6DF9E9-9ECF-487D-BD8E-4790BD3AAB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983" y="6303656"/>
            <a:ext cx="1016083" cy="401637"/>
          </a:xfrm>
          <a:prstGeom prst="rect">
            <a:avLst/>
          </a:prstGeom>
        </p:spPr>
      </p:pic>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pic>
        <p:nvPicPr>
          <p:cNvPr id="9" name="Picture 11">
            <a:extLst>
              <a:ext uri="{FF2B5EF4-FFF2-40B4-BE49-F238E27FC236}">
                <a16:creationId xmlns:a16="http://schemas.microsoft.com/office/drawing/2014/main" id="{7BBA9D15-9A69-4CF1-871D-45FEBE5BCD20}"/>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42162" y="6293569"/>
            <a:ext cx="2117220" cy="39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F83EE3D-7163-4108-997E-7E7E10F715D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28983" y="6303656"/>
            <a:ext cx="1016083" cy="401637"/>
          </a:xfrm>
          <a:prstGeom prst="rect">
            <a:avLst/>
          </a:prstGeom>
        </p:spPr>
      </p:pic>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journals.plos.org/plosone/article/authors?id=10.1371/journal.pone.0155150" TargetMode="External"/><Relationship Id="rId5" Type="http://schemas.openxmlformats.org/officeDocument/2006/relationships/image" Target="../media/image19.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p:txBody>
          <a:bodyPr>
            <a:normAutofit/>
          </a:bodyPr>
          <a:lstStyle/>
          <a:p>
            <a:r>
              <a:rPr lang="en-US" dirty="0"/>
              <a:t>Basic Steps for Updating EPP Projections</a:t>
            </a:r>
            <a:endParaRPr lang="en-CH"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p:txBody>
          <a:bodyPr/>
          <a:lstStyle/>
          <a:p>
            <a:r>
              <a:rPr lang="en-US" dirty="0"/>
              <a:t>Concentrated Epidemics</a:t>
            </a:r>
            <a:endParaRPr lang="en-CH" dirty="0"/>
          </a:p>
        </p:txBody>
      </p:sp>
    </p:spTree>
    <p:custDataLst>
      <p:tags r:id="rId1"/>
    </p:custDataLst>
    <p:extLst>
      <p:ext uri="{BB962C8B-B14F-4D97-AF65-F5344CB8AC3E}">
        <p14:creationId xmlns:p14="http://schemas.microsoft.com/office/powerpoint/2010/main" val="100137037"/>
      </p:ext>
    </p:extLst>
  </p:cSld>
  <p:clrMapOvr>
    <a:masterClrMapping/>
  </p:clrMapOvr>
  <mc:AlternateContent xmlns:mc="http://schemas.openxmlformats.org/markup-compatibility/2006">
    <mc:Choice xmlns:p14="http://schemas.microsoft.com/office/powerpoint/2010/main" Requires="p14">
      <p:transition spd="slow" p14:dur="2000" advTm="32203"/>
    </mc:Choice>
    <mc:Fallback>
      <p:transition spd="slow" advTm="3220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52919" y="1327638"/>
            <a:ext cx="2947482" cy="4397382"/>
          </a:xfrm>
        </p:spPr>
        <p:txBody>
          <a:bodyPr/>
          <a:lstStyle/>
          <a:p>
            <a:r>
              <a:rPr lang="en-US" dirty="0"/>
              <a:t>EPP’s Define Pops page</a:t>
            </a:r>
            <a:br>
              <a:rPr lang="en-US" dirty="0"/>
            </a:br>
            <a:br>
              <a:rPr lang="en-US" dirty="0"/>
            </a:br>
            <a:r>
              <a:rPr lang="en-US" sz="3200" dirty="0"/>
              <a:t>If the national population has changed, use ‘Adjust for changed pop’</a:t>
            </a:r>
            <a:endParaRPr lang="en-US" dirty="0"/>
          </a:p>
        </p:txBody>
      </p:sp>
      <p:pic>
        <p:nvPicPr>
          <p:cNvPr id="12" name="Picture 11">
            <a:extLst>
              <a:ext uri="{FF2B5EF4-FFF2-40B4-BE49-F238E27FC236}">
                <a16:creationId xmlns:a16="http://schemas.microsoft.com/office/drawing/2014/main" id="{FBA75879-7645-4911-99A1-D3A8C65874B5}"/>
              </a:ext>
            </a:extLst>
          </p:cNvPr>
          <p:cNvPicPr>
            <a:picLocks noChangeAspect="1"/>
          </p:cNvPicPr>
          <p:nvPr/>
        </p:nvPicPr>
        <p:blipFill rotWithShape="1">
          <a:blip r:embed="rId3"/>
          <a:srcRect t="59862"/>
          <a:stretch/>
        </p:blipFill>
        <p:spPr>
          <a:xfrm>
            <a:off x="0" y="557561"/>
            <a:ext cx="3429000" cy="238500"/>
          </a:xfrm>
          <a:prstGeom prst="rect">
            <a:avLst/>
          </a:prstGeom>
        </p:spPr>
      </p:pic>
      <p:grpSp>
        <p:nvGrpSpPr>
          <p:cNvPr id="18" name="Group 17">
            <a:extLst>
              <a:ext uri="{FF2B5EF4-FFF2-40B4-BE49-F238E27FC236}">
                <a16:creationId xmlns:a16="http://schemas.microsoft.com/office/drawing/2014/main" id="{FFBD06CF-9EE8-485B-BCDA-70DF3C2A17F3}"/>
              </a:ext>
            </a:extLst>
          </p:cNvPr>
          <p:cNvGrpSpPr/>
          <p:nvPr/>
        </p:nvGrpSpPr>
        <p:grpSpPr>
          <a:xfrm>
            <a:off x="3585821" y="1327638"/>
            <a:ext cx="7872413" cy="4513632"/>
            <a:chOff x="3494086" y="1350901"/>
            <a:chExt cx="7872413" cy="4513632"/>
          </a:xfrm>
        </p:grpSpPr>
        <p:grpSp>
          <p:nvGrpSpPr>
            <p:cNvPr id="17" name="Group 16">
              <a:extLst>
                <a:ext uri="{FF2B5EF4-FFF2-40B4-BE49-F238E27FC236}">
                  <a16:creationId xmlns:a16="http://schemas.microsoft.com/office/drawing/2014/main" id="{7D2D0A04-CE08-433E-A3C3-A471CB80F663}"/>
                </a:ext>
              </a:extLst>
            </p:cNvPr>
            <p:cNvGrpSpPr/>
            <p:nvPr/>
          </p:nvGrpSpPr>
          <p:grpSpPr>
            <a:xfrm>
              <a:off x="3494086" y="1350901"/>
              <a:ext cx="7834993" cy="3215231"/>
              <a:chOff x="3531507" y="1819469"/>
              <a:chExt cx="7834993" cy="3215231"/>
            </a:xfrm>
          </p:grpSpPr>
          <p:pic>
            <p:nvPicPr>
              <p:cNvPr id="9" name="Picture 8">
                <a:extLst>
                  <a:ext uri="{FF2B5EF4-FFF2-40B4-BE49-F238E27FC236}">
                    <a16:creationId xmlns:a16="http://schemas.microsoft.com/office/drawing/2014/main" id="{C9E78F81-ABA8-400A-94D2-A92E6BA64897}"/>
                  </a:ext>
                </a:extLst>
              </p:cNvPr>
              <p:cNvPicPr>
                <a:picLocks noChangeAspect="1"/>
              </p:cNvPicPr>
              <p:nvPr/>
            </p:nvPicPr>
            <p:blipFill rotWithShape="1">
              <a:blip r:embed="rId4"/>
              <a:srcRect t="28186"/>
              <a:stretch/>
            </p:blipFill>
            <p:spPr>
              <a:xfrm>
                <a:off x="3531507" y="1819469"/>
                <a:ext cx="7834993" cy="3215231"/>
              </a:xfrm>
              <a:prstGeom prst="rect">
                <a:avLst/>
              </a:prstGeom>
            </p:spPr>
          </p:pic>
          <p:sp>
            <p:nvSpPr>
              <p:cNvPr id="13" name="Rectangle: Rounded Corners 12">
                <a:extLst>
                  <a:ext uri="{FF2B5EF4-FFF2-40B4-BE49-F238E27FC236}">
                    <a16:creationId xmlns:a16="http://schemas.microsoft.com/office/drawing/2014/main" id="{F82111DE-F4E7-4866-A74D-4E34250AA787}"/>
                  </a:ext>
                </a:extLst>
              </p:cNvPr>
              <p:cNvSpPr/>
              <p:nvPr/>
            </p:nvSpPr>
            <p:spPr>
              <a:xfrm>
                <a:off x="3606346" y="2939144"/>
                <a:ext cx="7685314" cy="489856"/>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BE55C96-B6AC-453F-A9AC-99098BFB7630}"/>
                </a:ext>
              </a:extLst>
            </p:cNvPr>
            <p:cNvPicPr>
              <a:picLocks noChangeAspect="1"/>
            </p:cNvPicPr>
            <p:nvPr/>
          </p:nvPicPr>
          <p:blipFill>
            <a:blip r:embed="rId5"/>
            <a:stretch>
              <a:fillRect/>
            </a:stretch>
          </p:blipFill>
          <p:spPr>
            <a:xfrm>
              <a:off x="3531506" y="5349919"/>
              <a:ext cx="7834993" cy="514614"/>
            </a:xfrm>
            <a:prstGeom prst="rect">
              <a:avLst/>
            </a:prstGeom>
            <a:ln w="38100">
              <a:solidFill>
                <a:schemeClr val="accent5"/>
              </a:solidFill>
            </a:ln>
          </p:spPr>
        </p:pic>
        <p:sp>
          <p:nvSpPr>
            <p:cNvPr id="15" name="Rectangle: Rounded Corners 14">
              <a:extLst>
                <a:ext uri="{FF2B5EF4-FFF2-40B4-BE49-F238E27FC236}">
                  <a16:creationId xmlns:a16="http://schemas.microsoft.com/office/drawing/2014/main" id="{472C4071-09F3-48AA-AD6F-91BDA7DAFD20}"/>
                </a:ext>
              </a:extLst>
            </p:cNvPr>
            <p:cNvSpPr/>
            <p:nvPr/>
          </p:nvSpPr>
          <p:spPr>
            <a:xfrm>
              <a:off x="3531506" y="5495850"/>
              <a:ext cx="7760154" cy="23850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6A34794-5656-4314-AD54-163E54535309}"/>
              </a:ext>
            </a:extLst>
          </p:cNvPr>
          <p:cNvSpPr txBox="1"/>
          <p:nvPr/>
        </p:nvSpPr>
        <p:spPr>
          <a:xfrm>
            <a:off x="3967501" y="4580819"/>
            <a:ext cx="7146472" cy="707886"/>
          </a:xfrm>
          <a:prstGeom prst="rect">
            <a:avLst/>
          </a:prstGeom>
          <a:noFill/>
        </p:spPr>
        <p:txBody>
          <a:bodyPr wrap="square" rtlCol="0">
            <a:spAutoFit/>
          </a:bodyPr>
          <a:lstStyle/>
          <a:p>
            <a:r>
              <a:rPr lang="en-US" sz="2000" dirty="0"/>
              <a:t>Click the ‘Adjust for changed pop’ button and EPP will fix the populations, assigning everyone in the same proportions as before</a:t>
            </a:r>
          </a:p>
        </p:txBody>
      </p:sp>
      <p:sp>
        <p:nvSpPr>
          <p:cNvPr id="19" name="TextBox 18">
            <a:extLst>
              <a:ext uri="{FF2B5EF4-FFF2-40B4-BE49-F238E27FC236}">
                <a16:creationId xmlns:a16="http://schemas.microsoft.com/office/drawing/2014/main" id="{7EB35459-0401-4E56-9556-C02D8AA68E5F}"/>
              </a:ext>
            </a:extLst>
          </p:cNvPr>
          <p:cNvSpPr txBox="1"/>
          <p:nvPr/>
        </p:nvSpPr>
        <p:spPr>
          <a:xfrm>
            <a:off x="3810000" y="569695"/>
            <a:ext cx="7554685" cy="707886"/>
          </a:xfrm>
          <a:prstGeom prst="rect">
            <a:avLst/>
          </a:prstGeom>
          <a:noFill/>
        </p:spPr>
        <p:txBody>
          <a:bodyPr wrap="square" rtlCol="0">
            <a:spAutoFit/>
          </a:bodyPr>
          <a:lstStyle/>
          <a:p>
            <a:r>
              <a:rPr lang="en-US" sz="2000" dirty="0"/>
              <a:t>If the national population changes, then populations will be unbalanced – there will still be population to assign</a:t>
            </a:r>
          </a:p>
        </p:txBody>
      </p:sp>
    </p:spTree>
    <p:extLst>
      <p:ext uri="{BB962C8B-B14F-4D97-AF65-F5344CB8AC3E}">
        <p14:creationId xmlns:p14="http://schemas.microsoft.com/office/powerpoint/2010/main" val="1785841747"/>
      </p:ext>
    </p:extLst>
  </p:cSld>
  <p:clrMapOvr>
    <a:masterClrMapping/>
  </p:clrMapOvr>
  <mc:AlternateContent xmlns:mc="http://schemas.openxmlformats.org/markup-compatibility/2006">
    <mc:Choice xmlns:p14="http://schemas.microsoft.com/office/powerpoint/2010/main" Requires="p14">
      <p:transition spd="slow" p14:dur="2000" advTm="91331"/>
    </mc:Choice>
    <mc:Fallback>
      <p:transition spd="slow" advTm="91331"/>
    </mc:Fallback>
  </mc:AlternateContent>
  <p:extLst>
    <p:ext uri="{3A86A75C-4F4B-4683-9AE1-C65F6400EC91}">
      <p14:laserTraceLst xmlns:p14="http://schemas.microsoft.com/office/powerpoint/2010/main">
        <p14:tracePtLst>
          <p14:tracePt t="26159" x="9531350" y="2373313"/>
          <p14:tracePt t="26233" x="9531350" y="2386013"/>
          <p14:tracePt t="26239" x="9517063" y="2386013"/>
          <p14:tracePt t="26249" x="9475788" y="2400300"/>
          <p14:tracePt t="26263" x="9436100" y="2427288"/>
          <p14:tracePt t="26271" x="9380538" y="2441575"/>
          <p14:tracePt t="26286" x="9229725" y="2468563"/>
          <p14:tracePt t="26295" x="9147175" y="2482850"/>
          <p14:tracePt t="26303" x="9105900" y="2495550"/>
          <p14:tracePt t="26315" x="8982075" y="2509838"/>
          <p14:tracePt t="26319" x="8859838" y="2509838"/>
          <p14:tracePt t="26330" x="8736013" y="2509838"/>
          <p14:tracePt t="26335" x="8599488" y="2524125"/>
          <p14:tracePt t="26346" x="8461375" y="2524125"/>
          <p14:tracePt t="26351" x="8283575" y="2524125"/>
          <p14:tracePt t="26359" x="8118475" y="2524125"/>
          <p14:tracePt t="26368" x="7981950" y="2524125"/>
          <p14:tracePt t="26378" x="7789863" y="2536825"/>
          <p14:tracePt t="26383" x="7624763" y="2536825"/>
          <p14:tracePt t="26393" x="7473950" y="2536825"/>
          <p14:tracePt t="26401" x="7310438" y="2536825"/>
          <p14:tracePt t="26410" x="7131050" y="2551113"/>
          <p14:tracePt t="26417" x="6967538" y="2551113"/>
          <p14:tracePt t="26425" x="6816725" y="2578100"/>
          <p14:tracePt t="26437" x="6692900" y="2592388"/>
          <p14:tracePt t="26443" x="6542088" y="2606675"/>
          <p14:tracePt t="26449" x="6445250" y="2633663"/>
          <p14:tracePt t="26457" x="6323013" y="2647950"/>
          <p14:tracePt t="26465" x="6157913" y="2674938"/>
          <p14:tracePt t="26473" x="6034088" y="2687638"/>
          <p14:tracePt t="26481" x="5924550" y="2701925"/>
          <p14:tracePt t="26489" x="5800725" y="2701925"/>
          <p14:tracePt t="26497" x="5678488" y="2701925"/>
          <p14:tracePt t="26505" x="5554663" y="2701925"/>
          <p14:tracePt t="26513" x="5430838" y="2701925"/>
          <p14:tracePt t="26521" x="5307013" y="2701925"/>
          <p14:tracePt t="26530" x="5170488" y="2701925"/>
          <p14:tracePt t="26537" x="5032375" y="2701925"/>
          <p14:tracePt t="26545" x="4922838" y="2701925"/>
          <p14:tracePt t="26553" x="4841875" y="2701925"/>
          <p14:tracePt t="26563" x="4759325" y="2701925"/>
          <p14:tracePt t="26569" x="4730750" y="2701925"/>
          <p14:tracePt t="26579" x="4676775" y="2716213"/>
          <p14:tracePt t="26585" x="4635500" y="2728913"/>
          <p14:tracePt t="26595" x="4621213" y="2743200"/>
          <p14:tracePt t="26601" x="4608513" y="2757488"/>
          <p14:tracePt t="26612" x="4594225" y="2784475"/>
          <p14:tracePt t="26617" x="4579938" y="2798763"/>
          <p14:tracePt t="26625" x="4579938" y="2811463"/>
          <p14:tracePt t="26633" x="4567238" y="2825750"/>
          <p14:tracePt t="26642" x="4552950" y="2838450"/>
          <p14:tracePt t="26649" x="4538663" y="2852738"/>
          <p14:tracePt t="26657" x="4525963" y="2867025"/>
          <p14:tracePt t="26665" x="4498975" y="2879725"/>
          <p14:tracePt t="26675" x="4484688" y="2879725"/>
          <p14:tracePt t="26681" x="4429125" y="2894013"/>
          <p14:tracePt t="26691" x="4416425" y="2908300"/>
          <p14:tracePt t="26699" x="4348163" y="2908300"/>
          <p14:tracePt t="26707" x="4306888" y="2921000"/>
          <p14:tracePt t="26716" x="4224338" y="2921000"/>
          <p14:tracePt t="26723" x="4183063" y="2935288"/>
          <p14:tracePt t="26733" x="4141788" y="2935288"/>
          <p14:tracePt t="26739" x="4073525" y="2949575"/>
          <p14:tracePt t="26747" x="4059238" y="2962275"/>
          <p14:tracePt t="26755" x="4032250" y="2962275"/>
          <p14:tracePt t="26766" x="4017963" y="2962275"/>
          <p14:tracePt t="26771" x="4005263" y="2976563"/>
          <p14:tracePt t="26787" x="3990975" y="2976563"/>
          <p14:tracePt t="26803" x="3990975" y="2990850"/>
          <p14:tracePt t="26819" x="3976688" y="2990850"/>
          <p14:tracePt t="26835" x="3976688" y="3003550"/>
          <p14:tracePt t="26883" x="3976688" y="3017838"/>
          <p14:tracePt t="26891" x="3976688" y="3030538"/>
          <p14:tracePt t="26899" x="3990975" y="3044825"/>
          <p14:tracePt t="26907" x="4005263" y="3059113"/>
          <p14:tracePt t="26915" x="4032250" y="3071813"/>
          <p14:tracePt t="26923" x="4059238" y="3086100"/>
          <p14:tracePt t="26933" x="4100513" y="3100388"/>
          <p14:tracePt t="26939" x="4183063" y="3113088"/>
          <p14:tracePt t="26948" x="4265613" y="3127375"/>
          <p14:tracePt t="26957" x="4348163" y="3141663"/>
          <p14:tracePt t="26963" x="4443413" y="3154363"/>
          <p14:tracePt t="26973" x="4621213" y="3181350"/>
          <p14:tracePt t="26981" x="4800600" y="3209925"/>
          <p14:tracePt t="26989" x="5005388" y="3222625"/>
          <p14:tracePt t="27000" x="5184775" y="3236913"/>
          <p14:tracePt t="27005" x="5472113" y="3251200"/>
          <p14:tracePt t="27013" x="5773738" y="3292475"/>
          <p14:tracePt t="27021" x="5992813" y="3319463"/>
          <p14:tracePt t="27034" x="6226175" y="3333750"/>
          <p14:tracePt t="27037" x="6473825" y="3346450"/>
          <p14:tracePt t="27047" x="6843713" y="3360738"/>
          <p14:tracePt t="27053" x="7104063" y="3360738"/>
          <p14:tracePt t="27062" x="7350125" y="3360738"/>
          <p14:tracePt t="27069" x="7721600" y="3360738"/>
          <p14:tracePt t="27077" x="7967663" y="3346450"/>
          <p14:tracePt t="27085" x="8215313" y="3333750"/>
          <p14:tracePt t="27093" x="8461375" y="3292475"/>
          <p14:tracePt t="27101" x="8818563" y="3251200"/>
          <p14:tracePt t="27111" x="9037638" y="3222625"/>
          <p14:tracePt t="27117" x="9271000" y="3195638"/>
          <p14:tracePt t="27125" x="9504363" y="3168650"/>
          <p14:tracePt t="27133" x="9723438" y="3154363"/>
          <p14:tracePt t="27141" x="9929813" y="3127375"/>
          <p14:tracePt t="27149" x="10148888" y="3086100"/>
          <p14:tracePt t="27157" x="10258425" y="3059113"/>
          <p14:tracePt t="27167" x="10394950" y="3003550"/>
          <p14:tracePt t="27174" x="10463213" y="2990850"/>
          <p14:tracePt t="27181" x="10518775" y="2962275"/>
          <p14:tracePt t="27189" x="10574338" y="2935288"/>
          <p14:tracePt t="27197" x="10587038" y="2921000"/>
          <p14:tracePt t="27217" x="10587038" y="2894013"/>
          <p14:tracePt t="27221" x="10601325" y="2879725"/>
          <p14:tracePt t="27230" x="10601325" y="2852738"/>
          <p14:tracePt t="27237" x="10615613" y="2838450"/>
          <p14:tracePt t="27248" x="10628313" y="2811463"/>
          <p14:tracePt t="27253" x="10642600" y="2784475"/>
          <p14:tracePt t="27262" x="10655300" y="2770188"/>
          <p14:tracePt t="27271" x="10669588" y="2743200"/>
          <p14:tracePt t="27280" x="10683875" y="2716213"/>
          <p14:tracePt t="27287" x="10683875" y="2701925"/>
          <p14:tracePt t="27298" x="10683875" y="2674938"/>
          <p14:tracePt t="27303" x="10683875" y="2647950"/>
          <p14:tracePt t="27312" x="10683875" y="2619375"/>
          <p14:tracePt t="27319" x="10683875" y="2606675"/>
          <p14:tracePt t="27329" x="10642600" y="2565400"/>
          <p14:tracePt t="27335" x="10615613" y="2524125"/>
          <p14:tracePt t="27343" x="10545763" y="2482850"/>
          <p14:tracePt t="27351" x="10450513" y="2441575"/>
          <p14:tracePt t="27360" x="10326688" y="2386013"/>
          <p14:tracePt t="27367" x="10202863" y="2344738"/>
          <p14:tracePt t="27375" x="10052050" y="2305050"/>
          <p14:tracePt t="27383" x="9901238" y="2263775"/>
          <p14:tracePt t="27391" x="9737725" y="2235200"/>
          <p14:tracePt t="27399" x="9586913" y="2222500"/>
          <p14:tracePt t="27407" x="9421813" y="2193925"/>
          <p14:tracePt t="27415" x="9312275" y="2181225"/>
          <p14:tracePt t="27423" x="9134475" y="2166938"/>
          <p14:tracePt t="27431" x="9010650" y="2152650"/>
          <p14:tracePt t="27439" x="8804275" y="2125663"/>
          <p14:tracePt t="27447" x="8653463" y="2112963"/>
          <p14:tracePt t="27455" x="8502650" y="2098675"/>
          <p14:tracePt t="27466" x="8324850" y="2098675"/>
          <p14:tracePt t="27471" x="8147050" y="2084388"/>
          <p14:tracePt t="27480" x="7816850" y="2071688"/>
          <p14:tracePt t="27487" x="7597775" y="2057400"/>
          <p14:tracePt t="27498" x="7364413" y="2057400"/>
          <p14:tracePt t="27503" x="7131050" y="2043113"/>
          <p14:tracePt t="27512" x="6884988" y="2043113"/>
          <p14:tracePt t="27519" x="6761163" y="2043113"/>
          <p14:tracePt t="27532" x="6542088" y="2043113"/>
          <p14:tracePt t="27537" x="6323013" y="2071688"/>
          <p14:tracePt t="27544" x="6116638" y="2098675"/>
          <p14:tracePt t="27551" x="5897563" y="2112963"/>
          <p14:tracePt t="27561" x="5788025" y="2112963"/>
          <p14:tracePt t="27569" x="5595938" y="2125663"/>
          <p14:tracePt t="27578" x="5403850" y="2139950"/>
          <p14:tracePt t="27585" x="5224463" y="2152650"/>
          <p14:tracePt t="27593" x="5143500" y="2152650"/>
          <p14:tracePt t="27601" x="4978400" y="2193925"/>
          <p14:tracePt t="27609" x="4827588" y="2222500"/>
          <p14:tracePt t="27617" x="4745038" y="2235200"/>
          <p14:tracePt t="27625" x="4608513" y="2276475"/>
          <p14:tracePt t="27633" x="4538663" y="2305050"/>
          <p14:tracePt t="27641" x="4387850" y="2359025"/>
          <p14:tracePt t="27649" x="4319588" y="2386013"/>
          <p14:tracePt t="27657" x="4197350" y="2455863"/>
          <p14:tracePt t="27665" x="4127500" y="2482850"/>
          <p14:tracePt t="27673" x="3990975" y="2551113"/>
          <p14:tracePt t="27682" x="3935413" y="2578100"/>
          <p14:tracePt t="27689" x="3825875" y="2647950"/>
          <p14:tracePt t="27698" x="3771900" y="2674938"/>
          <p14:tracePt t="27705" x="3689350" y="2743200"/>
          <p14:tracePt t="27716" x="3662363" y="2770188"/>
          <p14:tracePt t="27721" x="3633788" y="2784475"/>
          <p14:tracePt t="27732" x="3579813" y="2825750"/>
          <p14:tracePt t="27737" x="3565525" y="2852738"/>
          <p14:tracePt t="27746" x="3565525" y="2867025"/>
          <p14:tracePt t="27763" x="3565525" y="2879725"/>
          <p14:tracePt t="27769" x="3565525" y="2894013"/>
          <p14:tracePt t="27785" x="3565525" y="2908300"/>
          <p14:tracePt t="27795" x="3565525" y="2921000"/>
          <p14:tracePt t="27801" x="3579813" y="2935288"/>
          <p14:tracePt t="27809" x="3592513" y="2949575"/>
          <p14:tracePt t="27817" x="3606800" y="2949575"/>
          <p14:tracePt t="27829" x="3621088" y="2962275"/>
          <p14:tracePt t="27833" x="3648075" y="2976563"/>
          <p14:tracePt t="27841" x="3689350" y="2990850"/>
          <p14:tracePt t="27851" x="3716338" y="3003550"/>
          <p14:tracePt t="27859" x="3771900" y="3030538"/>
          <p14:tracePt t="27867" x="3813175" y="3044825"/>
          <p14:tracePt t="27875" x="3894138" y="3071813"/>
          <p14:tracePt t="27885" x="3976688" y="3086100"/>
          <p14:tracePt t="27891" x="4073525" y="3113088"/>
          <p14:tracePt t="27900" x="4237038" y="3141663"/>
          <p14:tracePt t="27907" x="4360863" y="3154363"/>
          <p14:tracePt t="27915" x="4511675" y="3181350"/>
          <p14:tracePt t="27923" x="4649788" y="3209925"/>
          <p14:tracePt t="27933" x="4800600" y="3236913"/>
          <p14:tracePt t="27938" x="4964113" y="3251200"/>
          <p14:tracePt t="27963" x="5307013" y="3292475"/>
          <p14:tracePt t="27968" x="5486400" y="3305175"/>
          <p14:tracePt t="27971" x="5649913" y="3319463"/>
          <p14:tracePt t="27979" x="5800725" y="3333750"/>
          <p14:tracePt t="27987" x="5868988" y="3333750"/>
          <p14:tracePt t="27997" x="6007100" y="3346450"/>
          <p14:tracePt t="28003" x="6116638" y="3346450"/>
          <p14:tracePt t="28012" x="6240463" y="3360738"/>
          <p14:tracePt t="28019" x="6294438" y="3373438"/>
          <p14:tracePt t="28031" x="6403975" y="3387725"/>
          <p14:tracePt t="28035" x="6527800" y="3402013"/>
          <p14:tracePt t="28043" x="6583363" y="3414713"/>
          <p14:tracePt t="28051" x="6705600" y="3414713"/>
          <p14:tracePt t="28061" x="6856413" y="3414713"/>
          <p14:tracePt t="28067" x="6926263" y="3414713"/>
          <p14:tracePt t="28075" x="7104063" y="3414713"/>
          <p14:tracePt t="28083" x="7213600" y="3414713"/>
          <p14:tracePt t="28094" x="7432675" y="3414713"/>
          <p14:tracePt t="28099" x="7542213" y="3402013"/>
          <p14:tracePt t="28107" x="7762875" y="3402013"/>
          <p14:tracePt t="28118" x="7872413" y="3387725"/>
          <p14:tracePt t="28123" x="8077200" y="3373438"/>
          <p14:tracePt t="28133" x="8174038" y="3360738"/>
          <p14:tracePt t="28141" x="8269288" y="3333750"/>
          <p14:tracePt t="28151" x="8434388" y="3305175"/>
          <p14:tracePt t="28157" x="8543925" y="3263900"/>
          <p14:tracePt t="28165" x="8599488" y="3251200"/>
          <p14:tracePt t="28173" x="8694738" y="3222625"/>
          <p14:tracePt t="28184" x="8763000" y="3195638"/>
          <p14:tracePt t="28189" x="8831263" y="3168650"/>
          <p14:tracePt t="28197" x="8859838" y="3154363"/>
          <p14:tracePt t="28205" x="8913813" y="3141663"/>
          <p14:tracePt t="28213" x="8942388" y="3127375"/>
          <p14:tracePt t="28221" x="8996363" y="3100388"/>
          <p14:tracePt t="28230" x="9037638" y="3086100"/>
          <p14:tracePt t="28237" x="9064625" y="3071813"/>
          <p14:tracePt t="28247" x="9105900" y="3044825"/>
          <p14:tracePt t="28253" x="9134475" y="3017838"/>
          <p14:tracePt t="28264" x="9174163" y="2990850"/>
          <p14:tracePt t="28269" x="9202738" y="2976563"/>
          <p14:tracePt t="28277" x="9229725" y="2949575"/>
          <p14:tracePt t="28285" x="9244013" y="2935288"/>
          <p14:tracePt t="28294" x="9285288" y="2908300"/>
          <p14:tracePt t="28301" x="9297988" y="2894013"/>
          <p14:tracePt t="28309" x="9339263" y="2867025"/>
          <p14:tracePt t="28317" x="9353550" y="2852738"/>
          <p14:tracePt t="28326" x="9366250" y="2838450"/>
          <p14:tracePt t="28333" x="9394825" y="2811463"/>
          <p14:tracePt t="28341" x="9407525" y="2798763"/>
          <p14:tracePt t="28349" x="9421813" y="2784475"/>
          <p14:tracePt t="28357" x="9448800" y="2757488"/>
          <p14:tracePt t="28365" x="9463088" y="2757488"/>
          <p14:tracePt t="28373" x="9463088" y="2743200"/>
          <p14:tracePt t="28381" x="9475788" y="2728913"/>
          <p14:tracePt t="28389" x="9475788" y="2716213"/>
          <p14:tracePt t="28405" x="9475788" y="2701925"/>
          <p14:tracePt t="28417" x="9475788" y="2687638"/>
          <p14:tracePt t="28423" x="9475788" y="2674938"/>
          <p14:tracePt t="28432" x="9475788" y="2660650"/>
          <p14:tracePt t="28439" x="9463088" y="2647950"/>
          <p14:tracePt t="28455" x="9463088" y="2633663"/>
          <p14:tracePt t="28465" x="9448800" y="2633663"/>
          <p14:tracePt t="28487" x="9448800" y="2619375"/>
          <p14:tracePt t="28496" x="9436100" y="2619375"/>
          <p14:tracePt t="28503" x="9421813" y="2619375"/>
          <p14:tracePt t="28513" x="9407525" y="2606675"/>
          <p14:tracePt t="28519" x="9394825" y="2592388"/>
          <p14:tracePt t="28528" x="9380538" y="2592388"/>
          <p14:tracePt t="28535" x="9353550" y="2578100"/>
          <p14:tracePt t="28543" x="9312275" y="2578100"/>
          <p14:tracePt t="28551" x="9285288" y="2565400"/>
          <p14:tracePt t="28560" x="9244013" y="2551113"/>
          <p14:tracePt t="28567" x="9202738" y="2551113"/>
          <p14:tracePt t="28575" x="9161463" y="2536825"/>
          <p14:tracePt t="28583" x="9134475" y="2536825"/>
          <p14:tracePt t="28592" x="9093200" y="2524125"/>
          <p14:tracePt t="28599" x="8996363" y="2495550"/>
          <p14:tracePt t="28607" x="8955088" y="2482850"/>
          <p14:tracePt t="28615" x="8913813" y="2482850"/>
          <p14:tracePt t="28623" x="8859838" y="2468563"/>
          <p14:tracePt t="28631" x="8804275" y="2455863"/>
          <p14:tracePt t="28639" x="8763000" y="2441575"/>
          <p14:tracePt t="28647" x="8694738" y="2427288"/>
          <p14:tracePt t="28655" x="8640763" y="2414588"/>
          <p14:tracePt t="28663" x="8570913" y="2400300"/>
          <p14:tracePt t="28671" x="8488363" y="2386013"/>
          <p14:tracePt t="28682" x="8407400" y="2373313"/>
          <p14:tracePt t="28689" x="8269288" y="2344738"/>
          <p14:tracePt t="28694" x="8132763" y="2332038"/>
          <p14:tracePt t="28703" x="8064500" y="2332038"/>
          <p14:tracePt t="28713" x="7926388" y="2332038"/>
          <p14:tracePt t="28721" x="7858125" y="2332038"/>
          <p14:tracePt t="28730" x="7789863" y="2332038"/>
          <p14:tracePt t="28737" x="7653338" y="2332038"/>
          <p14:tracePt t="28746" x="7597775" y="2332038"/>
          <p14:tracePt t="28753" x="7473950" y="2344738"/>
          <p14:tracePt t="28763" x="7419975" y="2344738"/>
          <p14:tracePt t="28769" x="7310438" y="2359025"/>
          <p14:tracePt t="28780" x="7254875" y="2373313"/>
          <p14:tracePt t="28785" x="7186613" y="2373313"/>
          <p14:tracePt t="28793" x="7062788" y="2400300"/>
          <p14:tracePt t="28801" x="7007225" y="2414588"/>
          <p14:tracePt t="28809" x="6938963" y="2414588"/>
          <p14:tracePt t="28817" x="6816725" y="2441575"/>
          <p14:tracePt t="28826" x="6746875" y="2441575"/>
          <p14:tracePt t="28833" x="6678613" y="2455863"/>
          <p14:tracePt t="28841" x="6596063" y="2455863"/>
          <p14:tracePt t="28849" x="6432550" y="2455863"/>
          <p14:tracePt t="28858" x="6335713" y="2455863"/>
          <p14:tracePt t="28865" x="6240463" y="2455863"/>
          <p14:tracePt t="28873" x="6034088" y="2455863"/>
          <p14:tracePt t="28881" x="5938838" y="2455863"/>
          <p14:tracePt t="28889" x="5842000" y="2455863"/>
          <p14:tracePt t="28897" x="5759450" y="2455863"/>
          <p14:tracePt t="28905" x="5664200" y="2455863"/>
          <p14:tracePt t="28913" x="5499100" y="2468563"/>
          <p14:tracePt t="28921" x="5403850" y="2468563"/>
          <p14:tracePt t="28929" x="5321300" y="2468563"/>
          <p14:tracePt t="28937" x="5253038" y="2468563"/>
          <p14:tracePt t="28947" x="5170488" y="2468563"/>
          <p14:tracePt t="28953" x="5102225" y="2468563"/>
          <p14:tracePt t="28962" x="4951413" y="2468563"/>
          <p14:tracePt t="28969" x="4881563" y="2468563"/>
          <p14:tracePt t="28979" x="4800600" y="2468563"/>
          <p14:tracePt t="28987" x="4718050" y="2468563"/>
          <p14:tracePt t="29001" x="4635500" y="2468563"/>
          <p14:tracePt t="29003" x="4552950" y="2468563"/>
          <p14:tracePt t="29011" x="4470400" y="2468563"/>
          <p14:tracePt t="29018" x="4402138" y="2468563"/>
          <p14:tracePt t="29030" x="4251325" y="2482850"/>
          <p14:tracePt t="29034" x="4156075" y="2495550"/>
          <p14:tracePt t="29043" x="4073525" y="2509838"/>
          <p14:tracePt t="29051" x="4017963" y="2509838"/>
          <p14:tracePt t="29059" x="3949700" y="2524125"/>
          <p14:tracePt t="29067" x="3894138" y="2536825"/>
          <p14:tracePt t="29074" x="3840163" y="2551113"/>
          <p14:tracePt t="29085" x="3798888" y="2565400"/>
          <p14:tracePt t="29091" x="3771900" y="2592388"/>
          <p14:tracePt t="29099" x="3730625" y="2592388"/>
          <p14:tracePt t="29107" x="3703638" y="2606675"/>
          <p14:tracePt t="29134" x="3621088" y="2647950"/>
          <p14:tracePt t="29139" x="3592513" y="2660650"/>
          <p14:tracePt t="29148" x="3579813" y="2674938"/>
          <p14:tracePt t="29155" x="3565525" y="2674938"/>
          <p14:tracePt t="29162" x="3551238" y="2701925"/>
          <p14:tracePt t="29171" x="3538538" y="2716213"/>
          <p14:tracePt t="29179" x="3524250" y="2728913"/>
          <p14:tracePt t="29187" x="3511550" y="2743200"/>
          <p14:tracePt t="29200" x="3497263" y="2770188"/>
          <p14:tracePt t="29202" x="3482975" y="2784475"/>
          <p14:tracePt t="29211" x="3470275" y="2798763"/>
          <p14:tracePt t="29219" x="3470275" y="2811463"/>
          <p14:tracePt t="29227" x="3455988" y="2825750"/>
          <p14:tracePt t="29235" x="3455988" y="2838450"/>
          <p14:tracePt t="29243" x="3441700" y="2867025"/>
          <p14:tracePt t="29251" x="3441700" y="2879725"/>
          <p14:tracePt t="29264" x="3441700" y="2894013"/>
          <p14:tracePt t="29269" x="3441700" y="2908300"/>
          <p14:tracePt t="29280" x="3441700" y="2921000"/>
          <p14:tracePt t="29285" x="3441700" y="2935288"/>
          <p14:tracePt t="29293" x="3441700" y="2949575"/>
          <p14:tracePt t="29309" x="3441700" y="2962275"/>
          <p14:tracePt t="29317" x="3441700" y="2976563"/>
          <p14:tracePt t="29333" x="3455988" y="2976563"/>
          <p14:tracePt t="29341" x="3470275" y="2990850"/>
          <p14:tracePt t="29350" x="3482975" y="3003550"/>
          <p14:tracePt t="29357" x="3511550" y="3017838"/>
          <p14:tracePt t="29365" x="3524250" y="3030538"/>
          <p14:tracePt t="29373" x="3565525" y="3059113"/>
          <p14:tracePt t="29382" x="3592513" y="3071813"/>
          <p14:tracePt t="29389" x="3662363" y="3100388"/>
          <p14:tracePt t="29396" x="3703638" y="3113088"/>
          <p14:tracePt t="29405" x="3771900" y="3141663"/>
          <p14:tracePt t="29414" x="3825875" y="3168650"/>
          <p14:tracePt t="29421" x="3908425" y="3195638"/>
          <p14:tracePt t="29429" x="3963988" y="3209925"/>
          <p14:tracePt t="29437" x="4005263" y="3222625"/>
          <p14:tracePt t="29445" x="4100513" y="3251200"/>
          <p14:tracePt t="29453" x="4156075" y="3278188"/>
          <p14:tracePt t="29461" x="4265613" y="3305175"/>
          <p14:tracePt t="29469" x="4306888" y="3319463"/>
          <p14:tracePt t="29478" x="4348163" y="3333750"/>
          <p14:tracePt t="29485" x="4429125" y="3346450"/>
          <p14:tracePt t="29493" x="4470400" y="3360738"/>
          <p14:tracePt t="29501" x="4511675" y="3373438"/>
          <p14:tracePt t="29509" x="4579938" y="3387725"/>
          <p14:tracePt t="29517" x="4621213" y="3402013"/>
          <p14:tracePt t="29529" x="4662488" y="3402013"/>
          <p14:tracePt t="29535" x="4703763" y="3414713"/>
          <p14:tracePt t="29543" x="4813300" y="3429000"/>
          <p14:tracePt t="29549" x="4910138" y="3443288"/>
          <p14:tracePt t="29559" x="4964113" y="3443288"/>
          <p14:tracePt t="29567" x="5087938" y="3455988"/>
          <p14:tracePt t="29575" x="5156200" y="3455988"/>
          <p14:tracePt t="29583" x="5307013" y="3455988"/>
          <p14:tracePt t="29591" x="5457825" y="3470275"/>
          <p14:tracePt t="29599" x="5526088" y="3470275"/>
          <p14:tracePt t="29607" x="5664200" y="3470275"/>
          <p14:tracePt t="29616" x="5732463" y="3470275"/>
          <p14:tracePt t="29623" x="5856288" y="3470275"/>
          <p14:tracePt t="29631" x="5910263" y="3470275"/>
          <p14:tracePt t="29639" x="5980113" y="3484563"/>
          <p14:tracePt t="29647" x="6102350" y="3484563"/>
          <p14:tracePt t="29658" x="6157913" y="3484563"/>
          <p14:tracePt t="29663" x="6267450" y="3484563"/>
          <p14:tracePt t="29674" x="6323013" y="3484563"/>
          <p14:tracePt t="29680" x="6376988" y="3484563"/>
          <p14:tracePt t="29687" x="6486525" y="3497263"/>
          <p14:tracePt t="29695" x="6554788" y="3497263"/>
          <p14:tracePt t="29705" x="6678613" y="3524250"/>
          <p14:tracePt t="29712" x="6746875" y="3538538"/>
          <p14:tracePt t="29719" x="6829425" y="3538538"/>
          <p14:tracePt t="29728" x="6994525" y="3552825"/>
          <p14:tracePt t="29736" x="7089775" y="3565525"/>
          <p14:tracePt t="29743" x="7186613" y="3565525"/>
          <p14:tracePt t="29751" x="7296150" y="3579813"/>
          <p14:tracePt t="29759" x="7500938" y="3579813"/>
          <p14:tracePt t="29768" x="7624763" y="3594100"/>
          <p14:tracePt t="29775" x="7721600" y="3594100"/>
          <p14:tracePt t="29783" x="7954963" y="3594100"/>
          <p14:tracePt t="29791" x="8064500" y="3594100"/>
          <p14:tracePt t="29799" x="8283575" y="3594100"/>
          <p14:tracePt t="29810" x="8407400" y="3594100"/>
          <p14:tracePt t="29815" x="8516938" y="3594100"/>
          <p14:tracePt t="29825" x="8736013" y="3594100"/>
          <p14:tracePt t="29833" x="8845550" y="3594100"/>
          <p14:tracePt t="29841" x="8955088" y="3594100"/>
          <p14:tracePt t="29850" x="9134475" y="3594100"/>
          <p14:tracePt t="29857" x="9229725" y="3594100"/>
          <p14:tracePt t="29865" x="9312275" y="3594100"/>
          <p14:tracePt t="29876" x="9475788" y="3594100"/>
          <p14:tracePt t="29882" x="9558338" y="3579813"/>
          <p14:tracePt t="29889" x="9655175" y="3579813"/>
          <p14:tracePt t="29897" x="9737725" y="3565525"/>
          <p14:tracePt t="29908" x="9888538" y="3538538"/>
          <p14:tracePt t="29913" x="9969500" y="3524250"/>
          <p14:tracePt t="29921" x="10039350" y="3497263"/>
          <p14:tracePt t="29929" x="10107613" y="3484563"/>
          <p14:tracePt t="29938" x="10244138" y="3429000"/>
          <p14:tracePt t="29945" x="10299700" y="3402013"/>
          <p14:tracePt t="29953" x="10340975" y="3360738"/>
          <p14:tracePt t="29961" x="10394950" y="3333750"/>
          <p14:tracePt t="29969" x="10436225" y="3319463"/>
          <p14:tracePt t="29977" x="10504488" y="3263900"/>
          <p14:tracePt t="29985" x="10533063" y="3251200"/>
          <p14:tracePt t="29993" x="10574338" y="3222625"/>
          <p14:tracePt t="30001" x="10601325" y="3209925"/>
          <p14:tracePt t="30009" x="10615613" y="3195638"/>
          <p14:tracePt t="30017" x="10628313" y="3181350"/>
          <p14:tracePt t="30025" x="10628313" y="3168650"/>
          <p14:tracePt t="30034" x="10642600" y="3168650"/>
          <p14:tracePt t="30043" x="10642600" y="3154363"/>
          <p14:tracePt t="30049" x="10655300" y="3141663"/>
          <p14:tracePt t="30057" x="10655300" y="3127375"/>
          <p14:tracePt t="30065" x="10669588" y="3113088"/>
          <p14:tracePt t="30073" x="10669588" y="3100388"/>
          <p14:tracePt t="30081" x="10669588" y="3086100"/>
          <p14:tracePt t="30089" x="10683875" y="3086100"/>
          <p14:tracePt t="30097" x="10683875" y="3071813"/>
          <p14:tracePt t="30105" x="10696575" y="3059113"/>
          <p14:tracePt t="30156" x="10696575" y="3044825"/>
          <p14:tracePt t="30174" x="10710863" y="3044825"/>
          <p14:tracePt t="30179" x="10710863" y="3030538"/>
          <p14:tracePt t="30187" x="10710863" y="3003550"/>
          <p14:tracePt t="30194" x="10710863" y="2990850"/>
          <p14:tracePt t="30203" x="10710863" y="2962275"/>
          <p14:tracePt t="30211" x="10710863" y="2949575"/>
          <p14:tracePt t="30229" x="10710863" y="2894013"/>
          <p14:tracePt t="30235" x="10696575" y="2879725"/>
          <p14:tracePt t="30243" x="10683875" y="2867025"/>
          <p14:tracePt t="30251" x="10669588" y="2838450"/>
          <p14:tracePt t="30259" x="10628313" y="2811463"/>
          <p14:tracePt t="30267" x="10601325" y="2798763"/>
          <p14:tracePt t="30275" x="10574338" y="2784475"/>
          <p14:tracePt t="30283" x="10518775" y="2757488"/>
          <p14:tracePt t="30291" x="10477500" y="2743200"/>
          <p14:tracePt t="30300" x="10394950" y="2728913"/>
          <p14:tracePt t="30307" x="10312400" y="2701925"/>
          <p14:tracePt t="30315" x="10258425" y="2687638"/>
          <p14:tracePt t="30323" x="10161588" y="2674938"/>
          <p14:tracePt t="30331" x="10107613" y="2674938"/>
          <p14:tracePt t="30339" x="10025063" y="2660650"/>
          <p14:tracePt t="30347" x="9983788" y="2660650"/>
          <p14:tracePt t="30357" x="9901238" y="2647950"/>
          <p14:tracePt t="30363" x="9847263" y="2633663"/>
          <p14:tracePt t="30372" x="9750425" y="2619375"/>
          <p14:tracePt t="30379" x="9682163" y="2619375"/>
          <p14:tracePt t="30389" x="9628188" y="2606675"/>
          <p14:tracePt t="30395" x="9475788" y="2592388"/>
          <p14:tracePt t="30406" x="9324975" y="2565400"/>
          <p14:tracePt t="30413" x="9188450" y="2536825"/>
          <p14:tracePt t="30421" x="9051925" y="2524125"/>
          <p14:tracePt t="30429" x="8901113" y="2495550"/>
          <p14:tracePt t="30437" x="8667750" y="2455863"/>
          <p14:tracePt t="30444" x="8488363" y="2427288"/>
          <p14:tracePt t="30453" x="8324850" y="2414588"/>
          <p14:tracePt t="30462" x="8159750" y="2400300"/>
          <p14:tracePt t="30470" x="8008938" y="2400300"/>
          <p14:tracePt t="30480" x="7858125" y="2400300"/>
          <p14:tracePt t="30485" x="7707313" y="2386013"/>
          <p14:tracePt t="30493" x="7583488" y="2386013"/>
          <p14:tracePt t="30502" x="7515225" y="2386013"/>
          <p14:tracePt t="30509" x="7378700" y="2386013"/>
          <p14:tracePt t="30517" x="7254875" y="2386013"/>
          <p14:tracePt t="30529" x="7118350" y="2386013"/>
          <p14:tracePt t="30533" x="6994525" y="2386013"/>
          <p14:tracePt t="30542" x="6926263" y="2386013"/>
          <p14:tracePt t="30549" x="6788150" y="2386013"/>
          <p14:tracePt t="30561" x="6624638" y="2386013"/>
          <p14:tracePt t="30565" x="6554788" y="2386013"/>
          <p14:tracePt t="30573" x="6391275" y="2386013"/>
          <p14:tracePt t="30583" x="6323013" y="2400300"/>
          <p14:tracePt t="30590" x="6184900" y="2427288"/>
          <p14:tracePt t="30597" x="6034088" y="2455863"/>
          <p14:tracePt t="30606" x="5951538" y="2468563"/>
          <p14:tracePt t="30613" x="5788025" y="2495550"/>
          <p14:tracePt t="30621" x="5705475" y="2509838"/>
          <p14:tracePt t="30629" x="5554663" y="2536825"/>
          <p14:tracePt t="30637" x="5486400" y="2551113"/>
          <p14:tracePt t="30647" x="5348288" y="2565400"/>
          <p14:tracePt t="30653" x="5294313" y="2565400"/>
          <p14:tracePt t="30661" x="5184775" y="2565400"/>
          <p14:tracePt t="30671" x="5129213" y="2565400"/>
          <p14:tracePt t="30677" x="5046663" y="2565400"/>
          <p14:tracePt t="30685" x="4992688" y="2565400"/>
          <p14:tracePt t="30694" x="4964113" y="2578100"/>
          <p14:tracePt t="30703" x="4922838" y="2578100"/>
          <p14:tracePt t="30711" x="4881563" y="2578100"/>
          <p14:tracePt t="30719" x="4841875" y="2592388"/>
          <p14:tracePt t="30730" x="4813300" y="2592388"/>
          <p14:tracePt t="30736" x="4800600" y="2606675"/>
          <p14:tracePt t="30743" x="4786313" y="2606675"/>
          <p14:tracePt t="30751" x="4772025" y="2619375"/>
          <p14:tracePt t="30759" x="4759325" y="2619375"/>
          <p14:tracePt t="30767" x="4745038" y="2619375"/>
          <p14:tracePt t="30777" x="4730750" y="2633663"/>
          <p14:tracePt t="30783" x="4703763" y="2647950"/>
          <p14:tracePt t="30795" x="4676775" y="2660650"/>
          <p14:tracePt t="30799" x="4649788" y="2674938"/>
          <p14:tracePt t="30807" x="4635500" y="2687638"/>
          <p14:tracePt t="30815" x="4594225" y="2687638"/>
          <p14:tracePt t="30826" x="4567238" y="2701925"/>
          <p14:tracePt t="30831" x="4538663" y="2716213"/>
          <p14:tracePt t="30839" x="4511675" y="2716213"/>
          <p14:tracePt t="30847" x="4498975" y="2728913"/>
          <p14:tracePt t="30856" x="4484688" y="2728913"/>
          <p14:tracePt t="30911" x="4470400" y="2728913"/>
          <p14:tracePt t="30935" x="4457700" y="2743200"/>
          <p14:tracePt t="30994" x="4443413" y="2743200"/>
          <p14:tracePt t="31033" x="0" y="0"/>
        </p14:tracePtLst>
        <p14:tracePtLst>
          <p14:tracePt t="31854" x="3949700" y="2701925"/>
          <p14:tracePt t="31879" x="3963988" y="2701925"/>
          <p14:tracePt t="31903" x="3976688" y="2701925"/>
          <p14:tracePt t="31912" x="4017963" y="2701925"/>
          <p14:tracePt t="31919" x="4044950" y="2701925"/>
          <p14:tracePt t="31927" x="4086225" y="2701925"/>
          <p14:tracePt t="31935" x="4127500" y="2701925"/>
          <p14:tracePt t="31945" x="4168775" y="2701925"/>
          <p14:tracePt t="31951" x="4197350" y="2701925"/>
          <p14:tracePt t="31959" x="4237038" y="2701925"/>
          <p14:tracePt t="31967" x="4265613" y="2701925"/>
          <p14:tracePt t="31975" x="4319588" y="2701925"/>
          <p14:tracePt t="31985" x="4348163" y="2701925"/>
          <p14:tracePt t="31992" x="4387850" y="2687638"/>
          <p14:tracePt t="31999" x="4443413" y="2687638"/>
          <p14:tracePt t="32007" x="4470400" y="2687638"/>
          <p14:tracePt t="32014" x="4498975" y="2674938"/>
          <p14:tracePt t="32023" x="4538663" y="2674938"/>
          <p14:tracePt t="32031" x="4552950" y="2660650"/>
          <p14:tracePt t="32041" x="4579938" y="2660650"/>
          <p14:tracePt t="32049" x="4608513" y="2660650"/>
          <p14:tracePt t="32057" x="4649788" y="2647950"/>
          <p14:tracePt t="32064" x="4691063" y="2647950"/>
          <p14:tracePt t="32073" x="4730750" y="2647950"/>
          <p14:tracePt t="32081" x="4800600" y="2647950"/>
          <p14:tracePt t="32089" x="4827588" y="2647950"/>
          <p14:tracePt t="32096" x="4895850" y="2660650"/>
          <p14:tracePt t="32105" x="4978400" y="2660650"/>
          <p14:tracePt t="32114" x="5046663" y="2674938"/>
          <p14:tracePt t="32121" x="5087938" y="2674938"/>
          <p14:tracePt t="32129" x="5170488" y="2674938"/>
          <p14:tracePt t="32138" x="5253038" y="2687638"/>
          <p14:tracePt t="32146" x="5294313" y="2687638"/>
          <p14:tracePt t="32153" x="5375275" y="2687638"/>
          <p14:tracePt t="32161" x="5416550" y="2687638"/>
          <p14:tracePt t="32169" x="5499100" y="2687638"/>
          <p14:tracePt t="32177" x="5581650" y="2687638"/>
          <p14:tracePt t="32185" x="5608638" y="2687638"/>
          <p14:tracePt t="32193" x="5678488" y="2687638"/>
          <p14:tracePt t="32201" x="5705475" y="2687638"/>
          <p14:tracePt t="32216" x="5800725" y="2674938"/>
          <p14:tracePt t="32225" x="5856288" y="2660650"/>
          <p14:tracePt t="32233" x="5897563" y="2660650"/>
          <p14:tracePt t="32241" x="5924550" y="2660650"/>
          <p14:tracePt t="32249" x="5992813" y="2660650"/>
          <p14:tracePt t="32257" x="6034088" y="2660650"/>
          <p14:tracePt t="32265" x="6116638" y="2660650"/>
          <p14:tracePt t="32273" x="6143625" y="2674938"/>
          <p14:tracePt t="32280" x="6184900" y="2674938"/>
          <p14:tracePt t="32289" x="6253163" y="2674938"/>
          <p14:tracePt t="32297" x="6294438" y="2687638"/>
          <p14:tracePt t="32305" x="6335713" y="2687638"/>
          <p14:tracePt t="32313" x="6432550" y="2687638"/>
          <p14:tracePt t="32323" x="6473825" y="2701925"/>
          <p14:tracePt t="32331" x="6527800" y="2701925"/>
          <p14:tracePt t="32337" x="6637338" y="2701925"/>
          <p14:tracePt t="32345" x="6705600" y="2701925"/>
          <p14:tracePt t="32355" x="6775450" y="2716213"/>
          <p14:tracePt t="32363" x="6829425" y="2716213"/>
          <p14:tracePt t="32371" x="6980238" y="2716213"/>
          <p14:tracePt t="32379" x="7048500" y="2716213"/>
          <p14:tracePt t="32387" x="7131050" y="2716213"/>
          <p14:tracePt t="32394" x="7213600" y="2728913"/>
          <p14:tracePt t="32403" x="7281863" y="2728913"/>
          <p14:tracePt t="32412" x="7432675" y="2743200"/>
          <p14:tracePt t="32419" x="7500938" y="2743200"/>
          <p14:tracePt t="32427" x="7583488" y="2757488"/>
          <p14:tracePt t="32435" x="7653338" y="2757488"/>
          <p14:tracePt t="32443" x="7721600" y="2770188"/>
          <p14:tracePt t="32451" x="7843838" y="2784475"/>
          <p14:tracePt t="32459" x="7913688" y="2784475"/>
          <p14:tracePt t="32467" x="7967663" y="2784475"/>
          <p14:tracePt t="32475" x="8023225" y="2798763"/>
          <p14:tracePt t="32483" x="8077200" y="2798763"/>
          <p14:tracePt t="32491" x="8147050" y="2811463"/>
          <p14:tracePt t="32499" x="8201025" y="2811463"/>
          <p14:tracePt t="32507" x="8269288" y="2811463"/>
          <p14:tracePt t="32515" x="8407400" y="2825750"/>
          <p14:tracePt t="32523" x="8475663" y="2825750"/>
          <p14:tracePt t="32530" x="8543925" y="2825750"/>
          <p14:tracePt t="32539" x="8612188" y="2825750"/>
          <p14:tracePt t="32547" x="8694738" y="2825750"/>
          <p14:tracePt t="32555" x="8777288" y="2825750"/>
          <p14:tracePt t="32563" x="8872538" y="2825750"/>
          <p14:tracePt t="32571" x="8955088" y="2825750"/>
          <p14:tracePt t="32581" x="9037638" y="2811463"/>
          <p14:tracePt t="32587" x="9105900" y="2811463"/>
          <p14:tracePt t="32595" x="9215438" y="2798763"/>
          <p14:tracePt t="32605" x="9271000" y="2784475"/>
          <p14:tracePt t="32612" x="9324975" y="2784475"/>
          <p14:tracePt t="32621" x="9353550" y="2784475"/>
          <p14:tracePt t="32629" x="9380538" y="2784475"/>
          <p14:tracePt t="32637" x="9421813" y="2784475"/>
          <p14:tracePt t="32644" x="9448800" y="2784475"/>
          <p14:tracePt t="32656" x="9490075" y="2784475"/>
          <p14:tracePt t="32662" x="9517063" y="2784475"/>
          <p14:tracePt t="32669" x="9545638" y="2784475"/>
          <p14:tracePt t="32677" x="9586913" y="2784475"/>
          <p14:tracePt t="32685" x="9628188" y="2784475"/>
          <p14:tracePt t="32693" x="9655175" y="2784475"/>
          <p14:tracePt t="32701" x="9696450" y="2784475"/>
          <p14:tracePt t="32709" x="9723438" y="2784475"/>
          <p14:tracePt t="32717" x="9764713" y="2798763"/>
          <p14:tracePt t="32725" x="9805988" y="2798763"/>
          <p14:tracePt t="32733" x="9859963" y="2798763"/>
          <p14:tracePt t="32741" x="9901238" y="2811463"/>
          <p14:tracePt t="32749" x="9942513" y="2825750"/>
          <p14:tracePt t="32757" x="9998075" y="2825750"/>
          <p14:tracePt t="32765" x="10025063" y="2825750"/>
          <p14:tracePt t="32773" x="10080625" y="2838450"/>
          <p14:tracePt t="32780" x="10148888" y="2838450"/>
          <p14:tracePt t="32789" x="10202863" y="2838450"/>
          <p14:tracePt t="32797" x="10244138" y="2838450"/>
          <p14:tracePt t="32805" x="10312400" y="2838450"/>
          <p14:tracePt t="32816" x="10367963" y="2838450"/>
          <p14:tracePt t="32821" x="10436225" y="2838450"/>
          <p14:tracePt t="32828" x="10477500" y="2838450"/>
          <p14:tracePt t="32837" x="10533063" y="2825750"/>
          <p14:tracePt t="32848" x="10601325" y="2811463"/>
          <p14:tracePt t="32853" x="10655300" y="2811463"/>
          <p14:tracePt t="32862" x="10696575" y="2798763"/>
          <p14:tracePt t="32869" x="10737850" y="2798763"/>
          <p14:tracePt t="32879" x="10779125" y="2784475"/>
          <p14:tracePt t="32887" x="10806113" y="2784475"/>
          <p14:tracePt t="32893" x="10820400" y="2784475"/>
          <p14:tracePt t="32901" x="10834688" y="2784475"/>
          <p14:tracePt t="33032" x="10834688" y="2770188"/>
          <p14:tracePt t="33087" x="10847388" y="2770188"/>
          <p14:tracePt t="33425" x="0" y="0"/>
        </p14:tracePtLst>
        <p14:tracePtLst>
          <p14:tracePt t="60689" x="8777288" y="3978275"/>
          <p14:tracePt t="60713" x="8791575" y="3978275"/>
          <p14:tracePt t="60723" x="8791575" y="3963988"/>
          <p14:tracePt t="60734" x="8791575" y="3949700"/>
          <p14:tracePt t="60739" x="8791575" y="3937000"/>
          <p14:tracePt t="60756" x="8777288" y="3922713"/>
          <p14:tracePt t="60766" x="8763000" y="3908425"/>
          <p14:tracePt t="60771" x="8736013" y="3895725"/>
          <p14:tracePt t="60779" x="8721725" y="3895725"/>
          <p14:tracePt t="60787" x="8709025" y="3881438"/>
          <p14:tracePt t="60799" x="8680450" y="3881438"/>
          <p14:tracePt t="60803" x="8626475" y="3881438"/>
          <p14:tracePt t="60811" x="8585200" y="3881438"/>
          <p14:tracePt t="60820" x="8543925" y="3881438"/>
          <p14:tracePt t="60828" x="8434388" y="3881438"/>
          <p14:tracePt t="60835" x="8378825" y="3867150"/>
          <p14:tracePt t="60843" x="8310563" y="3867150"/>
          <p14:tracePt t="60851" x="8242300" y="3854450"/>
          <p14:tracePt t="60860" x="8105775" y="3840163"/>
          <p14:tracePt t="60867" x="8035925" y="3840163"/>
          <p14:tracePt t="60875" x="7954963" y="3827463"/>
          <p14:tracePt t="60888" x="7872413" y="3827463"/>
          <p14:tracePt t="60893" x="7789863" y="3827463"/>
          <p14:tracePt t="60901" x="7612063" y="3827463"/>
          <p14:tracePt t="60908" x="7529513" y="3827463"/>
          <p14:tracePt t="60922" x="7432675" y="3827463"/>
          <p14:tracePt t="60925" x="7337425" y="3840163"/>
          <p14:tracePt t="60934" x="7254875" y="3840163"/>
          <p14:tracePt t="60939" x="7062788" y="3867150"/>
          <p14:tracePt t="60951" x="6967538" y="3895725"/>
          <p14:tracePt t="60955" x="6884988" y="3908425"/>
          <p14:tracePt t="60969" x="6788150" y="3922713"/>
          <p14:tracePt t="60971" x="6692900" y="3937000"/>
          <p14:tracePt t="60979" x="6596063" y="3963988"/>
          <p14:tracePt t="60989" x="6500813" y="3963988"/>
          <p14:tracePt t="61013" x="6172200" y="4005263"/>
          <p14:tracePt t="61021" x="6102350" y="4005263"/>
          <p14:tracePt t="61031" x="6034088" y="4005263"/>
          <p14:tracePt t="61037" x="5965825" y="4005263"/>
          <p14:tracePt t="61045" x="5897563" y="4005263"/>
          <p14:tracePt t="61054" x="5829300" y="4005263"/>
          <p14:tracePt t="61063" x="5746750" y="4005263"/>
          <p14:tracePt t="61070" x="5718175" y="4005263"/>
          <p14:tracePt t="61077" x="5691188" y="4005263"/>
          <p14:tracePt t="61088" x="5649913" y="4019550"/>
          <p14:tracePt t="61093" x="5637213" y="4032250"/>
          <p14:tracePt t="61101" x="5622925" y="4046538"/>
          <p14:tracePt t="61109" x="5608638" y="4073525"/>
          <p14:tracePt t="61119" x="5595938" y="4087813"/>
          <p14:tracePt t="61127" x="5595938" y="4100513"/>
          <p14:tracePt t="61149" x="5581650" y="4129088"/>
          <p14:tracePt t="61157" x="5554663" y="4197350"/>
          <p14:tracePt t="61165" x="5540375" y="4224338"/>
          <p14:tracePt t="61173" x="5540375" y="4238625"/>
          <p14:tracePt t="61185" x="5540375" y="4265613"/>
          <p14:tracePt t="61189" x="5540375" y="4279900"/>
          <p14:tracePt t="61200" x="5526088" y="4279900"/>
          <p14:tracePt t="61205" x="5526088" y="4292600"/>
          <p14:tracePt t="61218" x="5526088" y="4306888"/>
          <p14:tracePt t="61234" x="5526088" y="4333875"/>
          <p14:tracePt t="61237" x="5540375" y="4362450"/>
          <p14:tracePt t="61245" x="5554663" y="4375150"/>
          <p14:tracePt t="61253" x="5567363" y="4402138"/>
          <p14:tracePt t="61266" x="5595938" y="4416425"/>
          <p14:tracePt t="61269" x="5608638" y="4443413"/>
          <p14:tracePt t="61279" x="5649913" y="4471988"/>
          <p14:tracePt t="61287" x="5705475" y="4498975"/>
          <p14:tracePt t="61296" x="5746750" y="4525963"/>
          <p14:tracePt t="61303" x="5773738" y="4540250"/>
          <p14:tracePt t="61311" x="5842000" y="4552950"/>
          <p14:tracePt t="61319" x="5897563" y="4581525"/>
          <p14:tracePt t="61328" x="5965825" y="4594225"/>
          <p14:tracePt t="61335" x="6019800" y="4594225"/>
          <p14:tracePt t="61343" x="6102350" y="4608513"/>
          <p14:tracePt t="61354" x="6143625" y="4608513"/>
          <p14:tracePt t="61360" x="6240463" y="4622800"/>
          <p14:tracePt t="61367" x="6350000" y="4622800"/>
          <p14:tracePt t="61376" x="6486525" y="4622800"/>
          <p14:tracePt t="61386" x="6554788" y="4622800"/>
          <p14:tracePt t="61391" x="6692900" y="4622800"/>
          <p14:tracePt t="61398" x="6761163" y="4635500"/>
          <p14:tracePt t="61407" x="6897688" y="4635500"/>
          <p14:tracePt t="61423" x="7118350" y="4649788"/>
          <p14:tracePt t="61432" x="7269163" y="4649788"/>
          <p14:tracePt t="61439" x="7350125" y="4664075"/>
          <p14:tracePt t="61452" x="7488238" y="4664075"/>
          <p14:tracePt t="61456" x="7556500" y="4664075"/>
          <p14:tracePt t="61463" x="7680325" y="4664075"/>
          <p14:tracePt t="61473" x="7734300" y="4664075"/>
          <p14:tracePt t="61483" x="7858125" y="4635500"/>
          <p14:tracePt t="61487" x="7926388" y="4622800"/>
          <p14:tracePt t="61495" x="7981950" y="4594225"/>
          <p14:tracePt t="61503" x="8105775" y="4552950"/>
          <p14:tracePt t="61511" x="8159750" y="4540250"/>
          <p14:tracePt t="61519" x="8269288" y="4498975"/>
          <p14:tracePt t="61529" x="8324850" y="4471988"/>
          <p14:tracePt t="61535" x="8378825" y="4443413"/>
          <p14:tracePt t="61545" x="8461375" y="4402138"/>
          <p14:tracePt t="61551" x="8488363" y="4389438"/>
          <p14:tracePt t="61561" x="8529638" y="4375150"/>
          <p14:tracePt t="61567" x="8585200" y="4333875"/>
          <p14:tracePt t="61577" x="8599488" y="4333875"/>
          <p14:tracePt t="61584" x="8612188" y="4321175"/>
          <p14:tracePt t="61593" x="8626475" y="4306888"/>
          <p14:tracePt t="61601" x="8640763" y="4292600"/>
          <p14:tracePt t="61621" x="8640763" y="4279900"/>
          <p14:tracePt t="61633" x="8640763" y="4265613"/>
          <p14:tracePt t="61642" x="8640763" y="4251325"/>
          <p14:tracePt t="61649" x="8640763" y="4238625"/>
          <p14:tracePt t="61657" x="8640763" y="4224338"/>
          <p14:tracePt t="61665" x="8640763" y="4183063"/>
          <p14:tracePt t="61673" x="8640763" y="4170363"/>
          <p14:tracePt t="61682" x="8626475" y="4141788"/>
          <p14:tracePt t="61689" x="8599488" y="4114800"/>
          <p14:tracePt t="61701" x="8585200" y="4100513"/>
          <p14:tracePt t="61706" x="8558213" y="4073525"/>
          <p14:tracePt t="61713" x="8529638" y="4059238"/>
          <p14:tracePt t="61721" x="8502650" y="4046538"/>
          <p14:tracePt t="61732" x="8448675" y="4032250"/>
          <p14:tracePt t="61737" x="8393113" y="4019550"/>
          <p14:tracePt t="61745" x="8337550" y="4005263"/>
          <p14:tracePt t="61756" x="8297863" y="3990975"/>
          <p14:tracePt t="61762" x="8228013" y="3990975"/>
          <p14:tracePt t="61769" x="8147050" y="3978275"/>
          <p14:tracePt t="61777" x="8077200" y="3963988"/>
          <p14:tracePt t="61787" x="7981950" y="3963988"/>
          <p14:tracePt t="61793" x="7913688" y="3949700"/>
          <p14:tracePt t="61801" x="7831138" y="3949700"/>
          <p14:tracePt t="61809" x="7693025" y="3949700"/>
          <p14:tracePt t="61820" x="7597775" y="3949700"/>
          <p14:tracePt t="61825" x="7500938" y="3937000"/>
          <p14:tracePt t="61833" x="7391400" y="3937000"/>
          <p14:tracePt t="61842" x="7296150" y="3937000"/>
          <p14:tracePt t="61852" x="7199313" y="3937000"/>
          <p14:tracePt t="61859" x="7104063" y="3937000"/>
          <p14:tracePt t="61867" x="7021513" y="3937000"/>
          <p14:tracePt t="61875" x="6938963" y="3937000"/>
          <p14:tracePt t="61883" x="6870700" y="3937000"/>
          <p14:tracePt t="61891" x="6802438" y="3937000"/>
          <p14:tracePt t="61899" x="6734175" y="3937000"/>
          <p14:tracePt t="61908" x="6705600" y="3937000"/>
          <p14:tracePt t="61915" x="6637338" y="3949700"/>
          <p14:tracePt t="61923" x="6569075" y="3963988"/>
          <p14:tracePt t="61932" x="6500813" y="3978275"/>
          <p14:tracePt t="61940" x="6459538" y="3978275"/>
          <p14:tracePt t="61950" x="6376988" y="4005263"/>
          <p14:tracePt t="61955" x="6294438" y="4019550"/>
          <p14:tracePt t="61963" x="6240463" y="4032250"/>
          <p14:tracePt t="61974" x="6143625" y="4046538"/>
          <p14:tracePt t="61979" x="6048375" y="4073525"/>
          <p14:tracePt t="61987" x="5992813" y="4073525"/>
          <p14:tracePt t="61995" x="5910263" y="4087813"/>
          <p14:tracePt t="62003" x="5842000" y="4100513"/>
          <p14:tracePt t="62011" x="5788025" y="4114800"/>
          <p14:tracePt t="62022" x="5732463" y="4114800"/>
          <p14:tracePt t="62027" x="5691188" y="4129088"/>
          <p14:tracePt t="62035" x="5649913" y="4141788"/>
          <p14:tracePt t="62046" x="5608638" y="4141788"/>
          <p14:tracePt t="62053" x="5567363" y="4156075"/>
          <p14:tracePt t="62059" x="5540375" y="4170363"/>
          <p14:tracePt t="62068" x="5526088" y="4170363"/>
          <p14:tracePt t="62075" x="5499100" y="4183063"/>
          <p14:tracePt t="62084" x="5486400" y="4197350"/>
          <p14:tracePt t="62091" x="5472113" y="4197350"/>
          <p14:tracePt t="62101" x="5457825" y="4210050"/>
          <p14:tracePt t="62107" x="5445125" y="4224338"/>
          <p14:tracePt t="62116" x="5445125" y="4238625"/>
          <p14:tracePt t="62125" x="5416550" y="4251325"/>
          <p14:tracePt t="62134" x="5403850" y="4265613"/>
          <p14:tracePt t="62142" x="5403850" y="4279900"/>
          <p14:tracePt t="62149" x="5389563" y="4292600"/>
          <p14:tracePt t="62156" x="5389563" y="4306888"/>
          <p14:tracePt t="62165" x="5389563" y="4321175"/>
          <p14:tracePt t="62189" x="5389563" y="4333875"/>
          <p14:tracePt t="62219" x="5389563" y="4362450"/>
          <p14:tracePt t="62229" x="5389563" y="4375150"/>
          <p14:tracePt t="62238" x="5403850" y="4389438"/>
          <p14:tracePt t="62245" x="5430838" y="4402138"/>
          <p14:tracePt t="62255" x="5445125" y="4416425"/>
          <p14:tracePt t="62263" x="5486400" y="4443413"/>
          <p14:tracePt t="62269" x="5499100" y="4457700"/>
          <p14:tracePt t="62277" x="5567363" y="4484688"/>
          <p14:tracePt t="62288" x="5649913" y="4513263"/>
          <p14:tracePt t="62293" x="5691188" y="4525963"/>
          <p14:tracePt t="62301" x="5800725" y="4540250"/>
          <p14:tracePt t="62309" x="5856288" y="4552950"/>
          <p14:tracePt t="62319" x="5980113" y="4567238"/>
          <p14:tracePt t="62325" x="6048375" y="4567238"/>
          <p14:tracePt t="62333" x="6199188" y="4581525"/>
          <p14:tracePt t="62341" x="6281738" y="4581525"/>
          <p14:tracePt t="62350" x="6473825" y="4581525"/>
          <p14:tracePt t="62357" x="6554788" y="4594225"/>
          <p14:tracePt t="62365" x="6719888" y="4594225"/>
          <p14:tracePt t="62373" x="6884988" y="4594225"/>
          <p14:tracePt t="62383" x="7048500" y="4594225"/>
          <p14:tracePt t="62389" x="7131050" y="4594225"/>
          <p14:tracePt t="62397" x="7310438" y="4594225"/>
          <p14:tracePt t="62405" x="7461250" y="4594225"/>
          <p14:tracePt t="62415" x="7542213" y="4594225"/>
          <p14:tracePt t="62421" x="7680325" y="4594225"/>
          <p14:tracePt t="62431" x="7748588" y="4594225"/>
          <p14:tracePt t="62439" x="7885113" y="4594225"/>
          <p14:tracePt t="62450" x="7954963" y="4594225"/>
          <p14:tracePt t="62455" x="8091488" y="4594225"/>
          <p14:tracePt t="62463" x="8147050" y="4594225"/>
          <p14:tracePt t="62472" x="8269288" y="4594225"/>
          <p14:tracePt t="62479" x="8324850" y="4581525"/>
          <p14:tracePt t="62487" x="8420100" y="4567238"/>
          <p14:tracePt t="62495" x="8475663" y="4540250"/>
          <p14:tracePt t="62504" x="8502650" y="4525963"/>
          <p14:tracePt t="62511" x="8543925" y="4513263"/>
          <p14:tracePt t="62519" x="8558213" y="4484688"/>
          <p14:tracePt t="62527" x="8585200" y="4457700"/>
          <p14:tracePt t="62535" x="8612188" y="4443413"/>
          <p14:tracePt t="62543" x="8640763" y="4416425"/>
          <p14:tracePt t="62550" x="8667750" y="4402138"/>
          <p14:tracePt t="62561" x="8667750" y="4389438"/>
          <p14:tracePt t="62567" x="8694738" y="4375150"/>
          <p14:tracePt t="62575" x="8694738" y="4362450"/>
          <p14:tracePt t="62583" x="8709025" y="4348163"/>
          <p14:tracePt t="62599" x="8709025" y="4333875"/>
          <p14:tracePt t="62631" x="8721725" y="4333875"/>
          <p14:tracePt t="62826" x="0" y="0"/>
        </p14:tracePtLst>
        <p14:tracePtLst>
          <p14:tracePt t="74399" x="3963988" y="5622925"/>
          <p14:tracePt t="74452" x="3963988" y="5637213"/>
          <p14:tracePt t="74597" x="3976688" y="5637213"/>
          <p14:tracePt t="74605" x="3990975" y="5651500"/>
          <p14:tracePt t="74613" x="4005263" y="5651500"/>
          <p14:tracePt t="74626" x="4017963" y="5651500"/>
          <p14:tracePt t="74629" x="4017963" y="5664200"/>
          <p14:tracePt t="74637" x="4044950" y="5664200"/>
          <p14:tracePt t="74646" x="4073525" y="5678488"/>
          <p14:tracePt t="74656" x="4100513" y="5678488"/>
          <p14:tracePt t="74661" x="4141788" y="5692775"/>
          <p14:tracePt t="74668" x="4168775" y="5692775"/>
          <p14:tracePt t="74677" x="4210050" y="5705475"/>
          <p14:tracePt t="74688" x="4251325" y="5705475"/>
          <p14:tracePt t="74693" x="4292600" y="5705475"/>
          <p14:tracePt t="74701" x="4333875" y="5719763"/>
          <p14:tracePt t="74710" x="4375150" y="5719763"/>
          <p14:tracePt t="74719" x="4429125" y="5719763"/>
          <p14:tracePt t="74725" x="4484688" y="5719763"/>
          <p14:tracePt t="74733" x="4552950" y="5719763"/>
          <p14:tracePt t="74741" x="4621213" y="5705475"/>
          <p14:tracePt t="74753" x="4676775" y="5705475"/>
          <p14:tracePt t="74760" x="4730750" y="5692775"/>
          <p14:tracePt t="74767" x="4786313" y="5692775"/>
          <p14:tracePt t="74774" x="4841875" y="5678488"/>
          <p14:tracePt t="74783" x="4895850" y="5678488"/>
          <p14:tracePt t="74793" x="4922838" y="5678488"/>
          <p14:tracePt t="74800" x="4964113" y="5678488"/>
          <p14:tracePt t="74807" x="4978400" y="5678488"/>
          <p14:tracePt t="74817" x="5019675" y="5678488"/>
          <p14:tracePt t="74826" x="5046663" y="5678488"/>
          <p14:tracePt t="74831" x="5060950" y="5678488"/>
          <p14:tracePt t="74840" x="5102225" y="5678488"/>
          <p14:tracePt t="74847" x="5114925" y="5678488"/>
          <p14:tracePt t="74857" x="5156200" y="5692775"/>
          <p14:tracePt t="74863" x="5184775" y="5692775"/>
          <p14:tracePt t="74871" x="5211763" y="5692775"/>
          <p14:tracePt t="74879" x="5253038" y="5692775"/>
          <p14:tracePt t="74886" x="5307013" y="5705475"/>
          <p14:tracePt t="74895" x="5362575" y="5719763"/>
          <p14:tracePt t="74903" x="5416550" y="5719763"/>
          <p14:tracePt t="74911" x="5457825" y="5719763"/>
          <p14:tracePt t="74919" x="5526088" y="5734050"/>
          <p14:tracePt t="74927" x="5608638" y="5734050"/>
          <p14:tracePt t="74934" x="5678488" y="5734050"/>
          <p14:tracePt t="74943" x="5746750" y="5734050"/>
          <p14:tracePt t="74950" x="5788025" y="5734050"/>
          <p14:tracePt t="74959" x="5829300" y="5734050"/>
          <p14:tracePt t="74967" x="5883275" y="5734050"/>
          <p14:tracePt t="74976" x="5897563" y="5734050"/>
          <p14:tracePt t="74983" x="5924550" y="5734050"/>
          <p14:tracePt t="74991" x="5951538" y="5734050"/>
          <p14:tracePt t="75001" x="5965825" y="5734050"/>
          <p14:tracePt t="75007" x="5980113" y="5734050"/>
          <p14:tracePt t="75018" x="5992813" y="5734050"/>
          <p14:tracePt t="75024" x="6007100" y="5734050"/>
          <p14:tracePt t="75031" x="6019800" y="5734050"/>
          <p14:tracePt t="75039" x="6048375" y="5734050"/>
          <p14:tracePt t="75047" x="6075363" y="5734050"/>
          <p14:tracePt t="75055" x="6130925" y="5734050"/>
          <p14:tracePt t="75062" x="6157913" y="5734050"/>
          <p14:tracePt t="75071" x="6211888" y="5734050"/>
          <p14:tracePt t="75081" x="6253163" y="5734050"/>
          <p14:tracePt t="75089" x="6281738" y="5734050"/>
          <p14:tracePt t="75097" x="6323013" y="5746750"/>
          <p14:tracePt t="75106" x="6350000" y="5746750"/>
          <p14:tracePt t="75113" x="6391275" y="5746750"/>
          <p14:tracePt t="75121" x="6403975" y="5761038"/>
          <p14:tracePt t="75129" x="6432550" y="5761038"/>
          <p14:tracePt t="75137" x="6459538" y="5761038"/>
          <p14:tracePt t="75146" x="6486525" y="5761038"/>
          <p14:tracePt t="75153" x="6500813" y="5761038"/>
          <p14:tracePt t="75161" x="6513513" y="5761038"/>
          <p14:tracePt t="75168" x="6527800" y="5761038"/>
          <p14:tracePt t="75178" x="6542088" y="5761038"/>
          <p14:tracePt t="75185" x="6554788" y="5761038"/>
          <p14:tracePt t="75193" x="6583363" y="5761038"/>
          <p14:tracePt t="75201" x="6596063" y="5761038"/>
          <p14:tracePt t="75219" x="6651625" y="5761038"/>
          <p14:tracePt t="75225" x="6719888" y="5761038"/>
          <p14:tracePt t="75233" x="6746875" y="5761038"/>
          <p14:tracePt t="75240" x="6788150" y="5761038"/>
          <p14:tracePt t="75252" x="6829425" y="5761038"/>
          <p14:tracePt t="75257" x="6870700" y="5761038"/>
          <p14:tracePt t="75266" x="6911975" y="5761038"/>
          <p14:tracePt t="75273" x="6980238" y="5761038"/>
          <p14:tracePt t="75281" x="7021513" y="5761038"/>
          <p14:tracePt t="75289" x="7048500" y="5761038"/>
          <p14:tracePt t="75297" x="7077075" y="5761038"/>
          <p14:tracePt t="75305" x="7104063" y="5761038"/>
          <p14:tracePt t="75313" x="7131050" y="5761038"/>
          <p14:tracePt t="75321" x="7159625" y="5761038"/>
          <p14:tracePt t="75328" x="7186613" y="5761038"/>
          <p14:tracePt t="75337" x="7199313" y="5761038"/>
          <p14:tracePt t="75345" x="7213600" y="5761038"/>
          <p14:tracePt t="75353" x="7240588" y="5761038"/>
          <p14:tracePt t="75362" x="7269163" y="5761038"/>
          <p14:tracePt t="75369" x="7310438" y="5761038"/>
          <p14:tracePt t="75381" x="7337425" y="5761038"/>
          <p14:tracePt t="75387" x="7378700" y="5761038"/>
          <p14:tracePt t="75395" x="7432675" y="5761038"/>
          <p14:tracePt t="75403" x="7488238" y="5761038"/>
          <p14:tracePt t="75412" x="7542213" y="5761038"/>
          <p14:tracePt t="75419" x="7666038" y="5761038"/>
          <p14:tracePt t="75427" x="7748588" y="5761038"/>
          <p14:tracePt t="75434" x="7816850" y="5773738"/>
          <p14:tracePt t="75443" x="7885113" y="5773738"/>
          <p14:tracePt t="75451" x="7967663" y="5788025"/>
          <p14:tracePt t="75459" x="8035925" y="5788025"/>
          <p14:tracePt t="75467" x="8105775" y="5788025"/>
          <p14:tracePt t="75475" x="8186738" y="5788025"/>
          <p14:tracePt t="75484" x="8256588" y="5802313"/>
          <p14:tracePt t="75491" x="8324850" y="5802313"/>
          <p14:tracePt t="75501" x="8393113" y="5802313"/>
          <p14:tracePt t="75507" x="8448675" y="5802313"/>
          <p14:tracePt t="75517" x="8502650" y="5802313"/>
          <p14:tracePt t="75522" x="8543925" y="5802313"/>
          <p14:tracePt t="75531" x="8585200" y="5802313"/>
          <p14:tracePt t="75539" x="8640763" y="5802313"/>
          <p14:tracePt t="75547" x="8680450" y="5802313"/>
          <p14:tracePt t="75557" x="8709025" y="5802313"/>
          <p14:tracePt t="75563" x="8736013" y="5802313"/>
          <p14:tracePt t="75571" x="8777288" y="5802313"/>
          <p14:tracePt t="75579" x="8804275" y="5788025"/>
          <p14:tracePt t="75587" x="8845550" y="5788025"/>
          <p14:tracePt t="75595" x="8901113" y="5788025"/>
          <p14:tracePt t="75603" x="8955088" y="5773738"/>
          <p14:tracePt t="75612" x="9023350" y="5761038"/>
          <p14:tracePt t="75621" x="9051925" y="5761038"/>
          <p14:tracePt t="75629" x="9120188" y="5746750"/>
          <p14:tracePt t="75635" x="9188450" y="5746750"/>
          <p14:tracePt t="75645" x="9256713" y="5734050"/>
          <p14:tracePt t="75653" x="9297988" y="5734050"/>
          <p14:tracePt t="75661" x="9366250" y="5734050"/>
          <p14:tracePt t="75668" x="9421813" y="5734050"/>
          <p14:tracePt t="75677" x="9448800" y="5734050"/>
          <p14:tracePt t="75684" x="9517063" y="5734050"/>
          <p14:tracePt t="75693" x="9545638" y="5734050"/>
          <p14:tracePt t="75700" x="9586913" y="5734050"/>
          <p14:tracePt t="75709" x="9613900" y="5734050"/>
          <p14:tracePt t="75717" x="9655175" y="5734050"/>
          <p14:tracePt t="75725" x="9682163" y="5734050"/>
          <p14:tracePt t="75733" x="9723438" y="5734050"/>
          <p14:tracePt t="75741" x="9737725" y="5719763"/>
          <p14:tracePt t="75751" x="9779000" y="5719763"/>
          <p14:tracePt t="75756" x="9805988" y="5719763"/>
          <p14:tracePt t="75766" x="9847263" y="5705475"/>
          <p14:tracePt t="75772" x="9874250" y="5705475"/>
          <p14:tracePt t="75783" x="9901238" y="5705475"/>
          <p14:tracePt t="75789" x="9969500" y="5692775"/>
          <p14:tracePt t="75798" x="10010775" y="5692775"/>
          <p14:tracePt t="75805" x="10039350" y="5692775"/>
          <p14:tracePt t="75814" x="10134600" y="5678488"/>
          <p14:tracePt t="75821" x="10175875" y="5678488"/>
          <p14:tracePt t="75829" x="10217150" y="5664200"/>
          <p14:tracePt t="75837" x="10299700" y="5664200"/>
          <p14:tracePt t="75845" x="10326688" y="5651500"/>
          <p14:tracePt t="75853" x="10367963" y="5651500"/>
          <p14:tracePt t="75861" x="10436225" y="5651500"/>
          <p14:tracePt t="75869" x="10463213" y="5651500"/>
          <p14:tracePt t="75876" x="10504488" y="5651500"/>
          <p14:tracePt t="75885" x="10533063" y="5637213"/>
          <p14:tracePt t="75893" x="10601325" y="5637213"/>
          <p14:tracePt t="75901" x="10628313" y="5622925"/>
          <p14:tracePt t="75908" x="10655300" y="5622925"/>
          <p14:tracePt t="75918" x="10696575" y="5622925"/>
          <p14:tracePt t="75927" x="10737850" y="5622925"/>
          <p14:tracePt t="75934" x="10806113" y="5610225"/>
          <p14:tracePt t="75943" x="10834688" y="5610225"/>
          <p14:tracePt t="75950" x="10875963" y="5595938"/>
          <p14:tracePt t="75959" x="10902950" y="5595938"/>
          <p14:tracePt t="75969" x="10944225" y="5581650"/>
          <p14:tracePt t="75975" x="10971213" y="5581650"/>
          <p14:tracePt t="75984" x="11026775" y="5568950"/>
          <p14:tracePt t="75991" x="11039475" y="5554663"/>
          <p14:tracePt t="76004" x="11053763" y="5554663"/>
          <p14:tracePt t="76007" x="11068050" y="5554663"/>
          <p14:tracePt t="76015" x="11080750" y="5554663"/>
          <p14:tracePt t="76023" x="11080750" y="5541963"/>
          <p14:tracePt t="76079" x="11095038" y="5541963"/>
          <p14:tracePt t="76273" x="11109325" y="5541963"/>
          <p14:tracePt t="76393" x="11122025" y="5541963"/>
          <p14:tracePt t="76405" x="11136313" y="5541963"/>
          <p14:tracePt t="76410" x="11149013" y="5541963"/>
          <p14:tracePt t="76418" x="11163300" y="5541963"/>
          <p14:tracePt t="76425" x="11190288" y="5541963"/>
          <p14:tracePt t="76440" x="11204575" y="5527675"/>
          <p14:tracePt t="76489" x="11218863" y="5527675"/>
          <p14:tracePt t="76845" x="0" y="0"/>
        </p14:tracePtLst>
        <p14:tracePtLst>
          <p14:tracePt t="83862" x="10917238" y="3854450"/>
          <p14:tracePt t="83867" x="10888663" y="3827463"/>
          <p14:tracePt t="83875" x="10834688" y="3798888"/>
          <p14:tracePt t="83883" x="10793413" y="3771900"/>
          <p14:tracePt t="83891" x="10752138" y="3744913"/>
          <p14:tracePt t="83903" x="10696575" y="3716338"/>
          <p14:tracePt t="83906" x="10655300" y="3689350"/>
          <p14:tracePt t="83915" x="10587038" y="3648075"/>
          <p14:tracePt t="83923" x="10518775" y="3621088"/>
          <p14:tracePt t="83931" x="10463213" y="3606800"/>
          <p14:tracePt t="83939" x="10409238" y="3594100"/>
          <p14:tracePt t="83947" x="10367963" y="3579813"/>
          <p14:tracePt t="83955" x="10312400" y="3565525"/>
          <p14:tracePt t="83963" x="10258425" y="3565525"/>
          <p14:tracePt t="83971" x="10217150" y="3565525"/>
          <p14:tracePt t="83979" x="10161588" y="3565525"/>
          <p14:tracePt t="83987" x="10121900" y="3565525"/>
          <p14:tracePt t="83995" x="10066338" y="3565525"/>
          <p14:tracePt t="84003" x="10025063" y="3565525"/>
          <p14:tracePt t="84011" x="9969500" y="3565525"/>
          <p14:tracePt t="84019" x="9888538" y="3565525"/>
          <p14:tracePt t="84027" x="9832975" y="3579813"/>
          <p14:tracePt t="84035" x="9779000" y="3594100"/>
          <p14:tracePt t="84045" x="9709150" y="3606800"/>
          <p14:tracePt t="84051" x="9655175" y="3621088"/>
          <p14:tracePt t="84059" x="9599613" y="3635375"/>
          <p14:tracePt t="84067" x="9545638" y="3662363"/>
          <p14:tracePt t="84075" x="9475788" y="3689350"/>
          <p14:tracePt t="84083" x="9436100" y="3703638"/>
          <p14:tracePt t="84090" x="9407525" y="3730625"/>
          <p14:tracePt t="84099" x="9394825" y="3757613"/>
          <p14:tracePt t="84107" x="9380538" y="3757613"/>
          <p14:tracePt t="84117" x="9366250" y="3771900"/>
          <p14:tracePt t="84122" x="9366250" y="3786188"/>
          <p14:tracePt t="84173" x="9366250" y="3798888"/>
          <p14:tracePt t="84189" x="9366250" y="3813175"/>
          <p14:tracePt t="84197" x="9394825" y="3827463"/>
          <p14:tracePt t="84205" x="9407525" y="3840163"/>
          <p14:tracePt t="84212" x="9448800" y="3867150"/>
          <p14:tracePt t="84221" x="9490075" y="3908425"/>
          <p14:tracePt t="84235" x="9558338" y="3949700"/>
          <p14:tracePt t="84238" x="9655175" y="3990975"/>
          <p14:tracePt t="84245" x="9737725" y="4019550"/>
          <p14:tracePt t="84253" x="9832975" y="4046538"/>
          <p14:tracePt t="84262" x="9956800" y="4073525"/>
          <p14:tracePt t="84269" x="10148888" y="4129088"/>
          <p14:tracePt t="84277" x="10299700" y="4156075"/>
          <p14:tracePt t="84286" x="10463213" y="4183063"/>
          <p14:tracePt t="84293" x="10628313" y="4197350"/>
          <p14:tracePt t="84301" x="10779125" y="4224338"/>
          <p14:tracePt t="84309" x="10917238" y="4224338"/>
          <p14:tracePt t="84317" x="11053763" y="4238625"/>
          <p14:tracePt t="84325" x="11163300" y="4238625"/>
          <p14:tracePt t="84333" x="11231563" y="4238625"/>
          <p14:tracePt t="84341" x="11287125" y="4224338"/>
          <p14:tracePt t="84350" x="11314113" y="4197350"/>
          <p14:tracePt t="84357" x="11328400" y="4170363"/>
          <p14:tracePt t="84365" x="11341100" y="4141788"/>
          <p14:tracePt t="84373" x="11355388" y="4114800"/>
          <p14:tracePt t="84380" x="11369675" y="4073525"/>
          <p14:tracePt t="84389" x="11369675" y="4046538"/>
          <p14:tracePt t="84396" x="11396663" y="4005263"/>
          <p14:tracePt t="84405" x="11410950" y="3963988"/>
          <p14:tracePt t="84413" x="11437938" y="3922713"/>
          <p14:tracePt t="84423" x="11437938" y="3895725"/>
          <p14:tracePt t="84429" x="11450638" y="3854450"/>
          <p14:tracePt t="84438" x="11450638" y="3840163"/>
          <p14:tracePt t="84447" x="11450638" y="3813175"/>
          <p14:tracePt t="84452" x="11450638" y="3798888"/>
          <p14:tracePt t="84463" x="11450638" y="3786188"/>
          <p14:tracePt t="84470" x="11437938" y="3771900"/>
          <p14:tracePt t="84479" x="11437938" y="3757613"/>
          <p14:tracePt t="84487" x="11423650" y="3757613"/>
          <p14:tracePt t="84494" x="11410950" y="3757613"/>
          <p14:tracePt t="84503" x="11410950" y="3744913"/>
          <p14:tracePt t="84511" x="11396663" y="3744913"/>
          <p14:tracePt t="84519" x="11382375" y="3744913"/>
          <p14:tracePt t="84527" x="11369675" y="3744913"/>
          <p14:tracePt t="84534" x="11355388" y="3730625"/>
          <p14:tracePt t="84543" x="11299825" y="3716338"/>
          <p14:tracePt t="84550" x="11231563" y="3716338"/>
          <p14:tracePt t="84561" x="11190288" y="3703638"/>
          <p14:tracePt t="84566" x="11122025" y="3703638"/>
          <p14:tracePt t="84575" x="11068050" y="3689350"/>
          <p14:tracePt t="84583" x="10971213" y="3676650"/>
          <p14:tracePt t="84591" x="10902950" y="3676650"/>
          <p14:tracePt t="84599" x="10834688" y="3662363"/>
          <p14:tracePt t="84606" x="10752138" y="3648075"/>
          <p14:tracePt t="84615" x="10642600" y="3635375"/>
          <p14:tracePt t="84623" x="10574338" y="3621088"/>
          <p14:tracePt t="84633" x="10518775" y="3606800"/>
          <p14:tracePt t="84639" x="10463213" y="3594100"/>
          <p14:tracePt t="84647" x="10409238" y="3579813"/>
          <p14:tracePt t="84655" x="10353675" y="3579813"/>
          <p14:tracePt t="84663" x="10312400" y="3565525"/>
          <p14:tracePt t="84671" x="10258425" y="3565525"/>
          <p14:tracePt t="84679" x="10217150" y="3552825"/>
          <p14:tracePt t="84686" x="10161588" y="3552825"/>
          <p14:tracePt t="84695" x="10121900" y="3552825"/>
          <p14:tracePt t="84705" x="10066338" y="3552825"/>
          <p14:tracePt t="84711" x="10010775" y="3552825"/>
          <p14:tracePt t="84723" x="9956800" y="3565525"/>
          <p14:tracePt t="84728" x="9901238" y="3594100"/>
          <p14:tracePt t="84737" x="9874250" y="3606800"/>
          <p14:tracePt t="84745" x="9818688" y="3621088"/>
          <p14:tracePt t="84754" x="9791700" y="3635375"/>
          <p14:tracePt t="84761" x="9737725" y="3662363"/>
          <p14:tracePt t="84769" x="9709150" y="3689350"/>
          <p14:tracePt t="84777" x="9682163" y="3716338"/>
          <p14:tracePt t="84786" x="9655175" y="3744913"/>
          <p14:tracePt t="84793" x="9628188" y="3771900"/>
          <p14:tracePt t="84801" x="9599613" y="3786188"/>
          <p14:tracePt t="84809" x="9586913" y="3813175"/>
          <p14:tracePt t="84818" x="9572625" y="3827463"/>
          <p14:tracePt t="84825" x="9558338" y="3840163"/>
          <p14:tracePt t="84833" x="9545638" y="3854450"/>
          <p14:tracePt t="84905" x="9545638" y="3867150"/>
          <p14:tracePt t="84912" x="9558338" y="3867150"/>
          <p14:tracePt t="84921" x="9558338" y="3881438"/>
          <p14:tracePt t="84928" x="9572625" y="3881438"/>
          <p14:tracePt t="84937" x="9599613" y="3908425"/>
          <p14:tracePt t="84945" x="9613900" y="3922713"/>
          <p14:tracePt t="84952" x="9655175" y="3963988"/>
          <p14:tracePt t="84961" x="9682163" y="3978275"/>
          <p14:tracePt t="84969" x="9750425" y="4032250"/>
          <p14:tracePt t="84977" x="9791700" y="4046538"/>
          <p14:tracePt t="84987" x="9874250" y="4087813"/>
          <p14:tracePt t="84992" x="9929813" y="4114800"/>
          <p14:tracePt t="85004" x="10010775" y="4141788"/>
          <p14:tracePt t="85012" x="10066338" y="4156075"/>
          <p14:tracePt t="85021" x="10175875" y="4170363"/>
          <p14:tracePt t="85027" x="10231438" y="4183063"/>
          <p14:tracePt t="85035" x="10340975" y="4183063"/>
          <p14:tracePt t="85042" x="10450513" y="4197350"/>
          <p14:tracePt t="85050" x="10545763" y="4197350"/>
          <p14:tracePt t="85058" x="10587038" y="4197350"/>
          <p14:tracePt t="85066" x="10669588" y="4197350"/>
          <p14:tracePt t="85075" x="10737850" y="4183063"/>
          <p14:tracePt t="85082" x="10820400" y="4170363"/>
          <p14:tracePt t="85090" x="10861675" y="4156075"/>
          <p14:tracePt t="85098" x="10888663" y="4141788"/>
          <p14:tracePt t="85106" x="10929938" y="4129088"/>
          <p14:tracePt t="85114" x="10956925" y="4129088"/>
          <p14:tracePt t="85122" x="10985500" y="4114800"/>
          <p14:tracePt t="85137" x="11026775" y="4100513"/>
          <p14:tracePt t="85138" x="11053763" y="4087813"/>
          <p14:tracePt t="85146" x="11095038" y="4073525"/>
          <p14:tracePt t="85154" x="11122025" y="4059238"/>
          <p14:tracePt t="85162" x="11136313" y="4046538"/>
          <p14:tracePt t="85170" x="11163300" y="4046538"/>
          <p14:tracePt t="85178" x="11163300" y="4032250"/>
          <p14:tracePt t="85186" x="11177588" y="4019550"/>
          <p14:tracePt t="85194" x="11177588" y="4005263"/>
          <p14:tracePt t="85275" x="11190288" y="4005263"/>
          <p14:tracePt t="85294" x="0" y="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52919" y="1327638"/>
            <a:ext cx="2947482" cy="4397382"/>
          </a:xfrm>
        </p:spPr>
        <p:txBody>
          <a:bodyPr/>
          <a:lstStyle/>
          <a:p>
            <a:r>
              <a:rPr lang="en-US" dirty="0"/>
              <a:t>EPP’s Define Pops page</a:t>
            </a:r>
            <a:br>
              <a:rPr lang="en-US" dirty="0"/>
            </a:br>
            <a:br>
              <a:rPr lang="en-US" dirty="0"/>
            </a:br>
            <a:r>
              <a:rPr lang="en-US" sz="3200" dirty="0"/>
              <a:t>If the end year has changed, use ‘Adjust for changed pop’</a:t>
            </a:r>
            <a:endParaRPr lang="en-US" dirty="0"/>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pic>
        <p:nvPicPr>
          <p:cNvPr id="5" name="Picture 4">
            <a:extLst>
              <a:ext uri="{FF2B5EF4-FFF2-40B4-BE49-F238E27FC236}">
                <a16:creationId xmlns:a16="http://schemas.microsoft.com/office/drawing/2014/main" id="{B81ED85C-2B23-4546-BE94-6B7EEAD80E96}"/>
              </a:ext>
            </a:extLst>
          </p:cNvPr>
          <p:cNvPicPr>
            <a:picLocks noChangeAspect="1"/>
          </p:cNvPicPr>
          <p:nvPr/>
        </p:nvPicPr>
        <p:blipFill rotWithShape="1">
          <a:blip r:embed="rId4"/>
          <a:srcRect t="28034" r="22860"/>
          <a:stretch/>
        </p:blipFill>
        <p:spPr>
          <a:xfrm>
            <a:off x="4379467" y="911504"/>
            <a:ext cx="6346197" cy="3383181"/>
          </a:xfrm>
          <a:prstGeom prst="rect">
            <a:avLst/>
          </a:prstGeom>
        </p:spPr>
      </p:pic>
      <p:sp>
        <p:nvSpPr>
          <p:cNvPr id="15" name="TextBox 14">
            <a:extLst>
              <a:ext uri="{FF2B5EF4-FFF2-40B4-BE49-F238E27FC236}">
                <a16:creationId xmlns:a16="http://schemas.microsoft.com/office/drawing/2014/main" id="{A2C43136-A05D-4898-AA92-9D3C60EFC7CD}"/>
              </a:ext>
            </a:extLst>
          </p:cNvPr>
          <p:cNvSpPr txBox="1"/>
          <p:nvPr/>
        </p:nvSpPr>
        <p:spPr>
          <a:xfrm>
            <a:off x="3810000" y="203618"/>
            <a:ext cx="7554685" cy="707886"/>
          </a:xfrm>
          <a:prstGeom prst="rect">
            <a:avLst/>
          </a:prstGeom>
          <a:noFill/>
        </p:spPr>
        <p:txBody>
          <a:bodyPr wrap="square" rtlCol="0">
            <a:spAutoFit/>
          </a:bodyPr>
          <a:lstStyle/>
          <a:p>
            <a:r>
              <a:rPr lang="en-US" sz="2000" dirty="0"/>
              <a:t>If the end year has changed, then no population will be assigned in EPP for the years of the extension</a:t>
            </a:r>
          </a:p>
        </p:txBody>
      </p:sp>
      <p:pic>
        <p:nvPicPr>
          <p:cNvPr id="7" name="Picture 6">
            <a:extLst>
              <a:ext uri="{FF2B5EF4-FFF2-40B4-BE49-F238E27FC236}">
                <a16:creationId xmlns:a16="http://schemas.microsoft.com/office/drawing/2014/main" id="{9D1D05DB-21B7-4472-8D77-70C8D2E11800}"/>
              </a:ext>
            </a:extLst>
          </p:cNvPr>
          <p:cNvPicPr>
            <a:picLocks noChangeAspect="1"/>
          </p:cNvPicPr>
          <p:nvPr/>
        </p:nvPicPr>
        <p:blipFill>
          <a:blip r:embed="rId5"/>
          <a:stretch>
            <a:fillRect/>
          </a:stretch>
        </p:blipFill>
        <p:spPr>
          <a:xfrm>
            <a:off x="3744348" y="5060208"/>
            <a:ext cx="8194733" cy="1594174"/>
          </a:xfrm>
          <a:prstGeom prst="rect">
            <a:avLst/>
          </a:prstGeom>
        </p:spPr>
      </p:pic>
      <p:sp>
        <p:nvSpPr>
          <p:cNvPr id="18" name="TextBox 17">
            <a:extLst>
              <a:ext uri="{FF2B5EF4-FFF2-40B4-BE49-F238E27FC236}">
                <a16:creationId xmlns:a16="http://schemas.microsoft.com/office/drawing/2014/main" id="{6D081F52-FD84-41C7-A449-7A7BEFD63522}"/>
              </a:ext>
            </a:extLst>
          </p:cNvPr>
          <p:cNvSpPr txBox="1"/>
          <p:nvPr/>
        </p:nvSpPr>
        <p:spPr>
          <a:xfrm>
            <a:off x="3810000" y="4294685"/>
            <a:ext cx="7146472" cy="707886"/>
          </a:xfrm>
          <a:prstGeom prst="rect">
            <a:avLst/>
          </a:prstGeom>
          <a:noFill/>
        </p:spPr>
        <p:txBody>
          <a:bodyPr wrap="square" rtlCol="0">
            <a:spAutoFit/>
          </a:bodyPr>
          <a:lstStyle/>
          <a:p>
            <a:r>
              <a:rPr lang="en-US" sz="2000" dirty="0"/>
              <a:t>Click the ‘Adjust for changed pop’ button and EPP will fix the populations, assigning everyone according to the preceding trend</a:t>
            </a:r>
          </a:p>
        </p:txBody>
      </p:sp>
      <p:sp>
        <p:nvSpPr>
          <p:cNvPr id="4" name="Rectangle: Rounded Corners 3">
            <a:extLst>
              <a:ext uri="{FF2B5EF4-FFF2-40B4-BE49-F238E27FC236}">
                <a16:creationId xmlns:a16="http://schemas.microsoft.com/office/drawing/2014/main" id="{881B36CE-8048-AF41-3573-FC9EC007EC5A}"/>
              </a:ext>
            </a:extLst>
          </p:cNvPr>
          <p:cNvSpPr/>
          <p:nvPr/>
        </p:nvSpPr>
        <p:spPr>
          <a:xfrm>
            <a:off x="6142628" y="3595546"/>
            <a:ext cx="3621339" cy="550596"/>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516344"/>
      </p:ext>
    </p:extLst>
  </p:cSld>
  <p:clrMapOvr>
    <a:masterClrMapping/>
  </p:clrMapOvr>
  <mc:AlternateContent xmlns:mc="http://schemas.openxmlformats.org/markup-compatibility/2006">
    <mc:Choice xmlns:p14="http://schemas.microsoft.com/office/powerpoint/2010/main" Requires="p14">
      <p:transition spd="slow" p14:dur="2000" advTm="66549"/>
    </mc:Choice>
    <mc:Fallback>
      <p:transition spd="slow" advTm="66549"/>
    </mc:Fallback>
  </mc:AlternateContent>
  <p:extLst>
    <p:ext uri="{3A86A75C-4F4B-4683-9AE1-C65F6400EC91}">
      <p14:laserTraceLst xmlns:p14="http://schemas.microsoft.com/office/powerpoint/2010/main">
        <p14:tracePtLst>
          <p14:tracePt t="27321" x="11561763" y="1138238"/>
          <p14:tracePt t="27442" x="11547475" y="1138238"/>
          <p14:tracePt t="27450" x="11520488" y="1138238"/>
          <p14:tracePt t="27458" x="11506200" y="1123950"/>
          <p14:tracePt t="27465" x="11479213" y="1123950"/>
          <p14:tracePt t="27474" x="11450638" y="1111250"/>
          <p14:tracePt t="27484" x="11396663" y="1111250"/>
          <p14:tracePt t="27493" x="11341100" y="1096963"/>
          <p14:tracePt t="27498" x="11272838" y="1096963"/>
          <p14:tracePt t="27506" x="11204575" y="1096963"/>
          <p14:tracePt t="27516" x="11122025" y="1084263"/>
          <p14:tracePt t="27522" x="11068050" y="1084263"/>
          <p14:tracePt t="27530" x="10985500" y="1084263"/>
          <p14:tracePt t="27538" x="10917238" y="1084263"/>
          <p14:tracePt t="27546" x="10820400" y="1084263"/>
          <p14:tracePt t="27554" x="10737850" y="1084263"/>
          <p14:tracePt t="27561" x="10655300" y="1084263"/>
          <p14:tracePt t="27570" x="10601325" y="1084263"/>
          <p14:tracePt t="27579" x="10504488" y="1084263"/>
          <p14:tracePt t="27586" x="10409238" y="1084263"/>
          <p14:tracePt t="27595" x="10340975" y="1084263"/>
          <p14:tracePt t="27602" x="10244138" y="1084263"/>
          <p14:tracePt t="27612" x="10175875" y="1084263"/>
          <p14:tracePt t="27618" x="10093325" y="1084263"/>
          <p14:tracePt t="27628" x="9969500" y="1084263"/>
          <p14:tracePt t="27634" x="9888538" y="1084263"/>
          <p14:tracePt t="27645" x="9805988" y="1084263"/>
          <p14:tracePt t="27652" x="9723438" y="1084263"/>
          <p14:tracePt t="27660" x="9640888" y="1084263"/>
          <p14:tracePt t="27668" x="9572625" y="1084263"/>
          <p14:tracePt t="27676" x="9490075" y="1096963"/>
          <p14:tracePt t="27684" x="9407525" y="1096963"/>
          <p14:tracePt t="27692" x="9312275" y="1111250"/>
          <p14:tracePt t="27700" x="9229725" y="1123950"/>
          <p14:tracePt t="27709" x="9134475" y="1138238"/>
          <p14:tracePt t="27717" x="9051925" y="1152525"/>
          <p14:tracePt t="27725" x="8996363" y="1165225"/>
          <p14:tracePt t="27734" x="8886825" y="1193800"/>
          <p14:tracePt t="27740" x="8791575" y="1206500"/>
          <p14:tracePt t="27748" x="8694738" y="1235075"/>
          <p14:tracePt t="27755" x="8640763" y="1262063"/>
          <p14:tracePt t="27764" x="8585200" y="1276350"/>
          <p14:tracePt t="27771" x="8529638" y="1303338"/>
          <p14:tracePt t="27779" x="8502650" y="1303338"/>
          <p14:tracePt t="27787" x="8488363" y="1316038"/>
          <p14:tracePt t="27795" x="8475663" y="1330325"/>
          <p14:tracePt t="27803" x="8475663" y="1344613"/>
          <p14:tracePt t="27819" x="8475663" y="1357313"/>
          <p14:tracePt t="27828" x="8475663" y="1371600"/>
          <p14:tracePt t="27835" x="8475663" y="1385888"/>
          <p14:tracePt t="27843" x="8475663" y="1398588"/>
          <p14:tracePt t="27851" x="8475663" y="1412875"/>
          <p14:tracePt t="27859" x="8475663" y="1454150"/>
          <p14:tracePt t="27867" x="8475663" y="1508125"/>
          <p14:tracePt t="27876" x="8502650" y="1577975"/>
          <p14:tracePt t="27883" x="8529638" y="1646238"/>
          <p14:tracePt t="27891" x="8570913" y="1700213"/>
          <p14:tracePt t="27901" x="8612188" y="1770063"/>
          <p14:tracePt t="27907" x="8653463" y="1838325"/>
          <p14:tracePt t="27917" x="8680450" y="1879600"/>
          <p14:tracePt t="27925" x="8721725" y="1933575"/>
          <p14:tracePt t="27933" x="8763000" y="1974850"/>
          <p14:tracePt t="27941" x="8791575" y="2001838"/>
          <p14:tracePt t="27949" x="8831263" y="2043113"/>
          <p14:tracePt t="27957" x="8845550" y="2057400"/>
          <p14:tracePt t="27965" x="8886825" y="2084388"/>
          <p14:tracePt t="27973" x="8928100" y="2112963"/>
          <p14:tracePt t="27981" x="8955088" y="2125663"/>
          <p14:tracePt t="27989" x="9023350" y="2139950"/>
          <p14:tracePt t="27997" x="9078913" y="2152650"/>
          <p14:tracePt t="28013" x="9244013" y="2181225"/>
          <p14:tracePt t="28021" x="9324975" y="2193925"/>
          <p14:tracePt t="28031" x="9463088" y="2208213"/>
          <p14:tracePt t="28037" x="9558338" y="2222500"/>
          <p14:tracePt t="28045" x="9667875" y="2249488"/>
          <p14:tracePt t="28053" x="9791700" y="2263775"/>
          <p14:tracePt t="28061" x="9929813" y="2290763"/>
          <p14:tracePt t="28071" x="10066338" y="2317750"/>
          <p14:tracePt t="28077" x="10190163" y="2344738"/>
          <p14:tracePt t="28085" x="10326688" y="2373313"/>
          <p14:tracePt t="28094" x="10463213" y="2386013"/>
          <p14:tracePt t="28101" x="10601325" y="2414588"/>
          <p14:tracePt t="28109" x="10725150" y="2414588"/>
          <p14:tracePt t="28117" x="10779125" y="2427288"/>
          <p14:tracePt t="28125" x="10902950" y="2427288"/>
          <p14:tracePt t="28133" x="11012488" y="2427288"/>
          <p14:tracePt t="28141" x="11109325" y="2414588"/>
          <p14:tracePt t="28149" x="11163300" y="2386013"/>
          <p14:tracePt t="28180" x="11272838" y="2344738"/>
          <p14:tracePt t="28187" x="11450638" y="2222500"/>
          <p14:tracePt t="28194" x="11506200" y="2181225"/>
          <p14:tracePt t="28203" x="11561763" y="2139950"/>
          <p14:tracePt t="28209" x="11588750" y="2112963"/>
          <p14:tracePt t="28219" x="11630025" y="2084388"/>
          <p14:tracePt t="28229" x="11657013" y="2071688"/>
          <p14:tracePt t="28235" x="11671300" y="2043113"/>
          <p14:tracePt t="28247" x="11684000" y="2043113"/>
          <p14:tracePt t="28251" x="11684000" y="2030413"/>
          <p14:tracePt t="28261" x="11698288" y="2016125"/>
          <p14:tracePt t="28267" x="11698288" y="2001838"/>
          <p14:tracePt t="28278" x="11698288" y="1989138"/>
          <p14:tracePt t="28283" x="11698288" y="1974850"/>
          <p14:tracePt t="28293" x="11698288" y="1962150"/>
          <p14:tracePt t="28299" x="11698288" y="1933575"/>
          <p14:tracePt t="28310" x="11698288" y="1920875"/>
          <p14:tracePt t="28315" x="11698288" y="1892300"/>
          <p14:tracePt t="28326" x="11698288" y="1865313"/>
          <p14:tracePt t="28331" x="11698288" y="1851025"/>
          <p14:tracePt t="28340" x="11698288" y="1838325"/>
          <p14:tracePt t="28347" x="11698288" y="1809750"/>
          <p14:tracePt t="28355" x="11698288" y="1797050"/>
          <p14:tracePt t="28363" x="11698288" y="1770063"/>
          <p14:tracePt t="28371" x="11684000" y="1741488"/>
          <p14:tracePt t="28379" x="11684000" y="1728788"/>
          <p14:tracePt t="28387" x="11657013" y="1714500"/>
          <p14:tracePt t="28395" x="11642725" y="1687513"/>
          <p14:tracePt t="28404" x="11615738" y="1658938"/>
          <p14:tracePt t="28411" x="11603038" y="1646238"/>
          <p14:tracePt t="28419" x="11574463" y="1631950"/>
          <p14:tracePt t="28430" x="11547475" y="1619250"/>
          <p14:tracePt t="28437" x="11533188" y="1604963"/>
          <p14:tracePt t="28446" x="11520488" y="1590675"/>
          <p14:tracePt t="28451" x="11506200" y="1590675"/>
          <p14:tracePt t="28459" x="11491913" y="1590675"/>
          <p14:tracePt t="28467" x="11479213" y="1577975"/>
          <p14:tracePt t="28481" x="11450638" y="1577975"/>
          <p14:tracePt t="28483" x="11437938" y="1563688"/>
          <p14:tracePt t="28496" x="11396663" y="1563688"/>
          <p14:tracePt t="28501" x="11369675" y="1549400"/>
          <p14:tracePt t="28511" x="11314113" y="1536700"/>
          <p14:tracePt t="28517" x="11287125" y="1522413"/>
          <p14:tracePt t="28528" x="11218863" y="1508125"/>
          <p14:tracePt t="28534" x="11177588" y="1495425"/>
          <p14:tracePt t="28542" x="11080750" y="1466850"/>
          <p14:tracePt t="28549" x="11039475" y="1454150"/>
          <p14:tracePt t="28562" x="10985500" y="1454150"/>
          <p14:tracePt t="28565" x="10875963" y="1427163"/>
          <p14:tracePt t="28573" x="10820400" y="1412875"/>
          <p14:tracePt t="28581" x="10752138" y="1412875"/>
          <p14:tracePt t="28592" x="10642600" y="1398588"/>
          <p14:tracePt t="28597" x="10574338" y="1385888"/>
          <p14:tracePt t="28605" x="10518775" y="1385888"/>
          <p14:tracePt t="28614" x="10409238" y="1371600"/>
          <p14:tracePt t="28621" x="10340975" y="1357313"/>
          <p14:tracePt t="28629" x="10285413" y="1344613"/>
          <p14:tracePt t="28637" x="10217150" y="1344613"/>
          <p14:tracePt t="28646" x="10107613" y="1330325"/>
          <p14:tracePt t="28653" x="10052050" y="1316038"/>
          <p14:tracePt t="28661" x="9998075" y="1316038"/>
          <p14:tracePt t="28669" x="9942513" y="1303338"/>
          <p14:tracePt t="28682" x="9859963" y="1303338"/>
          <p14:tracePt t="28685" x="9805988" y="1303338"/>
          <p14:tracePt t="28695" x="9764713" y="1303338"/>
          <p14:tracePt t="28701" x="9723438" y="1303338"/>
          <p14:tracePt t="28709" x="9682163" y="1303338"/>
          <p14:tracePt t="28717" x="9613900" y="1303338"/>
          <p14:tracePt t="28725" x="9586913" y="1303338"/>
          <p14:tracePt t="28733" x="9558338" y="1303338"/>
          <p14:tracePt t="28741" x="9531350" y="1316038"/>
          <p14:tracePt t="28749" x="9490075" y="1330325"/>
          <p14:tracePt t="28764" x="9463088" y="1330325"/>
          <p14:tracePt t="28767" x="9366250" y="1344613"/>
          <p14:tracePt t="28775" x="9324975" y="1357313"/>
          <p14:tracePt t="28783" x="9244013" y="1357313"/>
          <p14:tracePt t="28801" x="9078913" y="1371600"/>
          <p14:tracePt t="28807" x="9023350" y="1371600"/>
          <p14:tracePt t="28815" x="8901113" y="1385888"/>
          <p14:tracePt t="28823" x="8845550" y="1385888"/>
          <p14:tracePt t="28831" x="8791575" y="1398588"/>
          <p14:tracePt t="28839" x="8709025" y="1412875"/>
          <p14:tracePt t="28847" x="8680450" y="1412875"/>
          <p14:tracePt t="28855" x="8612188" y="1427163"/>
          <p14:tracePt t="28863" x="8585200" y="1427163"/>
          <p14:tracePt t="28871" x="8570913" y="1439863"/>
          <p14:tracePt t="28879" x="8516938" y="1454150"/>
          <p14:tracePt t="28887" x="8488363" y="1466850"/>
          <p14:tracePt t="28895" x="8475663" y="1481138"/>
          <p14:tracePt t="28903" x="8407400" y="1508125"/>
          <p14:tracePt t="28911" x="8366125" y="1522413"/>
          <p14:tracePt t="28924" x="8324850" y="1536700"/>
          <p14:tracePt t="28930" x="8242300" y="1577975"/>
          <p14:tracePt t="28935" x="8186738" y="1604963"/>
          <p14:tracePt t="28945" x="8132763" y="1619250"/>
          <p14:tracePt t="28951" x="8091488" y="1646238"/>
          <p14:tracePt t="28959" x="8023225" y="1673225"/>
          <p14:tracePt t="28968" x="7994650" y="1687513"/>
          <p14:tracePt t="28981" x="7981950" y="1700213"/>
          <p14:tracePt t="28983" x="7954963" y="1714500"/>
          <p14:tracePt t="28995" x="7940675" y="1728788"/>
          <p14:tracePt t="29000" x="7913688" y="1741488"/>
          <p14:tracePt t="29008" x="7899400" y="1755775"/>
          <p14:tracePt t="29015" x="7899400" y="1770063"/>
          <p14:tracePt t="29026" x="7885113" y="1770063"/>
          <p14:tracePt t="29031" x="7885113" y="1782763"/>
          <p14:tracePt t="29041" x="7885113" y="1797050"/>
          <p14:tracePt t="29047" x="7885113" y="1809750"/>
          <p14:tracePt t="29060" x="7885113" y="1824038"/>
          <p14:tracePt t="29065" x="7885113" y="1838325"/>
          <p14:tracePt t="29073" x="7885113" y="1865313"/>
          <p14:tracePt t="29082" x="7885113" y="1879600"/>
          <p14:tracePt t="29090" x="7885113" y="1906588"/>
          <p14:tracePt t="29097" x="7885113" y="1920875"/>
          <p14:tracePt t="29105" x="7899400" y="1962150"/>
          <p14:tracePt t="29113" x="7913688" y="1974850"/>
          <p14:tracePt t="29121" x="7926388" y="2001838"/>
          <p14:tracePt t="29129" x="7926388" y="2016125"/>
          <p14:tracePt t="29137" x="7940675" y="2030413"/>
          <p14:tracePt t="29146" x="7954963" y="2043113"/>
          <p14:tracePt t="29153" x="7967663" y="2057400"/>
          <p14:tracePt t="29162" x="7981950" y="2071688"/>
          <p14:tracePt t="29169" x="8008938" y="2084388"/>
          <p14:tracePt t="29180" x="8050213" y="2112963"/>
          <p14:tracePt t="29185" x="8064500" y="2125663"/>
          <p14:tracePt t="29196" x="8105775" y="2152650"/>
          <p14:tracePt t="29201" x="8147050" y="2181225"/>
          <p14:tracePt t="29209" x="8186738" y="2193925"/>
          <p14:tracePt t="29217" x="8242300" y="2222500"/>
          <p14:tracePt t="29225" x="8283575" y="2263775"/>
          <p14:tracePt t="29234" x="8337550" y="2290763"/>
          <p14:tracePt t="29241" x="8366125" y="2305050"/>
          <p14:tracePt t="29249" x="8420100" y="2332038"/>
          <p14:tracePt t="29257" x="8448675" y="2344738"/>
          <p14:tracePt t="29265" x="8488363" y="2359025"/>
          <p14:tracePt t="29274" x="8543925" y="2386013"/>
          <p14:tracePt t="29281" x="8585200" y="2400300"/>
          <p14:tracePt t="29291" x="8612188" y="2414588"/>
          <p14:tracePt t="29298" x="8667750" y="2427288"/>
          <p14:tracePt t="29307" x="8694738" y="2441575"/>
          <p14:tracePt t="29313" x="8750300" y="2455863"/>
          <p14:tracePt t="29324" x="8777288" y="2455863"/>
          <p14:tracePt t="29329" x="8818563" y="2468563"/>
          <p14:tracePt t="29339" x="8859838" y="2468563"/>
          <p14:tracePt t="29345" x="8913813" y="2482850"/>
          <p14:tracePt t="29355" x="8969375" y="2482850"/>
          <p14:tracePt t="29363" x="9037638" y="2495550"/>
          <p14:tracePt t="29371" x="9120188" y="2495550"/>
          <p14:tracePt t="29379" x="9161463" y="2495550"/>
          <p14:tracePt t="29387" x="9256713" y="2495550"/>
          <p14:tracePt t="29395" x="9339263" y="2495550"/>
          <p14:tracePt t="29403" x="9421813" y="2495550"/>
          <p14:tracePt t="29411" x="9475788" y="2495550"/>
          <p14:tracePt t="29419" x="9558338" y="2495550"/>
          <p14:tracePt t="29431" x="9640888" y="2495550"/>
          <p14:tracePt t="29435" x="9682163" y="2495550"/>
          <p14:tracePt t="29445" x="9764713" y="2495550"/>
          <p14:tracePt t="29451" x="9805988" y="2495550"/>
          <p14:tracePt t="29459" x="9888538" y="2495550"/>
          <p14:tracePt t="29467" x="9929813" y="2495550"/>
          <p14:tracePt t="29475" x="10010775" y="2482850"/>
          <p14:tracePt t="29483" x="10039350" y="2482850"/>
          <p14:tracePt t="29491" x="10121900" y="2468563"/>
          <p14:tracePt t="29499" x="10175875" y="2468563"/>
          <p14:tracePt t="29507" x="10272713" y="2441575"/>
          <p14:tracePt t="29515" x="10326688" y="2427288"/>
          <p14:tracePt t="29523" x="10436225" y="2400300"/>
          <p14:tracePt t="29531" x="10491788" y="2373313"/>
          <p14:tracePt t="29541" x="10615613" y="2332038"/>
          <p14:tracePt t="29547" x="10669588" y="2317750"/>
          <p14:tracePt t="29558" x="10725150" y="2290763"/>
          <p14:tracePt t="29563" x="10847388" y="2249488"/>
          <p14:tracePt t="29573" x="10902950" y="2235200"/>
          <p14:tracePt t="29579" x="10956925" y="2222500"/>
          <p14:tracePt t="29590" x="11053763" y="2181225"/>
          <p14:tracePt t="29596" x="11095038" y="2166938"/>
          <p14:tracePt t="29604" x="11136313" y="2152650"/>
          <p14:tracePt t="29611" x="11204575" y="2125663"/>
          <p14:tracePt t="29623" x="11231563" y="2112963"/>
          <p14:tracePt t="29629" x="11260138" y="2098675"/>
          <p14:tracePt t="29635" x="11287125" y="2084388"/>
          <p14:tracePt t="29645" x="11341100" y="2030413"/>
          <p14:tracePt t="29653" x="11369675" y="2001838"/>
          <p14:tracePt t="29661" x="11396663" y="1974850"/>
          <p14:tracePt t="29669" x="11423650" y="1947863"/>
          <p14:tracePt t="29681" x="11437938" y="1920875"/>
          <p14:tracePt t="29685" x="11479213" y="1865313"/>
          <p14:tracePt t="29693" x="11479213" y="1838325"/>
          <p14:tracePt t="29701" x="11491913" y="1797050"/>
          <p14:tracePt t="29709" x="11506200" y="1770063"/>
          <p14:tracePt t="29717" x="11506200" y="1741488"/>
          <p14:tracePt t="29725" x="11506200" y="1687513"/>
          <p14:tracePt t="29733" x="11520488" y="1658938"/>
          <p14:tracePt t="29741" x="11520488" y="1646238"/>
          <p14:tracePt t="29749" x="11520488" y="1631950"/>
          <p14:tracePt t="29757" x="11520488" y="1619250"/>
          <p14:tracePt t="29765" x="11520488" y="1604963"/>
          <p14:tracePt t="29773" x="11520488" y="1590675"/>
          <p14:tracePt t="29782" x="11520488" y="1577975"/>
          <p14:tracePt t="29789" x="11520488" y="1563688"/>
          <p14:tracePt t="29797" x="11520488" y="1549400"/>
          <p14:tracePt t="29805" x="11520488" y="1536700"/>
          <p14:tracePt t="29813" x="11520488" y="1522413"/>
          <p14:tracePt t="29821" x="11506200" y="1495425"/>
          <p14:tracePt t="29829" x="11491913" y="1466850"/>
          <p14:tracePt t="29837" x="11479213" y="1454150"/>
          <p14:tracePt t="29845" x="11464925" y="1427163"/>
          <p14:tracePt t="29853" x="11450638" y="1398588"/>
          <p14:tracePt t="29861" x="11437938" y="1385888"/>
          <p14:tracePt t="29869" x="11410950" y="1357313"/>
          <p14:tracePt t="29878" x="11396663" y="1330325"/>
          <p14:tracePt t="29889" x="11369675" y="1303338"/>
          <p14:tracePt t="29893" x="11341100" y="1289050"/>
          <p14:tracePt t="29901" x="11287125" y="1262063"/>
          <p14:tracePt t="29909" x="11260138" y="1262063"/>
          <p14:tracePt t="29921" x="11245850" y="1247775"/>
          <p14:tracePt t="29925" x="11218863" y="1247775"/>
          <p14:tracePt t="29935" x="11190288" y="1247775"/>
          <p14:tracePt t="29943" x="11163300" y="1235075"/>
          <p14:tracePt t="29952" x="11122025" y="1235075"/>
          <p14:tracePt t="29959" x="11095038" y="1235075"/>
          <p14:tracePt t="29967" x="11053763" y="1235075"/>
          <p14:tracePt t="29975" x="10985500" y="1220788"/>
          <p14:tracePt t="29983" x="10944225" y="1220788"/>
          <p14:tracePt t="29991" x="10847388" y="1206500"/>
          <p14:tracePt t="30014" x="10766425" y="1206500"/>
          <p14:tracePt t="30017" x="10683875" y="1206500"/>
          <p14:tracePt t="30023" x="10642600" y="1206500"/>
          <p14:tracePt t="30031" x="10615613" y="1206500"/>
          <p14:tracePt t="30039" x="10533063" y="1206500"/>
          <p14:tracePt t="30047" x="10491788" y="1206500"/>
          <p14:tracePt t="30055" x="10450513" y="1220788"/>
          <p14:tracePt t="30063" x="10367963" y="1220788"/>
          <p14:tracePt t="30074" x="10312400" y="1220788"/>
          <p14:tracePt t="30079" x="10272713" y="1220788"/>
          <p14:tracePt t="30087" x="10217150" y="1235075"/>
          <p14:tracePt t="30095" x="10121900" y="1235075"/>
          <p14:tracePt t="30103" x="10066338" y="1235075"/>
          <p14:tracePt t="30111" x="10010775" y="1235075"/>
          <p14:tracePt t="30119" x="9969500" y="1247775"/>
          <p14:tracePt t="30128" x="9859963" y="1262063"/>
          <p14:tracePt t="30135" x="9805988" y="1262063"/>
          <p14:tracePt t="30143" x="9764713" y="1276350"/>
          <p14:tracePt t="30151" x="9723438" y="1276350"/>
          <p14:tracePt t="30159" x="9682163" y="1289050"/>
          <p14:tracePt t="30167" x="9599613" y="1303338"/>
          <p14:tracePt t="30175" x="9558338" y="1316038"/>
          <p14:tracePt t="30186" x="9531350" y="1330325"/>
          <p14:tracePt t="30193" x="9490075" y="1344613"/>
          <p14:tracePt t="30201" x="9448800" y="1357313"/>
          <p14:tracePt t="30209" x="9407525" y="1357313"/>
          <p14:tracePt t="30218" x="9366250" y="1371600"/>
          <p14:tracePt t="30225" x="9285288" y="1385888"/>
          <p14:tracePt t="30233" x="9244013" y="1398588"/>
          <p14:tracePt t="30241" x="9202738" y="1412875"/>
          <p14:tracePt t="30249" x="9147175" y="1427163"/>
          <p14:tracePt t="30257" x="9105900" y="1427163"/>
          <p14:tracePt t="30265" x="9064625" y="1439863"/>
          <p14:tracePt t="30273" x="9010650" y="1454150"/>
          <p14:tracePt t="30281" x="8982075" y="1466850"/>
          <p14:tracePt t="30289" x="8942388" y="1466850"/>
          <p14:tracePt t="30297" x="8913813" y="1481138"/>
          <p14:tracePt t="30305" x="8886825" y="1481138"/>
          <p14:tracePt t="30313" x="8872538" y="1495425"/>
          <p14:tracePt t="30321" x="8845550" y="1495425"/>
          <p14:tracePt t="30329" x="8818563" y="1508125"/>
          <p14:tracePt t="30337" x="8804275" y="1508125"/>
          <p14:tracePt t="30345" x="8804275" y="1522413"/>
          <p14:tracePt t="30361" x="8791575" y="1536700"/>
          <p14:tracePt t="30378" x="8777288" y="1549400"/>
          <p14:tracePt t="30387" x="8763000" y="1563688"/>
          <p14:tracePt t="30393" x="8763000" y="1577975"/>
          <p14:tracePt t="30401" x="8750300" y="1590675"/>
          <p14:tracePt t="30409" x="8736013" y="1619250"/>
          <p14:tracePt t="30417" x="8721725" y="1619250"/>
          <p14:tracePt t="30425" x="8709025" y="1658938"/>
          <p14:tracePt t="30433" x="8694738" y="1687513"/>
          <p14:tracePt t="30441" x="8694738" y="1714500"/>
          <p14:tracePt t="30451" x="8680450" y="1728788"/>
          <p14:tracePt t="30457" x="8680450" y="1755775"/>
          <p14:tracePt t="30465" x="8680450" y="1770063"/>
          <p14:tracePt t="30475" x="8680450" y="1809750"/>
          <p14:tracePt t="30482" x="8680450" y="1824038"/>
          <p14:tracePt t="30491" x="8680450" y="1838325"/>
          <p14:tracePt t="30499" x="8680450" y="1851025"/>
          <p14:tracePt t="30507" x="8680450" y="1865313"/>
          <p14:tracePt t="30515" x="8694738" y="1865313"/>
          <p14:tracePt t="30523" x="8694738" y="1879600"/>
          <p14:tracePt t="30531" x="8709025" y="1892300"/>
          <p14:tracePt t="30539" x="8721725" y="1906588"/>
          <p14:tracePt t="30555" x="8736013" y="1920875"/>
          <p14:tracePt t="30563" x="8750300" y="1933575"/>
          <p14:tracePt t="30571" x="8791575" y="1962150"/>
          <p14:tracePt t="30579" x="8804275" y="1974850"/>
          <p14:tracePt t="30589" x="8831263" y="1989138"/>
          <p14:tracePt t="30595" x="8886825" y="2043113"/>
          <p14:tracePt t="30603" x="8928100" y="2071688"/>
          <p14:tracePt t="30611" x="8969375" y="2098675"/>
          <p14:tracePt t="30619" x="9051925" y="2139950"/>
          <p14:tracePt t="30627" x="9105900" y="2166938"/>
          <p14:tracePt t="30635" x="9147175" y="2193925"/>
          <p14:tracePt t="30643" x="9256713" y="2222500"/>
          <p14:tracePt t="30651" x="9312275" y="2249488"/>
          <p14:tracePt t="30659" x="9380538" y="2263775"/>
          <p14:tracePt t="30667" x="9504363" y="2276475"/>
          <p14:tracePt t="30675" x="9572625" y="2290763"/>
          <p14:tracePt t="30683" x="9640888" y="2305050"/>
          <p14:tracePt t="30691" x="9709150" y="2305050"/>
          <p14:tracePt t="30699" x="9779000" y="2305050"/>
          <p14:tracePt t="30707" x="9942513" y="2305050"/>
          <p14:tracePt t="30715" x="10039350" y="2305050"/>
          <p14:tracePt t="30723" x="10121900" y="2305050"/>
          <p14:tracePt t="30731" x="10202863" y="2305050"/>
          <p14:tracePt t="30739" x="10285413" y="2290763"/>
          <p14:tracePt t="30747" x="10450513" y="2263775"/>
          <p14:tracePt t="30755" x="10545763" y="2249488"/>
          <p14:tracePt t="30766" x="10642600" y="2235200"/>
          <p14:tracePt t="30773" x="10737850" y="2222500"/>
          <p14:tracePt t="30781" x="10834688" y="2208213"/>
          <p14:tracePt t="30789" x="10929938" y="2193925"/>
          <p14:tracePt t="30797" x="11026775" y="2166938"/>
          <p14:tracePt t="30805" x="11204575" y="2125663"/>
          <p14:tracePt t="30813" x="11287125" y="2112963"/>
          <p14:tracePt t="30821" x="11369675" y="2098675"/>
          <p14:tracePt t="30829" x="11437938" y="2071688"/>
          <p14:tracePt t="30837" x="11547475" y="2043113"/>
          <p14:tracePt t="30845" x="11588750" y="2016125"/>
          <p14:tracePt t="30853" x="11642725" y="2001838"/>
          <p14:tracePt t="30861" x="11712575" y="1962150"/>
          <p14:tracePt t="30869" x="11753850" y="1933575"/>
          <p14:tracePt t="30877" x="11793538" y="1906588"/>
          <p14:tracePt t="30885" x="11807825" y="1892300"/>
          <p14:tracePt t="30893" x="11849100" y="1851025"/>
          <p14:tracePt t="30901" x="11876088" y="1824038"/>
          <p14:tracePt t="30909" x="11904663" y="1782763"/>
          <p14:tracePt t="30917" x="11931650" y="1755775"/>
          <p14:tracePt t="30925" x="11944350" y="1728788"/>
          <p14:tracePt t="30933" x="11944350" y="1714500"/>
          <p14:tracePt t="30941" x="11944350" y="1687513"/>
          <p14:tracePt t="30949" x="11944350" y="1658938"/>
          <p14:tracePt t="30957" x="11944350" y="1631950"/>
          <p14:tracePt t="30965" x="11944350" y="1619250"/>
          <p14:tracePt t="30973" x="11944350" y="1604963"/>
          <p14:tracePt t="30981" x="11944350" y="1590675"/>
          <p14:tracePt t="30989" x="11944350" y="1577975"/>
          <p14:tracePt t="31013" x="11944350" y="1549400"/>
          <p14:tracePt t="31372" x="0" y="0"/>
        </p14:tracePtLst>
        <p14:tracePtLst>
          <p14:tracePt t="37807" x="8324850" y="3594100"/>
          <p14:tracePt t="37812" x="8324850" y="3579813"/>
          <p14:tracePt t="37818" x="8310563" y="3579813"/>
          <p14:tracePt t="37826" x="8297863" y="3579813"/>
          <p14:tracePt t="37833" x="8283575" y="3579813"/>
          <p14:tracePt t="37841" x="8269288" y="3579813"/>
          <p14:tracePt t="37853" x="8215313" y="3579813"/>
          <p14:tracePt t="37857" x="8186738" y="3579813"/>
          <p14:tracePt t="37871" x="8105775" y="3579813"/>
          <p14:tracePt t="37875" x="8050213" y="3579813"/>
          <p14:tracePt t="37885" x="7954963" y="3579813"/>
          <p14:tracePt t="37891" x="7899400" y="3579813"/>
          <p14:tracePt t="37900" x="7762875" y="3579813"/>
          <p14:tracePt t="37907" x="7693025" y="3579813"/>
          <p14:tracePt t="37915" x="7556500" y="3579813"/>
          <p14:tracePt t="37923" x="7488238" y="3579813"/>
          <p14:tracePt t="37934" x="7337425" y="3579813"/>
          <p14:tracePt t="37939" x="7269163" y="3579813"/>
          <p14:tracePt t="37947" x="7199313" y="3579813"/>
          <p14:tracePt t="37955" x="7048500" y="3565525"/>
          <p14:tracePt t="37965" x="6980238" y="3565525"/>
          <p14:tracePt t="37971" x="6911975" y="3565525"/>
          <p14:tracePt t="37979" x="6761163" y="3552825"/>
          <p14:tracePt t="37987" x="6692900" y="3552825"/>
          <p14:tracePt t="37997" x="6624638" y="3552825"/>
          <p14:tracePt t="38003" x="6473825" y="3552825"/>
          <p14:tracePt t="38013" x="6391275" y="3552825"/>
          <p14:tracePt t="38019" x="6335713" y="3552825"/>
          <p14:tracePt t="38027" x="6267450" y="3552825"/>
          <p14:tracePt t="38035" x="6172200" y="3565525"/>
          <p14:tracePt t="38043" x="6102350" y="3579813"/>
          <p14:tracePt t="38051" x="6075363" y="3594100"/>
          <p14:tracePt t="38059" x="6061075" y="3606800"/>
          <p14:tracePt t="38067" x="6048375" y="3621088"/>
          <p14:tracePt t="38075" x="6034088" y="3621088"/>
          <p14:tracePt t="38083" x="6034088" y="3635375"/>
          <p14:tracePt t="38123" x="6034088" y="3648075"/>
          <p14:tracePt t="38134" x="6034088" y="3662363"/>
          <p14:tracePt t="38142" x="6034088" y="3676650"/>
          <p14:tracePt t="38148" x="6034088" y="3689350"/>
          <p14:tracePt t="38157" x="6034088" y="3703638"/>
          <p14:tracePt t="38168" x="6034088" y="3716338"/>
          <p14:tracePt t="38173" x="6034088" y="3730625"/>
          <p14:tracePt t="38181" x="6034088" y="3744913"/>
          <p14:tracePt t="38189" x="6034088" y="3757613"/>
          <p14:tracePt t="38199" x="6034088" y="3771900"/>
          <p14:tracePt t="38205" x="6034088" y="3786188"/>
          <p14:tracePt t="38213" x="6034088" y="3813175"/>
          <p14:tracePt t="38221" x="6048375" y="3827463"/>
          <p14:tracePt t="38230" x="6048375" y="3840163"/>
          <p14:tracePt t="38237" x="6048375" y="3867150"/>
          <p14:tracePt t="38245" x="6061075" y="3881438"/>
          <p14:tracePt t="38253" x="6075363" y="3895725"/>
          <p14:tracePt t="38262" x="6075363" y="3908425"/>
          <p14:tracePt t="38269" x="6102350" y="3922713"/>
          <p14:tracePt t="38277" x="6116638" y="3922713"/>
          <p14:tracePt t="38286" x="6143625" y="3949700"/>
          <p14:tracePt t="38293" x="6199188" y="3978275"/>
          <p14:tracePt t="38301" x="6253163" y="4005263"/>
          <p14:tracePt t="38309" x="6335713" y="4032250"/>
          <p14:tracePt t="38317" x="6376988" y="4046538"/>
          <p14:tracePt t="38325" x="6486525" y="4073525"/>
          <p14:tracePt t="38336" x="6610350" y="4114800"/>
          <p14:tracePt t="38341" x="6678613" y="4129088"/>
          <p14:tracePt t="38349" x="6816725" y="4156075"/>
          <p14:tracePt t="38357" x="6897688" y="4170363"/>
          <p14:tracePt t="38369" x="7062788" y="4197350"/>
          <p14:tracePt t="38373" x="7227888" y="4224338"/>
          <p14:tracePt t="38381" x="7337425" y="4224338"/>
          <p14:tracePt t="38389" x="7529513" y="4238625"/>
          <p14:tracePt t="38399" x="7624763" y="4238625"/>
          <p14:tracePt t="38405" x="7789863" y="4238625"/>
          <p14:tracePt t="38413" x="7872413" y="4238625"/>
          <p14:tracePt t="38421" x="8035925" y="4238625"/>
          <p14:tracePt t="38430" x="8118475" y="4224338"/>
          <p14:tracePt t="38437" x="8283575" y="4197350"/>
          <p14:tracePt t="38447" x="8351838" y="4183063"/>
          <p14:tracePt t="38455" x="8420100" y="4170363"/>
          <p14:tracePt t="38463" x="8529638" y="4129088"/>
          <p14:tracePt t="38471" x="8626475" y="4087813"/>
          <p14:tracePt t="38478" x="8709025" y="4046538"/>
          <p14:tracePt t="38487" x="8750300" y="4019550"/>
          <p14:tracePt t="38495" x="8791575" y="3990975"/>
          <p14:tracePt t="38503" x="8845550" y="3963988"/>
          <p14:tracePt t="38512" x="8886825" y="3937000"/>
          <p14:tracePt t="38520" x="8913813" y="3908425"/>
          <p14:tracePt t="38527" x="8942388" y="3895725"/>
          <p14:tracePt t="38535" x="8955088" y="3867150"/>
          <p14:tracePt t="38543" x="8982075" y="3854450"/>
          <p14:tracePt t="38551" x="8996363" y="3827463"/>
          <p14:tracePt t="38559" x="9010650" y="3813175"/>
          <p14:tracePt t="38568" x="9023350" y="3798888"/>
          <p14:tracePt t="38575" x="9037638" y="3771900"/>
          <p14:tracePt t="38583" x="9051925" y="3757613"/>
          <p14:tracePt t="38591" x="9051925" y="3744913"/>
          <p14:tracePt t="38602" x="9064625" y="3730625"/>
          <p14:tracePt t="38607" x="9064625" y="3716338"/>
          <p14:tracePt t="38617" x="9078913" y="3716338"/>
          <p14:tracePt t="38623" x="9078913" y="3703638"/>
          <p14:tracePt t="38635" x="9078913" y="3689350"/>
          <p14:tracePt t="38639" x="9093200" y="3689350"/>
          <p14:tracePt t="38647" x="9093200" y="3676650"/>
          <p14:tracePt t="38655" x="9093200" y="3662363"/>
          <p14:tracePt t="38664" x="9093200" y="3648075"/>
          <p14:tracePt t="38671" x="9105900" y="3635375"/>
          <p14:tracePt t="38687" x="9105900" y="3621088"/>
          <p14:tracePt t="38761" x="9105900" y="3606800"/>
          <p14:tracePt t="38777" x="9093200" y="3606800"/>
          <p14:tracePt t="38785" x="9093200" y="3594100"/>
          <p14:tracePt t="38857" x="9078913" y="3594100"/>
          <p14:tracePt t="39044" x="0" y="0"/>
        </p14:tracePtLst>
        <p14:tracePtLst>
          <p14:tracePt t="48851" x="11287125" y="5527675"/>
          <p14:tracePt t="48856" x="11287125" y="5513388"/>
          <p14:tracePt t="48872" x="11287125" y="5500688"/>
          <p14:tracePt t="48888" x="11287125" y="5486400"/>
          <p14:tracePt t="48900" x="11287125" y="5472113"/>
          <p14:tracePt t="48904" x="11260138" y="5459413"/>
          <p14:tracePt t="48912" x="11218863" y="5445125"/>
          <p14:tracePt t="48920" x="11163300" y="5418138"/>
          <p14:tracePt t="48933" x="11109325" y="5403850"/>
          <p14:tracePt t="48936" x="11026775" y="5391150"/>
          <p14:tracePt t="48946" x="10944225" y="5391150"/>
          <p14:tracePt t="48952" x="10847388" y="5391150"/>
          <p14:tracePt t="48965" x="10779125" y="5391150"/>
          <p14:tracePt t="48968" x="10696575" y="5391150"/>
          <p14:tracePt t="48976" x="10615613" y="5391150"/>
          <p14:tracePt t="48984" x="10533063" y="5391150"/>
          <p14:tracePt t="48997" x="10436225" y="5391150"/>
          <p14:tracePt t="49000" x="10340975" y="5391150"/>
          <p14:tracePt t="49018" x="10161588" y="5403850"/>
          <p14:tracePt t="49027" x="10039350" y="5418138"/>
          <p14:tracePt t="49034" x="9942513" y="5430838"/>
          <p14:tracePt t="49043" x="9805988" y="5445125"/>
          <p14:tracePt t="49050" x="9723438" y="5459413"/>
          <p14:tracePt t="49059" x="9586913" y="5472113"/>
          <p14:tracePt t="49066" x="9517063" y="5486400"/>
          <p14:tracePt t="49074" x="9407525" y="5500688"/>
          <p14:tracePt t="49086" x="9339263" y="5513388"/>
          <p14:tracePt t="49090" x="9256713" y="5541963"/>
          <p14:tracePt t="49098" x="9215438" y="5554663"/>
          <p14:tracePt t="49106" x="9188450" y="5581650"/>
          <p14:tracePt t="49118" x="9147175" y="5610225"/>
          <p14:tracePt t="49122" x="9120188" y="5637213"/>
          <p14:tracePt t="49131" x="9105900" y="5664200"/>
          <p14:tracePt t="49138" x="9093200" y="5692775"/>
          <p14:tracePt t="49147" x="9093200" y="5719763"/>
          <p14:tracePt t="49154" x="9078913" y="5746750"/>
          <p14:tracePt t="49165" x="9078913" y="5788025"/>
          <p14:tracePt t="49169" x="9064625" y="5815013"/>
          <p14:tracePt t="49178" x="9064625" y="5856288"/>
          <p14:tracePt t="49186" x="9064625" y="5884863"/>
          <p14:tracePt t="49195" x="9064625" y="5911850"/>
          <p14:tracePt t="49203" x="9064625" y="5924550"/>
          <p14:tracePt t="49210" x="9064625" y="5953125"/>
          <p14:tracePt t="49218" x="9064625" y="5965825"/>
          <p14:tracePt t="49227" x="9064625" y="5980113"/>
          <p14:tracePt t="49233" x="9064625" y="5994400"/>
          <p14:tracePt t="49250" x="9064625" y="6007100"/>
          <p14:tracePt t="49260" x="9078913" y="6021388"/>
          <p14:tracePt t="49266" x="9093200" y="6035675"/>
          <p14:tracePt t="49274" x="9134475" y="6076950"/>
          <p14:tracePt t="49282" x="9161463" y="6089650"/>
          <p14:tracePt t="49290" x="9229725" y="6130925"/>
          <p14:tracePt t="49298" x="9271000" y="6157913"/>
          <p14:tracePt t="49305" x="9380538" y="6199188"/>
          <p14:tracePt t="49316" x="9448800" y="6213475"/>
          <p14:tracePt t="49322" x="9572625" y="6254750"/>
          <p14:tracePt t="49331" x="9640888" y="6267450"/>
          <p14:tracePt t="49339" x="9779000" y="6267450"/>
          <p14:tracePt t="49349" x="9859963" y="6267450"/>
          <p14:tracePt t="49355" x="10010775" y="6267450"/>
          <p14:tracePt t="49363" x="10093325" y="6254750"/>
          <p14:tracePt t="49371" x="10272713" y="6227763"/>
          <p14:tracePt t="49383" x="10353675" y="6199188"/>
          <p14:tracePt t="49387" x="10518775" y="6157913"/>
          <p14:tracePt t="49397" x="10696575" y="6103938"/>
          <p14:tracePt t="49403" x="10779125" y="6089650"/>
          <p14:tracePt t="49411" x="10944225" y="6048375"/>
          <p14:tracePt t="49419" x="11095038" y="6007100"/>
          <p14:tracePt t="49427" x="11163300" y="5994400"/>
          <p14:tracePt t="49435" x="11287125" y="5953125"/>
          <p14:tracePt t="49443" x="11341100" y="5938838"/>
          <p14:tracePt t="49451" x="11437938" y="5911850"/>
          <p14:tracePt t="49460" x="11506200" y="5884863"/>
          <p14:tracePt t="49467" x="11533188" y="5870575"/>
          <p14:tracePt t="49475" x="11574463" y="5843588"/>
          <p14:tracePt t="49483" x="11615738" y="5815013"/>
          <p14:tracePt t="49491" x="11630025" y="5802313"/>
          <p14:tracePt t="49499" x="11657013" y="5773738"/>
          <p14:tracePt t="49507" x="11671300" y="5746750"/>
          <p14:tracePt t="49515" x="11684000" y="5734050"/>
          <p14:tracePt t="49523" x="11698288" y="5705475"/>
          <p14:tracePt t="49531" x="11712575" y="5705475"/>
          <p14:tracePt t="49539" x="11725275" y="5678488"/>
          <p14:tracePt t="49547" x="11739563" y="5664200"/>
          <p14:tracePt t="49564" x="11739563" y="5651500"/>
          <p14:tracePt t="49571" x="11753850" y="5651500"/>
          <p14:tracePt t="49582" x="11753850" y="5637213"/>
          <p14:tracePt t="49621" x="11753850" y="5622925"/>
          <p14:tracePt t="49637" x="11753850" y="5610225"/>
          <p14:tracePt t="49648" x="11753850" y="5595938"/>
          <p14:tracePt t="49669" x="11753850" y="5581650"/>
          <p14:tracePt t="49677" x="11753850" y="5568950"/>
          <p14:tracePt t="49693" x="11753850" y="5554663"/>
          <p14:tracePt t="49709" x="11753850" y="5541963"/>
          <p14:tracePt t="49717" x="11739563" y="5541963"/>
          <p14:tracePt t="49725" x="11725275" y="5541963"/>
          <p14:tracePt t="49733" x="11725275" y="5527675"/>
          <p14:tracePt t="49741" x="11712575" y="5527675"/>
          <p14:tracePt t="49749" x="11698288" y="5513388"/>
          <p14:tracePt t="49757" x="11684000" y="5513388"/>
          <p14:tracePt t="49765" x="11671300" y="5513388"/>
          <p14:tracePt t="49785" x="11657013" y="5513388"/>
          <p14:tracePt t="49797" x="11642725" y="5513388"/>
          <p14:tracePt t="49817" x="11630025" y="5500688"/>
          <p14:tracePt t="49821" x="11615738" y="5500688"/>
          <p14:tracePt t="49830" x="11603038" y="5500688"/>
          <p14:tracePt t="49837" x="11574463" y="5500688"/>
          <p14:tracePt t="49847" x="11561763" y="5500688"/>
          <p14:tracePt t="49853" x="11533188" y="5500688"/>
          <p14:tracePt t="49861" x="11520488" y="5500688"/>
          <p14:tracePt t="49869" x="11506200" y="5500688"/>
          <p14:tracePt t="49877" x="11491913" y="5500688"/>
          <p14:tracePt t="49887" x="11479213" y="5500688"/>
          <p14:tracePt t="50194" x="0" y="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5AD5F77-0C38-42F2-A316-183BB39F12D6}"/>
              </a:ext>
            </a:extLst>
          </p:cNvPr>
          <p:cNvPicPr>
            <a:picLocks noChangeAspect="1"/>
          </p:cNvPicPr>
          <p:nvPr/>
        </p:nvPicPr>
        <p:blipFill>
          <a:blip r:embed="rId3"/>
          <a:stretch>
            <a:fillRect/>
          </a:stretch>
        </p:blipFill>
        <p:spPr>
          <a:xfrm>
            <a:off x="234936" y="2920480"/>
            <a:ext cx="2884021" cy="2908121"/>
          </a:xfrm>
          <a:prstGeom prst="rect">
            <a:avLst/>
          </a:prstGeom>
        </p:spPr>
      </p:pic>
      <p:pic>
        <p:nvPicPr>
          <p:cNvPr id="13" name="Picture 12">
            <a:extLst>
              <a:ext uri="{FF2B5EF4-FFF2-40B4-BE49-F238E27FC236}">
                <a16:creationId xmlns:a16="http://schemas.microsoft.com/office/drawing/2014/main" id="{38C252A9-8BC3-4BCF-A077-4347D4A1AA36}"/>
              </a:ext>
            </a:extLst>
          </p:cNvPr>
          <p:cNvPicPr>
            <a:picLocks noChangeAspect="1"/>
          </p:cNvPicPr>
          <p:nvPr/>
        </p:nvPicPr>
        <p:blipFill>
          <a:blip r:embed="rId4"/>
          <a:stretch>
            <a:fillRect/>
          </a:stretch>
        </p:blipFill>
        <p:spPr>
          <a:xfrm>
            <a:off x="3426653" y="796061"/>
            <a:ext cx="8693811" cy="5296830"/>
          </a:xfrm>
          <a:prstGeom prst="rect">
            <a:avLst/>
          </a:prstGeom>
        </p:spPr>
      </p:pic>
      <p:sp>
        <p:nvSpPr>
          <p:cNvPr id="2" name="Title 1">
            <a:extLst>
              <a:ext uri="{FF2B5EF4-FFF2-40B4-BE49-F238E27FC236}">
                <a16:creationId xmlns:a16="http://schemas.microsoft.com/office/drawing/2014/main" id="{319891AB-E9CC-48AF-88C2-C37BD1FB6CBE}"/>
              </a:ext>
            </a:extLst>
          </p:cNvPr>
          <p:cNvSpPr>
            <a:spLocks noGrp="1"/>
          </p:cNvSpPr>
          <p:nvPr>
            <p:ph type="title"/>
          </p:nvPr>
        </p:nvSpPr>
        <p:spPr/>
        <p:txBody>
          <a:bodyPr>
            <a:normAutofit/>
          </a:bodyPr>
          <a:lstStyle/>
          <a:p>
            <a:r>
              <a:rPr lang="en-US" sz="2400" dirty="0"/>
              <a:t>Be sure to compare your population size estimates with regional values</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p:txBody>
      </p:sp>
      <p:pic>
        <p:nvPicPr>
          <p:cNvPr id="10" name="Picture 9">
            <a:extLst>
              <a:ext uri="{FF2B5EF4-FFF2-40B4-BE49-F238E27FC236}">
                <a16:creationId xmlns:a16="http://schemas.microsoft.com/office/drawing/2014/main" id="{D22BA2EA-585B-4BCC-B7DB-69EB109E59F9}"/>
              </a:ext>
            </a:extLst>
          </p:cNvPr>
          <p:cNvPicPr>
            <a:picLocks noChangeAspect="1"/>
          </p:cNvPicPr>
          <p:nvPr/>
        </p:nvPicPr>
        <p:blipFill rotWithShape="1">
          <a:blip r:embed="rId5"/>
          <a:srcRect t="59862"/>
          <a:stretch/>
        </p:blipFill>
        <p:spPr>
          <a:xfrm>
            <a:off x="0" y="557561"/>
            <a:ext cx="3429000" cy="238500"/>
          </a:xfrm>
          <a:prstGeom prst="rect">
            <a:avLst/>
          </a:prstGeom>
        </p:spPr>
      </p:pic>
      <p:sp>
        <p:nvSpPr>
          <p:cNvPr id="11" name="TextBox 10">
            <a:extLst>
              <a:ext uri="{FF2B5EF4-FFF2-40B4-BE49-F238E27FC236}">
                <a16:creationId xmlns:a16="http://schemas.microsoft.com/office/drawing/2014/main" id="{DE6BD3EE-7F10-4EB4-A685-C5DB73F45801}"/>
              </a:ext>
            </a:extLst>
          </p:cNvPr>
          <p:cNvSpPr txBox="1"/>
          <p:nvPr/>
        </p:nvSpPr>
        <p:spPr>
          <a:xfrm>
            <a:off x="3862874" y="6160480"/>
            <a:ext cx="6147773" cy="523220"/>
          </a:xfrm>
          <a:prstGeom prst="rect">
            <a:avLst/>
          </a:prstGeom>
          <a:noFill/>
        </p:spPr>
        <p:txBody>
          <a:bodyPr wrap="none" rtlCol="0">
            <a:spAutoFit/>
          </a:bodyPr>
          <a:lstStyle/>
          <a:p>
            <a:r>
              <a:rPr lang="en-US" sz="1400" dirty="0">
                <a:effectLst/>
                <a:ea typeface="SimSun" panose="02010600030101010101" pitchFamily="2" charset="-122"/>
              </a:rPr>
              <a:t>For description of nationally adequate estimates see:</a:t>
            </a:r>
          </a:p>
          <a:p>
            <a:r>
              <a:rPr lang="en-US" sz="1400" dirty="0">
                <a:effectLst/>
                <a:latin typeface="Times New Roman" panose="02020603050405020304" pitchFamily="18" charset="0"/>
                <a:ea typeface="SimSun" panose="02010600030101010101" pitchFamily="2" charset="-122"/>
              </a:rPr>
              <a:t> </a:t>
            </a:r>
            <a:r>
              <a:rPr lang="en-US" sz="1400" u="sng" dirty="0">
                <a:solidFill>
                  <a:srgbClr val="0041C4"/>
                </a:solidFill>
                <a:effectLst/>
                <a:latin typeface="Times New Roman" panose="02020603050405020304" pitchFamily="18" charset="0"/>
                <a:ea typeface="SimSun" panose="02010600030101010101" pitchFamily="2" charset="-122"/>
                <a:hlinkClick r:id="rId6">
                  <a:extLst>
                    <a:ext uri="{A12FA001-AC4F-418D-AE19-62706E023703}">
                      <ahyp:hlinkClr xmlns:ahyp="http://schemas.microsoft.com/office/drawing/2018/hyperlinkcolor" val="tx"/>
                    </a:ext>
                  </a:extLst>
                </a:hlinkClick>
              </a:rPr>
              <a:t>https://journals.plos.org/plosone/article/authors?id=10.1371/journal.pone.0155150</a:t>
            </a:r>
            <a:endParaRPr lang="en-US" dirty="0">
              <a:solidFill>
                <a:srgbClr val="0041C4"/>
              </a:solidFill>
            </a:endParaRPr>
          </a:p>
        </p:txBody>
      </p:sp>
      <p:sp>
        <p:nvSpPr>
          <p:cNvPr id="14" name="Rectangle: Rounded Corners 13">
            <a:extLst>
              <a:ext uri="{FF2B5EF4-FFF2-40B4-BE49-F238E27FC236}">
                <a16:creationId xmlns:a16="http://schemas.microsoft.com/office/drawing/2014/main" id="{D299C2D8-4C3D-4517-B897-B0546F815250}"/>
              </a:ext>
            </a:extLst>
          </p:cNvPr>
          <p:cNvSpPr/>
          <p:nvPr/>
        </p:nvSpPr>
        <p:spPr>
          <a:xfrm>
            <a:off x="234936" y="5281127"/>
            <a:ext cx="2069725" cy="298579"/>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804093"/>
      </p:ext>
    </p:extLst>
  </p:cSld>
  <p:clrMapOvr>
    <a:masterClrMapping/>
  </p:clrMapOvr>
  <mc:AlternateContent xmlns:mc="http://schemas.openxmlformats.org/markup-compatibility/2006">
    <mc:Choice xmlns:p14="http://schemas.microsoft.com/office/powerpoint/2010/main" Requires="p14">
      <p:transition spd="slow" p14:dur="2000" advTm="92191"/>
    </mc:Choice>
    <mc:Fallback>
      <p:transition spd="slow" advTm="92191"/>
    </mc:Fallback>
  </mc:AlternateContent>
  <p:extLst>
    <p:ext uri="{3A86A75C-4F4B-4683-9AE1-C65F6400EC91}">
      <p14:laserTraceLst xmlns:p14="http://schemas.microsoft.com/office/powerpoint/2010/main">
        <p14:tracePtLst>
          <p14:tracePt t="19572" x="8091488" y="82550"/>
          <p14:tracePt t="19608" x="8091488" y="95250"/>
          <p14:tracePt t="19624" x="8077200" y="109538"/>
          <p14:tracePt t="19634" x="8064500" y="109538"/>
          <p14:tracePt t="19642" x="8050213" y="123825"/>
          <p14:tracePt t="19650" x="7994650" y="150813"/>
          <p14:tracePt t="19658" x="7940675" y="165100"/>
          <p14:tracePt t="19666" x="7885113" y="177800"/>
          <p14:tracePt t="19673" x="7762875" y="177800"/>
          <p14:tracePt t="19682" x="7639050" y="192088"/>
          <p14:tracePt t="19690" x="7556500" y="192088"/>
          <p14:tracePt t="19697" x="7391400" y="219075"/>
          <p14:tracePt t="19707" x="7172325" y="233363"/>
          <p14:tracePt t="19714" x="6980238" y="260350"/>
          <p14:tracePt t="19721" x="6678613" y="315913"/>
          <p14:tracePt t="19730" x="6500813" y="342900"/>
          <p14:tracePt t="19740" x="6184900" y="398463"/>
          <p14:tracePt t="19746" x="5883275" y="452438"/>
          <p14:tracePt t="19756" x="5567363" y="549275"/>
          <p14:tracePt t="19762" x="5362575" y="617538"/>
          <p14:tracePt t="19772" x="5073650" y="727075"/>
          <p14:tracePt t="19778" x="4910138" y="809625"/>
          <p14:tracePt t="19787" x="4730750" y="892175"/>
          <p14:tracePt t="19794" x="4484688" y="1028700"/>
          <p14:tracePt t="19802" x="4333875" y="1111250"/>
          <p14:tracePt t="19810" x="4197350" y="1179513"/>
          <p14:tracePt t="19818" x="4059238" y="1262063"/>
          <p14:tracePt t="19826" x="3922713" y="1344613"/>
          <p14:tracePt t="19834" x="3813175" y="1427163"/>
          <p14:tracePt t="19842" x="3703638" y="1508125"/>
          <p14:tracePt t="19849" x="3592513" y="1604963"/>
          <p14:tracePt t="19858" x="3497263" y="1728788"/>
          <p14:tracePt t="19866" x="3414713" y="1851025"/>
          <p14:tracePt t="19874" x="3346450" y="1974850"/>
          <p14:tracePt t="19882" x="3305175" y="2112963"/>
          <p14:tracePt t="19892" x="3278188" y="2235200"/>
          <p14:tracePt t="19900" x="3278188" y="2305050"/>
          <p14:tracePt t="19907" x="3278188" y="2441575"/>
          <p14:tracePt t="19916" x="3290888" y="2647950"/>
          <p14:tracePt t="19926" x="3332163" y="2784475"/>
          <p14:tracePt t="19932" x="3400425" y="2921000"/>
          <p14:tracePt t="19940" x="3482975" y="3044825"/>
          <p14:tracePt t="19947" x="3606800" y="3209925"/>
          <p14:tracePt t="19972" x="4073525" y="3621088"/>
          <p14:tracePt t="19980" x="4333875" y="3786188"/>
          <p14:tracePt t="19990" x="4567238" y="3922713"/>
          <p14:tracePt t="19996" x="4800600" y="4046538"/>
          <p14:tracePt t="20005" x="5046663" y="4170363"/>
          <p14:tracePt t="20012" x="5307013" y="4292600"/>
          <p14:tracePt t="20020" x="5567363" y="4402138"/>
          <p14:tracePt t="20028" x="5732463" y="4484688"/>
          <p14:tracePt t="20036" x="6007100" y="4594225"/>
          <p14:tracePt t="20044" x="6172200" y="4649788"/>
          <p14:tracePt t="20052" x="6432550" y="4718050"/>
          <p14:tracePt t="20060" x="6596063" y="4759325"/>
          <p14:tracePt t="20068" x="6761163" y="4800600"/>
          <p14:tracePt t="20076" x="6911975" y="4827588"/>
          <p14:tracePt t="20084" x="7172325" y="4856163"/>
          <p14:tracePt t="20092" x="7378700" y="4868863"/>
          <p14:tracePt t="20100" x="7597775" y="4868863"/>
          <p14:tracePt t="20108" x="7831138" y="4868863"/>
          <p14:tracePt t="20116" x="8091488" y="4856163"/>
          <p14:tracePt t="20124" x="8378825" y="4841875"/>
          <p14:tracePt t="20132" x="8653463" y="4827588"/>
          <p14:tracePt t="20141" x="8942388" y="4814888"/>
          <p14:tracePt t="20148" x="9229725" y="4800600"/>
          <p14:tracePt t="20155" x="9504363" y="4800600"/>
          <p14:tracePt t="20164" x="9859963" y="4800600"/>
          <p14:tracePt t="20174" x="10080625" y="4800600"/>
          <p14:tracePt t="20182" x="10285413" y="4773613"/>
          <p14:tracePt t="20193" x="10491788" y="4732338"/>
          <p14:tracePt t="20198" x="10725150" y="4635500"/>
          <p14:tracePt t="20205" x="10861675" y="4567238"/>
          <p14:tracePt t="20214" x="11026775" y="4443413"/>
          <p14:tracePt t="20224" x="11136313" y="4362450"/>
          <p14:tracePt t="20230" x="11287125" y="4197350"/>
          <p14:tracePt t="20238" x="11355388" y="4073525"/>
          <p14:tracePt t="20245" x="11423650" y="3881438"/>
          <p14:tracePt t="20256" x="11450638" y="3744913"/>
          <p14:tracePt t="20262" x="11450638" y="3579813"/>
          <p14:tracePt t="20270" x="11450638" y="3402013"/>
          <p14:tracePt t="20278" x="11450638" y="3263900"/>
          <p14:tracePt t="20285" x="11437938" y="3100388"/>
          <p14:tracePt t="20294" x="11423650" y="3003550"/>
          <p14:tracePt t="20302" x="11396663" y="2867025"/>
          <p14:tracePt t="20310" x="11341100" y="2716213"/>
          <p14:tracePt t="20318" x="11287125" y="2592388"/>
          <p14:tracePt t="20326" x="11231563" y="2482850"/>
          <p14:tracePt t="20334" x="11163300" y="2359025"/>
          <p14:tracePt t="20342" x="11068050" y="2235200"/>
          <p14:tracePt t="20350" x="10944225" y="2112963"/>
          <p14:tracePt t="20359" x="10834688" y="2001838"/>
          <p14:tracePt t="20365" x="10737850" y="1920875"/>
          <p14:tracePt t="20376" x="10601325" y="1824038"/>
          <p14:tracePt t="20382" x="10491788" y="1755775"/>
          <p14:tracePt t="20392" x="10394950" y="1700213"/>
          <p14:tracePt t="20397" x="10272713" y="1646238"/>
          <p14:tracePt t="20406" x="10134600" y="1604963"/>
          <p14:tracePt t="20414" x="9969500" y="1549400"/>
          <p14:tracePt t="20423" x="9847263" y="1522413"/>
          <p14:tracePt t="20430" x="9613900" y="1481138"/>
          <p14:tracePt t="20439" x="9463088" y="1454150"/>
          <p14:tracePt t="20448" x="9215438" y="1412875"/>
          <p14:tracePt t="20458" x="9037638" y="1385888"/>
          <p14:tracePt t="20461" x="8845550" y="1357313"/>
          <p14:tracePt t="20471" x="8570913" y="1330325"/>
          <p14:tracePt t="20480" x="8407400" y="1303338"/>
          <p14:tracePt t="20488" x="8228013" y="1276350"/>
          <p14:tracePt t="20496" x="8064500" y="1235075"/>
          <p14:tracePt t="20504" x="7885113" y="1206500"/>
          <p14:tracePt t="20512" x="7721600" y="1179513"/>
          <p14:tracePt t="20520" x="7556500" y="1165225"/>
          <p14:tracePt t="20528" x="7391400" y="1152525"/>
          <p14:tracePt t="20536" x="7227888" y="1152525"/>
          <p14:tracePt t="20543" x="7048500" y="1152525"/>
          <p14:tracePt t="20552" x="6884988" y="1165225"/>
          <p14:tracePt t="20561" x="6788150" y="1179513"/>
          <p14:tracePt t="20568" x="6583363" y="1206500"/>
          <p14:tracePt t="20579" x="6362700" y="1247775"/>
          <p14:tracePt t="20584" x="6143625" y="1303338"/>
          <p14:tracePt t="20593" x="5938838" y="1357313"/>
          <p14:tracePt t="20599" x="5705475" y="1427163"/>
          <p14:tracePt t="20609" x="5472113" y="1495425"/>
          <p14:tracePt t="20615" x="5224463" y="1590675"/>
          <p14:tracePt t="20623" x="4978400" y="1687513"/>
          <p14:tracePt t="20631" x="4745038" y="1797050"/>
          <p14:tracePt t="20643" x="4538663" y="1892300"/>
          <p14:tracePt t="20647" x="4333875" y="2001838"/>
          <p14:tracePt t="20656" x="4237038" y="2043113"/>
          <p14:tracePt t="20664" x="4059238" y="2139950"/>
          <p14:tracePt t="20673" x="3908425" y="2222500"/>
          <p14:tracePt t="20679" x="3784600" y="2305050"/>
          <p14:tracePt t="20688" x="3689350" y="2386013"/>
          <p14:tracePt t="20695" x="3606800" y="2468563"/>
          <p14:tracePt t="20704" x="3538538" y="2551113"/>
          <p14:tracePt t="20711" x="3482975" y="2660650"/>
          <p14:tracePt t="20721" x="3429000" y="2770188"/>
          <p14:tracePt t="20727" x="3387725" y="2879725"/>
          <p14:tracePt t="20738" x="3360738" y="3017838"/>
          <p14:tracePt t="20743" x="3332163" y="3141663"/>
          <p14:tracePt t="20754" x="3319463" y="3209925"/>
          <p14:tracePt t="20761" x="3290888" y="3333750"/>
          <p14:tracePt t="20769" x="3278188" y="3429000"/>
          <p14:tracePt t="20780" x="3278188" y="3524250"/>
          <p14:tracePt t="20785" x="3278188" y="3579813"/>
          <p14:tracePt t="20795" x="3278188" y="3662363"/>
          <p14:tracePt t="20801" x="3290888" y="3716338"/>
          <p14:tracePt t="20810" x="3346450" y="3827463"/>
          <p14:tracePt t="20817" x="3455988" y="3990975"/>
          <p14:tracePt t="20827" x="3565525" y="4129088"/>
          <p14:tracePt t="20833" x="3675063" y="4224338"/>
          <p14:tracePt t="20843" x="3867150" y="4362450"/>
          <p14:tracePt t="20849" x="4017963" y="4471988"/>
          <p14:tracePt t="20858" x="4292600" y="4608513"/>
          <p14:tracePt t="20865" x="4498975" y="4705350"/>
          <p14:tracePt t="20875" x="4854575" y="4856163"/>
          <p14:tracePt t="20881" x="5114925" y="4951413"/>
          <p14:tracePt t="20891" x="5389563" y="5048250"/>
          <p14:tracePt t="20897" x="5829300" y="5157788"/>
          <p14:tracePt t="20906" x="6102350" y="5226050"/>
          <p14:tracePt t="20913" x="6500813" y="5294313"/>
          <p14:tracePt t="20923" x="6761163" y="5335588"/>
          <p14:tracePt t="20930" x="7131050" y="5391150"/>
          <p14:tracePt t="20939" x="7364413" y="5418138"/>
          <p14:tracePt t="20945" x="7707313" y="5445125"/>
          <p14:tracePt t="20959" x="7913688" y="5472113"/>
          <p14:tracePt t="20961" x="8256588" y="5486400"/>
          <p14:tracePt t="20970" x="8475663" y="5486400"/>
          <p14:tracePt t="20978" x="8667750" y="5486400"/>
          <p14:tracePt t="20985" x="8872538" y="5459413"/>
          <p14:tracePt t="20993" x="9051925" y="5418138"/>
          <p14:tracePt t="21001" x="9229725" y="5349875"/>
          <p14:tracePt t="21010" x="9394825" y="5267325"/>
          <p14:tracePt t="21017" x="9599613" y="5102225"/>
          <p14:tracePt t="21028" x="9667875" y="5048250"/>
          <p14:tracePt t="21036" x="9805988" y="4868863"/>
          <p14:tracePt t="21046" x="9901238" y="4745038"/>
          <p14:tracePt t="21052" x="9969500" y="4649788"/>
          <p14:tracePt t="21059" x="10039350" y="4552950"/>
          <p14:tracePt t="21067" x="10093325" y="4484688"/>
          <p14:tracePt t="21078" x="10148888" y="4402138"/>
          <p14:tracePt t="21083" x="10202863" y="4333875"/>
          <p14:tracePt t="21091" x="10258425" y="4238625"/>
          <p14:tracePt t="21099" x="10299700" y="4170363"/>
          <p14:tracePt t="21109" x="10326688" y="4087813"/>
          <p14:tracePt t="21115" x="10340975" y="3990975"/>
          <p14:tracePt t="21123" x="10353675" y="3937000"/>
          <p14:tracePt t="21131" x="10367963" y="3840163"/>
          <p14:tracePt t="21139" x="10367963" y="3730625"/>
          <p14:tracePt t="21147" x="10367963" y="3676650"/>
          <p14:tracePt t="21156" x="10367963" y="3635375"/>
          <p14:tracePt t="21163" x="10367963" y="3552825"/>
          <p14:tracePt t="21172" x="10367963" y="3511550"/>
          <p14:tracePt t="21179" x="10367963" y="3484563"/>
          <p14:tracePt t="21189" x="10382250" y="3443288"/>
          <p14:tracePt t="21195" x="10382250" y="3414713"/>
          <p14:tracePt t="21203" x="10382250" y="3387725"/>
          <p14:tracePt t="21211" x="10382250" y="3373438"/>
          <p14:tracePt t="21220" x="10382250" y="3360738"/>
          <p14:tracePt t="21227" x="10382250" y="3333750"/>
          <p14:tracePt t="21236" x="10382250" y="3305175"/>
          <p14:tracePt t="21244" x="10367963" y="3292475"/>
          <p14:tracePt t="21251" x="10353675" y="3263900"/>
          <p14:tracePt t="21259" x="10340975" y="3236913"/>
          <p14:tracePt t="21267" x="10340975" y="3222625"/>
          <p14:tracePt t="21275" x="10340975" y="3209925"/>
          <p14:tracePt t="21283" x="10326688" y="3209925"/>
          <p14:tracePt t="21938" x="0" y="0"/>
        </p14:tracePtLst>
        <p14:tracePtLst>
          <p14:tracePt t="37894" x="2524125" y="5019675"/>
          <p14:tracePt t="37946" x="2509838" y="5019675"/>
          <p14:tracePt t="38018" x="2495550" y="5033963"/>
          <p14:tracePt t="38036" x="2482850" y="5033963"/>
          <p14:tracePt t="38052" x="2468563" y="5033963"/>
          <p14:tracePt t="38082" x="2454275" y="5033963"/>
          <p14:tracePt t="38101" x="2441575" y="5033963"/>
          <p14:tracePt t="38113" x="2427288" y="5033963"/>
          <p14:tracePt t="38117" x="2400300" y="5033963"/>
          <p14:tracePt t="38126" x="2386013" y="5033963"/>
          <p14:tracePt t="38132" x="2359025" y="5033963"/>
          <p14:tracePt t="38145" x="2332038" y="5019675"/>
          <p14:tracePt t="38148" x="2290763" y="5019675"/>
          <p14:tracePt t="38158" x="2262188" y="5019675"/>
          <p14:tracePt t="38164" x="2222500" y="5019675"/>
          <p14:tracePt t="38177" x="2181225" y="5019675"/>
          <p14:tracePt t="38180" x="2098675" y="5019675"/>
          <p14:tracePt t="38188" x="2043113" y="5019675"/>
          <p14:tracePt t="38197" x="2001838" y="5019675"/>
          <p14:tracePt t="38208" x="1960563" y="5019675"/>
          <p14:tracePt t="38212" x="1906588" y="5019675"/>
          <p14:tracePt t="38220" x="1851025" y="5019675"/>
          <p14:tracePt t="38228" x="1809750" y="5019675"/>
          <p14:tracePt t="38239" x="1755775" y="5019675"/>
          <p14:tracePt t="38244" x="1700213" y="5019675"/>
          <p14:tracePt t="38252" x="1646238" y="5019675"/>
          <p14:tracePt t="38261" x="1590675" y="5019675"/>
          <p14:tracePt t="38271" x="1549400" y="5019675"/>
          <p14:tracePt t="38276" x="1439863" y="5006975"/>
          <p14:tracePt t="38284" x="1398588" y="4992688"/>
          <p14:tracePt t="38298" x="1357313" y="4992688"/>
          <p14:tracePt t="38300" x="1330325" y="4978400"/>
          <p14:tracePt t="38309" x="1303338" y="4965700"/>
          <p14:tracePt t="38318" x="1274763" y="4965700"/>
          <p14:tracePt t="38329" x="1262063" y="4965700"/>
          <p14:tracePt t="38334" x="1247775" y="4951413"/>
          <p14:tracePt t="38341" x="1235075" y="4951413"/>
          <p14:tracePt t="38350" x="1220788" y="4951413"/>
          <p14:tracePt t="38358" x="1206500" y="4951413"/>
          <p14:tracePt t="38365" x="1165225" y="4951413"/>
          <p14:tracePt t="38375" x="1138238" y="4951413"/>
          <p14:tracePt t="38382" x="1096963" y="4951413"/>
          <p14:tracePt t="38391" x="1055688" y="4951413"/>
          <p14:tracePt t="38398" x="1001713" y="4965700"/>
          <p14:tracePt t="38408" x="946150" y="4965700"/>
          <p14:tracePt t="38414" x="892175" y="4965700"/>
          <p14:tracePt t="38422" x="836613" y="4978400"/>
          <p14:tracePt t="38429" x="781050" y="4978400"/>
          <p14:tracePt t="38438" x="741363" y="4978400"/>
          <p14:tracePt t="38445" x="700088" y="4978400"/>
          <p14:tracePt t="38454" x="671513" y="4978400"/>
          <p14:tracePt t="38461" x="630238" y="4978400"/>
          <p14:tracePt t="38472" x="576263" y="4992688"/>
          <p14:tracePt t="38478" x="534988" y="4992688"/>
          <p14:tracePt t="38485" x="508000" y="4992688"/>
          <p14:tracePt t="38494" x="466725" y="5006975"/>
          <p14:tracePt t="38502" x="425450" y="5019675"/>
          <p14:tracePt t="38510" x="398463" y="5019675"/>
          <p14:tracePt t="38518" x="357188" y="5033963"/>
          <p14:tracePt t="38526" x="315913" y="5048250"/>
          <p14:tracePt t="38534" x="287338" y="5048250"/>
          <p14:tracePt t="38541" x="247650" y="5060950"/>
          <p14:tracePt t="38549" x="219075" y="5060950"/>
          <p14:tracePt t="38557" x="165100" y="5060950"/>
          <p14:tracePt t="38568" x="150813" y="5060950"/>
          <p14:tracePt t="38573" x="95250" y="5060950"/>
          <p14:tracePt t="38584" x="82550" y="5060950"/>
          <p14:tracePt t="38590" x="55563" y="5060950"/>
          <p14:tracePt t="38600" x="26988" y="5060950"/>
          <p14:tracePt t="38609" x="14288" y="5060950"/>
          <p14:tracePt t="38978" x="123825" y="5965825"/>
          <p14:tracePt t="38986" x="206375" y="5994400"/>
          <p14:tracePt t="38994" x="274638" y="6007100"/>
          <p14:tracePt t="39010" x="438150" y="6048375"/>
          <p14:tracePt t="39018" x="576263" y="6076950"/>
          <p14:tracePt t="39025" x="658813" y="6089650"/>
          <p14:tracePt t="39035" x="727075" y="6089650"/>
          <p14:tracePt t="39041" x="795338" y="6089650"/>
          <p14:tracePt t="39049" x="863600" y="6089650"/>
          <p14:tracePt t="39058" x="1028700" y="6089650"/>
          <p14:tracePt t="39065" x="1123950" y="6076950"/>
          <p14:tracePt t="39074" x="1220788" y="6062663"/>
          <p14:tracePt t="39081" x="1330325" y="6048375"/>
          <p14:tracePt t="39090" x="1439863" y="6021388"/>
          <p14:tracePt t="39097" x="1549400" y="6021388"/>
          <p14:tracePt t="39106" x="1673225" y="6007100"/>
          <p14:tracePt t="39113" x="1892300" y="5994400"/>
          <p14:tracePt t="39124" x="2001838" y="5994400"/>
          <p14:tracePt t="39130" x="2098675" y="5980113"/>
          <p14:tracePt t="39137" x="2181225" y="5980113"/>
          <p14:tracePt t="39148" x="2276475" y="5965825"/>
          <p14:tracePt t="39154" x="2317750" y="5953125"/>
          <p14:tracePt t="39164" x="2359025" y="5924550"/>
          <p14:tracePt t="39172" x="2386013" y="5897563"/>
          <p14:tracePt t="39180" x="2400300" y="5870575"/>
          <p14:tracePt t="39187" x="2413000" y="5843588"/>
          <p14:tracePt t="39195" x="2441575" y="5802313"/>
          <p14:tracePt t="39203" x="2454275" y="5773738"/>
          <p14:tracePt t="39212" x="2495550" y="5734050"/>
          <p14:tracePt t="39220" x="2524125" y="5705475"/>
          <p14:tracePt t="39228" x="2551113" y="5664200"/>
          <p14:tracePt t="39235" x="2592388" y="5637213"/>
          <p14:tracePt t="39244" x="2605088" y="5610225"/>
          <p14:tracePt t="39251" x="2619375" y="5581650"/>
          <p14:tracePt t="39259" x="2633663" y="5568950"/>
          <p14:tracePt t="39267" x="2633663" y="5554663"/>
          <p14:tracePt t="39275" x="2646363" y="5513388"/>
          <p14:tracePt t="39284" x="2646363" y="5486400"/>
          <p14:tracePt t="39291" x="2646363" y="5459413"/>
          <p14:tracePt t="39300" x="2646363" y="5403850"/>
          <p14:tracePt t="39308" x="2646363" y="5376863"/>
          <p14:tracePt t="39316" x="2633663" y="5321300"/>
          <p14:tracePt t="39323" x="2619375" y="5267325"/>
          <p14:tracePt t="39331" x="2619375" y="5226050"/>
          <p14:tracePt t="39339" x="2605088" y="5157788"/>
          <p14:tracePt t="39347" x="2592388" y="5116513"/>
          <p14:tracePt t="39358" x="2563813" y="5060950"/>
          <p14:tracePt t="39363" x="2551113" y="5033963"/>
          <p14:tracePt t="39371" x="2509838" y="4992688"/>
          <p14:tracePt t="39379" x="2482850" y="4965700"/>
          <p14:tracePt t="39387" x="2427288" y="4924425"/>
          <p14:tracePt t="39395" x="2386013" y="4910138"/>
          <p14:tracePt t="39403" x="2317750" y="4868863"/>
          <p14:tracePt t="39411" x="2276475" y="4868863"/>
          <p14:tracePt t="39419" x="2193925" y="4856163"/>
          <p14:tracePt t="39429" x="2152650" y="4841875"/>
          <p14:tracePt t="39435" x="2111375" y="4841875"/>
          <p14:tracePt t="39445" x="2001838" y="4841875"/>
          <p14:tracePt t="39452" x="1933575" y="4841875"/>
          <p14:tracePt t="39461" x="1768475" y="4841875"/>
          <p14:tracePt t="39469" x="1700213" y="4841875"/>
          <p14:tracePt t="39477" x="1549400" y="4841875"/>
          <p14:tracePt t="39485" x="1466850" y="4841875"/>
          <p14:tracePt t="39494" x="1303338" y="4841875"/>
          <p14:tracePt t="39502" x="1138238" y="4856163"/>
          <p14:tracePt t="39509" x="1055688" y="4868863"/>
          <p14:tracePt t="39517" x="877888" y="4883150"/>
          <p14:tracePt t="39525" x="781050" y="4895850"/>
          <p14:tracePt t="39533" x="617538" y="4924425"/>
          <p14:tracePt t="39541" x="534988" y="4924425"/>
          <p14:tracePt t="39549" x="384175" y="4951413"/>
          <p14:tracePt t="39557" x="301625" y="4965700"/>
          <p14:tracePt t="39565" x="233363" y="4978400"/>
          <p14:tracePt t="39574" x="95250" y="5006975"/>
          <p14:tracePt t="39582" x="26988" y="5006975"/>
          <p14:tracePt t="39839" x="0" y="5843588"/>
          <p14:tracePt t="39847" x="192088" y="5870575"/>
          <p14:tracePt t="39856" x="342900" y="5897563"/>
          <p14:tracePt t="39863" x="493713" y="5924550"/>
          <p14:tracePt t="39871" x="658813" y="5953125"/>
          <p14:tracePt t="39879" x="822325" y="5980113"/>
          <p14:tracePt t="39887" x="973138" y="6007100"/>
          <p14:tracePt t="39895" x="1138238" y="6035675"/>
          <p14:tracePt t="39903" x="1303338" y="6048375"/>
          <p14:tracePt t="39911" x="1481138" y="6076950"/>
          <p14:tracePt t="39919" x="1563688" y="6089650"/>
          <p14:tracePt t="39927" x="1728788" y="6089650"/>
          <p14:tracePt t="39936" x="1892300" y="6103938"/>
          <p14:tracePt t="39943" x="2030413" y="6103938"/>
          <p14:tracePt t="39957" x="2139950" y="6103938"/>
          <p14:tracePt t="39959" x="2193925" y="6103938"/>
          <p14:tracePt t="39968" x="2249488" y="6089650"/>
          <p14:tracePt t="39975" x="2276475" y="6076950"/>
          <p14:tracePt t="39985" x="2290763" y="6062663"/>
          <p14:tracePt t="39991" x="2303463" y="6048375"/>
          <p14:tracePt t="40007" x="2303463" y="6035675"/>
          <p14:tracePt t="40018" x="2317750" y="6035675"/>
          <p14:tracePt t="40024" x="2317750" y="6021388"/>
          <p14:tracePt t="40033" x="2317750" y="6007100"/>
          <p14:tracePt t="40041" x="2332038" y="5980113"/>
          <p14:tracePt t="40049" x="2344738" y="5953125"/>
          <p14:tracePt t="40057" x="2359025" y="5938838"/>
          <p14:tracePt t="40065" x="2359025" y="5911850"/>
          <p14:tracePt t="40074" x="2386013" y="5884863"/>
          <p14:tracePt t="40081" x="2386013" y="5870575"/>
          <p14:tracePt t="40089" x="2400300" y="5856288"/>
          <p14:tracePt t="40097" x="2413000" y="5856288"/>
          <p14:tracePt t="40106" x="2413000" y="5843588"/>
          <p14:tracePt t="40113" x="2427288" y="5843588"/>
          <p14:tracePt t="40324" x="2413000" y="5843588"/>
          <p14:tracePt t="40343" x="0" y="0"/>
        </p14:tracePtLst>
        <p14:tracePtLst>
          <p14:tracePt t="41647" x="1989138" y="5321300"/>
          <p14:tracePt t="41650" x="1974850" y="5308600"/>
          <p14:tracePt t="41660" x="1947863" y="5294313"/>
          <p14:tracePt t="41666" x="1933575" y="5280025"/>
          <p14:tracePt t="41672" x="1906588" y="5280025"/>
          <p14:tracePt t="41680" x="1892300" y="5280025"/>
          <p14:tracePt t="41698" x="1879600" y="5280025"/>
          <p14:tracePt t="41714" x="1865313" y="5280025"/>
          <p14:tracePt t="41723" x="1851025" y="5294313"/>
          <p14:tracePt t="41732" x="1838325" y="5294313"/>
          <p14:tracePt t="41738" x="1824038" y="5308600"/>
          <p14:tracePt t="41746" x="1768475" y="5321300"/>
          <p14:tracePt t="41754" x="1755775" y="5321300"/>
          <p14:tracePt t="41762" x="1728788" y="5321300"/>
          <p14:tracePt t="41770" x="1658938" y="5321300"/>
          <p14:tracePt t="41778" x="1631950" y="5321300"/>
          <p14:tracePt t="41786" x="1604963" y="5321300"/>
          <p14:tracePt t="41794" x="1549400" y="5321300"/>
          <p14:tracePt t="41803" x="1536700" y="5321300"/>
          <p14:tracePt t="41812" x="1522413" y="5335588"/>
          <p14:tracePt t="41818" x="1508125" y="5335588"/>
          <p14:tracePt t="41839" x="1508125" y="5349875"/>
          <p14:tracePt t="41844" x="1508125" y="5362575"/>
          <p14:tracePt t="41850" x="1508125" y="5391150"/>
          <p14:tracePt t="41858" x="1522413" y="5403850"/>
          <p14:tracePt t="41867" x="1536700" y="5430838"/>
          <p14:tracePt t="41876" x="1563688" y="5459413"/>
          <p14:tracePt t="41883" x="1590675" y="5486400"/>
          <p14:tracePt t="41893" x="1617663" y="5513388"/>
          <p14:tracePt t="41900" x="1687513" y="5554663"/>
          <p14:tracePt t="41910" x="1728788" y="5554663"/>
          <p14:tracePt t="41914" x="1782763" y="5568950"/>
          <p14:tracePt t="41922" x="1824038" y="5568950"/>
          <p14:tracePt t="41932" x="1879600" y="5568950"/>
          <p14:tracePt t="41938" x="1933575" y="5554663"/>
          <p14:tracePt t="41946" x="2016125" y="5541963"/>
          <p14:tracePt t="41954" x="2057400" y="5527675"/>
          <p14:tracePt t="41975" x="2084388" y="5500688"/>
          <p14:tracePt t="41980" x="2098675" y="5500688"/>
          <p14:tracePt t="41986" x="2098675" y="5486400"/>
          <p14:tracePt t="42002" x="2098675" y="5472113"/>
          <p14:tracePt t="42012" x="2098675" y="5459413"/>
          <p14:tracePt t="42040" x="2098675" y="5445125"/>
          <p14:tracePt t="42116" x="2098675" y="5430838"/>
          <p14:tracePt t="42124" x="2084388" y="5430838"/>
          <p14:tracePt t="42191" x="2084388" y="5445125"/>
          <p14:tracePt t="42206" x="2070100" y="5459413"/>
          <p14:tracePt t="42228" x="2070100" y="5472113"/>
          <p14:tracePt t="42252" x="2070100" y="5486400"/>
          <p14:tracePt t="42270" x="2070100" y="5500688"/>
          <p14:tracePt t="42302" x="2070100" y="5513388"/>
          <p14:tracePt t="42328" x="0" y="0"/>
        </p14:tracePtLst>
        <p14:tracePtLst>
          <p14:tracePt t="51776" x="2755900" y="3524250"/>
          <p14:tracePt t="51784" x="2784475" y="3484563"/>
          <p14:tracePt t="51792" x="2797175" y="3484563"/>
          <p14:tracePt t="51867" x="2797175" y="3470275"/>
          <p14:tracePt t="51880" x="2797175" y="3455988"/>
          <p14:tracePt t="51899" x="2797175" y="3443288"/>
          <p14:tracePt t="51904" x="2784475" y="3429000"/>
          <p14:tracePt t="51912" x="2784475" y="3414713"/>
          <p14:tracePt t="51920" x="2770188" y="3387725"/>
          <p14:tracePt t="51930" x="2743200" y="3360738"/>
          <p14:tracePt t="51940" x="2743200" y="3346450"/>
          <p14:tracePt t="51944" x="2701925" y="3305175"/>
          <p14:tracePt t="51963" x="2687638" y="3292475"/>
          <p14:tracePt t="51968" x="2646363" y="3251200"/>
          <p14:tracePt t="51972" x="2633663" y="3236913"/>
          <p14:tracePt t="51978" x="2605088" y="3209925"/>
          <p14:tracePt t="51986" x="2578100" y="3209925"/>
          <p14:tracePt t="51997" x="2551113" y="3195638"/>
          <p14:tracePt t="52002" x="2536825" y="3195638"/>
          <p14:tracePt t="52010" x="2524125" y="3195638"/>
          <p14:tracePt t="52021" x="2509838" y="3195638"/>
          <p14:tracePt t="52027" x="2482850" y="3195638"/>
          <p14:tracePt t="52035" x="2441575" y="3195638"/>
          <p14:tracePt t="52041" x="2413000" y="3209925"/>
          <p14:tracePt t="52052" x="2359025" y="3222625"/>
          <p14:tracePt t="52057" x="2332038" y="3236913"/>
          <p14:tracePt t="52067" x="2290763" y="3251200"/>
          <p14:tracePt t="52074" x="2208213" y="3278188"/>
          <p14:tracePt t="52082" x="2166938" y="3278188"/>
          <p14:tracePt t="52090" x="2125663" y="3292475"/>
          <p14:tracePt t="52099" x="2030413" y="3319463"/>
          <p14:tracePt t="52106" x="1974850" y="3319463"/>
          <p14:tracePt t="52114" x="1933575" y="3333750"/>
          <p14:tracePt t="52122" x="1892300" y="3346450"/>
          <p14:tracePt t="52130" x="1809750" y="3360738"/>
          <p14:tracePt t="52138" x="1768475" y="3373438"/>
          <p14:tracePt t="52146" x="1741488" y="3373438"/>
          <p14:tracePt t="52154" x="1714500" y="3387725"/>
          <p14:tracePt t="52162" x="1658938" y="3414713"/>
          <p14:tracePt t="52169" x="1646238" y="3429000"/>
          <p14:tracePt t="52177" x="1631950" y="3443288"/>
          <p14:tracePt t="52186" x="1617663" y="3455988"/>
          <p14:tracePt t="52194" x="1617663" y="3484563"/>
          <p14:tracePt t="52202" x="1617663" y="3524250"/>
          <p14:tracePt t="52209" x="1617663" y="3565525"/>
          <p14:tracePt t="52222" x="1617663" y="3594100"/>
          <p14:tracePt t="52226" x="1617663" y="3635375"/>
          <p14:tracePt t="52237" x="1646238" y="3730625"/>
          <p14:tracePt t="52243" x="1658938" y="3786188"/>
          <p14:tracePt t="52254" x="1673225" y="3827463"/>
          <p14:tracePt t="52259" x="1700213" y="3908425"/>
          <p14:tracePt t="52268" x="1714500" y="3937000"/>
          <p14:tracePt t="52276" x="1741488" y="3990975"/>
          <p14:tracePt t="52284" x="1741488" y="4019550"/>
          <p14:tracePt t="52291" x="1755775" y="4046538"/>
          <p14:tracePt t="52303" x="1768475" y="4100513"/>
          <p14:tracePt t="52308" x="1782763" y="4129088"/>
          <p14:tracePt t="52316" x="1797050" y="4141788"/>
          <p14:tracePt t="52324" x="1838325" y="4197350"/>
          <p14:tracePt t="52332" x="1851025" y="4210050"/>
          <p14:tracePt t="52340" x="1865313" y="4238625"/>
          <p14:tracePt t="52348" x="1879600" y="4251325"/>
          <p14:tracePt t="52355" x="1919288" y="4279900"/>
          <p14:tracePt t="52365" x="1947863" y="4292600"/>
          <p14:tracePt t="52372" x="1974850" y="4306888"/>
          <p14:tracePt t="52380" x="1989138" y="4306888"/>
          <p14:tracePt t="52387" x="2057400" y="4306888"/>
          <p14:tracePt t="52395" x="2098675" y="4306888"/>
          <p14:tracePt t="52403" x="2139950" y="4292600"/>
          <p14:tracePt t="52412" x="2181225" y="4292600"/>
          <p14:tracePt t="52420" x="2235200" y="4279900"/>
          <p14:tracePt t="52428" x="2332038" y="4251325"/>
          <p14:tracePt t="52436" x="2386013" y="4238625"/>
          <p14:tracePt t="52444" x="2441575" y="4210050"/>
          <p14:tracePt t="52454" x="2482850" y="4197350"/>
          <p14:tracePt t="52460" x="2536825" y="4183063"/>
          <p14:tracePt t="52467" x="2578100" y="4170363"/>
          <p14:tracePt t="52476" x="2646363" y="4129088"/>
          <p14:tracePt t="52484" x="2660650" y="4114800"/>
          <p14:tracePt t="52492" x="2687638" y="4100513"/>
          <p14:tracePt t="52503" x="2701925" y="4087813"/>
          <p14:tracePt t="52508" x="2716213" y="4073525"/>
          <p14:tracePt t="52519" x="2743200" y="4019550"/>
          <p14:tracePt t="52526" x="2755900" y="4005263"/>
          <p14:tracePt t="52535" x="2784475" y="3949700"/>
          <p14:tracePt t="52542" x="2797175" y="3908425"/>
          <p14:tracePt t="52552" x="2825750" y="3867150"/>
          <p14:tracePt t="52558" x="2825750" y="3854450"/>
          <p14:tracePt t="52566" x="2838450" y="3813175"/>
          <p14:tracePt t="52574" x="2852738" y="3798888"/>
          <p14:tracePt t="52581" x="2867025" y="3786188"/>
          <p14:tracePt t="52590" x="2867025" y="3757613"/>
          <p14:tracePt t="52598" x="2867025" y="3744913"/>
          <p14:tracePt t="52605" x="2867025" y="3730625"/>
          <p14:tracePt t="52614" x="2867025" y="3716338"/>
          <p14:tracePt t="52621" x="2879725" y="3676650"/>
          <p14:tracePt t="52629" x="2879725" y="3662363"/>
          <p14:tracePt t="52637" x="2879725" y="3635375"/>
          <p14:tracePt t="52646" x="2879725" y="3621088"/>
          <p14:tracePt t="52654" x="2879725" y="3579813"/>
          <p14:tracePt t="52661" x="2879725" y="3565525"/>
          <p14:tracePt t="52670" x="2879725" y="3524250"/>
          <p14:tracePt t="52677" x="2879725" y="3497263"/>
          <p14:tracePt t="52685" x="2879725" y="3470275"/>
          <p14:tracePt t="52694" x="2879725" y="3414713"/>
          <p14:tracePt t="52701" x="2879725" y="3387725"/>
          <p14:tracePt t="52710" x="2867025" y="3333750"/>
          <p14:tracePt t="52718" x="2867025" y="3305175"/>
          <p14:tracePt t="52726" x="2867025" y="3278188"/>
          <p14:tracePt t="52734" x="2867025" y="3263900"/>
          <p14:tracePt t="52742" x="2867025" y="3251200"/>
          <p14:tracePt t="52750" x="2867025" y="3236913"/>
          <p14:tracePt t="52758" x="2852738" y="3222625"/>
          <p14:tracePt t="52766" x="2838450" y="3209925"/>
          <p14:tracePt t="52774" x="2838450" y="3195638"/>
          <p14:tracePt t="52787" x="2825750" y="3181350"/>
          <p14:tracePt t="52791" x="2811463" y="3181350"/>
          <p14:tracePt t="52802" x="2797175" y="3168650"/>
          <p14:tracePt t="52809" x="2770188" y="3154363"/>
          <p14:tracePt t="52817" x="2755900" y="3141663"/>
          <p14:tracePt t="52825" x="2728913" y="3127375"/>
          <p14:tracePt t="52832" x="2660650" y="3127375"/>
          <p14:tracePt t="52840" x="2633663" y="3127375"/>
          <p14:tracePt t="52848" x="2592388" y="3127375"/>
          <p14:tracePt t="52856" x="2563813" y="3127375"/>
          <p14:tracePt t="52864" x="2524125" y="3113088"/>
          <p14:tracePt t="52872" x="2427288" y="3113088"/>
          <p14:tracePt t="52880" x="2373313" y="3113088"/>
          <p14:tracePt t="52888" x="2332038" y="3113088"/>
          <p14:tracePt t="52896" x="2276475" y="3113088"/>
          <p14:tracePt t="52903" x="2222500" y="3113088"/>
          <p14:tracePt t="52911" x="2139950" y="3113088"/>
          <p14:tracePt t="52920" x="2111375" y="3113088"/>
          <p14:tracePt t="52928" x="2098675" y="3113088"/>
          <p14:tracePt t="52935" x="2070100" y="3113088"/>
          <p14:tracePt t="52944" x="2057400" y="3113088"/>
          <p14:tracePt t="52951" x="2043113" y="3113088"/>
          <p14:tracePt t="52959" x="2030413" y="3113088"/>
          <p14:tracePt t="52970" x="2001838" y="3113088"/>
          <p14:tracePt t="52976" x="1989138" y="3113088"/>
          <p14:tracePt t="52984" x="1960563" y="3113088"/>
          <p14:tracePt t="52991" x="1947863" y="3113088"/>
          <p14:tracePt t="52999" x="1933575" y="3127375"/>
          <p14:tracePt t="53008" x="1906588" y="3154363"/>
          <p14:tracePt t="53015" x="1879600" y="3181350"/>
          <p14:tracePt t="53024" x="1838325" y="3209925"/>
          <p14:tracePt t="53032" x="1809750" y="3251200"/>
          <p14:tracePt t="53040" x="1768475" y="3278188"/>
          <p14:tracePt t="53047" x="1700213" y="3360738"/>
          <p14:tracePt t="53056" x="1658938" y="3402013"/>
          <p14:tracePt t="53064" x="1631950" y="3429000"/>
          <p14:tracePt t="53072" x="1604963" y="3455988"/>
          <p14:tracePt t="53084" x="1576388" y="3484563"/>
          <p14:tracePt t="53087" x="1563688" y="3524250"/>
          <p14:tracePt t="53097" x="1549400" y="3552825"/>
          <p14:tracePt t="53106" x="1536700" y="3594100"/>
          <p14:tracePt t="53115" x="1536700" y="3635375"/>
          <p14:tracePt t="53122" x="1536700" y="3689350"/>
          <p14:tracePt t="53129" x="1536700" y="3730625"/>
          <p14:tracePt t="53137" x="1536700" y="3786188"/>
          <p14:tracePt t="53146" x="1549400" y="3840163"/>
          <p14:tracePt t="53154" x="1576388" y="3895725"/>
          <p14:tracePt t="53162" x="1590675" y="3949700"/>
          <p14:tracePt t="53169" x="1617663" y="3990975"/>
          <p14:tracePt t="53177" x="1646238" y="4032250"/>
          <p14:tracePt t="53186" x="1673225" y="4059238"/>
          <p14:tracePt t="53194" x="1700213" y="4073525"/>
          <p14:tracePt t="53201" x="1714500" y="4073525"/>
          <p14:tracePt t="53209" x="1741488" y="4073525"/>
          <p14:tracePt t="53218" x="1782763" y="4073525"/>
          <p14:tracePt t="53226" x="1824038" y="4087813"/>
          <p14:tracePt t="53235" x="1879600" y="4087813"/>
          <p14:tracePt t="53241" x="1933575" y="4087813"/>
          <p14:tracePt t="53250" x="2001838" y="4087813"/>
          <p14:tracePt t="53258" x="2152650" y="4087813"/>
          <p14:tracePt t="53268" x="2222500" y="4087813"/>
          <p14:tracePt t="53274" x="2290763" y="4087813"/>
          <p14:tracePt t="53283" x="2359025" y="4087813"/>
          <p14:tracePt t="53290" x="2413000" y="4087813"/>
          <p14:tracePt t="53299" x="2482850" y="4087813"/>
          <p14:tracePt t="53305" x="2551113" y="4087813"/>
          <p14:tracePt t="53315" x="2605088" y="4100513"/>
          <p14:tracePt t="53322" x="2660650" y="4100513"/>
          <p14:tracePt t="53329" x="2701925" y="4100513"/>
          <p14:tracePt t="53338" x="2716213" y="4087813"/>
          <p14:tracePt t="53346" x="2728913" y="4073525"/>
          <p14:tracePt t="53361" x="2728913" y="4059238"/>
          <p14:tracePt t="53372" x="2743200" y="4019550"/>
          <p14:tracePt t="53379" x="2755900" y="4005263"/>
          <p14:tracePt t="53388" x="2770188" y="3963988"/>
          <p14:tracePt t="53396" x="2770188" y="3949700"/>
          <p14:tracePt t="53403" x="2784475" y="3908425"/>
          <p14:tracePt t="53411" x="2797175" y="3895725"/>
          <p14:tracePt t="53420" x="2797175" y="3881438"/>
          <p14:tracePt t="53427" x="2811463" y="3867150"/>
          <p14:tracePt t="53436" x="2811463" y="3854450"/>
          <p14:tracePt t="53444" x="2825750" y="3840163"/>
          <p14:tracePt t="53452" x="2838450" y="3827463"/>
          <p14:tracePt t="53459" x="2838450" y="3798888"/>
          <p14:tracePt t="53470" x="2852738" y="3771900"/>
          <p14:tracePt t="53476" x="2852738" y="3757613"/>
          <p14:tracePt t="53487" x="2867025" y="3730625"/>
          <p14:tracePt t="53492" x="2867025" y="3716338"/>
          <p14:tracePt t="53501" x="2867025" y="3703638"/>
          <p14:tracePt t="53508" x="2879725" y="3676650"/>
          <p14:tracePt t="53518" x="2879725" y="3662363"/>
          <p14:tracePt t="53532" x="2879725" y="3648075"/>
          <p14:tracePt t="53840" x="2879725" y="3635375"/>
          <p14:tracePt t="53878" x="0" y="0"/>
        </p14:tracePtLst>
        <p14:tracePtLst>
          <p14:tracePt t="62623" x="2262188" y="3319463"/>
          <p14:tracePt t="62746" x="2249488" y="3319463"/>
          <p14:tracePt t="62755" x="2235200" y="3319463"/>
          <p14:tracePt t="62765" x="2208213" y="3305175"/>
          <p14:tracePt t="62772" x="2166938" y="3305175"/>
          <p14:tracePt t="62780" x="2111375" y="3305175"/>
          <p14:tracePt t="62789" x="2057400" y="3305175"/>
          <p14:tracePt t="62796" x="2001838" y="3305175"/>
          <p14:tracePt t="62804" x="1933575" y="3319463"/>
          <p14:tracePt t="62812" x="1865313" y="3333750"/>
          <p14:tracePt t="62820" x="1809750" y="3346450"/>
          <p14:tracePt t="62828" x="1768475" y="3360738"/>
          <p14:tracePt t="62836" x="1741488" y="3373438"/>
          <p14:tracePt t="62844" x="1728788" y="3387725"/>
          <p14:tracePt t="62852" x="1714500" y="3402013"/>
          <p14:tracePt t="62861" x="1714500" y="3414713"/>
          <p14:tracePt t="62867" x="1714500" y="3429000"/>
          <p14:tracePt t="62877" x="1714500" y="3455988"/>
          <p14:tracePt t="62883" x="1714500" y="3497263"/>
          <p14:tracePt t="62894" x="1714500" y="3579813"/>
          <p14:tracePt t="62900" x="1728788" y="3635375"/>
          <p14:tracePt t="62908" x="1741488" y="3676650"/>
          <p14:tracePt t="62916" x="1755775" y="3716338"/>
          <p14:tracePt t="62932" x="1768475" y="3798888"/>
          <p14:tracePt t="62940" x="1782763" y="3840163"/>
          <p14:tracePt t="62948" x="1797050" y="3895725"/>
          <p14:tracePt t="62961" x="1824038" y="3937000"/>
          <p14:tracePt t="62963" x="1838325" y="3978275"/>
          <p14:tracePt t="62971" x="1865313" y="4005263"/>
          <p14:tracePt t="62980" x="1865313" y="4032250"/>
          <p14:tracePt t="62991" x="1892300" y="4059238"/>
          <p14:tracePt t="62996" x="1919288" y="4100513"/>
          <p14:tracePt t="63004" x="1947863" y="4114800"/>
          <p14:tracePt t="63011" x="1989138" y="4156075"/>
          <p14:tracePt t="63022" x="2043113" y="4183063"/>
          <p14:tracePt t="63029" x="2070100" y="4197350"/>
          <p14:tracePt t="63037" x="2125663" y="4224338"/>
          <p14:tracePt t="63045" x="2152650" y="4238625"/>
          <p14:tracePt t="63053" x="2208213" y="4251325"/>
          <p14:tracePt t="63063" x="2235200" y="4251325"/>
          <p14:tracePt t="63069" x="2290763" y="4251325"/>
          <p14:tracePt t="63077" x="2317750" y="4251325"/>
          <p14:tracePt t="63085" x="2359025" y="4224338"/>
          <p14:tracePt t="63094" x="2386013" y="4210050"/>
          <p14:tracePt t="63101" x="2427288" y="4183063"/>
          <p14:tracePt t="63113" x="2454275" y="4170363"/>
          <p14:tracePt t="63117" x="2509838" y="4129088"/>
          <p14:tracePt t="63127" x="2536825" y="4100513"/>
          <p14:tracePt t="63134" x="2551113" y="4087813"/>
          <p14:tracePt t="63145" x="2605088" y="4032250"/>
          <p14:tracePt t="63149" x="2619375" y="4019550"/>
          <p14:tracePt t="63159" x="2633663" y="3990975"/>
          <p14:tracePt t="63165" x="2660650" y="3963988"/>
          <p14:tracePt t="63173" x="2674938" y="3937000"/>
          <p14:tracePt t="63184" x="2687638" y="3922713"/>
          <p14:tracePt t="63192" x="2716213" y="3881438"/>
          <p14:tracePt t="63197" x="2728913" y="3867150"/>
          <p14:tracePt t="63205" x="2728913" y="3854450"/>
          <p14:tracePt t="63213" x="2743200" y="3813175"/>
          <p14:tracePt t="63222" x="2743200" y="3798888"/>
          <p14:tracePt t="63229" x="2743200" y="3771900"/>
          <p14:tracePt t="63237" x="2743200" y="3744913"/>
          <p14:tracePt t="63245" x="2743200" y="3703638"/>
          <p14:tracePt t="63255" x="2728913" y="3676650"/>
          <p14:tracePt t="63261" x="2728913" y="3648075"/>
          <p14:tracePt t="63269" x="2716213" y="3621088"/>
          <p14:tracePt t="63277" x="2716213" y="3606800"/>
          <p14:tracePt t="63285" x="2687638" y="3565525"/>
          <p14:tracePt t="63294" x="2687638" y="3552825"/>
          <p14:tracePt t="63301" x="2674938" y="3538538"/>
          <p14:tracePt t="63312" x="2660650" y="3511550"/>
          <p14:tracePt t="63318" x="2646363" y="3497263"/>
          <p14:tracePt t="63329" x="2633663" y="3470275"/>
          <p14:tracePt t="63335" x="2605088" y="3414713"/>
          <p14:tracePt t="63344" x="2592388" y="3387725"/>
          <p14:tracePt t="63351" x="2578100" y="3373438"/>
          <p14:tracePt t="63361" x="2563813" y="3360738"/>
          <p14:tracePt t="63367" x="2551113" y="3333750"/>
          <p14:tracePt t="63380" x="2536825" y="3319463"/>
          <p14:tracePt t="63393" x="2524125" y="3319463"/>
          <p14:tracePt t="63400" x="2524125" y="3305175"/>
          <p14:tracePt t="63423" x="2509838" y="3305175"/>
          <p14:tracePt t="63439" x="2495550" y="3305175"/>
          <p14:tracePt t="63447" x="2482850" y="3305175"/>
          <p14:tracePt t="63455" x="2468563" y="3305175"/>
          <p14:tracePt t="63464" x="2441575" y="3305175"/>
          <p14:tracePt t="63471" x="2413000" y="3319463"/>
          <p14:tracePt t="63479" x="2386013" y="3333750"/>
          <p14:tracePt t="63488" x="2359025" y="3333750"/>
          <p14:tracePt t="63495" x="2332038" y="3333750"/>
          <p14:tracePt t="63503" x="2303463" y="3346450"/>
          <p14:tracePt t="63511" x="2262188" y="3346450"/>
          <p14:tracePt t="63519" x="2222500" y="3360738"/>
          <p14:tracePt t="63527" x="2181225" y="3360738"/>
          <p14:tracePt t="63535" x="2139950" y="3360738"/>
          <p14:tracePt t="63545" x="2084388" y="3360738"/>
          <p14:tracePt t="63551" x="2043113" y="3360738"/>
          <p14:tracePt t="63559" x="2001838" y="3360738"/>
          <p14:tracePt t="63567" x="1974850" y="3360738"/>
          <p14:tracePt t="63576" x="1960563" y="3360738"/>
          <p14:tracePt t="63583" x="1947863" y="3360738"/>
          <p14:tracePt t="63594" x="1933575" y="3360738"/>
          <p14:tracePt t="63658" x="1919288" y="3360738"/>
          <p14:tracePt t="63666" x="1906588" y="3373438"/>
          <p14:tracePt t="63674" x="1892300" y="3402013"/>
          <p14:tracePt t="63683" x="1879600" y="3429000"/>
          <p14:tracePt t="63690" x="1865313" y="3455988"/>
          <p14:tracePt t="63698" x="1838325" y="3497263"/>
          <p14:tracePt t="63706" x="1824038" y="3538538"/>
          <p14:tracePt t="63715" x="1797050" y="3565525"/>
          <p14:tracePt t="63721" x="1782763" y="3606800"/>
          <p14:tracePt t="63729" x="1768475" y="3648075"/>
          <p14:tracePt t="63737" x="1741488" y="3676650"/>
          <p14:tracePt t="63746" x="1728788" y="3716338"/>
          <p14:tracePt t="63753" x="1714500" y="3744913"/>
          <p14:tracePt t="63761" x="1714500" y="3786188"/>
          <p14:tracePt t="63769" x="1700213" y="3813175"/>
          <p14:tracePt t="63778" x="1700213" y="3854450"/>
          <p14:tracePt t="63785" x="1700213" y="3881438"/>
          <p14:tracePt t="63793" x="1700213" y="3908425"/>
          <p14:tracePt t="63801" x="1714500" y="3937000"/>
          <p14:tracePt t="63810" x="1714500" y="3963988"/>
          <p14:tracePt t="63817" x="1728788" y="3963988"/>
          <p14:tracePt t="63825" x="1728788" y="3978275"/>
          <p14:tracePt t="63833" x="1741488" y="3978275"/>
          <p14:tracePt t="63843" x="1755775" y="3978275"/>
          <p14:tracePt t="63850" x="1768475" y="3990975"/>
          <p14:tracePt t="63860" x="1797050" y="4005263"/>
          <p14:tracePt t="63865" x="1824038" y="4019550"/>
          <p14:tracePt t="63877" x="1865313" y="4046538"/>
          <p14:tracePt t="63893" x="1906588" y="4073525"/>
          <p14:tracePt t="63897" x="1960563" y="4087813"/>
          <p14:tracePt t="63910" x="2016125" y="4114800"/>
          <p14:tracePt t="63915" x="2070100" y="4141788"/>
          <p14:tracePt t="63925" x="2125663" y="4156075"/>
          <p14:tracePt t="63932" x="2166938" y="4170363"/>
          <p14:tracePt t="63940" x="2222500" y="4183063"/>
          <p14:tracePt t="63960" x="2317750" y="4210050"/>
          <p14:tracePt t="63964" x="2359025" y="4210050"/>
          <p14:tracePt t="63971" x="2386013" y="4210050"/>
          <p14:tracePt t="63980" x="2400300" y="4210050"/>
          <p14:tracePt t="63987" x="2413000" y="4210050"/>
          <p14:tracePt t="63995" x="2427288" y="4210050"/>
          <p14:tracePt t="64003" x="2441575" y="4197350"/>
          <p14:tracePt t="64011" x="2454275" y="4183063"/>
          <p14:tracePt t="64036" x="2468563" y="4170363"/>
          <p14:tracePt t="64044" x="2482850" y="4156075"/>
          <p14:tracePt t="64051" x="2495550" y="4141788"/>
          <p14:tracePt t="64060" x="2524125" y="4114800"/>
          <p14:tracePt t="64067" x="2536825" y="4100513"/>
          <p14:tracePt t="64075" x="2551113" y="4073525"/>
          <p14:tracePt t="64083" x="2578100" y="4059238"/>
          <p14:tracePt t="64093" x="2592388" y="4032250"/>
          <p14:tracePt t="64099" x="2619375" y="4005263"/>
          <p14:tracePt t="64110" x="2633663" y="3978275"/>
          <p14:tracePt t="64124" x="2646363" y="3949700"/>
          <p14:tracePt t="64132" x="2674938" y="3908425"/>
          <p14:tracePt t="64139" x="2687638" y="3881438"/>
          <p14:tracePt t="64150" x="2701925" y="3854450"/>
          <p14:tracePt t="64155" x="2701925" y="3840163"/>
          <p14:tracePt t="64167" x="2701925" y="3827463"/>
          <p14:tracePt t="64174" x="2701925" y="3813175"/>
          <p14:tracePt t="64190" x="2701925" y="3798888"/>
          <p14:tracePt t="64199" x="2701925" y="3786188"/>
          <p14:tracePt t="64222" x="2701925" y="3771900"/>
          <p14:tracePt t="64341" x="2701925" y="3757613"/>
          <p14:tracePt t="64349" x="2701925" y="3744913"/>
          <p14:tracePt t="64360" x="2716213" y="3730625"/>
          <p14:tracePt t="64373" x="2716213" y="3716338"/>
          <p14:tracePt t="64382" x="2716213" y="3703638"/>
          <p14:tracePt t="64398" x="2716213" y="3689350"/>
          <p14:tracePt t="64406" x="0" y="0"/>
        </p14:tracePtLst>
        <p14:tracePtLst>
          <p14:tracePt t="77363" x="2262188" y="3292475"/>
          <p14:tracePt t="77448" x="2276475" y="3292475"/>
          <p14:tracePt t="77486" x="2276475" y="3278188"/>
          <p14:tracePt t="77512" x="2276475" y="3263900"/>
          <p14:tracePt t="77537" x="2262188" y="3251200"/>
          <p14:tracePt t="77543" x="2249488" y="3251200"/>
          <p14:tracePt t="77558" x="2235200" y="3251200"/>
          <p14:tracePt t="77569" x="2222500" y="3251200"/>
          <p14:tracePt t="77582" x="2208213" y="3251200"/>
          <p14:tracePt t="77600" x="2193925" y="3251200"/>
          <p14:tracePt t="77624" x="2181225" y="3251200"/>
          <p14:tracePt t="77640" x="2181225" y="3263900"/>
          <p14:tracePt t="77651" x="2166938" y="3263900"/>
          <p14:tracePt t="77658" x="2152650" y="3278188"/>
          <p14:tracePt t="77664" x="2139950" y="3292475"/>
          <p14:tracePt t="77679" x="2125663" y="3292475"/>
          <p14:tracePt t="77691" x="2098675" y="3305175"/>
          <p14:tracePt t="77696" x="2084388" y="3305175"/>
          <p14:tracePt t="77708" x="2084388" y="3319463"/>
          <p14:tracePt t="77723" x="2070100" y="3319463"/>
          <p14:tracePt t="77728" x="2057400" y="3319463"/>
          <p14:tracePt t="77740" x="2043113" y="3319463"/>
          <p14:tracePt t="77754" x="2043113" y="3333750"/>
          <p14:tracePt t="77761" x="2030413" y="3333750"/>
          <p14:tracePt t="77784" x="2030413" y="3346450"/>
          <p14:tracePt t="77792" x="2016125" y="3346450"/>
          <p14:tracePt t="77801" x="2001838" y="3360738"/>
          <p14:tracePt t="77816" x="1989138" y="3373438"/>
          <p14:tracePt t="77824" x="1974850" y="3387725"/>
          <p14:tracePt t="77834" x="1960563" y="3402013"/>
          <p14:tracePt t="77848" x="1947863" y="3414713"/>
          <p14:tracePt t="77856" x="1933575" y="3429000"/>
          <p14:tracePt t="77865" x="1933575" y="3443288"/>
          <p14:tracePt t="77882" x="1919288" y="3443288"/>
          <p14:tracePt t="77888" x="1919288" y="3455988"/>
          <p14:tracePt t="77914" x="1919288" y="3470275"/>
          <p14:tracePt t="77922" x="1919288" y="3484563"/>
          <p14:tracePt t="77946" x="1919288" y="3497263"/>
          <p14:tracePt t="77961" x="1933575" y="3524250"/>
          <p14:tracePt t="77974" x="1947863" y="3538538"/>
          <p14:tracePt t="77979" x="1974850" y="3552825"/>
          <p14:tracePt t="77988" x="2001838" y="3565525"/>
          <p14:tracePt t="77995" x="2016125" y="3579813"/>
          <p14:tracePt t="78006" x="2070100" y="3594100"/>
          <p14:tracePt t="78011" x="2084388" y="3606800"/>
          <p14:tracePt t="78019" x="2111375" y="3606800"/>
          <p14:tracePt t="78026" x="2139950" y="3621088"/>
          <p14:tracePt t="78035" x="2166938" y="3621088"/>
          <p14:tracePt t="78042" x="2181225" y="3635375"/>
          <p14:tracePt t="78050" x="2235200" y="3635375"/>
          <p14:tracePt t="78059" x="2249488" y="3635375"/>
          <p14:tracePt t="78068" x="2276475" y="3635375"/>
          <p14:tracePt t="78074" x="2290763" y="3635375"/>
          <p14:tracePt t="78082" x="2317750" y="3635375"/>
          <p14:tracePt t="78090" x="2344738" y="3635375"/>
          <p14:tracePt t="78099" x="2359025" y="3635375"/>
          <p14:tracePt t="78106" x="2386013" y="3635375"/>
          <p14:tracePt t="78114" x="2413000" y="3635375"/>
          <p14:tracePt t="78122" x="2454275" y="3635375"/>
          <p14:tracePt t="78133" x="2468563" y="3635375"/>
          <p14:tracePt t="78138" x="2482850" y="3635375"/>
          <p14:tracePt t="78146" x="2495550" y="3635375"/>
          <p14:tracePt t="78154" x="2509838" y="3635375"/>
          <p14:tracePt t="78162" x="2524125" y="3635375"/>
          <p14:tracePt t="78180" x="2536825" y="3635375"/>
          <p14:tracePt t="78192" x="2551113" y="3621088"/>
          <p14:tracePt t="78208" x="2563813" y="3621088"/>
          <p14:tracePt t="78228" x="2563813" y="3606800"/>
          <p14:tracePt t="78252" x="2578100" y="3606800"/>
          <p14:tracePt t="78261" x="2578100" y="3594100"/>
          <p14:tracePt t="78276" x="2578100" y="3579813"/>
          <p14:tracePt t="78292" x="2578100" y="3565525"/>
          <p14:tracePt t="78316" x="2578100" y="3552825"/>
          <p14:tracePt t="78324" x="2578100" y="3538538"/>
          <p14:tracePt t="78340" x="2578100" y="3524250"/>
          <p14:tracePt t="78348" x="2578100" y="3511550"/>
          <p14:tracePt t="78368" x="2578100" y="3497263"/>
          <p14:tracePt t="78380" x="2578100" y="3484563"/>
          <p14:tracePt t="78412" x="2578100" y="3470275"/>
          <p14:tracePt t="78438" x="2563813" y="3455988"/>
          <p14:tracePt t="78460" x="2551113" y="3429000"/>
          <p14:tracePt t="78470" x="2536825" y="3429000"/>
          <p14:tracePt t="78478" x="2524125" y="3414713"/>
          <p14:tracePt t="78486" x="2509838" y="3414713"/>
          <p14:tracePt t="78510" x="2482850" y="3402013"/>
          <p14:tracePt t="78526" x="2468563" y="3387725"/>
          <p14:tracePt t="78537" x="2441575" y="3387725"/>
          <p14:tracePt t="78542" x="2427288" y="3387725"/>
          <p14:tracePt t="78550" x="2413000" y="3387725"/>
          <p14:tracePt t="78568" x="2400300" y="3387725"/>
          <p14:tracePt t="78574" x="2373313" y="3387725"/>
          <p14:tracePt t="78582" x="2332038" y="3373438"/>
          <p14:tracePt t="78590" x="2303463" y="3373438"/>
          <p14:tracePt t="78600" x="2276475" y="3373438"/>
          <p14:tracePt t="78614" x="2249488" y="3373438"/>
          <p14:tracePt t="78622" x="2208213" y="3360738"/>
          <p14:tracePt t="78632" x="2181225" y="3360738"/>
          <p14:tracePt t="78638" x="2152650" y="3360738"/>
          <p14:tracePt t="78646" x="2139950" y="3360738"/>
          <p14:tracePt t="78662" x="2111375" y="3360738"/>
          <p14:tracePt t="78678" x="2098675" y="3360738"/>
          <p14:tracePt t="78692" x="2084388" y="3360738"/>
          <p14:tracePt t="78704" x="2057400" y="3360738"/>
          <p14:tracePt t="78712" x="2030413" y="3373438"/>
          <p14:tracePt t="78722" x="2001838" y="3373438"/>
          <p14:tracePt t="78726" x="1974850" y="3373438"/>
          <p14:tracePt t="78742" x="1947863" y="3387725"/>
          <p14:tracePt t="78752" x="1919288" y="3387725"/>
          <p14:tracePt t="78762" x="1906588" y="3402013"/>
          <p14:tracePt t="78771" x="1892300" y="3402013"/>
          <p14:tracePt t="78784" x="1865313" y="3414713"/>
          <p14:tracePt t="78792" x="1851025" y="3414713"/>
          <p14:tracePt t="78800" x="1838325" y="3429000"/>
          <p14:tracePt t="78815" x="1824038" y="3429000"/>
          <p14:tracePt t="78823" x="1809750" y="3443288"/>
          <p14:tracePt t="78848" x="1797050" y="3455988"/>
          <p14:tracePt t="78864" x="1782763" y="3470275"/>
          <p14:tracePt t="78879" x="1782763" y="3484563"/>
          <p14:tracePt t="78889" x="1768475" y="3484563"/>
          <p14:tracePt t="78895" x="1768475" y="3497263"/>
          <p14:tracePt t="78912" x="1768475" y="3511550"/>
          <p14:tracePt t="78922" x="1755775" y="3538538"/>
          <p14:tracePt t="78928" x="1755775" y="3552825"/>
          <p14:tracePt t="78946" x="1755775" y="3565525"/>
          <p14:tracePt t="78962" x="1755775" y="3606800"/>
          <p14:tracePt t="78976" x="1755775" y="3621088"/>
          <p14:tracePt t="78985" x="1755775" y="3635375"/>
          <p14:tracePt t="78991" x="1768475" y="3648075"/>
          <p14:tracePt t="79007" x="1782763" y="3662363"/>
          <p14:tracePt t="79017" x="1797050" y="3676650"/>
          <p14:tracePt t="79032" x="1824038" y="3689350"/>
          <p14:tracePt t="79042" x="1865313" y="3716338"/>
          <p14:tracePt t="79049" x="1892300" y="3730625"/>
          <p14:tracePt t="79065" x="1947863" y="3744913"/>
          <p14:tracePt t="79073" x="2001838" y="3757613"/>
          <p14:tracePt t="79092" x="2057400" y="3757613"/>
          <p14:tracePt t="79098" x="2111375" y="3771900"/>
          <p14:tracePt t="79114" x="2166938" y="3771900"/>
          <p14:tracePt t="79124" x="2235200" y="3771900"/>
          <p14:tracePt t="79129" x="2276475" y="3771900"/>
          <p14:tracePt t="79145" x="2317750" y="3757613"/>
          <p14:tracePt t="79155" x="2359025" y="3744913"/>
          <p14:tracePt t="79169" x="2386013" y="3730625"/>
          <p14:tracePt t="79178" x="2427288" y="3716338"/>
          <p14:tracePt t="79189" x="2454275" y="3689350"/>
          <p14:tracePt t="79201" x="2468563" y="3676650"/>
          <p14:tracePt t="79210" x="2482850" y="3648075"/>
          <p14:tracePt t="79226" x="2495550" y="3621088"/>
          <p14:tracePt t="79233" x="2509838" y="3594100"/>
          <p14:tracePt t="79241" x="2509838" y="3565525"/>
          <p14:tracePt t="79257" x="2524125" y="3552825"/>
          <p14:tracePt t="79265" x="2524125" y="3538538"/>
          <p14:tracePt t="79290" x="2536825" y="3538538"/>
          <p14:tracePt t="79299" x="2536825" y="3524250"/>
          <p14:tracePt t="79630" x="2536825" y="3511550"/>
          <p14:tracePt t="79662" x="2536825" y="3497263"/>
          <p14:tracePt t="79702" x="2524125" y="3484563"/>
          <p14:tracePt t="79718" x="2509838" y="3484563"/>
          <p14:tracePt t="79746" x="2495550" y="3484563"/>
          <p14:tracePt t="79753" x="2495550" y="3470275"/>
          <p14:tracePt t="79758" x="2482850" y="3470275"/>
          <p14:tracePt t="79767" x="2468563" y="3470275"/>
          <p14:tracePt t="79776" x="2441575" y="3455988"/>
          <p14:tracePt t="79784" x="2427288" y="3455988"/>
          <p14:tracePt t="79790" x="2413000" y="3455988"/>
          <p14:tracePt t="79798" x="2400300" y="3455988"/>
          <p14:tracePt t="79815" x="2386013" y="3455988"/>
          <p14:tracePt t="79823" x="2373313" y="3443288"/>
          <p14:tracePt t="79830" x="2359025" y="3443288"/>
          <p14:tracePt t="79838" x="2344738" y="3429000"/>
          <p14:tracePt t="79846" x="2317750" y="3429000"/>
          <p14:tracePt t="79856" x="2303463" y="3414713"/>
          <p14:tracePt t="79862" x="2290763" y="3414713"/>
          <p14:tracePt t="79872" x="2262188" y="3414713"/>
          <p14:tracePt t="79879" x="2249488" y="3402013"/>
          <p14:tracePt t="79887" x="2222500" y="3402013"/>
          <p14:tracePt t="79896" x="2208213" y="3402013"/>
          <p14:tracePt t="79904" x="2193925" y="3402013"/>
          <p14:tracePt t="79912" x="2166938" y="3402013"/>
          <p14:tracePt t="79920" x="2139950" y="3402013"/>
          <p14:tracePt t="79928" x="2111375" y="3402013"/>
          <p14:tracePt t="79936" x="2084388" y="3402013"/>
          <p14:tracePt t="79945" x="2070100" y="3402013"/>
          <p14:tracePt t="79955" x="2043113" y="3402013"/>
          <p14:tracePt t="79961" x="2030413" y="3402013"/>
          <p14:tracePt t="79979" x="1989138" y="3402013"/>
          <p14:tracePt t="79987" x="1960563" y="3402013"/>
          <p14:tracePt t="79992" x="1933575" y="3402013"/>
          <p14:tracePt t="80000" x="1919288" y="3402013"/>
          <p14:tracePt t="80013" x="1906588" y="3402013"/>
          <p14:tracePt t="80018" x="1892300" y="3402013"/>
          <p14:tracePt t="80024" x="1879600" y="3402013"/>
          <p14:tracePt t="80032" x="1851025" y="3402013"/>
          <p14:tracePt t="80043" x="1851025" y="3414713"/>
          <p14:tracePt t="80049" x="1838325" y="3414713"/>
          <p14:tracePt t="80056" x="1824038" y="3414713"/>
          <p14:tracePt t="80066" x="1809750" y="3429000"/>
          <p14:tracePt t="80090" x="1809750" y="3443288"/>
          <p14:tracePt t="80096" x="1797050" y="3443288"/>
          <p14:tracePt t="80120" x="1797050" y="3455988"/>
          <p14:tracePt t="80144" x="1797050" y="3470275"/>
          <p14:tracePt t="80168" x="1797050" y="3484563"/>
          <p14:tracePt t="80181" x="1797050" y="3497263"/>
          <p14:tracePt t="80186" x="1809750" y="3511550"/>
          <p14:tracePt t="80195" x="1824038" y="3524250"/>
          <p14:tracePt t="80202" x="1838325" y="3538538"/>
          <p14:tracePt t="80213" x="1865313" y="3538538"/>
          <p14:tracePt t="80218" x="1892300" y="3552825"/>
          <p14:tracePt t="80226" x="1919288" y="3565525"/>
          <p14:tracePt t="80234" x="1947863" y="3579813"/>
          <p14:tracePt t="80243" x="2016125" y="3594100"/>
          <p14:tracePt t="80250" x="2057400" y="3606800"/>
          <p14:tracePt t="80258" x="2098675" y="3606800"/>
          <p14:tracePt t="80265" x="2125663" y="3621088"/>
          <p14:tracePt t="80273" x="2166938" y="3621088"/>
          <p14:tracePt t="80281" x="2208213" y="3621088"/>
          <p14:tracePt t="80290" x="2235200" y="3621088"/>
          <p14:tracePt t="80297" x="2276475" y="3621088"/>
          <p14:tracePt t="80305" x="2317750" y="3606800"/>
          <p14:tracePt t="80314" x="2332038" y="3606800"/>
          <p14:tracePt t="80321" x="2359025" y="3594100"/>
          <p14:tracePt t="80329" x="2373313" y="3579813"/>
          <p14:tracePt t="80337" x="2386013" y="3579813"/>
          <p14:tracePt t="80345" x="2386013" y="3565525"/>
          <p14:tracePt t="80353" x="2400300" y="3565525"/>
          <p14:tracePt t="80362" x="2427288" y="3552825"/>
          <p14:tracePt t="80369" x="2441575" y="3538538"/>
          <p14:tracePt t="80379" x="2454275" y="3538538"/>
          <p14:tracePt t="80385" x="2468563" y="3524250"/>
          <p14:tracePt t="80396" x="2482850" y="3524250"/>
          <p14:tracePt t="80401" x="2482850" y="3511550"/>
          <p14:tracePt t="80421" x="2495550" y="3511550"/>
          <p14:tracePt t="80426" x="2509838" y="3484563"/>
          <p14:tracePt t="80435" x="2524125" y="3470275"/>
          <p14:tracePt t="80442" x="2524125" y="3455988"/>
          <p14:tracePt t="80451" x="2536825" y="3429000"/>
          <p14:tracePt t="80461" x="2536825" y="3414713"/>
          <p14:tracePt t="80467" x="2536825" y="3402013"/>
          <p14:tracePt t="80482" x="2536825" y="3387725"/>
          <p14:tracePt t="80485" x="2551113" y="3373438"/>
          <p14:tracePt t="80491" x="2551113" y="3360738"/>
          <p14:tracePt t="80499" x="2551113" y="3346450"/>
          <p14:tracePt t="80515" x="2551113" y="3333750"/>
          <p14:tracePt t="80581" x="2551113" y="3319463"/>
          <p14:tracePt t="80619" x="2536825" y="3319463"/>
          <p14:tracePt t="80652" x="2524125" y="3319463"/>
          <p14:tracePt t="80659" x="2509838" y="3319463"/>
          <p14:tracePt t="80667" x="2495550" y="3305175"/>
          <p14:tracePt t="80677" x="2468563" y="3305175"/>
          <p14:tracePt t="80692" x="2454275" y="3305175"/>
          <p14:tracePt t="80724" x="2441575" y="3305175"/>
          <p14:tracePt t="80790" x="0" y="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EAE96E67-553C-1D9D-19A4-5ECD0BDD2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121" y="370501"/>
            <a:ext cx="7106887" cy="611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55AD5F77-0C38-42F2-A316-183BB39F12D6}"/>
              </a:ext>
            </a:extLst>
          </p:cNvPr>
          <p:cNvPicPr>
            <a:picLocks noChangeAspect="1"/>
          </p:cNvPicPr>
          <p:nvPr/>
        </p:nvPicPr>
        <p:blipFill>
          <a:blip r:embed="rId4"/>
          <a:stretch>
            <a:fillRect/>
          </a:stretch>
        </p:blipFill>
        <p:spPr>
          <a:xfrm>
            <a:off x="234936" y="2920480"/>
            <a:ext cx="2884021" cy="2908121"/>
          </a:xfrm>
          <a:prstGeom prst="rect">
            <a:avLst/>
          </a:prstGeom>
        </p:spPr>
      </p:pic>
      <p:sp>
        <p:nvSpPr>
          <p:cNvPr id="2" name="Title 1">
            <a:extLst>
              <a:ext uri="{FF2B5EF4-FFF2-40B4-BE49-F238E27FC236}">
                <a16:creationId xmlns:a16="http://schemas.microsoft.com/office/drawing/2014/main" id="{319891AB-E9CC-48AF-88C2-C37BD1FB6CBE}"/>
              </a:ext>
            </a:extLst>
          </p:cNvPr>
          <p:cNvSpPr>
            <a:spLocks noGrp="1"/>
          </p:cNvSpPr>
          <p:nvPr>
            <p:ph type="title"/>
          </p:nvPr>
        </p:nvSpPr>
        <p:spPr/>
        <p:txBody>
          <a:bodyPr>
            <a:normAutofit/>
          </a:bodyPr>
          <a:lstStyle/>
          <a:p>
            <a:r>
              <a:rPr lang="en-US" sz="2400" dirty="0"/>
              <a:t>Be sure to compare your population size estimates with regional values</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p:txBody>
      </p:sp>
      <p:pic>
        <p:nvPicPr>
          <p:cNvPr id="10" name="Picture 9">
            <a:extLst>
              <a:ext uri="{FF2B5EF4-FFF2-40B4-BE49-F238E27FC236}">
                <a16:creationId xmlns:a16="http://schemas.microsoft.com/office/drawing/2014/main" id="{D22BA2EA-585B-4BCC-B7DB-69EB109E59F9}"/>
              </a:ext>
            </a:extLst>
          </p:cNvPr>
          <p:cNvPicPr>
            <a:picLocks noChangeAspect="1"/>
          </p:cNvPicPr>
          <p:nvPr/>
        </p:nvPicPr>
        <p:blipFill rotWithShape="1">
          <a:blip r:embed="rId5"/>
          <a:srcRect t="59862"/>
          <a:stretch/>
        </p:blipFill>
        <p:spPr>
          <a:xfrm>
            <a:off x="0" y="557561"/>
            <a:ext cx="3429000" cy="238500"/>
          </a:xfrm>
          <a:prstGeom prst="rect">
            <a:avLst/>
          </a:prstGeom>
        </p:spPr>
      </p:pic>
      <p:sp>
        <p:nvSpPr>
          <p:cNvPr id="14" name="Rectangle: Rounded Corners 13">
            <a:extLst>
              <a:ext uri="{FF2B5EF4-FFF2-40B4-BE49-F238E27FC236}">
                <a16:creationId xmlns:a16="http://schemas.microsoft.com/office/drawing/2014/main" id="{D299C2D8-4C3D-4517-B897-B0546F815250}"/>
              </a:ext>
            </a:extLst>
          </p:cNvPr>
          <p:cNvSpPr/>
          <p:nvPr/>
        </p:nvSpPr>
        <p:spPr>
          <a:xfrm>
            <a:off x="234936" y="5281127"/>
            <a:ext cx="2069725" cy="298579"/>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2659F3-5C33-B885-2BC1-E24B2BFD98C9}"/>
              </a:ext>
            </a:extLst>
          </p:cNvPr>
          <p:cNvSpPr txBox="1"/>
          <p:nvPr/>
        </p:nvSpPr>
        <p:spPr>
          <a:xfrm>
            <a:off x="3840831" y="6397250"/>
            <a:ext cx="2821029" cy="307777"/>
          </a:xfrm>
          <a:prstGeom prst="rect">
            <a:avLst/>
          </a:prstGeom>
          <a:noFill/>
        </p:spPr>
        <p:txBody>
          <a:bodyPr wrap="none" rtlCol="0">
            <a:spAutoFit/>
          </a:bodyPr>
          <a:lstStyle/>
          <a:p>
            <a:r>
              <a:rPr lang="en-US" sz="1400" dirty="0"/>
              <a:t>Source: World AIDS Day report 2022</a:t>
            </a:r>
          </a:p>
        </p:txBody>
      </p:sp>
    </p:spTree>
    <p:extLst>
      <p:ext uri="{BB962C8B-B14F-4D97-AF65-F5344CB8AC3E}">
        <p14:creationId xmlns:p14="http://schemas.microsoft.com/office/powerpoint/2010/main" val="263578788"/>
      </p:ext>
    </p:extLst>
  </p:cSld>
  <p:clrMapOvr>
    <a:masterClrMapping/>
  </p:clrMapOvr>
  <mc:AlternateContent xmlns:mc="http://schemas.openxmlformats.org/markup-compatibility/2006">
    <mc:Choice xmlns:p14="http://schemas.microsoft.com/office/powerpoint/2010/main" Requires="p14">
      <p:transition spd="slow" p14:dur="2000" advTm="92191"/>
    </mc:Choice>
    <mc:Fallback>
      <p:transition spd="slow" advTm="92191"/>
    </mc:Fallback>
  </mc:AlternateContent>
  <p:extLst>
    <p:ext uri="{3A86A75C-4F4B-4683-9AE1-C65F6400EC91}">
      <p14:laserTraceLst xmlns:p14="http://schemas.microsoft.com/office/powerpoint/2010/main">
        <p14:tracePtLst>
          <p14:tracePt t="19572" x="8091488" y="82550"/>
          <p14:tracePt t="19608" x="8091488" y="95250"/>
          <p14:tracePt t="19624" x="8077200" y="109538"/>
          <p14:tracePt t="19634" x="8064500" y="109538"/>
          <p14:tracePt t="19642" x="8050213" y="123825"/>
          <p14:tracePt t="19650" x="7994650" y="150813"/>
          <p14:tracePt t="19658" x="7940675" y="165100"/>
          <p14:tracePt t="19666" x="7885113" y="177800"/>
          <p14:tracePt t="19673" x="7762875" y="177800"/>
          <p14:tracePt t="19682" x="7639050" y="192088"/>
          <p14:tracePt t="19690" x="7556500" y="192088"/>
          <p14:tracePt t="19697" x="7391400" y="219075"/>
          <p14:tracePt t="19707" x="7172325" y="233363"/>
          <p14:tracePt t="19714" x="6980238" y="260350"/>
          <p14:tracePt t="19721" x="6678613" y="315913"/>
          <p14:tracePt t="19730" x="6500813" y="342900"/>
          <p14:tracePt t="19740" x="6184900" y="398463"/>
          <p14:tracePt t="19746" x="5883275" y="452438"/>
          <p14:tracePt t="19756" x="5567363" y="549275"/>
          <p14:tracePt t="19762" x="5362575" y="617538"/>
          <p14:tracePt t="19772" x="5073650" y="727075"/>
          <p14:tracePt t="19778" x="4910138" y="809625"/>
          <p14:tracePt t="19787" x="4730750" y="892175"/>
          <p14:tracePt t="19794" x="4484688" y="1028700"/>
          <p14:tracePt t="19802" x="4333875" y="1111250"/>
          <p14:tracePt t="19810" x="4197350" y="1179513"/>
          <p14:tracePt t="19818" x="4059238" y="1262063"/>
          <p14:tracePt t="19826" x="3922713" y="1344613"/>
          <p14:tracePt t="19834" x="3813175" y="1427163"/>
          <p14:tracePt t="19842" x="3703638" y="1508125"/>
          <p14:tracePt t="19849" x="3592513" y="1604963"/>
          <p14:tracePt t="19858" x="3497263" y="1728788"/>
          <p14:tracePt t="19866" x="3414713" y="1851025"/>
          <p14:tracePt t="19874" x="3346450" y="1974850"/>
          <p14:tracePt t="19882" x="3305175" y="2112963"/>
          <p14:tracePt t="19892" x="3278188" y="2235200"/>
          <p14:tracePt t="19900" x="3278188" y="2305050"/>
          <p14:tracePt t="19907" x="3278188" y="2441575"/>
          <p14:tracePt t="19916" x="3290888" y="2647950"/>
          <p14:tracePt t="19926" x="3332163" y="2784475"/>
          <p14:tracePt t="19932" x="3400425" y="2921000"/>
          <p14:tracePt t="19940" x="3482975" y="3044825"/>
          <p14:tracePt t="19947" x="3606800" y="3209925"/>
          <p14:tracePt t="19972" x="4073525" y="3621088"/>
          <p14:tracePt t="19980" x="4333875" y="3786188"/>
          <p14:tracePt t="19990" x="4567238" y="3922713"/>
          <p14:tracePt t="19996" x="4800600" y="4046538"/>
          <p14:tracePt t="20005" x="5046663" y="4170363"/>
          <p14:tracePt t="20012" x="5307013" y="4292600"/>
          <p14:tracePt t="20020" x="5567363" y="4402138"/>
          <p14:tracePt t="20028" x="5732463" y="4484688"/>
          <p14:tracePt t="20036" x="6007100" y="4594225"/>
          <p14:tracePt t="20044" x="6172200" y="4649788"/>
          <p14:tracePt t="20052" x="6432550" y="4718050"/>
          <p14:tracePt t="20060" x="6596063" y="4759325"/>
          <p14:tracePt t="20068" x="6761163" y="4800600"/>
          <p14:tracePt t="20076" x="6911975" y="4827588"/>
          <p14:tracePt t="20084" x="7172325" y="4856163"/>
          <p14:tracePt t="20092" x="7378700" y="4868863"/>
          <p14:tracePt t="20100" x="7597775" y="4868863"/>
          <p14:tracePt t="20108" x="7831138" y="4868863"/>
          <p14:tracePt t="20116" x="8091488" y="4856163"/>
          <p14:tracePt t="20124" x="8378825" y="4841875"/>
          <p14:tracePt t="20132" x="8653463" y="4827588"/>
          <p14:tracePt t="20141" x="8942388" y="4814888"/>
          <p14:tracePt t="20148" x="9229725" y="4800600"/>
          <p14:tracePt t="20155" x="9504363" y="4800600"/>
          <p14:tracePt t="20164" x="9859963" y="4800600"/>
          <p14:tracePt t="20174" x="10080625" y="4800600"/>
          <p14:tracePt t="20182" x="10285413" y="4773613"/>
          <p14:tracePt t="20193" x="10491788" y="4732338"/>
          <p14:tracePt t="20198" x="10725150" y="4635500"/>
          <p14:tracePt t="20205" x="10861675" y="4567238"/>
          <p14:tracePt t="20214" x="11026775" y="4443413"/>
          <p14:tracePt t="20224" x="11136313" y="4362450"/>
          <p14:tracePt t="20230" x="11287125" y="4197350"/>
          <p14:tracePt t="20238" x="11355388" y="4073525"/>
          <p14:tracePt t="20245" x="11423650" y="3881438"/>
          <p14:tracePt t="20256" x="11450638" y="3744913"/>
          <p14:tracePt t="20262" x="11450638" y="3579813"/>
          <p14:tracePt t="20270" x="11450638" y="3402013"/>
          <p14:tracePt t="20278" x="11450638" y="3263900"/>
          <p14:tracePt t="20285" x="11437938" y="3100388"/>
          <p14:tracePt t="20294" x="11423650" y="3003550"/>
          <p14:tracePt t="20302" x="11396663" y="2867025"/>
          <p14:tracePt t="20310" x="11341100" y="2716213"/>
          <p14:tracePt t="20318" x="11287125" y="2592388"/>
          <p14:tracePt t="20326" x="11231563" y="2482850"/>
          <p14:tracePt t="20334" x="11163300" y="2359025"/>
          <p14:tracePt t="20342" x="11068050" y="2235200"/>
          <p14:tracePt t="20350" x="10944225" y="2112963"/>
          <p14:tracePt t="20359" x="10834688" y="2001838"/>
          <p14:tracePt t="20365" x="10737850" y="1920875"/>
          <p14:tracePt t="20376" x="10601325" y="1824038"/>
          <p14:tracePt t="20382" x="10491788" y="1755775"/>
          <p14:tracePt t="20392" x="10394950" y="1700213"/>
          <p14:tracePt t="20397" x="10272713" y="1646238"/>
          <p14:tracePt t="20406" x="10134600" y="1604963"/>
          <p14:tracePt t="20414" x="9969500" y="1549400"/>
          <p14:tracePt t="20423" x="9847263" y="1522413"/>
          <p14:tracePt t="20430" x="9613900" y="1481138"/>
          <p14:tracePt t="20439" x="9463088" y="1454150"/>
          <p14:tracePt t="20448" x="9215438" y="1412875"/>
          <p14:tracePt t="20458" x="9037638" y="1385888"/>
          <p14:tracePt t="20461" x="8845550" y="1357313"/>
          <p14:tracePt t="20471" x="8570913" y="1330325"/>
          <p14:tracePt t="20480" x="8407400" y="1303338"/>
          <p14:tracePt t="20488" x="8228013" y="1276350"/>
          <p14:tracePt t="20496" x="8064500" y="1235075"/>
          <p14:tracePt t="20504" x="7885113" y="1206500"/>
          <p14:tracePt t="20512" x="7721600" y="1179513"/>
          <p14:tracePt t="20520" x="7556500" y="1165225"/>
          <p14:tracePt t="20528" x="7391400" y="1152525"/>
          <p14:tracePt t="20536" x="7227888" y="1152525"/>
          <p14:tracePt t="20543" x="7048500" y="1152525"/>
          <p14:tracePt t="20552" x="6884988" y="1165225"/>
          <p14:tracePt t="20561" x="6788150" y="1179513"/>
          <p14:tracePt t="20568" x="6583363" y="1206500"/>
          <p14:tracePt t="20579" x="6362700" y="1247775"/>
          <p14:tracePt t="20584" x="6143625" y="1303338"/>
          <p14:tracePt t="20593" x="5938838" y="1357313"/>
          <p14:tracePt t="20599" x="5705475" y="1427163"/>
          <p14:tracePt t="20609" x="5472113" y="1495425"/>
          <p14:tracePt t="20615" x="5224463" y="1590675"/>
          <p14:tracePt t="20623" x="4978400" y="1687513"/>
          <p14:tracePt t="20631" x="4745038" y="1797050"/>
          <p14:tracePt t="20643" x="4538663" y="1892300"/>
          <p14:tracePt t="20647" x="4333875" y="2001838"/>
          <p14:tracePt t="20656" x="4237038" y="2043113"/>
          <p14:tracePt t="20664" x="4059238" y="2139950"/>
          <p14:tracePt t="20673" x="3908425" y="2222500"/>
          <p14:tracePt t="20679" x="3784600" y="2305050"/>
          <p14:tracePt t="20688" x="3689350" y="2386013"/>
          <p14:tracePt t="20695" x="3606800" y="2468563"/>
          <p14:tracePt t="20704" x="3538538" y="2551113"/>
          <p14:tracePt t="20711" x="3482975" y="2660650"/>
          <p14:tracePt t="20721" x="3429000" y="2770188"/>
          <p14:tracePt t="20727" x="3387725" y="2879725"/>
          <p14:tracePt t="20738" x="3360738" y="3017838"/>
          <p14:tracePt t="20743" x="3332163" y="3141663"/>
          <p14:tracePt t="20754" x="3319463" y="3209925"/>
          <p14:tracePt t="20761" x="3290888" y="3333750"/>
          <p14:tracePt t="20769" x="3278188" y="3429000"/>
          <p14:tracePt t="20780" x="3278188" y="3524250"/>
          <p14:tracePt t="20785" x="3278188" y="3579813"/>
          <p14:tracePt t="20795" x="3278188" y="3662363"/>
          <p14:tracePt t="20801" x="3290888" y="3716338"/>
          <p14:tracePt t="20810" x="3346450" y="3827463"/>
          <p14:tracePt t="20817" x="3455988" y="3990975"/>
          <p14:tracePt t="20827" x="3565525" y="4129088"/>
          <p14:tracePt t="20833" x="3675063" y="4224338"/>
          <p14:tracePt t="20843" x="3867150" y="4362450"/>
          <p14:tracePt t="20849" x="4017963" y="4471988"/>
          <p14:tracePt t="20858" x="4292600" y="4608513"/>
          <p14:tracePt t="20865" x="4498975" y="4705350"/>
          <p14:tracePt t="20875" x="4854575" y="4856163"/>
          <p14:tracePt t="20881" x="5114925" y="4951413"/>
          <p14:tracePt t="20891" x="5389563" y="5048250"/>
          <p14:tracePt t="20897" x="5829300" y="5157788"/>
          <p14:tracePt t="20906" x="6102350" y="5226050"/>
          <p14:tracePt t="20913" x="6500813" y="5294313"/>
          <p14:tracePt t="20923" x="6761163" y="5335588"/>
          <p14:tracePt t="20930" x="7131050" y="5391150"/>
          <p14:tracePt t="20939" x="7364413" y="5418138"/>
          <p14:tracePt t="20945" x="7707313" y="5445125"/>
          <p14:tracePt t="20959" x="7913688" y="5472113"/>
          <p14:tracePt t="20961" x="8256588" y="5486400"/>
          <p14:tracePt t="20970" x="8475663" y="5486400"/>
          <p14:tracePt t="20978" x="8667750" y="5486400"/>
          <p14:tracePt t="20985" x="8872538" y="5459413"/>
          <p14:tracePt t="20993" x="9051925" y="5418138"/>
          <p14:tracePt t="21001" x="9229725" y="5349875"/>
          <p14:tracePt t="21010" x="9394825" y="5267325"/>
          <p14:tracePt t="21017" x="9599613" y="5102225"/>
          <p14:tracePt t="21028" x="9667875" y="5048250"/>
          <p14:tracePt t="21036" x="9805988" y="4868863"/>
          <p14:tracePt t="21046" x="9901238" y="4745038"/>
          <p14:tracePt t="21052" x="9969500" y="4649788"/>
          <p14:tracePt t="21059" x="10039350" y="4552950"/>
          <p14:tracePt t="21067" x="10093325" y="4484688"/>
          <p14:tracePt t="21078" x="10148888" y="4402138"/>
          <p14:tracePt t="21083" x="10202863" y="4333875"/>
          <p14:tracePt t="21091" x="10258425" y="4238625"/>
          <p14:tracePt t="21099" x="10299700" y="4170363"/>
          <p14:tracePt t="21109" x="10326688" y="4087813"/>
          <p14:tracePt t="21115" x="10340975" y="3990975"/>
          <p14:tracePt t="21123" x="10353675" y="3937000"/>
          <p14:tracePt t="21131" x="10367963" y="3840163"/>
          <p14:tracePt t="21139" x="10367963" y="3730625"/>
          <p14:tracePt t="21147" x="10367963" y="3676650"/>
          <p14:tracePt t="21156" x="10367963" y="3635375"/>
          <p14:tracePt t="21163" x="10367963" y="3552825"/>
          <p14:tracePt t="21172" x="10367963" y="3511550"/>
          <p14:tracePt t="21179" x="10367963" y="3484563"/>
          <p14:tracePt t="21189" x="10382250" y="3443288"/>
          <p14:tracePt t="21195" x="10382250" y="3414713"/>
          <p14:tracePt t="21203" x="10382250" y="3387725"/>
          <p14:tracePt t="21211" x="10382250" y="3373438"/>
          <p14:tracePt t="21220" x="10382250" y="3360738"/>
          <p14:tracePt t="21227" x="10382250" y="3333750"/>
          <p14:tracePt t="21236" x="10382250" y="3305175"/>
          <p14:tracePt t="21244" x="10367963" y="3292475"/>
          <p14:tracePt t="21251" x="10353675" y="3263900"/>
          <p14:tracePt t="21259" x="10340975" y="3236913"/>
          <p14:tracePt t="21267" x="10340975" y="3222625"/>
          <p14:tracePt t="21275" x="10340975" y="3209925"/>
          <p14:tracePt t="21283" x="10326688" y="3209925"/>
          <p14:tracePt t="21938" x="0" y="0"/>
        </p14:tracePtLst>
        <p14:tracePtLst>
          <p14:tracePt t="37894" x="2524125" y="5019675"/>
          <p14:tracePt t="37946" x="2509838" y="5019675"/>
          <p14:tracePt t="38018" x="2495550" y="5033963"/>
          <p14:tracePt t="38036" x="2482850" y="5033963"/>
          <p14:tracePt t="38052" x="2468563" y="5033963"/>
          <p14:tracePt t="38082" x="2454275" y="5033963"/>
          <p14:tracePt t="38101" x="2441575" y="5033963"/>
          <p14:tracePt t="38113" x="2427288" y="5033963"/>
          <p14:tracePt t="38117" x="2400300" y="5033963"/>
          <p14:tracePt t="38126" x="2386013" y="5033963"/>
          <p14:tracePt t="38132" x="2359025" y="5033963"/>
          <p14:tracePt t="38145" x="2332038" y="5019675"/>
          <p14:tracePt t="38148" x="2290763" y="5019675"/>
          <p14:tracePt t="38158" x="2262188" y="5019675"/>
          <p14:tracePt t="38164" x="2222500" y="5019675"/>
          <p14:tracePt t="38177" x="2181225" y="5019675"/>
          <p14:tracePt t="38180" x="2098675" y="5019675"/>
          <p14:tracePt t="38188" x="2043113" y="5019675"/>
          <p14:tracePt t="38197" x="2001838" y="5019675"/>
          <p14:tracePt t="38208" x="1960563" y="5019675"/>
          <p14:tracePt t="38212" x="1906588" y="5019675"/>
          <p14:tracePt t="38220" x="1851025" y="5019675"/>
          <p14:tracePt t="38228" x="1809750" y="5019675"/>
          <p14:tracePt t="38239" x="1755775" y="5019675"/>
          <p14:tracePt t="38244" x="1700213" y="5019675"/>
          <p14:tracePt t="38252" x="1646238" y="5019675"/>
          <p14:tracePt t="38261" x="1590675" y="5019675"/>
          <p14:tracePt t="38271" x="1549400" y="5019675"/>
          <p14:tracePt t="38276" x="1439863" y="5006975"/>
          <p14:tracePt t="38284" x="1398588" y="4992688"/>
          <p14:tracePt t="38298" x="1357313" y="4992688"/>
          <p14:tracePt t="38300" x="1330325" y="4978400"/>
          <p14:tracePt t="38309" x="1303338" y="4965700"/>
          <p14:tracePt t="38318" x="1274763" y="4965700"/>
          <p14:tracePt t="38329" x="1262063" y="4965700"/>
          <p14:tracePt t="38334" x="1247775" y="4951413"/>
          <p14:tracePt t="38341" x="1235075" y="4951413"/>
          <p14:tracePt t="38350" x="1220788" y="4951413"/>
          <p14:tracePt t="38358" x="1206500" y="4951413"/>
          <p14:tracePt t="38365" x="1165225" y="4951413"/>
          <p14:tracePt t="38375" x="1138238" y="4951413"/>
          <p14:tracePt t="38382" x="1096963" y="4951413"/>
          <p14:tracePt t="38391" x="1055688" y="4951413"/>
          <p14:tracePt t="38398" x="1001713" y="4965700"/>
          <p14:tracePt t="38408" x="946150" y="4965700"/>
          <p14:tracePt t="38414" x="892175" y="4965700"/>
          <p14:tracePt t="38422" x="836613" y="4978400"/>
          <p14:tracePt t="38429" x="781050" y="4978400"/>
          <p14:tracePt t="38438" x="741363" y="4978400"/>
          <p14:tracePt t="38445" x="700088" y="4978400"/>
          <p14:tracePt t="38454" x="671513" y="4978400"/>
          <p14:tracePt t="38461" x="630238" y="4978400"/>
          <p14:tracePt t="38472" x="576263" y="4992688"/>
          <p14:tracePt t="38478" x="534988" y="4992688"/>
          <p14:tracePt t="38485" x="508000" y="4992688"/>
          <p14:tracePt t="38494" x="466725" y="5006975"/>
          <p14:tracePt t="38502" x="425450" y="5019675"/>
          <p14:tracePt t="38510" x="398463" y="5019675"/>
          <p14:tracePt t="38518" x="357188" y="5033963"/>
          <p14:tracePt t="38526" x="315913" y="5048250"/>
          <p14:tracePt t="38534" x="287338" y="5048250"/>
          <p14:tracePt t="38541" x="247650" y="5060950"/>
          <p14:tracePt t="38549" x="219075" y="5060950"/>
          <p14:tracePt t="38557" x="165100" y="5060950"/>
          <p14:tracePt t="38568" x="150813" y="5060950"/>
          <p14:tracePt t="38573" x="95250" y="5060950"/>
          <p14:tracePt t="38584" x="82550" y="5060950"/>
          <p14:tracePt t="38590" x="55563" y="5060950"/>
          <p14:tracePt t="38600" x="26988" y="5060950"/>
          <p14:tracePt t="38609" x="14288" y="5060950"/>
          <p14:tracePt t="38978" x="123825" y="5965825"/>
          <p14:tracePt t="38986" x="206375" y="5994400"/>
          <p14:tracePt t="38994" x="274638" y="6007100"/>
          <p14:tracePt t="39010" x="438150" y="6048375"/>
          <p14:tracePt t="39018" x="576263" y="6076950"/>
          <p14:tracePt t="39025" x="658813" y="6089650"/>
          <p14:tracePt t="39035" x="727075" y="6089650"/>
          <p14:tracePt t="39041" x="795338" y="6089650"/>
          <p14:tracePt t="39049" x="863600" y="6089650"/>
          <p14:tracePt t="39058" x="1028700" y="6089650"/>
          <p14:tracePt t="39065" x="1123950" y="6076950"/>
          <p14:tracePt t="39074" x="1220788" y="6062663"/>
          <p14:tracePt t="39081" x="1330325" y="6048375"/>
          <p14:tracePt t="39090" x="1439863" y="6021388"/>
          <p14:tracePt t="39097" x="1549400" y="6021388"/>
          <p14:tracePt t="39106" x="1673225" y="6007100"/>
          <p14:tracePt t="39113" x="1892300" y="5994400"/>
          <p14:tracePt t="39124" x="2001838" y="5994400"/>
          <p14:tracePt t="39130" x="2098675" y="5980113"/>
          <p14:tracePt t="39137" x="2181225" y="5980113"/>
          <p14:tracePt t="39148" x="2276475" y="5965825"/>
          <p14:tracePt t="39154" x="2317750" y="5953125"/>
          <p14:tracePt t="39164" x="2359025" y="5924550"/>
          <p14:tracePt t="39172" x="2386013" y="5897563"/>
          <p14:tracePt t="39180" x="2400300" y="5870575"/>
          <p14:tracePt t="39187" x="2413000" y="5843588"/>
          <p14:tracePt t="39195" x="2441575" y="5802313"/>
          <p14:tracePt t="39203" x="2454275" y="5773738"/>
          <p14:tracePt t="39212" x="2495550" y="5734050"/>
          <p14:tracePt t="39220" x="2524125" y="5705475"/>
          <p14:tracePt t="39228" x="2551113" y="5664200"/>
          <p14:tracePt t="39235" x="2592388" y="5637213"/>
          <p14:tracePt t="39244" x="2605088" y="5610225"/>
          <p14:tracePt t="39251" x="2619375" y="5581650"/>
          <p14:tracePt t="39259" x="2633663" y="5568950"/>
          <p14:tracePt t="39267" x="2633663" y="5554663"/>
          <p14:tracePt t="39275" x="2646363" y="5513388"/>
          <p14:tracePt t="39284" x="2646363" y="5486400"/>
          <p14:tracePt t="39291" x="2646363" y="5459413"/>
          <p14:tracePt t="39300" x="2646363" y="5403850"/>
          <p14:tracePt t="39308" x="2646363" y="5376863"/>
          <p14:tracePt t="39316" x="2633663" y="5321300"/>
          <p14:tracePt t="39323" x="2619375" y="5267325"/>
          <p14:tracePt t="39331" x="2619375" y="5226050"/>
          <p14:tracePt t="39339" x="2605088" y="5157788"/>
          <p14:tracePt t="39347" x="2592388" y="5116513"/>
          <p14:tracePt t="39358" x="2563813" y="5060950"/>
          <p14:tracePt t="39363" x="2551113" y="5033963"/>
          <p14:tracePt t="39371" x="2509838" y="4992688"/>
          <p14:tracePt t="39379" x="2482850" y="4965700"/>
          <p14:tracePt t="39387" x="2427288" y="4924425"/>
          <p14:tracePt t="39395" x="2386013" y="4910138"/>
          <p14:tracePt t="39403" x="2317750" y="4868863"/>
          <p14:tracePt t="39411" x="2276475" y="4868863"/>
          <p14:tracePt t="39419" x="2193925" y="4856163"/>
          <p14:tracePt t="39429" x="2152650" y="4841875"/>
          <p14:tracePt t="39435" x="2111375" y="4841875"/>
          <p14:tracePt t="39445" x="2001838" y="4841875"/>
          <p14:tracePt t="39452" x="1933575" y="4841875"/>
          <p14:tracePt t="39461" x="1768475" y="4841875"/>
          <p14:tracePt t="39469" x="1700213" y="4841875"/>
          <p14:tracePt t="39477" x="1549400" y="4841875"/>
          <p14:tracePt t="39485" x="1466850" y="4841875"/>
          <p14:tracePt t="39494" x="1303338" y="4841875"/>
          <p14:tracePt t="39502" x="1138238" y="4856163"/>
          <p14:tracePt t="39509" x="1055688" y="4868863"/>
          <p14:tracePt t="39517" x="877888" y="4883150"/>
          <p14:tracePt t="39525" x="781050" y="4895850"/>
          <p14:tracePt t="39533" x="617538" y="4924425"/>
          <p14:tracePt t="39541" x="534988" y="4924425"/>
          <p14:tracePt t="39549" x="384175" y="4951413"/>
          <p14:tracePt t="39557" x="301625" y="4965700"/>
          <p14:tracePt t="39565" x="233363" y="4978400"/>
          <p14:tracePt t="39574" x="95250" y="5006975"/>
          <p14:tracePt t="39582" x="26988" y="5006975"/>
          <p14:tracePt t="39839" x="0" y="5843588"/>
          <p14:tracePt t="39847" x="192088" y="5870575"/>
          <p14:tracePt t="39856" x="342900" y="5897563"/>
          <p14:tracePt t="39863" x="493713" y="5924550"/>
          <p14:tracePt t="39871" x="658813" y="5953125"/>
          <p14:tracePt t="39879" x="822325" y="5980113"/>
          <p14:tracePt t="39887" x="973138" y="6007100"/>
          <p14:tracePt t="39895" x="1138238" y="6035675"/>
          <p14:tracePt t="39903" x="1303338" y="6048375"/>
          <p14:tracePt t="39911" x="1481138" y="6076950"/>
          <p14:tracePt t="39919" x="1563688" y="6089650"/>
          <p14:tracePt t="39927" x="1728788" y="6089650"/>
          <p14:tracePt t="39936" x="1892300" y="6103938"/>
          <p14:tracePt t="39943" x="2030413" y="6103938"/>
          <p14:tracePt t="39957" x="2139950" y="6103938"/>
          <p14:tracePt t="39959" x="2193925" y="6103938"/>
          <p14:tracePt t="39968" x="2249488" y="6089650"/>
          <p14:tracePt t="39975" x="2276475" y="6076950"/>
          <p14:tracePt t="39985" x="2290763" y="6062663"/>
          <p14:tracePt t="39991" x="2303463" y="6048375"/>
          <p14:tracePt t="40007" x="2303463" y="6035675"/>
          <p14:tracePt t="40018" x="2317750" y="6035675"/>
          <p14:tracePt t="40024" x="2317750" y="6021388"/>
          <p14:tracePt t="40033" x="2317750" y="6007100"/>
          <p14:tracePt t="40041" x="2332038" y="5980113"/>
          <p14:tracePt t="40049" x="2344738" y="5953125"/>
          <p14:tracePt t="40057" x="2359025" y="5938838"/>
          <p14:tracePt t="40065" x="2359025" y="5911850"/>
          <p14:tracePt t="40074" x="2386013" y="5884863"/>
          <p14:tracePt t="40081" x="2386013" y="5870575"/>
          <p14:tracePt t="40089" x="2400300" y="5856288"/>
          <p14:tracePt t="40097" x="2413000" y="5856288"/>
          <p14:tracePt t="40106" x="2413000" y="5843588"/>
          <p14:tracePt t="40113" x="2427288" y="5843588"/>
          <p14:tracePt t="40324" x="2413000" y="5843588"/>
          <p14:tracePt t="40343" x="0" y="0"/>
        </p14:tracePtLst>
        <p14:tracePtLst>
          <p14:tracePt t="41647" x="1989138" y="5321300"/>
          <p14:tracePt t="41650" x="1974850" y="5308600"/>
          <p14:tracePt t="41660" x="1947863" y="5294313"/>
          <p14:tracePt t="41666" x="1933575" y="5280025"/>
          <p14:tracePt t="41672" x="1906588" y="5280025"/>
          <p14:tracePt t="41680" x="1892300" y="5280025"/>
          <p14:tracePt t="41698" x="1879600" y="5280025"/>
          <p14:tracePt t="41714" x="1865313" y="5280025"/>
          <p14:tracePt t="41723" x="1851025" y="5294313"/>
          <p14:tracePt t="41732" x="1838325" y="5294313"/>
          <p14:tracePt t="41738" x="1824038" y="5308600"/>
          <p14:tracePt t="41746" x="1768475" y="5321300"/>
          <p14:tracePt t="41754" x="1755775" y="5321300"/>
          <p14:tracePt t="41762" x="1728788" y="5321300"/>
          <p14:tracePt t="41770" x="1658938" y="5321300"/>
          <p14:tracePt t="41778" x="1631950" y="5321300"/>
          <p14:tracePt t="41786" x="1604963" y="5321300"/>
          <p14:tracePt t="41794" x="1549400" y="5321300"/>
          <p14:tracePt t="41803" x="1536700" y="5321300"/>
          <p14:tracePt t="41812" x="1522413" y="5335588"/>
          <p14:tracePt t="41818" x="1508125" y="5335588"/>
          <p14:tracePt t="41839" x="1508125" y="5349875"/>
          <p14:tracePt t="41844" x="1508125" y="5362575"/>
          <p14:tracePt t="41850" x="1508125" y="5391150"/>
          <p14:tracePt t="41858" x="1522413" y="5403850"/>
          <p14:tracePt t="41867" x="1536700" y="5430838"/>
          <p14:tracePt t="41876" x="1563688" y="5459413"/>
          <p14:tracePt t="41883" x="1590675" y="5486400"/>
          <p14:tracePt t="41893" x="1617663" y="5513388"/>
          <p14:tracePt t="41900" x="1687513" y="5554663"/>
          <p14:tracePt t="41910" x="1728788" y="5554663"/>
          <p14:tracePt t="41914" x="1782763" y="5568950"/>
          <p14:tracePt t="41922" x="1824038" y="5568950"/>
          <p14:tracePt t="41932" x="1879600" y="5568950"/>
          <p14:tracePt t="41938" x="1933575" y="5554663"/>
          <p14:tracePt t="41946" x="2016125" y="5541963"/>
          <p14:tracePt t="41954" x="2057400" y="5527675"/>
          <p14:tracePt t="41975" x="2084388" y="5500688"/>
          <p14:tracePt t="41980" x="2098675" y="5500688"/>
          <p14:tracePt t="41986" x="2098675" y="5486400"/>
          <p14:tracePt t="42002" x="2098675" y="5472113"/>
          <p14:tracePt t="42012" x="2098675" y="5459413"/>
          <p14:tracePt t="42040" x="2098675" y="5445125"/>
          <p14:tracePt t="42116" x="2098675" y="5430838"/>
          <p14:tracePt t="42124" x="2084388" y="5430838"/>
          <p14:tracePt t="42191" x="2084388" y="5445125"/>
          <p14:tracePt t="42206" x="2070100" y="5459413"/>
          <p14:tracePt t="42228" x="2070100" y="5472113"/>
          <p14:tracePt t="42252" x="2070100" y="5486400"/>
          <p14:tracePt t="42270" x="2070100" y="5500688"/>
          <p14:tracePt t="42302" x="2070100" y="5513388"/>
          <p14:tracePt t="42328" x="0" y="0"/>
        </p14:tracePtLst>
        <p14:tracePtLst>
          <p14:tracePt t="51776" x="2755900" y="3524250"/>
          <p14:tracePt t="51784" x="2784475" y="3484563"/>
          <p14:tracePt t="51792" x="2797175" y="3484563"/>
          <p14:tracePt t="51867" x="2797175" y="3470275"/>
          <p14:tracePt t="51880" x="2797175" y="3455988"/>
          <p14:tracePt t="51899" x="2797175" y="3443288"/>
          <p14:tracePt t="51904" x="2784475" y="3429000"/>
          <p14:tracePt t="51912" x="2784475" y="3414713"/>
          <p14:tracePt t="51920" x="2770188" y="3387725"/>
          <p14:tracePt t="51930" x="2743200" y="3360738"/>
          <p14:tracePt t="51940" x="2743200" y="3346450"/>
          <p14:tracePt t="51944" x="2701925" y="3305175"/>
          <p14:tracePt t="51963" x="2687638" y="3292475"/>
          <p14:tracePt t="51968" x="2646363" y="3251200"/>
          <p14:tracePt t="51972" x="2633663" y="3236913"/>
          <p14:tracePt t="51978" x="2605088" y="3209925"/>
          <p14:tracePt t="51986" x="2578100" y="3209925"/>
          <p14:tracePt t="51997" x="2551113" y="3195638"/>
          <p14:tracePt t="52002" x="2536825" y="3195638"/>
          <p14:tracePt t="52010" x="2524125" y="3195638"/>
          <p14:tracePt t="52021" x="2509838" y="3195638"/>
          <p14:tracePt t="52027" x="2482850" y="3195638"/>
          <p14:tracePt t="52035" x="2441575" y="3195638"/>
          <p14:tracePt t="52041" x="2413000" y="3209925"/>
          <p14:tracePt t="52052" x="2359025" y="3222625"/>
          <p14:tracePt t="52057" x="2332038" y="3236913"/>
          <p14:tracePt t="52067" x="2290763" y="3251200"/>
          <p14:tracePt t="52074" x="2208213" y="3278188"/>
          <p14:tracePt t="52082" x="2166938" y="3278188"/>
          <p14:tracePt t="52090" x="2125663" y="3292475"/>
          <p14:tracePt t="52099" x="2030413" y="3319463"/>
          <p14:tracePt t="52106" x="1974850" y="3319463"/>
          <p14:tracePt t="52114" x="1933575" y="3333750"/>
          <p14:tracePt t="52122" x="1892300" y="3346450"/>
          <p14:tracePt t="52130" x="1809750" y="3360738"/>
          <p14:tracePt t="52138" x="1768475" y="3373438"/>
          <p14:tracePt t="52146" x="1741488" y="3373438"/>
          <p14:tracePt t="52154" x="1714500" y="3387725"/>
          <p14:tracePt t="52162" x="1658938" y="3414713"/>
          <p14:tracePt t="52169" x="1646238" y="3429000"/>
          <p14:tracePt t="52177" x="1631950" y="3443288"/>
          <p14:tracePt t="52186" x="1617663" y="3455988"/>
          <p14:tracePt t="52194" x="1617663" y="3484563"/>
          <p14:tracePt t="52202" x="1617663" y="3524250"/>
          <p14:tracePt t="52209" x="1617663" y="3565525"/>
          <p14:tracePt t="52222" x="1617663" y="3594100"/>
          <p14:tracePt t="52226" x="1617663" y="3635375"/>
          <p14:tracePt t="52237" x="1646238" y="3730625"/>
          <p14:tracePt t="52243" x="1658938" y="3786188"/>
          <p14:tracePt t="52254" x="1673225" y="3827463"/>
          <p14:tracePt t="52259" x="1700213" y="3908425"/>
          <p14:tracePt t="52268" x="1714500" y="3937000"/>
          <p14:tracePt t="52276" x="1741488" y="3990975"/>
          <p14:tracePt t="52284" x="1741488" y="4019550"/>
          <p14:tracePt t="52291" x="1755775" y="4046538"/>
          <p14:tracePt t="52303" x="1768475" y="4100513"/>
          <p14:tracePt t="52308" x="1782763" y="4129088"/>
          <p14:tracePt t="52316" x="1797050" y="4141788"/>
          <p14:tracePt t="52324" x="1838325" y="4197350"/>
          <p14:tracePt t="52332" x="1851025" y="4210050"/>
          <p14:tracePt t="52340" x="1865313" y="4238625"/>
          <p14:tracePt t="52348" x="1879600" y="4251325"/>
          <p14:tracePt t="52355" x="1919288" y="4279900"/>
          <p14:tracePt t="52365" x="1947863" y="4292600"/>
          <p14:tracePt t="52372" x="1974850" y="4306888"/>
          <p14:tracePt t="52380" x="1989138" y="4306888"/>
          <p14:tracePt t="52387" x="2057400" y="4306888"/>
          <p14:tracePt t="52395" x="2098675" y="4306888"/>
          <p14:tracePt t="52403" x="2139950" y="4292600"/>
          <p14:tracePt t="52412" x="2181225" y="4292600"/>
          <p14:tracePt t="52420" x="2235200" y="4279900"/>
          <p14:tracePt t="52428" x="2332038" y="4251325"/>
          <p14:tracePt t="52436" x="2386013" y="4238625"/>
          <p14:tracePt t="52444" x="2441575" y="4210050"/>
          <p14:tracePt t="52454" x="2482850" y="4197350"/>
          <p14:tracePt t="52460" x="2536825" y="4183063"/>
          <p14:tracePt t="52467" x="2578100" y="4170363"/>
          <p14:tracePt t="52476" x="2646363" y="4129088"/>
          <p14:tracePt t="52484" x="2660650" y="4114800"/>
          <p14:tracePt t="52492" x="2687638" y="4100513"/>
          <p14:tracePt t="52503" x="2701925" y="4087813"/>
          <p14:tracePt t="52508" x="2716213" y="4073525"/>
          <p14:tracePt t="52519" x="2743200" y="4019550"/>
          <p14:tracePt t="52526" x="2755900" y="4005263"/>
          <p14:tracePt t="52535" x="2784475" y="3949700"/>
          <p14:tracePt t="52542" x="2797175" y="3908425"/>
          <p14:tracePt t="52552" x="2825750" y="3867150"/>
          <p14:tracePt t="52558" x="2825750" y="3854450"/>
          <p14:tracePt t="52566" x="2838450" y="3813175"/>
          <p14:tracePt t="52574" x="2852738" y="3798888"/>
          <p14:tracePt t="52581" x="2867025" y="3786188"/>
          <p14:tracePt t="52590" x="2867025" y="3757613"/>
          <p14:tracePt t="52598" x="2867025" y="3744913"/>
          <p14:tracePt t="52605" x="2867025" y="3730625"/>
          <p14:tracePt t="52614" x="2867025" y="3716338"/>
          <p14:tracePt t="52621" x="2879725" y="3676650"/>
          <p14:tracePt t="52629" x="2879725" y="3662363"/>
          <p14:tracePt t="52637" x="2879725" y="3635375"/>
          <p14:tracePt t="52646" x="2879725" y="3621088"/>
          <p14:tracePt t="52654" x="2879725" y="3579813"/>
          <p14:tracePt t="52661" x="2879725" y="3565525"/>
          <p14:tracePt t="52670" x="2879725" y="3524250"/>
          <p14:tracePt t="52677" x="2879725" y="3497263"/>
          <p14:tracePt t="52685" x="2879725" y="3470275"/>
          <p14:tracePt t="52694" x="2879725" y="3414713"/>
          <p14:tracePt t="52701" x="2879725" y="3387725"/>
          <p14:tracePt t="52710" x="2867025" y="3333750"/>
          <p14:tracePt t="52718" x="2867025" y="3305175"/>
          <p14:tracePt t="52726" x="2867025" y="3278188"/>
          <p14:tracePt t="52734" x="2867025" y="3263900"/>
          <p14:tracePt t="52742" x="2867025" y="3251200"/>
          <p14:tracePt t="52750" x="2867025" y="3236913"/>
          <p14:tracePt t="52758" x="2852738" y="3222625"/>
          <p14:tracePt t="52766" x="2838450" y="3209925"/>
          <p14:tracePt t="52774" x="2838450" y="3195638"/>
          <p14:tracePt t="52787" x="2825750" y="3181350"/>
          <p14:tracePt t="52791" x="2811463" y="3181350"/>
          <p14:tracePt t="52802" x="2797175" y="3168650"/>
          <p14:tracePt t="52809" x="2770188" y="3154363"/>
          <p14:tracePt t="52817" x="2755900" y="3141663"/>
          <p14:tracePt t="52825" x="2728913" y="3127375"/>
          <p14:tracePt t="52832" x="2660650" y="3127375"/>
          <p14:tracePt t="52840" x="2633663" y="3127375"/>
          <p14:tracePt t="52848" x="2592388" y="3127375"/>
          <p14:tracePt t="52856" x="2563813" y="3127375"/>
          <p14:tracePt t="52864" x="2524125" y="3113088"/>
          <p14:tracePt t="52872" x="2427288" y="3113088"/>
          <p14:tracePt t="52880" x="2373313" y="3113088"/>
          <p14:tracePt t="52888" x="2332038" y="3113088"/>
          <p14:tracePt t="52896" x="2276475" y="3113088"/>
          <p14:tracePt t="52903" x="2222500" y="3113088"/>
          <p14:tracePt t="52911" x="2139950" y="3113088"/>
          <p14:tracePt t="52920" x="2111375" y="3113088"/>
          <p14:tracePt t="52928" x="2098675" y="3113088"/>
          <p14:tracePt t="52935" x="2070100" y="3113088"/>
          <p14:tracePt t="52944" x="2057400" y="3113088"/>
          <p14:tracePt t="52951" x="2043113" y="3113088"/>
          <p14:tracePt t="52959" x="2030413" y="3113088"/>
          <p14:tracePt t="52970" x="2001838" y="3113088"/>
          <p14:tracePt t="52976" x="1989138" y="3113088"/>
          <p14:tracePt t="52984" x="1960563" y="3113088"/>
          <p14:tracePt t="52991" x="1947863" y="3113088"/>
          <p14:tracePt t="52999" x="1933575" y="3127375"/>
          <p14:tracePt t="53008" x="1906588" y="3154363"/>
          <p14:tracePt t="53015" x="1879600" y="3181350"/>
          <p14:tracePt t="53024" x="1838325" y="3209925"/>
          <p14:tracePt t="53032" x="1809750" y="3251200"/>
          <p14:tracePt t="53040" x="1768475" y="3278188"/>
          <p14:tracePt t="53047" x="1700213" y="3360738"/>
          <p14:tracePt t="53056" x="1658938" y="3402013"/>
          <p14:tracePt t="53064" x="1631950" y="3429000"/>
          <p14:tracePt t="53072" x="1604963" y="3455988"/>
          <p14:tracePt t="53084" x="1576388" y="3484563"/>
          <p14:tracePt t="53087" x="1563688" y="3524250"/>
          <p14:tracePt t="53097" x="1549400" y="3552825"/>
          <p14:tracePt t="53106" x="1536700" y="3594100"/>
          <p14:tracePt t="53115" x="1536700" y="3635375"/>
          <p14:tracePt t="53122" x="1536700" y="3689350"/>
          <p14:tracePt t="53129" x="1536700" y="3730625"/>
          <p14:tracePt t="53137" x="1536700" y="3786188"/>
          <p14:tracePt t="53146" x="1549400" y="3840163"/>
          <p14:tracePt t="53154" x="1576388" y="3895725"/>
          <p14:tracePt t="53162" x="1590675" y="3949700"/>
          <p14:tracePt t="53169" x="1617663" y="3990975"/>
          <p14:tracePt t="53177" x="1646238" y="4032250"/>
          <p14:tracePt t="53186" x="1673225" y="4059238"/>
          <p14:tracePt t="53194" x="1700213" y="4073525"/>
          <p14:tracePt t="53201" x="1714500" y="4073525"/>
          <p14:tracePt t="53209" x="1741488" y="4073525"/>
          <p14:tracePt t="53218" x="1782763" y="4073525"/>
          <p14:tracePt t="53226" x="1824038" y="4087813"/>
          <p14:tracePt t="53235" x="1879600" y="4087813"/>
          <p14:tracePt t="53241" x="1933575" y="4087813"/>
          <p14:tracePt t="53250" x="2001838" y="4087813"/>
          <p14:tracePt t="53258" x="2152650" y="4087813"/>
          <p14:tracePt t="53268" x="2222500" y="4087813"/>
          <p14:tracePt t="53274" x="2290763" y="4087813"/>
          <p14:tracePt t="53283" x="2359025" y="4087813"/>
          <p14:tracePt t="53290" x="2413000" y="4087813"/>
          <p14:tracePt t="53299" x="2482850" y="4087813"/>
          <p14:tracePt t="53305" x="2551113" y="4087813"/>
          <p14:tracePt t="53315" x="2605088" y="4100513"/>
          <p14:tracePt t="53322" x="2660650" y="4100513"/>
          <p14:tracePt t="53329" x="2701925" y="4100513"/>
          <p14:tracePt t="53338" x="2716213" y="4087813"/>
          <p14:tracePt t="53346" x="2728913" y="4073525"/>
          <p14:tracePt t="53361" x="2728913" y="4059238"/>
          <p14:tracePt t="53372" x="2743200" y="4019550"/>
          <p14:tracePt t="53379" x="2755900" y="4005263"/>
          <p14:tracePt t="53388" x="2770188" y="3963988"/>
          <p14:tracePt t="53396" x="2770188" y="3949700"/>
          <p14:tracePt t="53403" x="2784475" y="3908425"/>
          <p14:tracePt t="53411" x="2797175" y="3895725"/>
          <p14:tracePt t="53420" x="2797175" y="3881438"/>
          <p14:tracePt t="53427" x="2811463" y="3867150"/>
          <p14:tracePt t="53436" x="2811463" y="3854450"/>
          <p14:tracePt t="53444" x="2825750" y="3840163"/>
          <p14:tracePt t="53452" x="2838450" y="3827463"/>
          <p14:tracePt t="53459" x="2838450" y="3798888"/>
          <p14:tracePt t="53470" x="2852738" y="3771900"/>
          <p14:tracePt t="53476" x="2852738" y="3757613"/>
          <p14:tracePt t="53487" x="2867025" y="3730625"/>
          <p14:tracePt t="53492" x="2867025" y="3716338"/>
          <p14:tracePt t="53501" x="2867025" y="3703638"/>
          <p14:tracePt t="53508" x="2879725" y="3676650"/>
          <p14:tracePt t="53518" x="2879725" y="3662363"/>
          <p14:tracePt t="53532" x="2879725" y="3648075"/>
          <p14:tracePt t="53840" x="2879725" y="3635375"/>
          <p14:tracePt t="53878" x="0" y="0"/>
        </p14:tracePtLst>
        <p14:tracePtLst>
          <p14:tracePt t="62623" x="2262188" y="3319463"/>
          <p14:tracePt t="62746" x="2249488" y="3319463"/>
          <p14:tracePt t="62755" x="2235200" y="3319463"/>
          <p14:tracePt t="62765" x="2208213" y="3305175"/>
          <p14:tracePt t="62772" x="2166938" y="3305175"/>
          <p14:tracePt t="62780" x="2111375" y="3305175"/>
          <p14:tracePt t="62789" x="2057400" y="3305175"/>
          <p14:tracePt t="62796" x="2001838" y="3305175"/>
          <p14:tracePt t="62804" x="1933575" y="3319463"/>
          <p14:tracePt t="62812" x="1865313" y="3333750"/>
          <p14:tracePt t="62820" x="1809750" y="3346450"/>
          <p14:tracePt t="62828" x="1768475" y="3360738"/>
          <p14:tracePt t="62836" x="1741488" y="3373438"/>
          <p14:tracePt t="62844" x="1728788" y="3387725"/>
          <p14:tracePt t="62852" x="1714500" y="3402013"/>
          <p14:tracePt t="62861" x="1714500" y="3414713"/>
          <p14:tracePt t="62867" x="1714500" y="3429000"/>
          <p14:tracePt t="62877" x="1714500" y="3455988"/>
          <p14:tracePt t="62883" x="1714500" y="3497263"/>
          <p14:tracePt t="62894" x="1714500" y="3579813"/>
          <p14:tracePt t="62900" x="1728788" y="3635375"/>
          <p14:tracePt t="62908" x="1741488" y="3676650"/>
          <p14:tracePt t="62916" x="1755775" y="3716338"/>
          <p14:tracePt t="62932" x="1768475" y="3798888"/>
          <p14:tracePt t="62940" x="1782763" y="3840163"/>
          <p14:tracePt t="62948" x="1797050" y="3895725"/>
          <p14:tracePt t="62961" x="1824038" y="3937000"/>
          <p14:tracePt t="62963" x="1838325" y="3978275"/>
          <p14:tracePt t="62971" x="1865313" y="4005263"/>
          <p14:tracePt t="62980" x="1865313" y="4032250"/>
          <p14:tracePt t="62991" x="1892300" y="4059238"/>
          <p14:tracePt t="62996" x="1919288" y="4100513"/>
          <p14:tracePt t="63004" x="1947863" y="4114800"/>
          <p14:tracePt t="63011" x="1989138" y="4156075"/>
          <p14:tracePt t="63022" x="2043113" y="4183063"/>
          <p14:tracePt t="63029" x="2070100" y="4197350"/>
          <p14:tracePt t="63037" x="2125663" y="4224338"/>
          <p14:tracePt t="63045" x="2152650" y="4238625"/>
          <p14:tracePt t="63053" x="2208213" y="4251325"/>
          <p14:tracePt t="63063" x="2235200" y="4251325"/>
          <p14:tracePt t="63069" x="2290763" y="4251325"/>
          <p14:tracePt t="63077" x="2317750" y="4251325"/>
          <p14:tracePt t="63085" x="2359025" y="4224338"/>
          <p14:tracePt t="63094" x="2386013" y="4210050"/>
          <p14:tracePt t="63101" x="2427288" y="4183063"/>
          <p14:tracePt t="63113" x="2454275" y="4170363"/>
          <p14:tracePt t="63117" x="2509838" y="4129088"/>
          <p14:tracePt t="63127" x="2536825" y="4100513"/>
          <p14:tracePt t="63134" x="2551113" y="4087813"/>
          <p14:tracePt t="63145" x="2605088" y="4032250"/>
          <p14:tracePt t="63149" x="2619375" y="4019550"/>
          <p14:tracePt t="63159" x="2633663" y="3990975"/>
          <p14:tracePt t="63165" x="2660650" y="3963988"/>
          <p14:tracePt t="63173" x="2674938" y="3937000"/>
          <p14:tracePt t="63184" x="2687638" y="3922713"/>
          <p14:tracePt t="63192" x="2716213" y="3881438"/>
          <p14:tracePt t="63197" x="2728913" y="3867150"/>
          <p14:tracePt t="63205" x="2728913" y="3854450"/>
          <p14:tracePt t="63213" x="2743200" y="3813175"/>
          <p14:tracePt t="63222" x="2743200" y="3798888"/>
          <p14:tracePt t="63229" x="2743200" y="3771900"/>
          <p14:tracePt t="63237" x="2743200" y="3744913"/>
          <p14:tracePt t="63245" x="2743200" y="3703638"/>
          <p14:tracePt t="63255" x="2728913" y="3676650"/>
          <p14:tracePt t="63261" x="2728913" y="3648075"/>
          <p14:tracePt t="63269" x="2716213" y="3621088"/>
          <p14:tracePt t="63277" x="2716213" y="3606800"/>
          <p14:tracePt t="63285" x="2687638" y="3565525"/>
          <p14:tracePt t="63294" x="2687638" y="3552825"/>
          <p14:tracePt t="63301" x="2674938" y="3538538"/>
          <p14:tracePt t="63312" x="2660650" y="3511550"/>
          <p14:tracePt t="63318" x="2646363" y="3497263"/>
          <p14:tracePt t="63329" x="2633663" y="3470275"/>
          <p14:tracePt t="63335" x="2605088" y="3414713"/>
          <p14:tracePt t="63344" x="2592388" y="3387725"/>
          <p14:tracePt t="63351" x="2578100" y="3373438"/>
          <p14:tracePt t="63361" x="2563813" y="3360738"/>
          <p14:tracePt t="63367" x="2551113" y="3333750"/>
          <p14:tracePt t="63380" x="2536825" y="3319463"/>
          <p14:tracePt t="63393" x="2524125" y="3319463"/>
          <p14:tracePt t="63400" x="2524125" y="3305175"/>
          <p14:tracePt t="63423" x="2509838" y="3305175"/>
          <p14:tracePt t="63439" x="2495550" y="3305175"/>
          <p14:tracePt t="63447" x="2482850" y="3305175"/>
          <p14:tracePt t="63455" x="2468563" y="3305175"/>
          <p14:tracePt t="63464" x="2441575" y="3305175"/>
          <p14:tracePt t="63471" x="2413000" y="3319463"/>
          <p14:tracePt t="63479" x="2386013" y="3333750"/>
          <p14:tracePt t="63488" x="2359025" y="3333750"/>
          <p14:tracePt t="63495" x="2332038" y="3333750"/>
          <p14:tracePt t="63503" x="2303463" y="3346450"/>
          <p14:tracePt t="63511" x="2262188" y="3346450"/>
          <p14:tracePt t="63519" x="2222500" y="3360738"/>
          <p14:tracePt t="63527" x="2181225" y="3360738"/>
          <p14:tracePt t="63535" x="2139950" y="3360738"/>
          <p14:tracePt t="63545" x="2084388" y="3360738"/>
          <p14:tracePt t="63551" x="2043113" y="3360738"/>
          <p14:tracePt t="63559" x="2001838" y="3360738"/>
          <p14:tracePt t="63567" x="1974850" y="3360738"/>
          <p14:tracePt t="63576" x="1960563" y="3360738"/>
          <p14:tracePt t="63583" x="1947863" y="3360738"/>
          <p14:tracePt t="63594" x="1933575" y="3360738"/>
          <p14:tracePt t="63658" x="1919288" y="3360738"/>
          <p14:tracePt t="63666" x="1906588" y="3373438"/>
          <p14:tracePt t="63674" x="1892300" y="3402013"/>
          <p14:tracePt t="63683" x="1879600" y="3429000"/>
          <p14:tracePt t="63690" x="1865313" y="3455988"/>
          <p14:tracePt t="63698" x="1838325" y="3497263"/>
          <p14:tracePt t="63706" x="1824038" y="3538538"/>
          <p14:tracePt t="63715" x="1797050" y="3565525"/>
          <p14:tracePt t="63721" x="1782763" y="3606800"/>
          <p14:tracePt t="63729" x="1768475" y="3648075"/>
          <p14:tracePt t="63737" x="1741488" y="3676650"/>
          <p14:tracePt t="63746" x="1728788" y="3716338"/>
          <p14:tracePt t="63753" x="1714500" y="3744913"/>
          <p14:tracePt t="63761" x="1714500" y="3786188"/>
          <p14:tracePt t="63769" x="1700213" y="3813175"/>
          <p14:tracePt t="63778" x="1700213" y="3854450"/>
          <p14:tracePt t="63785" x="1700213" y="3881438"/>
          <p14:tracePt t="63793" x="1700213" y="3908425"/>
          <p14:tracePt t="63801" x="1714500" y="3937000"/>
          <p14:tracePt t="63810" x="1714500" y="3963988"/>
          <p14:tracePt t="63817" x="1728788" y="3963988"/>
          <p14:tracePt t="63825" x="1728788" y="3978275"/>
          <p14:tracePt t="63833" x="1741488" y="3978275"/>
          <p14:tracePt t="63843" x="1755775" y="3978275"/>
          <p14:tracePt t="63850" x="1768475" y="3990975"/>
          <p14:tracePt t="63860" x="1797050" y="4005263"/>
          <p14:tracePt t="63865" x="1824038" y="4019550"/>
          <p14:tracePt t="63877" x="1865313" y="4046538"/>
          <p14:tracePt t="63893" x="1906588" y="4073525"/>
          <p14:tracePt t="63897" x="1960563" y="4087813"/>
          <p14:tracePt t="63910" x="2016125" y="4114800"/>
          <p14:tracePt t="63915" x="2070100" y="4141788"/>
          <p14:tracePt t="63925" x="2125663" y="4156075"/>
          <p14:tracePt t="63932" x="2166938" y="4170363"/>
          <p14:tracePt t="63940" x="2222500" y="4183063"/>
          <p14:tracePt t="63960" x="2317750" y="4210050"/>
          <p14:tracePt t="63964" x="2359025" y="4210050"/>
          <p14:tracePt t="63971" x="2386013" y="4210050"/>
          <p14:tracePt t="63980" x="2400300" y="4210050"/>
          <p14:tracePt t="63987" x="2413000" y="4210050"/>
          <p14:tracePt t="63995" x="2427288" y="4210050"/>
          <p14:tracePt t="64003" x="2441575" y="4197350"/>
          <p14:tracePt t="64011" x="2454275" y="4183063"/>
          <p14:tracePt t="64036" x="2468563" y="4170363"/>
          <p14:tracePt t="64044" x="2482850" y="4156075"/>
          <p14:tracePt t="64051" x="2495550" y="4141788"/>
          <p14:tracePt t="64060" x="2524125" y="4114800"/>
          <p14:tracePt t="64067" x="2536825" y="4100513"/>
          <p14:tracePt t="64075" x="2551113" y="4073525"/>
          <p14:tracePt t="64083" x="2578100" y="4059238"/>
          <p14:tracePt t="64093" x="2592388" y="4032250"/>
          <p14:tracePt t="64099" x="2619375" y="4005263"/>
          <p14:tracePt t="64110" x="2633663" y="3978275"/>
          <p14:tracePt t="64124" x="2646363" y="3949700"/>
          <p14:tracePt t="64132" x="2674938" y="3908425"/>
          <p14:tracePt t="64139" x="2687638" y="3881438"/>
          <p14:tracePt t="64150" x="2701925" y="3854450"/>
          <p14:tracePt t="64155" x="2701925" y="3840163"/>
          <p14:tracePt t="64167" x="2701925" y="3827463"/>
          <p14:tracePt t="64174" x="2701925" y="3813175"/>
          <p14:tracePt t="64190" x="2701925" y="3798888"/>
          <p14:tracePt t="64199" x="2701925" y="3786188"/>
          <p14:tracePt t="64222" x="2701925" y="3771900"/>
          <p14:tracePt t="64341" x="2701925" y="3757613"/>
          <p14:tracePt t="64349" x="2701925" y="3744913"/>
          <p14:tracePt t="64360" x="2716213" y="3730625"/>
          <p14:tracePt t="64373" x="2716213" y="3716338"/>
          <p14:tracePt t="64382" x="2716213" y="3703638"/>
          <p14:tracePt t="64398" x="2716213" y="3689350"/>
          <p14:tracePt t="64406" x="0" y="0"/>
        </p14:tracePtLst>
        <p14:tracePtLst>
          <p14:tracePt t="77363" x="2262188" y="3292475"/>
          <p14:tracePt t="77448" x="2276475" y="3292475"/>
          <p14:tracePt t="77486" x="2276475" y="3278188"/>
          <p14:tracePt t="77512" x="2276475" y="3263900"/>
          <p14:tracePt t="77537" x="2262188" y="3251200"/>
          <p14:tracePt t="77543" x="2249488" y="3251200"/>
          <p14:tracePt t="77558" x="2235200" y="3251200"/>
          <p14:tracePt t="77569" x="2222500" y="3251200"/>
          <p14:tracePt t="77582" x="2208213" y="3251200"/>
          <p14:tracePt t="77600" x="2193925" y="3251200"/>
          <p14:tracePt t="77624" x="2181225" y="3251200"/>
          <p14:tracePt t="77640" x="2181225" y="3263900"/>
          <p14:tracePt t="77651" x="2166938" y="3263900"/>
          <p14:tracePt t="77658" x="2152650" y="3278188"/>
          <p14:tracePt t="77664" x="2139950" y="3292475"/>
          <p14:tracePt t="77679" x="2125663" y="3292475"/>
          <p14:tracePt t="77691" x="2098675" y="3305175"/>
          <p14:tracePt t="77696" x="2084388" y="3305175"/>
          <p14:tracePt t="77708" x="2084388" y="3319463"/>
          <p14:tracePt t="77723" x="2070100" y="3319463"/>
          <p14:tracePt t="77728" x="2057400" y="3319463"/>
          <p14:tracePt t="77740" x="2043113" y="3319463"/>
          <p14:tracePt t="77754" x="2043113" y="3333750"/>
          <p14:tracePt t="77761" x="2030413" y="3333750"/>
          <p14:tracePt t="77784" x="2030413" y="3346450"/>
          <p14:tracePt t="77792" x="2016125" y="3346450"/>
          <p14:tracePt t="77801" x="2001838" y="3360738"/>
          <p14:tracePt t="77816" x="1989138" y="3373438"/>
          <p14:tracePt t="77824" x="1974850" y="3387725"/>
          <p14:tracePt t="77834" x="1960563" y="3402013"/>
          <p14:tracePt t="77848" x="1947863" y="3414713"/>
          <p14:tracePt t="77856" x="1933575" y="3429000"/>
          <p14:tracePt t="77865" x="1933575" y="3443288"/>
          <p14:tracePt t="77882" x="1919288" y="3443288"/>
          <p14:tracePt t="77888" x="1919288" y="3455988"/>
          <p14:tracePt t="77914" x="1919288" y="3470275"/>
          <p14:tracePt t="77922" x="1919288" y="3484563"/>
          <p14:tracePt t="77946" x="1919288" y="3497263"/>
          <p14:tracePt t="77961" x="1933575" y="3524250"/>
          <p14:tracePt t="77974" x="1947863" y="3538538"/>
          <p14:tracePt t="77979" x="1974850" y="3552825"/>
          <p14:tracePt t="77988" x="2001838" y="3565525"/>
          <p14:tracePt t="77995" x="2016125" y="3579813"/>
          <p14:tracePt t="78006" x="2070100" y="3594100"/>
          <p14:tracePt t="78011" x="2084388" y="3606800"/>
          <p14:tracePt t="78019" x="2111375" y="3606800"/>
          <p14:tracePt t="78026" x="2139950" y="3621088"/>
          <p14:tracePt t="78035" x="2166938" y="3621088"/>
          <p14:tracePt t="78042" x="2181225" y="3635375"/>
          <p14:tracePt t="78050" x="2235200" y="3635375"/>
          <p14:tracePt t="78059" x="2249488" y="3635375"/>
          <p14:tracePt t="78068" x="2276475" y="3635375"/>
          <p14:tracePt t="78074" x="2290763" y="3635375"/>
          <p14:tracePt t="78082" x="2317750" y="3635375"/>
          <p14:tracePt t="78090" x="2344738" y="3635375"/>
          <p14:tracePt t="78099" x="2359025" y="3635375"/>
          <p14:tracePt t="78106" x="2386013" y="3635375"/>
          <p14:tracePt t="78114" x="2413000" y="3635375"/>
          <p14:tracePt t="78122" x="2454275" y="3635375"/>
          <p14:tracePt t="78133" x="2468563" y="3635375"/>
          <p14:tracePt t="78138" x="2482850" y="3635375"/>
          <p14:tracePt t="78146" x="2495550" y="3635375"/>
          <p14:tracePt t="78154" x="2509838" y="3635375"/>
          <p14:tracePt t="78162" x="2524125" y="3635375"/>
          <p14:tracePt t="78180" x="2536825" y="3635375"/>
          <p14:tracePt t="78192" x="2551113" y="3621088"/>
          <p14:tracePt t="78208" x="2563813" y="3621088"/>
          <p14:tracePt t="78228" x="2563813" y="3606800"/>
          <p14:tracePt t="78252" x="2578100" y="3606800"/>
          <p14:tracePt t="78261" x="2578100" y="3594100"/>
          <p14:tracePt t="78276" x="2578100" y="3579813"/>
          <p14:tracePt t="78292" x="2578100" y="3565525"/>
          <p14:tracePt t="78316" x="2578100" y="3552825"/>
          <p14:tracePt t="78324" x="2578100" y="3538538"/>
          <p14:tracePt t="78340" x="2578100" y="3524250"/>
          <p14:tracePt t="78348" x="2578100" y="3511550"/>
          <p14:tracePt t="78368" x="2578100" y="3497263"/>
          <p14:tracePt t="78380" x="2578100" y="3484563"/>
          <p14:tracePt t="78412" x="2578100" y="3470275"/>
          <p14:tracePt t="78438" x="2563813" y="3455988"/>
          <p14:tracePt t="78460" x="2551113" y="3429000"/>
          <p14:tracePt t="78470" x="2536825" y="3429000"/>
          <p14:tracePt t="78478" x="2524125" y="3414713"/>
          <p14:tracePt t="78486" x="2509838" y="3414713"/>
          <p14:tracePt t="78510" x="2482850" y="3402013"/>
          <p14:tracePt t="78526" x="2468563" y="3387725"/>
          <p14:tracePt t="78537" x="2441575" y="3387725"/>
          <p14:tracePt t="78542" x="2427288" y="3387725"/>
          <p14:tracePt t="78550" x="2413000" y="3387725"/>
          <p14:tracePt t="78568" x="2400300" y="3387725"/>
          <p14:tracePt t="78574" x="2373313" y="3387725"/>
          <p14:tracePt t="78582" x="2332038" y="3373438"/>
          <p14:tracePt t="78590" x="2303463" y="3373438"/>
          <p14:tracePt t="78600" x="2276475" y="3373438"/>
          <p14:tracePt t="78614" x="2249488" y="3373438"/>
          <p14:tracePt t="78622" x="2208213" y="3360738"/>
          <p14:tracePt t="78632" x="2181225" y="3360738"/>
          <p14:tracePt t="78638" x="2152650" y="3360738"/>
          <p14:tracePt t="78646" x="2139950" y="3360738"/>
          <p14:tracePt t="78662" x="2111375" y="3360738"/>
          <p14:tracePt t="78678" x="2098675" y="3360738"/>
          <p14:tracePt t="78692" x="2084388" y="3360738"/>
          <p14:tracePt t="78704" x="2057400" y="3360738"/>
          <p14:tracePt t="78712" x="2030413" y="3373438"/>
          <p14:tracePt t="78722" x="2001838" y="3373438"/>
          <p14:tracePt t="78726" x="1974850" y="3373438"/>
          <p14:tracePt t="78742" x="1947863" y="3387725"/>
          <p14:tracePt t="78752" x="1919288" y="3387725"/>
          <p14:tracePt t="78762" x="1906588" y="3402013"/>
          <p14:tracePt t="78771" x="1892300" y="3402013"/>
          <p14:tracePt t="78784" x="1865313" y="3414713"/>
          <p14:tracePt t="78792" x="1851025" y="3414713"/>
          <p14:tracePt t="78800" x="1838325" y="3429000"/>
          <p14:tracePt t="78815" x="1824038" y="3429000"/>
          <p14:tracePt t="78823" x="1809750" y="3443288"/>
          <p14:tracePt t="78848" x="1797050" y="3455988"/>
          <p14:tracePt t="78864" x="1782763" y="3470275"/>
          <p14:tracePt t="78879" x="1782763" y="3484563"/>
          <p14:tracePt t="78889" x="1768475" y="3484563"/>
          <p14:tracePt t="78895" x="1768475" y="3497263"/>
          <p14:tracePt t="78912" x="1768475" y="3511550"/>
          <p14:tracePt t="78922" x="1755775" y="3538538"/>
          <p14:tracePt t="78928" x="1755775" y="3552825"/>
          <p14:tracePt t="78946" x="1755775" y="3565525"/>
          <p14:tracePt t="78962" x="1755775" y="3606800"/>
          <p14:tracePt t="78976" x="1755775" y="3621088"/>
          <p14:tracePt t="78985" x="1755775" y="3635375"/>
          <p14:tracePt t="78991" x="1768475" y="3648075"/>
          <p14:tracePt t="79007" x="1782763" y="3662363"/>
          <p14:tracePt t="79017" x="1797050" y="3676650"/>
          <p14:tracePt t="79032" x="1824038" y="3689350"/>
          <p14:tracePt t="79042" x="1865313" y="3716338"/>
          <p14:tracePt t="79049" x="1892300" y="3730625"/>
          <p14:tracePt t="79065" x="1947863" y="3744913"/>
          <p14:tracePt t="79073" x="2001838" y="3757613"/>
          <p14:tracePt t="79092" x="2057400" y="3757613"/>
          <p14:tracePt t="79098" x="2111375" y="3771900"/>
          <p14:tracePt t="79114" x="2166938" y="3771900"/>
          <p14:tracePt t="79124" x="2235200" y="3771900"/>
          <p14:tracePt t="79129" x="2276475" y="3771900"/>
          <p14:tracePt t="79145" x="2317750" y="3757613"/>
          <p14:tracePt t="79155" x="2359025" y="3744913"/>
          <p14:tracePt t="79169" x="2386013" y="3730625"/>
          <p14:tracePt t="79178" x="2427288" y="3716338"/>
          <p14:tracePt t="79189" x="2454275" y="3689350"/>
          <p14:tracePt t="79201" x="2468563" y="3676650"/>
          <p14:tracePt t="79210" x="2482850" y="3648075"/>
          <p14:tracePt t="79226" x="2495550" y="3621088"/>
          <p14:tracePt t="79233" x="2509838" y="3594100"/>
          <p14:tracePt t="79241" x="2509838" y="3565525"/>
          <p14:tracePt t="79257" x="2524125" y="3552825"/>
          <p14:tracePt t="79265" x="2524125" y="3538538"/>
          <p14:tracePt t="79290" x="2536825" y="3538538"/>
          <p14:tracePt t="79299" x="2536825" y="3524250"/>
          <p14:tracePt t="79630" x="2536825" y="3511550"/>
          <p14:tracePt t="79662" x="2536825" y="3497263"/>
          <p14:tracePt t="79702" x="2524125" y="3484563"/>
          <p14:tracePt t="79718" x="2509838" y="3484563"/>
          <p14:tracePt t="79746" x="2495550" y="3484563"/>
          <p14:tracePt t="79753" x="2495550" y="3470275"/>
          <p14:tracePt t="79758" x="2482850" y="3470275"/>
          <p14:tracePt t="79767" x="2468563" y="3470275"/>
          <p14:tracePt t="79776" x="2441575" y="3455988"/>
          <p14:tracePt t="79784" x="2427288" y="3455988"/>
          <p14:tracePt t="79790" x="2413000" y="3455988"/>
          <p14:tracePt t="79798" x="2400300" y="3455988"/>
          <p14:tracePt t="79815" x="2386013" y="3455988"/>
          <p14:tracePt t="79823" x="2373313" y="3443288"/>
          <p14:tracePt t="79830" x="2359025" y="3443288"/>
          <p14:tracePt t="79838" x="2344738" y="3429000"/>
          <p14:tracePt t="79846" x="2317750" y="3429000"/>
          <p14:tracePt t="79856" x="2303463" y="3414713"/>
          <p14:tracePt t="79862" x="2290763" y="3414713"/>
          <p14:tracePt t="79872" x="2262188" y="3414713"/>
          <p14:tracePt t="79879" x="2249488" y="3402013"/>
          <p14:tracePt t="79887" x="2222500" y="3402013"/>
          <p14:tracePt t="79896" x="2208213" y="3402013"/>
          <p14:tracePt t="79904" x="2193925" y="3402013"/>
          <p14:tracePt t="79912" x="2166938" y="3402013"/>
          <p14:tracePt t="79920" x="2139950" y="3402013"/>
          <p14:tracePt t="79928" x="2111375" y="3402013"/>
          <p14:tracePt t="79936" x="2084388" y="3402013"/>
          <p14:tracePt t="79945" x="2070100" y="3402013"/>
          <p14:tracePt t="79955" x="2043113" y="3402013"/>
          <p14:tracePt t="79961" x="2030413" y="3402013"/>
          <p14:tracePt t="79979" x="1989138" y="3402013"/>
          <p14:tracePt t="79987" x="1960563" y="3402013"/>
          <p14:tracePt t="79992" x="1933575" y="3402013"/>
          <p14:tracePt t="80000" x="1919288" y="3402013"/>
          <p14:tracePt t="80013" x="1906588" y="3402013"/>
          <p14:tracePt t="80018" x="1892300" y="3402013"/>
          <p14:tracePt t="80024" x="1879600" y="3402013"/>
          <p14:tracePt t="80032" x="1851025" y="3402013"/>
          <p14:tracePt t="80043" x="1851025" y="3414713"/>
          <p14:tracePt t="80049" x="1838325" y="3414713"/>
          <p14:tracePt t="80056" x="1824038" y="3414713"/>
          <p14:tracePt t="80066" x="1809750" y="3429000"/>
          <p14:tracePt t="80090" x="1809750" y="3443288"/>
          <p14:tracePt t="80096" x="1797050" y="3443288"/>
          <p14:tracePt t="80120" x="1797050" y="3455988"/>
          <p14:tracePt t="80144" x="1797050" y="3470275"/>
          <p14:tracePt t="80168" x="1797050" y="3484563"/>
          <p14:tracePt t="80181" x="1797050" y="3497263"/>
          <p14:tracePt t="80186" x="1809750" y="3511550"/>
          <p14:tracePt t="80195" x="1824038" y="3524250"/>
          <p14:tracePt t="80202" x="1838325" y="3538538"/>
          <p14:tracePt t="80213" x="1865313" y="3538538"/>
          <p14:tracePt t="80218" x="1892300" y="3552825"/>
          <p14:tracePt t="80226" x="1919288" y="3565525"/>
          <p14:tracePt t="80234" x="1947863" y="3579813"/>
          <p14:tracePt t="80243" x="2016125" y="3594100"/>
          <p14:tracePt t="80250" x="2057400" y="3606800"/>
          <p14:tracePt t="80258" x="2098675" y="3606800"/>
          <p14:tracePt t="80265" x="2125663" y="3621088"/>
          <p14:tracePt t="80273" x="2166938" y="3621088"/>
          <p14:tracePt t="80281" x="2208213" y="3621088"/>
          <p14:tracePt t="80290" x="2235200" y="3621088"/>
          <p14:tracePt t="80297" x="2276475" y="3621088"/>
          <p14:tracePt t="80305" x="2317750" y="3606800"/>
          <p14:tracePt t="80314" x="2332038" y="3606800"/>
          <p14:tracePt t="80321" x="2359025" y="3594100"/>
          <p14:tracePt t="80329" x="2373313" y="3579813"/>
          <p14:tracePt t="80337" x="2386013" y="3579813"/>
          <p14:tracePt t="80345" x="2386013" y="3565525"/>
          <p14:tracePt t="80353" x="2400300" y="3565525"/>
          <p14:tracePt t="80362" x="2427288" y="3552825"/>
          <p14:tracePt t="80369" x="2441575" y="3538538"/>
          <p14:tracePt t="80379" x="2454275" y="3538538"/>
          <p14:tracePt t="80385" x="2468563" y="3524250"/>
          <p14:tracePt t="80396" x="2482850" y="3524250"/>
          <p14:tracePt t="80401" x="2482850" y="3511550"/>
          <p14:tracePt t="80421" x="2495550" y="3511550"/>
          <p14:tracePt t="80426" x="2509838" y="3484563"/>
          <p14:tracePt t="80435" x="2524125" y="3470275"/>
          <p14:tracePt t="80442" x="2524125" y="3455988"/>
          <p14:tracePt t="80451" x="2536825" y="3429000"/>
          <p14:tracePt t="80461" x="2536825" y="3414713"/>
          <p14:tracePt t="80467" x="2536825" y="3402013"/>
          <p14:tracePt t="80482" x="2536825" y="3387725"/>
          <p14:tracePt t="80485" x="2551113" y="3373438"/>
          <p14:tracePt t="80491" x="2551113" y="3360738"/>
          <p14:tracePt t="80499" x="2551113" y="3346450"/>
          <p14:tracePt t="80515" x="2551113" y="3333750"/>
          <p14:tracePt t="80581" x="2551113" y="3319463"/>
          <p14:tracePt t="80619" x="2536825" y="3319463"/>
          <p14:tracePt t="80652" x="2524125" y="3319463"/>
          <p14:tracePt t="80659" x="2509838" y="3319463"/>
          <p14:tracePt t="80667" x="2495550" y="3305175"/>
          <p14:tracePt t="80677" x="2468563" y="3305175"/>
          <p14:tracePt t="80692" x="2454275" y="3305175"/>
          <p14:tracePt t="80724" x="2441575" y="3305175"/>
          <p14:tracePt t="80790" x="0" y="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EAE96E67-553C-1D9D-19A4-5ECD0BDD2ED5}"/>
              </a:ext>
            </a:extLst>
          </p:cNvPr>
          <p:cNvPicPr>
            <a:picLocks noChangeAspect="1" noChangeArrowheads="1"/>
          </p:cNvPicPr>
          <p:nvPr/>
        </p:nvPicPr>
        <p:blipFill>
          <a:blip r:embed="rId3"/>
          <a:srcRect/>
          <a:stretch/>
        </p:blipFill>
        <p:spPr bwMode="auto">
          <a:xfrm>
            <a:off x="3840480" y="685268"/>
            <a:ext cx="7106887" cy="548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55AD5F77-0C38-42F2-A316-183BB39F12D6}"/>
              </a:ext>
            </a:extLst>
          </p:cNvPr>
          <p:cNvPicPr>
            <a:picLocks noChangeAspect="1"/>
          </p:cNvPicPr>
          <p:nvPr/>
        </p:nvPicPr>
        <p:blipFill>
          <a:blip r:embed="rId4"/>
          <a:stretch>
            <a:fillRect/>
          </a:stretch>
        </p:blipFill>
        <p:spPr>
          <a:xfrm>
            <a:off x="234936" y="2920480"/>
            <a:ext cx="2884021" cy="2908121"/>
          </a:xfrm>
          <a:prstGeom prst="rect">
            <a:avLst/>
          </a:prstGeom>
        </p:spPr>
      </p:pic>
      <p:sp>
        <p:nvSpPr>
          <p:cNvPr id="2" name="Title 1">
            <a:extLst>
              <a:ext uri="{FF2B5EF4-FFF2-40B4-BE49-F238E27FC236}">
                <a16:creationId xmlns:a16="http://schemas.microsoft.com/office/drawing/2014/main" id="{319891AB-E9CC-48AF-88C2-C37BD1FB6CBE}"/>
              </a:ext>
            </a:extLst>
          </p:cNvPr>
          <p:cNvSpPr>
            <a:spLocks noGrp="1"/>
          </p:cNvSpPr>
          <p:nvPr>
            <p:ph type="title"/>
          </p:nvPr>
        </p:nvSpPr>
        <p:spPr/>
        <p:txBody>
          <a:bodyPr>
            <a:normAutofit/>
          </a:bodyPr>
          <a:lstStyle/>
          <a:p>
            <a:r>
              <a:rPr lang="en-US" sz="2400" dirty="0"/>
              <a:t>Be sure to compare your population size estimates with regional values</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p:txBody>
      </p:sp>
      <p:pic>
        <p:nvPicPr>
          <p:cNvPr id="10" name="Picture 9">
            <a:extLst>
              <a:ext uri="{FF2B5EF4-FFF2-40B4-BE49-F238E27FC236}">
                <a16:creationId xmlns:a16="http://schemas.microsoft.com/office/drawing/2014/main" id="{D22BA2EA-585B-4BCC-B7DB-69EB109E59F9}"/>
              </a:ext>
            </a:extLst>
          </p:cNvPr>
          <p:cNvPicPr>
            <a:picLocks noChangeAspect="1"/>
          </p:cNvPicPr>
          <p:nvPr/>
        </p:nvPicPr>
        <p:blipFill rotWithShape="1">
          <a:blip r:embed="rId5"/>
          <a:srcRect t="59862"/>
          <a:stretch/>
        </p:blipFill>
        <p:spPr>
          <a:xfrm>
            <a:off x="0" y="557561"/>
            <a:ext cx="3429000" cy="238500"/>
          </a:xfrm>
          <a:prstGeom prst="rect">
            <a:avLst/>
          </a:prstGeom>
        </p:spPr>
      </p:pic>
      <p:sp>
        <p:nvSpPr>
          <p:cNvPr id="14" name="Rectangle: Rounded Corners 13">
            <a:extLst>
              <a:ext uri="{FF2B5EF4-FFF2-40B4-BE49-F238E27FC236}">
                <a16:creationId xmlns:a16="http://schemas.microsoft.com/office/drawing/2014/main" id="{D299C2D8-4C3D-4517-B897-B0546F815250}"/>
              </a:ext>
            </a:extLst>
          </p:cNvPr>
          <p:cNvSpPr/>
          <p:nvPr/>
        </p:nvSpPr>
        <p:spPr>
          <a:xfrm>
            <a:off x="234936" y="5281127"/>
            <a:ext cx="2069725" cy="298579"/>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90674B-778D-284D-F74A-B7AFA48293EC}"/>
              </a:ext>
            </a:extLst>
          </p:cNvPr>
          <p:cNvSpPr txBox="1"/>
          <p:nvPr/>
        </p:nvSpPr>
        <p:spPr>
          <a:xfrm>
            <a:off x="3840831" y="6274589"/>
            <a:ext cx="2821029" cy="307777"/>
          </a:xfrm>
          <a:prstGeom prst="rect">
            <a:avLst/>
          </a:prstGeom>
          <a:noFill/>
        </p:spPr>
        <p:txBody>
          <a:bodyPr wrap="none" rtlCol="0">
            <a:spAutoFit/>
          </a:bodyPr>
          <a:lstStyle/>
          <a:p>
            <a:r>
              <a:rPr lang="en-US" sz="1400" dirty="0"/>
              <a:t>Source: World AIDS Day report 2022</a:t>
            </a:r>
          </a:p>
        </p:txBody>
      </p:sp>
    </p:spTree>
    <p:extLst>
      <p:ext uri="{BB962C8B-B14F-4D97-AF65-F5344CB8AC3E}">
        <p14:creationId xmlns:p14="http://schemas.microsoft.com/office/powerpoint/2010/main" val="4198469443"/>
      </p:ext>
    </p:extLst>
  </p:cSld>
  <p:clrMapOvr>
    <a:masterClrMapping/>
  </p:clrMapOvr>
  <mc:AlternateContent xmlns:mc="http://schemas.openxmlformats.org/markup-compatibility/2006">
    <mc:Choice xmlns:p14="http://schemas.microsoft.com/office/powerpoint/2010/main" Requires="p14">
      <p:transition spd="slow" p14:dur="2000" advTm="92191"/>
    </mc:Choice>
    <mc:Fallback>
      <p:transition spd="slow" advTm="92191"/>
    </mc:Fallback>
  </mc:AlternateContent>
  <p:extLst>
    <p:ext uri="{3A86A75C-4F4B-4683-9AE1-C65F6400EC91}">
      <p14:laserTraceLst xmlns:p14="http://schemas.microsoft.com/office/powerpoint/2010/main">
        <p14:tracePtLst>
          <p14:tracePt t="19572" x="8091488" y="82550"/>
          <p14:tracePt t="19608" x="8091488" y="95250"/>
          <p14:tracePt t="19624" x="8077200" y="109538"/>
          <p14:tracePt t="19634" x="8064500" y="109538"/>
          <p14:tracePt t="19642" x="8050213" y="123825"/>
          <p14:tracePt t="19650" x="7994650" y="150813"/>
          <p14:tracePt t="19658" x="7940675" y="165100"/>
          <p14:tracePt t="19666" x="7885113" y="177800"/>
          <p14:tracePt t="19673" x="7762875" y="177800"/>
          <p14:tracePt t="19682" x="7639050" y="192088"/>
          <p14:tracePt t="19690" x="7556500" y="192088"/>
          <p14:tracePt t="19697" x="7391400" y="219075"/>
          <p14:tracePt t="19707" x="7172325" y="233363"/>
          <p14:tracePt t="19714" x="6980238" y="260350"/>
          <p14:tracePt t="19721" x="6678613" y="315913"/>
          <p14:tracePt t="19730" x="6500813" y="342900"/>
          <p14:tracePt t="19740" x="6184900" y="398463"/>
          <p14:tracePt t="19746" x="5883275" y="452438"/>
          <p14:tracePt t="19756" x="5567363" y="549275"/>
          <p14:tracePt t="19762" x="5362575" y="617538"/>
          <p14:tracePt t="19772" x="5073650" y="727075"/>
          <p14:tracePt t="19778" x="4910138" y="809625"/>
          <p14:tracePt t="19787" x="4730750" y="892175"/>
          <p14:tracePt t="19794" x="4484688" y="1028700"/>
          <p14:tracePt t="19802" x="4333875" y="1111250"/>
          <p14:tracePt t="19810" x="4197350" y="1179513"/>
          <p14:tracePt t="19818" x="4059238" y="1262063"/>
          <p14:tracePt t="19826" x="3922713" y="1344613"/>
          <p14:tracePt t="19834" x="3813175" y="1427163"/>
          <p14:tracePt t="19842" x="3703638" y="1508125"/>
          <p14:tracePt t="19849" x="3592513" y="1604963"/>
          <p14:tracePt t="19858" x="3497263" y="1728788"/>
          <p14:tracePt t="19866" x="3414713" y="1851025"/>
          <p14:tracePt t="19874" x="3346450" y="1974850"/>
          <p14:tracePt t="19882" x="3305175" y="2112963"/>
          <p14:tracePt t="19892" x="3278188" y="2235200"/>
          <p14:tracePt t="19900" x="3278188" y="2305050"/>
          <p14:tracePt t="19907" x="3278188" y="2441575"/>
          <p14:tracePt t="19916" x="3290888" y="2647950"/>
          <p14:tracePt t="19926" x="3332163" y="2784475"/>
          <p14:tracePt t="19932" x="3400425" y="2921000"/>
          <p14:tracePt t="19940" x="3482975" y="3044825"/>
          <p14:tracePt t="19947" x="3606800" y="3209925"/>
          <p14:tracePt t="19972" x="4073525" y="3621088"/>
          <p14:tracePt t="19980" x="4333875" y="3786188"/>
          <p14:tracePt t="19990" x="4567238" y="3922713"/>
          <p14:tracePt t="19996" x="4800600" y="4046538"/>
          <p14:tracePt t="20005" x="5046663" y="4170363"/>
          <p14:tracePt t="20012" x="5307013" y="4292600"/>
          <p14:tracePt t="20020" x="5567363" y="4402138"/>
          <p14:tracePt t="20028" x="5732463" y="4484688"/>
          <p14:tracePt t="20036" x="6007100" y="4594225"/>
          <p14:tracePt t="20044" x="6172200" y="4649788"/>
          <p14:tracePt t="20052" x="6432550" y="4718050"/>
          <p14:tracePt t="20060" x="6596063" y="4759325"/>
          <p14:tracePt t="20068" x="6761163" y="4800600"/>
          <p14:tracePt t="20076" x="6911975" y="4827588"/>
          <p14:tracePt t="20084" x="7172325" y="4856163"/>
          <p14:tracePt t="20092" x="7378700" y="4868863"/>
          <p14:tracePt t="20100" x="7597775" y="4868863"/>
          <p14:tracePt t="20108" x="7831138" y="4868863"/>
          <p14:tracePt t="20116" x="8091488" y="4856163"/>
          <p14:tracePt t="20124" x="8378825" y="4841875"/>
          <p14:tracePt t="20132" x="8653463" y="4827588"/>
          <p14:tracePt t="20141" x="8942388" y="4814888"/>
          <p14:tracePt t="20148" x="9229725" y="4800600"/>
          <p14:tracePt t="20155" x="9504363" y="4800600"/>
          <p14:tracePt t="20164" x="9859963" y="4800600"/>
          <p14:tracePt t="20174" x="10080625" y="4800600"/>
          <p14:tracePt t="20182" x="10285413" y="4773613"/>
          <p14:tracePt t="20193" x="10491788" y="4732338"/>
          <p14:tracePt t="20198" x="10725150" y="4635500"/>
          <p14:tracePt t="20205" x="10861675" y="4567238"/>
          <p14:tracePt t="20214" x="11026775" y="4443413"/>
          <p14:tracePt t="20224" x="11136313" y="4362450"/>
          <p14:tracePt t="20230" x="11287125" y="4197350"/>
          <p14:tracePt t="20238" x="11355388" y="4073525"/>
          <p14:tracePt t="20245" x="11423650" y="3881438"/>
          <p14:tracePt t="20256" x="11450638" y="3744913"/>
          <p14:tracePt t="20262" x="11450638" y="3579813"/>
          <p14:tracePt t="20270" x="11450638" y="3402013"/>
          <p14:tracePt t="20278" x="11450638" y="3263900"/>
          <p14:tracePt t="20285" x="11437938" y="3100388"/>
          <p14:tracePt t="20294" x="11423650" y="3003550"/>
          <p14:tracePt t="20302" x="11396663" y="2867025"/>
          <p14:tracePt t="20310" x="11341100" y="2716213"/>
          <p14:tracePt t="20318" x="11287125" y="2592388"/>
          <p14:tracePt t="20326" x="11231563" y="2482850"/>
          <p14:tracePt t="20334" x="11163300" y="2359025"/>
          <p14:tracePt t="20342" x="11068050" y="2235200"/>
          <p14:tracePt t="20350" x="10944225" y="2112963"/>
          <p14:tracePt t="20359" x="10834688" y="2001838"/>
          <p14:tracePt t="20365" x="10737850" y="1920875"/>
          <p14:tracePt t="20376" x="10601325" y="1824038"/>
          <p14:tracePt t="20382" x="10491788" y="1755775"/>
          <p14:tracePt t="20392" x="10394950" y="1700213"/>
          <p14:tracePt t="20397" x="10272713" y="1646238"/>
          <p14:tracePt t="20406" x="10134600" y="1604963"/>
          <p14:tracePt t="20414" x="9969500" y="1549400"/>
          <p14:tracePt t="20423" x="9847263" y="1522413"/>
          <p14:tracePt t="20430" x="9613900" y="1481138"/>
          <p14:tracePt t="20439" x="9463088" y="1454150"/>
          <p14:tracePt t="20448" x="9215438" y="1412875"/>
          <p14:tracePt t="20458" x="9037638" y="1385888"/>
          <p14:tracePt t="20461" x="8845550" y="1357313"/>
          <p14:tracePt t="20471" x="8570913" y="1330325"/>
          <p14:tracePt t="20480" x="8407400" y="1303338"/>
          <p14:tracePt t="20488" x="8228013" y="1276350"/>
          <p14:tracePt t="20496" x="8064500" y="1235075"/>
          <p14:tracePt t="20504" x="7885113" y="1206500"/>
          <p14:tracePt t="20512" x="7721600" y="1179513"/>
          <p14:tracePt t="20520" x="7556500" y="1165225"/>
          <p14:tracePt t="20528" x="7391400" y="1152525"/>
          <p14:tracePt t="20536" x="7227888" y="1152525"/>
          <p14:tracePt t="20543" x="7048500" y="1152525"/>
          <p14:tracePt t="20552" x="6884988" y="1165225"/>
          <p14:tracePt t="20561" x="6788150" y="1179513"/>
          <p14:tracePt t="20568" x="6583363" y="1206500"/>
          <p14:tracePt t="20579" x="6362700" y="1247775"/>
          <p14:tracePt t="20584" x="6143625" y="1303338"/>
          <p14:tracePt t="20593" x="5938838" y="1357313"/>
          <p14:tracePt t="20599" x="5705475" y="1427163"/>
          <p14:tracePt t="20609" x="5472113" y="1495425"/>
          <p14:tracePt t="20615" x="5224463" y="1590675"/>
          <p14:tracePt t="20623" x="4978400" y="1687513"/>
          <p14:tracePt t="20631" x="4745038" y="1797050"/>
          <p14:tracePt t="20643" x="4538663" y="1892300"/>
          <p14:tracePt t="20647" x="4333875" y="2001838"/>
          <p14:tracePt t="20656" x="4237038" y="2043113"/>
          <p14:tracePt t="20664" x="4059238" y="2139950"/>
          <p14:tracePt t="20673" x="3908425" y="2222500"/>
          <p14:tracePt t="20679" x="3784600" y="2305050"/>
          <p14:tracePt t="20688" x="3689350" y="2386013"/>
          <p14:tracePt t="20695" x="3606800" y="2468563"/>
          <p14:tracePt t="20704" x="3538538" y="2551113"/>
          <p14:tracePt t="20711" x="3482975" y="2660650"/>
          <p14:tracePt t="20721" x="3429000" y="2770188"/>
          <p14:tracePt t="20727" x="3387725" y="2879725"/>
          <p14:tracePt t="20738" x="3360738" y="3017838"/>
          <p14:tracePt t="20743" x="3332163" y="3141663"/>
          <p14:tracePt t="20754" x="3319463" y="3209925"/>
          <p14:tracePt t="20761" x="3290888" y="3333750"/>
          <p14:tracePt t="20769" x="3278188" y="3429000"/>
          <p14:tracePt t="20780" x="3278188" y="3524250"/>
          <p14:tracePt t="20785" x="3278188" y="3579813"/>
          <p14:tracePt t="20795" x="3278188" y="3662363"/>
          <p14:tracePt t="20801" x="3290888" y="3716338"/>
          <p14:tracePt t="20810" x="3346450" y="3827463"/>
          <p14:tracePt t="20817" x="3455988" y="3990975"/>
          <p14:tracePt t="20827" x="3565525" y="4129088"/>
          <p14:tracePt t="20833" x="3675063" y="4224338"/>
          <p14:tracePt t="20843" x="3867150" y="4362450"/>
          <p14:tracePt t="20849" x="4017963" y="4471988"/>
          <p14:tracePt t="20858" x="4292600" y="4608513"/>
          <p14:tracePt t="20865" x="4498975" y="4705350"/>
          <p14:tracePt t="20875" x="4854575" y="4856163"/>
          <p14:tracePt t="20881" x="5114925" y="4951413"/>
          <p14:tracePt t="20891" x="5389563" y="5048250"/>
          <p14:tracePt t="20897" x="5829300" y="5157788"/>
          <p14:tracePt t="20906" x="6102350" y="5226050"/>
          <p14:tracePt t="20913" x="6500813" y="5294313"/>
          <p14:tracePt t="20923" x="6761163" y="5335588"/>
          <p14:tracePt t="20930" x="7131050" y="5391150"/>
          <p14:tracePt t="20939" x="7364413" y="5418138"/>
          <p14:tracePt t="20945" x="7707313" y="5445125"/>
          <p14:tracePt t="20959" x="7913688" y="5472113"/>
          <p14:tracePt t="20961" x="8256588" y="5486400"/>
          <p14:tracePt t="20970" x="8475663" y="5486400"/>
          <p14:tracePt t="20978" x="8667750" y="5486400"/>
          <p14:tracePt t="20985" x="8872538" y="5459413"/>
          <p14:tracePt t="20993" x="9051925" y="5418138"/>
          <p14:tracePt t="21001" x="9229725" y="5349875"/>
          <p14:tracePt t="21010" x="9394825" y="5267325"/>
          <p14:tracePt t="21017" x="9599613" y="5102225"/>
          <p14:tracePt t="21028" x="9667875" y="5048250"/>
          <p14:tracePt t="21036" x="9805988" y="4868863"/>
          <p14:tracePt t="21046" x="9901238" y="4745038"/>
          <p14:tracePt t="21052" x="9969500" y="4649788"/>
          <p14:tracePt t="21059" x="10039350" y="4552950"/>
          <p14:tracePt t="21067" x="10093325" y="4484688"/>
          <p14:tracePt t="21078" x="10148888" y="4402138"/>
          <p14:tracePt t="21083" x="10202863" y="4333875"/>
          <p14:tracePt t="21091" x="10258425" y="4238625"/>
          <p14:tracePt t="21099" x="10299700" y="4170363"/>
          <p14:tracePt t="21109" x="10326688" y="4087813"/>
          <p14:tracePt t="21115" x="10340975" y="3990975"/>
          <p14:tracePt t="21123" x="10353675" y="3937000"/>
          <p14:tracePt t="21131" x="10367963" y="3840163"/>
          <p14:tracePt t="21139" x="10367963" y="3730625"/>
          <p14:tracePt t="21147" x="10367963" y="3676650"/>
          <p14:tracePt t="21156" x="10367963" y="3635375"/>
          <p14:tracePt t="21163" x="10367963" y="3552825"/>
          <p14:tracePt t="21172" x="10367963" y="3511550"/>
          <p14:tracePt t="21179" x="10367963" y="3484563"/>
          <p14:tracePt t="21189" x="10382250" y="3443288"/>
          <p14:tracePt t="21195" x="10382250" y="3414713"/>
          <p14:tracePt t="21203" x="10382250" y="3387725"/>
          <p14:tracePt t="21211" x="10382250" y="3373438"/>
          <p14:tracePt t="21220" x="10382250" y="3360738"/>
          <p14:tracePt t="21227" x="10382250" y="3333750"/>
          <p14:tracePt t="21236" x="10382250" y="3305175"/>
          <p14:tracePt t="21244" x="10367963" y="3292475"/>
          <p14:tracePt t="21251" x="10353675" y="3263900"/>
          <p14:tracePt t="21259" x="10340975" y="3236913"/>
          <p14:tracePt t="21267" x="10340975" y="3222625"/>
          <p14:tracePt t="21275" x="10340975" y="3209925"/>
          <p14:tracePt t="21283" x="10326688" y="3209925"/>
          <p14:tracePt t="21938" x="0" y="0"/>
        </p14:tracePtLst>
        <p14:tracePtLst>
          <p14:tracePt t="37894" x="2524125" y="5019675"/>
          <p14:tracePt t="37946" x="2509838" y="5019675"/>
          <p14:tracePt t="38018" x="2495550" y="5033963"/>
          <p14:tracePt t="38036" x="2482850" y="5033963"/>
          <p14:tracePt t="38052" x="2468563" y="5033963"/>
          <p14:tracePt t="38082" x="2454275" y="5033963"/>
          <p14:tracePt t="38101" x="2441575" y="5033963"/>
          <p14:tracePt t="38113" x="2427288" y="5033963"/>
          <p14:tracePt t="38117" x="2400300" y="5033963"/>
          <p14:tracePt t="38126" x="2386013" y="5033963"/>
          <p14:tracePt t="38132" x="2359025" y="5033963"/>
          <p14:tracePt t="38145" x="2332038" y="5019675"/>
          <p14:tracePt t="38148" x="2290763" y="5019675"/>
          <p14:tracePt t="38158" x="2262188" y="5019675"/>
          <p14:tracePt t="38164" x="2222500" y="5019675"/>
          <p14:tracePt t="38177" x="2181225" y="5019675"/>
          <p14:tracePt t="38180" x="2098675" y="5019675"/>
          <p14:tracePt t="38188" x="2043113" y="5019675"/>
          <p14:tracePt t="38197" x="2001838" y="5019675"/>
          <p14:tracePt t="38208" x="1960563" y="5019675"/>
          <p14:tracePt t="38212" x="1906588" y="5019675"/>
          <p14:tracePt t="38220" x="1851025" y="5019675"/>
          <p14:tracePt t="38228" x="1809750" y="5019675"/>
          <p14:tracePt t="38239" x="1755775" y="5019675"/>
          <p14:tracePt t="38244" x="1700213" y="5019675"/>
          <p14:tracePt t="38252" x="1646238" y="5019675"/>
          <p14:tracePt t="38261" x="1590675" y="5019675"/>
          <p14:tracePt t="38271" x="1549400" y="5019675"/>
          <p14:tracePt t="38276" x="1439863" y="5006975"/>
          <p14:tracePt t="38284" x="1398588" y="4992688"/>
          <p14:tracePt t="38298" x="1357313" y="4992688"/>
          <p14:tracePt t="38300" x="1330325" y="4978400"/>
          <p14:tracePt t="38309" x="1303338" y="4965700"/>
          <p14:tracePt t="38318" x="1274763" y="4965700"/>
          <p14:tracePt t="38329" x="1262063" y="4965700"/>
          <p14:tracePt t="38334" x="1247775" y="4951413"/>
          <p14:tracePt t="38341" x="1235075" y="4951413"/>
          <p14:tracePt t="38350" x="1220788" y="4951413"/>
          <p14:tracePt t="38358" x="1206500" y="4951413"/>
          <p14:tracePt t="38365" x="1165225" y="4951413"/>
          <p14:tracePt t="38375" x="1138238" y="4951413"/>
          <p14:tracePt t="38382" x="1096963" y="4951413"/>
          <p14:tracePt t="38391" x="1055688" y="4951413"/>
          <p14:tracePt t="38398" x="1001713" y="4965700"/>
          <p14:tracePt t="38408" x="946150" y="4965700"/>
          <p14:tracePt t="38414" x="892175" y="4965700"/>
          <p14:tracePt t="38422" x="836613" y="4978400"/>
          <p14:tracePt t="38429" x="781050" y="4978400"/>
          <p14:tracePt t="38438" x="741363" y="4978400"/>
          <p14:tracePt t="38445" x="700088" y="4978400"/>
          <p14:tracePt t="38454" x="671513" y="4978400"/>
          <p14:tracePt t="38461" x="630238" y="4978400"/>
          <p14:tracePt t="38472" x="576263" y="4992688"/>
          <p14:tracePt t="38478" x="534988" y="4992688"/>
          <p14:tracePt t="38485" x="508000" y="4992688"/>
          <p14:tracePt t="38494" x="466725" y="5006975"/>
          <p14:tracePt t="38502" x="425450" y="5019675"/>
          <p14:tracePt t="38510" x="398463" y="5019675"/>
          <p14:tracePt t="38518" x="357188" y="5033963"/>
          <p14:tracePt t="38526" x="315913" y="5048250"/>
          <p14:tracePt t="38534" x="287338" y="5048250"/>
          <p14:tracePt t="38541" x="247650" y="5060950"/>
          <p14:tracePt t="38549" x="219075" y="5060950"/>
          <p14:tracePt t="38557" x="165100" y="5060950"/>
          <p14:tracePt t="38568" x="150813" y="5060950"/>
          <p14:tracePt t="38573" x="95250" y="5060950"/>
          <p14:tracePt t="38584" x="82550" y="5060950"/>
          <p14:tracePt t="38590" x="55563" y="5060950"/>
          <p14:tracePt t="38600" x="26988" y="5060950"/>
          <p14:tracePt t="38609" x="14288" y="5060950"/>
          <p14:tracePt t="38978" x="123825" y="5965825"/>
          <p14:tracePt t="38986" x="206375" y="5994400"/>
          <p14:tracePt t="38994" x="274638" y="6007100"/>
          <p14:tracePt t="39010" x="438150" y="6048375"/>
          <p14:tracePt t="39018" x="576263" y="6076950"/>
          <p14:tracePt t="39025" x="658813" y="6089650"/>
          <p14:tracePt t="39035" x="727075" y="6089650"/>
          <p14:tracePt t="39041" x="795338" y="6089650"/>
          <p14:tracePt t="39049" x="863600" y="6089650"/>
          <p14:tracePt t="39058" x="1028700" y="6089650"/>
          <p14:tracePt t="39065" x="1123950" y="6076950"/>
          <p14:tracePt t="39074" x="1220788" y="6062663"/>
          <p14:tracePt t="39081" x="1330325" y="6048375"/>
          <p14:tracePt t="39090" x="1439863" y="6021388"/>
          <p14:tracePt t="39097" x="1549400" y="6021388"/>
          <p14:tracePt t="39106" x="1673225" y="6007100"/>
          <p14:tracePt t="39113" x="1892300" y="5994400"/>
          <p14:tracePt t="39124" x="2001838" y="5994400"/>
          <p14:tracePt t="39130" x="2098675" y="5980113"/>
          <p14:tracePt t="39137" x="2181225" y="5980113"/>
          <p14:tracePt t="39148" x="2276475" y="5965825"/>
          <p14:tracePt t="39154" x="2317750" y="5953125"/>
          <p14:tracePt t="39164" x="2359025" y="5924550"/>
          <p14:tracePt t="39172" x="2386013" y="5897563"/>
          <p14:tracePt t="39180" x="2400300" y="5870575"/>
          <p14:tracePt t="39187" x="2413000" y="5843588"/>
          <p14:tracePt t="39195" x="2441575" y="5802313"/>
          <p14:tracePt t="39203" x="2454275" y="5773738"/>
          <p14:tracePt t="39212" x="2495550" y="5734050"/>
          <p14:tracePt t="39220" x="2524125" y="5705475"/>
          <p14:tracePt t="39228" x="2551113" y="5664200"/>
          <p14:tracePt t="39235" x="2592388" y="5637213"/>
          <p14:tracePt t="39244" x="2605088" y="5610225"/>
          <p14:tracePt t="39251" x="2619375" y="5581650"/>
          <p14:tracePt t="39259" x="2633663" y="5568950"/>
          <p14:tracePt t="39267" x="2633663" y="5554663"/>
          <p14:tracePt t="39275" x="2646363" y="5513388"/>
          <p14:tracePt t="39284" x="2646363" y="5486400"/>
          <p14:tracePt t="39291" x="2646363" y="5459413"/>
          <p14:tracePt t="39300" x="2646363" y="5403850"/>
          <p14:tracePt t="39308" x="2646363" y="5376863"/>
          <p14:tracePt t="39316" x="2633663" y="5321300"/>
          <p14:tracePt t="39323" x="2619375" y="5267325"/>
          <p14:tracePt t="39331" x="2619375" y="5226050"/>
          <p14:tracePt t="39339" x="2605088" y="5157788"/>
          <p14:tracePt t="39347" x="2592388" y="5116513"/>
          <p14:tracePt t="39358" x="2563813" y="5060950"/>
          <p14:tracePt t="39363" x="2551113" y="5033963"/>
          <p14:tracePt t="39371" x="2509838" y="4992688"/>
          <p14:tracePt t="39379" x="2482850" y="4965700"/>
          <p14:tracePt t="39387" x="2427288" y="4924425"/>
          <p14:tracePt t="39395" x="2386013" y="4910138"/>
          <p14:tracePt t="39403" x="2317750" y="4868863"/>
          <p14:tracePt t="39411" x="2276475" y="4868863"/>
          <p14:tracePt t="39419" x="2193925" y="4856163"/>
          <p14:tracePt t="39429" x="2152650" y="4841875"/>
          <p14:tracePt t="39435" x="2111375" y="4841875"/>
          <p14:tracePt t="39445" x="2001838" y="4841875"/>
          <p14:tracePt t="39452" x="1933575" y="4841875"/>
          <p14:tracePt t="39461" x="1768475" y="4841875"/>
          <p14:tracePt t="39469" x="1700213" y="4841875"/>
          <p14:tracePt t="39477" x="1549400" y="4841875"/>
          <p14:tracePt t="39485" x="1466850" y="4841875"/>
          <p14:tracePt t="39494" x="1303338" y="4841875"/>
          <p14:tracePt t="39502" x="1138238" y="4856163"/>
          <p14:tracePt t="39509" x="1055688" y="4868863"/>
          <p14:tracePt t="39517" x="877888" y="4883150"/>
          <p14:tracePt t="39525" x="781050" y="4895850"/>
          <p14:tracePt t="39533" x="617538" y="4924425"/>
          <p14:tracePt t="39541" x="534988" y="4924425"/>
          <p14:tracePt t="39549" x="384175" y="4951413"/>
          <p14:tracePt t="39557" x="301625" y="4965700"/>
          <p14:tracePt t="39565" x="233363" y="4978400"/>
          <p14:tracePt t="39574" x="95250" y="5006975"/>
          <p14:tracePt t="39582" x="26988" y="5006975"/>
          <p14:tracePt t="39839" x="0" y="5843588"/>
          <p14:tracePt t="39847" x="192088" y="5870575"/>
          <p14:tracePt t="39856" x="342900" y="5897563"/>
          <p14:tracePt t="39863" x="493713" y="5924550"/>
          <p14:tracePt t="39871" x="658813" y="5953125"/>
          <p14:tracePt t="39879" x="822325" y="5980113"/>
          <p14:tracePt t="39887" x="973138" y="6007100"/>
          <p14:tracePt t="39895" x="1138238" y="6035675"/>
          <p14:tracePt t="39903" x="1303338" y="6048375"/>
          <p14:tracePt t="39911" x="1481138" y="6076950"/>
          <p14:tracePt t="39919" x="1563688" y="6089650"/>
          <p14:tracePt t="39927" x="1728788" y="6089650"/>
          <p14:tracePt t="39936" x="1892300" y="6103938"/>
          <p14:tracePt t="39943" x="2030413" y="6103938"/>
          <p14:tracePt t="39957" x="2139950" y="6103938"/>
          <p14:tracePt t="39959" x="2193925" y="6103938"/>
          <p14:tracePt t="39968" x="2249488" y="6089650"/>
          <p14:tracePt t="39975" x="2276475" y="6076950"/>
          <p14:tracePt t="39985" x="2290763" y="6062663"/>
          <p14:tracePt t="39991" x="2303463" y="6048375"/>
          <p14:tracePt t="40007" x="2303463" y="6035675"/>
          <p14:tracePt t="40018" x="2317750" y="6035675"/>
          <p14:tracePt t="40024" x="2317750" y="6021388"/>
          <p14:tracePt t="40033" x="2317750" y="6007100"/>
          <p14:tracePt t="40041" x="2332038" y="5980113"/>
          <p14:tracePt t="40049" x="2344738" y="5953125"/>
          <p14:tracePt t="40057" x="2359025" y="5938838"/>
          <p14:tracePt t="40065" x="2359025" y="5911850"/>
          <p14:tracePt t="40074" x="2386013" y="5884863"/>
          <p14:tracePt t="40081" x="2386013" y="5870575"/>
          <p14:tracePt t="40089" x="2400300" y="5856288"/>
          <p14:tracePt t="40097" x="2413000" y="5856288"/>
          <p14:tracePt t="40106" x="2413000" y="5843588"/>
          <p14:tracePt t="40113" x="2427288" y="5843588"/>
          <p14:tracePt t="40324" x="2413000" y="5843588"/>
          <p14:tracePt t="40343" x="0" y="0"/>
        </p14:tracePtLst>
        <p14:tracePtLst>
          <p14:tracePt t="41647" x="1989138" y="5321300"/>
          <p14:tracePt t="41650" x="1974850" y="5308600"/>
          <p14:tracePt t="41660" x="1947863" y="5294313"/>
          <p14:tracePt t="41666" x="1933575" y="5280025"/>
          <p14:tracePt t="41672" x="1906588" y="5280025"/>
          <p14:tracePt t="41680" x="1892300" y="5280025"/>
          <p14:tracePt t="41698" x="1879600" y="5280025"/>
          <p14:tracePt t="41714" x="1865313" y="5280025"/>
          <p14:tracePt t="41723" x="1851025" y="5294313"/>
          <p14:tracePt t="41732" x="1838325" y="5294313"/>
          <p14:tracePt t="41738" x="1824038" y="5308600"/>
          <p14:tracePt t="41746" x="1768475" y="5321300"/>
          <p14:tracePt t="41754" x="1755775" y="5321300"/>
          <p14:tracePt t="41762" x="1728788" y="5321300"/>
          <p14:tracePt t="41770" x="1658938" y="5321300"/>
          <p14:tracePt t="41778" x="1631950" y="5321300"/>
          <p14:tracePt t="41786" x="1604963" y="5321300"/>
          <p14:tracePt t="41794" x="1549400" y="5321300"/>
          <p14:tracePt t="41803" x="1536700" y="5321300"/>
          <p14:tracePt t="41812" x="1522413" y="5335588"/>
          <p14:tracePt t="41818" x="1508125" y="5335588"/>
          <p14:tracePt t="41839" x="1508125" y="5349875"/>
          <p14:tracePt t="41844" x="1508125" y="5362575"/>
          <p14:tracePt t="41850" x="1508125" y="5391150"/>
          <p14:tracePt t="41858" x="1522413" y="5403850"/>
          <p14:tracePt t="41867" x="1536700" y="5430838"/>
          <p14:tracePt t="41876" x="1563688" y="5459413"/>
          <p14:tracePt t="41883" x="1590675" y="5486400"/>
          <p14:tracePt t="41893" x="1617663" y="5513388"/>
          <p14:tracePt t="41900" x="1687513" y="5554663"/>
          <p14:tracePt t="41910" x="1728788" y="5554663"/>
          <p14:tracePt t="41914" x="1782763" y="5568950"/>
          <p14:tracePt t="41922" x="1824038" y="5568950"/>
          <p14:tracePt t="41932" x="1879600" y="5568950"/>
          <p14:tracePt t="41938" x="1933575" y="5554663"/>
          <p14:tracePt t="41946" x="2016125" y="5541963"/>
          <p14:tracePt t="41954" x="2057400" y="5527675"/>
          <p14:tracePt t="41975" x="2084388" y="5500688"/>
          <p14:tracePt t="41980" x="2098675" y="5500688"/>
          <p14:tracePt t="41986" x="2098675" y="5486400"/>
          <p14:tracePt t="42002" x="2098675" y="5472113"/>
          <p14:tracePt t="42012" x="2098675" y="5459413"/>
          <p14:tracePt t="42040" x="2098675" y="5445125"/>
          <p14:tracePt t="42116" x="2098675" y="5430838"/>
          <p14:tracePt t="42124" x="2084388" y="5430838"/>
          <p14:tracePt t="42191" x="2084388" y="5445125"/>
          <p14:tracePt t="42206" x="2070100" y="5459413"/>
          <p14:tracePt t="42228" x="2070100" y="5472113"/>
          <p14:tracePt t="42252" x="2070100" y="5486400"/>
          <p14:tracePt t="42270" x="2070100" y="5500688"/>
          <p14:tracePt t="42302" x="2070100" y="5513388"/>
          <p14:tracePt t="42328" x="0" y="0"/>
        </p14:tracePtLst>
        <p14:tracePtLst>
          <p14:tracePt t="51776" x="2755900" y="3524250"/>
          <p14:tracePt t="51784" x="2784475" y="3484563"/>
          <p14:tracePt t="51792" x="2797175" y="3484563"/>
          <p14:tracePt t="51867" x="2797175" y="3470275"/>
          <p14:tracePt t="51880" x="2797175" y="3455988"/>
          <p14:tracePt t="51899" x="2797175" y="3443288"/>
          <p14:tracePt t="51904" x="2784475" y="3429000"/>
          <p14:tracePt t="51912" x="2784475" y="3414713"/>
          <p14:tracePt t="51920" x="2770188" y="3387725"/>
          <p14:tracePt t="51930" x="2743200" y="3360738"/>
          <p14:tracePt t="51940" x="2743200" y="3346450"/>
          <p14:tracePt t="51944" x="2701925" y="3305175"/>
          <p14:tracePt t="51963" x="2687638" y="3292475"/>
          <p14:tracePt t="51968" x="2646363" y="3251200"/>
          <p14:tracePt t="51972" x="2633663" y="3236913"/>
          <p14:tracePt t="51978" x="2605088" y="3209925"/>
          <p14:tracePt t="51986" x="2578100" y="3209925"/>
          <p14:tracePt t="51997" x="2551113" y="3195638"/>
          <p14:tracePt t="52002" x="2536825" y="3195638"/>
          <p14:tracePt t="52010" x="2524125" y="3195638"/>
          <p14:tracePt t="52021" x="2509838" y="3195638"/>
          <p14:tracePt t="52027" x="2482850" y="3195638"/>
          <p14:tracePt t="52035" x="2441575" y="3195638"/>
          <p14:tracePt t="52041" x="2413000" y="3209925"/>
          <p14:tracePt t="52052" x="2359025" y="3222625"/>
          <p14:tracePt t="52057" x="2332038" y="3236913"/>
          <p14:tracePt t="52067" x="2290763" y="3251200"/>
          <p14:tracePt t="52074" x="2208213" y="3278188"/>
          <p14:tracePt t="52082" x="2166938" y="3278188"/>
          <p14:tracePt t="52090" x="2125663" y="3292475"/>
          <p14:tracePt t="52099" x="2030413" y="3319463"/>
          <p14:tracePt t="52106" x="1974850" y="3319463"/>
          <p14:tracePt t="52114" x="1933575" y="3333750"/>
          <p14:tracePt t="52122" x="1892300" y="3346450"/>
          <p14:tracePt t="52130" x="1809750" y="3360738"/>
          <p14:tracePt t="52138" x="1768475" y="3373438"/>
          <p14:tracePt t="52146" x="1741488" y="3373438"/>
          <p14:tracePt t="52154" x="1714500" y="3387725"/>
          <p14:tracePt t="52162" x="1658938" y="3414713"/>
          <p14:tracePt t="52169" x="1646238" y="3429000"/>
          <p14:tracePt t="52177" x="1631950" y="3443288"/>
          <p14:tracePt t="52186" x="1617663" y="3455988"/>
          <p14:tracePt t="52194" x="1617663" y="3484563"/>
          <p14:tracePt t="52202" x="1617663" y="3524250"/>
          <p14:tracePt t="52209" x="1617663" y="3565525"/>
          <p14:tracePt t="52222" x="1617663" y="3594100"/>
          <p14:tracePt t="52226" x="1617663" y="3635375"/>
          <p14:tracePt t="52237" x="1646238" y="3730625"/>
          <p14:tracePt t="52243" x="1658938" y="3786188"/>
          <p14:tracePt t="52254" x="1673225" y="3827463"/>
          <p14:tracePt t="52259" x="1700213" y="3908425"/>
          <p14:tracePt t="52268" x="1714500" y="3937000"/>
          <p14:tracePt t="52276" x="1741488" y="3990975"/>
          <p14:tracePt t="52284" x="1741488" y="4019550"/>
          <p14:tracePt t="52291" x="1755775" y="4046538"/>
          <p14:tracePt t="52303" x="1768475" y="4100513"/>
          <p14:tracePt t="52308" x="1782763" y="4129088"/>
          <p14:tracePt t="52316" x="1797050" y="4141788"/>
          <p14:tracePt t="52324" x="1838325" y="4197350"/>
          <p14:tracePt t="52332" x="1851025" y="4210050"/>
          <p14:tracePt t="52340" x="1865313" y="4238625"/>
          <p14:tracePt t="52348" x="1879600" y="4251325"/>
          <p14:tracePt t="52355" x="1919288" y="4279900"/>
          <p14:tracePt t="52365" x="1947863" y="4292600"/>
          <p14:tracePt t="52372" x="1974850" y="4306888"/>
          <p14:tracePt t="52380" x="1989138" y="4306888"/>
          <p14:tracePt t="52387" x="2057400" y="4306888"/>
          <p14:tracePt t="52395" x="2098675" y="4306888"/>
          <p14:tracePt t="52403" x="2139950" y="4292600"/>
          <p14:tracePt t="52412" x="2181225" y="4292600"/>
          <p14:tracePt t="52420" x="2235200" y="4279900"/>
          <p14:tracePt t="52428" x="2332038" y="4251325"/>
          <p14:tracePt t="52436" x="2386013" y="4238625"/>
          <p14:tracePt t="52444" x="2441575" y="4210050"/>
          <p14:tracePt t="52454" x="2482850" y="4197350"/>
          <p14:tracePt t="52460" x="2536825" y="4183063"/>
          <p14:tracePt t="52467" x="2578100" y="4170363"/>
          <p14:tracePt t="52476" x="2646363" y="4129088"/>
          <p14:tracePt t="52484" x="2660650" y="4114800"/>
          <p14:tracePt t="52492" x="2687638" y="4100513"/>
          <p14:tracePt t="52503" x="2701925" y="4087813"/>
          <p14:tracePt t="52508" x="2716213" y="4073525"/>
          <p14:tracePt t="52519" x="2743200" y="4019550"/>
          <p14:tracePt t="52526" x="2755900" y="4005263"/>
          <p14:tracePt t="52535" x="2784475" y="3949700"/>
          <p14:tracePt t="52542" x="2797175" y="3908425"/>
          <p14:tracePt t="52552" x="2825750" y="3867150"/>
          <p14:tracePt t="52558" x="2825750" y="3854450"/>
          <p14:tracePt t="52566" x="2838450" y="3813175"/>
          <p14:tracePt t="52574" x="2852738" y="3798888"/>
          <p14:tracePt t="52581" x="2867025" y="3786188"/>
          <p14:tracePt t="52590" x="2867025" y="3757613"/>
          <p14:tracePt t="52598" x="2867025" y="3744913"/>
          <p14:tracePt t="52605" x="2867025" y="3730625"/>
          <p14:tracePt t="52614" x="2867025" y="3716338"/>
          <p14:tracePt t="52621" x="2879725" y="3676650"/>
          <p14:tracePt t="52629" x="2879725" y="3662363"/>
          <p14:tracePt t="52637" x="2879725" y="3635375"/>
          <p14:tracePt t="52646" x="2879725" y="3621088"/>
          <p14:tracePt t="52654" x="2879725" y="3579813"/>
          <p14:tracePt t="52661" x="2879725" y="3565525"/>
          <p14:tracePt t="52670" x="2879725" y="3524250"/>
          <p14:tracePt t="52677" x="2879725" y="3497263"/>
          <p14:tracePt t="52685" x="2879725" y="3470275"/>
          <p14:tracePt t="52694" x="2879725" y="3414713"/>
          <p14:tracePt t="52701" x="2879725" y="3387725"/>
          <p14:tracePt t="52710" x="2867025" y="3333750"/>
          <p14:tracePt t="52718" x="2867025" y="3305175"/>
          <p14:tracePt t="52726" x="2867025" y="3278188"/>
          <p14:tracePt t="52734" x="2867025" y="3263900"/>
          <p14:tracePt t="52742" x="2867025" y="3251200"/>
          <p14:tracePt t="52750" x="2867025" y="3236913"/>
          <p14:tracePt t="52758" x="2852738" y="3222625"/>
          <p14:tracePt t="52766" x="2838450" y="3209925"/>
          <p14:tracePt t="52774" x="2838450" y="3195638"/>
          <p14:tracePt t="52787" x="2825750" y="3181350"/>
          <p14:tracePt t="52791" x="2811463" y="3181350"/>
          <p14:tracePt t="52802" x="2797175" y="3168650"/>
          <p14:tracePt t="52809" x="2770188" y="3154363"/>
          <p14:tracePt t="52817" x="2755900" y="3141663"/>
          <p14:tracePt t="52825" x="2728913" y="3127375"/>
          <p14:tracePt t="52832" x="2660650" y="3127375"/>
          <p14:tracePt t="52840" x="2633663" y="3127375"/>
          <p14:tracePt t="52848" x="2592388" y="3127375"/>
          <p14:tracePt t="52856" x="2563813" y="3127375"/>
          <p14:tracePt t="52864" x="2524125" y="3113088"/>
          <p14:tracePt t="52872" x="2427288" y="3113088"/>
          <p14:tracePt t="52880" x="2373313" y="3113088"/>
          <p14:tracePt t="52888" x="2332038" y="3113088"/>
          <p14:tracePt t="52896" x="2276475" y="3113088"/>
          <p14:tracePt t="52903" x="2222500" y="3113088"/>
          <p14:tracePt t="52911" x="2139950" y="3113088"/>
          <p14:tracePt t="52920" x="2111375" y="3113088"/>
          <p14:tracePt t="52928" x="2098675" y="3113088"/>
          <p14:tracePt t="52935" x="2070100" y="3113088"/>
          <p14:tracePt t="52944" x="2057400" y="3113088"/>
          <p14:tracePt t="52951" x="2043113" y="3113088"/>
          <p14:tracePt t="52959" x="2030413" y="3113088"/>
          <p14:tracePt t="52970" x="2001838" y="3113088"/>
          <p14:tracePt t="52976" x="1989138" y="3113088"/>
          <p14:tracePt t="52984" x="1960563" y="3113088"/>
          <p14:tracePt t="52991" x="1947863" y="3113088"/>
          <p14:tracePt t="52999" x="1933575" y="3127375"/>
          <p14:tracePt t="53008" x="1906588" y="3154363"/>
          <p14:tracePt t="53015" x="1879600" y="3181350"/>
          <p14:tracePt t="53024" x="1838325" y="3209925"/>
          <p14:tracePt t="53032" x="1809750" y="3251200"/>
          <p14:tracePt t="53040" x="1768475" y="3278188"/>
          <p14:tracePt t="53047" x="1700213" y="3360738"/>
          <p14:tracePt t="53056" x="1658938" y="3402013"/>
          <p14:tracePt t="53064" x="1631950" y="3429000"/>
          <p14:tracePt t="53072" x="1604963" y="3455988"/>
          <p14:tracePt t="53084" x="1576388" y="3484563"/>
          <p14:tracePt t="53087" x="1563688" y="3524250"/>
          <p14:tracePt t="53097" x="1549400" y="3552825"/>
          <p14:tracePt t="53106" x="1536700" y="3594100"/>
          <p14:tracePt t="53115" x="1536700" y="3635375"/>
          <p14:tracePt t="53122" x="1536700" y="3689350"/>
          <p14:tracePt t="53129" x="1536700" y="3730625"/>
          <p14:tracePt t="53137" x="1536700" y="3786188"/>
          <p14:tracePt t="53146" x="1549400" y="3840163"/>
          <p14:tracePt t="53154" x="1576388" y="3895725"/>
          <p14:tracePt t="53162" x="1590675" y="3949700"/>
          <p14:tracePt t="53169" x="1617663" y="3990975"/>
          <p14:tracePt t="53177" x="1646238" y="4032250"/>
          <p14:tracePt t="53186" x="1673225" y="4059238"/>
          <p14:tracePt t="53194" x="1700213" y="4073525"/>
          <p14:tracePt t="53201" x="1714500" y="4073525"/>
          <p14:tracePt t="53209" x="1741488" y="4073525"/>
          <p14:tracePt t="53218" x="1782763" y="4073525"/>
          <p14:tracePt t="53226" x="1824038" y="4087813"/>
          <p14:tracePt t="53235" x="1879600" y="4087813"/>
          <p14:tracePt t="53241" x="1933575" y="4087813"/>
          <p14:tracePt t="53250" x="2001838" y="4087813"/>
          <p14:tracePt t="53258" x="2152650" y="4087813"/>
          <p14:tracePt t="53268" x="2222500" y="4087813"/>
          <p14:tracePt t="53274" x="2290763" y="4087813"/>
          <p14:tracePt t="53283" x="2359025" y="4087813"/>
          <p14:tracePt t="53290" x="2413000" y="4087813"/>
          <p14:tracePt t="53299" x="2482850" y="4087813"/>
          <p14:tracePt t="53305" x="2551113" y="4087813"/>
          <p14:tracePt t="53315" x="2605088" y="4100513"/>
          <p14:tracePt t="53322" x="2660650" y="4100513"/>
          <p14:tracePt t="53329" x="2701925" y="4100513"/>
          <p14:tracePt t="53338" x="2716213" y="4087813"/>
          <p14:tracePt t="53346" x="2728913" y="4073525"/>
          <p14:tracePt t="53361" x="2728913" y="4059238"/>
          <p14:tracePt t="53372" x="2743200" y="4019550"/>
          <p14:tracePt t="53379" x="2755900" y="4005263"/>
          <p14:tracePt t="53388" x="2770188" y="3963988"/>
          <p14:tracePt t="53396" x="2770188" y="3949700"/>
          <p14:tracePt t="53403" x="2784475" y="3908425"/>
          <p14:tracePt t="53411" x="2797175" y="3895725"/>
          <p14:tracePt t="53420" x="2797175" y="3881438"/>
          <p14:tracePt t="53427" x="2811463" y="3867150"/>
          <p14:tracePt t="53436" x="2811463" y="3854450"/>
          <p14:tracePt t="53444" x="2825750" y="3840163"/>
          <p14:tracePt t="53452" x="2838450" y="3827463"/>
          <p14:tracePt t="53459" x="2838450" y="3798888"/>
          <p14:tracePt t="53470" x="2852738" y="3771900"/>
          <p14:tracePt t="53476" x="2852738" y="3757613"/>
          <p14:tracePt t="53487" x="2867025" y="3730625"/>
          <p14:tracePt t="53492" x="2867025" y="3716338"/>
          <p14:tracePt t="53501" x="2867025" y="3703638"/>
          <p14:tracePt t="53508" x="2879725" y="3676650"/>
          <p14:tracePt t="53518" x="2879725" y="3662363"/>
          <p14:tracePt t="53532" x="2879725" y="3648075"/>
          <p14:tracePt t="53840" x="2879725" y="3635375"/>
          <p14:tracePt t="53878" x="0" y="0"/>
        </p14:tracePtLst>
        <p14:tracePtLst>
          <p14:tracePt t="62623" x="2262188" y="3319463"/>
          <p14:tracePt t="62746" x="2249488" y="3319463"/>
          <p14:tracePt t="62755" x="2235200" y="3319463"/>
          <p14:tracePt t="62765" x="2208213" y="3305175"/>
          <p14:tracePt t="62772" x="2166938" y="3305175"/>
          <p14:tracePt t="62780" x="2111375" y="3305175"/>
          <p14:tracePt t="62789" x="2057400" y="3305175"/>
          <p14:tracePt t="62796" x="2001838" y="3305175"/>
          <p14:tracePt t="62804" x="1933575" y="3319463"/>
          <p14:tracePt t="62812" x="1865313" y="3333750"/>
          <p14:tracePt t="62820" x="1809750" y="3346450"/>
          <p14:tracePt t="62828" x="1768475" y="3360738"/>
          <p14:tracePt t="62836" x="1741488" y="3373438"/>
          <p14:tracePt t="62844" x="1728788" y="3387725"/>
          <p14:tracePt t="62852" x="1714500" y="3402013"/>
          <p14:tracePt t="62861" x="1714500" y="3414713"/>
          <p14:tracePt t="62867" x="1714500" y="3429000"/>
          <p14:tracePt t="62877" x="1714500" y="3455988"/>
          <p14:tracePt t="62883" x="1714500" y="3497263"/>
          <p14:tracePt t="62894" x="1714500" y="3579813"/>
          <p14:tracePt t="62900" x="1728788" y="3635375"/>
          <p14:tracePt t="62908" x="1741488" y="3676650"/>
          <p14:tracePt t="62916" x="1755775" y="3716338"/>
          <p14:tracePt t="62932" x="1768475" y="3798888"/>
          <p14:tracePt t="62940" x="1782763" y="3840163"/>
          <p14:tracePt t="62948" x="1797050" y="3895725"/>
          <p14:tracePt t="62961" x="1824038" y="3937000"/>
          <p14:tracePt t="62963" x="1838325" y="3978275"/>
          <p14:tracePt t="62971" x="1865313" y="4005263"/>
          <p14:tracePt t="62980" x="1865313" y="4032250"/>
          <p14:tracePt t="62991" x="1892300" y="4059238"/>
          <p14:tracePt t="62996" x="1919288" y="4100513"/>
          <p14:tracePt t="63004" x="1947863" y="4114800"/>
          <p14:tracePt t="63011" x="1989138" y="4156075"/>
          <p14:tracePt t="63022" x="2043113" y="4183063"/>
          <p14:tracePt t="63029" x="2070100" y="4197350"/>
          <p14:tracePt t="63037" x="2125663" y="4224338"/>
          <p14:tracePt t="63045" x="2152650" y="4238625"/>
          <p14:tracePt t="63053" x="2208213" y="4251325"/>
          <p14:tracePt t="63063" x="2235200" y="4251325"/>
          <p14:tracePt t="63069" x="2290763" y="4251325"/>
          <p14:tracePt t="63077" x="2317750" y="4251325"/>
          <p14:tracePt t="63085" x="2359025" y="4224338"/>
          <p14:tracePt t="63094" x="2386013" y="4210050"/>
          <p14:tracePt t="63101" x="2427288" y="4183063"/>
          <p14:tracePt t="63113" x="2454275" y="4170363"/>
          <p14:tracePt t="63117" x="2509838" y="4129088"/>
          <p14:tracePt t="63127" x="2536825" y="4100513"/>
          <p14:tracePt t="63134" x="2551113" y="4087813"/>
          <p14:tracePt t="63145" x="2605088" y="4032250"/>
          <p14:tracePt t="63149" x="2619375" y="4019550"/>
          <p14:tracePt t="63159" x="2633663" y="3990975"/>
          <p14:tracePt t="63165" x="2660650" y="3963988"/>
          <p14:tracePt t="63173" x="2674938" y="3937000"/>
          <p14:tracePt t="63184" x="2687638" y="3922713"/>
          <p14:tracePt t="63192" x="2716213" y="3881438"/>
          <p14:tracePt t="63197" x="2728913" y="3867150"/>
          <p14:tracePt t="63205" x="2728913" y="3854450"/>
          <p14:tracePt t="63213" x="2743200" y="3813175"/>
          <p14:tracePt t="63222" x="2743200" y="3798888"/>
          <p14:tracePt t="63229" x="2743200" y="3771900"/>
          <p14:tracePt t="63237" x="2743200" y="3744913"/>
          <p14:tracePt t="63245" x="2743200" y="3703638"/>
          <p14:tracePt t="63255" x="2728913" y="3676650"/>
          <p14:tracePt t="63261" x="2728913" y="3648075"/>
          <p14:tracePt t="63269" x="2716213" y="3621088"/>
          <p14:tracePt t="63277" x="2716213" y="3606800"/>
          <p14:tracePt t="63285" x="2687638" y="3565525"/>
          <p14:tracePt t="63294" x="2687638" y="3552825"/>
          <p14:tracePt t="63301" x="2674938" y="3538538"/>
          <p14:tracePt t="63312" x="2660650" y="3511550"/>
          <p14:tracePt t="63318" x="2646363" y="3497263"/>
          <p14:tracePt t="63329" x="2633663" y="3470275"/>
          <p14:tracePt t="63335" x="2605088" y="3414713"/>
          <p14:tracePt t="63344" x="2592388" y="3387725"/>
          <p14:tracePt t="63351" x="2578100" y="3373438"/>
          <p14:tracePt t="63361" x="2563813" y="3360738"/>
          <p14:tracePt t="63367" x="2551113" y="3333750"/>
          <p14:tracePt t="63380" x="2536825" y="3319463"/>
          <p14:tracePt t="63393" x="2524125" y="3319463"/>
          <p14:tracePt t="63400" x="2524125" y="3305175"/>
          <p14:tracePt t="63423" x="2509838" y="3305175"/>
          <p14:tracePt t="63439" x="2495550" y="3305175"/>
          <p14:tracePt t="63447" x="2482850" y="3305175"/>
          <p14:tracePt t="63455" x="2468563" y="3305175"/>
          <p14:tracePt t="63464" x="2441575" y="3305175"/>
          <p14:tracePt t="63471" x="2413000" y="3319463"/>
          <p14:tracePt t="63479" x="2386013" y="3333750"/>
          <p14:tracePt t="63488" x="2359025" y="3333750"/>
          <p14:tracePt t="63495" x="2332038" y="3333750"/>
          <p14:tracePt t="63503" x="2303463" y="3346450"/>
          <p14:tracePt t="63511" x="2262188" y="3346450"/>
          <p14:tracePt t="63519" x="2222500" y="3360738"/>
          <p14:tracePt t="63527" x="2181225" y="3360738"/>
          <p14:tracePt t="63535" x="2139950" y="3360738"/>
          <p14:tracePt t="63545" x="2084388" y="3360738"/>
          <p14:tracePt t="63551" x="2043113" y="3360738"/>
          <p14:tracePt t="63559" x="2001838" y="3360738"/>
          <p14:tracePt t="63567" x="1974850" y="3360738"/>
          <p14:tracePt t="63576" x="1960563" y="3360738"/>
          <p14:tracePt t="63583" x="1947863" y="3360738"/>
          <p14:tracePt t="63594" x="1933575" y="3360738"/>
          <p14:tracePt t="63658" x="1919288" y="3360738"/>
          <p14:tracePt t="63666" x="1906588" y="3373438"/>
          <p14:tracePt t="63674" x="1892300" y="3402013"/>
          <p14:tracePt t="63683" x="1879600" y="3429000"/>
          <p14:tracePt t="63690" x="1865313" y="3455988"/>
          <p14:tracePt t="63698" x="1838325" y="3497263"/>
          <p14:tracePt t="63706" x="1824038" y="3538538"/>
          <p14:tracePt t="63715" x="1797050" y="3565525"/>
          <p14:tracePt t="63721" x="1782763" y="3606800"/>
          <p14:tracePt t="63729" x="1768475" y="3648075"/>
          <p14:tracePt t="63737" x="1741488" y="3676650"/>
          <p14:tracePt t="63746" x="1728788" y="3716338"/>
          <p14:tracePt t="63753" x="1714500" y="3744913"/>
          <p14:tracePt t="63761" x="1714500" y="3786188"/>
          <p14:tracePt t="63769" x="1700213" y="3813175"/>
          <p14:tracePt t="63778" x="1700213" y="3854450"/>
          <p14:tracePt t="63785" x="1700213" y="3881438"/>
          <p14:tracePt t="63793" x="1700213" y="3908425"/>
          <p14:tracePt t="63801" x="1714500" y="3937000"/>
          <p14:tracePt t="63810" x="1714500" y="3963988"/>
          <p14:tracePt t="63817" x="1728788" y="3963988"/>
          <p14:tracePt t="63825" x="1728788" y="3978275"/>
          <p14:tracePt t="63833" x="1741488" y="3978275"/>
          <p14:tracePt t="63843" x="1755775" y="3978275"/>
          <p14:tracePt t="63850" x="1768475" y="3990975"/>
          <p14:tracePt t="63860" x="1797050" y="4005263"/>
          <p14:tracePt t="63865" x="1824038" y="4019550"/>
          <p14:tracePt t="63877" x="1865313" y="4046538"/>
          <p14:tracePt t="63893" x="1906588" y="4073525"/>
          <p14:tracePt t="63897" x="1960563" y="4087813"/>
          <p14:tracePt t="63910" x="2016125" y="4114800"/>
          <p14:tracePt t="63915" x="2070100" y="4141788"/>
          <p14:tracePt t="63925" x="2125663" y="4156075"/>
          <p14:tracePt t="63932" x="2166938" y="4170363"/>
          <p14:tracePt t="63940" x="2222500" y="4183063"/>
          <p14:tracePt t="63960" x="2317750" y="4210050"/>
          <p14:tracePt t="63964" x="2359025" y="4210050"/>
          <p14:tracePt t="63971" x="2386013" y="4210050"/>
          <p14:tracePt t="63980" x="2400300" y="4210050"/>
          <p14:tracePt t="63987" x="2413000" y="4210050"/>
          <p14:tracePt t="63995" x="2427288" y="4210050"/>
          <p14:tracePt t="64003" x="2441575" y="4197350"/>
          <p14:tracePt t="64011" x="2454275" y="4183063"/>
          <p14:tracePt t="64036" x="2468563" y="4170363"/>
          <p14:tracePt t="64044" x="2482850" y="4156075"/>
          <p14:tracePt t="64051" x="2495550" y="4141788"/>
          <p14:tracePt t="64060" x="2524125" y="4114800"/>
          <p14:tracePt t="64067" x="2536825" y="4100513"/>
          <p14:tracePt t="64075" x="2551113" y="4073525"/>
          <p14:tracePt t="64083" x="2578100" y="4059238"/>
          <p14:tracePt t="64093" x="2592388" y="4032250"/>
          <p14:tracePt t="64099" x="2619375" y="4005263"/>
          <p14:tracePt t="64110" x="2633663" y="3978275"/>
          <p14:tracePt t="64124" x="2646363" y="3949700"/>
          <p14:tracePt t="64132" x="2674938" y="3908425"/>
          <p14:tracePt t="64139" x="2687638" y="3881438"/>
          <p14:tracePt t="64150" x="2701925" y="3854450"/>
          <p14:tracePt t="64155" x="2701925" y="3840163"/>
          <p14:tracePt t="64167" x="2701925" y="3827463"/>
          <p14:tracePt t="64174" x="2701925" y="3813175"/>
          <p14:tracePt t="64190" x="2701925" y="3798888"/>
          <p14:tracePt t="64199" x="2701925" y="3786188"/>
          <p14:tracePt t="64222" x="2701925" y="3771900"/>
          <p14:tracePt t="64341" x="2701925" y="3757613"/>
          <p14:tracePt t="64349" x="2701925" y="3744913"/>
          <p14:tracePt t="64360" x="2716213" y="3730625"/>
          <p14:tracePt t="64373" x="2716213" y="3716338"/>
          <p14:tracePt t="64382" x="2716213" y="3703638"/>
          <p14:tracePt t="64398" x="2716213" y="3689350"/>
          <p14:tracePt t="64406" x="0" y="0"/>
        </p14:tracePtLst>
        <p14:tracePtLst>
          <p14:tracePt t="77363" x="2262188" y="3292475"/>
          <p14:tracePt t="77448" x="2276475" y="3292475"/>
          <p14:tracePt t="77486" x="2276475" y="3278188"/>
          <p14:tracePt t="77512" x="2276475" y="3263900"/>
          <p14:tracePt t="77537" x="2262188" y="3251200"/>
          <p14:tracePt t="77543" x="2249488" y="3251200"/>
          <p14:tracePt t="77558" x="2235200" y="3251200"/>
          <p14:tracePt t="77569" x="2222500" y="3251200"/>
          <p14:tracePt t="77582" x="2208213" y="3251200"/>
          <p14:tracePt t="77600" x="2193925" y="3251200"/>
          <p14:tracePt t="77624" x="2181225" y="3251200"/>
          <p14:tracePt t="77640" x="2181225" y="3263900"/>
          <p14:tracePt t="77651" x="2166938" y="3263900"/>
          <p14:tracePt t="77658" x="2152650" y="3278188"/>
          <p14:tracePt t="77664" x="2139950" y="3292475"/>
          <p14:tracePt t="77679" x="2125663" y="3292475"/>
          <p14:tracePt t="77691" x="2098675" y="3305175"/>
          <p14:tracePt t="77696" x="2084388" y="3305175"/>
          <p14:tracePt t="77708" x="2084388" y="3319463"/>
          <p14:tracePt t="77723" x="2070100" y="3319463"/>
          <p14:tracePt t="77728" x="2057400" y="3319463"/>
          <p14:tracePt t="77740" x="2043113" y="3319463"/>
          <p14:tracePt t="77754" x="2043113" y="3333750"/>
          <p14:tracePt t="77761" x="2030413" y="3333750"/>
          <p14:tracePt t="77784" x="2030413" y="3346450"/>
          <p14:tracePt t="77792" x="2016125" y="3346450"/>
          <p14:tracePt t="77801" x="2001838" y="3360738"/>
          <p14:tracePt t="77816" x="1989138" y="3373438"/>
          <p14:tracePt t="77824" x="1974850" y="3387725"/>
          <p14:tracePt t="77834" x="1960563" y="3402013"/>
          <p14:tracePt t="77848" x="1947863" y="3414713"/>
          <p14:tracePt t="77856" x="1933575" y="3429000"/>
          <p14:tracePt t="77865" x="1933575" y="3443288"/>
          <p14:tracePt t="77882" x="1919288" y="3443288"/>
          <p14:tracePt t="77888" x="1919288" y="3455988"/>
          <p14:tracePt t="77914" x="1919288" y="3470275"/>
          <p14:tracePt t="77922" x="1919288" y="3484563"/>
          <p14:tracePt t="77946" x="1919288" y="3497263"/>
          <p14:tracePt t="77961" x="1933575" y="3524250"/>
          <p14:tracePt t="77974" x="1947863" y="3538538"/>
          <p14:tracePt t="77979" x="1974850" y="3552825"/>
          <p14:tracePt t="77988" x="2001838" y="3565525"/>
          <p14:tracePt t="77995" x="2016125" y="3579813"/>
          <p14:tracePt t="78006" x="2070100" y="3594100"/>
          <p14:tracePt t="78011" x="2084388" y="3606800"/>
          <p14:tracePt t="78019" x="2111375" y="3606800"/>
          <p14:tracePt t="78026" x="2139950" y="3621088"/>
          <p14:tracePt t="78035" x="2166938" y="3621088"/>
          <p14:tracePt t="78042" x="2181225" y="3635375"/>
          <p14:tracePt t="78050" x="2235200" y="3635375"/>
          <p14:tracePt t="78059" x="2249488" y="3635375"/>
          <p14:tracePt t="78068" x="2276475" y="3635375"/>
          <p14:tracePt t="78074" x="2290763" y="3635375"/>
          <p14:tracePt t="78082" x="2317750" y="3635375"/>
          <p14:tracePt t="78090" x="2344738" y="3635375"/>
          <p14:tracePt t="78099" x="2359025" y="3635375"/>
          <p14:tracePt t="78106" x="2386013" y="3635375"/>
          <p14:tracePt t="78114" x="2413000" y="3635375"/>
          <p14:tracePt t="78122" x="2454275" y="3635375"/>
          <p14:tracePt t="78133" x="2468563" y="3635375"/>
          <p14:tracePt t="78138" x="2482850" y="3635375"/>
          <p14:tracePt t="78146" x="2495550" y="3635375"/>
          <p14:tracePt t="78154" x="2509838" y="3635375"/>
          <p14:tracePt t="78162" x="2524125" y="3635375"/>
          <p14:tracePt t="78180" x="2536825" y="3635375"/>
          <p14:tracePt t="78192" x="2551113" y="3621088"/>
          <p14:tracePt t="78208" x="2563813" y="3621088"/>
          <p14:tracePt t="78228" x="2563813" y="3606800"/>
          <p14:tracePt t="78252" x="2578100" y="3606800"/>
          <p14:tracePt t="78261" x="2578100" y="3594100"/>
          <p14:tracePt t="78276" x="2578100" y="3579813"/>
          <p14:tracePt t="78292" x="2578100" y="3565525"/>
          <p14:tracePt t="78316" x="2578100" y="3552825"/>
          <p14:tracePt t="78324" x="2578100" y="3538538"/>
          <p14:tracePt t="78340" x="2578100" y="3524250"/>
          <p14:tracePt t="78348" x="2578100" y="3511550"/>
          <p14:tracePt t="78368" x="2578100" y="3497263"/>
          <p14:tracePt t="78380" x="2578100" y="3484563"/>
          <p14:tracePt t="78412" x="2578100" y="3470275"/>
          <p14:tracePt t="78438" x="2563813" y="3455988"/>
          <p14:tracePt t="78460" x="2551113" y="3429000"/>
          <p14:tracePt t="78470" x="2536825" y="3429000"/>
          <p14:tracePt t="78478" x="2524125" y="3414713"/>
          <p14:tracePt t="78486" x="2509838" y="3414713"/>
          <p14:tracePt t="78510" x="2482850" y="3402013"/>
          <p14:tracePt t="78526" x="2468563" y="3387725"/>
          <p14:tracePt t="78537" x="2441575" y="3387725"/>
          <p14:tracePt t="78542" x="2427288" y="3387725"/>
          <p14:tracePt t="78550" x="2413000" y="3387725"/>
          <p14:tracePt t="78568" x="2400300" y="3387725"/>
          <p14:tracePt t="78574" x="2373313" y="3387725"/>
          <p14:tracePt t="78582" x="2332038" y="3373438"/>
          <p14:tracePt t="78590" x="2303463" y="3373438"/>
          <p14:tracePt t="78600" x="2276475" y="3373438"/>
          <p14:tracePt t="78614" x="2249488" y="3373438"/>
          <p14:tracePt t="78622" x="2208213" y="3360738"/>
          <p14:tracePt t="78632" x="2181225" y="3360738"/>
          <p14:tracePt t="78638" x="2152650" y="3360738"/>
          <p14:tracePt t="78646" x="2139950" y="3360738"/>
          <p14:tracePt t="78662" x="2111375" y="3360738"/>
          <p14:tracePt t="78678" x="2098675" y="3360738"/>
          <p14:tracePt t="78692" x="2084388" y="3360738"/>
          <p14:tracePt t="78704" x="2057400" y="3360738"/>
          <p14:tracePt t="78712" x="2030413" y="3373438"/>
          <p14:tracePt t="78722" x="2001838" y="3373438"/>
          <p14:tracePt t="78726" x="1974850" y="3373438"/>
          <p14:tracePt t="78742" x="1947863" y="3387725"/>
          <p14:tracePt t="78752" x="1919288" y="3387725"/>
          <p14:tracePt t="78762" x="1906588" y="3402013"/>
          <p14:tracePt t="78771" x="1892300" y="3402013"/>
          <p14:tracePt t="78784" x="1865313" y="3414713"/>
          <p14:tracePt t="78792" x="1851025" y="3414713"/>
          <p14:tracePt t="78800" x="1838325" y="3429000"/>
          <p14:tracePt t="78815" x="1824038" y="3429000"/>
          <p14:tracePt t="78823" x="1809750" y="3443288"/>
          <p14:tracePt t="78848" x="1797050" y="3455988"/>
          <p14:tracePt t="78864" x="1782763" y="3470275"/>
          <p14:tracePt t="78879" x="1782763" y="3484563"/>
          <p14:tracePt t="78889" x="1768475" y="3484563"/>
          <p14:tracePt t="78895" x="1768475" y="3497263"/>
          <p14:tracePt t="78912" x="1768475" y="3511550"/>
          <p14:tracePt t="78922" x="1755775" y="3538538"/>
          <p14:tracePt t="78928" x="1755775" y="3552825"/>
          <p14:tracePt t="78946" x="1755775" y="3565525"/>
          <p14:tracePt t="78962" x="1755775" y="3606800"/>
          <p14:tracePt t="78976" x="1755775" y="3621088"/>
          <p14:tracePt t="78985" x="1755775" y="3635375"/>
          <p14:tracePt t="78991" x="1768475" y="3648075"/>
          <p14:tracePt t="79007" x="1782763" y="3662363"/>
          <p14:tracePt t="79017" x="1797050" y="3676650"/>
          <p14:tracePt t="79032" x="1824038" y="3689350"/>
          <p14:tracePt t="79042" x="1865313" y="3716338"/>
          <p14:tracePt t="79049" x="1892300" y="3730625"/>
          <p14:tracePt t="79065" x="1947863" y="3744913"/>
          <p14:tracePt t="79073" x="2001838" y="3757613"/>
          <p14:tracePt t="79092" x="2057400" y="3757613"/>
          <p14:tracePt t="79098" x="2111375" y="3771900"/>
          <p14:tracePt t="79114" x="2166938" y="3771900"/>
          <p14:tracePt t="79124" x="2235200" y="3771900"/>
          <p14:tracePt t="79129" x="2276475" y="3771900"/>
          <p14:tracePt t="79145" x="2317750" y="3757613"/>
          <p14:tracePt t="79155" x="2359025" y="3744913"/>
          <p14:tracePt t="79169" x="2386013" y="3730625"/>
          <p14:tracePt t="79178" x="2427288" y="3716338"/>
          <p14:tracePt t="79189" x="2454275" y="3689350"/>
          <p14:tracePt t="79201" x="2468563" y="3676650"/>
          <p14:tracePt t="79210" x="2482850" y="3648075"/>
          <p14:tracePt t="79226" x="2495550" y="3621088"/>
          <p14:tracePt t="79233" x="2509838" y="3594100"/>
          <p14:tracePt t="79241" x="2509838" y="3565525"/>
          <p14:tracePt t="79257" x="2524125" y="3552825"/>
          <p14:tracePt t="79265" x="2524125" y="3538538"/>
          <p14:tracePt t="79290" x="2536825" y="3538538"/>
          <p14:tracePt t="79299" x="2536825" y="3524250"/>
          <p14:tracePt t="79630" x="2536825" y="3511550"/>
          <p14:tracePt t="79662" x="2536825" y="3497263"/>
          <p14:tracePt t="79702" x="2524125" y="3484563"/>
          <p14:tracePt t="79718" x="2509838" y="3484563"/>
          <p14:tracePt t="79746" x="2495550" y="3484563"/>
          <p14:tracePt t="79753" x="2495550" y="3470275"/>
          <p14:tracePt t="79758" x="2482850" y="3470275"/>
          <p14:tracePt t="79767" x="2468563" y="3470275"/>
          <p14:tracePt t="79776" x="2441575" y="3455988"/>
          <p14:tracePt t="79784" x="2427288" y="3455988"/>
          <p14:tracePt t="79790" x="2413000" y="3455988"/>
          <p14:tracePt t="79798" x="2400300" y="3455988"/>
          <p14:tracePt t="79815" x="2386013" y="3455988"/>
          <p14:tracePt t="79823" x="2373313" y="3443288"/>
          <p14:tracePt t="79830" x="2359025" y="3443288"/>
          <p14:tracePt t="79838" x="2344738" y="3429000"/>
          <p14:tracePt t="79846" x="2317750" y="3429000"/>
          <p14:tracePt t="79856" x="2303463" y="3414713"/>
          <p14:tracePt t="79862" x="2290763" y="3414713"/>
          <p14:tracePt t="79872" x="2262188" y="3414713"/>
          <p14:tracePt t="79879" x="2249488" y="3402013"/>
          <p14:tracePt t="79887" x="2222500" y="3402013"/>
          <p14:tracePt t="79896" x="2208213" y="3402013"/>
          <p14:tracePt t="79904" x="2193925" y="3402013"/>
          <p14:tracePt t="79912" x="2166938" y="3402013"/>
          <p14:tracePt t="79920" x="2139950" y="3402013"/>
          <p14:tracePt t="79928" x="2111375" y="3402013"/>
          <p14:tracePt t="79936" x="2084388" y="3402013"/>
          <p14:tracePt t="79945" x="2070100" y="3402013"/>
          <p14:tracePt t="79955" x="2043113" y="3402013"/>
          <p14:tracePt t="79961" x="2030413" y="3402013"/>
          <p14:tracePt t="79979" x="1989138" y="3402013"/>
          <p14:tracePt t="79987" x="1960563" y="3402013"/>
          <p14:tracePt t="79992" x="1933575" y="3402013"/>
          <p14:tracePt t="80000" x="1919288" y="3402013"/>
          <p14:tracePt t="80013" x="1906588" y="3402013"/>
          <p14:tracePt t="80018" x="1892300" y="3402013"/>
          <p14:tracePt t="80024" x="1879600" y="3402013"/>
          <p14:tracePt t="80032" x="1851025" y="3402013"/>
          <p14:tracePt t="80043" x="1851025" y="3414713"/>
          <p14:tracePt t="80049" x="1838325" y="3414713"/>
          <p14:tracePt t="80056" x="1824038" y="3414713"/>
          <p14:tracePt t="80066" x="1809750" y="3429000"/>
          <p14:tracePt t="80090" x="1809750" y="3443288"/>
          <p14:tracePt t="80096" x="1797050" y="3443288"/>
          <p14:tracePt t="80120" x="1797050" y="3455988"/>
          <p14:tracePt t="80144" x="1797050" y="3470275"/>
          <p14:tracePt t="80168" x="1797050" y="3484563"/>
          <p14:tracePt t="80181" x="1797050" y="3497263"/>
          <p14:tracePt t="80186" x="1809750" y="3511550"/>
          <p14:tracePt t="80195" x="1824038" y="3524250"/>
          <p14:tracePt t="80202" x="1838325" y="3538538"/>
          <p14:tracePt t="80213" x="1865313" y="3538538"/>
          <p14:tracePt t="80218" x="1892300" y="3552825"/>
          <p14:tracePt t="80226" x="1919288" y="3565525"/>
          <p14:tracePt t="80234" x="1947863" y="3579813"/>
          <p14:tracePt t="80243" x="2016125" y="3594100"/>
          <p14:tracePt t="80250" x="2057400" y="3606800"/>
          <p14:tracePt t="80258" x="2098675" y="3606800"/>
          <p14:tracePt t="80265" x="2125663" y="3621088"/>
          <p14:tracePt t="80273" x="2166938" y="3621088"/>
          <p14:tracePt t="80281" x="2208213" y="3621088"/>
          <p14:tracePt t="80290" x="2235200" y="3621088"/>
          <p14:tracePt t="80297" x="2276475" y="3621088"/>
          <p14:tracePt t="80305" x="2317750" y="3606800"/>
          <p14:tracePt t="80314" x="2332038" y="3606800"/>
          <p14:tracePt t="80321" x="2359025" y="3594100"/>
          <p14:tracePt t="80329" x="2373313" y="3579813"/>
          <p14:tracePt t="80337" x="2386013" y="3579813"/>
          <p14:tracePt t="80345" x="2386013" y="3565525"/>
          <p14:tracePt t="80353" x="2400300" y="3565525"/>
          <p14:tracePt t="80362" x="2427288" y="3552825"/>
          <p14:tracePt t="80369" x="2441575" y="3538538"/>
          <p14:tracePt t="80379" x="2454275" y="3538538"/>
          <p14:tracePt t="80385" x="2468563" y="3524250"/>
          <p14:tracePt t="80396" x="2482850" y="3524250"/>
          <p14:tracePt t="80401" x="2482850" y="3511550"/>
          <p14:tracePt t="80421" x="2495550" y="3511550"/>
          <p14:tracePt t="80426" x="2509838" y="3484563"/>
          <p14:tracePt t="80435" x="2524125" y="3470275"/>
          <p14:tracePt t="80442" x="2524125" y="3455988"/>
          <p14:tracePt t="80451" x="2536825" y="3429000"/>
          <p14:tracePt t="80461" x="2536825" y="3414713"/>
          <p14:tracePt t="80467" x="2536825" y="3402013"/>
          <p14:tracePt t="80482" x="2536825" y="3387725"/>
          <p14:tracePt t="80485" x="2551113" y="3373438"/>
          <p14:tracePt t="80491" x="2551113" y="3360738"/>
          <p14:tracePt t="80499" x="2551113" y="3346450"/>
          <p14:tracePt t="80515" x="2551113" y="3333750"/>
          <p14:tracePt t="80581" x="2551113" y="3319463"/>
          <p14:tracePt t="80619" x="2536825" y="3319463"/>
          <p14:tracePt t="80652" x="2524125" y="3319463"/>
          <p14:tracePt t="80659" x="2509838" y="3319463"/>
          <p14:tracePt t="80667" x="2495550" y="3305175"/>
          <p14:tracePt t="80677" x="2468563" y="3305175"/>
          <p14:tracePt t="80692" x="2454275" y="3305175"/>
          <p14:tracePt t="80724" x="2441575" y="3305175"/>
          <p14:tracePt t="80790" x="0" y="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a:extLst>
              <a:ext uri="{FF2B5EF4-FFF2-40B4-BE49-F238E27FC236}">
                <a16:creationId xmlns:a16="http://schemas.microsoft.com/office/drawing/2014/main" id="{EAE96E67-553C-1D9D-19A4-5ECD0BDD2ED5}"/>
              </a:ext>
            </a:extLst>
          </p:cNvPr>
          <p:cNvPicPr>
            <a:picLocks noChangeAspect="1" noChangeArrowheads="1"/>
          </p:cNvPicPr>
          <p:nvPr/>
        </p:nvPicPr>
        <p:blipFill>
          <a:blip r:embed="rId3"/>
          <a:srcRect/>
          <a:stretch/>
        </p:blipFill>
        <p:spPr bwMode="auto">
          <a:xfrm>
            <a:off x="3657600" y="191242"/>
            <a:ext cx="5876693" cy="652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55AD5F77-0C38-42F2-A316-183BB39F12D6}"/>
              </a:ext>
            </a:extLst>
          </p:cNvPr>
          <p:cNvPicPr>
            <a:picLocks noChangeAspect="1"/>
          </p:cNvPicPr>
          <p:nvPr/>
        </p:nvPicPr>
        <p:blipFill>
          <a:blip r:embed="rId4"/>
          <a:stretch>
            <a:fillRect/>
          </a:stretch>
        </p:blipFill>
        <p:spPr>
          <a:xfrm>
            <a:off x="234936" y="2920480"/>
            <a:ext cx="2884021" cy="2908121"/>
          </a:xfrm>
          <a:prstGeom prst="rect">
            <a:avLst/>
          </a:prstGeom>
        </p:spPr>
      </p:pic>
      <p:sp>
        <p:nvSpPr>
          <p:cNvPr id="2" name="Title 1">
            <a:extLst>
              <a:ext uri="{FF2B5EF4-FFF2-40B4-BE49-F238E27FC236}">
                <a16:creationId xmlns:a16="http://schemas.microsoft.com/office/drawing/2014/main" id="{319891AB-E9CC-48AF-88C2-C37BD1FB6CBE}"/>
              </a:ext>
            </a:extLst>
          </p:cNvPr>
          <p:cNvSpPr>
            <a:spLocks noGrp="1"/>
          </p:cNvSpPr>
          <p:nvPr>
            <p:ph type="title"/>
          </p:nvPr>
        </p:nvSpPr>
        <p:spPr/>
        <p:txBody>
          <a:bodyPr>
            <a:normAutofit/>
          </a:bodyPr>
          <a:lstStyle/>
          <a:p>
            <a:r>
              <a:rPr lang="en-US" sz="2400" dirty="0"/>
              <a:t>Be sure to compare your population size estimates with regional values</a:t>
            </a: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br>
              <a:rPr lang="en-US" sz="2400" dirty="0"/>
            </a:br>
            <a:endParaRPr lang="en-US" sz="2400" dirty="0"/>
          </a:p>
        </p:txBody>
      </p:sp>
      <p:pic>
        <p:nvPicPr>
          <p:cNvPr id="10" name="Picture 9">
            <a:extLst>
              <a:ext uri="{FF2B5EF4-FFF2-40B4-BE49-F238E27FC236}">
                <a16:creationId xmlns:a16="http://schemas.microsoft.com/office/drawing/2014/main" id="{D22BA2EA-585B-4BCC-B7DB-69EB109E59F9}"/>
              </a:ext>
            </a:extLst>
          </p:cNvPr>
          <p:cNvPicPr>
            <a:picLocks noChangeAspect="1"/>
          </p:cNvPicPr>
          <p:nvPr/>
        </p:nvPicPr>
        <p:blipFill rotWithShape="1">
          <a:blip r:embed="rId5"/>
          <a:srcRect t="59862"/>
          <a:stretch/>
        </p:blipFill>
        <p:spPr>
          <a:xfrm>
            <a:off x="0" y="557561"/>
            <a:ext cx="3429000" cy="238500"/>
          </a:xfrm>
          <a:prstGeom prst="rect">
            <a:avLst/>
          </a:prstGeom>
        </p:spPr>
      </p:pic>
      <p:sp>
        <p:nvSpPr>
          <p:cNvPr id="14" name="Rectangle: Rounded Corners 13">
            <a:extLst>
              <a:ext uri="{FF2B5EF4-FFF2-40B4-BE49-F238E27FC236}">
                <a16:creationId xmlns:a16="http://schemas.microsoft.com/office/drawing/2014/main" id="{D299C2D8-4C3D-4517-B897-B0546F815250}"/>
              </a:ext>
            </a:extLst>
          </p:cNvPr>
          <p:cNvSpPr/>
          <p:nvPr/>
        </p:nvSpPr>
        <p:spPr>
          <a:xfrm>
            <a:off x="234936" y="5281127"/>
            <a:ext cx="2069725" cy="298579"/>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1E5B39-0BDF-20A2-B70E-2FC3BE0561FB}"/>
              </a:ext>
            </a:extLst>
          </p:cNvPr>
          <p:cNvSpPr txBox="1"/>
          <p:nvPr/>
        </p:nvSpPr>
        <p:spPr>
          <a:xfrm>
            <a:off x="9500839" y="415201"/>
            <a:ext cx="2255169" cy="523220"/>
          </a:xfrm>
          <a:prstGeom prst="rect">
            <a:avLst/>
          </a:prstGeom>
          <a:noFill/>
        </p:spPr>
        <p:txBody>
          <a:bodyPr wrap="none" rtlCol="0">
            <a:spAutoFit/>
          </a:bodyPr>
          <a:lstStyle/>
          <a:p>
            <a:r>
              <a:rPr lang="en-US" sz="1400" dirty="0"/>
              <a:t>Source:</a:t>
            </a:r>
          </a:p>
          <a:p>
            <a:r>
              <a:rPr lang="en-US" sz="1400" dirty="0"/>
              <a:t>World AIDS Day report 2022</a:t>
            </a:r>
          </a:p>
        </p:txBody>
      </p:sp>
    </p:spTree>
    <p:extLst>
      <p:ext uri="{BB962C8B-B14F-4D97-AF65-F5344CB8AC3E}">
        <p14:creationId xmlns:p14="http://schemas.microsoft.com/office/powerpoint/2010/main" val="3893617225"/>
      </p:ext>
    </p:extLst>
  </p:cSld>
  <p:clrMapOvr>
    <a:masterClrMapping/>
  </p:clrMapOvr>
  <mc:AlternateContent xmlns:mc="http://schemas.openxmlformats.org/markup-compatibility/2006">
    <mc:Choice xmlns:p14="http://schemas.microsoft.com/office/powerpoint/2010/main" Requires="p14">
      <p:transition spd="slow" p14:dur="2000" advTm="92191"/>
    </mc:Choice>
    <mc:Fallback>
      <p:transition spd="slow" advTm="92191"/>
    </mc:Fallback>
  </mc:AlternateContent>
  <p:extLst>
    <p:ext uri="{3A86A75C-4F4B-4683-9AE1-C65F6400EC91}">
      <p14:laserTraceLst xmlns:p14="http://schemas.microsoft.com/office/powerpoint/2010/main">
        <p14:tracePtLst>
          <p14:tracePt t="19572" x="8091488" y="82550"/>
          <p14:tracePt t="19608" x="8091488" y="95250"/>
          <p14:tracePt t="19624" x="8077200" y="109538"/>
          <p14:tracePt t="19634" x="8064500" y="109538"/>
          <p14:tracePt t="19642" x="8050213" y="123825"/>
          <p14:tracePt t="19650" x="7994650" y="150813"/>
          <p14:tracePt t="19658" x="7940675" y="165100"/>
          <p14:tracePt t="19666" x="7885113" y="177800"/>
          <p14:tracePt t="19673" x="7762875" y="177800"/>
          <p14:tracePt t="19682" x="7639050" y="192088"/>
          <p14:tracePt t="19690" x="7556500" y="192088"/>
          <p14:tracePt t="19697" x="7391400" y="219075"/>
          <p14:tracePt t="19707" x="7172325" y="233363"/>
          <p14:tracePt t="19714" x="6980238" y="260350"/>
          <p14:tracePt t="19721" x="6678613" y="315913"/>
          <p14:tracePt t="19730" x="6500813" y="342900"/>
          <p14:tracePt t="19740" x="6184900" y="398463"/>
          <p14:tracePt t="19746" x="5883275" y="452438"/>
          <p14:tracePt t="19756" x="5567363" y="549275"/>
          <p14:tracePt t="19762" x="5362575" y="617538"/>
          <p14:tracePt t="19772" x="5073650" y="727075"/>
          <p14:tracePt t="19778" x="4910138" y="809625"/>
          <p14:tracePt t="19787" x="4730750" y="892175"/>
          <p14:tracePt t="19794" x="4484688" y="1028700"/>
          <p14:tracePt t="19802" x="4333875" y="1111250"/>
          <p14:tracePt t="19810" x="4197350" y="1179513"/>
          <p14:tracePt t="19818" x="4059238" y="1262063"/>
          <p14:tracePt t="19826" x="3922713" y="1344613"/>
          <p14:tracePt t="19834" x="3813175" y="1427163"/>
          <p14:tracePt t="19842" x="3703638" y="1508125"/>
          <p14:tracePt t="19849" x="3592513" y="1604963"/>
          <p14:tracePt t="19858" x="3497263" y="1728788"/>
          <p14:tracePt t="19866" x="3414713" y="1851025"/>
          <p14:tracePt t="19874" x="3346450" y="1974850"/>
          <p14:tracePt t="19882" x="3305175" y="2112963"/>
          <p14:tracePt t="19892" x="3278188" y="2235200"/>
          <p14:tracePt t="19900" x="3278188" y="2305050"/>
          <p14:tracePt t="19907" x="3278188" y="2441575"/>
          <p14:tracePt t="19916" x="3290888" y="2647950"/>
          <p14:tracePt t="19926" x="3332163" y="2784475"/>
          <p14:tracePt t="19932" x="3400425" y="2921000"/>
          <p14:tracePt t="19940" x="3482975" y="3044825"/>
          <p14:tracePt t="19947" x="3606800" y="3209925"/>
          <p14:tracePt t="19972" x="4073525" y="3621088"/>
          <p14:tracePt t="19980" x="4333875" y="3786188"/>
          <p14:tracePt t="19990" x="4567238" y="3922713"/>
          <p14:tracePt t="19996" x="4800600" y="4046538"/>
          <p14:tracePt t="20005" x="5046663" y="4170363"/>
          <p14:tracePt t="20012" x="5307013" y="4292600"/>
          <p14:tracePt t="20020" x="5567363" y="4402138"/>
          <p14:tracePt t="20028" x="5732463" y="4484688"/>
          <p14:tracePt t="20036" x="6007100" y="4594225"/>
          <p14:tracePt t="20044" x="6172200" y="4649788"/>
          <p14:tracePt t="20052" x="6432550" y="4718050"/>
          <p14:tracePt t="20060" x="6596063" y="4759325"/>
          <p14:tracePt t="20068" x="6761163" y="4800600"/>
          <p14:tracePt t="20076" x="6911975" y="4827588"/>
          <p14:tracePt t="20084" x="7172325" y="4856163"/>
          <p14:tracePt t="20092" x="7378700" y="4868863"/>
          <p14:tracePt t="20100" x="7597775" y="4868863"/>
          <p14:tracePt t="20108" x="7831138" y="4868863"/>
          <p14:tracePt t="20116" x="8091488" y="4856163"/>
          <p14:tracePt t="20124" x="8378825" y="4841875"/>
          <p14:tracePt t="20132" x="8653463" y="4827588"/>
          <p14:tracePt t="20141" x="8942388" y="4814888"/>
          <p14:tracePt t="20148" x="9229725" y="4800600"/>
          <p14:tracePt t="20155" x="9504363" y="4800600"/>
          <p14:tracePt t="20164" x="9859963" y="4800600"/>
          <p14:tracePt t="20174" x="10080625" y="4800600"/>
          <p14:tracePt t="20182" x="10285413" y="4773613"/>
          <p14:tracePt t="20193" x="10491788" y="4732338"/>
          <p14:tracePt t="20198" x="10725150" y="4635500"/>
          <p14:tracePt t="20205" x="10861675" y="4567238"/>
          <p14:tracePt t="20214" x="11026775" y="4443413"/>
          <p14:tracePt t="20224" x="11136313" y="4362450"/>
          <p14:tracePt t="20230" x="11287125" y="4197350"/>
          <p14:tracePt t="20238" x="11355388" y="4073525"/>
          <p14:tracePt t="20245" x="11423650" y="3881438"/>
          <p14:tracePt t="20256" x="11450638" y="3744913"/>
          <p14:tracePt t="20262" x="11450638" y="3579813"/>
          <p14:tracePt t="20270" x="11450638" y="3402013"/>
          <p14:tracePt t="20278" x="11450638" y="3263900"/>
          <p14:tracePt t="20285" x="11437938" y="3100388"/>
          <p14:tracePt t="20294" x="11423650" y="3003550"/>
          <p14:tracePt t="20302" x="11396663" y="2867025"/>
          <p14:tracePt t="20310" x="11341100" y="2716213"/>
          <p14:tracePt t="20318" x="11287125" y="2592388"/>
          <p14:tracePt t="20326" x="11231563" y="2482850"/>
          <p14:tracePt t="20334" x="11163300" y="2359025"/>
          <p14:tracePt t="20342" x="11068050" y="2235200"/>
          <p14:tracePt t="20350" x="10944225" y="2112963"/>
          <p14:tracePt t="20359" x="10834688" y="2001838"/>
          <p14:tracePt t="20365" x="10737850" y="1920875"/>
          <p14:tracePt t="20376" x="10601325" y="1824038"/>
          <p14:tracePt t="20382" x="10491788" y="1755775"/>
          <p14:tracePt t="20392" x="10394950" y="1700213"/>
          <p14:tracePt t="20397" x="10272713" y="1646238"/>
          <p14:tracePt t="20406" x="10134600" y="1604963"/>
          <p14:tracePt t="20414" x="9969500" y="1549400"/>
          <p14:tracePt t="20423" x="9847263" y="1522413"/>
          <p14:tracePt t="20430" x="9613900" y="1481138"/>
          <p14:tracePt t="20439" x="9463088" y="1454150"/>
          <p14:tracePt t="20448" x="9215438" y="1412875"/>
          <p14:tracePt t="20458" x="9037638" y="1385888"/>
          <p14:tracePt t="20461" x="8845550" y="1357313"/>
          <p14:tracePt t="20471" x="8570913" y="1330325"/>
          <p14:tracePt t="20480" x="8407400" y="1303338"/>
          <p14:tracePt t="20488" x="8228013" y="1276350"/>
          <p14:tracePt t="20496" x="8064500" y="1235075"/>
          <p14:tracePt t="20504" x="7885113" y="1206500"/>
          <p14:tracePt t="20512" x="7721600" y="1179513"/>
          <p14:tracePt t="20520" x="7556500" y="1165225"/>
          <p14:tracePt t="20528" x="7391400" y="1152525"/>
          <p14:tracePt t="20536" x="7227888" y="1152525"/>
          <p14:tracePt t="20543" x="7048500" y="1152525"/>
          <p14:tracePt t="20552" x="6884988" y="1165225"/>
          <p14:tracePt t="20561" x="6788150" y="1179513"/>
          <p14:tracePt t="20568" x="6583363" y="1206500"/>
          <p14:tracePt t="20579" x="6362700" y="1247775"/>
          <p14:tracePt t="20584" x="6143625" y="1303338"/>
          <p14:tracePt t="20593" x="5938838" y="1357313"/>
          <p14:tracePt t="20599" x="5705475" y="1427163"/>
          <p14:tracePt t="20609" x="5472113" y="1495425"/>
          <p14:tracePt t="20615" x="5224463" y="1590675"/>
          <p14:tracePt t="20623" x="4978400" y="1687513"/>
          <p14:tracePt t="20631" x="4745038" y="1797050"/>
          <p14:tracePt t="20643" x="4538663" y="1892300"/>
          <p14:tracePt t="20647" x="4333875" y="2001838"/>
          <p14:tracePt t="20656" x="4237038" y="2043113"/>
          <p14:tracePt t="20664" x="4059238" y="2139950"/>
          <p14:tracePt t="20673" x="3908425" y="2222500"/>
          <p14:tracePt t="20679" x="3784600" y="2305050"/>
          <p14:tracePt t="20688" x="3689350" y="2386013"/>
          <p14:tracePt t="20695" x="3606800" y="2468563"/>
          <p14:tracePt t="20704" x="3538538" y="2551113"/>
          <p14:tracePt t="20711" x="3482975" y="2660650"/>
          <p14:tracePt t="20721" x="3429000" y="2770188"/>
          <p14:tracePt t="20727" x="3387725" y="2879725"/>
          <p14:tracePt t="20738" x="3360738" y="3017838"/>
          <p14:tracePt t="20743" x="3332163" y="3141663"/>
          <p14:tracePt t="20754" x="3319463" y="3209925"/>
          <p14:tracePt t="20761" x="3290888" y="3333750"/>
          <p14:tracePt t="20769" x="3278188" y="3429000"/>
          <p14:tracePt t="20780" x="3278188" y="3524250"/>
          <p14:tracePt t="20785" x="3278188" y="3579813"/>
          <p14:tracePt t="20795" x="3278188" y="3662363"/>
          <p14:tracePt t="20801" x="3290888" y="3716338"/>
          <p14:tracePt t="20810" x="3346450" y="3827463"/>
          <p14:tracePt t="20817" x="3455988" y="3990975"/>
          <p14:tracePt t="20827" x="3565525" y="4129088"/>
          <p14:tracePt t="20833" x="3675063" y="4224338"/>
          <p14:tracePt t="20843" x="3867150" y="4362450"/>
          <p14:tracePt t="20849" x="4017963" y="4471988"/>
          <p14:tracePt t="20858" x="4292600" y="4608513"/>
          <p14:tracePt t="20865" x="4498975" y="4705350"/>
          <p14:tracePt t="20875" x="4854575" y="4856163"/>
          <p14:tracePt t="20881" x="5114925" y="4951413"/>
          <p14:tracePt t="20891" x="5389563" y="5048250"/>
          <p14:tracePt t="20897" x="5829300" y="5157788"/>
          <p14:tracePt t="20906" x="6102350" y="5226050"/>
          <p14:tracePt t="20913" x="6500813" y="5294313"/>
          <p14:tracePt t="20923" x="6761163" y="5335588"/>
          <p14:tracePt t="20930" x="7131050" y="5391150"/>
          <p14:tracePt t="20939" x="7364413" y="5418138"/>
          <p14:tracePt t="20945" x="7707313" y="5445125"/>
          <p14:tracePt t="20959" x="7913688" y="5472113"/>
          <p14:tracePt t="20961" x="8256588" y="5486400"/>
          <p14:tracePt t="20970" x="8475663" y="5486400"/>
          <p14:tracePt t="20978" x="8667750" y="5486400"/>
          <p14:tracePt t="20985" x="8872538" y="5459413"/>
          <p14:tracePt t="20993" x="9051925" y="5418138"/>
          <p14:tracePt t="21001" x="9229725" y="5349875"/>
          <p14:tracePt t="21010" x="9394825" y="5267325"/>
          <p14:tracePt t="21017" x="9599613" y="5102225"/>
          <p14:tracePt t="21028" x="9667875" y="5048250"/>
          <p14:tracePt t="21036" x="9805988" y="4868863"/>
          <p14:tracePt t="21046" x="9901238" y="4745038"/>
          <p14:tracePt t="21052" x="9969500" y="4649788"/>
          <p14:tracePt t="21059" x="10039350" y="4552950"/>
          <p14:tracePt t="21067" x="10093325" y="4484688"/>
          <p14:tracePt t="21078" x="10148888" y="4402138"/>
          <p14:tracePt t="21083" x="10202863" y="4333875"/>
          <p14:tracePt t="21091" x="10258425" y="4238625"/>
          <p14:tracePt t="21099" x="10299700" y="4170363"/>
          <p14:tracePt t="21109" x="10326688" y="4087813"/>
          <p14:tracePt t="21115" x="10340975" y="3990975"/>
          <p14:tracePt t="21123" x="10353675" y="3937000"/>
          <p14:tracePt t="21131" x="10367963" y="3840163"/>
          <p14:tracePt t="21139" x="10367963" y="3730625"/>
          <p14:tracePt t="21147" x="10367963" y="3676650"/>
          <p14:tracePt t="21156" x="10367963" y="3635375"/>
          <p14:tracePt t="21163" x="10367963" y="3552825"/>
          <p14:tracePt t="21172" x="10367963" y="3511550"/>
          <p14:tracePt t="21179" x="10367963" y="3484563"/>
          <p14:tracePt t="21189" x="10382250" y="3443288"/>
          <p14:tracePt t="21195" x="10382250" y="3414713"/>
          <p14:tracePt t="21203" x="10382250" y="3387725"/>
          <p14:tracePt t="21211" x="10382250" y="3373438"/>
          <p14:tracePt t="21220" x="10382250" y="3360738"/>
          <p14:tracePt t="21227" x="10382250" y="3333750"/>
          <p14:tracePt t="21236" x="10382250" y="3305175"/>
          <p14:tracePt t="21244" x="10367963" y="3292475"/>
          <p14:tracePt t="21251" x="10353675" y="3263900"/>
          <p14:tracePt t="21259" x="10340975" y="3236913"/>
          <p14:tracePt t="21267" x="10340975" y="3222625"/>
          <p14:tracePt t="21275" x="10340975" y="3209925"/>
          <p14:tracePt t="21283" x="10326688" y="3209925"/>
          <p14:tracePt t="21938" x="0" y="0"/>
        </p14:tracePtLst>
        <p14:tracePtLst>
          <p14:tracePt t="37894" x="2524125" y="5019675"/>
          <p14:tracePt t="37946" x="2509838" y="5019675"/>
          <p14:tracePt t="38018" x="2495550" y="5033963"/>
          <p14:tracePt t="38036" x="2482850" y="5033963"/>
          <p14:tracePt t="38052" x="2468563" y="5033963"/>
          <p14:tracePt t="38082" x="2454275" y="5033963"/>
          <p14:tracePt t="38101" x="2441575" y="5033963"/>
          <p14:tracePt t="38113" x="2427288" y="5033963"/>
          <p14:tracePt t="38117" x="2400300" y="5033963"/>
          <p14:tracePt t="38126" x="2386013" y="5033963"/>
          <p14:tracePt t="38132" x="2359025" y="5033963"/>
          <p14:tracePt t="38145" x="2332038" y="5019675"/>
          <p14:tracePt t="38148" x="2290763" y="5019675"/>
          <p14:tracePt t="38158" x="2262188" y="5019675"/>
          <p14:tracePt t="38164" x="2222500" y="5019675"/>
          <p14:tracePt t="38177" x="2181225" y="5019675"/>
          <p14:tracePt t="38180" x="2098675" y="5019675"/>
          <p14:tracePt t="38188" x="2043113" y="5019675"/>
          <p14:tracePt t="38197" x="2001838" y="5019675"/>
          <p14:tracePt t="38208" x="1960563" y="5019675"/>
          <p14:tracePt t="38212" x="1906588" y="5019675"/>
          <p14:tracePt t="38220" x="1851025" y="5019675"/>
          <p14:tracePt t="38228" x="1809750" y="5019675"/>
          <p14:tracePt t="38239" x="1755775" y="5019675"/>
          <p14:tracePt t="38244" x="1700213" y="5019675"/>
          <p14:tracePt t="38252" x="1646238" y="5019675"/>
          <p14:tracePt t="38261" x="1590675" y="5019675"/>
          <p14:tracePt t="38271" x="1549400" y="5019675"/>
          <p14:tracePt t="38276" x="1439863" y="5006975"/>
          <p14:tracePt t="38284" x="1398588" y="4992688"/>
          <p14:tracePt t="38298" x="1357313" y="4992688"/>
          <p14:tracePt t="38300" x="1330325" y="4978400"/>
          <p14:tracePt t="38309" x="1303338" y="4965700"/>
          <p14:tracePt t="38318" x="1274763" y="4965700"/>
          <p14:tracePt t="38329" x="1262063" y="4965700"/>
          <p14:tracePt t="38334" x="1247775" y="4951413"/>
          <p14:tracePt t="38341" x="1235075" y="4951413"/>
          <p14:tracePt t="38350" x="1220788" y="4951413"/>
          <p14:tracePt t="38358" x="1206500" y="4951413"/>
          <p14:tracePt t="38365" x="1165225" y="4951413"/>
          <p14:tracePt t="38375" x="1138238" y="4951413"/>
          <p14:tracePt t="38382" x="1096963" y="4951413"/>
          <p14:tracePt t="38391" x="1055688" y="4951413"/>
          <p14:tracePt t="38398" x="1001713" y="4965700"/>
          <p14:tracePt t="38408" x="946150" y="4965700"/>
          <p14:tracePt t="38414" x="892175" y="4965700"/>
          <p14:tracePt t="38422" x="836613" y="4978400"/>
          <p14:tracePt t="38429" x="781050" y="4978400"/>
          <p14:tracePt t="38438" x="741363" y="4978400"/>
          <p14:tracePt t="38445" x="700088" y="4978400"/>
          <p14:tracePt t="38454" x="671513" y="4978400"/>
          <p14:tracePt t="38461" x="630238" y="4978400"/>
          <p14:tracePt t="38472" x="576263" y="4992688"/>
          <p14:tracePt t="38478" x="534988" y="4992688"/>
          <p14:tracePt t="38485" x="508000" y="4992688"/>
          <p14:tracePt t="38494" x="466725" y="5006975"/>
          <p14:tracePt t="38502" x="425450" y="5019675"/>
          <p14:tracePt t="38510" x="398463" y="5019675"/>
          <p14:tracePt t="38518" x="357188" y="5033963"/>
          <p14:tracePt t="38526" x="315913" y="5048250"/>
          <p14:tracePt t="38534" x="287338" y="5048250"/>
          <p14:tracePt t="38541" x="247650" y="5060950"/>
          <p14:tracePt t="38549" x="219075" y="5060950"/>
          <p14:tracePt t="38557" x="165100" y="5060950"/>
          <p14:tracePt t="38568" x="150813" y="5060950"/>
          <p14:tracePt t="38573" x="95250" y="5060950"/>
          <p14:tracePt t="38584" x="82550" y="5060950"/>
          <p14:tracePt t="38590" x="55563" y="5060950"/>
          <p14:tracePt t="38600" x="26988" y="5060950"/>
          <p14:tracePt t="38609" x="14288" y="5060950"/>
          <p14:tracePt t="38978" x="123825" y="5965825"/>
          <p14:tracePt t="38986" x="206375" y="5994400"/>
          <p14:tracePt t="38994" x="274638" y="6007100"/>
          <p14:tracePt t="39010" x="438150" y="6048375"/>
          <p14:tracePt t="39018" x="576263" y="6076950"/>
          <p14:tracePt t="39025" x="658813" y="6089650"/>
          <p14:tracePt t="39035" x="727075" y="6089650"/>
          <p14:tracePt t="39041" x="795338" y="6089650"/>
          <p14:tracePt t="39049" x="863600" y="6089650"/>
          <p14:tracePt t="39058" x="1028700" y="6089650"/>
          <p14:tracePt t="39065" x="1123950" y="6076950"/>
          <p14:tracePt t="39074" x="1220788" y="6062663"/>
          <p14:tracePt t="39081" x="1330325" y="6048375"/>
          <p14:tracePt t="39090" x="1439863" y="6021388"/>
          <p14:tracePt t="39097" x="1549400" y="6021388"/>
          <p14:tracePt t="39106" x="1673225" y="6007100"/>
          <p14:tracePt t="39113" x="1892300" y="5994400"/>
          <p14:tracePt t="39124" x="2001838" y="5994400"/>
          <p14:tracePt t="39130" x="2098675" y="5980113"/>
          <p14:tracePt t="39137" x="2181225" y="5980113"/>
          <p14:tracePt t="39148" x="2276475" y="5965825"/>
          <p14:tracePt t="39154" x="2317750" y="5953125"/>
          <p14:tracePt t="39164" x="2359025" y="5924550"/>
          <p14:tracePt t="39172" x="2386013" y="5897563"/>
          <p14:tracePt t="39180" x="2400300" y="5870575"/>
          <p14:tracePt t="39187" x="2413000" y="5843588"/>
          <p14:tracePt t="39195" x="2441575" y="5802313"/>
          <p14:tracePt t="39203" x="2454275" y="5773738"/>
          <p14:tracePt t="39212" x="2495550" y="5734050"/>
          <p14:tracePt t="39220" x="2524125" y="5705475"/>
          <p14:tracePt t="39228" x="2551113" y="5664200"/>
          <p14:tracePt t="39235" x="2592388" y="5637213"/>
          <p14:tracePt t="39244" x="2605088" y="5610225"/>
          <p14:tracePt t="39251" x="2619375" y="5581650"/>
          <p14:tracePt t="39259" x="2633663" y="5568950"/>
          <p14:tracePt t="39267" x="2633663" y="5554663"/>
          <p14:tracePt t="39275" x="2646363" y="5513388"/>
          <p14:tracePt t="39284" x="2646363" y="5486400"/>
          <p14:tracePt t="39291" x="2646363" y="5459413"/>
          <p14:tracePt t="39300" x="2646363" y="5403850"/>
          <p14:tracePt t="39308" x="2646363" y="5376863"/>
          <p14:tracePt t="39316" x="2633663" y="5321300"/>
          <p14:tracePt t="39323" x="2619375" y="5267325"/>
          <p14:tracePt t="39331" x="2619375" y="5226050"/>
          <p14:tracePt t="39339" x="2605088" y="5157788"/>
          <p14:tracePt t="39347" x="2592388" y="5116513"/>
          <p14:tracePt t="39358" x="2563813" y="5060950"/>
          <p14:tracePt t="39363" x="2551113" y="5033963"/>
          <p14:tracePt t="39371" x="2509838" y="4992688"/>
          <p14:tracePt t="39379" x="2482850" y="4965700"/>
          <p14:tracePt t="39387" x="2427288" y="4924425"/>
          <p14:tracePt t="39395" x="2386013" y="4910138"/>
          <p14:tracePt t="39403" x="2317750" y="4868863"/>
          <p14:tracePt t="39411" x="2276475" y="4868863"/>
          <p14:tracePt t="39419" x="2193925" y="4856163"/>
          <p14:tracePt t="39429" x="2152650" y="4841875"/>
          <p14:tracePt t="39435" x="2111375" y="4841875"/>
          <p14:tracePt t="39445" x="2001838" y="4841875"/>
          <p14:tracePt t="39452" x="1933575" y="4841875"/>
          <p14:tracePt t="39461" x="1768475" y="4841875"/>
          <p14:tracePt t="39469" x="1700213" y="4841875"/>
          <p14:tracePt t="39477" x="1549400" y="4841875"/>
          <p14:tracePt t="39485" x="1466850" y="4841875"/>
          <p14:tracePt t="39494" x="1303338" y="4841875"/>
          <p14:tracePt t="39502" x="1138238" y="4856163"/>
          <p14:tracePt t="39509" x="1055688" y="4868863"/>
          <p14:tracePt t="39517" x="877888" y="4883150"/>
          <p14:tracePt t="39525" x="781050" y="4895850"/>
          <p14:tracePt t="39533" x="617538" y="4924425"/>
          <p14:tracePt t="39541" x="534988" y="4924425"/>
          <p14:tracePt t="39549" x="384175" y="4951413"/>
          <p14:tracePt t="39557" x="301625" y="4965700"/>
          <p14:tracePt t="39565" x="233363" y="4978400"/>
          <p14:tracePt t="39574" x="95250" y="5006975"/>
          <p14:tracePt t="39582" x="26988" y="5006975"/>
          <p14:tracePt t="39839" x="0" y="5843588"/>
          <p14:tracePt t="39847" x="192088" y="5870575"/>
          <p14:tracePt t="39856" x="342900" y="5897563"/>
          <p14:tracePt t="39863" x="493713" y="5924550"/>
          <p14:tracePt t="39871" x="658813" y="5953125"/>
          <p14:tracePt t="39879" x="822325" y="5980113"/>
          <p14:tracePt t="39887" x="973138" y="6007100"/>
          <p14:tracePt t="39895" x="1138238" y="6035675"/>
          <p14:tracePt t="39903" x="1303338" y="6048375"/>
          <p14:tracePt t="39911" x="1481138" y="6076950"/>
          <p14:tracePt t="39919" x="1563688" y="6089650"/>
          <p14:tracePt t="39927" x="1728788" y="6089650"/>
          <p14:tracePt t="39936" x="1892300" y="6103938"/>
          <p14:tracePt t="39943" x="2030413" y="6103938"/>
          <p14:tracePt t="39957" x="2139950" y="6103938"/>
          <p14:tracePt t="39959" x="2193925" y="6103938"/>
          <p14:tracePt t="39968" x="2249488" y="6089650"/>
          <p14:tracePt t="39975" x="2276475" y="6076950"/>
          <p14:tracePt t="39985" x="2290763" y="6062663"/>
          <p14:tracePt t="39991" x="2303463" y="6048375"/>
          <p14:tracePt t="40007" x="2303463" y="6035675"/>
          <p14:tracePt t="40018" x="2317750" y="6035675"/>
          <p14:tracePt t="40024" x="2317750" y="6021388"/>
          <p14:tracePt t="40033" x="2317750" y="6007100"/>
          <p14:tracePt t="40041" x="2332038" y="5980113"/>
          <p14:tracePt t="40049" x="2344738" y="5953125"/>
          <p14:tracePt t="40057" x="2359025" y="5938838"/>
          <p14:tracePt t="40065" x="2359025" y="5911850"/>
          <p14:tracePt t="40074" x="2386013" y="5884863"/>
          <p14:tracePt t="40081" x="2386013" y="5870575"/>
          <p14:tracePt t="40089" x="2400300" y="5856288"/>
          <p14:tracePt t="40097" x="2413000" y="5856288"/>
          <p14:tracePt t="40106" x="2413000" y="5843588"/>
          <p14:tracePt t="40113" x="2427288" y="5843588"/>
          <p14:tracePt t="40324" x="2413000" y="5843588"/>
          <p14:tracePt t="40343" x="0" y="0"/>
        </p14:tracePtLst>
        <p14:tracePtLst>
          <p14:tracePt t="41647" x="1989138" y="5321300"/>
          <p14:tracePt t="41650" x="1974850" y="5308600"/>
          <p14:tracePt t="41660" x="1947863" y="5294313"/>
          <p14:tracePt t="41666" x="1933575" y="5280025"/>
          <p14:tracePt t="41672" x="1906588" y="5280025"/>
          <p14:tracePt t="41680" x="1892300" y="5280025"/>
          <p14:tracePt t="41698" x="1879600" y="5280025"/>
          <p14:tracePt t="41714" x="1865313" y="5280025"/>
          <p14:tracePt t="41723" x="1851025" y="5294313"/>
          <p14:tracePt t="41732" x="1838325" y="5294313"/>
          <p14:tracePt t="41738" x="1824038" y="5308600"/>
          <p14:tracePt t="41746" x="1768475" y="5321300"/>
          <p14:tracePt t="41754" x="1755775" y="5321300"/>
          <p14:tracePt t="41762" x="1728788" y="5321300"/>
          <p14:tracePt t="41770" x="1658938" y="5321300"/>
          <p14:tracePt t="41778" x="1631950" y="5321300"/>
          <p14:tracePt t="41786" x="1604963" y="5321300"/>
          <p14:tracePt t="41794" x="1549400" y="5321300"/>
          <p14:tracePt t="41803" x="1536700" y="5321300"/>
          <p14:tracePt t="41812" x="1522413" y="5335588"/>
          <p14:tracePt t="41818" x="1508125" y="5335588"/>
          <p14:tracePt t="41839" x="1508125" y="5349875"/>
          <p14:tracePt t="41844" x="1508125" y="5362575"/>
          <p14:tracePt t="41850" x="1508125" y="5391150"/>
          <p14:tracePt t="41858" x="1522413" y="5403850"/>
          <p14:tracePt t="41867" x="1536700" y="5430838"/>
          <p14:tracePt t="41876" x="1563688" y="5459413"/>
          <p14:tracePt t="41883" x="1590675" y="5486400"/>
          <p14:tracePt t="41893" x="1617663" y="5513388"/>
          <p14:tracePt t="41900" x="1687513" y="5554663"/>
          <p14:tracePt t="41910" x="1728788" y="5554663"/>
          <p14:tracePt t="41914" x="1782763" y="5568950"/>
          <p14:tracePt t="41922" x="1824038" y="5568950"/>
          <p14:tracePt t="41932" x="1879600" y="5568950"/>
          <p14:tracePt t="41938" x="1933575" y="5554663"/>
          <p14:tracePt t="41946" x="2016125" y="5541963"/>
          <p14:tracePt t="41954" x="2057400" y="5527675"/>
          <p14:tracePt t="41975" x="2084388" y="5500688"/>
          <p14:tracePt t="41980" x="2098675" y="5500688"/>
          <p14:tracePt t="41986" x="2098675" y="5486400"/>
          <p14:tracePt t="42002" x="2098675" y="5472113"/>
          <p14:tracePt t="42012" x="2098675" y="5459413"/>
          <p14:tracePt t="42040" x="2098675" y="5445125"/>
          <p14:tracePt t="42116" x="2098675" y="5430838"/>
          <p14:tracePt t="42124" x="2084388" y="5430838"/>
          <p14:tracePt t="42191" x="2084388" y="5445125"/>
          <p14:tracePt t="42206" x="2070100" y="5459413"/>
          <p14:tracePt t="42228" x="2070100" y="5472113"/>
          <p14:tracePt t="42252" x="2070100" y="5486400"/>
          <p14:tracePt t="42270" x="2070100" y="5500688"/>
          <p14:tracePt t="42302" x="2070100" y="5513388"/>
          <p14:tracePt t="42328" x="0" y="0"/>
        </p14:tracePtLst>
        <p14:tracePtLst>
          <p14:tracePt t="51776" x="2755900" y="3524250"/>
          <p14:tracePt t="51784" x="2784475" y="3484563"/>
          <p14:tracePt t="51792" x="2797175" y="3484563"/>
          <p14:tracePt t="51867" x="2797175" y="3470275"/>
          <p14:tracePt t="51880" x="2797175" y="3455988"/>
          <p14:tracePt t="51899" x="2797175" y="3443288"/>
          <p14:tracePt t="51904" x="2784475" y="3429000"/>
          <p14:tracePt t="51912" x="2784475" y="3414713"/>
          <p14:tracePt t="51920" x="2770188" y="3387725"/>
          <p14:tracePt t="51930" x="2743200" y="3360738"/>
          <p14:tracePt t="51940" x="2743200" y="3346450"/>
          <p14:tracePt t="51944" x="2701925" y="3305175"/>
          <p14:tracePt t="51963" x="2687638" y="3292475"/>
          <p14:tracePt t="51968" x="2646363" y="3251200"/>
          <p14:tracePt t="51972" x="2633663" y="3236913"/>
          <p14:tracePt t="51978" x="2605088" y="3209925"/>
          <p14:tracePt t="51986" x="2578100" y="3209925"/>
          <p14:tracePt t="51997" x="2551113" y="3195638"/>
          <p14:tracePt t="52002" x="2536825" y="3195638"/>
          <p14:tracePt t="52010" x="2524125" y="3195638"/>
          <p14:tracePt t="52021" x="2509838" y="3195638"/>
          <p14:tracePt t="52027" x="2482850" y="3195638"/>
          <p14:tracePt t="52035" x="2441575" y="3195638"/>
          <p14:tracePt t="52041" x="2413000" y="3209925"/>
          <p14:tracePt t="52052" x="2359025" y="3222625"/>
          <p14:tracePt t="52057" x="2332038" y="3236913"/>
          <p14:tracePt t="52067" x="2290763" y="3251200"/>
          <p14:tracePt t="52074" x="2208213" y="3278188"/>
          <p14:tracePt t="52082" x="2166938" y="3278188"/>
          <p14:tracePt t="52090" x="2125663" y="3292475"/>
          <p14:tracePt t="52099" x="2030413" y="3319463"/>
          <p14:tracePt t="52106" x="1974850" y="3319463"/>
          <p14:tracePt t="52114" x="1933575" y="3333750"/>
          <p14:tracePt t="52122" x="1892300" y="3346450"/>
          <p14:tracePt t="52130" x="1809750" y="3360738"/>
          <p14:tracePt t="52138" x="1768475" y="3373438"/>
          <p14:tracePt t="52146" x="1741488" y="3373438"/>
          <p14:tracePt t="52154" x="1714500" y="3387725"/>
          <p14:tracePt t="52162" x="1658938" y="3414713"/>
          <p14:tracePt t="52169" x="1646238" y="3429000"/>
          <p14:tracePt t="52177" x="1631950" y="3443288"/>
          <p14:tracePt t="52186" x="1617663" y="3455988"/>
          <p14:tracePt t="52194" x="1617663" y="3484563"/>
          <p14:tracePt t="52202" x="1617663" y="3524250"/>
          <p14:tracePt t="52209" x="1617663" y="3565525"/>
          <p14:tracePt t="52222" x="1617663" y="3594100"/>
          <p14:tracePt t="52226" x="1617663" y="3635375"/>
          <p14:tracePt t="52237" x="1646238" y="3730625"/>
          <p14:tracePt t="52243" x="1658938" y="3786188"/>
          <p14:tracePt t="52254" x="1673225" y="3827463"/>
          <p14:tracePt t="52259" x="1700213" y="3908425"/>
          <p14:tracePt t="52268" x="1714500" y="3937000"/>
          <p14:tracePt t="52276" x="1741488" y="3990975"/>
          <p14:tracePt t="52284" x="1741488" y="4019550"/>
          <p14:tracePt t="52291" x="1755775" y="4046538"/>
          <p14:tracePt t="52303" x="1768475" y="4100513"/>
          <p14:tracePt t="52308" x="1782763" y="4129088"/>
          <p14:tracePt t="52316" x="1797050" y="4141788"/>
          <p14:tracePt t="52324" x="1838325" y="4197350"/>
          <p14:tracePt t="52332" x="1851025" y="4210050"/>
          <p14:tracePt t="52340" x="1865313" y="4238625"/>
          <p14:tracePt t="52348" x="1879600" y="4251325"/>
          <p14:tracePt t="52355" x="1919288" y="4279900"/>
          <p14:tracePt t="52365" x="1947863" y="4292600"/>
          <p14:tracePt t="52372" x="1974850" y="4306888"/>
          <p14:tracePt t="52380" x="1989138" y="4306888"/>
          <p14:tracePt t="52387" x="2057400" y="4306888"/>
          <p14:tracePt t="52395" x="2098675" y="4306888"/>
          <p14:tracePt t="52403" x="2139950" y="4292600"/>
          <p14:tracePt t="52412" x="2181225" y="4292600"/>
          <p14:tracePt t="52420" x="2235200" y="4279900"/>
          <p14:tracePt t="52428" x="2332038" y="4251325"/>
          <p14:tracePt t="52436" x="2386013" y="4238625"/>
          <p14:tracePt t="52444" x="2441575" y="4210050"/>
          <p14:tracePt t="52454" x="2482850" y="4197350"/>
          <p14:tracePt t="52460" x="2536825" y="4183063"/>
          <p14:tracePt t="52467" x="2578100" y="4170363"/>
          <p14:tracePt t="52476" x="2646363" y="4129088"/>
          <p14:tracePt t="52484" x="2660650" y="4114800"/>
          <p14:tracePt t="52492" x="2687638" y="4100513"/>
          <p14:tracePt t="52503" x="2701925" y="4087813"/>
          <p14:tracePt t="52508" x="2716213" y="4073525"/>
          <p14:tracePt t="52519" x="2743200" y="4019550"/>
          <p14:tracePt t="52526" x="2755900" y="4005263"/>
          <p14:tracePt t="52535" x="2784475" y="3949700"/>
          <p14:tracePt t="52542" x="2797175" y="3908425"/>
          <p14:tracePt t="52552" x="2825750" y="3867150"/>
          <p14:tracePt t="52558" x="2825750" y="3854450"/>
          <p14:tracePt t="52566" x="2838450" y="3813175"/>
          <p14:tracePt t="52574" x="2852738" y="3798888"/>
          <p14:tracePt t="52581" x="2867025" y="3786188"/>
          <p14:tracePt t="52590" x="2867025" y="3757613"/>
          <p14:tracePt t="52598" x="2867025" y="3744913"/>
          <p14:tracePt t="52605" x="2867025" y="3730625"/>
          <p14:tracePt t="52614" x="2867025" y="3716338"/>
          <p14:tracePt t="52621" x="2879725" y="3676650"/>
          <p14:tracePt t="52629" x="2879725" y="3662363"/>
          <p14:tracePt t="52637" x="2879725" y="3635375"/>
          <p14:tracePt t="52646" x="2879725" y="3621088"/>
          <p14:tracePt t="52654" x="2879725" y="3579813"/>
          <p14:tracePt t="52661" x="2879725" y="3565525"/>
          <p14:tracePt t="52670" x="2879725" y="3524250"/>
          <p14:tracePt t="52677" x="2879725" y="3497263"/>
          <p14:tracePt t="52685" x="2879725" y="3470275"/>
          <p14:tracePt t="52694" x="2879725" y="3414713"/>
          <p14:tracePt t="52701" x="2879725" y="3387725"/>
          <p14:tracePt t="52710" x="2867025" y="3333750"/>
          <p14:tracePt t="52718" x="2867025" y="3305175"/>
          <p14:tracePt t="52726" x="2867025" y="3278188"/>
          <p14:tracePt t="52734" x="2867025" y="3263900"/>
          <p14:tracePt t="52742" x="2867025" y="3251200"/>
          <p14:tracePt t="52750" x="2867025" y="3236913"/>
          <p14:tracePt t="52758" x="2852738" y="3222625"/>
          <p14:tracePt t="52766" x="2838450" y="3209925"/>
          <p14:tracePt t="52774" x="2838450" y="3195638"/>
          <p14:tracePt t="52787" x="2825750" y="3181350"/>
          <p14:tracePt t="52791" x="2811463" y="3181350"/>
          <p14:tracePt t="52802" x="2797175" y="3168650"/>
          <p14:tracePt t="52809" x="2770188" y="3154363"/>
          <p14:tracePt t="52817" x="2755900" y="3141663"/>
          <p14:tracePt t="52825" x="2728913" y="3127375"/>
          <p14:tracePt t="52832" x="2660650" y="3127375"/>
          <p14:tracePt t="52840" x="2633663" y="3127375"/>
          <p14:tracePt t="52848" x="2592388" y="3127375"/>
          <p14:tracePt t="52856" x="2563813" y="3127375"/>
          <p14:tracePt t="52864" x="2524125" y="3113088"/>
          <p14:tracePt t="52872" x="2427288" y="3113088"/>
          <p14:tracePt t="52880" x="2373313" y="3113088"/>
          <p14:tracePt t="52888" x="2332038" y="3113088"/>
          <p14:tracePt t="52896" x="2276475" y="3113088"/>
          <p14:tracePt t="52903" x="2222500" y="3113088"/>
          <p14:tracePt t="52911" x="2139950" y="3113088"/>
          <p14:tracePt t="52920" x="2111375" y="3113088"/>
          <p14:tracePt t="52928" x="2098675" y="3113088"/>
          <p14:tracePt t="52935" x="2070100" y="3113088"/>
          <p14:tracePt t="52944" x="2057400" y="3113088"/>
          <p14:tracePt t="52951" x="2043113" y="3113088"/>
          <p14:tracePt t="52959" x="2030413" y="3113088"/>
          <p14:tracePt t="52970" x="2001838" y="3113088"/>
          <p14:tracePt t="52976" x="1989138" y="3113088"/>
          <p14:tracePt t="52984" x="1960563" y="3113088"/>
          <p14:tracePt t="52991" x="1947863" y="3113088"/>
          <p14:tracePt t="52999" x="1933575" y="3127375"/>
          <p14:tracePt t="53008" x="1906588" y="3154363"/>
          <p14:tracePt t="53015" x="1879600" y="3181350"/>
          <p14:tracePt t="53024" x="1838325" y="3209925"/>
          <p14:tracePt t="53032" x="1809750" y="3251200"/>
          <p14:tracePt t="53040" x="1768475" y="3278188"/>
          <p14:tracePt t="53047" x="1700213" y="3360738"/>
          <p14:tracePt t="53056" x="1658938" y="3402013"/>
          <p14:tracePt t="53064" x="1631950" y="3429000"/>
          <p14:tracePt t="53072" x="1604963" y="3455988"/>
          <p14:tracePt t="53084" x="1576388" y="3484563"/>
          <p14:tracePt t="53087" x="1563688" y="3524250"/>
          <p14:tracePt t="53097" x="1549400" y="3552825"/>
          <p14:tracePt t="53106" x="1536700" y="3594100"/>
          <p14:tracePt t="53115" x="1536700" y="3635375"/>
          <p14:tracePt t="53122" x="1536700" y="3689350"/>
          <p14:tracePt t="53129" x="1536700" y="3730625"/>
          <p14:tracePt t="53137" x="1536700" y="3786188"/>
          <p14:tracePt t="53146" x="1549400" y="3840163"/>
          <p14:tracePt t="53154" x="1576388" y="3895725"/>
          <p14:tracePt t="53162" x="1590675" y="3949700"/>
          <p14:tracePt t="53169" x="1617663" y="3990975"/>
          <p14:tracePt t="53177" x="1646238" y="4032250"/>
          <p14:tracePt t="53186" x="1673225" y="4059238"/>
          <p14:tracePt t="53194" x="1700213" y="4073525"/>
          <p14:tracePt t="53201" x="1714500" y="4073525"/>
          <p14:tracePt t="53209" x="1741488" y="4073525"/>
          <p14:tracePt t="53218" x="1782763" y="4073525"/>
          <p14:tracePt t="53226" x="1824038" y="4087813"/>
          <p14:tracePt t="53235" x="1879600" y="4087813"/>
          <p14:tracePt t="53241" x="1933575" y="4087813"/>
          <p14:tracePt t="53250" x="2001838" y="4087813"/>
          <p14:tracePt t="53258" x="2152650" y="4087813"/>
          <p14:tracePt t="53268" x="2222500" y="4087813"/>
          <p14:tracePt t="53274" x="2290763" y="4087813"/>
          <p14:tracePt t="53283" x="2359025" y="4087813"/>
          <p14:tracePt t="53290" x="2413000" y="4087813"/>
          <p14:tracePt t="53299" x="2482850" y="4087813"/>
          <p14:tracePt t="53305" x="2551113" y="4087813"/>
          <p14:tracePt t="53315" x="2605088" y="4100513"/>
          <p14:tracePt t="53322" x="2660650" y="4100513"/>
          <p14:tracePt t="53329" x="2701925" y="4100513"/>
          <p14:tracePt t="53338" x="2716213" y="4087813"/>
          <p14:tracePt t="53346" x="2728913" y="4073525"/>
          <p14:tracePt t="53361" x="2728913" y="4059238"/>
          <p14:tracePt t="53372" x="2743200" y="4019550"/>
          <p14:tracePt t="53379" x="2755900" y="4005263"/>
          <p14:tracePt t="53388" x="2770188" y="3963988"/>
          <p14:tracePt t="53396" x="2770188" y="3949700"/>
          <p14:tracePt t="53403" x="2784475" y="3908425"/>
          <p14:tracePt t="53411" x="2797175" y="3895725"/>
          <p14:tracePt t="53420" x="2797175" y="3881438"/>
          <p14:tracePt t="53427" x="2811463" y="3867150"/>
          <p14:tracePt t="53436" x="2811463" y="3854450"/>
          <p14:tracePt t="53444" x="2825750" y="3840163"/>
          <p14:tracePt t="53452" x="2838450" y="3827463"/>
          <p14:tracePt t="53459" x="2838450" y="3798888"/>
          <p14:tracePt t="53470" x="2852738" y="3771900"/>
          <p14:tracePt t="53476" x="2852738" y="3757613"/>
          <p14:tracePt t="53487" x="2867025" y="3730625"/>
          <p14:tracePt t="53492" x="2867025" y="3716338"/>
          <p14:tracePt t="53501" x="2867025" y="3703638"/>
          <p14:tracePt t="53508" x="2879725" y="3676650"/>
          <p14:tracePt t="53518" x="2879725" y="3662363"/>
          <p14:tracePt t="53532" x="2879725" y="3648075"/>
          <p14:tracePt t="53840" x="2879725" y="3635375"/>
          <p14:tracePt t="53878" x="0" y="0"/>
        </p14:tracePtLst>
        <p14:tracePtLst>
          <p14:tracePt t="62623" x="2262188" y="3319463"/>
          <p14:tracePt t="62746" x="2249488" y="3319463"/>
          <p14:tracePt t="62755" x="2235200" y="3319463"/>
          <p14:tracePt t="62765" x="2208213" y="3305175"/>
          <p14:tracePt t="62772" x="2166938" y="3305175"/>
          <p14:tracePt t="62780" x="2111375" y="3305175"/>
          <p14:tracePt t="62789" x="2057400" y="3305175"/>
          <p14:tracePt t="62796" x="2001838" y="3305175"/>
          <p14:tracePt t="62804" x="1933575" y="3319463"/>
          <p14:tracePt t="62812" x="1865313" y="3333750"/>
          <p14:tracePt t="62820" x="1809750" y="3346450"/>
          <p14:tracePt t="62828" x="1768475" y="3360738"/>
          <p14:tracePt t="62836" x="1741488" y="3373438"/>
          <p14:tracePt t="62844" x="1728788" y="3387725"/>
          <p14:tracePt t="62852" x="1714500" y="3402013"/>
          <p14:tracePt t="62861" x="1714500" y="3414713"/>
          <p14:tracePt t="62867" x="1714500" y="3429000"/>
          <p14:tracePt t="62877" x="1714500" y="3455988"/>
          <p14:tracePt t="62883" x="1714500" y="3497263"/>
          <p14:tracePt t="62894" x="1714500" y="3579813"/>
          <p14:tracePt t="62900" x="1728788" y="3635375"/>
          <p14:tracePt t="62908" x="1741488" y="3676650"/>
          <p14:tracePt t="62916" x="1755775" y="3716338"/>
          <p14:tracePt t="62932" x="1768475" y="3798888"/>
          <p14:tracePt t="62940" x="1782763" y="3840163"/>
          <p14:tracePt t="62948" x="1797050" y="3895725"/>
          <p14:tracePt t="62961" x="1824038" y="3937000"/>
          <p14:tracePt t="62963" x="1838325" y="3978275"/>
          <p14:tracePt t="62971" x="1865313" y="4005263"/>
          <p14:tracePt t="62980" x="1865313" y="4032250"/>
          <p14:tracePt t="62991" x="1892300" y="4059238"/>
          <p14:tracePt t="62996" x="1919288" y="4100513"/>
          <p14:tracePt t="63004" x="1947863" y="4114800"/>
          <p14:tracePt t="63011" x="1989138" y="4156075"/>
          <p14:tracePt t="63022" x="2043113" y="4183063"/>
          <p14:tracePt t="63029" x="2070100" y="4197350"/>
          <p14:tracePt t="63037" x="2125663" y="4224338"/>
          <p14:tracePt t="63045" x="2152650" y="4238625"/>
          <p14:tracePt t="63053" x="2208213" y="4251325"/>
          <p14:tracePt t="63063" x="2235200" y="4251325"/>
          <p14:tracePt t="63069" x="2290763" y="4251325"/>
          <p14:tracePt t="63077" x="2317750" y="4251325"/>
          <p14:tracePt t="63085" x="2359025" y="4224338"/>
          <p14:tracePt t="63094" x="2386013" y="4210050"/>
          <p14:tracePt t="63101" x="2427288" y="4183063"/>
          <p14:tracePt t="63113" x="2454275" y="4170363"/>
          <p14:tracePt t="63117" x="2509838" y="4129088"/>
          <p14:tracePt t="63127" x="2536825" y="4100513"/>
          <p14:tracePt t="63134" x="2551113" y="4087813"/>
          <p14:tracePt t="63145" x="2605088" y="4032250"/>
          <p14:tracePt t="63149" x="2619375" y="4019550"/>
          <p14:tracePt t="63159" x="2633663" y="3990975"/>
          <p14:tracePt t="63165" x="2660650" y="3963988"/>
          <p14:tracePt t="63173" x="2674938" y="3937000"/>
          <p14:tracePt t="63184" x="2687638" y="3922713"/>
          <p14:tracePt t="63192" x="2716213" y="3881438"/>
          <p14:tracePt t="63197" x="2728913" y="3867150"/>
          <p14:tracePt t="63205" x="2728913" y="3854450"/>
          <p14:tracePt t="63213" x="2743200" y="3813175"/>
          <p14:tracePt t="63222" x="2743200" y="3798888"/>
          <p14:tracePt t="63229" x="2743200" y="3771900"/>
          <p14:tracePt t="63237" x="2743200" y="3744913"/>
          <p14:tracePt t="63245" x="2743200" y="3703638"/>
          <p14:tracePt t="63255" x="2728913" y="3676650"/>
          <p14:tracePt t="63261" x="2728913" y="3648075"/>
          <p14:tracePt t="63269" x="2716213" y="3621088"/>
          <p14:tracePt t="63277" x="2716213" y="3606800"/>
          <p14:tracePt t="63285" x="2687638" y="3565525"/>
          <p14:tracePt t="63294" x="2687638" y="3552825"/>
          <p14:tracePt t="63301" x="2674938" y="3538538"/>
          <p14:tracePt t="63312" x="2660650" y="3511550"/>
          <p14:tracePt t="63318" x="2646363" y="3497263"/>
          <p14:tracePt t="63329" x="2633663" y="3470275"/>
          <p14:tracePt t="63335" x="2605088" y="3414713"/>
          <p14:tracePt t="63344" x="2592388" y="3387725"/>
          <p14:tracePt t="63351" x="2578100" y="3373438"/>
          <p14:tracePt t="63361" x="2563813" y="3360738"/>
          <p14:tracePt t="63367" x="2551113" y="3333750"/>
          <p14:tracePt t="63380" x="2536825" y="3319463"/>
          <p14:tracePt t="63393" x="2524125" y="3319463"/>
          <p14:tracePt t="63400" x="2524125" y="3305175"/>
          <p14:tracePt t="63423" x="2509838" y="3305175"/>
          <p14:tracePt t="63439" x="2495550" y="3305175"/>
          <p14:tracePt t="63447" x="2482850" y="3305175"/>
          <p14:tracePt t="63455" x="2468563" y="3305175"/>
          <p14:tracePt t="63464" x="2441575" y="3305175"/>
          <p14:tracePt t="63471" x="2413000" y="3319463"/>
          <p14:tracePt t="63479" x="2386013" y="3333750"/>
          <p14:tracePt t="63488" x="2359025" y="3333750"/>
          <p14:tracePt t="63495" x="2332038" y="3333750"/>
          <p14:tracePt t="63503" x="2303463" y="3346450"/>
          <p14:tracePt t="63511" x="2262188" y="3346450"/>
          <p14:tracePt t="63519" x="2222500" y="3360738"/>
          <p14:tracePt t="63527" x="2181225" y="3360738"/>
          <p14:tracePt t="63535" x="2139950" y="3360738"/>
          <p14:tracePt t="63545" x="2084388" y="3360738"/>
          <p14:tracePt t="63551" x="2043113" y="3360738"/>
          <p14:tracePt t="63559" x="2001838" y="3360738"/>
          <p14:tracePt t="63567" x="1974850" y="3360738"/>
          <p14:tracePt t="63576" x="1960563" y="3360738"/>
          <p14:tracePt t="63583" x="1947863" y="3360738"/>
          <p14:tracePt t="63594" x="1933575" y="3360738"/>
          <p14:tracePt t="63658" x="1919288" y="3360738"/>
          <p14:tracePt t="63666" x="1906588" y="3373438"/>
          <p14:tracePt t="63674" x="1892300" y="3402013"/>
          <p14:tracePt t="63683" x="1879600" y="3429000"/>
          <p14:tracePt t="63690" x="1865313" y="3455988"/>
          <p14:tracePt t="63698" x="1838325" y="3497263"/>
          <p14:tracePt t="63706" x="1824038" y="3538538"/>
          <p14:tracePt t="63715" x="1797050" y="3565525"/>
          <p14:tracePt t="63721" x="1782763" y="3606800"/>
          <p14:tracePt t="63729" x="1768475" y="3648075"/>
          <p14:tracePt t="63737" x="1741488" y="3676650"/>
          <p14:tracePt t="63746" x="1728788" y="3716338"/>
          <p14:tracePt t="63753" x="1714500" y="3744913"/>
          <p14:tracePt t="63761" x="1714500" y="3786188"/>
          <p14:tracePt t="63769" x="1700213" y="3813175"/>
          <p14:tracePt t="63778" x="1700213" y="3854450"/>
          <p14:tracePt t="63785" x="1700213" y="3881438"/>
          <p14:tracePt t="63793" x="1700213" y="3908425"/>
          <p14:tracePt t="63801" x="1714500" y="3937000"/>
          <p14:tracePt t="63810" x="1714500" y="3963988"/>
          <p14:tracePt t="63817" x="1728788" y="3963988"/>
          <p14:tracePt t="63825" x="1728788" y="3978275"/>
          <p14:tracePt t="63833" x="1741488" y="3978275"/>
          <p14:tracePt t="63843" x="1755775" y="3978275"/>
          <p14:tracePt t="63850" x="1768475" y="3990975"/>
          <p14:tracePt t="63860" x="1797050" y="4005263"/>
          <p14:tracePt t="63865" x="1824038" y="4019550"/>
          <p14:tracePt t="63877" x="1865313" y="4046538"/>
          <p14:tracePt t="63893" x="1906588" y="4073525"/>
          <p14:tracePt t="63897" x="1960563" y="4087813"/>
          <p14:tracePt t="63910" x="2016125" y="4114800"/>
          <p14:tracePt t="63915" x="2070100" y="4141788"/>
          <p14:tracePt t="63925" x="2125663" y="4156075"/>
          <p14:tracePt t="63932" x="2166938" y="4170363"/>
          <p14:tracePt t="63940" x="2222500" y="4183063"/>
          <p14:tracePt t="63960" x="2317750" y="4210050"/>
          <p14:tracePt t="63964" x="2359025" y="4210050"/>
          <p14:tracePt t="63971" x="2386013" y="4210050"/>
          <p14:tracePt t="63980" x="2400300" y="4210050"/>
          <p14:tracePt t="63987" x="2413000" y="4210050"/>
          <p14:tracePt t="63995" x="2427288" y="4210050"/>
          <p14:tracePt t="64003" x="2441575" y="4197350"/>
          <p14:tracePt t="64011" x="2454275" y="4183063"/>
          <p14:tracePt t="64036" x="2468563" y="4170363"/>
          <p14:tracePt t="64044" x="2482850" y="4156075"/>
          <p14:tracePt t="64051" x="2495550" y="4141788"/>
          <p14:tracePt t="64060" x="2524125" y="4114800"/>
          <p14:tracePt t="64067" x="2536825" y="4100513"/>
          <p14:tracePt t="64075" x="2551113" y="4073525"/>
          <p14:tracePt t="64083" x="2578100" y="4059238"/>
          <p14:tracePt t="64093" x="2592388" y="4032250"/>
          <p14:tracePt t="64099" x="2619375" y="4005263"/>
          <p14:tracePt t="64110" x="2633663" y="3978275"/>
          <p14:tracePt t="64124" x="2646363" y="3949700"/>
          <p14:tracePt t="64132" x="2674938" y="3908425"/>
          <p14:tracePt t="64139" x="2687638" y="3881438"/>
          <p14:tracePt t="64150" x="2701925" y="3854450"/>
          <p14:tracePt t="64155" x="2701925" y="3840163"/>
          <p14:tracePt t="64167" x="2701925" y="3827463"/>
          <p14:tracePt t="64174" x="2701925" y="3813175"/>
          <p14:tracePt t="64190" x="2701925" y="3798888"/>
          <p14:tracePt t="64199" x="2701925" y="3786188"/>
          <p14:tracePt t="64222" x="2701925" y="3771900"/>
          <p14:tracePt t="64341" x="2701925" y="3757613"/>
          <p14:tracePt t="64349" x="2701925" y="3744913"/>
          <p14:tracePt t="64360" x="2716213" y="3730625"/>
          <p14:tracePt t="64373" x="2716213" y="3716338"/>
          <p14:tracePt t="64382" x="2716213" y="3703638"/>
          <p14:tracePt t="64398" x="2716213" y="3689350"/>
          <p14:tracePt t="64406" x="0" y="0"/>
        </p14:tracePtLst>
        <p14:tracePtLst>
          <p14:tracePt t="77363" x="2262188" y="3292475"/>
          <p14:tracePt t="77448" x="2276475" y="3292475"/>
          <p14:tracePt t="77486" x="2276475" y="3278188"/>
          <p14:tracePt t="77512" x="2276475" y="3263900"/>
          <p14:tracePt t="77537" x="2262188" y="3251200"/>
          <p14:tracePt t="77543" x="2249488" y="3251200"/>
          <p14:tracePt t="77558" x="2235200" y="3251200"/>
          <p14:tracePt t="77569" x="2222500" y="3251200"/>
          <p14:tracePt t="77582" x="2208213" y="3251200"/>
          <p14:tracePt t="77600" x="2193925" y="3251200"/>
          <p14:tracePt t="77624" x="2181225" y="3251200"/>
          <p14:tracePt t="77640" x="2181225" y="3263900"/>
          <p14:tracePt t="77651" x="2166938" y="3263900"/>
          <p14:tracePt t="77658" x="2152650" y="3278188"/>
          <p14:tracePt t="77664" x="2139950" y="3292475"/>
          <p14:tracePt t="77679" x="2125663" y="3292475"/>
          <p14:tracePt t="77691" x="2098675" y="3305175"/>
          <p14:tracePt t="77696" x="2084388" y="3305175"/>
          <p14:tracePt t="77708" x="2084388" y="3319463"/>
          <p14:tracePt t="77723" x="2070100" y="3319463"/>
          <p14:tracePt t="77728" x="2057400" y="3319463"/>
          <p14:tracePt t="77740" x="2043113" y="3319463"/>
          <p14:tracePt t="77754" x="2043113" y="3333750"/>
          <p14:tracePt t="77761" x="2030413" y="3333750"/>
          <p14:tracePt t="77784" x="2030413" y="3346450"/>
          <p14:tracePt t="77792" x="2016125" y="3346450"/>
          <p14:tracePt t="77801" x="2001838" y="3360738"/>
          <p14:tracePt t="77816" x="1989138" y="3373438"/>
          <p14:tracePt t="77824" x="1974850" y="3387725"/>
          <p14:tracePt t="77834" x="1960563" y="3402013"/>
          <p14:tracePt t="77848" x="1947863" y="3414713"/>
          <p14:tracePt t="77856" x="1933575" y="3429000"/>
          <p14:tracePt t="77865" x="1933575" y="3443288"/>
          <p14:tracePt t="77882" x="1919288" y="3443288"/>
          <p14:tracePt t="77888" x="1919288" y="3455988"/>
          <p14:tracePt t="77914" x="1919288" y="3470275"/>
          <p14:tracePt t="77922" x="1919288" y="3484563"/>
          <p14:tracePt t="77946" x="1919288" y="3497263"/>
          <p14:tracePt t="77961" x="1933575" y="3524250"/>
          <p14:tracePt t="77974" x="1947863" y="3538538"/>
          <p14:tracePt t="77979" x="1974850" y="3552825"/>
          <p14:tracePt t="77988" x="2001838" y="3565525"/>
          <p14:tracePt t="77995" x="2016125" y="3579813"/>
          <p14:tracePt t="78006" x="2070100" y="3594100"/>
          <p14:tracePt t="78011" x="2084388" y="3606800"/>
          <p14:tracePt t="78019" x="2111375" y="3606800"/>
          <p14:tracePt t="78026" x="2139950" y="3621088"/>
          <p14:tracePt t="78035" x="2166938" y="3621088"/>
          <p14:tracePt t="78042" x="2181225" y="3635375"/>
          <p14:tracePt t="78050" x="2235200" y="3635375"/>
          <p14:tracePt t="78059" x="2249488" y="3635375"/>
          <p14:tracePt t="78068" x="2276475" y="3635375"/>
          <p14:tracePt t="78074" x="2290763" y="3635375"/>
          <p14:tracePt t="78082" x="2317750" y="3635375"/>
          <p14:tracePt t="78090" x="2344738" y="3635375"/>
          <p14:tracePt t="78099" x="2359025" y="3635375"/>
          <p14:tracePt t="78106" x="2386013" y="3635375"/>
          <p14:tracePt t="78114" x="2413000" y="3635375"/>
          <p14:tracePt t="78122" x="2454275" y="3635375"/>
          <p14:tracePt t="78133" x="2468563" y="3635375"/>
          <p14:tracePt t="78138" x="2482850" y="3635375"/>
          <p14:tracePt t="78146" x="2495550" y="3635375"/>
          <p14:tracePt t="78154" x="2509838" y="3635375"/>
          <p14:tracePt t="78162" x="2524125" y="3635375"/>
          <p14:tracePt t="78180" x="2536825" y="3635375"/>
          <p14:tracePt t="78192" x="2551113" y="3621088"/>
          <p14:tracePt t="78208" x="2563813" y="3621088"/>
          <p14:tracePt t="78228" x="2563813" y="3606800"/>
          <p14:tracePt t="78252" x="2578100" y="3606800"/>
          <p14:tracePt t="78261" x="2578100" y="3594100"/>
          <p14:tracePt t="78276" x="2578100" y="3579813"/>
          <p14:tracePt t="78292" x="2578100" y="3565525"/>
          <p14:tracePt t="78316" x="2578100" y="3552825"/>
          <p14:tracePt t="78324" x="2578100" y="3538538"/>
          <p14:tracePt t="78340" x="2578100" y="3524250"/>
          <p14:tracePt t="78348" x="2578100" y="3511550"/>
          <p14:tracePt t="78368" x="2578100" y="3497263"/>
          <p14:tracePt t="78380" x="2578100" y="3484563"/>
          <p14:tracePt t="78412" x="2578100" y="3470275"/>
          <p14:tracePt t="78438" x="2563813" y="3455988"/>
          <p14:tracePt t="78460" x="2551113" y="3429000"/>
          <p14:tracePt t="78470" x="2536825" y="3429000"/>
          <p14:tracePt t="78478" x="2524125" y="3414713"/>
          <p14:tracePt t="78486" x="2509838" y="3414713"/>
          <p14:tracePt t="78510" x="2482850" y="3402013"/>
          <p14:tracePt t="78526" x="2468563" y="3387725"/>
          <p14:tracePt t="78537" x="2441575" y="3387725"/>
          <p14:tracePt t="78542" x="2427288" y="3387725"/>
          <p14:tracePt t="78550" x="2413000" y="3387725"/>
          <p14:tracePt t="78568" x="2400300" y="3387725"/>
          <p14:tracePt t="78574" x="2373313" y="3387725"/>
          <p14:tracePt t="78582" x="2332038" y="3373438"/>
          <p14:tracePt t="78590" x="2303463" y="3373438"/>
          <p14:tracePt t="78600" x="2276475" y="3373438"/>
          <p14:tracePt t="78614" x="2249488" y="3373438"/>
          <p14:tracePt t="78622" x="2208213" y="3360738"/>
          <p14:tracePt t="78632" x="2181225" y="3360738"/>
          <p14:tracePt t="78638" x="2152650" y="3360738"/>
          <p14:tracePt t="78646" x="2139950" y="3360738"/>
          <p14:tracePt t="78662" x="2111375" y="3360738"/>
          <p14:tracePt t="78678" x="2098675" y="3360738"/>
          <p14:tracePt t="78692" x="2084388" y="3360738"/>
          <p14:tracePt t="78704" x="2057400" y="3360738"/>
          <p14:tracePt t="78712" x="2030413" y="3373438"/>
          <p14:tracePt t="78722" x="2001838" y="3373438"/>
          <p14:tracePt t="78726" x="1974850" y="3373438"/>
          <p14:tracePt t="78742" x="1947863" y="3387725"/>
          <p14:tracePt t="78752" x="1919288" y="3387725"/>
          <p14:tracePt t="78762" x="1906588" y="3402013"/>
          <p14:tracePt t="78771" x="1892300" y="3402013"/>
          <p14:tracePt t="78784" x="1865313" y="3414713"/>
          <p14:tracePt t="78792" x="1851025" y="3414713"/>
          <p14:tracePt t="78800" x="1838325" y="3429000"/>
          <p14:tracePt t="78815" x="1824038" y="3429000"/>
          <p14:tracePt t="78823" x="1809750" y="3443288"/>
          <p14:tracePt t="78848" x="1797050" y="3455988"/>
          <p14:tracePt t="78864" x="1782763" y="3470275"/>
          <p14:tracePt t="78879" x="1782763" y="3484563"/>
          <p14:tracePt t="78889" x="1768475" y="3484563"/>
          <p14:tracePt t="78895" x="1768475" y="3497263"/>
          <p14:tracePt t="78912" x="1768475" y="3511550"/>
          <p14:tracePt t="78922" x="1755775" y="3538538"/>
          <p14:tracePt t="78928" x="1755775" y="3552825"/>
          <p14:tracePt t="78946" x="1755775" y="3565525"/>
          <p14:tracePt t="78962" x="1755775" y="3606800"/>
          <p14:tracePt t="78976" x="1755775" y="3621088"/>
          <p14:tracePt t="78985" x="1755775" y="3635375"/>
          <p14:tracePt t="78991" x="1768475" y="3648075"/>
          <p14:tracePt t="79007" x="1782763" y="3662363"/>
          <p14:tracePt t="79017" x="1797050" y="3676650"/>
          <p14:tracePt t="79032" x="1824038" y="3689350"/>
          <p14:tracePt t="79042" x="1865313" y="3716338"/>
          <p14:tracePt t="79049" x="1892300" y="3730625"/>
          <p14:tracePt t="79065" x="1947863" y="3744913"/>
          <p14:tracePt t="79073" x="2001838" y="3757613"/>
          <p14:tracePt t="79092" x="2057400" y="3757613"/>
          <p14:tracePt t="79098" x="2111375" y="3771900"/>
          <p14:tracePt t="79114" x="2166938" y="3771900"/>
          <p14:tracePt t="79124" x="2235200" y="3771900"/>
          <p14:tracePt t="79129" x="2276475" y="3771900"/>
          <p14:tracePt t="79145" x="2317750" y="3757613"/>
          <p14:tracePt t="79155" x="2359025" y="3744913"/>
          <p14:tracePt t="79169" x="2386013" y="3730625"/>
          <p14:tracePt t="79178" x="2427288" y="3716338"/>
          <p14:tracePt t="79189" x="2454275" y="3689350"/>
          <p14:tracePt t="79201" x="2468563" y="3676650"/>
          <p14:tracePt t="79210" x="2482850" y="3648075"/>
          <p14:tracePt t="79226" x="2495550" y="3621088"/>
          <p14:tracePt t="79233" x="2509838" y="3594100"/>
          <p14:tracePt t="79241" x="2509838" y="3565525"/>
          <p14:tracePt t="79257" x="2524125" y="3552825"/>
          <p14:tracePt t="79265" x="2524125" y="3538538"/>
          <p14:tracePt t="79290" x="2536825" y="3538538"/>
          <p14:tracePt t="79299" x="2536825" y="3524250"/>
          <p14:tracePt t="79630" x="2536825" y="3511550"/>
          <p14:tracePt t="79662" x="2536825" y="3497263"/>
          <p14:tracePt t="79702" x="2524125" y="3484563"/>
          <p14:tracePt t="79718" x="2509838" y="3484563"/>
          <p14:tracePt t="79746" x="2495550" y="3484563"/>
          <p14:tracePt t="79753" x="2495550" y="3470275"/>
          <p14:tracePt t="79758" x="2482850" y="3470275"/>
          <p14:tracePt t="79767" x="2468563" y="3470275"/>
          <p14:tracePt t="79776" x="2441575" y="3455988"/>
          <p14:tracePt t="79784" x="2427288" y="3455988"/>
          <p14:tracePt t="79790" x="2413000" y="3455988"/>
          <p14:tracePt t="79798" x="2400300" y="3455988"/>
          <p14:tracePt t="79815" x="2386013" y="3455988"/>
          <p14:tracePt t="79823" x="2373313" y="3443288"/>
          <p14:tracePt t="79830" x="2359025" y="3443288"/>
          <p14:tracePt t="79838" x="2344738" y="3429000"/>
          <p14:tracePt t="79846" x="2317750" y="3429000"/>
          <p14:tracePt t="79856" x="2303463" y="3414713"/>
          <p14:tracePt t="79862" x="2290763" y="3414713"/>
          <p14:tracePt t="79872" x="2262188" y="3414713"/>
          <p14:tracePt t="79879" x="2249488" y="3402013"/>
          <p14:tracePt t="79887" x="2222500" y="3402013"/>
          <p14:tracePt t="79896" x="2208213" y="3402013"/>
          <p14:tracePt t="79904" x="2193925" y="3402013"/>
          <p14:tracePt t="79912" x="2166938" y="3402013"/>
          <p14:tracePt t="79920" x="2139950" y="3402013"/>
          <p14:tracePt t="79928" x="2111375" y="3402013"/>
          <p14:tracePt t="79936" x="2084388" y="3402013"/>
          <p14:tracePt t="79945" x="2070100" y="3402013"/>
          <p14:tracePt t="79955" x="2043113" y="3402013"/>
          <p14:tracePt t="79961" x="2030413" y="3402013"/>
          <p14:tracePt t="79979" x="1989138" y="3402013"/>
          <p14:tracePt t="79987" x="1960563" y="3402013"/>
          <p14:tracePt t="79992" x="1933575" y="3402013"/>
          <p14:tracePt t="80000" x="1919288" y="3402013"/>
          <p14:tracePt t="80013" x="1906588" y="3402013"/>
          <p14:tracePt t="80018" x="1892300" y="3402013"/>
          <p14:tracePt t="80024" x="1879600" y="3402013"/>
          <p14:tracePt t="80032" x="1851025" y="3402013"/>
          <p14:tracePt t="80043" x="1851025" y="3414713"/>
          <p14:tracePt t="80049" x="1838325" y="3414713"/>
          <p14:tracePt t="80056" x="1824038" y="3414713"/>
          <p14:tracePt t="80066" x="1809750" y="3429000"/>
          <p14:tracePt t="80090" x="1809750" y="3443288"/>
          <p14:tracePt t="80096" x="1797050" y="3443288"/>
          <p14:tracePt t="80120" x="1797050" y="3455988"/>
          <p14:tracePt t="80144" x="1797050" y="3470275"/>
          <p14:tracePt t="80168" x="1797050" y="3484563"/>
          <p14:tracePt t="80181" x="1797050" y="3497263"/>
          <p14:tracePt t="80186" x="1809750" y="3511550"/>
          <p14:tracePt t="80195" x="1824038" y="3524250"/>
          <p14:tracePt t="80202" x="1838325" y="3538538"/>
          <p14:tracePt t="80213" x="1865313" y="3538538"/>
          <p14:tracePt t="80218" x="1892300" y="3552825"/>
          <p14:tracePt t="80226" x="1919288" y="3565525"/>
          <p14:tracePt t="80234" x="1947863" y="3579813"/>
          <p14:tracePt t="80243" x="2016125" y="3594100"/>
          <p14:tracePt t="80250" x="2057400" y="3606800"/>
          <p14:tracePt t="80258" x="2098675" y="3606800"/>
          <p14:tracePt t="80265" x="2125663" y="3621088"/>
          <p14:tracePt t="80273" x="2166938" y="3621088"/>
          <p14:tracePt t="80281" x="2208213" y="3621088"/>
          <p14:tracePt t="80290" x="2235200" y="3621088"/>
          <p14:tracePt t="80297" x="2276475" y="3621088"/>
          <p14:tracePt t="80305" x="2317750" y="3606800"/>
          <p14:tracePt t="80314" x="2332038" y="3606800"/>
          <p14:tracePt t="80321" x="2359025" y="3594100"/>
          <p14:tracePt t="80329" x="2373313" y="3579813"/>
          <p14:tracePt t="80337" x="2386013" y="3579813"/>
          <p14:tracePt t="80345" x="2386013" y="3565525"/>
          <p14:tracePt t="80353" x="2400300" y="3565525"/>
          <p14:tracePt t="80362" x="2427288" y="3552825"/>
          <p14:tracePt t="80369" x="2441575" y="3538538"/>
          <p14:tracePt t="80379" x="2454275" y="3538538"/>
          <p14:tracePt t="80385" x="2468563" y="3524250"/>
          <p14:tracePt t="80396" x="2482850" y="3524250"/>
          <p14:tracePt t="80401" x="2482850" y="3511550"/>
          <p14:tracePt t="80421" x="2495550" y="3511550"/>
          <p14:tracePt t="80426" x="2509838" y="3484563"/>
          <p14:tracePt t="80435" x="2524125" y="3470275"/>
          <p14:tracePt t="80442" x="2524125" y="3455988"/>
          <p14:tracePt t="80451" x="2536825" y="3429000"/>
          <p14:tracePt t="80461" x="2536825" y="3414713"/>
          <p14:tracePt t="80467" x="2536825" y="3402013"/>
          <p14:tracePt t="80482" x="2536825" y="3387725"/>
          <p14:tracePt t="80485" x="2551113" y="3373438"/>
          <p14:tracePt t="80491" x="2551113" y="3360738"/>
          <p14:tracePt t="80499" x="2551113" y="3346450"/>
          <p14:tracePt t="80515" x="2551113" y="3333750"/>
          <p14:tracePt t="80581" x="2551113" y="3319463"/>
          <p14:tracePt t="80619" x="2536825" y="3319463"/>
          <p14:tracePt t="80652" x="2524125" y="3319463"/>
          <p14:tracePt t="80659" x="2509838" y="3319463"/>
          <p14:tracePt t="80667" x="2495550" y="3305175"/>
          <p14:tracePt t="80677" x="2468563" y="3305175"/>
          <p14:tracePt t="80692" x="2454275" y="3305175"/>
          <p14:tracePt t="80724" x="2441575" y="3305175"/>
          <p14:tracePt t="80790" x="0" y="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3575E50-A2FC-FD73-243A-131A1D3883E3}"/>
              </a:ext>
            </a:extLst>
          </p:cNvPr>
          <p:cNvGrpSpPr/>
          <p:nvPr/>
        </p:nvGrpSpPr>
        <p:grpSpPr>
          <a:xfrm>
            <a:off x="3812674" y="901874"/>
            <a:ext cx="7477125" cy="4505325"/>
            <a:chOff x="3812674" y="901874"/>
            <a:chExt cx="7477125" cy="4505325"/>
          </a:xfrm>
        </p:grpSpPr>
        <p:pic>
          <p:nvPicPr>
            <p:cNvPr id="4" name="Picture 3">
              <a:extLst>
                <a:ext uri="{FF2B5EF4-FFF2-40B4-BE49-F238E27FC236}">
                  <a16:creationId xmlns:a16="http://schemas.microsoft.com/office/drawing/2014/main" id="{0FAC014B-4B8C-4C61-ADAC-D05F88F462A4}"/>
                </a:ext>
              </a:extLst>
            </p:cNvPr>
            <p:cNvPicPr>
              <a:picLocks noChangeAspect="1"/>
            </p:cNvPicPr>
            <p:nvPr/>
          </p:nvPicPr>
          <p:blipFill>
            <a:blip r:embed="rId3"/>
            <a:stretch>
              <a:fillRect/>
            </a:stretch>
          </p:blipFill>
          <p:spPr>
            <a:xfrm>
              <a:off x="3812674" y="901874"/>
              <a:ext cx="7477125" cy="4505325"/>
            </a:xfrm>
            <a:prstGeom prst="rect">
              <a:avLst/>
            </a:prstGeom>
          </p:spPr>
        </p:pic>
        <p:sp>
          <p:nvSpPr>
            <p:cNvPr id="6" name="Oval 5">
              <a:extLst>
                <a:ext uri="{FF2B5EF4-FFF2-40B4-BE49-F238E27FC236}">
                  <a16:creationId xmlns:a16="http://schemas.microsoft.com/office/drawing/2014/main" id="{04110DD6-22A2-3601-C31C-F5325ABB7C7E}"/>
                </a:ext>
              </a:extLst>
            </p:cNvPr>
            <p:cNvSpPr/>
            <p:nvPr/>
          </p:nvSpPr>
          <p:spPr>
            <a:xfrm>
              <a:off x="8884508" y="2805448"/>
              <a:ext cx="2285999" cy="530876"/>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p:txBody>
          <a:bodyPr/>
          <a:lstStyle/>
          <a:p>
            <a:r>
              <a:rPr lang="en-US" dirty="0"/>
              <a:t>Next turn to updating surveillance &amp; survey data</a:t>
            </a:r>
            <a:br>
              <a:rPr lang="en-US" dirty="0"/>
            </a:br>
            <a:br>
              <a:rPr lang="en-US" dirty="0"/>
            </a:br>
            <a:endParaRPr lang="en-US" dirty="0"/>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812674" y="2648876"/>
            <a:ext cx="5162191" cy="2758323"/>
          </a:xfrm>
        </p:spPr>
        <p:txBody>
          <a:bodyPr>
            <a:normAutofit/>
          </a:bodyPr>
          <a:lstStyle/>
          <a:p>
            <a:pPr marL="457200" indent="-457200">
              <a:buFont typeface="+mj-lt"/>
              <a:buAutoNum type="arabicPeriod"/>
            </a:pPr>
            <a:r>
              <a:rPr lang="en-US" dirty="0">
                <a:solidFill>
                  <a:schemeClr val="tx1"/>
                </a:solidFill>
              </a:rPr>
              <a:t>Select ‘Incidence-&gt;Surveillance data (EPP)’ in Spectrum</a:t>
            </a:r>
          </a:p>
          <a:p>
            <a:pPr marL="457200" indent="-457200">
              <a:buFont typeface="+mj-lt"/>
              <a:buAutoNum type="arabicPeriod"/>
            </a:pPr>
            <a:r>
              <a:rPr lang="en-US" dirty="0">
                <a:solidFill>
                  <a:schemeClr val="tx1"/>
                </a:solidFill>
              </a:rPr>
              <a:t>Enter any new or corrected surveillance data on EPP’s HIV Data page</a:t>
            </a:r>
          </a:p>
          <a:p>
            <a:pPr marL="457200" indent="-457200">
              <a:buFont typeface="+mj-lt"/>
              <a:buAutoNum type="arabicPeriod"/>
            </a:pPr>
            <a:r>
              <a:rPr lang="en-US" dirty="0">
                <a:solidFill>
                  <a:schemeClr val="tx1"/>
                </a:solidFill>
              </a:rPr>
              <a:t>Enter any new survey data on EPP’s Surveys page</a:t>
            </a:r>
          </a:p>
          <a:p>
            <a:pPr marL="457200" indent="-457200">
              <a:buFont typeface="+mj-lt"/>
              <a:buAutoNum type="arabicPeriod"/>
            </a:pPr>
            <a:r>
              <a:rPr lang="en-US" dirty="0">
                <a:solidFill>
                  <a:schemeClr val="tx1"/>
                </a:solidFill>
              </a:rPr>
              <a:t>Add in any external infections which may be influencing the sub-populations</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4026828335"/>
      </p:ext>
    </p:extLst>
  </p:cSld>
  <p:clrMapOvr>
    <a:masterClrMapping/>
  </p:clrMapOvr>
  <mc:AlternateContent xmlns:mc="http://schemas.openxmlformats.org/markup-compatibility/2006">
    <mc:Choice xmlns:p14="http://schemas.microsoft.com/office/powerpoint/2010/main" Requires="p14">
      <p:transition spd="slow" p14:dur="2000" advTm="43429"/>
    </mc:Choice>
    <mc:Fallback>
      <p:transition spd="slow" advTm="43429"/>
    </mc:Fallback>
  </mc:AlternateContent>
  <p:extLst>
    <p:ext uri="{3A86A75C-4F4B-4683-9AE1-C65F6400EC91}">
      <p14:laserTraceLst xmlns:p14="http://schemas.microsoft.com/office/powerpoint/2010/main">
        <p14:tracePtLst>
          <p14:tracePt t="11113" x="11109325" y="2811463"/>
          <p14:tracePt t="11155" x="11109325" y="2798763"/>
          <p14:tracePt t="11162" x="11095038" y="2798763"/>
          <p14:tracePt t="11171" x="11068050" y="2798763"/>
          <p14:tracePt t="11179" x="11053763" y="2798763"/>
          <p14:tracePt t="11187" x="11012488" y="2798763"/>
          <p14:tracePt t="11199" x="10971213" y="2798763"/>
          <p14:tracePt t="11203" x="10929938" y="2798763"/>
          <p14:tracePt t="11211" x="10888663" y="2798763"/>
          <p14:tracePt t="11220" x="10834688" y="2798763"/>
          <p14:tracePt t="11229" x="10766425" y="2798763"/>
          <p14:tracePt t="11235" x="10710863" y="2798763"/>
          <p14:tracePt t="11242" x="10615613" y="2798763"/>
          <p14:tracePt t="11250" x="10504488" y="2784475"/>
          <p14:tracePt t="11260" x="10409238" y="2770188"/>
          <p14:tracePt t="11266" x="10285413" y="2757488"/>
          <p14:tracePt t="11274" x="10161588" y="2743200"/>
          <p14:tracePt t="11282" x="10010775" y="2728913"/>
          <p14:tracePt t="11290" x="9874250" y="2716213"/>
          <p14:tracePt t="11298" x="9737725" y="2701925"/>
          <p14:tracePt t="11306" x="9655175" y="2701925"/>
          <p14:tracePt t="11314" x="9531350" y="2701925"/>
          <p14:tracePt t="11322" x="9448800" y="2701925"/>
          <p14:tracePt t="11333" x="9353550" y="2701925"/>
          <p14:tracePt t="11338" x="9297988" y="2716213"/>
          <p14:tracePt t="11347" x="9256713" y="2728913"/>
          <p14:tracePt t="11356" x="9215438" y="2743200"/>
          <p14:tracePt t="11368" x="9202738" y="2743200"/>
          <p14:tracePt t="11372" x="9188450" y="2757488"/>
          <p14:tracePt t="11380" x="9174163" y="2770188"/>
          <p14:tracePt t="11388" x="9161463" y="2770188"/>
          <p14:tracePt t="11402" x="9147175" y="2784475"/>
          <p14:tracePt t="11404" x="9134475" y="2798763"/>
          <p14:tracePt t="11413" x="9120188" y="2811463"/>
          <p14:tracePt t="11421" x="9105900" y="2838450"/>
          <p14:tracePt t="11430" x="9078913" y="2867025"/>
          <p14:tracePt t="11436" x="9078913" y="2879725"/>
          <p14:tracePt t="11444" x="9051925" y="2908300"/>
          <p14:tracePt t="11452" x="9023350" y="2935288"/>
          <p14:tracePt t="11460" x="9010650" y="2962275"/>
          <p14:tracePt t="11468" x="8996363" y="2990850"/>
          <p14:tracePt t="11476" x="8982075" y="3017838"/>
          <p14:tracePt t="11484" x="8969375" y="3059113"/>
          <p14:tracePt t="11493" x="8969375" y="3086100"/>
          <p14:tracePt t="11500" x="8955088" y="3127375"/>
          <p14:tracePt t="11508" x="8955088" y="3168650"/>
          <p14:tracePt t="11516" x="8955088" y="3181350"/>
          <p14:tracePt t="11527" x="8969375" y="3209925"/>
          <p14:tracePt t="11532" x="8982075" y="3222625"/>
          <p14:tracePt t="11540" x="9010650" y="3263900"/>
          <p14:tracePt t="11548" x="9037638" y="3278188"/>
          <p14:tracePt t="11556" x="9093200" y="3305175"/>
          <p14:tracePt t="11564" x="9120188" y="3333750"/>
          <p14:tracePt t="11572" x="9202738" y="3346450"/>
          <p14:tracePt t="11581" x="9256713" y="3360738"/>
          <p14:tracePt t="11588" x="9366250" y="3373438"/>
          <p14:tracePt t="11598" x="9436100" y="3373438"/>
          <p14:tracePt t="11604" x="9558338" y="3373438"/>
          <p14:tracePt t="11615" x="9709150" y="3373438"/>
          <p14:tracePt t="11620" x="9818688" y="3360738"/>
          <p14:tracePt t="11634" x="9915525" y="3346450"/>
          <p14:tracePt t="11638" x="10025063" y="3346450"/>
          <p14:tracePt t="11662" x="10121900" y="3333750"/>
          <p14:tracePt t="11667" x="10353675" y="3319463"/>
          <p14:tracePt t="11670" x="10394950" y="3319463"/>
          <p14:tracePt t="11679" x="10463213" y="3319463"/>
          <p14:tracePt t="11686" x="10533063" y="3319463"/>
          <p14:tracePt t="11694" x="10587038" y="3319463"/>
          <p14:tracePt t="11702" x="10628313" y="3319463"/>
          <p14:tracePt t="11710" x="10669588" y="3319463"/>
          <p14:tracePt t="11718" x="10696575" y="3319463"/>
          <p14:tracePt t="11731" x="10766425" y="3319463"/>
          <p14:tracePt t="11734" x="10806113" y="3319463"/>
          <p14:tracePt t="11742" x="10888663" y="3319463"/>
          <p14:tracePt t="11750" x="10929938" y="3319463"/>
          <p14:tracePt t="11758" x="10985500" y="3319463"/>
          <p14:tracePt t="11766" x="11068050" y="3305175"/>
          <p14:tracePt t="11776" x="11109325" y="3292475"/>
          <p14:tracePt t="11782" x="11149013" y="3278188"/>
          <p14:tracePt t="11790" x="11177588" y="3263900"/>
          <p14:tracePt t="11798" x="11190288" y="3251200"/>
          <p14:tracePt t="11806" x="11204575" y="3236913"/>
          <p14:tracePt t="11814" x="11204575" y="3222625"/>
          <p14:tracePt t="11822" x="11218863" y="3209925"/>
          <p14:tracePt t="11831" x="11218863" y="3195638"/>
          <p14:tracePt t="11838" x="11218863" y="3168650"/>
          <p14:tracePt t="11846" x="11218863" y="3154363"/>
          <p14:tracePt t="11854" x="11204575" y="3141663"/>
          <p14:tracePt t="11865" x="11190288" y="3113088"/>
          <p14:tracePt t="11870" x="11177588" y="3086100"/>
          <p14:tracePt t="11880" x="11163300" y="3071813"/>
          <p14:tracePt t="11886" x="11149013" y="3044825"/>
          <p14:tracePt t="11899" x="11122025" y="3030538"/>
          <p14:tracePt t="11902" x="11095038" y="3017838"/>
          <p14:tracePt t="11912" x="11053763" y="3003550"/>
          <p14:tracePt t="11918" x="10998200" y="2976563"/>
          <p14:tracePt t="11931" x="10956925" y="2962275"/>
          <p14:tracePt t="11936" x="10888663" y="2949575"/>
          <p14:tracePt t="11944" x="10806113" y="2935288"/>
          <p14:tracePt t="11952" x="10725150" y="2921000"/>
          <p14:tracePt t="11964" x="10642600" y="2921000"/>
          <p14:tracePt t="11968" x="10560050" y="2908300"/>
          <p14:tracePt t="11976" x="10463213" y="2894013"/>
          <p14:tracePt t="11984" x="10353675" y="2894013"/>
          <p14:tracePt t="11992" x="10312400" y="2879725"/>
          <p14:tracePt t="12001" x="10202863" y="2879725"/>
          <p14:tracePt t="12008" x="10107613" y="2879725"/>
          <p14:tracePt t="12016" x="9998075" y="2879725"/>
          <p14:tracePt t="12024" x="9901238" y="2879725"/>
          <p14:tracePt t="12032" x="9779000" y="2879725"/>
          <p14:tracePt t="12040" x="9723438" y="2879725"/>
          <p14:tracePt t="12048" x="9613900" y="2894013"/>
          <p14:tracePt t="12056" x="9490075" y="2894013"/>
          <p14:tracePt t="12066" x="9436100" y="2894013"/>
          <p14:tracePt t="12072" x="9312275" y="2908300"/>
          <p14:tracePt t="12081" x="9188450" y="2908300"/>
          <p14:tracePt t="12088" x="9134475" y="2908300"/>
          <p14:tracePt t="12097" x="9023350" y="2921000"/>
          <p14:tracePt t="12104" x="8982075" y="2935288"/>
          <p14:tracePt t="12117" x="8886825" y="2949575"/>
          <p14:tracePt t="12120" x="8845550" y="2962275"/>
          <p14:tracePt t="12129" x="8791575" y="2976563"/>
          <p14:tracePt t="12138" x="8763000" y="2990850"/>
          <p14:tracePt t="12147" x="8709025" y="3017838"/>
          <p14:tracePt t="12152" x="8694738" y="3030538"/>
          <p14:tracePt t="12163" x="8640763" y="3071813"/>
          <p14:tracePt t="12168" x="8626475" y="3086100"/>
          <p14:tracePt t="12176" x="8570913" y="3113088"/>
          <p14:tracePt t="12186" x="8558213" y="3127375"/>
          <p14:tracePt t="12192" x="8543925" y="3141663"/>
          <p14:tracePt t="12202" x="8516938" y="3168650"/>
          <p14:tracePt t="12210" x="8502650" y="3181350"/>
          <p14:tracePt t="12218" x="8502650" y="3195638"/>
          <p14:tracePt t="12226" x="8475663" y="3209925"/>
          <p14:tracePt t="12238" x="8475663" y="3222625"/>
          <p14:tracePt t="12242" x="8475663" y="3251200"/>
          <p14:tracePt t="12252" x="8461375" y="3278188"/>
          <p14:tracePt t="12258" x="8461375" y="3305175"/>
          <p14:tracePt t="12269" x="8461375" y="3319463"/>
          <p14:tracePt t="12274" x="8475663" y="3373438"/>
          <p14:tracePt t="12284" x="8488363" y="3402013"/>
          <p14:tracePt t="12290" x="8502650" y="3429000"/>
          <p14:tracePt t="12300" x="8516938" y="3455988"/>
          <p14:tracePt t="12306" x="8570913" y="3511550"/>
          <p14:tracePt t="12317" x="8599488" y="3524250"/>
          <p14:tracePt t="12322" x="8640763" y="3552825"/>
          <p14:tracePt t="12331" x="8694738" y="3579813"/>
          <p14:tracePt t="12338" x="8777288" y="3606800"/>
          <p14:tracePt t="12349" x="8831263" y="3621088"/>
          <p14:tracePt t="12354" x="8928100" y="3621088"/>
          <p14:tracePt t="12362" x="9051925" y="3621088"/>
          <p14:tracePt t="12371" x="9105900" y="3621088"/>
          <p14:tracePt t="12380" x="9161463" y="3621088"/>
          <p14:tracePt t="12386" x="9297988" y="3621088"/>
          <p14:tracePt t="12394" x="9353550" y="3621088"/>
          <p14:tracePt t="12402" x="9475788" y="3621088"/>
          <p14:tracePt t="12410" x="9545638" y="3621088"/>
          <p14:tracePt t="12418" x="9682163" y="3621088"/>
          <p14:tracePt t="12427" x="9750425" y="3621088"/>
          <p14:tracePt t="12434" x="9818688" y="3621088"/>
          <p14:tracePt t="12442" x="9969500" y="3621088"/>
          <p14:tracePt t="12450" x="10039350" y="3621088"/>
          <p14:tracePt t="12458" x="10107613" y="3621088"/>
          <p14:tracePt t="12466" x="10244138" y="3621088"/>
          <p14:tracePt t="12474" x="10312400" y="3621088"/>
          <p14:tracePt t="12488" x="10367963" y="3621088"/>
          <p14:tracePt t="12493" x="10436225" y="3621088"/>
          <p14:tracePt t="12498" x="10545763" y="3621088"/>
          <p14:tracePt t="12508" x="10587038" y="3621088"/>
          <p14:tracePt t="12519" x="10642600" y="3606800"/>
          <p14:tracePt t="12524" x="10683875" y="3606800"/>
          <p14:tracePt t="12534" x="10737850" y="3594100"/>
          <p14:tracePt t="12540" x="10766425" y="3579813"/>
          <p14:tracePt t="12554" x="10793413" y="3579813"/>
          <p14:tracePt t="12556" x="10806113" y="3565525"/>
          <p14:tracePt t="12564" x="10820400" y="3552825"/>
          <p14:tracePt t="12573" x="10834688" y="3538538"/>
          <p14:tracePt t="12584" x="10847388" y="3538538"/>
          <p14:tracePt t="12588" x="10861675" y="3524250"/>
          <p14:tracePt t="12596" x="10888663" y="3511550"/>
          <p14:tracePt t="12604" x="10902950" y="3484563"/>
          <p14:tracePt t="12618" x="10929938" y="3470275"/>
          <p14:tracePt t="12621" x="10956925" y="3455988"/>
          <p14:tracePt t="12629" x="10971213" y="3455988"/>
          <p14:tracePt t="12637" x="10985500" y="3443288"/>
          <p14:tracePt t="12646" x="10998200" y="3429000"/>
          <p14:tracePt t="12652" x="11012488" y="3414713"/>
          <p14:tracePt t="12660" x="11026775" y="3402013"/>
          <p14:tracePt t="12668" x="11026775" y="3387725"/>
          <p14:tracePt t="12678" x="11026775" y="3373438"/>
          <p14:tracePt t="12684" x="11039475" y="3373438"/>
          <p14:tracePt t="12692" x="11039475" y="3360738"/>
          <p14:tracePt t="12700" x="11039475" y="3346450"/>
          <p14:tracePt t="12716" x="11053763" y="3333750"/>
          <p14:tracePt t="12732" x="11053763" y="3319463"/>
          <p14:tracePt t="12740" x="11068050" y="3319463"/>
          <p14:tracePt t="12757" x="11068050" y="3305175"/>
          <p14:tracePt t="12786" x="11068050" y="3292475"/>
          <p14:tracePt t="12789" x="11053763" y="3292475"/>
          <p14:tracePt t="12807" x="11039475" y="3278188"/>
          <p14:tracePt t="12818" x="11026775" y="3278188"/>
          <p14:tracePt t="12822" x="11012488" y="3263900"/>
          <p14:tracePt t="12831" x="10985500" y="3263900"/>
          <p14:tracePt t="12839" x="10971213" y="3251200"/>
          <p14:tracePt t="12851" x="10956925" y="3251200"/>
          <p14:tracePt t="12854" x="10902950" y="3236913"/>
          <p14:tracePt t="12863" x="10875963" y="3222625"/>
          <p14:tracePt t="12871" x="10847388" y="3222625"/>
          <p14:tracePt t="12880" x="10779125" y="3195638"/>
          <p14:tracePt t="12886" x="10725150" y="3181350"/>
          <p14:tracePt t="12895" x="10642600" y="3154363"/>
          <p14:tracePt t="12902" x="10518775" y="3127375"/>
          <p14:tracePt t="12911" x="10463213" y="3100388"/>
          <p14:tracePt t="12918" x="10326688" y="3071813"/>
          <p14:tracePt t="12926" x="10244138" y="3059113"/>
          <p14:tracePt t="12934" x="10093325" y="3030538"/>
          <p14:tracePt t="12942" x="10010775" y="3017838"/>
          <p14:tracePt t="12950" x="9847263" y="2990850"/>
          <p14:tracePt t="12963" x="9779000" y="2976563"/>
          <p14:tracePt t="12966" x="9655175" y="2962275"/>
          <p14:tracePt t="12974" x="9599613" y="2949575"/>
          <p14:tracePt t="12983" x="9517063" y="2949575"/>
          <p14:tracePt t="12990" x="9475788" y="2949575"/>
          <p14:tracePt t="13001" x="9407525" y="2949575"/>
          <p14:tracePt t="13006" x="9366250" y="2949575"/>
          <p14:tracePt t="13014" x="9339263" y="2949575"/>
          <p14:tracePt t="13022" x="9271000" y="2949575"/>
          <p14:tracePt t="13030" x="9215438" y="2962275"/>
          <p14:tracePt t="13038" x="9120188" y="2976563"/>
          <p14:tracePt t="13047" x="9078913" y="2990850"/>
          <p14:tracePt t="13056" x="9023350" y="3003550"/>
          <p14:tracePt t="13064" x="8928100" y="3030538"/>
          <p14:tracePt t="13070" x="8872538" y="3044825"/>
          <p14:tracePt t="13085" x="8831263" y="3059113"/>
          <p14:tracePt t="13088" x="8791575" y="3071813"/>
          <p14:tracePt t="13097" x="8721725" y="3113088"/>
          <p14:tracePt t="13105" x="8709025" y="3127375"/>
          <p14:tracePt t="13115" x="8694738" y="3141663"/>
          <p14:tracePt t="13146" x="8694738" y="3154363"/>
          <p14:tracePt t="13152" x="8694738" y="3168650"/>
          <p14:tracePt t="13160" x="8694738" y="3181350"/>
          <p14:tracePt t="13168" x="8694738" y="3195638"/>
          <p14:tracePt t="13176" x="8694738" y="3209925"/>
          <p14:tracePt t="13184" x="8709025" y="3236913"/>
          <p14:tracePt t="13192" x="8721725" y="3263900"/>
          <p14:tracePt t="13200" x="8750300" y="3305175"/>
          <p14:tracePt t="13208" x="8804275" y="3333750"/>
          <p14:tracePt t="13216" x="8831263" y="3360738"/>
          <p14:tracePt t="13224" x="8901113" y="3402013"/>
          <p14:tracePt t="13240" x="9161463" y="3470275"/>
          <p14:tracePt t="13248" x="9324975" y="3497263"/>
          <p14:tracePt t="13256" x="9475788" y="3511550"/>
          <p14:tracePt t="13264" x="9655175" y="3524250"/>
          <p14:tracePt t="13272" x="9791700" y="3524250"/>
          <p14:tracePt t="13282" x="9956800" y="3524250"/>
          <p14:tracePt t="13288" x="10161588" y="3524250"/>
          <p14:tracePt t="13296" x="10326688" y="3511550"/>
          <p14:tracePt t="13304" x="10423525" y="3497263"/>
          <p14:tracePt t="13315" x="10560050" y="3470275"/>
          <p14:tracePt t="13320" x="10669588" y="3443288"/>
          <p14:tracePt t="13331" x="10737850" y="3429000"/>
          <p14:tracePt t="13336" x="10820400" y="3402013"/>
          <p14:tracePt t="13348" x="10888663" y="3373438"/>
          <p14:tracePt t="13354" x="10929938" y="3360738"/>
          <p14:tracePt t="13365" x="10956925" y="3346450"/>
          <p14:tracePt t="13370" x="10998200" y="3333750"/>
          <p14:tracePt t="13380" x="11039475" y="3319463"/>
          <p14:tracePt t="13386" x="11095038" y="3305175"/>
          <p14:tracePt t="13394" x="11149013" y="3292475"/>
          <p14:tracePt t="13402" x="11204575" y="3292475"/>
          <p14:tracePt t="13410" x="11272838" y="3278188"/>
          <p14:tracePt t="13418" x="11328400" y="3263900"/>
          <p14:tracePt t="13426" x="11382375" y="3263900"/>
          <p14:tracePt t="13434" x="11423650" y="3251200"/>
          <p14:tracePt t="13442" x="11437938" y="3251200"/>
          <p14:tracePt t="13450" x="11450638" y="3236913"/>
          <p14:tracePt t="13466" x="11450638" y="3222625"/>
          <p14:tracePt t="13474" x="11450638" y="3209925"/>
          <p14:tracePt t="13482" x="11450638" y="3195638"/>
          <p14:tracePt t="13490" x="11450638" y="3181350"/>
          <p14:tracePt t="13506" x="11450638" y="3168650"/>
          <p14:tracePt t="13765" x="11437938" y="3168650"/>
          <p14:tracePt t="13789" x="0" y="0"/>
        </p14:tracePtLst>
        <p14:tracePtLst>
          <p14:tracePt t="32761" x="7693025" y="4306888"/>
          <p14:tracePt t="32763" x="7680325" y="4321175"/>
          <p14:tracePt t="32770" x="7653338" y="4348163"/>
          <p14:tracePt t="32777" x="7639050" y="4348163"/>
          <p14:tracePt t="32785" x="7624763" y="4362450"/>
          <p14:tracePt t="32853" x="7612063" y="4362450"/>
          <p14:tracePt t="32876" x="7597775" y="4375150"/>
          <p14:tracePt t="32886" x="7570788" y="4375150"/>
          <p14:tracePt t="32891" x="7556500" y="4375150"/>
          <p14:tracePt t="32898" x="7542213" y="4375150"/>
          <p14:tracePt t="32907" x="7515225" y="4389438"/>
          <p14:tracePt t="32916" x="7461250" y="4402138"/>
          <p14:tracePt t="32923" x="7405688" y="4402138"/>
          <p14:tracePt t="32932" x="7337425" y="4416425"/>
          <p14:tracePt t="32939" x="7240588" y="4430713"/>
          <p14:tracePt t="32947" x="7145338" y="4443413"/>
          <p14:tracePt t="32955" x="7089775" y="4457700"/>
          <p14:tracePt t="32967" x="6980238" y="4457700"/>
          <p14:tracePt t="32973" x="6856413" y="4471988"/>
          <p14:tracePt t="32979" x="6746875" y="4484688"/>
          <p14:tracePt t="32991" x="6678613" y="4498975"/>
          <p14:tracePt t="32994" x="6554788" y="4513263"/>
          <p14:tracePt t="33005" x="6473825" y="4525963"/>
          <p14:tracePt t="33011" x="6323013" y="4552950"/>
          <p14:tracePt t="33021" x="6143625" y="4567238"/>
          <p14:tracePt t="33026" x="6061075" y="4567238"/>
          <p14:tracePt t="33035" x="5883275" y="4581525"/>
          <p14:tracePt t="33042" x="5788025" y="4581525"/>
          <p14:tracePt t="33052" x="5581650" y="4594225"/>
          <p14:tracePt t="33058" x="5486400" y="4594225"/>
          <p14:tracePt t="33067" x="5280025" y="4594225"/>
          <p14:tracePt t="33075" x="5184775" y="4608513"/>
          <p14:tracePt t="33083" x="4964113" y="4622800"/>
          <p14:tracePt t="33091" x="4868863" y="4635500"/>
          <p14:tracePt t="33100" x="4662488" y="4676775"/>
          <p14:tracePt t="33108" x="4567238" y="4691063"/>
          <p14:tracePt t="33117" x="4484688" y="4705350"/>
          <p14:tracePt t="33125" x="4348163" y="4745038"/>
          <p14:tracePt t="33133" x="4251325" y="4773613"/>
          <p14:tracePt t="33140" x="4168775" y="4814888"/>
          <p14:tracePt t="33148" x="4100513" y="4856163"/>
          <p14:tracePt t="33157" x="4059238" y="4895850"/>
          <p14:tracePt t="33164" x="4032250" y="4924425"/>
          <p14:tracePt t="33175" x="3990975" y="4965700"/>
          <p14:tracePt t="33181" x="3935413" y="5006975"/>
          <p14:tracePt t="33188" x="3908425" y="5060950"/>
          <p14:tracePt t="33197" x="3881438" y="5075238"/>
          <p14:tracePt t="33204" x="3854450" y="5116513"/>
          <p14:tracePt t="33212" x="3813175" y="5170488"/>
          <p14:tracePt t="33220" x="3798888" y="5184775"/>
          <p14:tracePt t="33228" x="3771900" y="5226050"/>
          <p14:tracePt t="33238" x="3743325" y="5267325"/>
          <p14:tracePt t="33245" x="3730625" y="5294313"/>
          <p14:tracePt t="33254" x="3716338" y="5335588"/>
          <p14:tracePt t="33261" x="3716338" y="5362575"/>
          <p14:tracePt t="33270" x="3703638" y="5418138"/>
          <p14:tracePt t="33276" x="3703638" y="5445125"/>
          <p14:tracePt t="33286" x="3703638" y="5486400"/>
          <p14:tracePt t="33292" x="3703638" y="5500688"/>
          <p14:tracePt t="33301" x="3703638" y="5513388"/>
          <p14:tracePt t="33308" x="3703638" y="5527675"/>
          <p14:tracePt t="33316" x="3703638" y="5541963"/>
          <p14:tracePt t="33336" x="3703638" y="5554663"/>
          <p14:tracePt t="33348" x="3716338" y="5568950"/>
          <p14:tracePt t="33356" x="3730625" y="5581650"/>
          <p14:tracePt t="33368" x="3771900" y="5610225"/>
          <p14:tracePt t="33372" x="3813175" y="5651500"/>
          <p14:tracePt t="33381" x="3867150" y="5678488"/>
          <p14:tracePt t="33390" x="3922713" y="5705475"/>
          <p14:tracePt t="33396" x="4044950" y="5761038"/>
          <p14:tracePt t="33406" x="4156075" y="5802313"/>
          <p14:tracePt t="33412" x="4278313" y="5829300"/>
          <p14:tracePt t="33422" x="4402138" y="5870575"/>
          <p14:tracePt t="33431" x="4538663" y="5897563"/>
          <p14:tracePt t="33438" x="4703763" y="5924550"/>
          <p14:tracePt t="33446" x="4881563" y="5953125"/>
          <p14:tracePt t="33454" x="4978400" y="5965825"/>
          <p14:tracePt t="33462" x="5156200" y="5994400"/>
          <p14:tracePt t="33470" x="5335588" y="6007100"/>
          <p14:tracePt t="33478" x="5513388" y="6007100"/>
          <p14:tracePt t="33486" x="5678488" y="6021388"/>
          <p14:tracePt t="33494" x="5746750" y="6021388"/>
          <p14:tracePt t="33505" x="5897563" y="6021388"/>
          <p14:tracePt t="33510" x="6019800" y="6021388"/>
          <p14:tracePt t="33520" x="6143625" y="6021388"/>
          <p14:tracePt t="33526" x="6199188" y="6021388"/>
          <p14:tracePt t="33544" x="6391275" y="6021388"/>
          <p14:tracePt t="33553" x="6500813" y="6007100"/>
          <p14:tracePt t="33559" x="6624638" y="5980113"/>
          <p14:tracePt t="33567" x="6692900" y="5980113"/>
          <p14:tracePt t="33574" x="6829425" y="5953125"/>
          <p14:tracePt t="33582" x="6911975" y="5938838"/>
          <p14:tracePt t="33590" x="7062788" y="5924550"/>
          <p14:tracePt t="33600" x="7159625" y="5911850"/>
          <p14:tracePt t="33606" x="7323138" y="5884863"/>
          <p14:tracePt t="33614" x="7419975" y="5870575"/>
          <p14:tracePt t="33622" x="7500938" y="5856288"/>
          <p14:tracePt t="33634" x="7680325" y="5815013"/>
          <p14:tracePt t="33638" x="7762875" y="5802313"/>
          <p14:tracePt t="33647" x="7926388" y="5761038"/>
          <p14:tracePt t="33656" x="7994650" y="5734050"/>
          <p14:tracePt t="33664" x="8064500" y="5705475"/>
          <p14:tracePt t="33670" x="8159750" y="5651500"/>
          <p14:tracePt t="33680" x="8228013" y="5595938"/>
          <p14:tracePt t="33686" x="8283575" y="5541963"/>
          <p14:tracePt t="33696" x="8337550" y="5486400"/>
          <p14:tracePt t="33704" x="8378825" y="5430838"/>
          <p14:tracePt t="33712" x="8407400" y="5376863"/>
          <p14:tracePt t="33720" x="8434388" y="5349875"/>
          <p14:tracePt t="33728" x="8461375" y="5321300"/>
          <p14:tracePt t="33736" x="8475663" y="5294313"/>
          <p14:tracePt t="33752" x="8475663" y="5280025"/>
          <p14:tracePt t="33784" x="8475663" y="5267325"/>
          <p14:tracePt t="33792" x="8475663" y="5253038"/>
          <p14:tracePt t="33800" x="8475663" y="5238750"/>
          <p14:tracePt t="33808" x="8475663" y="5226050"/>
          <p14:tracePt t="33815" x="8475663" y="5184775"/>
          <p14:tracePt t="33824" x="8461375" y="5143500"/>
          <p14:tracePt t="33835" x="8448675" y="5102225"/>
          <p14:tracePt t="33840" x="8420100" y="5060950"/>
          <p14:tracePt t="33848" x="8393113" y="5006975"/>
          <p14:tracePt t="33856" x="8366125" y="4965700"/>
          <p14:tracePt t="33869" x="8337550" y="4924425"/>
          <p14:tracePt t="33872" x="8297863" y="4883150"/>
          <p14:tracePt t="33880" x="8269288" y="4841875"/>
          <p14:tracePt t="33888" x="8228013" y="4814888"/>
          <p14:tracePt t="33898" x="8186738" y="4800600"/>
          <p14:tracePt t="33904" x="8147050" y="4773613"/>
          <p14:tracePt t="33912" x="8105775" y="4759325"/>
          <p14:tracePt t="33920" x="8050213" y="4732338"/>
          <p14:tracePt t="33928" x="7967663" y="4705350"/>
          <p14:tracePt t="33936" x="7885113" y="4691063"/>
          <p14:tracePt t="33944" x="7843838" y="4676775"/>
          <p14:tracePt t="33952" x="7748588" y="4664075"/>
          <p14:tracePt t="33965" x="7639050" y="4635500"/>
          <p14:tracePt t="33973" x="7597775" y="4635500"/>
          <p14:tracePt t="33978" x="7488238" y="4622800"/>
          <p14:tracePt t="33988" x="7446963" y="4608513"/>
          <p14:tracePt t="33994" x="7350125" y="4608513"/>
          <p14:tracePt t="34007" x="7240588" y="4594225"/>
          <p14:tracePt t="34011" x="7186613" y="4594225"/>
          <p14:tracePt t="34018" x="7077075" y="4594225"/>
          <p14:tracePt t="34027" x="7021513" y="4594225"/>
          <p14:tracePt t="34037" x="6926263" y="4581525"/>
          <p14:tracePt t="34042" x="6870700" y="4581525"/>
          <p14:tracePt t="34050" x="6829425" y="4581525"/>
          <p14:tracePt t="34058" x="6734175" y="4581525"/>
          <p14:tracePt t="34069" x="6692900" y="4567238"/>
          <p14:tracePt t="34074" x="6583363" y="4567238"/>
          <p14:tracePt t="34082" x="6527800" y="4552950"/>
          <p14:tracePt t="34090" x="6459538" y="4552950"/>
          <p14:tracePt t="34098" x="6323013" y="4540250"/>
          <p14:tracePt t="34106" x="6253163" y="4540250"/>
          <p14:tracePt t="34114" x="6116638" y="4525963"/>
          <p14:tracePt t="34122" x="6048375" y="4525963"/>
          <p14:tracePt t="34130" x="5980113" y="4525963"/>
          <p14:tracePt t="34138" x="5856288" y="4525963"/>
          <p14:tracePt t="34146" x="5788025" y="4525963"/>
          <p14:tracePt t="34154" x="5732463" y="4513263"/>
          <p14:tracePt t="34162" x="5664200" y="4513263"/>
          <p14:tracePt t="34170" x="5540375" y="4498975"/>
          <p14:tracePt t="34178" x="5486400" y="4498975"/>
          <p14:tracePt t="34186" x="5416550" y="4498975"/>
          <p14:tracePt t="34194" x="5348288" y="4498975"/>
          <p14:tracePt t="34202" x="5197475" y="4498975"/>
          <p14:tracePt t="34210" x="5114925" y="4498975"/>
          <p14:tracePt t="34218" x="5019675" y="4513263"/>
          <p14:tracePt t="34226" x="4937125" y="4525963"/>
          <p14:tracePt t="34237" x="4841875" y="4552950"/>
          <p14:tracePt t="34242" x="4635500" y="4581525"/>
          <p14:tracePt t="34251" x="4525963" y="4608513"/>
          <p14:tracePt t="34260" x="4429125" y="4622800"/>
          <p14:tracePt t="34270" x="4348163" y="4635500"/>
          <p14:tracePt t="34276" x="4210050" y="4664075"/>
          <p14:tracePt t="34284" x="4168775" y="4676775"/>
          <p14:tracePt t="34292" x="4086225" y="4691063"/>
          <p14:tracePt t="34302" x="4017963" y="4705350"/>
          <p14:tracePt t="34308" x="3963988" y="4718050"/>
          <p14:tracePt t="34316" x="3949700" y="4718050"/>
          <p14:tracePt t="34324" x="3908425" y="4732338"/>
          <p14:tracePt t="34333" x="3894138" y="4745038"/>
          <p14:tracePt t="34340" x="3867150" y="4745038"/>
          <p14:tracePt t="34348" x="3867150" y="4759325"/>
          <p14:tracePt t="34356" x="3854450" y="4759325"/>
          <p14:tracePt t="34365" x="3840163" y="4773613"/>
          <p14:tracePt t="34372" x="3825875" y="4786313"/>
          <p14:tracePt t="34380" x="3813175" y="4800600"/>
          <p14:tracePt t="34388" x="3784600" y="4814888"/>
          <p14:tracePt t="34396" x="3757613" y="4827588"/>
          <p14:tracePt t="34404" x="3730625" y="4841875"/>
          <p14:tracePt t="34412" x="3689350" y="4868863"/>
          <p14:tracePt t="34420" x="3662363" y="4895850"/>
          <p14:tracePt t="34428" x="3621088" y="4924425"/>
          <p14:tracePt t="34436" x="3606800" y="4951413"/>
          <p14:tracePt t="34444" x="3579813" y="4978400"/>
          <p14:tracePt t="34452" x="3579813" y="4992688"/>
          <p14:tracePt t="34460" x="3565525" y="5006975"/>
          <p14:tracePt t="34470" x="3551238" y="5033963"/>
          <p14:tracePt t="34476" x="3551238" y="5048250"/>
          <p14:tracePt t="34487" x="3551238" y="5060950"/>
          <p14:tracePt t="34492" x="3538538" y="5087938"/>
          <p14:tracePt t="34500" x="3538538" y="5102225"/>
          <p14:tracePt t="34508" x="3538538" y="5116513"/>
          <p14:tracePt t="34516" x="3538538" y="5129213"/>
          <p14:tracePt t="34524" x="3538538" y="5157788"/>
          <p14:tracePt t="34534" x="3538538" y="5184775"/>
          <p14:tracePt t="34540" x="3538538" y="5211763"/>
          <p14:tracePt t="34551" x="3565525" y="5280025"/>
          <p14:tracePt t="34558" x="3579813" y="5321300"/>
          <p14:tracePt t="34565" x="3592513" y="5362575"/>
          <p14:tracePt t="34574" x="3606800" y="5403850"/>
          <p14:tracePt t="34583" x="3662363" y="5472113"/>
          <p14:tracePt t="34596" x="3689350" y="5500688"/>
          <p14:tracePt t="34602" x="3784600" y="5554663"/>
          <p14:tracePt t="34610" x="3825875" y="5568950"/>
          <p14:tracePt t="34618" x="3935413" y="5581650"/>
          <p14:tracePt t="34627" x="4059238" y="5581650"/>
          <p14:tracePt t="34634" x="4168775" y="5581650"/>
          <p14:tracePt t="34642" x="4319588" y="5581650"/>
          <p14:tracePt t="34650" x="4416425" y="5581650"/>
          <p14:tracePt t="34660" x="4608513" y="5581650"/>
          <p14:tracePt t="34666" x="4745038" y="5568950"/>
          <p14:tracePt t="34674" x="4881563" y="5568950"/>
          <p14:tracePt t="34682" x="5019675" y="5568950"/>
          <p14:tracePt t="34690" x="5265738" y="5554663"/>
          <p14:tracePt t="34698" x="5445125" y="5554663"/>
          <p14:tracePt t="34706" x="5637213" y="5554663"/>
          <p14:tracePt t="34714" x="5842000" y="5554663"/>
          <p14:tracePt t="34722" x="6061075" y="5554663"/>
          <p14:tracePt t="34731" x="6308725" y="5554663"/>
          <p14:tracePt t="34738" x="6542088" y="5554663"/>
          <p14:tracePt t="34746" x="6665913" y="5554663"/>
          <p14:tracePt t="34754" x="6897688" y="5554663"/>
          <p14:tracePt t="34762" x="7131050" y="5554663"/>
          <p14:tracePt t="34770" x="7337425" y="5541963"/>
          <p14:tracePt t="34778" x="7515225" y="5527675"/>
          <p14:tracePt t="34786" x="7666038" y="5500688"/>
          <p14:tracePt t="34794" x="7816850" y="5472113"/>
          <p14:tracePt t="34802" x="7940675" y="5445125"/>
          <p14:tracePt t="34812" x="8077200" y="5418138"/>
          <p14:tracePt t="34818" x="8186738" y="5391150"/>
          <p14:tracePt t="34829" x="8283575" y="5362575"/>
          <p14:tracePt t="34836" x="8378825" y="5335588"/>
          <p14:tracePt t="34842" x="8461375" y="5294313"/>
          <p14:tracePt t="34852" x="8502650" y="5280025"/>
          <p14:tracePt t="34862" x="8585200" y="5238750"/>
          <p14:tracePt t="34868" x="8667750" y="5184775"/>
          <p14:tracePt t="34876" x="8736013" y="5143500"/>
          <p14:tracePt t="34884" x="8763000" y="5129213"/>
          <p14:tracePt t="34892" x="8818563" y="5087938"/>
          <p14:tracePt t="34900" x="8845550" y="5060950"/>
          <p14:tracePt t="34908" x="8886825" y="5033963"/>
          <p14:tracePt t="34916" x="8913813" y="5006975"/>
          <p14:tracePt t="34924" x="8928100" y="4978400"/>
          <p14:tracePt t="34932" x="8942388" y="4951413"/>
          <p14:tracePt t="34940" x="8955088" y="4924425"/>
          <p14:tracePt t="34948" x="8969375" y="4883150"/>
          <p14:tracePt t="34966" x="8996363" y="4814888"/>
          <p14:tracePt t="34972" x="8996363" y="4786313"/>
          <p14:tracePt t="34981" x="8996363" y="4745038"/>
          <p14:tracePt t="34988" x="8996363" y="4718050"/>
          <p14:tracePt t="34996" x="8996363" y="4676775"/>
          <p14:tracePt t="35004" x="8996363" y="4649788"/>
          <p14:tracePt t="35012" x="8982075" y="4635500"/>
          <p14:tracePt t="35020" x="8955088" y="4594225"/>
          <p14:tracePt t="35028" x="8928100" y="4567238"/>
          <p14:tracePt t="35036" x="8901113" y="4552950"/>
          <p14:tracePt t="35044" x="8845550" y="4513263"/>
          <p14:tracePt t="35052" x="8818563" y="4498975"/>
          <p14:tracePt t="35060" x="8777288" y="4484688"/>
          <p14:tracePt t="35068" x="8721725" y="4457700"/>
          <p14:tracePt t="35076" x="8694738" y="4443413"/>
          <p14:tracePt t="35084" x="8653463" y="4443413"/>
          <p14:tracePt t="35092" x="8585200" y="4402138"/>
          <p14:tracePt t="35102" x="8543925" y="4389438"/>
          <p14:tracePt t="35108" x="8488363" y="4375150"/>
          <p14:tracePt t="35118" x="8434388" y="4348163"/>
          <p14:tracePt t="35124" x="8337550" y="4306888"/>
          <p14:tracePt t="35134" x="8269288" y="4292600"/>
          <p14:tracePt t="35142" x="8215313" y="4265613"/>
          <p14:tracePt t="35150" x="8159750" y="4238625"/>
          <p14:tracePt t="35158" x="8023225" y="4197350"/>
          <p14:tracePt t="35166" x="7954963" y="4183063"/>
          <p14:tracePt t="35174" x="7885113" y="4156075"/>
          <p14:tracePt t="35184" x="7816850" y="4141788"/>
          <p14:tracePt t="35190" x="7734300" y="4114800"/>
          <p14:tracePt t="35198" x="7653338" y="4100513"/>
          <p14:tracePt t="35206" x="7473950" y="4059238"/>
          <p14:tracePt t="35214" x="7391400" y="4046538"/>
          <p14:tracePt t="35222" x="7296150" y="4046538"/>
          <p14:tracePt t="35230" x="7213600" y="4032250"/>
          <p14:tracePt t="35240" x="7118350" y="4032250"/>
          <p14:tracePt t="35246" x="7035800" y="4032250"/>
          <p14:tracePt t="35254" x="6953250" y="4032250"/>
          <p14:tracePt t="35262" x="6788150" y="4032250"/>
          <p14:tracePt t="35270" x="6692900" y="4032250"/>
          <p14:tracePt t="35278" x="6610350" y="4032250"/>
          <p14:tracePt t="35286" x="6527800" y="4046538"/>
          <p14:tracePt t="35294" x="6445250" y="4059238"/>
          <p14:tracePt t="35302" x="6362700" y="4073525"/>
          <p14:tracePt t="35310" x="6281738" y="4087813"/>
          <p14:tracePt t="35318" x="6199188" y="4100513"/>
          <p14:tracePt t="35326" x="6116638" y="4114800"/>
          <p14:tracePt t="35334" x="6034088" y="4129088"/>
          <p14:tracePt t="35342" x="5924550" y="4156075"/>
          <p14:tracePt t="35350" x="5829300" y="4170363"/>
          <p14:tracePt t="35358" x="5718175" y="4183063"/>
          <p14:tracePt t="35366" x="5622925" y="4197350"/>
          <p14:tracePt t="35374" x="5445125" y="4210050"/>
          <p14:tracePt t="35382" x="5362575" y="4210050"/>
          <p14:tracePt t="35390" x="5294313" y="4210050"/>
          <p14:tracePt t="35400" x="5224463" y="4210050"/>
          <p14:tracePt t="35408" x="5170488" y="4210050"/>
          <p14:tracePt t="35417" x="5073650" y="4224338"/>
          <p14:tracePt t="35424" x="5032375" y="4224338"/>
          <p14:tracePt t="35432" x="4964113" y="4224338"/>
          <p14:tracePt t="35440" x="4922838" y="4224338"/>
          <p14:tracePt t="35449" x="4854575" y="4238625"/>
          <p14:tracePt t="35456" x="4827588" y="4238625"/>
          <p14:tracePt t="35463" x="4786313" y="4238625"/>
          <p14:tracePt t="35472" x="4718050" y="4251325"/>
          <p14:tracePt t="35481" x="4691063" y="4265613"/>
          <p14:tracePt t="35488" x="4662488" y="4265613"/>
          <p14:tracePt t="35496" x="4608513" y="4292600"/>
          <p14:tracePt t="35504" x="4594225" y="4321175"/>
          <p14:tracePt t="35512" x="4567238" y="4333875"/>
          <p14:tracePt t="35520" x="4525963" y="4362450"/>
          <p14:tracePt t="35528" x="4457700" y="4416425"/>
          <p14:tracePt t="35536" x="4429125" y="4457700"/>
          <p14:tracePt t="35544" x="4387850" y="4484688"/>
          <p14:tracePt t="35551" x="4360863" y="4525963"/>
          <p14:tracePt t="35559" x="4278313" y="4581525"/>
          <p14:tracePt t="35568" x="4251325" y="4622800"/>
          <p14:tracePt t="35575" x="4210050" y="4649788"/>
          <p14:tracePt t="35583" x="4197350" y="4676775"/>
          <p14:tracePt t="35592" x="4168775" y="4705350"/>
          <p14:tracePt t="35600" x="4141788" y="4732338"/>
          <p14:tracePt t="35608" x="4127500" y="4759325"/>
          <p14:tracePt t="35616" x="4127500" y="4773613"/>
          <p14:tracePt t="35624" x="4127500" y="4800600"/>
          <p14:tracePt t="35632" x="4114800" y="4827588"/>
          <p14:tracePt t="35640" x="4114800" y="4841875"/>
          <p14:tracePt t="35648" x="4100513" y="4856163"/>
          <p14:tracePt t="35660" x="4100513" y="4868863"/>
          <p14:tracePt t="35664" x="4100513" y="4883150"/>
          <p14:tracePt t="35674" x="4100513" y="4895850"/>
          <p14:tracePt t="35682" x="4100513" y="4910138"/>
          <p14:tracePt t="35690" x="4086225" y="4924425"/>
          <p14:tracePt t="35698" x="4086225" y="4937125"/>
          <p14:tracePt t="35705" x="4086225" y="4965700"/>
          <p14:tracePt t="35717" x="4086225" y="4992688"/>
          <p14:tracePt t="35721" x="4086225" y="5019675"/>
          <p14:tracePt t="35730" x="4086225" y="5060950"/>
          <p14:tracePt t="35738" x="4100513" y="5075238"/>
          <p14:tracePt t="35745" x="4100513" y="5102225"/>
          <p14:tracePt t="35754" x="4127500" y="5143500"/>
          <p14:tracePt t="35762" x="4141788" y="5170488"/>
          <p14:tracePt t="35769" x="4156075" y="5211763"/>
          <p14:tracePt t="35778" x="4183063" y="5238750"/>
          <p14:tracePt t="35786" x="4210050" y="5280025"/>
          <p14:tracePt t="35794" x="4224338" y="5321300"/>
          <p14:tracePt t="35802" x="4265613" y="5362575"/>
          <p14:tracePt t="35810" x="4319588" y="5418138"/>
          <p14:tracePt t="35818" x="4375150" y="5459413"/>
          <p14:tracePt t="35826" x="4429125" y="5500688"/>
          <p14:tracePt t="35834" x="4498975" y="5541963"/>
          <p14:tracePt t="35842" x="4594225" y="5581650"/>
          <p14:tracePt t="35850" x="4703763" y="5622925"/>
          <p14:tracePt t="35858" x="4800600" y="5651500"/>
          <p14:tracePt t="35866" x="4910138" y="5664200"/>
          <p14:tracePt t="35874" x="5019675" y="5692775"/>
          <p14:tracePt t="35882" x="5143500" y="5692775"/>
          <p14:tracePt t="35890" x="5253038" y="5705475"/>
          <p14:tracePt t="35898" x="5389563" y="5719763"/>
          <p14:tracePt t="35906" x="5499100" y="5719763"/>
          <p14:tracePt t="35915" x="5678488" y="5734050"/>
          <p14:tracePt t="35922" x="5800725" y="5734050"/>
          <p14:tracePt t="35931" x="5938838" y="5734050"/>
          <p14:tracePt t="35938" x="6102350" y="5734050"/>
          <p14:tracePt t="35947" x="6267450" y="5734050"/>
          <p14:tracePt t="35954" x="6445250" y="5746750"/>
          <p14:tracePt t="35965" x="6569075" y="5746750"/>
          <p14:tracePt t="35970" x="6761163" y="5746750"/>
          <p14:tracePt t="35980" x="6884988" y="5761038"/>
          <p14:tracePt t="35988" x="7077075" y="5773738"/>
          <p14:tracePt t="35996" x="7227888" y="5788025"/>
          <p14:tracePt t="36004" x="7378700" y="5788025"/>
          <p14:tracePt t="36012" x="7529513" y="5802313"/>
          <p14:tracePt t="36020" x="7762875" y="5802313"/>
          <p14:tracePt t="36028" x="7926388" y="5802313"/>
          <p14:tracePt t="36036" x="8105775" y="5802313"/>
          <p14:tracePt t="36044" x="8269288" y="5788025"/>
          <p14:tracePt t="36052" x="8448675" y="5773738"/>
          <p14:tracePt t="36060" x="8612188" y="5734050"/>
          <p14:tracePt t="36068" x="8777288" y="5705475"/>
          <p14:tracePt t="36076" x="8872538" y="5678488"/>
          <p14:tracePt t="36084" x="9037638" y="5637213"/>
          <p14:tracePt t="36092" x="9188450" y="5595938"/>
          <p14:tracePt t="36100" x="9339263" y="5554663"/>
          <p14:tracePt t="36108" x="9463088" y="5500688"/>
          <p14:tracePt t="36116" x="9558338" y="5445125"/>
          <p14:tracePt t="36124" x="9628188" y="5418138"/>
          <p14:tracePt t="36132" x="9667875" y="5391150"/>
          <p14:tracePt t="36140" x="9709150" y="5349875"/>
          <p14:tracePt t="36149" x="9737725" y="5321300"/>
          <p14:tracePt t="36156" x="9750425" y="5294313"/>
          <p14:tracePt t="36164" x="9779000" y="5267325"/>
          <p14:tracePt t="36174" x="9791700" y="5238750"/>
          <p14:tracePt t="36180" x="9805988" y="5211763"/>
          <p14:tracePt t="36188" x="9832975" y="5170488"/>
          <p14:tracePt t="36196" x="9847263" y="5129213"/>
          <p14:tracePt t="36204" x="9859963" y="5102225"/>
          <p14:tracePt t="36212" x="9874250" y="5060950"/>
          <p14:tracePt t="36220" x="9888538" y="5019675"/>
          <p14:tracePt t="36228" x="9888538" y="4978400"/>
          <p14:tracePt t="36238" x="9888538" y="4937125"/>
          <p14:tracePt t="36244" x="9888538" y="4924425"/>
          <p14:tracePt t="36254" x="9888538" y="4895850"/>
          <p14:tracePt t="36261" x="9859963" y="4868863"/>
          <p14:tracePt t="36271" x="9847263" y="4856163"/>
          <p14:tracePt t="36278" x="9805988" y="4841875"/>
          <p14:tracePt t="36286" x="9791700" y="4841875"/>
          <p14:tracePt t="36294" x="9779000" y="4841875"/>
          <p14:tracePt t="36302" x="9764713" y="4841875"/>
          <p14:tracePt t="36318" x="9750425" y="4841875"/>
          <p14:tracePt t="36335" x="9737725" y="4841875"/>
          <p14:tracePt t="36342" x="9723438" y="4841875"/>
          <p14:tracePt t="36350" x="9709150" y="4841875"/>
          <p14:tracePt t="36358" x="9682163" y="4841875"/>
          <p14:tracePt t="36366" x="9628188" y="4841875"/>
          <p14:tracePt t="36374" x="9599613" y="4841875"/>
          <p14:tracePt t="36383" x="9531350" y="4841875"/>
          <p14:tracePt t="36390" x="9504363" y="4841875"/>
          <p14:tracePt t="36398" x="9475788" y="4841875"/>
          <p14:tracePt t="36406" x="9421813" y="4841875"/>
          <p14:tracePt t="36414" x="9407525" y="4841875"/>
          <p14:tracePt t="36424" x="9380538" y="4827588"/>
          <p14:tracePt t="36430" x="9324975" y="4814888"/>
          <p14:tracePt t="36438" x="9297988" y="4814888"/>
          <p14:tracePt t="36446" x="9271000" y="4800600"/>
          <p14:tracePt t="36454" x="9229725" y="4800600"/>
          <p14:tracePt t="36462" x="9202738" y="4786313"/>
          <p14:tracePt t="36470" x="9188450" y="4786313"/>
          <p14:tracePt t="36511" x="9174163" y="4786313"/>
          <p14:tracePt t="36527" x="9147175" y="4786313"/>
          <p14:tracePt t="36537" x="9120188" y="4786313"/>
          <p14:tracePt t="36545" x="9064625" y="4786313"/>
          <p14:tracePt t="36552" x="9010650" y="4786313"/>
          <p14:tracePt t="36561" x="8955088" y="4773613"/>
          <p14:tracePt t="36571" x="8886825" y="4773613"/>
          <p14:tracePt t="36577" x="8818563" y="4773613"/>
          <p14:tracePt t="36585" x="8763000" y="4773613"/>
          <p14:tracePt t="36593" x="8709025" y="4786313"/>
          <p14:tracePt t="36603" x="8667750" y="4786313"/>
          <p14:tracePt t="36609" x="8653463" y="4786313"/>
          <p14:tracePt t="36617" x="8626475" y="4786313"/>
          <p14:tracePt t="36648" x="0" y="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7C62-92C9-4511-A337-D50CD0C6FEB3}"/>
              </a:ext>
            </a:extLst>
          </p:cNvPr>
          <p:cNvSpPr>
            <a:spLocks noGrp="1"/>
          </p:cNvSpPr>
          <p:nvPr>
            <p:ph type="title"/>
          </p:nvPr>
        </p:nvSpPr>
        <p:spPr>
          <a:xfrm>
            <a:off x="143987" y="983663"/>
            <a:ext cx="3103685" cy="1267671"/>
          </a:xfrm>
        </p:spPr>
        <p:txBody>
          <a:bodyPr>
            <a:normAutofit/>
          </a:bodyPr>
          <a:lstStyle/>
          <a:p>
            <a:r>
              <a:rPr lang="en-US" dirty="0"/>
              <a:t>EPP’s </a:t>
            </a:r>
            <a:r>
              <a:rPr lang="en-US" b="1" dirty="0"/>
              <a:t>HIV Data </a:t>
            </a:r>
            <a:r>
              <a:rPr lang="en-US" dirty="0"/>
              <a:t>Page</a:t>
            </a:r>
          </a:p>
        </p:txBody>
      </p:sp>
      <p:sp>
        <p:nvSpPr>
          <p:cNvPr id="8" name="TextBox 7">
            <a:extLst>
              <a:ext uri="{FF2B5EF4-FFF2-40B4-BE49-F238E27FC236}">
                <a16:creationId xmlns:a16="http://schemas.microsoft.com/office/drawing/2014/main" id="{C35E663D-DC80-426B-8E46-8AA003E71FE5}"/>
              </a:ext>
            </a:extLst>
          </p:cNvPr>
          <p:cNvSpPr txBox="1"/>
          <p:nvPr/>
        </p:nvSpPr>
        <p:spPr>
          <a:xfrm>
            <a:off x="165235" y="2251334"/>
            <a:ext cx="3061187" cy="3970318"/>
          </a:xfrm>
          <a:prstGeom prst="rect">
            <a:avLst/>
          </a:prstGeom>
          <a:noFill/>
        </p:spPr>
        <p:txBody>
          <a:bodyPr wrap="square" rtlCol="0">
            <a:spAutoFit/>
          </a:bodyPr>
          <a:lstStyle/>
          <a:p>
            <a:pPr marL="342900" indent="-342900">
              <a:buFont typeface="+mj-lt"/>
              <a:buAutoNum type="arabicPeriod"/>
            </a:pPr>
            <a:r>
              <a:rPr lang="en-US" sz="1800" dirty="0">
                <a:solidFill>
                  <a:schemeClr val="bg1"/>
                </a:solidFill>
              </a:rPr>
              <a:t>Select </a:t>
            </a:r>
            <a:r>
              <a:rPr lang="en-US" dirty="0">
                <a:solidFill>
                  <a:schemeClr val="bg1"/>
                </a:solidFill>
              </a:rPr>
              <a:t>su</a:t>
            </a:r>
            <a:r>
              <a:rPr lang="en-US" sz="1800" dirty="0">
                <a:solidFill>
                  <a:schemeClr val="bg1"/>
                </a:solidFill>
              </a:rPr>
              <a:t>b-population</a:t>
            </a:r>
          </a:p>
          <a:p>
            <a:pPr marL="342900" indent="-342900">
              <a:buFont typeface="+mj-lt"/>
              <a:buAutoNum type="arabicPeriod"/>
            </a:pPr>
            <a:r>
              <a:rPr lang="en-US" sz="1800" dirty="0">
                <a:solidFill>
                  <a:schemeClr val="bg1"/>
                </a:solidFill>
              </a:rPr>
              <a:t>Choose HIV data mode:</a:t>
            </a:r>
          </a:p>
          <a:p>
            <a:pPr marL="800100" lvl="1" indent="-342900">
              <a:buFont typeface="Arial" panose="020B0604020202020204" pitchFamily="34" charset="0"/>
              <a:buChar char="•"/>
            </a:pPr>
            <a:r>
              <a:rPr lang="en-US" dirty="0">
                <a:solidFill>
                  <a:schemeClr val="bg1"/>
                </a:solidFill>
              </a:rPr>
              <a:t>HSS</a:t>
            </a:r>
          </a:p>
          <a:p>
            <a:pPr marL="800100" lvl="1" indent="-342900">
              <a:buFont typeface="Arial" panose="020B0604020202020204" pitchFamily="34" charset="0"/>
              <a:buChar char="•"/>
            </a:pPr>
            <a:r>
              <a:rPr lang="en-US" dirty="0">
                <a:solidFill>
                  <a:schemeClr val="bg1"/>
                </a:solidFill>
              </a:rPr>
              <a:t>ANC</a:t>
            </a:r>
          </a:p>
          <a:p>
            <a:pPr marL="342900" indent="-342900">
              <a:buFont typeface="+mj-lt"/>
              <a:buAutoNum type="arabicPeriod"/>
            </a:pPr>
            <a:r>
              <a:rPr lang="en-US" sz="1800" dirty="0">
                <a:solidFill>
                  <a:schemeClr val="bg1"/>
                </a:solidFill>
              </a:rPr>
              <a:t>Enter data in spreadsheet</a:t>
            </a:r>
          </a:p>
          <a:p>
            <a:pPr marL="800100" lvl="1" indent="-342900">
              <a:buFont typeface="Arial" panose="020B0604020202020204" pitchFamily="34" charset="0"/>
              <a:buChar char="•"/>
            </a:pPr>
            <a:r>
              <a:rPr lang="en-US" dirty="0">
                <a:solidFill>
                  <a:schemeClr val="bg1"/>
                </a:solidFill>
              </a:rPr>
              <a:t>SS is sentinel</a:t>
            </a:r>
          </a:p>
          <a:p>
            <a:pPr marL="800100" lvl="1" indent="-342900">
              <a:buFont typeface="Arial" panose="020B0604020202020204" pitchFamily="34" charset="0"/>
              <a:buChar char="•"/>
            </a:pPr>
            <a:r>
              <a:rPr lang="en-US" dirty="0">
                <a:solidFill>
                  <a:schemeClr val="bg1"/>
                </a:solidFill>
              </a:rPr>
              <a:t>RT is routine testing at ANCs</a:t>
            </a:r>
          </a:p>
          <a:p>
            <a:pPr marL="800100" lvl="1" indent="-342900">
              <a:buFont typeface="Arial" panose="020B0604020202020204" pitchFamily="34" charset="0"/>
              <a:buChar char="•"/>
            </a:pPr>
            <a:r>
              <a:rPr lang="en-US" dirty="0">
                <a:solidFill>
                  <a:schemeClr val="bg1"/>
                </a:solidFill>
              </a:rPr>
              <a:t>Enter prevalence &amp; N</a:t>
            </a:r>
          </a:p>
          <a:p>
            <a:pPr marL="342900" indent="-342900">
              <a:buFont typeface="+mj-lt"/>
              <a:buAutoNum type="arabicPeriod"/>
            </a:pPr>
            <a:r>
              <a:rPr lang="en-US" sz="1800" dirty="0">
                <a:solidFill>
                  <a:schemeClr val="bg1"/>
                </a:solidFill>
              </a:rPr>
              <a:t>If available, enter census-level ANC routine testing data</a:t>
            </a:r>
          </a:p>
          <a:p>
            <a:pPr marL="342900" indent="-342900">
              <a:buFont typeface="+mj-lt"/>
              <a:buAutoNum type="arabicPeriod"/>
            </a:pPr>
            <a:r>
              <a:rPr lang="en-US" dirty="0">
                <a:solidFill>
                  <a:schemeClr val="bg1"/>
                </a:solidFill>
              </a:rPr>
              <a:t>Click ‘Save and continue’</a:t>
            </a:r>
          </a:p>
          <a:p>
            <a:endParaRPr lang="en-US" dirty="0">
              <a:solidFill>
                <a:schemeClr val="bg1"/>
              </a:solidFill>
            </a:endParaRPr>
          </a:p>
        </p:txBody>
      </p:sp>
      <p:grpSp>
        <p:nvGrpSpPr>
          <p:cNvPr id="10" name="Group 9">
            <a:extLst>
              <a:ext uri="{FF2B5EF4-FFF2-40B4-BE49-F238E27FC236}">
                <a16:creationId xmlns:a16="http://schemas.microsoft.com/office/drawing/2014/main" id="{C4373686-6138-457F-8357-64156C2227B9}"/>
              </a:ext>
            </a:extLst>
          </p:cNvPr>
          <p:cNvGrpSpPr/>
          <p:nvPr/>
        </p:nvGrpSpPr>
        <p:grpSpPr>
          <a:xfrm>
            <a:off x="3623846" y="661706"/>
            <a:ext cx="8372501" cy="5240743"/>
            <a:chOff x="3623846" y="661706"/>
            <a:chExt cx="8372501" cy="5240743"/>
          </a:xfrm>
        </p:grpSpPr>
        <p:pic>
          <p:nvPicPr>
            <p:cNvPr id="7" name="Picture 6">
              <a:extLst>
                <a:ext uri="{FF2B5EF4-FFF2-40B4-BE49-F238E27FC236}">
                  <a16:creationId xmlns:a16="http://schemas.microsoft.com/office/drawing/2014/main" id="{03A6767B-053C-4E5E-A001-03E6FEDB728C}"/>
                </a:ext>
              </a:extLst>
            </p:cNvPr>
            <p:cNvPicPr>
              <a:picLocks noChangeAspect="1"/>
            </p:cNvPicPr>
            <p:nvPr/>
          </p:nvPicPr>
          <p:blipFill>
            <a:blip r:embed="rId3"/>
            <a:stretch>
              <a:fillRect/>
            </a:stretch>
          </p:blipFill>
          <p:spPr>
            <a:xfrm>
              <a:off x="3623846" y="661706"/>
              <a:ext cx="8372501" cy="5205216"/>
            </a:xfrm>
            <a:prstGeom prst="rect">
              <a:avLst/>
            </a:prstGeom>
          </p:spPr>
        </p:pic>
        <p:sp>
          <p:nvSpPr>
            <p:cNvPr id="9" name="TextBox 8">
              <a:extLst>
                <a:ext uri="{FF2B5EF4-FFF2-40B4-BE49-F238E27FC236}">
                  <a16:creationId xmlns:a16="http://schemas.microsoft.com/office/drawing/2014/main" id="{380C90ED-71AC-406B-AD01-2F56A529E719}"/>
                </a:ext>
              </a:extLst>
            </p:cNvPr>
            <p:cNvSpPr txBox="1"/>
            <p:nvPr/>
          </p:nvSpPr>
          <p:spPr>
            <a:xfrm>
              <a:off x="11432617" y="1249286"/>
              <a:ext cx="325315" cy="523220"/>
            </a:xfrm>
            <a:prstGeom prst="rect">
              <a:avLst/>
            </a:prstGeom>
            <a:noFill/>
          </p:spPr>
          <p:txBody>
            <a:bodyPr wrap="square" rtlCol="0">
              <a:spAutoFit/>
            </a:bodyPr>
            <a:lstStyle/>
            <a:p>
              <a:r>
                <a:rPr lang="en-US" sz="2800" dirty="0">
                  <a:solidFill>
                    <a:srgbClr val="FF0000"/>
                  </a:solidFill>
                </a:rPr>
                <a:t>1</a:t>
              </a:r>
            </a:p>
          </p:txBody>
        </p:sp>
        <p:sp>
          <p:nvSpPr>
            <p:cNvPr id="28" name="TextBox 27">
              <a:extLst>
                <a:ext uri="{FF2B5EF4-FFF2-40B4-BE49-F238E27FC236}">
                  <a16:creationId xmlns:a16="http://schemas.microsoft.com/office/drawing/2014/main" id="{A6D68686-C610-42B3-94E4-85441CD009FA}"/>
                </a:ext>
              </a:extLst>
            </p:cNvPr>
            <p:cNvSpPr txBox="1"/>
            <p:nvPr/>
          </p:nvSpPr>
          <p:spPr>
            <a:xfrm>
              <a:off x="11021577" y="4412210"/>
              <a:ext cx="325315" cy="523220"/>
            </a:xfrm>
            <a:prstGeom prst="rect">
              <a:avLst/>
            </a:prstGeom>
            <a:noFill/>
          </p:spPr>
          <p:txBody>
            <a:bodyPr wrap="square" rtlCol="0">
              <a:spAutoFit/>
            </a:bodyPr>
            <a:lstStyle/>
            <a:p>
              <a:r>
                <a:rPr lang="en-US" sz="2800" dirty="0">
                  <a:solidFill>
                    <a:srgbClr val="FF0000"/>
                  </a:solidFill>
                </a:rPr>
                <a:t>5</a:t>
              </a:r>
            </a:p>
          </p:txBody>
        </p:sp>
        <p:sp>
          <p:nvSpPr>
            <p:cNvPr id="30" name="TextBox 29">
              <a:extLst>
                <a:ext uri="{FF2B5EF4-FFF2-40B4-BE49-F238E27FC236}">
                  <a16:creationId xmlns:a16="http://schemas.microsoft.com/office/drawing/2014/main" id="{1A3FE078-FA3E-4637-AED7-F92D4D9E1DF0}"/>
                </a:ext>
              </a:extLst>
            </p:cNvPr>
            <p:cNvSpPr txBox="1"/>
            <p:nvPr/>
          </p:nvSpPr>
          <p:spPr>
            <a:xfrm>
              <a:off x="3823937" y="1259635"/>
              <a:ext cx="325315" cy="523220"/>
            </a:xfrm>
            <a:prstGeom prst="rect">
              <a:avLst/>
            </a:prstGeom>
            <a:noFill/>
          </p:spPr>
          <p:txBody>
            <a:bodyPr wrap="square" rtlCol="0">
              <a:spAutoFit/>
            </a:bodyPr>
            <a:lstStyle/>
            <a:p>
              <a:r>
                <a:rPr lang="en-US" sz="2800" dirty="0">
                  <a:solidFill>
                    <a:srgbClr val="FF0000"/>
                  </a:solidFill>
                </a:rPr>
                <a:t>4</a:t>
              </a:r>
            </a:p>
          </p:txBody>
        </p:sp>
        <p:sp>
          <p:nvSpPr>
            <p:cNvPr id="17" name="TextBox 16">
              <a:extLst>
                <a:ext uri="{FF2B5EF4-FFF2-40B4-BE49-F238E27FC236}">
                  <a16:creationId xmlns:a16="http://schemas.microsoft.com/office/drawing/2014/main" id="{DF661066-2999-4121-9A9D-8BECD83F5438}"/>
                </a:ext>
              </a:extLst>
            </p:cNvPr>
            <p:cNvSpPr txBox="1"/>
            <p:nvPr/>
          </p:nvSpPr>
          <p:spPr>
            <a:xfrm>
              <a:off x="4821730" y="5379229"/>
              <a:ext cx="325315" cy="523220"/>
            </a:xfrm>
            <a:prstGeom prst="rect">
              <a:avLst/>
            </a:prstGeom>
            <a:noFill/>
          </p:spPr>
          <p:txBody>
            <a:bodyPr wrap="square" rtlCol="0">
              <a:spAutoFit/>
            </a:bodyPr>
            <a:lstStyle/>
            <a:p>
              <a:r>
                <a:rPr lang="en-US" sz="2800" dirty="0">
                  <a:solidFill>
                    <a:srgbClr val="FF0000"/>
                  </a:solidFill>
                </a:rPr>
                <a:t>2</a:t>
              </a:r>
            </a:p>
          </p:txBody>
        </p:sp>
        <p:sp>
          <p:nvSpPr>
            <p:cNvPr id="19" name="TextBox 18">
              <a:extLst>
                <a:ext uri="{FF2B5EF4-FFF2-40B4-BE49-F238E27FC236}">
                  <a16:creationId xmlns:a16="http://schemas.microsoft.com/office/drawing/2014/main" id="{FA7844FA-DF73-4DC4-A5B6-B1650605A3FD}"/>
                </a:ext>
              </a:extLst>
            </p:cNvPr>
            <p:cNvSpPr txBox="1"/>
            <p:nvPr/>
          </p:nvSpPr>
          <p:spPr>
            <a:xfrm>
              <a:off x="4026079" y="2902902"/>
              <a:ext cx="325315" cy="523220"/>
            </a:xfrm>
            <a:prstGeom prst="rect">
              <a:avLst/>
            </a:prstGeom>
            <a:noFill/>
          </p:spPr>
          <p:txBody>
            <a:bodyPr wrap="square" rtlCol="0">
              <a:spAutoFit/>
            </a:bodyPr>
            <a:lstStyle/>
            <a:p>
              <a:r>
                <a:rPr lang="en-US" sz="2800" dirty="0">
                  <a:solidFill>
                    <a:srgbClr val="FF0000"/>
                  </a:solidFill>
                </a:rPr>
                <a:t>3</a:t>
              </a:r>
            </a:p>
          </p:txBody>
        </p:sp>
      </p:grpSp>
      <p:pic>
        <p:nvPicPr>
          <p:cNvPr id="6" name="Picture 5">
            <a:extLst>
              <a:ext uri="{FF2B5EF4-FFF2-40B4-BE49-F238E27FC236}">
                <a16:creationId xmlns:a16="http://schemas.microsoft.com/office/drawing/2014/main" id="{67376E6C-B8D8-439D-9C0E-08220A747679}"/>
              </a:ext>
            </a:extLst>
          </p:cNvPr>
          <p:cNvPicPr>
            <a:picLocks noChangeAspect="1"/>
          </p:cNvPicPr>
          <p:nvPr/>
        </p:nvPicPr>
        <p:blipFill>
          <a:blip r:embed="rId4"/>
          <a:stretch>
            <a:fillRect/>
          </a:stretch>
        </p:blipFill>
        <p:spPr>
          <a:xfrm>
            <a:off x="14068" y="527222"/>
            <a:ext cx="3432517" cy="268966"/>
          </a:xfrm>
          <a:prstGeom prst="rect">
            <a:avLst/>
          </a:prstGeom>
        </p:spPr>
      </p:pic>
    </p:spTree>
    <p:extLst>
      <p:ext uri="{BB962C8B-B14F-4D97-AF65-F5344CB8AC3E}">
        <p14:creationId xmlns:p14="http://schemas.microsoft.com/office/powerpoint/2010/main" val="3349565068"/>
      </p:ext>
    </p:extLst>
  </p:cSld>
  <p:clrMapOvr>
    <a:masterClrMapping/>
  </p:clrMapOvr>
  <mc:AlternateContent xmlns:mc="http://schemas.openxmlformats.org/markup-compatibility/2006">
    <mc:Choice xmlns:p14="http://schemas.microsoft.com/office/powerpoint/2010/main" Requires="p14">
      <p:transition spd="slow" p14:dur="2000" advTm="55508"/>
    </mc:Choice>
    <mc:Fallback>
      <p:transition spd="slow" advTm="55508"/>
    </mc:Fallback>
  </mc:AlternateContent>
  <p:extLst>
    <p:ext uri="{3A86A75C-4F4B-4683-9AE1-C65F6400EC91}">
      <p14:laserTraceLst xmlns:p14="http://schemas.microsoft.com/office/powerpoint/2010/main">
        <p14:tracePtLst>
          <p14:tracePt t="4486" x="10272713" y="1549400"/>
          <p14:tracePt t="4516" x="10272713" y="1563688"/>
          <p14:tracePt t="4613" x="10258425" y="1563688"/>
          <p14:tracePt t="4620" x="10244138" y="1549400"/>
          <p14:tracePt t="4629" x="10231438" y="1549400"/>
          <p14:tracePt t="4636" x="10217150" y="1536700"/>
          <p14:tracePt t="4644" x="10121900" y="1495425"/>
          <p14:tracePt t="4652" x="10039350" y="1481138"/>
          <p14:tracePt t="4660" x="9929813" y="1439863"/>
          <p14:tracePt t="4670" x="9791700" y="1412875"/>
          <p14:tracePt t="4678" x="9640888" y="1371600"/>
          <p14:tracePt t="4684" x="9463088" y="1344613"/>
          <p14:tracePt t="4694" x="9271000" y="1303338"/>
          <p14:tracePt t="4700" x="9147175" y="1289050"/>
          <p14:tracePt t="4710" x="8942388" y="1247775"/>
          <p14:tracePt t="4718" x="8804275" y="1235075"/>
          <p14:tracePt t="4726" x="8653463" y="1220788"/>
          <p14:tracePt t="4734" x="8434388" y="1220788"/>
          <p14:tracePt t="4742" x="8297863" y="1220788"/>
          <p14:tracePt t="4750" x="8147050" y="1220788"/>
          <p14:tracePt t="4758" x="7994650" y="1247775"/>
          <p14:tracePt t="4767" x="7831138" y="1276350"/>
          <p14:tracePt t="4775" x="7680325" y="1303338"/>
          <p14:tracePt t="4782" x="7529513" y="1330325"/>
          <p14:tracePt t="4790" x="7364413" y="1371600"/>
          <p14:tracePt t="4800" x="7186613" y="1398588"/>
          <p14:tracePt t="4806" x="7021513" y="1412875"/>
          <p14:tracePt t="4814" x="6856413" y="1412875"/>
          <p14:tracePt t="4822" x="6678613" y="1427163"/>
          <p14:tracePt t="4830" x="6513513" y="1439863"/>
          <p14:tracePt t="4838" x="6418263" y="1454150"/>
          <p14:tracePt t="4846" x="6240463" y="1481138"/>
          <p14:tracePt t="4854" x="6075363" y="1522413"/>
          <p14:tracePt t="4864" x="5910263" y="1549400"/>
          <p14:tracePt t="4870" x="5829300" y="1577975"/>
          <p14:tracePt t="4878" x="5664200" y="1631950"/>
          <p14:tracePt t="4886" x="5513388" y="1673225"/>
          <p14:tracePt t="4895" x="5445125" y="1700213"/>
          <p14:tracePt t="4902" x="5307013" y="1741488"/>
          <p14:tracePt t="4910" x="5238750" y="1770063"/>
          <p14:tracePt t="4918" x="5102225" y="1838325"/>
          <p14:tracePt t="4927" x="5032375" y="1865313"/>
          <p14:tracePt t="4934" x="4910138" y="1962150"/>
          <p14:tracePt t="4942" x="4854575" y="2001838"/>
          <p14:tracePt t="4950" x="4759325" y="2125663"/>
          <p14:tracePt t="4960" x="4703763" y="2235200"/>
          <p14:tracePt t="4968" x="4649788" y="2386013"/>
          <p14:tracePt t="4974" x="4621213" y="2495550"/>
          <p14:tracePt t="4984" x="4608513" y="2606675"/>
          <p14:tracePt t="4992" x="4608513" y="2728913"/>
          <p14:tracePt t="5000" x="4608513" y="2838450"/>
          <p14:tracePt t="5008" x="4621213" y="2990850"/>
          <p14:tracePt t="5016" x="4662488" y="3086100"/>
          <p14:tracePt t="5026" x="4703763" y="3181350"/>
          <p14:tracePt t="5032" x="4759325" y="3263900"/>
          <p14:tracePt t="5040" x="4841875" y="3373438"/>
          <p14:tracePt t="5048" x="4922838" y="3455988"/>
          <p14:tracePt t="5056" x="5032375" y="3552825"/>
          <p14:tracePt t="5065" x="5156200" y="3662363"/>
          <p14:tracePt t="5072" x="5321300" y="3798888"/>
          <p14:tracePt t="5080" x="5472113" y="3908425"/>
          <p14:tracePt t="5088" x="5664200" y="4019550"/>
          <p14:tracePt t="5097" x="5883275" y="4156075"/>
          <p14:tracePt t="5104" x="6157913" y="4279900"/>
          <p14:tracePt t="5112" x="6459538" y="4402138"/>
          <p14:tracePt t="5120" x="6678613" y="4471988"/>
          <p14:tracePt t="5129" x="7062788" y="4581525"/>
          <p14:tracePt t="5136" x="7323138" y="4635500"/>
          <p14:tracePt t="5146" x="7721600" y="4705350"/>
          <p14:tracePt t="5152" x="7981950" y="4745038"/>
          <p14:tracePt t="5160" x="8351838" y="4759325"/>
          <p14:tracePt t="5168" x="8585200" y="4759325"/>
          <p14:tracePt t="5176" x="8942388" y="4759325"/>
          <p14:tracePt t="5184" x="9188450" y="4759325"/>
          <p14:tracePt t="5192" x="9421813" y="4745038"/>
          <p14:tracePt t="5200" x="9750425" y="4705350"/>
          <p14:tracePt t="5208" x="9956800" y="4664075"/>
          <p14:tracePt t="5216" x="10161588" y="4608513"/>
          <p14:tracePt t="5224" x="10382250" y="4540250"/>
          <p14:tracePt t="5236" x="10574338" y="4471988"/>
          <p14:tracePt t="5240" x="10696575" y="4430713"/>
          <p14:tracePt t="5250" x="10888663" y="4333875"/>
          <p14:tracePt t="5256" x="11026775" y="4251325"/>
          <p14:tracePt t="5266" x="11149013" y="4170363"/>
          <p14:tracePt t="5274" x="11260138" y="4046538"/>
          <p14:tracePt t="5282" x="11369675" y="3922713"/>
          <p14:tracePt t="5290" x="11410950" y="3827463"/>
          <p14:tracePt t="5300" x="11464925" y="3648075"/>
          <p14:tracePt t="5306" x="11491913" y="3524250"/>
          <p14:tracePt t="5314" x="11491913" y="3402013"/>
          <p14:tracePt t="5322" x="11491913" y="3263900"/>
          <p14:tracePt t="5331" x="11479213" y="3181350"/>
          <p14:tracePt t="5338" x="11464925" y="3086100"/>
          <p14:tracePt t="5346" x="11423650" y="2976563"/>
          <p14:tracePt t="5354" x="11396663" y="2908300"/>
          <p14:tracePt t="5362" x="11355388" y="2825750"/>
          <p14:tracePt t="5370" x="11314113" y="2743200"/>
          <p14:tracePt t="5378" x="11272838" y="2674938"/>
          <p14:tracePt t="5386" x="11231563" y="2633663"/>
          <p14:tracePt t="5395" x="11204575" y="2578100"/>
          <p14:tracePt t="5402" x="11177588" y="2551113"/>
          <p14:tracePt t="5410" x="11149013" y="2509838"/>
          <p14:tracePt t="5418" x="11068050" y="2441575"/>
          <p14:tracePt t="5428" x="11012488" y="2400300"/>
          <p14:tracePt t="5434" x="10929938" y="2344738"/>
          <p14:tracePt t="5442" x="10834688" y="2305050"/>
          <p14:tracePt t="5450" x="10737850" y="2249488"/>
          <p14:tracePt t="5458" x="10615613" y="2208213"/>
          <p14:tracePt t="5466" x="10463213" y="2139950"/>
          <p14:tracePt t="5474" x="10312400" y="2098675"/>
          <p14:tracePt t="5482" x="10161588" y="2057400"/>
          <p14:tracePt t="5490" x="10052050" y="2016125"/>
          <p14:tracePt t="5498" x="9888538" y="1974850"/>
          <p14:tracePt t="5506" x="9779000" y="1933575"/>
          <p14:tracePt t="5514" x="9613900" y="1892300"/>
          <p14:tracePt t="5522" x="9490075" y="1865313"/>
          <p14:tracePt t="5530" x="9380538" y="1851025"/>
          <p14:tracePt t="5540" x="9202738" y="1824038"/>
          <p14:tracePt t="5546" x="9064625" y="1824038"/>
          <p14:tracePt t="5556" x="8913813" y="1809750"/>
          <p14:tracePt t="5565" x="8763000" y="1809750"/>
          <p14:tracePt t="5572" x="8599488" y="1797050"/>
          <p14:tracePt t="5580" x="8420100" y="1797050"/>
          <p14:tracePt t="5588" x="8242300" y="1797050"/>
          <p14:tracePt t="5596" x="8050213" y="1809750"/>
          <p14:tracePt t="5604" x="7967663" y="1809750"/>
          <p14:tracePt t="5612" x="7789863" y="1824038"/>
          <p14:tracePt t="5620" x="7624763" y="1838325"/>
          <p14:tracePt t="5629" x="7461250" y="1851025"/>
          <p14:tracePt t="5636" x="7323138" y="1865313"/>
          <p14:tracePt t="5644" x="7254875" y="1879600"/>
          <p14:tracePt t="5652" x="7145338" y="1892300"/>
          <p14:tracePt t="5660" x="7035800" y="1920875"/>
          <p14:tracePt t="5668" x="6980238" y="1920875"/>
          <p14:tracePt t="5676" x="6870700" y="1947863"/>
          <p14:tracePt t="5684" x="6775450" y="1974850"/>
          <p14:tracePt t="5692" x="6719888" y="1974850"/>
          <p14:tracePt t="5700" x="6610350" y="2001838"/>
          <p14:tracePt t="5708" x="6554788" y="2016125"/>
          <p14:tracePt t="5716" x="6445250" y="2057400"/>
          <p14:tracePt t="5724" x="6376988" y="2071688"/>
          <p14:tracePt t="5732" x="6240463" y="2112963"/>
          <p14:tracePt t="5740" x="6172200" y="2139950"/>
          <p14:tracePt t="5749" x="6034088" y="2193925"/>
          <p14:tracePt t="5756" x="5965825" y="2235200"/>
          <p14:tracePt t="5764" x="5815013" y="2332038"/>
          <p14:tracePt t="5772" x="5746750" y="2386013"/>
          <p14:tracePt t="5780" x="5595938" y="2524125"/>
          <p14:tracePt t="5788" x="5526088" y="2578100"/>
          <p14:tracePt t="5796" x="5389563" y="2716213"/>
          <p14:tracePt t="5804" x="5335588" y="2770188"/>
          <p14:tracePt t="5812" x="5280025" y="2838450"/>
          <p14:tracePt t="5822" x="5184775" y="2976563"/>
          <p14:tracePt t="5828" x="5143500" y="3071813"/>
          <p14:tracePt t="5838" x="5114925" y="3154363"/>
          <p14:tracePt t="5844" x="5087938" y="3222625"/>
          <p14:tracePt t="5854" x="5073650" y="3292475"/>
          <p14:tracePt t="5862" x="5073650" y="3373438"/>
          <p14:tracePt t="5870" x="5073650" y="3443288"/>
          <p14:tracePt t="5878" x="5073650" y="3484563"/>
          <p14:tracePt t="5886" x="5087938" y="3565525"/>
          <p14:tracePt t="5894" x="5102225" y="3648075"/>
          <p14:tracePt t="5902" x="5143500" y="3744913"/>
          <p14:tracePt t="5910" x="5170488" y="3840163"/>
          <p14:tracePt t="5918" x="5197475" y="3895725"/>
          <p14:tracePt t="5926" x="5253038" y="4005263"/>
          <p14:tracePt t="5934" x="5321300" y="4114800"/>
          <p14:tracePt t="5942" x="5403850" y="4224338"/>
          <p14:tracePt t="5950" x="5457825" y="4279900"/>
          <p14:tracePt t="5960" x="5567363" y="4375150"/>
          <p14:tracePt t="5966" x="5622925" y="4416425"/>
          <p14:tracePt t="5974" x="5746750" y="4513263"/>
          <p14:tracePt t="5982" x="5897563" y="4594225"/>
          <p14:tracePt t="5990" x="5980113" y="4635500"/>
          <p14:tracePt t="5998" x="6130925" y="4705350"/>
          <p14:tracePt t="6006" x="6211888" y="4732338"/>
          <p14:tracePt t="6014" x="6376988" y="4800600"/>
          <p14:tracePt t="6022" x="6459538" y="4827588"/>
          <p14:tracePt t="6030" x="6637338" y="4895850"/>
          <p14:tracePt t="6038" x="6734175" y="4937125"/>
          <p14:tracePt t="6046" x="6843713" y="4965700"/>
          <p14:tracePt t="6055" x="7062788" y="5033963"/>
          <p14:tracePt t="6062" x="7186613" y="5075238"/>
          <p14:tracePt t="6070" x="7432675" y="5116513"/>
          <p14:tracePt t="6078" x="7570788" y="5143500"/>
          <p14:tracePt t="6086" x="7831138" y="5157788"/>
          <p14:tracePt t="6094" x="7967663" y="5170488"/>
          <p14:tracePt t="6102" x="8242300" y="5170488"/>
          <p14:tracePt t="6112" x="8378825" y="5170488"/>
          <p14:tracePt t="6118" x="8640763" y="5143500"/>
          <p14:tracePt t="6128" x="8777288" y="5129213"/>
          <p14:tracePt t="6136" x="9023350" y="5102225"/>
          <p14:tracePt t="6144" x="9147175" y="5075238"/>
          <p14:tracePt t="6152" x="9380538" y="5006975"/>
          <p14:tracePt t="6160" x="9490075" y="4978400"/>
          <p14:tracePt t="6168" x="9723438" y="4895850"/>
          <p14:tracePt t="6176" x="9818688" y="4856163"/>
          <p14:tracePt t="6184" x="10025063" y="4759325"/>
          <p14:tracePt t="6192" x="10134600" y="4705350"/>
          <p14:tracePt t="6200" x="10312400" y="4608513"/>
          <p14:tracePt t="6208" x="10394950" y="4552950"/>
          <p14:tracePt t="6216" x="10477500" y="4498975"/>
          <p14:tracePt t="6224" x="10628313" y="4389438"/>
          <p14:tracePt t="6234" x="10710863" y="4333875"/>
          <p14:tracePt t="6240" x="10847388" y="4224338"/>
          <p14:tracePt t="6252" x="10917238" y="4156075"/>
          <p14:tracePt t="6256" x="10998200" y="4059238"/>
          <p14:tracePt t="6264" x="11068050" y="3978275"/>
          <p14:tracePt t="6272" x="11095038" y="3937000"/>
          <p14:tracePt t="6281" x="11149013" y="3840163"/>
          <p14:tracePt t="6288" x="11190288" y="3744913"/>
          <p14:tracePt t="6296" x="11218863" y="3689350"/>
          <p14:tracePt t="6304" x="11245850" y="3579813"/>
          <p14:tracePt t="6313" x="11260138" y="3470275"/>
          <p14:tracePt t="6320" x="11260138" y="3402013"/>
          <p14:tracePt t="6328" x="11231563" y="3222625"/>
          <p14:tracePt t="6336" x="11204575" y="3113088"/>
          <p14:tracePt t="6344" x="11177588" y="3017838"/>
          <p14:tracePt t="6352" x="11109325" y="2908300"/>
          <p14:tracePt t="6360" x="11026775" y="2798763"/>
          <p14:tracePt t="6368" x="10956925" y="2716213"/>
          <p14:tracePt t="6376" x="10861675" y="2619375"/>
          <p14:tracePt t="6384" x="10752138" y="2551113"/>
          <p14:tracePt t="6394" x="10683875" y="2495550"/>
          <p14:tracePt t="6400" x="10560050" y="2427288"/>
          <p14:tracePt t="6410" x="10477500" y="2400300"/>
          <p14:tracePt t="6416" x="10382250" y="2359025"/>
          <p14:tracePt t="6427" x="10285413" y="2332038"/>
          <p14:tracePt t="6434" x="10217150" y="2305050"/>
          <p14:tracePt t="6442" x="10093325" y="2263775"/>
          <p14:tracePt t="6452" x="9956800" y="2222500"/>
          <p14:tracePt t="6458" x="9847263" y="2193925"/>
          <p14:tracePt t="6466" x="9682163" y="2152650"/>
          <p14:tracePt t="6475" x="9545638" y="2125663"/>
          <p14:tracePt t="6486" x="9407525" y="2098675"/>
          <p14:tracePt t="6490" x="9174163" y="2071688"/>
          <p14:tracePt t="6498" x="8996363" y="2043113"/>
          <p14:tracePt t="6506" x="8804275" y="2001838"/>
          <p14:tracePt t="6514" x="8599488" y="1989138"/>
          <p14:tracePt t="6522" x="8393113" y="1989138"/>
          <p14:tracePt t="6530" x="8201025" y="1989138"/>
          <p14:tracePt t="6538" x="8008938" y="1989138"/>
          <p14:tracePt t="6547" x="7804150" y="2001838"/>
          <p14:tracePt t="6554" x="7597775" y="2030413"/>
          <p14:tracePt t="6562" x="7405688" y="2057400"/>
          <p14:tracePt t="6570" x="7227888" y="2098675"/>
          <p14:tracePt t="6578" x="7131050" y="2112963"/>
          <p14:tracePt t="6586" x="6953250" y="2152650"/>
          <p14:tracePt t="6594" x="6775450" y="2208213"/>
          <p14:tracePt t="6602" x="6610350" y="2276475"/>
          <p14:tracePt t="6610" x="6527800" y="2317750"/>
          <p14:tracePt t="6618" x="6362700" y="2414588"/>
          <p14:tracePt t="6626" x="6199188" y="2524125"/>
          <p14:tracePt t="6634" x="6116638" y="2592388"/>
          <p14:tracePt t="6642" x="5965825" y="2728913"/>
          <p14:tracePt t="6650" x="5883275" y="2798763"/>
          <p14:tracePt t="6658" x="5732463" y="2935288"/>
          <p14:tracePt t="6666" x="5567363" y="3086100"/>
          <p14:tracePt t="6674" x="5499100" y="3154363"/>
          <p14:tracePt t="6684" x="5375275" y="3278188"/>
          <p14:tracePt t="6690" x="5280025" y="3373438"/>
          <p14:tracePt t="6700" x="5253038" y="3414713"/>
          <p14:tracePt t="6708" x="5184775" y="3511550"/>
          <p14:tracePt t="6716" x="5156200" y="3594100"/>
          <p14:tracePt t="6724" x="5129213" y="3689350"/>
          <p14:tracePt t="6732" x="5129213" y="3840163"/>
          <p14:tracePt t="6740" x="5143500" y="3937000"/>
          <p14:tracePt t="6748" x="5184775" y="4032250"/>
          <p14:tracePt t="6756" x="5211763" y="4129088"/>
          <p14:tracePt t="6764" x="5280025" y="4251325"/>
          <p14:tracePt t="6772" x="5335588" y="4362450"/>
          <p14:tracePt t="6780" x="5430838" y="4484688"/>
          <p14:tracePt t="6788" x="5513388" y="4581525"/>
          <p14:tracePt t="6796" x="5637213" y="4705350"/>
          <p14:tracePt t="6804" x="5759450" y="4800600"/>
          <p14:tracePt t="6812" x="5965825" y="4937125"/>
          <p14:tracePt t="6820" x="6130925" y="5033963"/>
          <p14:tracePt t="6828" x="6323013" y="5116513"/>
          <p14:tracePt t="6836" x="6527800" y="5170488"/>
          <p14:tracePt t="6844" x="6665913" y="5199063"/>
          <p14:tracePt t="6852" x="6870700" y="5238750"/>
          <p14:tracePt t="6860" x="7021513" y="5253038"/>
          <p14:tracePt t="6868" x="7240588" y="5253038"/>
          <p14:tracePt t="6877" x="7391400" y="5253038"/>
          <p14:tracePt t="6886" x="7639050" y="5238750"/>
          <p14:tracePt t="6892" x="7804150" y="5226050"/>
          <p14:tracePt t="6900" x="7981950" y="5199063"/>
          <p14:tracePt t="6908" x="8174038" y="5184775"/>
          <p14:tracePt t="6916" x="8488363" y="5157788"/>
          <p14:tracePt t="6924" x="8709025" y="5157788"/>
          <p14:tracePt t="6932" x="8928100" y="5143500"/>
          <p14:tracePt t="6943" x="9147175" y="5129213"/>
          <p14:tracePt t="6948" x="9353550" y="5102225"/>
          <p14:tracePt t="6958" x="9463088" y="5087938"/>
          <p14:tracePt t="6964" x="9655175" y="5033963"/>
          <p14:tracePt t="6974" x="9818688" y="4965700"/>
          <p14:tracePt t="6980" x="9983788" y="4883150"/>
          <p14:tracePt t="6990" x="10134600" y="4786313"/>
          <p14:tracePt t="7000" x="10285413" y="4676775"/>
          <p14:tracePt t="7006" x="10340975" y="4622800"/>
          <p14:tracePt t="7014" x="10450513" y="4513263"/>
          <p14:tracePt t="7022" x="10533063" y="4348163"/>
          <p14:tracePt t="7030" x="10574338" y="4265613"/>
          <p14:tracePt t="7038" x="10615613" y="4114800"/>
          <p14:tracePt t="7046" x="10642600" y="4019550"/>
          <p14:tracePt t="7054" x="10655300" y="3908425"/>
          <p14:tracePt t="7062" x="10669588" y="3813175"/>
          <p14:tracePt t="7070" x="10683875" y="3689350"/>
          <p14:tracePt t="7080" x="10696575" y="3606800"/>
          <p14:tracePt t="7086" x="10696575" y="3524250"/>
          <p14:tracePt t="7094" x="10696575" y="3455988"/>
          <p14:tracePt t="7102" x="10696575" y="3387725"/>
          <p14:tracePt t="7112" x="10669588" y="3305175"/>
          <p14:tracePt t="7118" x="10628313" y="3222625"/>
          <p14:tracePt t="7127" x="10560050" y="3113088"/>
          <p14:tracePt t="7134" x="10491788" y="3030538"/>
          <p14:tracePt t="7144" x="10423525" y="2949575"/>
          <p14:tracePt t="7150" x="10312400" y="2838450"/>
          <p14:tracePt t="7158" x="10175875" y="2728913"/>
          <p14:tracePt t="7166" x="10039350" y="2633663"/>
          <p14:tracePt t="7174" x="9929813" y="2565400"/>
          <p14:tracePt t="7182" x="9779000" y="2468563"/>
          <p14:tracePt t="7190" x="9667875" y="2400300"/>
          <p14:tracePt t="7198" x="9545638" y="2344738"/>
          <p14:tracePt t="7206" x="9463088" y="2317750"/>
          <p14:tracePt t="7214" x="9394825" y="2290763"/>
          <p14:tracePt t="7222" x="9366250" y="2290763"/>
          <p14:tracePt t="7230" x="9353550" y="2276475"/>
          <p14:tracePt t="7238" x="9339263" y="2276475"/>
          <p14:tracePt t="7246" x="9312275" y="2276475"/>
          <p14:tracePt t="7256" x="9285288" y="2276475"/>
          <p14:tracePt t="7262" x="9256713" y="2276475"/>
          <p14:tracePt t="7272" x="9215438" y="2276475"/>
          <p14:tracePt t="7281" x="9161463" y="2276475"/>
          <p14:tracePt t="7288" x="9120188" y="2276475"/>
          <p14:tracePt t="7296" x="9051925" y="2276475"/>
          <p14:tracePt t="7304" x="8955088" y="2276475"/>
          <p14:tracePt t="7312" x="8872538" y="2276475"/>
          <p14:tracePt t="7320" x="8763000" y="2276475"/>
          <p14:tracePt t="7328" x="8680450" y="2276475"/>
          <p14:tracePt t="7336" x="8599488" y="2276475"/>
          <p14:tracePt t="7344" x="8529638" y="2276475"/>
          <p14:tracePt t="7352" x="8488363" y="2276475"/>
          <p14:tracePt t="7360" x="8475663" y="2276475"/>
          <p14:tracePt t="7368" x="8461375" y="2276475"/>
          <p14:tracePt t="7416" x="8475663" y="2276475"/>
          <p14:tracePt t="7424" x="8475663" y="2263775"/>
          <p14:tracePt t="7442" x="8475663" y="2249488"/>
          <p14:tracePt t="7443" x="0" y="0"/>
        </p14:tracePtLst>
        <p14:tracePtLst>
          <p14:tracePt t="9039" x="11671300" y="2290763"/>
          <p14:tracePt t="9068" x="11684000" y="2276475"/>
          <p14:tracePt t="9169" x="11698288" y="2263775"/>
          <p14:tracePt t="9180" x="11712575" y="2249488"/>
          <p14:tracePt t="9188" x="11725275" y="2249488"/>
          <p14:tracePt t="9199" x="11739563" y="2235200"/>
          <p14:tracePt t="9204" x="11766550" y="2222500"/>
          <p14:tracePt t="9212" x="11793538" y="2193925"/>
          <p14:tracePt t="9222" x="11822113" y="2181225"/>
          <p14:tracePt t="9233" x="11849100" y="2152650"/>
          <p14:tracePt t="9238" x="11890375" y="2125663"/>
          <p14:tracePt t="9246" x="11917363" y="2112963"/>
          <p14:tracePt t="9254" x="11944350" y="2071688"/>
          <p14:tracePt t="9263" x="11972925" y="2043113"/>
          <p14:tracePt t="9270" x="11999913" y="2001838"/>
          <p14:tracePt t="9278" x="12014200" y="1962150"/>
          <p14:tracePt t="9286" x="12026900" y="1933575"/>
          <p14:tracePt t="9297" x="12041188" y="1892300"/>
          <p14:tracePt t="9302" x="12041188" y="1865313"/>
          <p14:tracePt t="9310" x="12041188" y="1824038"/>
          <p14:tracePt t="9318" x="12041188" y="1797050"/>
          <p14:tracePt t="9329" x="12041188" y="1770063"/>
          <p14:tracePt t="9334" x="12041188" y="1728788"/>
          <p14:tracePt t="9344" x="12041188" y="1700213"/>
          <p14:tracePt t="9350" x="12041188" y="1658938"/>
          <p14:tracePt t="9366" x="12041188" y="1619250"/>
          <p14:tracePt t="9375" x="12041188" y="1590675"/>
          <p14:tracePt t="9382" x="12026900" y="1549400"/>
          <p14:tracePt t="9390" x="12014200" y="1522413"/>
          <p14:tracePt t="9399" x="11999913" y="1495425"/>
          <p14:tracePt t="9406" x="11985625" y="1466850"/>
          <p14:tracePt t="9418" x="11972925" y="1454150"/>
          <p14:tracePt t="9422" x="11958638" y="1427163"/>
          <p14:tracePt t="9430" x="11944350" y="1412875"/>
          <p14:tracePt t="9438" x="11931650" y="1398588"/>
          <p14:tracePt t="9447" x="11904663" y="1385888"/>
          <p14:tracePt t="9454" x="11890375" y="1371600"/>
          <p14:tracePt t="9462" x="11876088" y="1357313"/>
          <p14:tracePt t="9470" x="11863388" y="1344613"/>
          <p14:tracePt t="9478" x="11849100" y="1330325"/>
          <p14:tracePt t="9486" x="11822113" y="1316038"/>
          <p14:tracePt t="9494" x="11807825" y="1289050"/>
          <p14:tracePt t="9502" x="11793538" y="1276350"/>
          <p14:tracePt t="9512" x="11766550" y="1262063"/>
          <p14:tracePt t="9520" x="11753850" y="1247775"/>
          <p14:tracePt t="9528" x="11712575" y="1220788"/>
          <p14:tracePt t="9536" x="11684000" y="1193800"/>
          <p14:tracePt t="9545" x="11642725" y="1179513"/>
          <p14:tracePt t="9560" x="11603038" y="1152525"/>
          <p14:tracePt t="9567" x="11561763" y="1138238"/>
          <p14:tracePt t="9576" x="11520488" y="1138238"/>
          <p14:tracePt t="9584" x="11479213" y="1123950"/>
          <p14:tracePt t="9594" x="11464925" y="1123950"/>
          <p14:tracePt t="9600" x="11437938" y="1123950"/>
          <p14:tracePt t="9610" x="11423650" y="1123950"/>
          <p14:tracePt t="9616" x="11410950" y="1123950"/>
          <p14:tracePt t="9632" x="11396663" y="1111250"/>
          <p14:tracePt t="9640" x="11382375" y="1111250"/>
          <p14:tracePt t="9647" x="11355388" y="1111250"/>
          <p14:tracePt t="9656" x="11341100" y="1096963"/>
          <p14:tracePt t="9664" x="11328400" y="1096963"/>
          <p14:tracePt t="9672" x="11299825" y="1096963"/>
          <p14:tracePt t="9679" x="11272838" y="1084263"/>
          <p14:tracePt t="9696" x="11245850" y="1084263"/>
          <p14:tracePt t="9704" x="11218863" y="1084263"/>
          <p14:tracePt t="9712" x="11177588" y="1084263"/>
          <p14:tracePt t="9720" x="11149013" y="1069975"/>
          <p14:tracePt t="9730" x="11122025" y="1069975"/>
          <p14:tracePt t="9743" x="11095038" y="1069975"/>
          <p14:tracePt t="9752" x="11080750" y="1069975"/>
          <p14:tracePt t="9761" x="11053763" y="1069975"/>
          <p14:tracePt t="9776" x="11039475" y="1069975"/>
          <p14:tracePt t="9794" x="11026775" y="1069975"/>
          <p14:tracePt t="9800" x="11012488" y="1069975"/>
          <p14:tracePt t="9810" x="10985500" y="1084263"/>
          <p14:tracePt t="9818" x="10971213" y="1096963"/>
          <p14:tracePt t="9827" x="10944225" y="1111250"/>
          <p14:tracePt t="9844" x="10917238" y="1123950"/>
          <p14:tracePt t="9850" x="10902950" y="1138238"/>
          <p14:tracePt t="9860" x="10875963" y="1152525"/>
          <p14:tracePt t="9873" x="10847388" y="1165225"/>
          <p14:tracePt t="9881" x="10820400" y="1193800"/>
          <p14:tracePt t="9890" x="10793413" y="1220788"/>
          <p14:tracePt t="9898" x="10779125" y="1247775"/>
          <p14:tracePt t="9914" x="10766425" y="1262063"/>
          <p14:tracePt t="9921" x="10752138" y="1289050"/>
          <p14:tracePt t="9930" x="10737850" y="1303338"/>
          <p14:tracePt t="9938" x="10725150" y="1330325"/>
          <p14:tracePt t="9954" x="10725150" y="1357313"/>
          <p14:tracePt t="9962" x="10725150" y="1385888"/>
          <p14:tracePt t="9969" x="10710863" y="1412875"/>
          <p14:tracePt t="9989" x="10710863" y="1439863"/>
          <p14:tracePt t="9995" x="10710863" y="1466850"/>
          <p14:tracePt t="10001" x="10710863" y="1508125"/>
          <p14:tracePt t="10019" x="10710863" y="1549400"/>
          <p14:tracePt t="10027" x="10710863" y="1590675"/>
          <p14:tracePt t="10034" x="10710863" y="1646238"/>
          <p14:tracePt t="10050" x="10710863" y="1700213"/>
          <p14:tracePt t="10059" x="10710863" y="1770063"/>
          <p14:tracePt t="10068" x="10710863" y="1824038"/>
          <p14:tracePt t="10074" x="10725150" y="1879600"/>
          <p14:tracePt t="10094" x="10766425" y="2016125"/>
          <p14:tracePt t="10111" x="10806113" y="2071688"/>
          <p14:tracePt t="10117" x="10834688" y="2125663"/>
          <p14:tracePt t="10124" x="10861675" y="2139950"/>
          <p14:tracePt t="10132" x="10888663" y="2166938"/>
          <p14:tracePt t="10140" x="10902950" y="2193925"/>
          <p14:tracePt t="10148" x="10929938" y="2208213"/>
          <p14:tracePt t="10156" x="10985500" y="2249488"/>
          <p14:tracePt t="10164" x="11012488" y="2276475"/>
          <p14:tracePt t="10174" x="11039475" y="2290763"/>
          <p14:tracePt t="10180" x="11068050" y="2305050"/>
          <p14:tracePt t="10188" x="11109325" y="2317750"/>
          <p14:tracePt t="10196" x="11136313" y="2332038"/>
          <p14:tracePt t="10204" x="11163300" y="2332038"/>
          <p14:tracePt t="10212" x="11231563" y="2344738"/>
          <p14:tracePt t="10221" x="11272838" y="2344738"/>
          <p14:tracePt t="10230" x="11299825" y="2359025"/>
          <p14:tracePt t="10236" x="11341100" y="2359025"/>
          <p14:tracePt t="10246" x="11382375" y="2373313"/>
          <p14:tracePt t="10253" x="11423650" y="2373313"/>
          <p14:tracePt t="10260" x="11464925" y="2373313"/>
          <p14:tracePt t="10268" x="11506200" y="2373313"/>
          <p14:tracePt t="10278" x="11547475" y="2373313"/>
          <p14:tracePt t="10284" x="11630025" y="2373313"/>
          <p14:tracePt t="10294" x="11671300" y="2359025"/>
          <p14:tracePt t="10300" x="11698288" y="2344738"/>
          <p14:tracePt t="10312" x="11739563" y="2332038"/>
          <p14:tracePt t="10317" x="11780838" y="2305050"/>
          <p14:tracePt t="10324" x="11807825" y="2290763"/>
          <p14:tracePt t="10332" x="11849100" y="2263775"/>
          <p14:tracePt t="10340" x="11863388" y="2235200"/>
          <p14:tracePt t="10349" x="11890375" y="2208213"/>
          <p14:tracePt t="10356" x="11904663" y="2166938"/>
          <p14:tracePt t="10366" x="11917363" y="2139950"/>
          <p14:tracePt t="10377" x="11931650" y="2098675"/>
          <p14:tracePt t="10384" x="11944350" y="2057400"/>
          <p14:tracePt t="10390" x="11944350" y="2030413"/>
          <p14:tracePt t="10398" x="11958638" y="2001838"/>
          <p14:tracePt t="10409" x="11972925" y="1974850"/>
          <p14:tracePt t="10414" x="11985625" y="1947863"/>
          <p14:tracePt t="10422" x="11985625" y="1920875"/>
          <p14:tracePt t="10430" x="11985625" y="1906588"/>
          <p14:tracePt t="10439" x="11985625" y="1865313"/>
          <p14:tracePt t="10446" x="11985625" y="1838325"/>
          <p14:tracePt t="10454" x="11985625" y="1809750"/>
          <p14:tracePt t="10462" x="11985625" y="1770063"/>
          <p14:tracePt t="10471" x="11985625" y="1728788"/>
          <p14:tracePt t="10478" x="11985625" y="1700213"/>
          <p14:tracePt t="10486" x="11972925" y="1658938"/>
          <p14:tracePt t="10494" x="11958638" y="1619250"/>
          <p14:tracePt t="10502" x="11931650" y="1590675"/>
          <p14:tracePt t="10511" x="11917363" y="1549400"/>
          <p14:tracePt t="10518" x="11904663" y="1522413"/>
          <p14:tracePt t="10527" x="11890375" y="1508125"/>
          <p14:tracePt t="10534" x="11890375" y="1495425"/>
          <p14:tracePt t="10545" x="11876088" y="1481138"/>
          <p14:tracePt t="10550" x="11863388" y="1466850"/>
          <p14:tracePt t="10559" x="11849100" y="1454150"/>
          <p14:tracePt t="10566" x="11834813" y="1427163"/>
          <p14:tracePt t="10582" x="11807825" y="1412875"/>
          <p14:tracePt t="10590" x="11793538" y="1398588"/>
          <p14:tracePt t="10598" x="11766550" y="1371600"/>
          <p14:tracePt t="10609" x="11753850" y="1357313"/>
          <p14:tracePt t="10614" x="11725275" y="1344613"/>
          <p14:tracePt t="10623" x="11698288" y="1316038"/>
          <p14:tracePt t="10630" x="11671300" y="1303338"/>
          <p14:tracePt t="10641" x="11657013" y="1303338"/>
          <p14:tracePt t="10655" x="11630025" y="1289050"/>
          <p14:tracePt t="10664" x="11615738" y="1276350"/>
          <p14:tracePt t="10672" x="11588750" y="1276350"/>
          <p14:tracePt t="10680" x="11574463" y="1262063"/>
          <p14:tracePt t="10688" x="11547475" y="1247775"/>
          <p14:tracePt t="10696" x="11533188" y="1247775"/>
          <p14:tracePt t="10704" x="11491913" y="1235075"/>
          <p14:tracePt t="10720" x="11464925" y="1206500"/>
          <p14:tracePt t="10728" x="11423650" y="1193800"/>
          <p14:tracePt t="10736" x="11382375" y="1193800"/>
          <p14:tracePt t="10746" x="11355388" y="1179513"/>
          <p14:tracePt t="10752" x="11328400" y="1165225"/>
          <p14:tracePt t="10768" x="11299825" y="1165225"/>
          <p14:tracePt t="10779" x="11272838" y="1152525"/>
          <p14:tracePt t="10784" x="11260138" y="1152525"/>
          <p14:tracePt t="10794" x="11245850" y="1152525"/>
          <p14:tracePt t="10800" x="11231563" y="1152525"/>
          <p14:tracePt t="10816" x="11218863" y="1152525"/>
          <p14:tracePt t="10824" x="11190288" y="1152525"/>
          <p14:tracePt t="10832" x="11177588" y="1152525"/>
          <p14:tracePt t="10842" x="11149013" y="1165225"/>
          <p14:tracePt t="10856" x="11122025" y="1179513"/>
          <p14:tracePt t="10864" x="11080750" y="1193800"/>
          <p14:tracePt t="10872" x="11053763" y="1206500"/>
          <p14:tracePt t="10880" x="11012488" y="1220788"/>
          <p14:tracePt t="10896" x="10971213" y="1235075"/>
          <p14:tracePt t="10904" x="10944225" y="1247775"/>
          <p14:tracePt t="10912" x="10902950" y="1262063"/>
          <p14:tracePt t="10928" x="10875963" y="1276350"/>
          <p14:tracePt t="10938" x="10847388" y="1289050"/>
          <p14:tracePt t="10944" x="10820400" y="1316038"/>
          <p14:tracePt t="10954" x="10793413" y="1330325"/>
          <p14:tracePt t="10970" x="10766425" y="1357313"/>
          <p14:tracePt t="10980" x="10737850" y="1398588"/>
          <p14:tracePt t="10986" x="10710863" y="1427163"/>
          <p14:tracePt t="11011" x="10655300" y="1508125"/>
          <p14:tracePt t="11015" x="10642600" y="1563688"/>
          <p14:tracePt t="11018" x="10615613" y="1604963"/>
          <p14:tracePt t="11026" x="10601325" y="1646238"/>
          <p14:tracePt t="11034" x="10574338" y="1714500"/>
          <p14:tracePt t="11045" x="10574338" y="1728788"/>
          <p14:tracePt t="11050" x="10560050" y="1755775"/>
          <p14:tracePt t="11058" x="10560050" y="1770063"/>
          <p14:tracePt t="11066" x="10560050" y="1782763"/>
          <p14:tracePt t="11074" x="10560050" y="1797050"/>
          <p14:tracePt t="11082" x="10560050" y="1824038"/>
          <p14:tracePt t="11090" x="10560050" y="1838325"/>
          <p14:tracePt t="11098" x="10560050" y="1879600"/>
          <p14:tracePt t="11106" x="10560050" y="1906588"/>
          <p14:tracePt t="11114" x="10560050" y="1947863"/>
          <p14:tracePt t="11122" x="10574338" y="1989138"/>
          <p14:tracePt t="11130" x="10574338" y="2030413"/>
          <p14:tracePt t="11137" x="10587038" y="2071688"/>
          <p14:tracePt t="11146" x="10601325" y="2125663"/>
          <p14:tracePt t="11153" x="10615613" y="2166938"/>
          <p14:tracePt t="11162" x="10628313" y="2208213"/>
          <p14:tracePt t="11170" x="10655300" y="2235200"/>
          <p14:tracePt t="11178" x="10669588" y="2276475"/>
          <p14:tracePt t="11186" x="10683875" y="2305050"/>
          <p14:tracePt t="11196" x="10710863" y="2332038"/>
          <p14:tracePt t="11202" x="10737850" y="2359025"/>
          <p14:tracePt t="11212" x="10766425" y="2386013"/>
          <p14:tracePt t="11218" x="10779125" y="2400300"/>
          <p14:tracePt t="11226" x="10820400" y="2427288"/>
          <p14:tracePt t="11235" x="10834688" y="2427288"/>
          <p14:tracePt t="11244" x="10888663" y="2455863"/>
          <p14:tracePt t="11252" x="10902950" y="2455863"/>
          <p14:tracePt t="11269" x="10971213" y="2468563"/>
          <p14:tracePt t="11276" x="10998200" y="2482850"/>
          <p14:tracePt t="11284" x="11026775" y="2482850"/>
          <p14:tracePt t="11296" x="11068050" y="2495550"/>
          <p14:tracePt t="11299" x="11095038" y="2495550"/>
          <p14:tracePt t="11308" x="11136313" y="2509838"/>
          <p14:tracePt t="11316" x="11204575" y="2524125"/>
          <p14:tracePt t="11324" x="11231563" y="2524125"/>
          <p14:tracePt t="11332" x="11272838" y="2536825"/>
          <p14:tracePt t="11340" x="11299825" y="2551113"/>
          <p14:tracePt t="11348" x="11382375" y="2565400"/>
          <p14:tracePt t="11355" x="11423650" y="2565400"/>
          <p14:tracePt t="11363" x="11464925" y="2565400"/>
          <p14:tracePt t="11372" x="11491913" y="2565400"/>
          <p14:tracePt t="11380" x="11574463" y="2565400"/>
          <p14:tracePt t="11388" x="11603038" y="2565400"/>
          <p14:tracePt t="11396" x="11630025" y="2551113"/>
          <p14:tracePt t="11404" x="11657013" y="2536825"/>
          <p14:tracePt t="11412" x="11671300" y="2536825"/>
          <p14:tracePt t="11420" x="11698288" y="2524125"/>
          <p14:tracePt t="11430" x="11739563" y="2482850"/>
          <p14:tracePt t="11436" x="11753850" y="2468563"/>
          <p14:tracePt t="11444" x="11766550" y="2455863"/>
          <p14:tracePt t="11452" x="11793538" y="2441575"/>
          <p14:tracePt t="11462" x="11807825" y="2427288"/>
          <p14:tracePt t="11468" x="11822113" y="2400300"/>
          <p14:tracePt t="11475" x="11849100" y="2386013"/>
          <p14:tracePt t="11484" x="11876088" y="2359025"/>
          <p14:tracePt t="11493" x="11890375" y="2332038"/>
          <p14:tracePt t="11500" x="11904663" y="2317750"/>
          <p14:tracePt t="11510" x="11917363" y="2290763"/>
          <p14:tracePt t="11516" x="11931650" y="2263775"/>
          <p14:tracePt t="11527" x="11944350" y="2235200"/>
          <p14:tracePt t="11534" x="11958638" y="2222500"/>
          <p14:tracePt t="11543" x="11972925" y="2193925"/>
          <p14:tracePt t="11550" x="11972925" y="2152650"/>
          <p14:tracePt t="11561" x="11985625" y="2125663"/>
          <p14:tracePt t="11566" x="11999913" y="2098675"/>
          <p14:tracePt t="11574" x="12014200" y="2071688"/>
          <p14:tracePt t="11582" x="12014200" y="2043113"/>
          <p14:tracePt t="11590" x="12026900" y="2016125"/>
          <p14:tracePt t="11598" x="12026900" y="1989138"/>
          <p14:tracePt t="11606" x="12041188" y="1933575"/>
          <p14:tracePt t="11613" x="12041188" y="1906588"/>
          <p14:tracePt t="11622" x="12041188" y="1865313"/>
          <p14:tracePt t="11630" x="12041188" y="1838325"/>
          <p14:tracePt t="11638" x="12041188" y="1797050"/>
          <p14:tracePt t="11646" x="12041188" y="1755775"/>
          <p14:tracePt t="11654" x="12041188" y="1728788"/>
          <p14:tracePt t="11662" x="12041188" y="1700213"/>
          <p14:tracePt t="11670" x="12041188" y="1673225"/>
          <p14:tracePt t="11678" x="12041188" y="1646238"/>
          <p14:tracePt t="11686" x="12041188" y="1619250"/>
          <p14:tracePt t="11695" x="12041188" y="1590675"/>
          <p14:tracePt t="11702" x="12026900" y="1563688"/>
          <p14:tracePt t="11710" x="12014200" y="1522413"/>
          <p14:tracePt t="11718" x="11999913" y="1495425"/>
          <p14:tracePt t="11728" x="11985625" y="1454150"/>
          <p14:tracePt t="11734" x="11958638" y="1427163"/>
          <p14:tracePt t="11742" x="11944350" y="1398588"/>
          <p14:tracePt t="11750" x="11931650" y="1371600"/>
          <p14:tracePt t="11761" x="11904663" y="1357313"/>
          <p14:tracePt t="11766" x="11890375" y="1330325"/>
          <p14:tracePt t="11782" x="11876088" y="1316038"/>
          <p14:tracePt t="11793" x="11863388" y="1303338"/>
          <p14:tracePt t="11800" x="11834813" y="1289050"/>
          <p14:tracePt t="11806" x="11822113" y="1276350"/>
          <p14:tracePt t="11816" x="11807825" y="1262063"/>
          <p14:tracePt t="11824" x="11793538" y="1247775"/>
          <p14:tracePt t="11840" x="11780838" y="1235075"/>
          <p14:tracePt t="11848" x="11766550" y="1235075"/>
          <p14:tracePt t="11864" x="11753850" y="1220788"/>
          <p14:tracePt t="11873" x="11725275" y="1220788"/>
          <p14:tracePt t="11880" x="11698288" y="1206500"/>
          <p14:tracePt t="11888" x="11657013" y="1179513"/>
          <p14:tracePt t="11896" x="11630025" y="1179513"/>
          <p14:tracePt t="11904" x="11603038" y="1165225"/>
          <p14:tracePt t="11912" x="11561763" y="1152525"/>
          <p14:tracePt t="11920" x="11547475" y="1152525"/>
          <p14:tracePt t="11928" x="11520488" y="1152525"/>
          <p14:tracePt t="11938" x="11506200" y="1152525"/>
          <p14:tracePt t="11944" x="11464925" y="1138238"/>
          <p14:tracePt t="11963" x="11423650" y="1138238"/>
          <p14:tracePt t="11968" x="11396663" y="1138238"/>
          <p14:tracePt t="11976" x="11369675" y="1138238"/>
          <p14:tracePt t="11984" x="11341100" y="1138238"/>
          <p14:tracePt t="11995" x="11328400" y="1138238"/>
          <p14:tracePt t="12000" x="11299825" y="1138238"/>
          <p14:tracePt t="12009" x="11260138" y="1152525"/>
          <p14:tracePt t="12016" x="11231563" y="1165225"/>
          <p14:tracePt t="12028" x="11190288" y="1179513"/>
          <p14:tracePt t="12032" x="11163300" y="1206500"/>
          <p14:tracePt t="12041" x="11136313" y="1220788"/>
          <p14:tracePt t="12048" x="11109325" y="1247775"/>
          <p14:tracePt t="12060" x="11039475" y="1303338"/>
          <p14:tracePt t="12064" x="10998200" y="1316038"/>
          <p14:tracePt t="12073" x="10971213" y="1344613"/>
          <p14:tracePt t="12082" x="10944225" y="1371600"/>
          <p14:tracePt t="12090" x="10917238" y="1385888"/>
          <p14:tracePt t="12098" x="10902950" y="1398588"/>
          <p14:tracePt t="12106" x="10888663" y="1412875"/>
          <p14:tracePt t="12114" x="10875963" y="1427163"/>
          <p14:tracePt t="12122" x="10861675" y="1454150"/>
          <p14:tracePt t="12130" x="10861675" y="1466850"/>
          <p14:tracePt t="12138" x="10847388" y="1481138"/>
          <p14:tracePt t="12146" x="10847388" y="1495425"/>
          <p14:tracePt t="12154" x="10847388" y="1522413"/>
          <p14:tracePt t="12162" x="10834688" y="1549400"/>
          <p14:tracePt t="12170" x="10834688" y="1590675"/>
          <p14:tracePt t="12178" x="10820400" y="1619250"/>
          <p14:tracePt t="12186" x="10820400" y="1673225"/>
          <p14:tracePt t="12194" x="10820400" y="1741488"/>
          <p14:tracePt t="12202" x="10820400" y="1770063"/>
          <p14:tracePt t="12210" x="10820400" y="1851025"/>
          <p14:tracePt t="12218" x="10820400" y="1892300"/>
          <p14:tracePt t="12225" x="10820400" y="1974850"/>
          <p14:tracePt t="12234" x="10820400" y="2001838"/>
          <p14:tracePt t="12242" x="10820400" y="2071688"/>
          <p14:tracePt t="12250" x="10820400" y="2084388"/>
          <p14:tracePt t="12260" x="10820400" y="2125663"/>
          <p14:tracePt t="12266" x="10820400" y="2139950"/>
          <p14:tracePt t="12274" x="10820400" y="2166938"/>
          <p14:tracePt t="12282" x="10820400" y="2181225"/>
          <p14:tracePt t="12293" x="10834688" y="2181225"/>
          <p14:tracePt t="12298" x="10834688" y="2193925"/>
          <p14:tracePt t="12306" x="10847388" y="2208213"/>
          <p14:tracePt t="12314" x="10847388" y="2222500"/>
          <p14:tracePt t="12323" x="10861675" y="2235200"/>
          <p14:tracePt t="12332" x="10875963" y="2249488"/>
          <p14:tracePt t="12338" x="10902950" y="2276475"/>
          <p14:tracePt t="12346" x="10917238" y="2290763"/>
          <p14:tracePt t="12356" x="10944225" y="2305050"/>
          <p14:tracePt t="12362" x="10971213" y="2332038"/>
          <p14:tracePt t="12370" x="11039475" y="2373313"/>
          <p14:tracePt t="12380" x="11068050" y="2386013"/>
          <p14:tracePt t="12388" x="11109325" y="2400300"/>
          <p14:tracePt t="12397" x="11190288" y="2427288"/>
          <p14:tracePt t="12404" x="11231563" y="2441575"/>
          <p14:tracePt t="12412" x="11272838" y="2441575"/>
          <p14:tracePt t="12420" x="11328400" y="2441575"/>
          <p14:tracePt t="12428" x="11369675" y="2441575"/>
          <p14:tracePt t="12436" x="11450638" y="2441575"/>
          <p14:tracePt t="12444" x="11479213" y="2441575"/>
          <p14:tracePt t="12452" x="11506200" y="2441575"/>
          <p14:tracePt t="12460" x="11520488" y="2427288"/>
          <p14:tracePt t="12468" x="11533188" y="2427288"/>
          <p14:tracePt t="12476" x="11547475" y="2414588"/>
          <p14:tracePt t="12484" x="11561763" y="2414588"/>
          <p14:tracePt t="12492" x="11561763" y="2400300"/>
          <p14:tracePt t="12508" x="11574463" y="2386013"/>
          <p14:tracePt t="12532" x="11574463" y="2373313"/>
          <p14:tracePt t="12556" x="11588750" y="2373313"/>
          <p14:tracePt t="12629" x="11588750" y="2359025"/>
          <p14:tracePt t="12637" x="0" y="0"/>
        </p14:tracePtLst>
        <p14:tracePtLst>
          <p14:tracePt t="14726" x="5773738" y="5129213"/>
          <p14:tracePt t="14773" x="5759450" y="5129213"/>
          <p14:tracePt t="14780" x="5746750" y="5143500"/>
          <p14:tracePt t="14790" x="5732463" y="5143500"/>
          <p14:tracePt t="14796" x="5705475" y="5157788"/>
          <p14:tracePt t="14804" x="5691188" y="5170488"/>
          <p14:tracePt t="14812" x="5664200" y="5170488"/>
          <p14:tracePt t="14820" x="5622925" y="5184775"/>
          <p14:tracePt t="14828" x="5595938" y="5184775"/>
          <p14:tracePt t="14836" x="5567363" y="5199063"/>
          <p14:tracePt t="14844" x="5540375" y="5199063"/>
          <p14:tracePt t="14852" x="5499100" y="5211763"/>
          <p14:tracePt t="14860" x="5457825" y="5226050"/>
          <p14:tracePt t="14868" x="5403850" y="5226050"/>
          <p14:tracePt t="14876" x="5335588" y="5238750"/>
          <p14:tracePt t="14886" x="5265738" y="5253038"/>
          <p14:tracePt t="14894" x="5197475" y="5280025"/>
          <p14:tracePt t="14902" x="5102225" y="5308600"/>
          <p14:tracePt t="14910" x="5005388" y="5335588"/>
          <p14:tracePt t="14918" x="4951413" y="5362575"/>
          <p14:tracePt t="14929" x="4841875" y="5391150"/>
          <p14:tracePt t="14934" x="4730750" y="5418138"/>
          <p14:tracePt t="14943" x="4621213" y="5459413"/>
          <p14:tracePt t="14950" x="4552950" y="5472113"/>
          <p14:tracePt t="14961" x="4443413" y="5513388"/>
          <p14:tracePt t="14966" x="4348163" y="5541963"/>
          <p14:tracePt t="14974" x="4292600" y="5581650"/>
          <p14:tracePt t="14982" x="4265613" y="5610225"/>
          <p14:tracePt t="14990" x="4237038" y="5637213"/>
          <p14:tracePt t="14998" x="4224338" y="5664200"/>
          <p14:tracePt t="15006" x="4210050" y="5692775"/>
          <p14:tracePt t="15014" x="4210050" y="5705475"/>
          <p14:tracePt t="15022" x="4210050" y="5719763"/>
          <p14:tracePt t="15030" x="4210050" y="5734050"/>
          <p14:tracePt t="15038" x="4210050" y="5746750"/>
          <p14:tracePt t="15046" x="4210050" y="5761038"/>
          <p14:tracePt t="15054" x="4210050" y="5788025"/>
          <p14:tracePt t="15062" x="4210050" y="5802313"/>
          <p14:tracePt t="15070" x="4210050" y="5815013"/>
          <p14:tracePt t="15078" x="4197350" y="5829300"/>
          <p14:tracePt t="15086" x="4197350" y="5856288"/>
          <p14:tracePt t="15094" x="4197350" y="5870575"/>
          <p14:tracePt t="15102" x="4197350" y="5897563"/>
          <p14:tracePt t="15111" x="4197350" y="5938838"/>
          <p14:tracePt t="15118" x="4197350" y="5953125"/>
          <p14:tracePt t="15127" x="4197350" y="5994400"/>
          <p14:tracePt t="15134" x="4197350" y="6007100"/>
          <p14:tracePt t="15143" x="4224338" y="6048375"/>
          <p14:tracePt t="15150" x="4237038" y="6076950"/>
          <p14:tracePt t="15160" x="4265613" y="6116638"/>
          <p14:tracePt t="15166" x="4292600" y="6145213"/>
          <p14:tracePt t="15174" x="4333875" y="6186488"/>
          <p14:tracePt t="15184" x="4360863" y="6199188"/>
          <p14:tracePt t="15192" x="4402138" y="6227763"/>
          <p14:tracePt t="15200" x="4429125" y="6240463"/>
          <p14:tracePt t="15208" x="4470400" y="6254750"/>
          <p14:tracePt t="15216" x="4538663" y="6267450"/>
          <p14:tracePt t="15224" x="4579938" y="6281738"/>
          <p14:tracePt t="15232" x="4676775" y="6281738"/>
          <p14:tracePt t="15240" x="4730750" y="6296025"/>
          <p14:tracePt t="15248" x="4800600" y="6296025"/>
          <p14:tracePt t="15256" x="4910138" y="6296025"/>
          <p14:tracePt t="15264" x="4964113" y="6296025"/>
          <p14:tracePt t="15272" x="5032375" y="6296025"/>
          <p14:tracePt t="15280" x="5143500" y="6296025"/>
          <p14:tracePt t="15288" x="5197475" y="6308725"/>
          <p14:tracePt t="15296" x="5265738" y="6308725"/>
          <p14:tracePt t="15304" x="5321300" y="6308725"/>
          <p14:tracePt t="15312" x="5457825" y="6308725"/>
          <p14:tracePt t="15320" x="5526088" y="6323013"/>
          <p14:tracePt t="15328" x="5608638" y="6323013"/>
          <p14:tracePt t="15336" x="5691188" y="6323013"/>
          <p14:tracePt t="15344" x="5897563" y="6323013"/>
          <p14:tracePt t="15363" x="5992813" y="6323013"/>
          <p14:tracePt t="15369" x="6253163" y="6323013"/>
          <p14:tracePt t="15376" x="6403975" y="6296025"/>
          <p14:tracePt t="15384" x="6513513" y="6267450"/>
          <p14:tracePt t="15395" x="6596063" y="6240463"/>
          <p14:tracePt t="15400" x="6651625" y="6199188"/>
          <p14:tracePt t="15408" x="6678613" y="6172200"/>
          <p14:tracePt t="15416" x="6705600" y="6145213"/>
          <p14:tracePt t="15424" x="6734175" y="6116638"/>
          <p14:tracePt t="15433" x="6761163" y="6076950"/>
          <p14:tracePt t="15440" x="6788150" y="6021388"/>
          <p14:tracePt t="15450" x="6816725" y="5980113"/>
          <p14:tracePt t="15457" x="6843713" y="5924550"/>
          <p14:tracePt t="15466" x="6870700" y="5884863"/>
          <p14:tracePt t="15472" x="6884988" y="5843588"/>
          <p14:tracePt t="15482" x="6884988" y="5815013"/>
          <p14:tracePt t="15489" x="6884988" y="5788025"/>
          <p14:tracePt t="15498" x="6884988" y="5773738"/>
          <p14:tracePt t="15506" x="6884988" y="5746750"/>
          <p14:tracePt t="15514" x="6884988" y="5734050"/>
          <p14:tracePt t="15522" x="6870700" y="5692775"/>
          <p14:tracePt t="15530" x="6843713" y="5678488"/>
          <p14:tracePt t="15538" x="6816725" y="5651500"/>
          <p14:tracePt t="15546" x="6788150" y="5622925"/>
          <p14:tracePt t="15554" x="6746875" y="5595938"/>
          <p14:tracePt t="15562" x="6705600" y="5581650"/>
          <p14:tracePt t="15570" x="6678613" y="5568950"/>
          <p14:tracePt t="15578" x="6665913" y="5568950"/>
          <p14:tracePt t="15586" x="6637338" y="5554663"/>
          <p14:tracePt t="15595" x="6610350" y="5541963"/>
          <p14:tracePt t="15602" x="6596063" y="5527675"/>
          <p14:tracePt t="15610" x="6554788" y="5513388"/>
          <p14:tracePt t="15618" x="6513513" y="5486400"/>
          <p14:tracePt t="15627" x="6459538" y="5445125"/>
          <p14:tracePt t="15634" x="6391275" y="5403850"/>
          <p14:tracePt t="15643" x="6323013" y="5349875"/>
          <p14:tracePt t="15650" x="6253163" y="5308600"/>
          <p14:tracePt t="15660" x="6172200" y="5267325"/>
          <p14:tracePt t="15666" x="6130925" y="5253038"/>
          <p14:tracePt t="15674" x="6048375" y="5211763"/>
          <p14:tracePt t="15682" x="5951538" y="5184775"/>
          <p14:tracePt t="15691" x="5883275" y="5170488"/>
          <p14:tracePt t="15698" x="5842000" y="5157788"/>
          <p14:tracePt t="15706" x="5773738" y="5143500"/>
          <p14:tracePt t="15714" x="5732463" y="5143500"/>
          <p14:tracePt t="15722" x="5678488" y="5129213"/>
          <p14:tracePt t="15730" x="5637213" y="5129213"/>
          <p14:tracePt t="15740" x="5622925" y="5129213"/>
          <p14:tracePt t="15746" x="5608638" y="5116513"/>
          <p14:tracePt t="15756" x="5595938" y="5116513"/>
          <p14:tracePt t="15761" x="5581650" y="5116513"/>
          <p14:tracePt t="15772" x="5567363" y="5102225"/>
          <p14:tracePt t="15780" x="5540375" y="5102225"/>
          <p14:tracePt t="15788" x="5513388" y="5087938"/>
          <p14:tracePt t="15796" x="5445125" y="5075238"/>
          <p14:tracePt t="15804" x="5403850" y="5075238"/>
          <p14:tracePt t="15812" x="5362575" y="5075238"/>
          <p14:tracePt t="15820" x="5265738" y="5075238"/>
          <p14:tracePt t="15828" x="5224463" y="5075238"/>
          <p14:tracePt t="15836" x="5129213" y="5075238"/>
          <p14:tracePt t="15844" x="5073650" y="5075238"/>
          <p14:tracePt t="15852" x="5032375" y="5075238"/>
          <p14:tracePt t="15862" x="4937125" y="5075238"/>
          <p14:tracePt t="15868" x="4895850" y="5075238"/>
          <p14:tracePt t="15876" x="4854575" y="5075238"/>
          <p14:tracePt t="15884" x="4786313" y="5075238"/>
          <p14:tracePt t="15894" x="4745038" y="5075238"/>
          <p14:tracePt t="15900" x="4703763" y="5087938"/>
          <p14:tracePt t="15908" x="4662488" y="5087938"/>
          <p14:tracePt t="15916" x="4594225" y="5087938"/>
          <p14:tracePt t="15926" x="4552950" y="5087938"/>
          <p14:tracePt t="15932" x="4511675" y="5087938"/>
          <p14:tracePt t="15940" x="4470400" y="5087938"/>
          <p14:tracePt t="15948" x="4402138" y="5102225"/>
          <p14:tracePt t="15957" x="4375150" y="5116513"/>
          <p14:tracePt t="15964" x="4348163" y="5116513"/>
          <p14:tracePt t="15972" x="4319588" y="5129213"/>
          <p14:tracePt t="15980" x="4292600" y="5143500"/>
          <p14:tracePt t="15988" x="4224338" y="5157788"/>
          <p14:tracePt t="15996" x="4197350" y="5170488"/>
          <p14:tracePt t="16004" x="4168775" y="5184775"/>
          <p14:tracePt t="16012" x="4127500" y="5199063"/>
          <p14:tracePt t="16020" x="4086225" y="5211763"/>
          <p14:tracePt t="16030" x="4044950" y="5226050"/>
          <p14:tracePt t="16036" x="3976688" y="5253038"/>
          <p14:tracePt t="16046" x="3949700" y="5253038"/>
          <p14:tracePt t="16052" x="3922713" y="5267325"/>
          <p14:tracePt t="16062" x="3894138" y="5280025"/>
          <p14:tracePt t="16070" x="3867150" y="5294313"/>
          <p14:tracePt t="16078" x="3840163" y="5294313"/>
          <p14:tracePt t="16086" x="3825875" y="5308600"/>
          <p14:tracePt t="16094" x="3798888" y="5321300"/>
          <p14:tracePt t="16104" x="3784600" y="5335588"/>
          <p14:tracePt t="16110" x="3743325" y="5362575"/>
          <p14:tracePt t="16118" x="3730625" y="5376863"/>
          <p14:tracePt t="16129" x="3703638" y="5403850"/>
          <p14:tracePt t="16134" x="3675063" y="5430838"/>
          <p14:tracePt t="16143" x="3662363" y="5445125"/>
          <p14:tracePt t="16150" x="3633788" y="5472113"/>
          <p14:tracePt t="16160" x="3606800" y="5500688"/>
          <p14:tracePt t="16166" x="3592513" y="5513388"/>
          <p14:tracePt t="16174" x="3579813" y="5541963"/>
          <p14:tracePt t="16182" x="3565525" y="5568950"/>
          <p14:tracePt t="16190" x="3565525" y="5581650"/>
          <p14:tracePt t="16198" x="3551238" y="5595938"/>
          <p14:tracePt t="16206" x="3551238" y="5622925"/>
          <p14:tracePt t="16214" x="3551238" y="5637213"/>
          <p14:tracePt t="16222" x="3551238" y="5651500"/>
          <p14:tracePt t="16230" x="3551238" y="5664200"/>
          <p14:tracePt t="16238" x="3551238" y="5678488"/>
          <p14:tracePt t="16246" x="3551238" y="5705475"/>
          <p14:tracePt t="16263" x="3551238" y="5746750"/>
          <p14:tracePt t="16270" x="3565525" y="5788025"/>
          <p14:tracePt t="16278" x="3579813" y="5843588"/>
          <p14:tracePt t="16286" x="3592513" y="5884863"/>
          <p14:tracePt t="16296" x="3621088" y="5924550"/>
          <p14:tracePt t="16302" x="3633788" y="5953125"/>
          <p14:tracePt t="16314" x="3662363" y="5980113"/>
          <p14:tracePt t="16318" x="3689350" y="6007100"/>
          <p14:tracePt t="16329" x="3716338" y="6021388"/>
          <p14:tracePt t="16336" x="3743325" y="6035675"/>
          <p14:tracePt t="16346" x="3771900" y="6048375"/>
          <p14:tracePt t="16352" x="3798888" y="6062663"/>
          <p14:tracePt t="16360" x="3854450" y="6076950"/>
          <p14:tracePt t="16368" x="3894138" y="6089650"/>
          <p14:tracePt t="16376" x="3976688" y="6116638"/>
          <p14:tracePt t="16384" x="4044950" y="6130925"/>
          <p14:tracePt t="16393" x="4114800" y="6157913"/>
          <p14:tracePt t="16400" x="4210050" y="6172200"/>
          <p14:tracePt t="16408" x="4306888" y="6186488"/>
          <p14:tracePt t="16416" x="4457700" y="6213475"/>
          <p14:tracePt t="16424" x="4567238" y="6227763"/>
          <p14:tracePt t="16432" x="4676775" y="6240463"/>
          <p14:tracePt t="16440" x="4772025" y="6240463"/>
          <p14:tracePt t="16448" x="4881563" y="6240463"/>
          <p14:tracePt t="16456" x="4937125" y="6240463"/>
          <p14:tracePt t="16464" x="5032375" y="6240463"/>
          <p14:tracePt t="16472" x="5114925" y="6240463"/>
          <p14:tracePt t="16482" x="5197475" y="6240463"/>
          <p14:tracePt t="16488" x="5294313" y="6240463"/>
          <p14:tracePt t="16496" x="5403850" y="6227763"/>
          <p14:tracePt t="16504" x="5457825" y="6213475"/>
          <p14:tracePt t="16512" x="5567363" y="6199188"/>
          <p14:tracePt t="16520" x="5691188" y="6186488"/>
          <p14:tracePt t="16529" x="5759450" y="6172200"/>
          <p14:tracePt t="16536" x="5910263" y="6172200"/>
          <p14:tracePt t="16550" x="6048375" y="6172200"/>
          <p14:tracePt t="16552" x="6116638" y="6157913"/>
          <p14:tracePt t="16560" x="6240463" y="6157913"/>
          <p14:tracePt t="16568" x="6323013" y="6145213"/>
          <p14:tracePt t="16581" x="6391275" y="6130925"/>
          <p14:tracePt t="16584" x="6418263" y="6116638"/>
          <p14:tracePt t="16594" x="6445250" y="6103938"/>
          <p14:tracePt t="16602" x="6459538" y="6076950"/>
          <p14:tracePt t="16610" x="6486525" y="6062663"/>
          <p14:tracePt t="16619" x="6500813" y="6035675"/>
          <p14:tracePt t="16626" x="6513513" y="5994400"/>
          <p14:tracePt t="16634" x="6542088" y="5965825"/>
          <p14:tracePt t="16643" x="6554788" y="5924550"/>
          <p14:tracePt t="16650" x="6569075" y="5884863"/>
          <p14:tracePt t="16658" x="6583363" y="5856288"/>
          <p14:tracePt t="16666" x="6610350" y="5815013"/>
          <p14:tracePt t="16674" x="6624638" y="5788025"/>
          <p14:tracePt t="16682" x="6637338" y="5746750"/>
          <p14:tracePt t="16690" x="6651625" y="5734050"/>
          <p14:tracePt t="16698" x="6651625" y="5705475"/>
          <p14:tracePt t="16706" x="6651625" y="5678488"/>
          <p14:tracePt t="16714" x="6651625" y="5651500"/>
          <p14:tracePt t="16722" x="6651625" y="5622925"/>
          <p14:tracePt t="16730" x="6651625" y="5581650"/>
          <p14:tracePt t="16738" x="6651625" y="5568950"/>
          <p14:tracePt t="16746" x="6651625" y="5541963"/>
          <p14:tracePt t="16754" x="6637338" y="5513388"/>
          <p14:tracePt t="16762" x="6624638" y="5500688"/>
          <p14:tracePt t="16770" x="6624638" y="5472113"/>
          <p14:tracePt t="16781" x="6610350" y="5459413"/>
          <p14:tracePt t="16786" x="6596063" y="5430838"/>
          <p14:tracePt t="16795" x="6583363" y="5418138"/>
          <p14:tracePt t="16802" x="6569075" y="5391150"/>
          <p14:tracePt t="16814" x="6542088" y="5376863"/>
          <p14:tracePt t="16818" x="6513513" y="5349875"/>
          <p14:tracePt t="16826" x="6486525" y="5321300"/>
          <p14:tracePt t="16834" x="6445250" y="5294313"/>
          <p14:tracePt t="16844" x="6418263" y="5294313"/>
          <p14:tracePt t="16852" x="6376988" y="5267325"/>
          <p14:tracePt t="16858" x="6323013" y="5253038"/>
          <p14:tracePt t="16866" x="6308725" y="5253038"/>
          <p14:tracePt t="16877" x="6253163" y="5238750"/>
          <p14:tracePt t="16882" x="6184900" y="5226050"/>
          <p14:tracePt t="16890" x="6157913" y="5211763"/>
          <p14:tracePt t="16900" x="6089650" y="5211763"/>
          <p14:tracePt t="16908" x="6007100" y="5199063"/>
          <p14:tracePt t="16919" x="5951538" y="5199063"/>
          <p14:tracePt t="16924" x="5856288" y="5199063"/>
          <p14:tracePt t="16932" x="5800725" y="5199063"/>
          <p14:tracePt t="16940" x="5691188" y="5199063"/>
          <p14:tracePt t="16951" x="5637213" y="5199063"/>
          <p14:tracePt t="16960" x="5526088" y="5199063"/>
          <p14:tracePt t="16964" x="5486400" y="5199063"/>
          <p14:tracePt t="16972" x="5389563" y="5199063"/>
          <p14:tracePt t="16982" x="5335588" y="5199063"/>
          <p14:tracePt t="16988" x="5294313" y="5199063"/>
          <p14:tracePt t="16996" x="5197475" y="5199063"/>
          <p14:tracePt t="17004" x="5156200" y="5199063"/>
          <p14:tracePt t="17014" x="5060950" y="5211763"/>
          <p14:tracePt t="17020" x="5005388" y="5211763"/>
          <p14:tracePt t="17028" x="4964113" y="5226050"/>
          <p14:tracePt t="17036" x="4854575" y="5238750"/>
          <p14:tracePt t="17046" x="4800600" y="5253038"/>
          <p14:tracePt t="17052" x="4745038" y="5267325"/>
          <p14:tracePt t="17060" x="4635500" y="5294313"/>
          <p14:tracePt t="17068" x="4567238" y="5308600"/>
          <p14:tracePt t="17076" x="4511675" y="5321300"/>
          <p14:tracePt t="17084" x="4457700" y="5349875"/>
          <p14:tracePt t="17094" x="4387850" y="5376863"/>
          <p14:tracePt t="17100" x="4348163" y="5391150"/>
          <p14:tracePt t="17108" x="4306888" y="5418138"/>
          <p14:tracePt t="17116" x="4278313" y="5430838"/>
          <p14:tracePt t="17124" x="4251325" y="5445125"/>
          <p14:tracePt t="17132" x="4237038" y="5459413"/>
          <p14:tracePt t="17140" x="4224338" y="5472113"/>
          <p14:tracePt t="17150" x="4210050" y="5486400"/>
          <p14:tracePt t="17156" x="4210050" y="5500688"/>
          <p14:tracePt t="17166" x="4197350" y="5527675"/>
          <p14:tracePt t="17172" x="4183063" y="5568950"/>
          <p14:tracePt t="17185" x="4168775" y="5610225"/>
          <p14:tracePt t="17190" x="4156075" y="5651500"/>
          <p14:tracePt t="17198" x="4141788" y="5692775"/>
          <p14:tracePt t="17206" x="4127500" y="5746750"/>
          <p14:tracePt t="17216" x="4127500" y="5788025"/>
          <p14:tracePt t="17222" x="4127500" y="5843588"/>
          <p14:tracePt t="17230" x="4127500" y="5870575"/>
          <p14:tracePt t="17238" x="4127500" y="5897563"/>
          <p14:tracePt t="17248" x="4127500" y="5924550"/>
          <p14:tracePt t="17254" x="4141788" y="5938838"/>
          <p14:tracePt t="17262" x="4156075" y="5965825"/>
          <p14:tracePt t="17270" x="4183063" y="5980113"/>
          <p14:tracePt t="17279" x="4210050" y="5994400"/>
          <p14:tracePt t="17286" x="4237038" y="6007100"/>
          <p14:tracePt t="17295" x="4292600" y="6035675"/>
          <p14:tracePt t="17302" x="4348163" y="6062663"/>
          <p14:tracePt t="17311" x="4429125" y="6076950"/>
          <p14:tracePt t="17318" x="4538663" y="6103938"/>
          <p14:tracePt t="17326" x="4579938" y="6116638"/>
          <p14:tracePt t="17334" x="4718050" y="6145213"/>
          <p14:tracePt t="17343" x="4854575" y="6172200"/>
          <p14:tracePt t="17350" x="4992688" y="6199188"/>
          <p14:tracePt t="17358" x="5060950" y="6199188"/>
          <p14:tracePt t="17366" x="5211763" y="6213475"/>
          <p14:tracePt t="17374" x="5362575" y="6213475"/>
          <p14:tracePt t="17382" x="5499100" y="6227763"/>
          <p14:tracePt t="17390" x="5637213" y="6227763"/>
          <p14:tracePt t="17398" x="5773738" y="6227763"/>
          <p14:tracePt t="17408" x="5910263" y="6227763"/>
          <p14:tracePt t="17416" x="6048375" y="6227763"/>
          <p14:tracePt t="17422" x="6172200" y="6227763"/>
          <p14:tracePt t="17434" x="6294438" y="6227763"/>
          <p14:tracePt t="17438" x="6391275" y="6213475"/>
          <p14:tracePt t="17448" x="6445250" y="6186488"/>
          <p14:tracePt t="17456" x="6473825" y="6172200"/>
          <p14:tracePt t="17463" x="6486525" y="6145213"/>
          <p14:tracePt t="17472" x="6500813" y="6130925"/>
          <p14:tracePt t="17484" x="6527800" y="6103938"/>
          <p14:tracePt t="17488" x="6527800" y="6089650"/>
          <p14:tracePt t="17496" x="6542088" y="6076950"/>
          <p14:tracePt t="17504" x="6554788" y="6062663"/>
          <p14:tracePt t="17520" x="6554788" y="6048375"/>
          <p14:tracePt t="17560" x="6554788" y="6035675"/>
          <p14:tracePt t="17608" x="0" y="0"/>
        </p14:tracePtLst>
        <p14:tracePtLst>
          <p14:tracePt t="21458" x="9818688" y="2427288"/>
          <p14:tracePt t="21464" x="9832975" y="2427288"/>
          <p14:tracePt t="21504" x="9847263" y="2427288"/>
          <p14:tracePt t="21520" x="9847263" y="2414588"/>
          <p14:tracePt t="21560" x="9847263" y="2400300"/>
          <p14:tracePt t="21568" x="9847263" y="2386013"/>
          <p14:tracePt t="21578" x="9847263" y="2373313"/>
          <p14:tracePt t="21584" x="9847263" y="2359025"/>
          <p14:tracePt t="21593" x="9847263" y="2344738"/>
          <p14:tracePt t="21600" x="9847263" y="2332038"/>
          <p14:tracePt t="21611" x="9832975" y="2317750"/>
          <p14:tracePt t="21630" x="9818688" y="2305050"/>
          <p14:tracePt t="21632" x="9805988" y="2276475"/>
          <p14:tracePt t="21640" x="9791700" y="2263775"/>
          <p14:tracePt t="21648" x="9779000" y="2249488"/>
          <p14:tracePt t="21658" x="9750425" y="2222500"/>
          <p14:tracePt t="21664" x="9723438" y="2208213"/>
          <p14:tracePt t="21672" x="9696450" y="2193925"/>
          <p14:tracePt t="21680" x="9640888" y="2181225"/>
          <p14:tracePt t="21688" x="9545638" y="2139950"/>
          <p14:tracePt t="21698" x="9475788" y="2112963"/>
          <p14:tracePt t="21705" x="9407525" y="2084388"/>
          <p14:tracePt t="21714" x="9339263" y="2057400"/>
          <p14:tracePt t="21722" x="9256713" y="2030413"/>
          <p14:tracePt t="21730" x="9105900" y="1974850"/>
          <p14:tracePt t="21738" x="9023350" y="1947863"/>
          <p14:tracePt t="21746" x="8942388" y="1933575"/>
          <p14:tracePt t="21754" x="8777288" y="1892300"/>
          <p14:tracePt t="21762" x="8694738" y="1879600"/>
          <p14:tracePt t="21770" x="8626475" y="1865313"/>
          <p14:tracePt t="21779" x="8488363" y="1851025"/>
          <p14:tracePt t="21786" x="8420100" y="1851025"/>
          <p14:tracePt t="21797" x="8366125" y="1851025"/>
          <p14:tracePt t="21802" x="8269288" y="1838325"/>
          <p14:tracePt t="21813" x="8215313" y="1838325"/>
          <p14:tracePt t="21818" x="8159750" y="1824038"/>
          <p14:tracePt t="21830" x="8035925" y="1809750"/>
          <p14:tracePt t="21835" x="7981950" y="1809750"/>
          <p14:tracePt t="21843" x="7913688" y="1809750"/>
          <p14:tracePt t="21850" x="7789863" y="1797050"/>
          <p14:tracePt t="21863" x="7721600" y="1782763"/>
          <p14:tracePt t="21868" x="7597775" y="1782763"/>
          <p14:tracePt t="21874" x="7542213" y="1782763"/>
          <p14:tracePt t="21883" x="7500938" y="1782763"/>
          <p14:tracePt t="21892" x="7391400" y="1782763"/>
          <p14:tracePt t="21898" x="7350125" y="1782763"/>
          <p14:tracePt t="21906" x="7296150" y="1782763"/>
          <p14:tracePt t="21914" x="7199313" y="1782763"/>
          <p14:tracePt t="21924" x="7159625" y="1782763"/>
          <p14:tracePt t="21930" x="7118350" y="1782763"/>
          <p14:tracePt t="21944" x="7021513" y="1782763"/>
          <p14:tracePt t="21949" x="6967538" y="1782763"/>
          <p14:tracePt t="21954" x="6926263" y="1782763"/>
          <p14:tracePt t="21962" x="6829425" y="1797050"/>
          <p14:tracePt t="21970" x="6788150" y="1797050"/>
          <p14:tracePt t="21981" x="6734175" y="1809750"/>
          <p14:tracePt t="21986" x="6651625" y="1824038"/>
          <p14:tracePt t="21996" x="6596063" y="1838325"/>
          <p14:tracePt t="22004" x="6542088" y="1851025"/>
          <p14:tracePt t="22013" x="6445250" y="1879600"/>
          <p14:tracePt t="22020" x="6391275" y="1892300"/>
          <p14:tracePt t="22029" x="6350000" y="1920875"/>
          <p14:tracePt t="22036" x="6253163" y="1962150"/>
          <p14:tracePt t="22045" x="6211888" y="1974850"/>
          <p14:tracePt t="22052" x="6184900" y="2001838"/>
          <p14:tracePt t="22065" x="6116638" y="2043113"/>
          <p14:tracePt t="22068" x="6089650" y="2071688"/>
          <p14:tracePt t="22077" x="6061075" y="2084388"/>
          <p14:tracePt t="22084" x="5992813" y="2139950"/>
          <p14:tracePt t="22096" x="5965825" y="2152650"/>
          <p14:tracePt t="22100" x="5938838" y="2181225"/>
          <p14:tracePt t="22109" x="5868988" y="2249488"/>
          <p14:tracePt t="22116" x="5829300" y="2290763"/>
          <p14:tracePt t="22127" x="5788025" y="2344738"/>
          <p14:tracePt t="22132" x="5759450" y="2400300"/>
          <p14:tracePt t="22140" x="5691188" y="2482850"/>
          <p14:tracePt t="22148" x="5664200" y="2536825"/>
          <p14:tracePt t="22157" x="5637213" y="2578100"/>
          <p14:tracePt t="22164" x="5608638" y="2619375"/>
          <p14:tracePt t="22172" x="5554663" y="2687638"/>
          <p14:tracePt t="22180" x="5540375" y="2716213"/>
          <p14:tracePt t="22188" x="5526088" y="2743200"/>
          <p14:tracePt t="22196" x="5499100" y="2770188"/>
          <p14:tracePt t="22204" x="5486400" y="2798763"/>
          <p14:tracePt t="22212" x="5486400" y="2825750"/>
          <p14:tracePt t="22220" x="5486400" y="2838450"/>
          <p14:tracePt t="22231" x="5486400" y="2867025"/>
          <p14:tracePt t="22236" x="5472113" y="2935288"/>
          <p14:tracePt t="22244" x="5472113" y="2990850"/>
          <p14:tracePt t="22252" x="5472113" y="3030538"/>
          <p14:tracePt t="22262" x="5472113" y="3086100"/>
          <p14:tracePt t="22268" x="5472113" y="3127375"/>
          <p14:tracePt t="22278" x="5472113" y="3236913"/>
          <p14:tracePt t="22284" x="5472113" y="3292475"/>
          <p14:tracePt t="22296" x="5472113" y="3360738"/>
          <p14:tracePt t="22302" x="5472113" y="3414713"/>
          <p14:tracePt t="22311" x="5472113" y="3470275"/>
          <p14:tracePt t="22318" x="5513388" y="3579813"/>
          <p14:tracePt t="22330" x="5526088" y="3635375"/>
          <p14:tracePt t="22334" x="5540375" y="3662363"/>
          <p14:tracePt t="22342" x="5567363" y="3703638"/>
          <p14:tracePt t="22350" x="5581650" y="3730625"/>
          <p14:tracePt t="22363" x="5608638" y="3744913"/>
          <p14:tracePt t="22366" x="5637213" y="3757613"/>
          <p14:tracePt t="22374" x="5718175" y="3813175"/>
          <p14:tracePt t="22382" x="5773738" y="3840163"/>
          <p14:tracePt t="22392" x="5829300" y="3867150"/>
          <p14:tracePt t="22398" x="5910263" y="3895725"/>
          <p14:tracePt t="22406" x="5992813" y="3922713"/>
          <p14:tracePt t="22414" x="6075363" y="3963988"/>
          <p14:tracePt t="22423" x="6184900" y="3990975"/>
          <p14:tracePt t="22430" x="6418263" y="4046538"/>
          <p14:tracePt t="22438" x="6542088" y="4073525"/>
          <p14:tracePt t="22446" x="6665913" y="4100513"/>
          <p14:tracePt t="22456" x="6775450" y="4129088"/>
          <p14:tracePt t="22462" x="6897688" y="4156075"/>
          <p14:tracePt t="22470" x="7007225" y="4170363"/>
          <p14:tracePt t="22480" x="7227888" y="4210050"/>
          <p14:tracePt t="22486" x="7323138" y="4224338"/>
          <p14:tracePt t="22499" x="7432675" y="4238625"/>
          <p14:tracePt t="22502" x="7653338" y="4251325"/>
          <p14:tracePt t="22511" x="7762875" y="4265613"/>
          <p14:tracePt t="22520" x="7872413" y="4279900"/>
          <p14:tracePt t="22530" x="8091488" y="4279900"/>
          <p14:tracePt t="22534" x="8186738" y="4279900"/>
          <p14:tracePt t="22543" x="8297863" y="4279900"/>
          <p14:tracePt t="22552" x="8502650" y="4292600"/>
          <p14:tracePt t="22561" x="8599488" y="4292600"/>
          <p14:tracePt t="22568" x="8791575" y="4292600"/>
          <p14:tracePt t="22577" x="8886825" y="4292600"/>
          <p14:tracePt t="22584" x="9051925" y="4292600"/>
          <p14:tracePt t="22592" x="9134475" y="4292600"/>
          <p14:tracePt t="22600" x="9297988" y="4292600"/>
          <p14:tracePt t="22608" x="9366250" y="4279900"/>
          <p14:tracePt t="22616" x="9490075" y="4265613"/>
          <p14:tracePt t="22624" x="9558338" y="4238625"/>
          <p14:tracePt t="22632" x="9667875" y="4210050"/>
          <p14:tracePt t="22640" x="9723438" y="4183063"/>
          <p14:tracePt t="22648" x="9832975" y="4141788"/>
          <p14:tracePt t="22656" x="9888538" y="4114800"/>
          <p14:tracePt t="22664" x="9998075" y="4046538"/>
          <p14:tracePt t="22672" x="10052050" y="4019550"/>
          <p14:tracePt t="22681" x="10148888" y="3949700"/>
          <p14:tracePt t="22688" x="10190163" y="3908425"/>
          <p14:tracePt t="22698" x="10285413" y="3813175"/>
          <p14:tracePt t="22704" x="10367963" y="3730625"/>
          <p14:tracePt t="22714" x="10394950" y="3676650"/>
          <p14:tracePt t="22720" x="10436225" y="3594100"/>
          <p14:tracePt t="22731" x="10463213" y="3552825"/>
          <p14:tracePt t="22736" x="10477500" y="3470275"/>
          <p14:tracePt t="22745" x="10491788" y="3429000"/>
          <p14:tracePt t="22752" x="10504488" y="3346450"/>
          <p14:tracePt t="22763" x="10504488" y="3305175"/>
          <p14:tracePt t="22768" x="10504488" y="3222625"/>
          <p14:tracePt t="22777" x="10504488" y="3195638"/>
          <p14:tracePt t="22784" x="10504488" y="3127375"/>
          <p14:tracePt t="22794" x="10504488" y="3100388"/>
          <p14:tracePt t="22800" x="10518775" y="3030538"/>
          <p14:tracePt t="22808" x="10518775" y="3003550"/>
          <p14:tracePt t="22816" x="10518775" y="2949575"/>
          <p14:tracePt t="22824" x="10518775" y="2908300"/>
          <p14:tracePt t="22834" x="10504488" y="2867025"/>
          <p14:tracePt t="22840" x="10477500" y="2784475"/>
          <p14:tracePt t="22851" x="10463213" y="2743200"/>
          <p14:tracePt t="22858" x="10423525" y="2647950"/>
          <p14:tracePt t="22866" x="10394950" y="2592388"/>
          <p14:tracePt t="22874" x="10353675" y="2551113"/>
          <p14:tracePt t="22884" x="10272713" y="2441575"/>
          <p14:tracePt t="22890" x="10217150" y="2386013"/>
          <p14:tracePt t="22898" x="10093325" y="2276475"/>
          <p14:tracePt t="22906" x="10039350" y="2235200"/>
          <p14:tracePt t="22916" x="9942513" y="2166938"/>
          <p14:tracePt t="22922" x="9847263" y="2112963"/>
          <p14:tracePt t="22930" x="9805988" y="2098675"/>
          <p14:tracePt t="22938" x="9737725" y="2071688"/>
          <p14:tracePt t="22961" x="9613900" y="2030413"/>
          <p14:tracePt t="22970" x="9531350" y="2001838"/>
          <p14:tracePt t="22980" x="9504363" y="1989138"/>
          <p14:tracePt t="22986" x="9407525" y="1962150"/>
          <p14:tracePt t="22996" x="9366250" y="1947863"/>
          <p14:tracePt t="23002" x="9271000" y="1933575"/>
          <p14:tracePt t="23011" x="9215438" y="1920875"/>
          <p14:tracePt t="23018" x="9174163" y="1906588"/>
          <p14:tracePt t="23029" x="9064625" y="1879600"/>
          <p14:tracePt t="23034" x="9010650" y="1865313"/>
          <p14:tracePt t="23042" x="8886825" y="1838325"/>
          <p14:tracePt t="23051" x="8831263" y="1824038"/>
          <p14:tracePt t="23058" x="8777288" y="1809750"/>
          <p14:tracePt t="23066" x="8680450" y="1797050"/>
          <p14:tracePt t="23074" x="8626475" y="1782763"/>
          <p14:tracePt t="23083" x="8570913" y="1782763"/>
          <p14:tracePt t="23090" x="8475663" y="1770063"/>
          <p14:tracePt t="23098" x="8434388" y="1770063"/>
          <p14:tracePt t="23106" x="8378825" y="1770063"/>
          <p14:tracePt t="23114" x="8324850" y="1770063"/>
          <p14:tracePt t="23124" x="8228013" y="1770063"/>
          <p14:tracePt t="23130" x="8174038" y="1770063"/>
          <p14:tracePt t="23140" x="8105775" y="1770063"/>
          <p14:tracePt t="23148" x="8050213" y="1770063"/>
          <p14:tracePt t="23156" x="7926388" y="1770063"/>
          <p14:tracePt t="23164" x="7858125" y="1782763"/>
          <p14:tracePt t="23172" x="7775575" y="1782763"/>
          <p14:tracePt t="23180" x="7707313" y="1782763"/>
          <p14:tracePt t="23189" x="7624763" y="1797050"/>
          <p14:tracePt t="23196" x="7473950" y="1797050"/>
          <p14:tracePt t="23204" x="7405688" y="1797050"/>
          <p14:tracePt t="23212" x="7323138" y="1797050"/>
          <p14:tracePt t="23220" x="7254875" y="1797050"/>
          <p14:tracePt t="23231" x="7199313" y="1797050"/>
          <p14:tracePt t="23236" x="7131050" y="1797050"/>
          <p14:tracePt t="23245" x="7077075" y="1797050"/>
          <p14:tracePt t="23252" x="6967538" y="1797050"/>
          <p14:tracePt t="23261" x="6926263" y="1797050"/>
          <p14:tracePt t="23268" x="6870700" y="1797050"/>
          <p14:tracePt t="23279" x="6816725" y="1797050"/>
          <p14:tracePt t="23284" x="6761163" y="1797050"/>
          <p14:tracePt t="23292" x="6705600" y="1809750"/>
          <p14:tracePt t="23300" x="6651625" y="1809750"/>
          <p14:tracePt t="23308" x="6596063" y="1824038"/>
          <p14:tracePt t="23316" x="6527800" y="1824038"/>
          <p14:tracePt t="23324" x="6459538" y="1838325"/>
          <p14:tracePt t="23332" x="6391275" y="1851025"/>
          <p14:tracePt t="23340" x="6267450" y="1879600"/>
          <p14:tracePt t="23348" x="6184900" y="1906588"/>
          <p14:tracePt t="23359" x="6116638" y="1920875"/>
          <p14:tracePt t="23364" x="6048375" y="1933575"/>
          <p14:tracePt t="23375" x="5980113" y="1947863"/>
          <p14:tracePt t="23381" x="5910263" y="1962150"/>
          <p14:tracePt t="23389" x="5842000" y="1974850"/>
          <p14:tracePt t="23396" x="5773738" y="1989138"/>
          <p14:tracePt t="23406" x="5705475" y="2001838"/>
          <p14:tracePt t="23412" x="5649913" y="2016125"/>
          <p14:tracePt t="23424" x="5581650" y="2030413"/>
          <p14:tracePt t="23430" x="5526088" y="2043113"/>
          <p14:tracePt t="23439" x="5486400" y="2071688"/>
          <p14:tracePt t="23446" x="5430838" y="2084388"/>
          <p14:tracePt t="23454" x="5389563" y="2112963"/>
          <p14:tracePt t="23462" x="5348288" y="2139950"/>
          <p14:tracePt t="23470" x="5307013" y="2166938"/>
          <p14:tracePt t="23481" x="5280025" y="2193925"/>
          <p14:tracePt t="23486" x="5238750" y="2222500"/>
          <p14:tracePt t="23494" x="5197475" y="2249488"/>
          <p14:tracePt t="23502" x="5170488" y="2276475"/>
          <p14:tracePt t="23512" x="5129213" y="2305050"/>
          <p14:tracePt t="23518" x="5087938" y="2332038"/>
          <p14:tracePt t="23527" x="5060950" y="2344738"/>
          <p14:tracePt t="23534" x="5032375" y="2373313"/>
          <p14:tracePt t="23542" x="5019675" y="2386013"/>
          <p14:tracePt t="23553" x="5005388" y="2386013"/>
          <p14:tracePt t="23558" x="4992688" y="2414588"/>
          <p14:tracePt t="23566" x="4964113" y="2427288"/>
          <p14:tracePt t="23574" x="4951413" y="2427288"/>
          <p14:tracePt t="23582" x="4922838" y="2455863"/>
          <p14:tracePt t="23590" x="4910138" y="2468563"/>
          <p14:tracePt t="23598" x="4881563" y="2495550"/>
          <p14:tracePt t="23606" x="4868863" y="2524125"/>
          <p14:tracePt t="23615" x="4841875" y="2565400"/>
          <p14:tracePt t="23622" x="4827588" y="2592388"/>
          <p14:tracePt t="23630" x="4786313" y="2647950"/>
          <p14:tracePt t="23638" x="4759325" y="2674938"/>
          <p14:tracePt t="23646" x="4718050" y="2743200"/>
          <p14:tracePt t="23654" x="4703763" y="2784475"/>
          <p14:tracePt t="23662" x="4662488" y="2852738"/>
          <p14:tracePt t="23670" x="4649788" y="2879725"/>
          <p14:tracePt t="23678" x="4635500" y="2921000"/>
          <p14:tracePt t="23686" x="4608513" y="2976563"/>
          <p14:tracePt t="23696" x="4594225" y="3003550"/>
          <p14:tracePt t="23702" x="4579938" y="3030538"/>
          <p14:tracePt t="23712" x="4579938" y="3059113"/>
          <p14:tracePt t="23720" x="4579938" y="3071813"/>
          <p14:tracePt t="23729" x="4567238" y="3086100"/>
          <p14:tracePt t="23737" x="4567238" y="3113088"/>
          <p14:tracePt t="23745" x="4567238" y="3127375"/>
          <p14:tracePt t="23752" x="4567238" y="3154363"/>
          <p14:tracePt t="23761" x="4579938" y="3209925"/>
          <p14:tracePt t="23769" x="4594225" y="3263900"/>
          <p14:tracePt t="23779" x="4608513" y="3333750"/>
          <p14:tracePt t="23784" x="4621213" y="3402013"/>
          <p14:tracePt t="23792" x="4621213" y="3429000"/>
          <p14:tracePt t="23800" x="4635500" y="3484563"/>
          <p14:tracePt t="23808" x="4662488" y="3538538"/>
          <p14:tracePt t="23817" x="4691063" y="3594100"/>
          <p14:tracePt t="23824" x="4703763" y="3621088"/>
          <p14:tracePt t="23832" x="4730750" y="3689350"/>
          <p14:tracePt t="23840" x="4772025" y="3757613"/>
          <p14:tracePt t="23848" x="4800600" y="3786188"/>
          <p14:tracePt t="23856" x="4854575" y="3854450"/>
          <p14:tracePt t="23864" x="4922838" y="3908425"/>
          <p14:tracePt t="23872" x="4964113" y="3937000"/>
          <p14:tracePt t="23880" x="5060950" y="3978275"/>
          <p14:tracePt t="23890" x="5114925" y="4005263"/>
          <p14:tracePt t="23896" x="5238750" y="4032250"/>
          <p14:tracePt t="23904" x="5294313" y="4059238"/>
          <p14:tracePt t="23912" x="5430838" y="4087813"/>
          <p14:tracePt t="23920" x="5499100" y="4100513"/>
          <p14:tracePt t="23930" x="5649913" y="4129088"/>
          <p14:tracePt t="23936" x="5718175" y="4141788"/>
          <p14:tracePt t="23945" x="5868988" y="4170363"/>
          <p14:tracePt t="23952" x="5938838" y="4197350"/>
          <p14:tracePt t="23960" x="6075363" y="4224338"/>
          <p14:tracePt t="23972" x="6157913" y="4238625"/>
          <p14:tracePt t="23977" x="6226175" y="4251325"/>
          <p14:tracePt t="23984" x="6391275" y="4292600"/>
          <p14:tracePt t="23994" x="6473825" y="4306888"/>
          <p14:tracePt t="24004" x="6569075" y="4321175"/>
          <p14:tracePt t="24013" x="6761163" y="4362450"/>
          <p14:tracePt t="24018" x="6870700" y="4375150"/>
          <p14:tracePt t="24028" x="6967538" y="4402138"/>
          <p14:tracePt t="24035" x="7199313" y="4430713"/>
          <p14:tracePt t="24042" x="7310438" y="4443413"/>
          <p14:tracePt t="24050" x="7432675" y="4457700"/>
          <p14:tracePt t="24058" x="7542213" y="4457700"/>
          <p14:tracePt t="24067" x="7775575" y="4471988"/>
          <p14:tracePt t="24074" x="7899400" y="4471988"/>
          <p14:tracePt t="24082" x="8008938" y="4471988"/>
          <p14:tracePt t="24090" x="8132763" y="4471988"/>
          <p14:tracePt t="24098" x="8337550" y="4443413"/>
          <p14:tracePt t="24106" x="8434388" y="4430713"/>
          <p14:tracePt t="24114" x="8516938" y="4402138"/>
          <p14:tracePt t="24122" x="8653463" y="4375150"/>
          <p14:tracePt t="24130" x="8721725" y="4362450"/>
          <p14:tracePt t="24138" x="8845550" y="4348163"/>
          <p14:tracePt t="24146" x="8913813" y="4333875"/>
          <p14:tracePt t="24154" x="8982075" y="4321175"/>
          <p14:tracePt t="24162" x="9105900" y="4292600"/>
          <p14:tracePt t="24170" x="9188450" y="4279900"/>
          <p14:tracePt t="24178" x="9256713" y="4265613"/>
          <p14:tracePt t="24186" x="9380538" y="4224338"/>
          <p14:tracePt t="24194" x="9448800" y="4210050"/>
          <p14:tracePt t="24202" x="9504363" y="4183063"/>
          <p14:tracePt t="24210" x="9613900" y="4129088"/>
          <p14:tracePt t="24218" x="9667875" y="4100513"/>
          <p14:tracePt t="24227" x="9723438" y="4059238"/>
          <p14:tracePt t="24234" x="9805988" y="3963988"/>
          <p14:tracePt t="24242" x="9859963" y="3867150"/>
          <p14:tracePt t="24250" x="9901238" y="3786188"/>
          <p14:tracePt t="24258" x="9929813" y="3689350"/>
          <p14:tracePt t="24268" x="9969500" y="3565525"/>
          <p14:tracePt t="24274" x="9983788" y="3455988"/>
          <p14:tracePt t="24284" x="9998075" y="3360738"/>
          <p14:tracePt t="24292" x="10010775" y="3278188"/>
          <p14:tracePt t="24302" x="10010775" y="3195638"/>
          <p14:tracePt t="24308" x="10010775" y="3141663"/>
          <p14:tracePt t="24316" x="10010775" y="3086100"/>
          <p14:tracePt t="24324" x="10025063" y="3044825"/>
          <p14:tracePt t="24333" x="10025063" y="3003550"/>
          <p14:tracePt t="24340" x="10025063" y="2990850"/>
          <p14:tracePt t="24348" x="10025063" y="2949575"/>
          <p14:tracePt t="24356" x="10025063" y="2921000"/>
          <p14:tracePt t="24364" x="10025063" y="2879725"/>
          <p14:tracePt t="24372" x="10025063" y="2852738"/>
          <p14:tracePt t="24380" x="10025063" y="2798763"/>
          <p14:tracePt t="24388" x="9998075" y="2743200"/>
          <p14:tracePt t="24396" x="9983788" y="2716213"/>
          <p14:tracePt t="24404" x="9942513" y="2633663"/>
          <p14:tracePt t="24413" x="9888538" y="2551113"/>
          <p14:tracePt t="24420" x="9859963" y="2509838"/>
          <p14:tracePt t="24428" x="9791700" y="2414588"/>
          <p14:tracePt t="24436" x="9750425" y="2386013"/>
          <p14:tracePt t="24444" x="9682163" y="2317750"/>
          <p14:tracePt t="24452" x="9613900" y="2249488"/>
          <p14:tracePt t="24460" x="9572625" y="2222500"/>
          <p14:tracePt t="24468" x="9504363" y="2166938"/>
          <p14:tracePt t="24477" x="9463088" y="2152650"/>
          <p14:tracePt t="24484" x="9436100" y="2125663"/>
          <p14:tracePt t="24492" x="9380538" y="2098675"/>
          <p14:tracePt t="24500" x="9353550" y="2084388"/>
          <p14:tracePt t="24508" x="9285288" y="2043113"/>
          <p14:tracePt t="24516" x="9256713" y="2030413"/>
          <p14:tracePt t="24524" x="9174163" y="1989138"/>
          <p14:tracePt t="24533" x="9147175" y="1974850"/>
          <p14:tracePt t="24542" x="9093200" y="1962150"/>
          <p14:tracePt t="24548" x="9010650" y="1920875"/>
          <p14:tracePt t="24558" x="8969375" y="1906588"/>
          <p14:tracePt t="24566" x="8913813" y="1879600"/>
          <p14:tracePt t="24574" x="8831263" y="1851025"/>
          <p14:tracePt t="24582" x="8791575" y="1838325"/>
          <p14:tracePt t="24590" x="8736013" y="1824038"/>
          <p14:tracePt t="24598" x="8694738" y="1809750"/>
          <p14:tracePt t="24606" x="8585200" y="1782763"/>
          <p14:tracePt t="24614" x="8529638" y="1782763"/>
          <p14:tracePt t="24622" x="8475663" y="1770063"/>
          <p14:tracePt t="24631" x="8420100" y="1770063"/>
          <p14:tracePt t="24638" x="8310563" y="1755775"/>
          <p14:tracePt t="24646" x="8256588" y="1755775"/>
          <p14:tracePt t="24654" x="8186738" y="1741488"/>
          <p14:tracePt t="24662" x="8132763" y="1741488"/>
          <p14:tracePt t="24674" x="8023225" y="1728788"/>
          <p14:tracePt t="24679" x="7981950" y="1714500"/>
          <p14:tracePt t="24686" x="7926388" y="1700213"/>
          <p14:tracePt t="24694" x="7872413" y="1687513"/>
          <p14:tracePt t="24704" x="7816850" y="1687513"/>
          <p14:tracePt t="24710" x="7762875" y="1673225"/>
          <p14:tracePt t="24718" x="7639050" y="1646238"/>
          <p14:tracePt t="24726" x="7570788" y="1646238"/>
          <p14:tracePt t="24735" x="7500938" y="1631950"/>
          <p14:tracePt t="24742" x="7446963" y="1619250"/>
          <p14:tracePt t="24750" x="7378700" y="1619250"/>
          <p14:tracePt t="24757" x="7296150" y="1619250"/>
          <p14:tracePt t="24767" x="7227888" y="1604963"/>
          <p14:tracePt t="24773" x="7159625" y="1604963"/>
          <p14:tracePt t="24782" x="7007225" y="1604963"/>
          <p14:tracePt t="24790" x="6938963" y="1604963"/>
          <p14:tracePt t="24800" x="6870700" y="1619250"/>
          <p14:tracePt t="24806" x="6802438" y="1646238"/>
          <p14:tracePt t="24816" x="6734175" y="1658938"/>
          <p14:tracePt t="24822" x="6665913" y="1673225"/>
          <p14:tracePt t="24832" x="6596063" y="1700213"/>
          <p14:tracePt t="24837" x="6527800" y="1714500"/>
          <p14:tracePt t="24847" x="6445250" y="1741488"/>
          <p14:tracePt t="24856" x="6376988" y="1770063"/>
          <p14:tracePt t="24864" x="6308725" y="1797050"/>
          <p14:tracePt t="24872" x="6240463" y="1824038"/>
          <p14:tracePt t="24879" x="6172200" y="1851025"/>
          <p14:tracePt t="24888" x="6102350" y="1879600"/>
          <p14:tracePt t="24896" x="6034088" y="1892300"/>
          <p14:tracePt t="24904" x="5965825" y="1920875"/>
          <p14:tracePt t="24913" x="5897563" y="1933575"/>
          <p14:tracePt t="24919" x="5829300" y="1962150"/>
          <p14:tracePt t="24928" x="5759450" y="1974850"/>
          <p14:tracePt t="24936" x="5691188" y="2001838"/>
          <p14:tracePt t="24944" x="5622925" y="2030413"/>
          <p14:tracePt t="24951" x="5554663" y="2071688"/>
          <p14:tracePt t="24964" x="5499100" y="2098675"/>
          <p14:tracePt t="24968" x="5430838" y="2139950"/>
          <p14:tracePt t="24976" x="5362575" y="2181225"/>
          <p14:tracePt t="24983" x="5294313" y="2222500"/>
          <p14:tracePt t="24991" x="5224463" y="2276475"/>
          <p14:tracePt t="24999" x="5170488" y="2332038"/>
          <p14:tracePt t="25007" x="5114925" y="2386013"/>
          <p14:tracePt t="25016" x="5060950" y="2441575"/>
          <p14:tracePt t="25023" x="5005388" y="2482850"/>
          <p14:tracePt t="25032" x="4964113" y="2536825"/>
          <p14:tracePt t="25039" x="4910138" y="2578100"/>
          <p14:tracePt t="25048" x="4854575" y="2619375"/>
          <p14:tracePt t="25055" x="4813300" y="2660650"/>
          <p14:tracePt t="25065" x="4759325" y="2701925"/>
          <p14:tracePt t="25072" x="4718050" y="2743200"/>
          <p14:tracePt t="25080" x="4676775" y="2798763"/>
          <p14:tracePt t="25088" x="4635500" y="2838450"/>
          <p14:tracePt t="25097" x="4608513" y="2879725"/>
          <p14:tracePt t="25104" x="4579938" y="2935288"/>
          <p14:tracePt t="25120" x="4552950" y="2990850"/>
          <p14:tracePt t="25132" x="4525963" y="3059113"/>
          <p14:tracePt t="25136" x="4511675" y="3113088"/>
          <p14:tracePt t="25146" x="4484688" y="3181350"/>
          <p14:tracePt t="25154" x="4470400" y="3251200"/>
          <p14:tracePt t="25163" x="4457700" y="3305175"/>
          <p14:tracePt t="25170" x="4443413" y="3360738"/>
          <p14:tracePt t="25178" x="4443413" y="3402013"/>
          <p14:tracePt t="25185" x="4443413" y="3429000"/>
          <p14:tracePt t="25193" x="4443413" y="3455988"/>
          <p14:tracePt t="25201" x="4443413" y="3484563"/>
          <p14:tracePt t="25210" x="4443413" y="3511550"/>
          <p14:tracePt t="25217" x="4457700" y="3552825"/>
          <p14:tracePt t="25226" x="4470400" y="3565525"/>
          <p14:tracePt t="25233" x="4498975" y="3621088"/>
          <p14:tracePt t="25242" x="4511675" y="3648075"/>
          <p14:tracePt t="25249" x="4525963" y="3703638"/>
          <p14:tracePt t="25258" x="4552950" y="3730625"/>
          <p14:tracePt t="25267" x="4567238" y="3771900"/>
          <p14:tracePt t="25274" x="4594225" y="3813175"/>
          <p14:tracePt t="25281" x="4649788" y="3867150"/>
          <p14:tracePt t="25290" x="4676775" y="3908425"/>
          <p14:tracePt t="25299" x="4718050" y="3949700"/>
          <p14:tracePt t="25306" x="4759325" y="3990975"/>
          <p14:tracePt t="25314" x="4813300" y="4019550"/>
          <p14:tracePt t="25321" x="4868863" y="4059238"/>
          <p14:tracePt t="25330" x="4951413" y="4100513"/>
          <p14:tracePt t="25338" x="4992688" y="4114800"/>
          <p14:tracePt t="25346" x="5073650" y="4141788"/>
          <p14:tracePt t="25353" x="5170488" y="4183063"/>
          <p14:tracePt t="25362" x="5280025" y="4210050"/>
          <p14:tracePt t="25370" x="5416550" y="4238625"/>
          <p14:tracePt t="25378" x="5486400" y="4265613"/>
          <p14:tracePt t="25386" x="5622925" y="4306888"/>
          <p14:tracePt t="25393" x="5773738" y="4348163"/>
          <p14:tracePt t="25402" x="5951538" y="4389438"/>
          <p14:tracePt t="25411" x="6048375" y="4402138"/>
          <p14:tracePt t="25418" x="6211888" y="4430713"/>
          <p14:tracePt t="25428" x="6294438" y="4443413"/>
          <p14:tracePt t="25436" x="6473825" y="4471988"/>
          <p14:tracePt t="25444" x="6637338" y="4498975"/>
          <p14:tracePt t="25454" x="6719888" y="4513263"/>
          <p14:tracePt t="25460" x="6856413" y="4525963"/>
          <p14:tracePt t="25469" x="6967538" y="4540250"/>
          <p14:tracePt t="25476" x="7062788" y="4540250"/>
          <p14:tracePt t="25485" x="7118350" y="4552950"/>
          <p14:tracePt t="25492" x="7213600" y="4552950"/>
          <p14:tracePt t="25500" x="7310438" y="4552950"/>
          <p14:tracePt t="25507" x="7364413" y="4552950"/>
          <p14:tracePt t="25516" x="7488238" y="4540250"/>
          <p14:tracePt t="25524" x="7542213" y="4540250"/>
          <p14:tracePt t="25533" x="7680325" y="4513263"/>
          <p14:tracePt t="25540" x="7831138" y="4498975"/>
          <p14:tracePt t="25547" x="7913688" y="4484688"/>
          <p14:tracePt t="25556" x="8077200" y="4457700"/>
          <p14:tracePt t="25563" x="8174038" y="4443413"/>
          <p14:tracePt t="25571" x="8337550" y="4416425"/>
          <p14:tracePt t="25579" x="8420100" y="4402138"/>
          <p14:tracePt t="25588" x="8502650" y="4375150"/>
          <p14:tracePt t="25596" x="8667750" y="4321175"/>
          <p14:tracePt t="25604" x="8750300" y="4292600"/>
          <p14:tracePt t="25612" x="8928100" y="4210050"/>
          <p14:tracePt t="25620" x="9010650" y="4170363"/>
          <p14:tracePt t="25630" x="9161463" y="4100513"/>
          <p14:tracePt t="25636" x="9244013" y="4059238"/>
          <p14:tracePt t="25643" x="9324975" y="4019550"/>
          <p14:tracePt t="25652" x="9463088" y="3949700"/>
          <p14:tracePt t="25660" x="9531350" y="3908425"/>
          <p14:tracePt t="25668" x="9586913" y="3881438"/>
          <p14:tracePt t="25676" x="9682163" y="3798888"/>
          <p14:tracePt t="25688" x="9764713" y="3730625"/>
          <p14:tracePt t="25692" x="9805988" y="3662363"/>
          <p14:tracePt t="25703" x="9847263" y="3594100"/>
          <p14:tracePt t="25708" x="9888538" y="3511550"/>
          <p14:tracePt t="25721" x="9915525" y="3387725"/>
          <p14:tracePt t="25726" x="9942513" y="3292475"/>
          <p14:tracePt t="25733" x="9956800" y="3209925"/>
          <p14:tracePt t="25741" x="9969500" y="3113088"/>
          <p14:tracePt t="25750" x="9969500" y="3030538"/>
          <p14:tracePt t="25758" x="9983788" y="2949575"/>
          <p14:tracePt t="25766" x="9998075" y="2921000"/>
          <p14:tracePt t="25774" x="9998075" y="2867025"/>
          <p14:tracePt t="25782" x="9998075" y="2825750"/>
          <p14:tracePt t="25790" x="9998075" y="2798763"/>
          <p14:tracePt t="25798" x="9998075" y="2770188"/>
          <p14:tracePt t="25806" x="9969500" y="2701925"/>
          <p14:tracePt t="25814" x="9942513" y="2647950"/>
          <p14:tracePt t="25821" x="9915525" y="2592388"/>
          <p14:tracePt t="25829" x="9888538" y="2536825"/>
          <p14:tracePt t="25838" x="9847263" y="2495550"/>
          <p14:tracePt t="25846" x="9791700" y="2441575"/>
          <p14:tracePt t="25854" x="9737725" y="2386013"/>
          <p14:tracePt t="25861" x="9696450" y="2344738"/>
          <p14:tracePt t="25870" x="9640888" y="2305050"/>
          <p14:tracePt t="25878" x="9628188" y="2276475"/>
          <p14:tracePt t="25886" x="9572625" y="2249488"/>
          <p14:tracePt t="25894" x="9531350" y="2222500"/>
          <p14:tracePt t="25901" x="9490075" y="2193925"/>
          <p14:tracePt t="25912" x="9463088" y="2181225"/>
          <p14:tracePt t="25917" x="9421813" y="2166938"/>
          <p14:tracePt t="25926" x="9380538" y="2139950"/>
          <p14:tracePt t="25934" x="9324975" y="2112963"/>
          <p14:tracePt t="25941" x="9297988" y="2098675"/>
          <p14:tracePt t="25953" x="9215438" y="2057400"/>
          <p14:tracePt t="25960" x="9188450" y="2043113"/>
          <p14:tracePt t="25966" x="9093200" y="2016125"/>
          <p14:tracePt t="25974" x="9010650" y="1989138"/>
          <p14:tracePt t="25985" x="8969375" y="1974850"/>
          <p14:tracePt t="25990" x="8872538" y="1947863"/>
          <p14:tracePt t="26000" x="8831263" y="1947863"/>
          <p14:tracePt t="26008" x="8750300" y="1933575"/>
          <p14:tracePt t="26016" x="8709025" y="1920875"/>
          <p14:tracePt t="26024" x="8667750" y="1920875"/>
          <p14:tracePt t="26032" x="8585200" y="1906588"/>
          <p14:tracePt t="26040" x="8558213" y="1906588"/>
          <p14:tracePt t="26047" x="8488363" y="1906588"/>
          <p14:tracePt t="26056" x="8461375" y="1906588"/>
          <p14:tracePt t="26064" x="8393113" y="1906588"/>
          <p14:tracePt t="26072" x="8366125" y="1906588"/>
          <p14:tracePt t="26079" x="8337550" y="1920875"/>
          <p14:tracePt t="26088" x="8256588" y="1920875"/>
          <p14:tracePt t="26096" x="8215313" y="1933575"/>
          <p14:tracePt t="26104" x="8174038" y="1933575"/>
          <p14:tracePt t="26111" x="8091488" y="1933575"/>
          <p14:tracePt t="26119" x="8035925" y="1933575"/>
          <p14:tracePt t="26128" x="7981950" y="1933575"/>
          <p14:tracePt t="26135" x="7926388" y="1933575"/>
          <p14:tracePt t="26143" x="7831138" y="1933575"/>
          <p14:tracePt t="26152" x="7775575" y="1933575"/>
          <p14:tracePt t="26160" x="7734300" y="1933575"/>
          <p14:tracePt t="26170" x="7653338" y="1933575"/>
          <p14:tracePt t="26176" x="7624763" y="1933575"/>
          <p14:tracePt t="26185" x="7583488" y="1933575"/>
          <p14:tracePt t="26191" x="7542213" y="1933575"/>
          <p14:tracePt t="26200" x="7529513" y="1933575"/>
          <p14:tracePt t="26208" x="7515225" y="1933575"/>
          <p14:tracePt t="26378" x="0" y="0"/>
        </p14:tracePtLst>
        <p14:tracePtLst>
          <p14:tracePt t="28832" x="7323138" y="1152525"/>
          <p14:tracePt t="28988" x="7310438" y="1152525"/>
          <p14:tracePt t="28999" x="7296150" y="1152525"/>
          <p14:tracePt t="29004" x="7269163" y="1152525"/>
          <p14:tracePt t="29012" x="7240588" y="1152525"/>
          <p14:tracePt t="29020" x="7213600" y="1152525"/>
          <p14:tracePt t="29032" x="7159625" y="1152525"/>
          <p14:tracePt t="29047" x="7035800" y="1152525"/>
          <p14:tracePt t="29062" x="6884988" y="1152525"/>
          <p14:tracePt t="29070" x="6775450" y="1152525"/>
          <p14:tracePt t="29078" x="6705600" y="1165225"/>
          <p14:tracePt t="29088" x="6583363" y="1165225"/>
          <p14:tracePt t="29095" x="6527800" y="1165225"/>
          <p14:tracePt t="29102" x="6403975" y="1165225"/>
          <p14:tracePt t="29112" x="6350000" y="1165225"/>
          <p14:tracePt t="29123" x="6226175" y="1165225"/>
          <p14:tracePt t="29127" x="6157913" y="1179513"/>
          <p14:tracePt t="29134" x="6102350" y="1179513"/>
          <p14:tracePt t="29142" x="5965825" y="1179513"/>
          <p14:tracePt t="29152" x="5897563" y="1179513"/>
          <p14:tracePt t="29158" x="5746750" y="1193800"/>
          <p14:tracePt t="29166" x="5664200" y="1193800"/>
          <p14:tracePt t="29174" x="5581650" y="1206500"/>
          <p14:tracePt t="29182" x="5416550" y="1206500"/>
          <p14:tracePt t="29190" x="5335588" y="1220788"/>
          <p14:tracePt t="29202" x="5238750" y="1220788"/>
          <p14:tracePt t="29206" x="5060950" y="1220788"/>
          <p14:tracePt t="29214" x="4964113" y="1220788"/>
          <p14:tracePt t="29222" x="4868863" y="1220788"/>
          <p14:tracePt t="29233" x="4772025" y="1220788"/>
          <p14:tracePt t="29238" x="4567238" y="1220788"/>
          <p14:tracePt t="29246" x="4470400" y="1220788"/>
          <p14:tracePt t="29254" x="4375150" y="1220788"/>
          <p14:tracePt t="29265" x="4292600" y="1220788"/>
          <p14:tracePt t="29270" x="4141788" y="1220788"/>
          <p14:tracePt t="29279" x="4059238" y="1235075"/>
          <p14:tracePt t="29286" x="4005263" y="1247775"/>
          <p14:tracePt t="29297" x="3949700" y="1262063"/>
          <p14:tracePt t="29302" x="3908425" y="1276350"/>
          <p14:tracePt t="29312" x="3881438" y="1276350"/>
          <p14:tracePt t="29318" x="3867150" y="1289050"/>
          <p14:tracePt t="29329" x="3840163" y="1289050"/>
          <p14:tracePt t="29334" x="3798888" y="1303338"/>
          <p14:tracePt t="29347" x="3771900" y="1303338"/>
          <p14:tracePt t="29351" x="3743325" y="1316038"/>
          <p14:tracePt t="29362" x="3716338" y="1316038"/>
          <p14:tracePt t="29368" x="3675063" y="1316038"/>
          <p14:tracePt t="29376" x="3633788" y="1316038"/>
          <p14:tracePt t="29388" x="3579813" y="1330325"/>
          <p14:tracePt t="29392" x="3524250" y="1344613"/>
          <p14:tracePt t="29400" x="3482975" y="1357313"/>
          <p14:tracePt t="29408" x="3470275" y="1357313"/>
          <p14:tracePt t="29419" x="3429000" y="1371600"/>
          <p14:tracePt t="29424" x="3414713" y="1385888"/>
          <p14:tracePt t="29432" x="3400425" y="1385888"/>
          <p14:tracePt t="29440" x="3387725" y="1385888"/>
          <p14:tracePt t="29449" x="3373438" y="1398588"/>
          <p14:tracePt t="29456" x="3373438" y="1412875"/>
          <p14:tracePt t="29464" x="3373438" y="1427163"/>
          <p14:tracePt t="29472" x="3360738" y="1427163"/>
          <p14:tracePt t="29483" x="3360738" y="1454150"/>
          <p14:tracePt t="29488" x="3346450" y="1466850"/>
          <p14:tracePt t="29496" x="3346450" y="1481138"/>
          <p14:tracePt t="29504" x="3346450" y="1495425"/>
          <p14:tracePt t="29512" x="3346450" y="1522413"/>
          <p14:tracePt t="29520" x="3346450" y="1563688"/>
          <p14:tracePt t="29528" x="3346450" y="1590675"/>
          <p14:tracePt t="29536" x="3346450" y="1619250"/>
          <p14:tracePt t="29547" x="3346450" y="1646238"/>
          <p14:tracePt t="29552" x="3346450" y="1658938"/>
          <p14:tracePt t="29561" x="3346450" y="1700213"/>
          <p14:tracePt t="29568" x="3360738" y="1728788"/>
          <p14:tracePt t="29576" x="3387725" y="1782763"/>
          <p14:tracePt t="29584" x="3400425" y="1797050"/>
          <p14:tracePt t="29592" x="3441700" y="1851025"/>
          <p14:tracePt t="29600" x="3455988" y="1865313"/>
          <p14:tracePt t="29608" x="3470275" y="1892300"/>
          <p14:tracePt t="29616" x="3524250" y="1933575"/>
          <p14:tracePt t="29626" x="3551238" y="1947863"/>
          <p14:tracePt t="29632" x="3579813" y="1962150"/>
          <p14:tracePt t="29642" x="3648075" y="2001838"/>
          <p14:tracePt t="29652" x="3689350" y="2016125"/>
          <p14:tracePt t="29658" x="3730625" y="2030413"/>
          <p14:tracePt t="29666" x="3784600" y="2043113"/>
          <p14:tracePt t="29674" x="3881438" y="2071688"/>
          <p14:tracePt t="29683" x="3922713" y="2084388"/>
          <p14:tracePt t="29690" x="3976688" y="2098675"/>
          <p14:tracePt t="29698" x="4032250" y="2098675"/>
          <p14:tracePt t="29706" x="4127500" y="2125663"/>
          <p14:tracePt t="29715" x="4183063" y="2139950"/>
          <p14:tracePt t="29722" x="4237038" y="2152650"/>
          <p14:tracePt t="29731" x="4306888" y="2166938"/>
          <p14:tracePt t="29738" x="4443413" y="2208213"/>
          <p14:tracePt t="29747" x="4511675" y="2222500"/>
          <p14:tracePt t="29754" x="4579938" y="2235200"/>
          <p14:tracePt t="29762" x="4662488" y="2249488"/>
          <p14:tracePt t="29770" x="4745038" y="2263775"/>
          <p14:tracePt t="29780" x="4827588" y="2276475"/>
          <p14:tracePt t="29786" x="5005388" y="2290763"/>
          <p14:tracePt t="29794" x="5087938" y="2290763"/>
          <p14:tracePt t="29802" x="5170488" y="2305050"/>
          <p14:tracePt t="29813" x="5253038" y="2305050"/>
          <p14:tracePt t="29822" x="5335588" y="2317750"/>
          <p14:tracePt t="29826" x="5416550" y="2332038"/>
          <p14:tracePt t="29834" x="5499100" y="2344738"/>
          <p14:tracePt t="29842" x="5595938" y="2359025"/>
          <p14:tracePt t="29851" x="5773738" y="2373313"/>
          <p14:tracePt t="29858" x="5868988" y="2386013"/>
          <p14:tracePt t="29866" x="5951538" y="2386013"/>
          <p14:tracePt t="29874" x="6061075" y="2386013"/>
          <p14:tracePt t="29885" x="6157913" y="2386013"/>
          <p14:tracePt t="29890" x="6253163" y="2386013"/>
          <p14:tracePt t="29898" x="6335713" y="2386013"/>
          <p14:tracePt t="29908" x="6432550" y="2386013"/>
          <p14:tracePt t="29917" x="6542088" y="2386013"/>
          <p14:tracePt t="29924" x="6637338" y="2386013"/>
          <p14:tracePt t="29932" x="6734175" y="2386013"/>
          <p14:tracePt t="29940" x="6829425" y="2386013"/>
          <p14:tracePt t="29948" x="6911975" y="2373313"/>
          <p14:tracePt t="29956" x="7007225" y="2373313"/>
          <p14:tracePt t="29964" x="7104063" y="2373313"/>
          <p14:tracePt t="29972" x="7186613" y="2373313"/>
          <p14:tracePt t="29981" x="7269163" y="2373313"/>
          <p14:tracePt t="29988" x="7364413" y="2373313"/>
          <p14:tracePt t="29996" x="7446963" y="2373313"/>
          <p14:tracePt t="30004" x="7542213" y="2373313"/>
          <p14:tracePt t="30013" x="7624763" y="2373313"/>
          <p14:tracePt t="30020" x="7721600" y="2359025"/>
          <p14:tracePt t="30028" x="7816850" y="2344738"/>
          <p14:tracePt t="30036" x="7913688" y="2344738"/>
          <p14:tracePt t="30044" x="8008938" y="2332038"/>
          <p14:tracePt t="30052" x="8118475" y="2317750"/>
          <p14:tracePt t="30061" x="8228013" y="2305050"/>
          <p14:tracePt t="30068" x="8337550" y="2290763"/>
          <p14:tracePt t="30076" x="8448675" y="2290763"/>
          <p14:tracePt t="30084" x="8558213" y="2276475"/>
          <p14:tracePt t="30092" x="8667750" y="2263775"/>
          <p14:tracePt t="30100" x="8791575" y="2249488"/>
          <p14:tracePt t="30108" x="8901113" y="2235200"/>
          <p14:tracePt t="30118" x="8996363" y="2222500"/>
          <p14:tracePt t="30124" x="9105900" y="2193925"/>
          <p14:tracePt t="30132" x="9188450" y="2166938"/>
          <p14:tracePt t="30140" x="9271000" y="2139950"/>
          <p14:tracePt t="30150" x="9312275" y="2112963"/>
          <p14:tracePt t="30156" x="9380538" y="2071688"/>
          <p14:tracePt t="30164" x="9436100" y="2057400"/>
          <p14:tracePt t="30172" x="9463088" y="2030413"/>
          <p14:tracePt t="30183" x="9490075" y="2001838"/>
          <p14:tracePt t="30190" x="9531350" y="1974850"/>
          <p14:tracePt t="30196" x="9545638" y="1962150"/>
          <p14:tracePt t="30206" x="9572625" y="1933575"/>
          <p14:tracePt t="30213" x="9586913" y="1906588"/>
          <p14:tracePt t="30222" x="9599613" y="1892300"/>
          <p14:tracePt t="30231" x="9599613" y="1865313"/>
          <p14:tracePt t="30238" x="9613900" y="1851025"/>
          <p14:tracePt t="30246" x="9628188" y="1838325"/>
          <p14:tracePt t="30254" x="9628188" y="1824038"/>
          <p14:tracePt t="30261" x="9628188" y="1809750"/>
          <p14:tracePt t="30270" x="9628188" y="1797050"/>
          <p14:tracePt t="30278" x="9628188" y="1782763"/>
          <p14:tracePt t="30286" x="9628188" y="1770063"/>
          <p14:tracePt t="30296" x="9628188" y="1755775"/>
          <p14:tracePt t="30303" x="9628188" y="1741488"/>
          <p14:tracePt t="30311" x="9613900" y="1714500"/>
          <p14:tracePt t="30318" x="9599613" y="1687513"/>
          <p14:tracePt t="30326" x="9586913" y="1658938"/>
          <p14:tracePt t="30334" x="9572625" y="1646238"/>
          <p14:tracePt t="30342" x="9545638" y="1604963"/>
          <p14:tracePt t="30351" x="9504363" y="1563688"/>
          <p14:tracePt t="30358" x="9448800" y="1522413"/>
          <p14:tracePt t="30366" x="9421813" y="1508125"/>
          <p14:tracePt t="30374" x="9366250" y="1481138"/>
          <p14:tracePt t="30382" x="9339263" y="1466850"/>
          <p14:tracePt t="30390" x="9285288" y="1439863"/>
          <p14:tracePt t="30398" x="9229725" y="1427163"/>
          <p14:tracePt t="30406" x="9215438" y="1427163"/>
          <p14:tracePt t="30414" x="9161463" y="1412875"/>
          <p14:tracePt t="30422" x="9147175" y="1398588"/>
          <p14:tracePt t="30430" x="9105900" y="1398588"/>
          <p14:tracePt t="30438" x="9078913" y="1398588"/>
          <p14:tracePt t="30446" x="9037638" y="1385888"/>
          <p14:tracePt t="30454" x="9010650" y="1385888"/>
          <p14:tracePt t="30462" x="8982075" y="1385888"/>
          <p14:tracePt t="30470" x="8913813" y="1371600"/>
          <p14:tracePt t="30481" x="8872538" y="1371600"/>
          <p14:tracePt t="30486" x="8804275" y="1371600"/>
          <p14:tracePt t="30496" x="8763000" y="1357313"/>
          <p14:tracePt t="30505" x="8709025" y="1357313"/>
          <p14:tracePt t="30513" x="8599488" y="1357313"/>
          <p14:tracePt t="30520" x="8529638" y="1357313"/>
          <p14:tracePt t="30529" x="8393113" y="1357313"/>
          <p14:tracePt t="30536" x="8324850" y="1357313"/>
          <p14:tracePt t="30547" x="8256588" y="1357313"/>
          <p14:tracePt t="30552" x="8118475" y="1357313"/>
          <p14:tracePt t="30562" x="8035925" y="1357313"/>
          <p14:tracePt t="30568" x="7967663" y="1357313"/>
          <p14:tracePt t="30576" x="7831138" y="1357313"/>
          <p14:tracePt t="30584" x="7748588" y="1357313"/>
          <p14:tracePt t="30592" x="7680325" y="1357313"/>
          <p14:tracePt t="30600" x="7529513" y="1357313"/>
          <p14:tracePt t="30608" x="7461250" y="1357313"/>
          <p14:tracePt t="30616" x="7405688" y="1357313"/>
          <p14:tracePt t="30624" x="7269163" y="1357313"/>
          <p14:tracePt t="30632" x="7213600" y="1344613"/>
          <p14:tracePt t="30640" x="7145338" y="1344613"/>
          <p14:tracePt t="30648" x="7021513" y="1330325"/>
          <p14:tracePt t="30656" x="6953250" y="1316038"/>
          <p14:tracePt t="30664" x="6897688" y="1303338"/>
          <p14:tracePt t="30674" x="6746875" y="1289050"/>
          <p14:tracePt t="30680" x="6665913" y="1289050"/>
          <p14:tracePt t="30688" x="6583363" y="1276350"/>
          <p14:tracePt t="30696" x="6391275" y="1262063"/>
          <p14:tracePt t="30705" x="6294438" y="1262063"/>
          <p14:tracePt t="30712" x="6184900" y="1262063"/>
          <p14:tracePt t="30720" x="6019800" y="1262063"/>
          <p14:tracePt t="30728" x="5951538" y="1262063"/>
          <p14:tracePt t="30736" x="5815013" y="1262063"/>
          <p14:tracePt t="30747" x="5759450" y="1262063"/>
          <p14:tracePt t="30752" x="5649913" y="1262063"/>
          <p14:tracePt t="30763" x="5554663" y="1262063"/>
          <p14:tracePt t="30770" x="5513388" y="1262063"/>
          <p14:tracePt t="30776" x="5430838" y="1262063"/>
          <p14:tracePt t="30786" x="5403850" y="1262063"/>
          <p14:tracePt t="30792" x="5335588" y="1262063"/>
          <p14:tracePt t="30802" x="5294313" y="1262063"/>
          <p14:tracePt t="30813" x="5224463" y="1262063"/>
          <p14:tracePt t="30818" x="5184775" y="1262063"/>
          <p14:tracePt t="30828" x="5102225" y="1262063"/>
          <p14:tracePt t="30834" x="5060950" y="1262063"/>
          <p14:tracePt t="30845" x="4964113" y="1262063"/>
          <p14:tracePt t="30850" x="4922838" y="1262063"/>
          <p14:tracePt t="30859" x="4827588" y="1262063"/>
          <p14:tracePt t="30866" x="4772025" y="1262063"/>
          <p14:tracePt t="30874" x="4676775" y="1262063"/>
          <p14:tracePt t="30882" x="4635500" y="1262063"/>
          <p14:tracePt t="30890" x="4552950" y="1262063"/>
          <p14:tracePt t="30898" x="4511675" y="1262063"/>
          <p14:tracePt t="30906" x="4443413" y="1276350"/>
          <p14:tracePt t="30914" x="4416425" y="1276350"/>
          <p14:tracePt t="30922" x="4348163" y="1276350"/>
          <p14:tracePt t="30930" x="4319588" y="1276350"/>
          <p14:tracePt t="30938" x="4251325" y="1276350"/>
          <p14:tracePt t="30946" x="4224338" y="1276350"/>
          <p14:tracePt t="30965" x="4141788" y="1276350"/>
          <p14:tracePt t="30970" x="4086225" y="1289050"/>
          <p14:tracePt t="30980" x="4059238" y="1289050"/>
          <p14:tracePt t="30986" x="4005263" y="1289050"/>
          <p14:tracePt t="30998" x="3976688" y="1289050"/>
          <p14:tracePt t="31002" x="3949700" y="1289050"/>
          <p14:tracePt t="31011" x="3894138" y="1289050"/>
          <p14:tracePt t="31018" x="3867150" y="1289050"/>
          <p14:tracePt t="31029" x="3840163" y="1289050"/>
          <p14:tracePt t="31034" x="3771900" y="1289050"/>
          <p14:tracePt t="31044" x="3730625" y="1303338"/>
          <p14:tracePt t="31052" x="3703638" y="1303338"/>
          <p14:tracePt t="31058" x="3633788" y="1303338"/>
          <p14:tracePt t="31068" x="3592513" y="1303338"/>
          <p14:tracePt t="31076" x="3565525" y="1316038"/>
          <p14:tracePt t="31084" x="3524250" y="1330325"/>
          <p14:tracePt t="31092" x="3497263" y="1330325"/>
          <p14:tracePt t="31100" x="3482975" y="1344613"/>
          <p14:tracePt t="31108" x="3455988" y="1357313"/>
          <p14:tracePt t="31116" x="3441700" y="1371600"/>
          <p14:tracePt t="31124" x="3429000" y="1385888"/>
          <p14:tracePt t="31132" x="3400425" y="1398588"/>
          <p14:tracePt t="31140" x="3387725" y="1412875"/>
          <p14:tracePt t="31148" x="3373438" y="1427163"/>
          <p14:tracePt t="31156" x="3360738" y="1427163"/>
          <p14:tracePt t="31164" x="3332163" y="1439863"/>
          <p14:tracePt t="31172" x="3332163" y="1454150"/>
          <p14:tracePt t="31180" x="3319463" y="1454150"/>
          <p14:tracePt t="31188" x="3319463" y="1466850"/>
          <p14:tracePt t="31204" x="3305175" y="1466850"/>
          <p14:tracePt t="31214" x="3305175" y="1481138"/>
          <p14:tracePt t="31220" x="3290888" y="1481138"/>
          <p14:tracePt t="31233" x="3290888" y="1495425"/>
          <p14:tracePt t="31236" x="3290888" y="1508125"/>
          <p14:tracePt t="31245" x="3278188" y="1508125"/>
          <p14:tracePt t="31252" x="3263900" y="1536700"/>
          <p14:tracePt t="31263" x="3263900" y="1549400"/>
          <p14:tracePt t="31268" x="3263900" y="1563688"/>
          <p14:tracePt t="31277" x="3249613" y="1577975"/>
          <p14:tracePt t="31284" x="3249613" y="1604963"/>
          <p14:tracePt t="31296" x="3249613" y="1619250"/>
          <p14:tracePt t="31300" x="3249613" y="1646238"/>
          <p14:tracePt t="31308" x="3249613" y="1658938"/>
          <p14:tracePt t="31316" x="3249613" y="1700213"/>
          <p14:tracePt t="31324" x="3249613" y="1728788"/>
          <p14:tracePt t="31332" x="3263900" y="1741488"/>
          <p14:tracePt t="31340" x="3263900" y="1755775"/>
          <p14:tracePt t="31350" x="3278188" y="1770063"/>
          <p14:tracePt t="31356" x="3278188" y="1797050"/>
          <p14:tracePt t="31366" x="3290888" y="1809750"/>
          <p14:tracePt t="31374" x="3305175" y="1824038"/>
          <p14:tracePt t="31382" x="3332163" y="1838325"/>
          <p14:tracePt t="31390" x="3360738" y="1865313"/>
          <p14:tracePt t="31398" x="3387725" y="1879600"/>
          <p14:tracePt t="31406" x="3429000" y="1892300"/>
          <p14:tracePt t="31414" x="3482975" y="1906588"/>
          <p14:tracePt t="31422" x="3538538" y="1933575"/>
          <p14:tracePt t="31432" x="3592513" y="1947863"/>
          <p14:tracePt t="31438" x="3662363" y="1947863"/>
          <p14:tracePt t="31447" x="3730625" y="1962150"/>
          <p14:tracePt t="31454" x="3798888" y="1974850"/>
          <p14:tracePt t="31466" x="3881438" y="1989138"/>
          <p14:tracePt t="31470" x="3963988" y="2001838"/>
          <p14:tracePt t="31479" x="4044950" y="2016125"/>
          <p14:tracePt t="31486" x="4141788" y="2030413"/>
          <p14:tracePt t="31497" x="4360863" y="2071688"/>
          <p14:tracePt t="31502" x="4470400" y="2084388"/>
          <p14:tracePt t="31511" x="4579938" y="2098675"/>
          <p14:tracePt t="31518" x="4691063" y="2098675"/>
          <p14:tracePt t="31528" x="4800600" y="2112963"/>
          <p14:tracePt t="31534" x="4895850" y="2112963"/>
          <p14:tracePt t="31542" x="4992688" y="2112963"/>
          <p14:tracePt t="31550" x="5087938" y="2112963"/>
          <p14:tracePt t="31558" x="5253038" y="2112963"/>
          <p14:tracePt t="31566" x="5321300" y="2098675"/>
          <p14:tracePt t="31575" x="5375275" y="2098675"/>
          <p14:tracePt t="31582" x="5430838" y="2098675"/>
          <p14:tracePt t="31590" x="5472113" y="2084388"/>
          <p14:tracePt t="31598" x="5526088" y="2071688"/>
          <p14:tracePt t="31607" x="5581650" y="2071688"/>
          <p14:tracePt t="31614" x="5691188" y="2057400"/>
          <p14:tracePt t="31622" x="5759450" y="2057400"/>
          <p14:tracePt t="31630" x="5829300" y="2057400"/>
          <p14:tracePt t="31640" x="5910263" y="2057400"/>
          <p14:tracePt t="31648" x="5992813" y="2057400"/>
          <p14:tracePt t="31656" x="6089650" y="2057400"/>
          <p14:tracePt t="31667" x="6199188" y="2057400"/>
          <p14:tracePt t="31672" x="6403975" y="2057400"/>
          <p14:tracePt t="31680" x="6500813" y="2057400"/>
          <p14:tracePt t="31688" x="6610350" y="2057400"/>
          <p14:tracePt t="31697" x="6705600" y="2057400"/>
          <p14:tracePt t="31704" x="6802438" y="2057400"/>
          <p14:tracePt t="31713" x="6980238" y="2057400"/>
          <p14:tracePt t="31720" x="7062788" y="2057400"/>
          <p14:tracePt t="31728" x="7145338" y="2043113"/>
          <p14:tracePt t="31736" x="7227888" y="2043113"/>
          <p14:tracePt t="31745" x="7391400" y="2030413"/>
          <p14:tracePt t="31752" x="7473950" y="2016125"/>
          <p14:tracePt t="31762" x="7542213" y="2016125"/>
          <p14:tracePt t="31768" x="7707313" y="2001838"/>
          <p14:tracePt t="31776" x="7775575" y="2001838"/>
          <p14:tracePt t="31784" x="7858125" y="2001838"/>
          <p14:tracePt t="31792" x="7926388" y="1989138"/>
          <p14:tracePt t="31800" x="8064500" y="1989138"/>
          <p14:tracePt t="31808" x="8132763" y="1989138"/>
          <p14:tracePt t="31816" x="8201025" y="1989138"/>
          <p14:tracePt t="31824" x="8269288" y="1989138"/>
          <p14:tracePt t="31832" x="8407400" y="1974850"/>
          <p14:tracePt t="31840" x="8475663" y="1974850"/>
          <p14:tracePt t="31848" x="8543925" y="1962150"/>
          <p14:tracePt t="31856" x="8612188" y="1962150"/>
          <p14:tracePt t="31864" x="8750300" y="1947863"/>
          <p14:tracePt t="31872" x="8804275" y="1933575"/>
          <p14:tracePt t="31880" x="8845550" y="1933575"/>
          <p14:tracePt t="31888" x="8913813" y="1920875"/>
          <p14:tracePt t="31896" x="8955088" y="1906588"/>
          <p14:tracePt t="31904" x="8982075" y="1892300"/>
          <p14:tracePt t="31914" x="8996363" y="1879600"/>
          <p14:tracePt t="31920" x="9023350" y="1865313"/>
          <p14:tracePt t="31933" x="9051925" y="1865313"/>
          <p14:tracePt t="31938" x="9078913" y="1851025"/>
          <p14:tracePt t="31946" x="9105900" y="1838325"/>
          <p14:tracePt t="31954" x="9134475" y="1824038"/>
          <p14:tracePt t="31964" x="9174163" y="1809750"/>
          <p14:tracePt t="31970" x="9202738" y="1797050"/>
          <p14:tracePt t="31981" x="9229725" y="1782763"/>
          <p14:tracePt t="31986" x="9244013" y="1770063"/>
          <p14:tracePt t="31996" x="9271000" y="1755775"/>
          <p14:tracePt t="32002" x="9285288" y="1755775"/>
          <p14:tracePt t="32012" x="9297988" y="1741488"/>
          <p14:tracePt t="32018" x="9312275" y="1728788"/>
          <p14:tracePt t="32026" x="9324975" y="1714500"/>
          <p14:tracePt t="32042" x="9339263" y="1714500"/>
          <p14:tracePt t="32066" x="9339263" y="1700213"/>
          <p14:tracePt t="32309" x="9353550" y="1700213"/>
          <p14:tracePt t="32462" x="9353550" y="1687513"/>
          <p14:tracePt t="32484" x="0" y="0"/>
        </p14:tracePtLst>
        <p14:tracePtLst>
          <p14:tracePt t="39892" x="11109325" y="4389438"/>
          <p14:tracePt t="40002" x="11095038" y="4389438"/>
          <p14:tracePt t="40018" x="11080750" y="4389438"/>
          <p14:tracePt t="40026" x="11068050" y="4389438"/>
          <p14:tracePt t="40034" x="11026775" y="4389438"/>
          <p14:tracePt t="40045" x="10998200" y="4375150"/>
          <p14:tracePt t="40050" x="10971213" y="4362450"/>
          <p14:tracePt t="40058" x="10902950" y="4333875"/>
          <p14:tracePt t="40067" x="10875963" y="4321175"/>
          <p14:tracePt t="40076" x="10834688" y="4306888"/>
          <p14:tracePt t="40082" x="10737850" y="4279900"/>
          <p14:tracePt t="40090" x="10696575" y="4279900"/>
          <p14:tracePt t="40098" x="10655300" y="4279900"/>
          <p14:tracePt t="40106" x="10574338" y="4279900"/>
          <p14:tracePt t="40115" x="10545763" y="4279900"/>
          <p14:tracePt t="40122" x="10504488" y="4292600"/>
          <p14:tracePt t="40131" x="10463213" y="4321175"/>
          <p14:tracePt t="40139" x="10436225" y="4348163"/>
          <p14:tracePt t="40148" x="10423525" y="4375150"/>
          <p14:tracePt t="40155" x="10367963" y="4443413"/>
          <p14:tracePt t="40163" x="10353675" y="4484688"/>
          <p14:tracePt t="40171" x="10326688" y="4540250"/>
          <p14:tracePt t="40182" x="10312400" y="4608513"/>
          <p14:tracePt t="40188" x="10258425" y="4745038"/>
          <p14:tracePt t="40199" x="10244138" y="4814888"/>
          <p14:tracePt t="40203" x="10217150" y="4895850"/>
          <p14:tracePt t="40214" x="10202863" y="4965700"/>
          <p14:tracePt t="40220" x="10175875" y="5075238"/>
          <p14:tracePt t="40228" x="10161588" y="5129213"/>
          <p14:tracePt t="40236" x="10161588" y="5170488"/>
          <p14:tracePt t="40246" x="10161588" y="5253038"/>
          <p14:tracePt t="40251" x="10161588" y="5294313"/>
          <p14:tracePt t="40260" x="10161588" y="5321300"/>
          <p14:tracePt t="40268" x="10175875" y="5349875"/>
          <p14:tracePt t="40277" x="10217150" y="5403850"/>
          <p14:tracePt t="40284" x="10231438" y="5430838"/>
          <p14:tracePt t="40292" x="10258425" y="5459413"/>
          <p14:tracePt t="40300" x="10299700" y="5486400"/>
          <p14:tracePt t="40309" x="10394950" y="5541963"/>
          <p14:tracePt t="40315" x="10463213" y="5568950"/>
          <p14:tracePt t="40323" x="10533063" y="5581650"/>
          <p14:tracePt t="40331" x="10601325" y="5610225"/>
          <p14:tracePt t="40340" x="10766425" y="5651500"/>
          <p14:tracePt t="40348" x="10847388" y="5664200"/>
          <p14:tracePt t="40355" x="10929938" y="5678488"/>
          <p14:tracePt t="40364" x="11012488" y="5692775"/>
          <p14:tracePt t="40372" x="11190288" y="5705475"/>
          <p14:tracePt t="40380" x="11272838" y="5705475"/>
          <p14:tracePt t="40388" x="11341100" y="5719763"/>
          <p14:tracePt t="40396" x="11479213" y="5719763"/>
          <p14:tracePt t="40403" x="11547475" y="5719763"/>
          <p14:tracePt t="40414" x="11603038" y="5719763"/>
          <p14:tracePt t="40420" x="11657013" y="5719763"/>
          <p14:tracePt t="40429" x="11725275" y="5719763"/>
          <p14:tracePt t="40436" x="11739563" y="5719763"/>
          <p14:tracePt t="40450" x="11753850" y="5719763"/>
          <p14:tracePt t="40454" x="11766550" y="5719763"/>
          <p14:tracePt t="40461" x="11807825" y="5692775"/>
          <p14:tracePt t="40470" x="11822113" y="5664200"/>
          <p14:tracePt t="40481" x="11834813" y="5637213"/>
          <p14:tracePt t="40485" x="11849100" y="5554663"/>
          <p14:tracePt t="40494" x="11863388" y="5486400"/>
          <p14:tracePt t="40502" x="11876088" y="5391150"/>
          <p14:tracePt t="40512" x="11876088" y="5349875"/>
          <p14:tracePt t="40518" x="11876088" y="5253038"/>
          <p14:tracePt t="40526" x="11876088" y="5170488"/>
          <p14:tracePt t="40533" x="11876088" y="5102225"/>
          <p14:tracePt t="40542" x="11876088" y="5033963"/>
          <p14:tracePt t="40550" x="11876088" y="4978400"/>
          <p14:tracePt t="40558" x="11876088" y="4937125"/>
          <p14:tracePt t="40566" x="11876088" y="4895850"/>
          <p14:tracePt t="40574" x="11890375" y="4883150"/>
          <p14:tracePt t="40582" x="11890375" y="4868863"/>
          <p14:tracePt t="40590" x="11890375" y="4856163"/>
          <p14:tracePt t="40601" x="11890375" y="4841875"/>
          <p14:tracePt t="40605" x="11890375" y="4827588"/>
          <p14:tracePt t="40614" x="11876088" y="4814888"/>
          <p14:tracePt t="40622" x="11863388" y="4814888"/>
          <p14:tracePt t="40630" x="11849100" y="4800600"/>
          <p14:tracePt t="40638" x="11822113" y="4786313"/>
          <p14:tracePt t="40646" x="11807825" y="4773613"/>
          <p14:tracePt t="40653" x="11766550" y="4745038"/>
          <p14:tracePt t="40661" x="11739563" y="4732338"/>
          <p14:tracePt t="40670" x="11684000" y="4705350"/>
          <p14:tracePt t="40679" x="11657013" y="4691063"/>
          <p14:tracePt t="40686" x="11588750" y="4676775"/>
          <p14:tracePt t="40696" x="11547475" y="4664075"/>
          <p14:tracePt t="40701" x="11491913" y="4649788"/>
          <p14:tracePt t="40713" x="11464925" y="4649788"/>
          <p14:tracePt t="40719" x="11437938" y="4649788"/>
          <p14:tracePt t="40730" x="11382375" y="4622800"/>
          <p14:tracePt t="40736" x="11341100" y="4622800"/>
          <p14:tracePt t="40745" x="11287125" y="4594225"/>
          <p14:tracePt t="40752" x="11260138" y="4567238"/>
          <p14:tracePt t="40760" x="11231563" y="4552950"/>
          <p14:tracePt t="40768" x="11190288" y="4525963"/>
          <p14:tracePt t="40775" x="11177588" y="4525963"/>
          <p14:tracePt t="40783" x="11163300" y="4513263"/>
          <p14:tracePt t="40791" x="11122025" y="4498975"/>
          <p14:tracePt t="40800" x="11109325" y="4484688"/>
          <p14:tracePt t="40807" x="11095038" y="4484688"/>
          <p14:tracePt t="40816" x="11080750" y="4484688"/>
          <p14:tracePt t="40824" x="11039475" y="4471988"/>
          <p14:tracePt t="40832" x="11026775" y="4471988"/>
          <p14:tracePt t="40840" x="10998200" y="4471988"/>
          <p14:tracePt t="40848" x="10985500" y="4471988"/>
          <p14:tracePt t="40855" x="10917238" y="4484688"/>
          <p14:tracePt t="40863" x="10888663" y="4513263"/>
          <p14:tracePt t="40871" x="10847388" y="4525963"/>
          <p14:tracePt t="40880" x="10806113" y="4552950"/>
          <p14:tracePt t="40888" x="10766425" y="4567238"/>
          <p14:tracePt t="40896" x="10669588" y="4622800"/>
          <p14:tracePt t="40903" x="10628313" y="4649788"/>
          <p14:tracePt t="40912" x="10574338" y="4676775"/>
          <p14:tracePt t="40920" x="10533063" y="4705350"/>
          <p14:tracePt t="40928" x="10477500" y="4732338"/>
          <p14:tracePt t="40936" x="10409238" y="4773613"/>
          <p14:tracePt t="40944" x="10382250" y="4786313"/>
          <p14:tracePt t="40964" x="10326688" y="4814888"/>
          <p14:tracePt t="40970" x="10312400" y="4814888"/>
          <p14:tracePt t="40976" x="10285413" y="4827588"/>
          <p14:tracePt t="40985" x="10272713" y="4827588"/>
          <p14:tracePt t="40992" x="10258425" y="4841875"/>
          <p14:tracePt t="41001" x="10244138" y="4856163"/>
          <p14:tracePt t="41018" x="10231438" y="4868863"/>
          <p14:tracePt t="41026" x="10217150" y="4895850"/>
          <p14:tracePt t="41034" x="10217150" y="4910138"/>
          <p14:tracePt t="41042" x="10202863" y="4937125"/>
          <p14:tracePt t="41049" x="10190163" y="4965700"/>
          <p14:tracePt t="41058" x="10175875" y="5006975"/>
          <p14:tracePt t="41065" x="10161588" y="5048250"/>
          <p14:tracePt t="41073" x="10148888" y="5087938"/>
          <p14:tracePt t="41081" x="10148888" y="5143500"/>
          <p14:tracePt t="41090" x="10134600" y="5199063"/>
          <p14:tracePt t="41098" x="10134600" y="5253038"/>
          <p14:tracePt t="41106" x="10134600" y="5308600"/>
          <p14:tracePt t="41114" x="10134600" y="5376863"/>
          <p14:tracePt t="41124" x="10134600" y="5418138"/>
          <p14:tracePt t="41130" x="10134600" y="5500688"/>
          <p14:tracePt t="41138" x="10134600" y="5527675"/>
          <p14:tracePt t="41146" x="10134600" y="5554663"/>
          <p14:tracePt t="41153" x="10148888" y="5581650"/>
          <p14:tracePt t="41166" x="10161588" y="5595938"/>
          <p14:tracePt t="41178" x="10190163" y="5610225"/>
          <p14:tracePt t="41186" x="10202863" y="5622925"/>
          <p14:tracePt t="41195" x="10217150" y="5622925"/>
          <p14:tracePt t="41201" x="10244138" y="5622925"/>
          <p14:tracePt t="41210" x="10285413" y="5622925"/>
          <p14:tracePt t="41218" x="10326688" y="5622925"/>
          <p14:tracePt t="41226" x="10423525" y="5622925"/>
          <p14:tracePt t="41234" x="10463213" y="5622925"/>
          <p14:tracePt t="41242" x="10587038" y="5622925"/>
          <p14:tracePt t="41250" x="10696575" y="5622925"/>
          <p14:tracePt t="41260" x="10820400" y="5622925"/>
          <p14:tracePt t="41265" x="10956925" y="5622925"/>
          <p14:tracePt t="41276" x="11080750" y="5622925"/>
          <p14:tracePt t="41283" x="11136313" y="5622925"/>
          <p14:tracePt t="41292" x="11260138" y="5622925"/>
          <p14:tracePt t="41299" x="11369675" y="5595938"/>
          <p14:tracePt t="41308" x="11464925" y="5581650"/>
          <p14:tracePt t="41315" x="11533188" y="5554663"/>
          <p14:tracePt t="41324" x="11574463" y="5541963"/>
          <p14:tracePt t="41332" x="11615738" y="5513388"/>
          <p14:tracePt t="41340" x="11642725" y="5486400"/>
          <p14:tracePt t="41348" x="11657013" y="5472113"/>
          <p14:tracePt t="41356" x="11671300" y="5459413"/>
          <p14:tracePt t="41364" x="11684000" y="5418138"/>
          <p14:tracePt t="41372" x="11684000" y="5391150"/>
          <p14:tracePt t="41379" x="11684000" y="5349875"/>
          <p14:tracePt t="41387" x="11684000" y="5321300"/>
          <p14:tracePt t="41397" x="11684000" y="5294313"/>
          <p14:tracePt t="41404" x="11684000" y="5267325"/>
          <p14:tracePt t="41411" x="11684000" y="5238750"/>
          <p14:tracePt t="41420" x="11684000" y="5199063"/>
          <p14:tracePt t="41428" x="11671300" y="5157788"/>
          <p14:tracePt t="41435" x="11642725" y="5087938"/>
          <p14:tracePt t="41444" x="11615738" y="5019675"/>
          <p14:tracePt t="41452" x="11588750" y="4951413"/>
          <p14:tracePt t="41460" x="11561763" y="4883150"/>
          <p14:tracePt t="41467" x="11547475" y="4827588"/>
          <p14:tracePt t="41476" x="11533188" y="4800600"/>
          <p14:tracePt t="41484" x="11520488" y="4773613"/>
          <p14:tracePt t="41492" x="11506200" y="4745038"/>
          <p14:tracePt t="41500" x="11506200" y="4732338"/>
          <p14:tracePt t="41507" x="11506200" y="4718050"/>
          <p14:tracePt t="41516" x="11506200" y="4705350"/>
          <p14:tracePt t="41582" x="11491913" y="4705350"/>
          <p14:tracePt t="41640" x="0" y="0"/>
        </p14:tracePtLst>
        <p14:tracePtLst>
          <p14:tracePt t="47913" x="11491913" y="4745038"/>
          <p14:tracePt t="47974" x="11479213" y="4732338"/>
          <p14:tracePt t="47990" x="11464925" y="4718050"/>
          <p14:tracePt t="47999" x="11450638" y="4705350"/>
          <p14:tracePt t="48008" x="11437938" y="4691063"/>
          <p14:tracePt t="48015" x="11423650" y="4676775"/>
          <p14:tracePt t="48022" x="11396663" y="4664075"/>
          <p14:tracePt t="48031" x="11369675" y="4664075"/>
          <p14:tracePt t="48038" x="11341100" y="4664075"/>
          <p14:tracePt t="48047" x="11299825" y="4664075"/>
          <p14:tracePt t="48054" x="11272838" y="4664075"/>
          <p14:tracePt t="48064" x="11231563" y="4664075"/>
          <p14:tracePt t="48070" x="11190288" y="4676775"/>
          <p14:tracePt t="48080" x="11149013" y="4691063"/>
          <p14:tracePt t="48086" x="11080750" y="4718050"/>
          <p14:tracePt t="48098" x="11039475" y="4732338"/>
          <p14:tracePt t="48102" x="10985500" y="4745038"/>
          <p14:tracePt t="48114" x="10902950" y="4759325"/>
          <p14:tracePt t="48118" x="10861675" y="4773613"/>
          <p14:tracePt t="48130" x="10820400" y="4800600"/>
          <p14:tracePt t="48136" x="10766425" y="4814888"/>
          <p14:tracePt t="48144" x="10683875" y="4856163"/>
          <p14:tracePt t="48152" x="10642600" y="4868863"/>
          <p14:tracePt t="48161" x="10601325" y="4895850"/>
          <p14:tracePt t="48169" x="10560050" y="4924425"/>
          <p14:tracePt t="48176" x="10491788" y="4951413"/>
          <p14:tracePt t="48184" x="10463213" y="4965700"/>
          <p14:tracePt t="48192" x="10423525" y="4992688"/>
          <p14:tracePt t="48200" x="10409238" y="4992688"/>
          <p14:tracePt t="48216" x="10409238" y="5006975"/>
          <p14:tracePt t="48232" x="10409238" y="5019675"/>
          <p14:tracePt t="48240" x="10409238" y="5033963"/>
          <p14:tracePt t="48248" x="10409238" y="5048250"/>
          <p14:tracePt t="48256" x="10409238" y="5075238"/>
          <p14:tracePt t="48266" x="10409238" y="5116513"/>
          <p14:tracePt t="48272" x="10409238" y="5129213"/>
          <p14:tracePt t="48281" x="10423525" y="5184775"/>
          <p14:tracePt t="48288" x="10436225" y="5238750"/>
          <p14:tracePt t="48299" x="10450513" y="5294313"/>
          <p14:tracePt t="48304" x="10477500" y="5362575"/>
          <p14:tracePt t="48312" x="10504488" y="5418138"/>
          <p14:tracePt t="48320" x="10518775" y="5445125"/>
          <p14:tracePt t="48330" x="10560050" y="5500688"/>
          <p14:tracePt t="48336" x="10615613" y="5554663"/>
          <p14:tracePt t="48344" x="10642600" y="5581650"/>
          <p14:tracePt t="48352" x="10710863" y="5622925"/>
          <p14:tracePt t="48360" x="10779125" y="5651500"/>
          <p14:tracePt t="48370" x="10820400" y="5678488"/>
          <p14:tracePt t="48376" x="10917238" y="5692775"/>
          <p14:tracePt t="48386" x="10956925" y="5705475"/>
          <p14:tracePt t="48393" x="11068050" y="5705475"/>
          <p14:tracePt t="48402" x="11109325" y="5705475"/>
          <p14:tracePt t="48410" x="11204575" y="5678488"/>
          <p14:tracePt t="48418" x="11245850" y="5664200"/>
          <p14:tracePt t="48426" x="11314113" y="5637213"/>
          <p14:tracePt t="48436" x="11341100" y="5622925"/>
          <p14:tracePt t="48442" x="11410950" y="5581650"/>
          <p14:tracePt t="48450" x="11423650" y="5554663"/>
          <p14:tracePt t="48458" x="11479213" y="5500688"/>
          <p14:tracePt t="48466" x="11506200" y="5472113"/>
          <p14:tracePt t="48474" x="11520488" y="5445125"/>
          <p14:tracePt t="48482" x="11561763" y="5376863"/>
          <p14:tracePt t="48490" x="11574463" y="5335588"/>
          <p14:tracePt t="48499" x="11603038" y="5308600"/>
          <p14:tracePt t="48506" x="11630025" y="5238750"/>
          <p14:tracePt t="48516" x="11642725" y="5211763"/>
          <p14:tracePt t="48522" x="11657013" y="5199063"/>
          <p14:tracePt t="48533" x="11671300" y="5170488"/>
          <p14:tracePt t="48538" x="11684000" y="5157788"/>
          <p14:tracePt t="48548" x="11684000" y="5143500"/>
          <p14:tracePt t="48618" x="11698288" y="5129213"/>
          <p14:tracePt t="48626" x="11698288" y="5116513"/>
          <p14:tracePt t="48634" x="11698288" y="5102225"/>
          <p14:tracePt t="48642" x="11698288" y="5075238"/>
          <p14:tracePt t="48650" x="11698288" y="5060950"/>
          <p14:tracePt t="48660" x="11698288" y="5048250"/>
          <p14:tracePt t="48667" x="11698288" y="5033963"/>
          <p14:tracePt t="48676" x="11698288" y="5006975"/>
          <p14:tracePt t="48687" x="11698288" y="4992688"/>
          <p14:tracePt t="48692" x="11698288" y="4965700"/>
          <p14:tracePt t="48700" x="11698288" y="4937125"/>
          <p14:tracePt t="48708" x="11684000" y="4910138"/>
          <p14:tracePt t="48717" x="11684000" y="4883150"/>
          <p14:tracePt t="48724" x="11684000" y="4868863"/>
          <p14:tracePt t="48732" x="11671300" y="4856163"/>
          <p14:tracePt t="48747" x="11671300" y="4841875"/>
          <p14:tracePt t="48772" x="11657013" y="4841875"/>
          <p14:tracePt t="48804" x="11642725" y="4841875"/>
          <p14:tracePt t="48820" x="11630025" y="4856163"/>
          <p14:tracePt t="48828" x="11615738" y="4856163"/>
          <p14:tracePt t="48836" x="11603038" y="4868863"/>
          <p14:tracePt t="48844" x="11588750" y="4883150"/>
          <p14:tracePt t="48852" x="11574463" y="4883150"/>
          <p14:tracePt t="48860" x="11561763" y="4883150"/>
          <p14:tracePt t="48868" x="11561763" y="4895850"/>
          <p14:tracePt t="48876" x="11547475" y="4895850"/>
          <p14:tracePt t="48956" x="11547475" y="4883150"/>
          <p14:tracePt t="48972" x="11547475" y="4868863"/>
          <p14:tracePt t="48983" x="11547475" y="4856163"/>
          <p14:tracePt t="48990" x="0" y="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9E38B-83C2-43C3-A525-CB6EED64BDC1}"/>
              </a:ext>
            </a:extLst>
          </p:cNvPr>
          <p:cNvSpPr>
            <a:spLocks noGrp="1"/>
          </p:cNvSpPr>
          <p:nvPr>
            <p:ph type="title"/>
          </p:nvPr>
        </p:nvSpPr>
        <p:spPr/>
        <p:txBody>
          <a:bodyPr>
            <a:normAutofit fontScale="90000"/>
          </a:bodyPr>
          <a:lstStyle/>
          <a:p>
            <a:r>
              <a:rPr lang="en-US" dirty="0"/>
              <a:t>Key features of EPP’s </a:t>
            </a:r>
            <a:r>
              <a:rPr lang="en-US" b="1" dirty="0"/>
              <a:t>HIV Data </a:t>
            </a:r>
            <a:r>
              <a:rPr lang="en-US" dirty="0"/>
              <a:t>page</a:t>
            </a:r>
            <a:br>
              <a:rPr lang="en-US" dirty="0"/>
            </a:br>
            <a:br>
              <a:rPr lang="en-US" dirty="0"/>
            </a:br>
            <a:r>
              <a:rPr lang="en-US" sz="2800" dirty="0"/>
              <a:t>All data entered as prevalence (%) and sample size (N)</a:t>
            </a:r>
            <a:br>
              <a:rPr lang="en-US" sz="2800" dirty="0"/>
            </a:br>
            <a:br>
              <a:rPr lang="en-US" sz="2800" dirty="0"/>
            </a:br>
            <a:r>
              <a:rPr lang="en-US" sz="2800" dirty="0"/>
              <a:t>Can copy and paste from Excel </a:t>
            </a:r>
            <a:br>
              <a:rPr lang="en-US" sz="2800" dirty="0"/>
            </a:br>
            <a:r>
              <a:rPr lang="en-US" sz="2800" dirty="0"/>
              <a:t>(Ctrl-C, Ctrl-V)</a:t>
            </a:r>
            <a:endParaRPr lang="en-US" dirty="0"/>
          </a:p>
        </p:txBody>
      </p:sp>
      <p:sp>
        <p:nvSpPr>
          <p:cNvPr id="7" name="Content Placeholder 6">
            <a:extLst>
              <a:ext uri="{FF2B5EF4-FFF2-40B4-BE49-F238E27FC236}">
                <a16:creationId xmlns:a16="http://schemas.microsoft.com/office/drawing/2014/main" id="{57D9864B-3ACC-40C4-A669-6D9B6577D515}"/>
              </a:ext>
            </a:extLst>
          </p:cNvPr>
          <p:cNvSpPr>
            <a:spLocks noGrp="1"/>
          </p:cNvSpPr>
          <p:nvPr>
            <p:ph idx="1"/>
          </p:nvPr>
        </p:nvSpPr>
        <p:spPr/>
        <p:txBody>
          <a:bodyPr/>
          <a:lstStyle/>
          <a:p>
            <a:r>
              <a:rPr lang="en-US" dirty="0">
                <a:solidFill>
                  <a:schemeClr val="tx1"/>
                </a:solidFill>
              </a:rPr>
              <a:t>The two data modes are:</a:t>
            </a:r>
          </a:p>
          <a:p>
            <a:pPr lvl="1"/>
            <a:r>
              <a:rPr lang="en-US" dirty="0">
                <a:solidFill>
                  <a:schemeClr val="tx1"/>
                </a:solidFill>
              </a:rPr>
              <a:t>HSS – data is traditional HIV sentinel surveillance data</a:t>
            </a:r>
          </a:p>
          <a:p>
            <a:pPr lvl="1"/>
            <a:r>
              <a:rPr lang="en-US" dirty="0">
                <a:solidFill>
                  <a:schemeClr val="tx1"/>
                </a:solidFill>
              </a:rPr>
              <a:t>ANC – data is from antenatal clinics and includes:</a:t>
            </a:r>
          </a:p>
          <a:p>
            <a:pPr lvl="2"/>
            <a:r>
              <a:rPr lang="en-US" dirty="0">
                <a:solidFill>
                  <a:schemeClr val="tx1"/>
                </a:solidFill>
              </a:rPr>
              <a:t>Traditional sentinel surveillance data from sites (SS in main table)</a:t>
            </a:r>
          </a:p>
          <a:p>
            <a:pPr lvl="2"/>
            <a:r>
              <a:rPr lang="en-US" dirty="0">
                <a:solidFill>
                  <a:schemeClr val="tx1"/>
                </a:solidFill>
              </a:rPr>
              <a:t>Routine testing at specific antenatal clinic sites (RT in main table)</a:t>
            </a:r>
          </a:p>
          <a:p>
            <a:pPr lvl="2"/>
            <a:r>
              <a:rPr lang="en-US" dirty="0">
                <a:solidFill>
                  <a:schemeClr val="tx1"/>
                </a:solidFill>
              </a:rPr>
              <a:t>Census level aggregated data from all ANCs in the region (entered at the top of the page)</a:t>
            </a:r>
          </a:p>
          <a:p>
            <a:r>
              <a:rPr lang="en-US" dirty="0">
                <a:solidFill>
                  <a:schemeClr val="tx1"/>
                </a:solidFill>
              </a:rPr>
              <a:t>You can use the buttons at the bottom to add and delete sites</a:t>
            </a:r>
          </a:p>
          <a:p>
            <a:endParaRPr lang="en-US" dirty="0">
              <a:solidFill>
                <a:schemeClr val="tx1"/>
              </a:solidFill>
            </a:endParaRPr>
          </a:p>
          <a:p>
            <a:r>
              <a:rPr lang="en-US" dirty="0">
                <a:solidFill>
                  <a:schemeClr val="tx1"/>
                </a:solidFill>
              </a:rPr>
              <a:t>The display can be set to show:</a:t>
            </a:r>
          </a:p>
          <a:p>
            <a:pPr lvl="1"/>
            <a:r>
              <a:rPr lang="en-US" dirty="0">
                <a:solidFill>
                  <a:schemeClr val="tx1"/>
                </a:solidFill>
              </a:rPr>
              <a:t>HIV prevalence, sample size or both</a:t>
            </a:r>
          </a:p>
          <a:p>
            <a:pPr lvl="1"/>
            <a:r>
              <a:rPr lang="en-US" dirty="0">
                <a:solidFill>
                  <a:schemeClr val="tx1"/>
                </a:solidFill>
              </a:rPr>
              <a:t>Display only ANC-SS data, ANC-RT data or both</a:t>
            </a:r>
          </a:p>
          <a:p>
            <a:pPr lvl="1"/>
            <a:endParaRPr lang="en-US" dirty="0"/>
          </a:p>
        </p:txBody>
      </p:sp>
      <p:pic>
        <p:nvPicPr>
          <p:cNvPr id="8" name="Picture 7">
            <a:extLst>
              <a:ext uri="{FF2B5EF4-FFF2-40B4-BE49-F238E27FC236}">
                <a16:creationId xmlns:a16="http://schemas.microsoft.com/office/drawing/2014/main" id="{6C818BE5-0BBD-4B21-B596-29BFCC6BAE28}"/>
              </a:ext>
            </a:extLst>
          </p:cNvPr>
          <p:cNvPicPr>
            <a:picLocks noChangeAspect="1"/>
          </p:cNvPicPr>
          <p:nvPr/>
        </p:nvPicPr>
        <p:blipFill>
          <a:blip r:embed="rId3"/>
          <a:stretch>
            <a:fillRect/>
          </a:stretch>
        </p:blipFill>
        <p:spPr>
          <a:xfrm>
            <a:off x="4293917" y="3842059"/>
            <a:ext cx="6720178" cy="339648"/>
          </a:xfrm>
          <a:prstGeom prst="rect">
            <a:avLst/>
          </a:prstGeom>
          <a:ln w="38100">
            <a:solidFill>
              <a:schemeClr val="accent1">
                <a:lumMod val="75000"/>
              </a:schemeClr>
            </a:solidFill>
          </a:ln>
        </p:spPr>
      </p:pic>
      <p:pic>
        <p:nvPicPr>
          <p:cNvPr id="9" name="Picture 8">
            <a:extLst>
              <a:ext uri="{FF2B5EF4-FFF2-40B4-BE49-F238E27FC236}">
                <a16:creationId xmlns:a16="http://schemas.microsoft.com/office/drawing/2014/main" id="{A50F08EA-4D8F-4565-9134-2EF86C327452}"/>
              </a:ext>
            </a:extLst>
          </p:cNvPr>
          <p:cNvPicPr>
            <a:picLocks noChangeAspect="1"/>
          </p:cNvPicPr>
          <p:nvPr/>
        </p:nvPicPr>
        <p:blipFill>
          <a:blip r:embed="rId4"/>
          <a:stretch>
            <a:fillRect/>
          </a:stretch>
        </p:blipFill>
        <p:spPr>
          <a:xfrm>
            <a:off x="7236594" y="1127061"/>
            <a:ext cx="4145608" cy="428856"/>
          </a:xfrm>
          <a:prstGeom prst="rect">
            <a:avLst/>
          </a:prstGeom>
          <a:ln w="38100">
            <a:solidFill>
              <a:schemeClr val="accent1">
                <a:lumMod val="75000"/>
              </a:schemeClr>
            </a:solidFill>
          </a:ln>
        </p:spPr>
      </p:pic>
      <p:pic>
        <p:nvPicPr>
          <p:cNvPr id="10" name="Picture 9">
            <a:extLst>
              <a:ext uri="{FF2B5EF4-FFF2-40B4-BE49-F238E27FC236}">
                <a16:creationId xmlns:a16="http://schemas.microsoft.com/office/drawing/2014/main" id="{E52D29ED-ADE8-4F08-9B58-130C0A724740}"/>
              </a:ext>
            </a:extLst>
          </p:cNvPr>
          <p:cNvPicPr>
            <a:picLocks noChangeAspect="1"/>
          </p:cNvPicPr>
          <p:nvPr/>
        </p:nvPicPr>
        <p:blipFill>
          <a:blip r:embed="rId5"/>
          <a:stretch>
            <a:fillRect/>
          </a:stretch>
        </p:blipFill>
        <p:spPr>
          <a:xfrm>
            <a:off x="5752901" y="5350225"/>
            <a:ext cx="2686031" cy="749590"/>
          </a:xfrm>
          <a:prstGeom prst="rect">
            <a:avLst/>
          </a:prstGeom>
          <a:ln w="38100">
            <a:solidFill>
              <a:schemeClr val="accent1">
                <a:lumMod val="75000"/>
              </a:schemeClr>
            </a:solidFill>
          </a:ln>
        </p:spPr>
      </p:pic>
      <p:pic>
        <p:nvPicPr>
          <p:cNvPr id="11" name="Picture 10">
            <a:extLst>
              <a:ext uri="{FF2B5EF4-FFF2-40B4-BE49-F238E27FC236}">
                <a16:creationId xmlns:a16="http://schemas.microsoft.com/office/drawing/2014/main" id="{FF233107-72C2-487F-A438-08EAC31F54A0}"/>
              </a:ext>
            </a:extLst>
          </p:cNvPr>
          <p:cNvPicPr>
            <a:picLocks noChangeAspect="1"/>
          </p:cNvPicPr>
          <p:nvPr/>
        </p:nvPicPr>
        <p:blipFill>
          <a:blip r:embed="rId6"/>
          <a:stretch>
            <a:fillRect/>
          </a:stretch>
        </p:blipFill>
        <p:spPr>
          <a:xfrm>
            <a:off x="14068" y="527222"/>
            <a:ext cx="3432517" cy="268966"/>
          </a:xfrm>
          <a:prstGeom prst="rect">
            <a:avLst/>
          </a:prstGeom>
        </p:spPr>
      </p:pic>
    </p:spTree>
    <p:extLst>
      <p:ext uri="{BB962C8B-B14F-4D97-AF65-F5344CB8AC3E}">
        <p14:creationId xmlns:p14="http://schemas.microsoft.com/office/powerpoint/2010/main" val="3081946897"/>
      </p:ext>
    </p:extLst>
  </p:cSld>
  <p:clrMapOvr>
    <a:masterClrMapping/>
  </p:clrMapOvr>
  <mc:AlternateContent xmlns:mc="http://schemas.openxmlformats.org/markup-compatibility/2006">
    <mc:Choice xmlns:p14="http://schemas.microsoft.com/office/powerpoint/2010/main" Requires="p14">
      <p:transition spd="slow" p14:dur="2000" advTm="177533"/>
    </mc:Choice>
    <mc:Fallback>
      <p:transition spd="slow" advTm="177533"/>
    </mc:Fallback>
  </mc:AlternateContent>
  <p:extLst>
    <p:ext uri="{3A86A75C-4F4B-4683-9AE1-C65F6400EC91}">
      <p14:laserTraceLst xmlns:p14="http://schemas.microsoft.com/office/powerpoint/2010/main">
        <p14:tracePtLst>
          <p14:tracePt t="8073" x="2332038" y="3470275"/>
          <p14:tracePt t="8083" x="2332038" y="3455988"/>
          <p14:tracePt t="8101" x="2344738" y="3455988"/>
          <p14:tracePt t="8117" x="2344738" y="3443288"/>
          <p14:tracePt t="8123" x="2359025" y="3429000"/>
          <p14:tracePt t="8147" x="2359025" y="3414713"/>
          <p14:tracePt t="8155" x="2359025" y="3402013"/>
          <p14:tracePt t="8163" x="2359025" y="3373438"/>
          <p14:tracePt t="8173" x="2359025" y="3360738"/>
          <p14:tracePt t="8179" x="2359025" y="3346450"/>
          <p14:tracePt t="8189" x="2344738" y="3305175"/>
          <p14:tracePt t="8197" x="2344738" y="3292475"/>
          <p14:tracePt t="8206" x="2332038" y="3278188"/>
          <p14:tracePt t="8213" x="2317750" y="3263900"/>
          <p14:tracePt t="8222" x="2262188" y="3236913"/>
          <p14:tracePt t="8229" x="2235200" y="3222625"/>
          <p14:tracePt t="8237" x="2193925" y="3222625"/>
          <p14:tracePt t="8249" x="2098675" y="3195638"/>
          <p14:tracePt t="8254" x="2057400" y="3195638"/>
          <p14:tracePt t="8261" x="1947863" y="3168650"/>
          <p14:tracePt t="8269" x="1892300" y="3168650"/>
          <p14:tracePt t="8280" x="1755775" y="3141663"/>
          <p14:tracePt t="8285" x="1687513" y="3141663"/>
          <p14:tracePt t="8293" x="1536700" y="3127375"/>
          <p14:tracePt t="8301" x="1454150" y="3113088"/>
          <p14:tracePt t="8310" x="1385888" y="3113088"/>
          <p14:tracePt t="8317" x="1247775" y="3100388"/>
          <p14:tracePt t="8325" x="1179513" y="3100388"/>
          <p14:tracePt t="8333" x="1055688" y="3100388"/>
          <p14:tracePt t="8341" x="1001713" y="3100388"/>
          <p14:tracePt t="8350" x="946150" y="3100388"/>
          <p14:tracePt t="8357" x="863600" y="3100388"/>
          <p14:tracePt t="8365" x="822325" y="3100388"/>
          <p14:tracePt t="8373" x="795338" y="3100388"/>
          <p14:tracePt t="8381" x="781050" y="3113088"/>
          <p14:tracePt t="8389" x="768350" y="3113088"/>
          <p14:tracePt t="8397" x="741363" y="3141663"/>
          <p14:tracePt t="8405" x="727075" y="3154363"/>
          <p14:tracePt t="8413" x="727075" y="3168650"/>
          <p14:tracePt t="8421" x="712788" y="3195638"/>
          <p14:tracePt t="8429" x="700088" y="3209925"/>
          <p14:tracePt t="8437" x="671513" y="3251200"/>
          <p14:tracePt t="8445" x="658813" y="3263900"/>
          <p14:tracePt t="8455" x="617538" y="3305175"/>
          <p14:tracePt t="8464" x="588963" y="3333750"/>
          <p14:tracePt t="8471" x="534988" y="3387725"/>
          <p14:tracePt t="8483" x="508000" y="3414713"/>
          <p14:tracePt t="8487" x="452438" y="3484563"/>
          <p14:tracePt t="8496" x="411163" y="3524250"/>
          <p14:tracePt t="8503" x="357188" y="3594100"/>
          <p14:tracePt t="8513" x="342900" y="3621088"/>
          <p14:tracePt t="8519" x="328613" y="3662363"/>
          <p14:tracePt t="8527" x="301625" y="3716338"/>
          <p14:tracePt t="8535" x="301625" y="3744913"/>
          <p14:tracePt t="8543" x="301625" y="3798888"/>
          <p14:tracePt t="8551" x="315913" y="3827463"/>
          <p14:tracePt t="8559" x="328613" y="3867150"/>
          <p14:tracePt t="8567" x="369888" y="3922713"/>
          <p14:tracePt t="8575" x="384175" y="3949700"/>
          <p14:tracePt t="8583" x="411163" y="3963988"/>
          <p14:tracePt t="8591" x="452438" y="3990975"/>
          <p14:tracePt t="8601" x="466725" y="4005263"/>
          <p14:tracePt t="8607" x="479425" y="4005263"/>
          <p14:tracePt t="8618" x="493713" y="4005263"/>
          <p14:tracePt t="8623" x="534988" y="4019550"/>
          <p14:tracePt t="8632" x="549275" y="4019550"/>
          <p14:tracePt t="8639" x="588963" y="4032250"/>
          <p14:tracePt t="8647" x="644525" y="4046538"/>
          <p14:tracePt t="8655" x="700088" y="4059238"/>
          <p14:tracePt t="8663" x="768350" y="4073525"/>
          <p14:tracePt t="8671" x="863600" y="4087813"/>
          <p14:tracePt t="8679" x="973138" y="4100513"/>
          <p14:tracePt t="8687" x="1042988" y="4114800"/>
          <p14:tracePt t="8695" x="1179513" y="4129088"/>
          <p14:tracePt t="8703" x="1344613" y="4156075"/>
          <p14:tracePt t="8711" x="1508125" y="4183063"/>
          <p14:tracePt t="8719" x="1673225" y="4197350"/>
          <p14:tracePt t="8727" x="1809750" y="4197350"/>
          <p14:tracePt t="8737" x="1879600" y="4197350"/>
          <p14:tracePt t="8743" x="2001838" y="4197350"/>
          <p14:tracePt t="8753" x="2098675" y="4183063"/>
          <p14:tracePt t="8759" x="2152650" y="4183063"/>
          <p14:tracePt t="8769" x="2235200" y="4156075"/>
          <p14:tracePt t="8779" x="2317750" y="4141788"/>
          <p14:tracePt t="8785" x="2344738" y="4129088"/>
          <p14:tracePt t="8793" x="2413000" y="4100513"/>
          <p14:tracePt t="8801" x="2468563" y="4059238"/>
          <p14:tracePt t="8810" x="2495550" y="4032250"/>
          <p14:tracePt t="8817" x="2536825" y="4005263"/>
          <p14:tracePt t="8825" x="2551113" y="3978275"/>
          <p14:tracePt t="8833" x="2592388" y="3937000"/>
          <p14:tracePt t="8842" x="2605088" y="3908425"/>
          <p14:tracePt t="8849" x="2646363" y="3867150"/>
          <p14:tracePt t="8857" x="2674938" y="3840163"/>
          <p14:tracePt t="8865" x="2701925" y="3798888"/>
          <p14:tracePt t="8873" x="2716213" y="3771900"/>
          <p14:tracePt t="8881" x="2743200" y="3730625"/>
          <p14:tracePt t="8889" x="2743200" y="3703638"/>
          <p14:tracePt t="8897" x="2755900" y="3662363"/>
          <p14:tracePt t="8905" x="2755900" y="3648075"/>
          <p14:tracePt t="8913" x="2770188" y="3606800"/>
          <p14:tracePt t="8921" x="2770188" y="3579813"/>
          <p14:tracePt t="8929" x="2770188" y="3552825"/>
          <p14:tracePt t="8937" x="2770188" y="3511550"/>
          <p14:tracePt t="8945" x="2770188" y="3484563"/>
          <p14:tracePt t="8953" x="2770188" y="3455988"/>
          <p14:tracePt t="8961" x="2770188" y="3429000"/>
          <p14:tracePt t="8969" x="2755900" y="3387725"/>
          <p14:tracePt t="8977" x="2755900" y="3360738"/>
          <p14:tracePt t="8985" x="2755900" y="3333750"/>
          <p14:tracePt t="8997" x="2743200" y="3292475"/>
          <p14:tracePt t="9001" x="2728913" y="3263900"/>
          <p14:tracePt t="9010" x="2716213" y="3236913"/>
          <p14:tracePt t="9019" x="2701925" y="3222625"/>
          <p14:tracePt t="9026" x="2674938" y="3181350"/>
          <p14:tracePt t="9035" x="2660650" y="3154363"/>
          <p14:tracePt t="9042" x="2633663" y="3127375"/>
          <p14:tracePt t="9051" x="2605088" y="3100388"/>
          <p14:tracePt t="9059" x="2563813" y="3071813"/>
          <p14:tracePt t="9067" x="2536825" y="3044825"/>
          <p14:tracePt t="9075" x="2509838" y="3030538"/>
          <p14:tracePt t="9083" x="2468563" y="3003550"/>
          <p14:tracePt t="9091" x="2441575" y="2990850"/>
          <p14:tracePt t="9100" x="2400300" y="2976563"/>
          <p14:tracePt t="9107" x="2373313" y="2976563"/>
          <p14:tracePt t="9118" x="2332038" y="2962275"/>
          <p14:tracePt t="9123" x="2290763" y="2949575"/>
          <p14:tracePt t="9131" x="2276475" y="2949575"/>
          <p14:tracePt t="9139" x="2235200" y="2935288"/>
          <p14:tracePt t="9149" x="2181225" y="2921000"/>
          <p14:tracePt t="9155" x="2139950" y="2908300"/>
          <p14:tracePt t="9163" x="2111375" y="2894013"/>
          <p14:tracePt t="9171" x="2043113" y="2879725"/>
          <p14:tracePt t="9179" x="2016125" y="2879725"/>
          <p14:tracePt t="9187" x="1947863" y="2867025"/>
          <p14:tracePt t="9198" x="1879600" y="2867025"/>
          <p14:tracePt t="9203" x="1851025" y="2867025"/>
          <p14:tracePt t="9212" x="1782763" y="2867025"/>
          <p14:tracePt t="9219" x="1768475" y="2867025"/>
          <p14:tracePt t="9229" x="1714500" y="2867025"/>
          <p14:tracePt t="9235" x="1700213" y="2867025"/>
          <p14:tracePt t="9244" x="1658938" y="2867025"/>
          <p14:tracePt t="9251" x="1631950" y="2867025"/>
          <p14:tracePt t="9262" x="1590675" y="2867025"/>
          <p14:tracePt t="9267" x="1563688" y="2867025"/>
          <p14:tracePt t="9275" x="1495425" y="2867025"/>
          <p14:tracePt t="9283" x="1481138" y="2867025"/>
          <p14:tracePt t="9291" x="1454150" y="2867025"/>
          <p14:tracePt t="9300" x="1398588" y="2867025"/>
          <p14:tracePt t="9309" x="1371600" y="2867025"/>
          <p14:tracePt t="9315" x="1357313" y="2879725"/>
          <p14:tracePt t="9325" x="1303338" y="2879725"/>
          <p14:tracePt t="9333" x="1274763" y="2894013"/>
          <p14:tracePt t="9341" x="1262063" y="2894013"/>
          <p14:tracePt t="9351" x="1220788" y="2894013"/>
          <p14:tracePt t="9357" x="1206500" y="2908300"/>
          <p14:tracePt t="9365" x="1193800" y="2908300"/>
          <p14:tracePt t="9374" x="1152525" y="2921000"/>
          <p14:tracePt t="9381" x="1138238" y="2921000"/>
          <p14:tracePt t="9389" x="1123950" y="2935288"/>
          <p14:tracePt t="9397" x="1111250" y="2935288"/>
          <p14:tracePt t="9405" x="1069975" y="2949575"/>
          <p14:tracePt t="9414" x="1055688" y="2962275"/>
          <p14:tracePt t="9421" x="1028700" y="2976563"/>
          <p14:tracePt t="9432" x="1001713" y="2976563"/>
          <p14:tracePt t="9437" x="946150" y="3003550"/>
          <p14:tracePt t="9446" x="919163" y="3017838"/>
          <p14:tracePt t="9453" x="892175" y="3030538"/>
          <p14:tracePt t="9464" x="850900" y="3044825"/>
          <p14:tracePt t="9469" x="822325" y="3059113"/>
          <p14:tracePt t="9478" x="781050" y="3086100"/>
          <p14:tracePt t="9485" x="712788" y="3113088"/>
          <p14:tracePt t="9497" x="671513" y="3127375"/>
          <p14:tracePt t="9501" x="644525" y="3141663"/>
          <p14:tracePt t="9509" x="617538" y="3154363"/>
          <p14:tracePt t="9517" x="588963" y="3168650"/>
          <p14:tracePt t="9526" x="576263" y="3181350"/>
          <p14:tracePt t="9533" x="549275" y="3195638"/>
          <p14:tracePt t="9541" x="508000" y="3222625"/>
          <p14:tracePt t="9550" x="493713" y="3251200"/>
          <p14:tracePt t="9557" x="466725" y="3263900"/>
          <p14:tracePt t="9565" x="452438" y="3278188"/>
          <p14:tracePt t="9573" x="425450" y="3305175"/>
          <p14:tracePt t="9581" x="398463" y="3333750"/>
          <p14:tracePt t="9589" x="357188" y="3360738"/>
          <p14:tracePt t="9603" x="328613" y="3387725"/>
          <p14:tracePt t="9607" x="301625" y="3414713"/>
          <p14:tracePt t="9617" x="260350" y="3429000"/>
          <p14:tracePt t="9623" x="233363" y="3455988"/>
          <p14:tracePt t="9634" x="192088" y="3484563"/>
          <p14:tracePt t="9639" x="165100" y="3511550"/>
          <p14:tracePt t="9648" x="136525" y="3538538"/>
          <p14:tracePt t="9655" x="123825" y="3565525"/>
          <p14:tracePt t="9666" x="95250" y="3621088"/>
          <p14:tracePt t="9671" x="95250" y="3648075"/>
          <p14:tracePt t="9680" x="95250" y="3676650"/>
          <p14:tracePt t="9687" x="95250" y="3703638"/>
          <p14:tracePt t="9697" x="109538" y="3730625"/>
          <p14:tracePt t="9703" x="123825" y="3757613"/>
          <p14:tracePt t="9711" x="136525" y="3786188"/>
          <p14:tracePt t="9719" x="150813" y="3813175"/>
          <p14:tracePt t="9729" x="165100" y="3827463"/>
          <p14:tracePt t="9735" x="177800" y="3827463"/>
          <p14:tracePt t="9743" x="177800" y="3840163"/>
          <p14:tracePt t="9751" x="192088" y="3840163"/>
          <p14:tracePt t="9759" x="192088" y="3854450"/>
          <p14:tracePt t="9767" x="206375" y="3854450"/>
          <p14:tracePt t="9775" x="219075" y="3867150"/>
          <p14:tracePt t="9783" x="247650" y="3881438"/>
          <p14:tracePt t="9791" x="260350" y="3881438"/>
          <p14:tracePt t="9800" x="301625" y="3908425"/>
          <p14:tracePt t="9807" x="357188" y="3922713"/>
          <p14:tracePt t="9815" x="411163" y="3949700"/>
          <p14:tracePt t="9823" x="479425" y="3978275"/>
          <p14:tracePt t="9831" x="603250" y="4005263"/>
          <p14:tracePt t="9839" x="700088" y="4032250"/>
          <p14:tracePt t="9847" x="809625" y="4046538"/>
          <p14:tracePt t="9855" x="946150" y="4059238"/>
          <p14:tracePt t="9863" x="1069975" y="4087813"/>
          <p14:tracePt t="9873" x="1165225" y="4087813"/>
          <p14:tracePt t="9882" x="1316038" y="4087813"/>
          <p14:tracePt t="9887" x="1412875" y="4087813"/>
          <p14:tracePt t="9902" x="1563688" y="4087813"/>
          <p14:tracePt t="9905" x="1646238" y="4087813"/>
          <p14:tracePt t="9913" x="1714500" y="4087813"/>
          <p14:tracePt t="9921" x="1797050" y="4073525"/>
          <p14:tracePt t="9934" x="1824038" y="4059238"/>
          <p14:tracePt t="9937" x="1851025" y="4046538"/>
          <p14:tracePt t="9945" x="1879600" y="4032250"/>
          <p14:tracePt t="9953" x="1892300" y="4019550"/>
          <p14:tracePt t="9970" x="1919288" y="3990975"/>
          <p14:tracePt t="9977" x="1933575" y="3978275"/>
          <p14:tracePt t="9985" x="1947863" y="3963988"/>
          <p14:tracePt t="9994" x="1974850" y="3949700"/>
          <p14:tracePt t="10001" x="2001838" y="3922713"/>
          <p14:tracePt t="10009" x="2030413" y="3908425"/>
          <p14:tracePt t="10017" x="2070100" y="3881438"/>
          <p14:tracePt t="10025" x="2125663" y="3854450"/>
          <p14:tracePt t="10033" x="2152650" y="3827463"/>
          <p14:tracePt t="10041" x="2181225" y="3813175"/>
          <p14:tracePt t="10050" x="2208213" y="3786188"/>
          <p14:tracePt t="10057" x="2235200" y="3757613"/>
          <p14:tracePt t="10065" x="2249488" y="3744913"/>
          <p14:tracePt t="10073" x="2262188" y="3730625"/>
          <p14:tracePt t="10081" x="2276475" y="3716338"/>
          <p14:tracePt t="10089" x="2276475" y="3703638"/>
          <p14:tracePt t="10097" x="2290763" y="3689350"/>
          <p14:tracePt t="10105" x="2290763" y="3676650"/>
          <p14:tracePt t="10113" x="2290763" y="3662363"/>
          <p14:tracePt t="10121" x="2303463" y="3648075"/>
          <p14:tracePt t="10130" x="2303463" y="3635375"/>
          <p14:tracePt t="10137" x="2303463" y="3621088"/>
          <p14:tracePt t="10145" x="2303463" y="3594100"/>
          <p14:tracePt t="10153" x="2303463" y="3579813"/>
          <p14:tracePt t="10180" x="2303463" y="3565525"/>
          <p14:tracePt t="10461" x="2303463" y="3552825"/>
          <p14:tracePt t="10478" x="0" y="0"/>
        </p14:tracePtLst>
        <p14:tracePtLst>
          <p14:tracePt t="28202" x="2894013" y="4170363"/>
          <p14:tracePt t="28227" x="2879725" y="4170363"/>
          <p14:tracePt t="28259" x="2867025" y="4170363"/>
          <p14:tracePt t="28267" x="2852738" y="4170363"/>
          <p14:tracePt t="28275" x="2838450" y="4170363"/>
          <p14:tracePt t="28283" x="2825750" y="4170363"/>
          <p14:tracePt t="28291" x="2797175" y="4170363"/>
          <p14:tracePt t="28307" x="2770188" y="4170363"/>
          <p14:tracePt t="28315" x="2728913" y="4170363"/>
          <p14:tracePt t="28323" x="2701925" y="4170363"/>
          <p14:tracePt t="28332" x="2660650" y="4170363"/>
          <p14:tracePt t="28339" x="2619375" y="4170363"/>
          <p14:tracePt t="28347" x="2551113" y="4170363"/>
          <p14:tracePt t="28355" x="2482850" y="4170363"/>
          <p14:tracePt t="28363" x="2413000" y="4170363"/>
          <p14:tracePt t="28371" x="2344738" y="4170363"/>
          <p14:tracePt t="28381" x="2249488" y="4170363"/>
          <p14:tracePt t="28388" x="2152650" y="4170363"/>
          <p14:tracePt t="28395" x="2057400" y="4170363"/>
          <p14:tracePt t="28403" x="1947863" y="4183063"/>
          <p14:tracePt t="28415" x="1851025" y="4210050"/>
          <p14:tracePt t="28419" x="1755775" y="4224338"/>
          <p14:tracePt t="28427" x="1658938" y="4251325"/>
          <p14:tracePt t="28435" x="1563688" y="4292600"/>
          <p14:tracePt t="28443" x="1481138" y="4321175"/>
          <p14:tracePt t="28451" x="1398588" y="4348163"/>
          <p14:tracePt t="28459" x="1303338" y="4375150"/>
          <p14:tracePt t="28470" x="1220788" y="4402138"/>
          <p14:tracePt t="28477" x="1138238" y="4430713"/>
          <p14:tracePt t="28485" x="1055688" y="4457700"/>
          <p14:tracePt t="28493" x="987425" y="4471988"/>
          <p14:tracePt t="28501" x="931863" y="4484688"/>
          <p14:tracePt t="28509" x="877888" y="4498975"/>
          <p14:tracePt t="28517" x="850900" y="4513263"/>
          <p14:tracePt t="28525" x="781050" y="4525963"/>
          <p14:tracePt t="28533" x="768350" y="4540250"/>
          <p14:tracePt t="28541" x="741363" y="4540250"/>
          <p14:tracePt t="28549" x="727075" y="4552950"/>
          <p14:tracePt t="28559" x="712788" y="4567238"/>
          <p14:tracePt t="28565" x="700088" y="4567238"/>
          <p14:tracePt t="28573" x="685800" y="4581525"/>
          <p14:tracePt t="28581" x="671513" y="4594225"/>
          <p14:tracePt t="28589" x="644525" y="4622800"/>
          <p14:tracePt t="28599" x="617538" y="4635500"/>
          <p14:tracePt t="28605" x="588963" y="4664075"/>
          <p14:tracePt t="28613" x="561975" y="4691063"/>
          <p14:tracePt t="28621" x="520700" y="4718050"/>
          <p14:tracePt t="28630" x="479425" y="4759325"/>
          <p14:tracePt t="28637" x="438150" y="4800600"/>
          <p14:tracePt t="28645" x="398463" y="4841875"/>
          <p14:tracePt t="28653" x="357188" y="4883150"/>
          <p14:tracePt t="28661" x="328613" y="4910138"/>
          <p14:tracePt t="28670" x="287338" y="4965700"/>
          <p14:tracePt t="28678" x="260350" y="5006975"/>
          <p14:tracePt t="28685" x="233363" y="5033963"/>
          <p14:tracePt t="28693" x="233363" y="5048250"/>
          <p14:tracePt t="28702" x="219075" y="5075238"/>
          <p14:tracePt t="28709" x="219075" y="5087938"/>
          <p14:tracePt t="28717" x="219075" y="5116513"/>
          <p14:tracePt t="28725" x="219075" y="5143500"/>
          <p14:tracePt t="28733" x="219075" y="5170488"/>
          <p14:tracePt t="28743" x="247650" y="5238750"/>
          <p14:tracePt t="28749" x="260350" y="5294313"/>
          <p14:tracePt t="28759" x="287338" y="5349875"/>
          <p14:tracePt t="28765" x="315913" y="5391150"/>
          <p14:tracePt t="28775" x="357188" y="5430838"/>
          <p14:tracePt t="28783" x="398463" y="5486400"/>
          <p14:tracePt t="28791" x="425450" y="5513388"/>
          <p14:tracePt t="28800" x="493713" y="5568950"/>
          <p14:tracePt t="28807" x="534988" y="5595938"/>
          <p14:tracePt t="28815" x="603250" y="5610225"/>
          <p14:tracePt t="28823" x="671513" y="5637213"/>
          <p14:tracePt t="28832" x="712788" y="5651500"/>
          <p14:tracePt t="28839" x="809625" y="5664200"/>
          <p14:tracePt t="28847" x="919163" y="5664200"/>
          <p14:tracePt t="28855" x="1001713" y="5678488"/>
          <p14:tracePt t="28863" x="1152525" y="5678488"/>
          <p14:tracePt t="28871" x="1247775" y="5678488"/>
          <p14:tracePt t="28879" x="1357313" y="5678488"/>
          <p14:tracePt t="28887" x="1522413" y="5678488"/>
          <p14:tracePt t="28895" x="1617663" y="5678488"/>
          <p14:tracePt t="28903" x="1714500" y="5664200"/>
          <p14:tracePt t="28911" x="1809750" y="5664200"/>
          <p14:tracePt t="28919" x="1892300" y="5664200"/>
          <p14:tracePt t="28927" x="1974850" y="5664200"/>
          <p14:tracePt t="28935" x="2057400" y="5664200"/>
          <p14:tracePt t="28943" x="2152650" y="5664200"/>
          <p14:tracePt t="28951" x="2235200" y="5651500"/>
          <p14:tracePt t="28959" x="2317750" y="5637213"/>
          <p14:tracePt t="28967" x="2400300" y="5622925"/>
          <p14:tracePt t="28977" x="2441575" y="5610225"/>
          <p14:tracePt t="28983" x="2536825" y="5581650"/>
          <p14:tracePt t="28991" x="2646363" y="5554663"/>
          <p14:tracePt t="28999" x="2728913" y="5527675"/>
          <p14:tracePt t="29007" x="2784475" y="5513388"/>
          <p14:tracePt t="29015" x="2852738" y="5486400"/>
          <p14:tracePt t="29023" x="2906713" y="5459413"/>
          <p14:tracePt t="29033" x="2935288" y="5445125"/>
          <p14:tracePt t="29040" x="2962275" y="5403850"/>
          <p14:tracePt t="29049" x="2989263" y="5376863"/>
          <p14:tracePt t="29057" x="3017838" y="5335588"/>
          <p14:tracePt t="29066" x="3057525" y="5280025"/>
          <p14:tracePt t="29073" x="3071813" y="5267325"/>
          <p14:tracePt t="29081" x="3086100" y="5211763"/>
          <p14:tracePt t="29089" x="3086100" y="5184775"/>
          <p14:tracePt t="29098" x="3113088" y="5143500"/>
          <p14:tracePt t="29105" x="3113088" y="5116513"/>
          <p14:tracePt t="29113" x="3127375" y="5048250"/>
          <p14:tracePt t="29121" x="3140075" y="5019675"/>
          <p14:tracePt t="29129" x="3140075" y="4978400"/>
          <p14:tracePt t="29137" x="3140075" y="4910138"/>
          <p14:tracePt t="29145" x="3140075" y="4883150"/>
          <p14:tracePt t="29153" x="3140075" y="4841875"/>
          <p14:tracePt t="29161" x="3140075" y="4814888"/>
          <p14:tracePt t="29169" x="3140075" y="4786313"/>
          <p14:tracePt t="29187" x="3113088" y="4732338"/>
          <p14:tracePt t="29193" x="3098800" y="4718050"/>
          <p14:tracePt t="29202" x="3086100" y="4705350"/>
          <p14:tracePt t="29209" x="3071813" y="4691063"/>
          <p14:tracePt t="29217" x="3057525" y="4676775"/>
          <p14:tracePt t="29233" x="3044825" y="4664075"/>
          <p14:tracePt t="29241" x="3030538" y="4664075"/>
          <p14:tracePt t="29249" x="3017838" y="4649788"/>
          <p14:tracePt t="29257" x="2962275" y="4622800"/>
          <p14:tracePt t="29265" x="2906713" y="4608513"/>
          <p14:tracePt t="29273" x="2879725" y="4594225"/>
          <p14:tracePt t="29281" x="2811463" y="4567238"/>
          <p14:tracePt t="29289" x="2728913" y="4552950"/>
          <p14:tracePt t="29299" x="2646363" y="4540250"/>
          <p14:tracePt t="29305" x="2551113" y="4513263"/>
          <p14:tracePt t="29315" x="2509838" y="4513263"/>
          <p14:tracePt t="29321" x="2427288" y="4498975"/>
          <p14:tracePt t="29331" x="2344738" y="4484688"/>
          <p14:tracePt t="29337" x="2276475" y="4484688"/>
          <p14:tracePt t="29347" x="2235200" y="4471988"/>
          <p14:tracePt t="29355" x="2152650" y="4471988"/>
          <p14:tracePt t="29363" x="2070100" y="4471988"/>
          <p14:tracePt t="29371" x="2030413" y="4471988"/>
          <p14:tracePt t="29379" x="1947863" y="4457700"/>
          <p14:tracePt t="29387" x="1906588" y="4457700"/>
          <p14:tracePt t="29395" x="1838325" y="4457700"/>
          <p14:tracePt t="29403" x="1797050" y="4457700"/>
          <p14:tracePt t="29411" x="1728788" y="4457700"/>
          <p14:tracePt t="29419" x="1687513" y="4457700"/>
          <p14:tracePt t="29427" x="1631950" y="4457700"/>
          <p14:tracePt t="29435" x="1590675" y="4457700"/>
          <p14:tracePt t="29443" x="1522413" y="4457700"/>
          <p14:tracePt t="29452" x="1495425" y="4457700"/>
          <p14:tracePt t="29459" x="1425575" y="4471988"/>
          <p14:tracePt t="29467" x="1398588" y="4471988"/>
          <p14:tracePt t="29475" x="1357313" y="4471988"/>
          <p14:tracePt t="29483" x="1303338" y="4484688"/>
          <p14:tracePt t="29491" x="1262063" y="4484688"/>
          <p14:tracePt t="29502" x="1235075" y="4484688"/>
          <p14:tracePt t="29507" x="1165225" y="4498975"/>
          <p14:tracePt t="29517" x="1123950" y="4498975"/>
          <p14:tracePt t="29523" x="1082675" y="4513263"/>
          <p14:tracePt t="29532" x="1014413" y="4525963"/>
          <p14:tracePt t="29541" x="973138" y="4525963"/>
          <p14:tracePt t="29547" x="931863" y="4540250"/>
          <p14:tracePt t="29555" x="863600" y="4567238"/>
          <p14:tracePt t="29563" x="836613" y="4581525"/>
          <p14:tracePt t="29571" x="795338" y="4594225"/>
          <p14:tracePt t="29579" x="768350" y="4608513"/>
          <p14:tracePt t="29587" x="700088" y="4635500"/>
          <p14:tracePt t="29595" x="658813" y="4649788"/>
          <p14:tracePt t="29605" x="617538" y="4664075"/>
          <p14:tracePt t="29611" x="588963" y="4676775"/>
          <p14:tracePt t="29621" x="561975" y="4691063"/>
          <p14:tracePt t="29627" x="520700" y="4718050"/>
          <p14:tracePt t="29638" x="493713" y="4732338"/>
          <p14:tracePt t="29645" x="479425" y="4745038"/>
          <p14:tracePt t="29654" x="466725" y="4745038"/>
          <p14:tracePt t="29661" x="452438" y="4759325"/>
          <p14:tracePt t="29677" x="452438" y="4773613"/>
          <p14:tracePt t="29687" x="438150" y="4773613"/>
          <p14:tracePt t="29703" x="438150" y="4786313"/>
          <p14:tracePt t="29709" x="425450" y="4800600"/>
          <p14:tracePt t="29717" x="425450" y="4814888"/>
          <p14:tracePt t="29725" x="411163" y="4827588"/>
          <p14:tracePt t="29735" x="411163" y="4841875"/>
          <p14:tracePt t="29741" x="411163" y="4868863"/>
          <p14:tracePt t="29749" x="398463" y="4924425"/>
          <p14:tracePt t="29757" x="398463" y="4951413"/>
          <p14:tracePt t="29765" x="398463" y="4978400"/>
          <p14:tracePt t="29773" x="398463" y="5006975"/>
          <p14:tracePt t="29781" x="398463" y="5033963"/>
          <p14:tracePt t="29789" x="411163" y="5060950"/>
          <p14:tracePt t="29797" x="411163" y="5075238"/>
          <p14:tracePt t="29805" x="425450" y="5102225"/>
          <p14:tracePt t="29813" x="425450" y="5116513"/>
          <p14:tracePt t="29821" x="438150" y="5129213"/>
          <p14:tracePt t="29829" x="452438" y="5143500"/>
          <p14:tracePt t="29837" x="452438" y="5170488"/>
          <p14:tracePt t="29845" x="466725" y="5184775"/>
          <p14:tracePt t="29853" x="493713" y="5211763"/>
          <p14:tracePt t="29861" x="549275" y="5267325"/>
          <p14:tracePt t="29870" x="576263" y="5280025"/>
          <p14:tracePt t="29877" x="644525" y="5321300"/>
          <p14:tracePt t="29888" x="685800" y="5335588"/>
          <p14:tracePt t="29895" x="781050" y="5376863"/>
          <p14:tracePt t="29901" x="877888" y="5418138"/>
          <p14:tracePt t="29911" x="946150" y="5430838"/>
          <p14:tracePt t="29921" x="1069975" y="5445125"/>
          <p14:tracePt t="29927" x="1123950" y="5445125"/>
          <p14:tracePt t="29935" x="1262063" y="5459413"/>
          <p14:tracePt t="29943" x="1330325" y="5459413"/>
          <p14:tracePt t="29953" x="1466850" y="5459413"/>
          <p14:tracePt t="29959" x="1536700" y="5459413"/>
          <p14:tracePt t="29969" x="1604963" y="5459413"/>
          <p14:tracePt t="29975" x="1741488" y="5459413"/>
          <p14:tracePt t="29983" x="1809750" y="5459413"/>
          <p14:tracePt t="29991" x="1947863" y="5445125"/>
          <p14:tracePt t="29999" x="2016125" y="5430838"/>
          <p14:tracePt t="30007" x="2084388" y="5418138"/>
          <p14:tracePt t="30015" x="2208213" y="5391150"/>
          <p14:tracePt t="30023" x="2262188" y="5376863"/>
          <p14:tracePt t="30031" x="2317750" y="5362575"/>
          <p14:tracePt t="30043" x="2413000" y="5321300"/>
          <p14:tracePt t="30047" x="2441575" y="5308600"/>
          <p14:tracePt t="30055" x="2454275" y="5294313"/>
          <p14:tracePt t="30111" x="2468563" y="5294313"/>
          <p14:tracePt t="30262" x="2468563" y="5280025"/>
          <p14:tracePt t="30282" x="0" y="0"/>
        </p14:tracePtLst>
        <p14:tracePtLst>
          <p14:tracePt t="33971" x="10382250" y="1014413"/>
          <p14:tracePt t="33984" x="10382250" y="1001713"/>
          <p14:tracePt t="33992" x="10367963" y="1001713"/>
          <p14:tracePt t="33999" x="10353675" y="987425"/>
          <p14:tracePt t="34007" x="10340975" y="973138"/>
          <p14:tracePt t="34023" x="10326688" y="973138"/>
          <p14:tracePt t="34031" x="10312400" y="960438"/>
          <p14:tracePt t="34039" x="10299700" y="960438"/>
          <p14:tracePt t="34047" x="10285413" y="960438"/>
          <p14:tracePt t="34063" x="10272713" y="946150"/>
          <p14:tracePt t="34087" x="10258425" y="946150"/>
          <p14:tracePt t="34096" x="10244138" y="946150"/>
          <p14:tracePt t="34105" x="10231438" y="946150"/>
          <p14:tracePt t="34111" x="10231438" y="933450"/>
          <p14:tracePt t="34119" x="10217150" y="933450"/>
          <p14:tracePt t="34129" x="10202863" y="933450"/>
          <p14:tracePt t="34137" x="10190163" y="919163"/>
          <p14:tracePt t="34145" x="10175875" y="919163"/>
          <p14:tracePt t="34154" x="10148888" y="904875"/>
          <p14:tracePt t="34159" x="10121900" y="904875"/>
          <p14:tracePt t="34169" x="10107613" y="892175"/>
          <p14:tracePt t="34177" x="10080625" y="892175"/>
          <p14:tracePt t="34187" x="10052050" y="877888"/>
          <p14:tracePt t="34193" x="10025063" y="877888"/>
          <p14:tracePt t="34203" x="9998075" y="863600"/>
          <p14:tracePt t="34209" x="9983788" y="863600"/>
          <p14:tracePt t="34217" x="9956800" y="863600"/>
          <p14:tracePt t="34225" x="9929813" y="850900"/>
          <p14:tracePt t="34233" x="9901238" y="850900"/>
          <p14:tracePt t="34241" x="9874250" y="850900"/>
          <p14:tracePt t="34249" x="9818688" y="836613"/>
          <p14:tracePt t="34257" x="9791700" y="836613"/>
          <p14:tracePt t="34265" x="9750425" y="822325"/>
          <p14:tracePt t="34276" x="9723438" y="822325"/>
          <p14:tracePt t="34281" x="9667875" y="822325"/>
          <p14:tracePt t="34291" x="9628188" y="809625"/>
          <p14:tracePt t="34297" x="9599613" y="809625"/>
          <p14:tracePt t="34305" x="9572625" y="809625"/>
          <p14:tracePt t="34313" x="9545638" y="809625"/>
          <p14:tracePt t="34321" x="9531350" y="809625"/>
          <p14:tracePt t="34329" x="9517063" y="809625"/>
          <p14:tracePt t="34337" x="9490075" y="795338"/>
          <p14:tracePt t="34345" x="9463088" y="795338"/>
          <p14:tracePt t="34357" x="9436100" y="795338"/>
          <p14:tracePt t="34361" x="9394825" y="795338"/>
          <p14:tracePt t="34369" x="9353550" y="795338"/>
          <p14:tracePt t="34377" x="9324975" y="795338"/>
          <p14:tracePt t="34387" x="9271000" y="781050"/>
          <p14:tracePt t="34393" x="9202738" y="781050"/>
          <p14:tracePt t="34402" x="9174163" y="781050"/>
          <p14:tracePt t="34411" x="9105900" y="781050"/>
          <p14:tracePt t="34417" x="9023350" y="781050"/>
          <p14:tracePt t="34427" x="8982075" y="781050"/>
          <p14:tracePt t="34435" x="8901113" y="781050"/>
          <p14:tracePt t="34447" x="8859838" y="781050"/>
          <p14:tracePt t="34451" x="8777288" y="781050"/>
          <p14:tracePt t="34461" x="8694738" y="781050"/>
          <p14:tracePt t="34467" x="8653463" y="781050"/>
          <p14:tracePt t="34477" x="8626475" y="781050"/>
          <p14:tracePt t="34483" x="8558213" y="781050"/>
          <p14:tracePt t="34492" x="8516938" y="781050"/>
          <p14:tracePt t="34499" x="8461375" y="781050"/>
          <p14:tracePt t="34510" x="8434388" y="781050"/>
          <p14:tracePt t="34515" x="8378825" y="781050"/>
          <p14:tracePt t="34524" x="8351838" y="781050"/>
          <p14:tracePt t="34531" x="8337550" y="781050"/>
          <p14:tracePt t="34544" x="8297863" y="781050"/>
          <p14:tracePt t="34547" x="8283575" y="781050"/>
          <p14:tracePt t="34555" x="8256588" y="781050"/>
          <p14:tracePt t="34563" x="8215313" y="795338"/>
          <p14:tracePt t="34574" x="8186738" y="795338"/>
          <p14:tracePt t="34579" x="8174038" y="795338"/>
          <p14:tracePt t="34588" x="8132763" y="809625"/>
          <p14:tracePt t="34595" x="8105775" y="809625"/>
          <p14:tracePt t="34606" x="8091488" y="822325"/>
          <p14:tracePt t="34611" x="8035925" y="822325"/>
          <p14:tracePt t="34619" x="8023225" y="836613"/>
          <p14:tracePt t="34627" x="7994650" y="836613"/>
          <p14:tracePt t="34635" x="7967663" y="836613"/>
          <p14:tracePt t="34643" x="7913688" y="850900"/>
          <p14:tracePt t="34653" x="7885113" y="863600"/>
          <p14:tracePt t="34659" x="7858125" y="877888"/>
          <p14:tracePt t="34667" x="7831138" y="877888"/>
          <p14:tracePt t="34675" x="7804150" y="892175"/>
          <p14:tracePt t="34683" x="7748588" y="904875"/>
          <p14:tracePt t="34691" x="7721600" y="919163"/>
          <p14:tracePt t="34702" x="7707313" y="933450"/>
          <p14:tracePt t="34707" x="7680325" y="946150"/>
          <p14:tracePt t="34717" x="7653338" y="946150"/>
          <p14:tracePt t="34725" x="7639050" y="960438"/>
          <p14:tracePt t="34733" x="7583488" y="987425"/>
          <p14:tracePt t="34744" x="7556500" y="1001713"/>
          <p14:tracePt t="34749" x="7529513" y="1014413"/>
          <p14:tracePt t="34758" x="7515225" y="1014413"/>
          <p14:tracePt t="34765" x="7488238" y="1028700"/>
          <p14:tracePt t="34774" x="7473950" y="1028700"/>
          <p14:tracePt t="34781" x="7461250" y="1042988"/>
          <p14:tracePt t="34789" x="7446963" y="1042988"/>
          <p14:tracePt t="34797" x="7432675" y="1042988"/>
          <p14:tracePt t="34806" x="7419975" y="1055688"/>
          <p14:tracePt t="34813" x="7419975" y="1069975"/>
          <p14:tracePt t="34829" x="7419975" y="1084263"/>
          <p14:tracePt t="34838" x="7405688" y="1084263"/>
          <p14:tracePt t="34845" x="7405688" y="1096963"/>
          <p14:tracePt t="34854" x="7391400" y="1111250"/>
          <p14:tracePt t="34861" x="7378700" y="1123950"/>
          <p14:tracePt t="34870" x="7364413" y="1138238"/>
          <p14:tracePt t="34885" x="7350125" y="1152525"/>
          <p14:tracePt t="34893" x="7337425" y="1165225"/>
          <p14:tracePt t="34902" x="7337425" y="1179513"/>
          <p14:tracePt t="34909" x="7323138" y="1193800"/>
          <p14:tracePt t="34917" x="7310438" y="1206500"/>
          <p14:tracePt t="34925" x="7310438" y="1220788"/>
          <p14:tracePt t="34933" x="7296150" y="1235075"/>
          <p14:tracePt t="34947" x="7296150" y="1247775"/>
          <p14:tracePt t="34949" x="7281863" y="1262063"/>
          <p14:tracePt t="34971" x="7281863" y="1276350"/>
          <p14:tracePt t="34981" x="7281863" y="1289050"/>
          <p14:tracePt t="34983" x="7281863" y="1303338"/>
          <p14:tracePt t="34997" x="7269163" y="1303338"/>
          <p14:tracePt t="35008" x="7269163" y="1316038"/>
          <p14:tracePt t="35015" x="7269163" y="1330325"/>
          <p14:tracePt t="35031" x="7269163" y="1344613"/>
          <p14:tracePt t="35047" x="7269163" y="1357313"/>
          <p14:tracePt t="35055" x="7269163" y="1371600"/>
          <p14:tracePt t="35063" x="7269163" y="1385888"/>
          <p14:tracePt t="35074" x="7269163" y="1398588"/>
          <p14:tracePt t="35079" x="7269163" y="1412875"/>
          <p14:tracePt t="35087" x="7269163" y="1427163"/>
          <p14:tracePt t="35095" x="7281863" y="1439863"/>
          <p14:tracePt t="35104" x="7281863" y="1466850"/>
          <p14:tracePt t="35121" x="7296150" y="1481138"/>
          <p14:tracePt t="35127" x="7296150" y="1508125"/>
          <p14:tracePt t="35136" x="7310438" y="1522413"/>
          <p14:tracePt t="35143" x="7323138" y="1536700"/>
          <p14:tracePt t="35154" x="7350125" y="1549400"/>
          <p14:tracePt t="35159" x="7364413" y="1577975"/>
          <p14:tracePt t="35167" x="7391400" y="1577975"/>
          <p14:tracePt t="35175" x="7405688" y="1590675"/>
          <p14:tracePt t="35191" x="7432675" y="1604963"/>
          <p14:tracePt t="35199" x="7446963" y="1619250"/>
          <p14:tracePt t="35208" x="7473950" y="1619250"/>
          <p14:tracePt t="35215" x="7488238" y="1631950"/>
          <p14:tracePt t="35225" x="7515225" y="1646238"/>
          <p14:tracePt t="35231" x="7529513" y="1658938"/>
          <p14:tracePt t="35241" x="7570788" y="1673225"/>
          <p14:tracePt t="35247" x="7597775" y="1687513"/>
          <p14:tracePt t="35258" x="7639050" y="1700213"/>
          <p14:tracePt t="35263" x="7680325" y="1714500"/>
          <p14:tracePt t="35274" x="7721600" y="1714500"/>
          <p14:tracePt t="35281" x="7804150" y="1728788"/>
          <p14:tracePt t="35289" x="7858125" y="1741488"/>
          <p14:tracePt t="35297" x="7913688" y="1755775"/>
          <p14:tracePt t="35306" x="7967663" y="1755775"/>
          <p14:tracePt t="35313" x="8023225" y="1755775"/>
          <p14:tracePt t="35322" x="8050213" y="1770063"/>
          <p14:tracePt t="35329" x="8105775" y="1770063"/>
          <p14:tracePt t="35338" x="8174038" y="1770063"/>
          <p14:tracePt t="35345" x="8228013" y="1770063"/>
          <p14:tracePt t="35353" x="8297863" y="1770063"/>
          <p14:tracePt t="35361" x="8366125" y="1770063"/>
          <p14:tracePt t="35369" x="8407400" y="1770063"/>
          <p14:tracePt t="35377" x="8475663" y="1770063"/>
          <p14:tracePt t="35385" x="8543925" y="1770063"/>
          <p14:tracePt t="35393" x="8599488" y="1770063"/>
          <p14:tracePt t="35401" x="8680450" y="1770063"/>
          <p14:tracePt t="35409" x="8777288" y="1770063"/>
          <p14:tracePt t="35417" x="8831263" y="1770063"/>
          <p14:tracePt t="35425" x="8928100" y="1770063"/>
          <p14:tracePt t="35438" x="8982075" y="1770063"/>
          <p14:tracePt t="35468" x="9285288" y="1770063"/>
          <p14:tracePt t="35477" x="9380538" y="1770063"/>
          <p14:tracePt t="35481" x="9436100" y="1770063"/>
          <p14:tracePt t="35490" x="9531350" y="1770063"/>
          <p14:tracePt t="35498" x="9572625" y="1770063"/>
          <p14:tracePt t="35509" x="9667875" y="1770063"/>
          <p14:tracePt t="35514" x="9709150" y="1770063"/>
          <p14:tracePt t="35521" x="9750425" y="1770063"/>
          <p14:tracePt t="35528" x="9847263" y="1770063"/>
          <p14:tracePt t="35539" x="9901238" y="1770063"/>
          <p14:tracePt t="35545" x="9956800" y="1770063"/>
          <p14:tracePt t="35554" x="10039350" y="1782763"/>
          <p14:tracePt t="35563" x="10093325" y="1782763"/>
          <p14:tracePt t="35573" x="10134600" y="1782763"/>
          <p14:tracePt t="35579" x="10202863" y="1782763"/>
          <p14:tracePt t="35587" x="10244138" y="1782763"/>
          <p14:tracePt t="35595" x="10285413" y="1770063"/>
          <p14:tracePt t="35603" x="10367963" y="1755775"/>
          <p14:tracePt t="35611" x="10409238" y="1755775"/>
          <p14:tracePt t="35619" x="10436225" y="1741488"/>
          <p14:tracePt t="35627" x="10477500" y="1741488"/>
          <p14:tracePt t="35635" x="10533063" y="1728788"/>
          <p14:tracePt t="35643" x="10545763" y="1714500"/>
          <p14:tracePt t="35652" x="10574338" y="1700213"/>
          <p14:tracePt t="35659" x="10601325" y="1687513"/>
          <p14:tracePt t="35667" x="10628313" y="1673225"/>
          <p14:tracePt t="35675" x="10696575" y="1646238"/>
          <p14:tracePt t="35683" x="10737850" y="1631950"/>
          <p14:tracePt t="35691" x="10779125" y="1619250"/>
          <p14:tracePt t="35699" x="10820400" y="1590675"/>
          <p14:tracePt t="35707" x="10875963" y="1577975"/>
          <p14:tracePt t="35715" x="10929938" y="1549400"/>
          <p14:tracePt t="35723" x="11039475" y="1495425"/>
          <p14:tracePt t="35731" x="11080750" y="1466850"/>
          <p14:tracePt t="35739" x="11136313" y="1439863"/>
          <p14:tracePt t="35747" x="11177588" y="1412875"/>
          <p14:tracePt t="35755" x="11231563" y="1357313"/>
          <p14:tracePt t="35763" x="11260138" y="1344613"/>
          <p14:tracePt t="35772" x="11272838" y="1316038"/>
          <p14:tracePt t="35779" x="11299825" y="1289050"/>
          <p14:tracePt t="35787" x="11314113" y="1276350"/>
          <p14:tracePt t="35795" x="11328400" y="1247775"/>
          <p14:tracePt t="35806" x="11328400" y="1235075"/>
          <p14:tracePt t="35811" x="11328400" y="1220788"/>
          <p14:tracePt t="35820" x="11328400" y="1193800"/>
          <p14:tracePt t="35829" x="11328400" y="1165225"/>
          <p14:tracePt t="35837" x="11328400" y="1152525"/>
          <p14:tracePt t="35845" x="11314113" y="1123950"/>
          <p14:tracePt t="35851" x="11299825" y="1096963"/>
          <p14:tracePt t="35861" x="11287125" y="1084263"/>
          <p14:tracePt t="35869" x="11272838" y="1055688"/>
          <p14:tracePt t="35877" x="11245850" y="1028700"/>
          <p14:tracePt t="35886" x="11231563" y="1014413"/>
          <p14:tracePt t="35893" x="11218863" y="1001713"/>
          <p14:tracePt t="35901" x="11204575" y="987425"/>
          <p14:tracePt t="35909" x="11149013" y="946150"/>
          <p14:tracePt t="35917" x="11122025" y="933450"/>
          <p14:tracePt t="35925" x="11095038" y="919163"/>
          <p14:tracePt t="35933" x="11053763" y="904875"/>
          <p14:tracePt t="35941" x="11026775" y="892175"/>
          <p14:tracePt t="35949" x="10956925" y="877888"/>
          <p14:tracePt t="35957" x="10917238" y="863600"/>
          <p14:tracePt t="35970" x="10888663" y="863600"/>
          <p14:tracePt t="35973" x="10847388" y="863600"/>
          <p14:tracePt t="35981" x="10806113" y="850900"/>
          <p14:tracePt t="35989" x="10766425" y="850900"/>
          <p14:tracePt t="35997" x="10683875" y="850900"/>
          <p14:tracePt t="36004" x="10642600" y="850900"/>
          <p14:tracePt t="36013" x="10601325" y="850900"/>
          <p14:tracePt t="36021" x="10545763" y="850900"/>
          <p14:tracePt t="36029" x="10477500" y="850900"/>
          <p14:tracePt t="36038" x="10423525" y="850900"/>
          <p14:tracePt t="36045" x="10285413" y="850900"/>
          <p14:tracePt t="36054" x="10217150" y="863600"/>
          <p14:tracePt t="36061" x="10148888" y="863600"/>
          <p14:tracePt t="36074" x="9998075" y="877888"/>
          <p14:tracePt t="36077" x="9929813" y="892175"/>
          <p14:tracePt t="36087" x="9847263" y="892175"/>
          <p14:tracePt t="36093" x="9682163" y="904875"/>
          <p14:tracePt t="36104" x="9599613" y="904875"/>
          <p14:tracePt t="36109" x="9531350" y="904875"/>
          <p14:tracePt t="36119" x="9448800" y="904875"/>
          <p14:tracePt t="36125" x="9285288" y="919163"/>
          <p14:tracePt t="36137" x="9215438" y="919163"/>
          <p14:tracePt t="36143" x="9147175" y="919163"/>
          <p14:tracePt t="36151" x="9064625" y="919163"/>
          <p14:tracePt t="36159" x="8928100" y="919163"/>
          <p14:tracePt t="36167" x="8859838" y="919163"/>
          <p14:tracePt t="36175" x="8791575" y="919163"/>
          <p14:tracePt t="36183" x="8736013" y="919163"/>
          <p14:tracePt t="36191" x="8680450" y="919163"/>
          <p14:tracePt t="36199" x="8570913" y="933450"/>
          <p14:tracePt t="36207" x="8529638" y="933450"/>
          <p14:tracePt t="36215" x="8475663" y="933450"/>
          <p14:tracePt t="36223" x="8420100" y="946150"/>
          <p14:tracePt t="36231" x="8378825" y="960438"/>
          <p14:tracePt t="36239" x="8324850" y="973138"/>
          <p14:tracePt t="36247" x="8242300" y="1001713"/>
          <p14:tracePt t="36255" x="8215313" y="1014413"/>
          <p14:tracePt t="36263" x="8147050" y="1042988"/>
          <p14:tracePt t="36271" x="8105775" y="1055688"/>
          <p14:tracePt t="36279" x="8064500" y="1069975"/>
          <p14:tracePt t="36289" x="8023225" y="1084263"/>
          <p14:tracePt t="36295" x="7967663" y="1111250"/>
          <p14:tracePt t="36305" x="7899400" y="1123950"/>
          <p14:tracePt t="36311" x="7843838" y="1152525"/>
          <p14:tracePt t="36324" x="7789863" y="1152525"/>
          <p14:tracePt t="36327" x="7762875" y="1165225"/>
          <p14:tracePt t="36336" x="7721600" y="1179513"/>
          <p14:tracePt t="36343" x="7680325" y="1193800"/>
          <p14:tracePt t="36353" x="7653338" y="1206500"/>
          <p14:tracePt t="36359" x="7624763" y="1220788"/>
          <p14:tracePt t="36367" x="7597775" y="1220788"/>
          <p14:tracePt t="36375" x="7597775" y="1235075"/>
          <p14:tracePt t="36383" x="7570788" y="1247775"/>
          <p14:tracePt t="36391" x="7556500" y="1262063"/>
          <p14:tracePt t="36399" x="7529513" y="1289050"/>
          <p14:tracePt t="36407" x="7515225" y="1303338"/>
          <p14:tracePt t="36417" x="7500938" y="1316038"/>
          <p14:tracePt t="36425" x="7488238" y="1330325"/>
          <p14:tracePt t="36433" x="7461250" y="1357313"/>
          <p14:tracePt t="36441" x="7446963" y="1385888"/>
          <p14:tracePt t="36449" x="7446963" y="1398588"/>
          <p14:tracePt t="36457" x="7432675" y="1427163"/>
          <p14:tracePt t="36465" x="7419975" y="1439863"/>
          <p14:tracePt t="36473" x="7419975" y="1466850"/>
          <p14:tracePt t="36481" x="7419975" y="1495425"/>
          <p14:tracePt t="36491" x="7419975" y="1522413"/>
          <p14:tracePt t="36497" x="7419975" y="1536700"/>
          <p14:tracePt t="36505" x="7419975" y="1563688"/>
          <p14:tracePt t="36513" x="7419975" y="1577975"/>
          <p14:tracePt t="36529" x="7432675" y="1590675"/>
          <p14:tracePt t="36555" x="7446963" y="1590675"/>
          <p14:tracePt t="36561" x="7446963" y="1604963"/>
          <p14:tracePt t="36570" x="7461250" y="1604963"/>
          <p14:tracePt t="36577" x="7473950" y="1604963"/>
          <p14:tracePt t="36587" x="7473950" y="1619250"/>
          <p14:tracePt t="36593" x="7500938" y="1619250"/>
          <p14:tracePt t="36601" x="7515225" y="1631950"/>
          <p14:tracePt t="36609" x="7542213" y="1631950"/>
          <p14:tracePt t="36617" x="7556500" y="1646238"/>
          <p14:tracePt t="36625" x="7624763" y="1673225"/>
          <p14:tracePt t="36637" x="7680325" y="1687513"/>
          <p14:tracePt t="36641" x="7707313" y="1700213"/>
          <p14:tracePt t="36649" x="7748588" y="1714500"/>
          <p14:tracePt t="36657" x="7816850" y="1728788"/>
          <p14:tracePt t="36665" x="7858125" y="1728788"/>
          <p14:tracePt t="36673" x="7885113" y="1741488"/>
          <p14:tracePt t="36681" x="7926388" y="1741488"/>
          <p14:tracePt t="36689" x="7954963" y="1741488"/>
          <p14:tracePt t="36699" x="7967663" y="1741488"/>
          <p14:tracePt t="36827" x="0" y="0"/>
        </p14:tracePtLst>
        <p14:tracePtLst>
          <p14:tracePt t="39841" x="5224463" y="1906588"/>
          <p14:tracePt t="39869" x="5211763" y="1906588"/>
          <p14:tracePt t="39888" x="5197475" y="1906588"/>
          <p14:tracePt t="39919" x="5184775" y="1906588"/>
          <p14:tracePt t="40029" x="5197475" y="1906588"/>
          <p14:tracePt t="40038" x="5211763" y="1906588"/>
          <p14:tracePt t="40045" x="5253038" y="1906588"/>
          <p14:tracePt t="40053" x="5294313" y="1906588"/>
          <p14:tracePt t="40061" x="5362575" y="1906588"/>
          <p14:tracePt t="40073" x="5416550" y="1906588"/>
          <p14:tracePt t="40079" x="5499100" y="1906588"/>
          <p14:tracePt t="40087" x="5595938" y="1906588"/>
          <p14:tracePt t="40096" x="5678488" y="1906588"/>
          <p14:tracePt t="40105" x="5815013" y="1906588"/>
          <p14:tracePt t="40111" x="5910263" y="1906588"/>
          <p14:tracePt t="40121" x="6061075" y="1906588"/>
          <p14:tracePt t="40127" x="6172200" y="1906588"/>
          <p14:tracePt t="40137" x="6267450" y="1906588"/>
          <p14:tracePt t="40143" x="6376988" y="1906588"/>
          <p14:tracePt t="40154" x="6486525" y="1906588"/>
          <p14:tracePt t="40159" x="6610350" y="1892300"/>
          <p14:tracePt t="40167" x="6802438" y="1865313"/>
          <p14:tracePt t="40175" x="6938963" y="1838325"/>
          <p14:tracePt t="40183" x="7089775" y="1824038"/>
          <p14:tracePt t="40191" x="7159625" y="1809750"/>
          <p14:tracePt t="40199" x="7296150" y="1797050"/>
          <p14:tracePt t="40207" x="7432675" y="1770063"/>
          <p14:tracePt t="40215" x="7570788" y="1755775"/>
          <p14:tracePt t="40223" x="7707313" y="1755775"/>
          <p14:tracePt t="40231" x="7831138" y="1741488"/>
          <p14:tracePt t="40239" x="7885113" y="1741488"/>
          <p14:tracePt t="40247" x="8008938" y="1741488"/>
          <p14:tracePt t="40255" x="8118475" y="1728788"/>
          <p14:tracePt t="40263" x="8174038" y="1728788"/>
          <p14:tracePt t="40271" x="8297863" y="1728788"/>
          <p14:tracePt t="40281" x="8420100" y="1728788"/>
          <p14:tracePt t="40289" x="8475663" y="1728788"/>
          <p14:tracePt t="40295" x="8585200" y="1728788"/>
          <p14:tracePt t="40305" x="8640763" y="1728788"/>
          <p14:tracePt t="40311" x="8750300" y="1728788"/>
          <p14:tracePt t="40324" x="8818563" y="1728788"/>
          <p14:tracePt t="40327" x="8942388" y="1728788"/>
          <p14:tracePt t="40337" x="9051925" y="1728788"/>
          <p14:tracePt t="40343" x="9105900" y="1728788"/>
          <p14:tracePt t="40355" x="9161463" y="1728788"/>
          <p14:tracePt t="40361" x="9271000" y="1728788"/>
          <p14:tracePt t="40369" x="9324975" y="1714500"/>
          <p14:tracePt t="40377" x="9353550" y="1714500"/>
          <p14:tracePt t="40959" x="0" y="0"/>
        </p14:tracePtLst>
        <p14:tracePtLst>
          <p14:tracePt t="56022" x="8132763" y="1536700"/>
          <p14:tracePt t="56027" x="8118475" y="1563688"/>
          <p14:tracePt t="56033" x="8077200" y="1604963"/>
          <p14:tracePt t="56041" x="8050213" y="1631950"/>
          <p14:tracePt t="56049" x="8035925" y="1646238"/>
          <p14:tracePt t="56057" x="8008938" y="1673225"/>
          <p14:tracePt t="56065" x="7994650" y="1687513"/>
          <p14:tracePt t="56073" x="7967663" y="1700213"/>
          <p14:tracePt t="56081" x="7940675" y="1728788"/>
          <p14:tracePt t="56093" x="7926388" y="1728788"/>
          <p14:tracePt t="56107" x="7913688" y="1728788"/>
          <p14:tracePt t="56113" x="7899400" y="1728788"/>
          <p14:tracePt t="56121" x="7885113" y="1728788"/>
          <p14:tracePt t="56131" x="7872413" y="1728788"/>
          <p14:tracePt t="56137" x="7858125" y="1714500"/>
          <p14:tracePt t="56145" x="7843838" y="1714500"/>
          <p14:tracePt t="56153" x="7831138" y="1714500"/>
          <p14:tracePt t="56169" x="7816850" y="1714500"/>
          <p14:tracePt t="56177" x="7804150" y="1714500"/>
          <p14:tracePt t="56185" x="7804150" y="1700213"/>
          <p14:tracePt t="56194" x="7789863" y="1700213"/>
          <p14:tracePt t="56201" x="7748588" y="1700213"/>
          <p14:tracePt t="56211" x="7734300" y="1700213"/>
          <p14:tracePt t="56217" x="7721600" y="1700213"/>
          <p14:tracePt t="56227" x="7707313" y="1700213"/>
          <p14:tracePt t="56235" x="7693025" y="1700213"/>
          <p14:tracePt t="56243" x="7666038" y="1700213"/>
          <p14:tracePt t="56251" x="7612063" y="1700213"/>
          <p14:tracePt t="56259" x="7570788" y="1714500"/>
          <p14:tracePt t="56267" x="7556500" y="1714500"/>
          <p14:tracePt t="56275" x="7515225" y="1728788"/>
          <p14:tracePt t="56283" x="7473950" y="1741488"/>
          <p14:tracePt t="56291" x="7419975" y="1755775"/>
          <p14:tracePt t="56299" x="7364413" y="1770063"/>
          <p14:tracePt t="56307" x="7281863" y="1782763"/>
          <p14:tracePt t="56315" x="7254875" y="1782763"/>
          <p14:tracePt t="56323" x="7186613" y="1782763"/>
          <p14:tracePt t="56331" x="7104063" y="1782763"/>
          <p14:tracePt t="56339" x="6980238" y="1782763"/>
          <p14:tracePt t="56347" x="6897688" y="1782763"/>
          <p14:tracePt t="56355" x="6802438" y="1782763"/>
          <p14:tracePt t="56363" x="6692900" y="1770063"/>
          <p14:tracePt t="56371" x="6569075" y="1770063"/>
          <p14:tracePt t="56379" x="6445250" y="1755775"/>
          <p14:tracePt t="56387" x="6308725" y="1755775"/>
          <p14:tracePt t="56398" x="6172200" y="1741488"/>
          <p14:tracePt t="56403" x="6019800" y="1741488"/>
          <p14:tracePt t="56411" x="5856288" y="1741488"/>
          <p14:tracePt t="56419" x="5705475" y="1741488"/>
          <p14:tracePt t="56428" x="5567363" y="1741488"/>
          <p14:tracePt t="56435" x="5416550" y="1741488"/>
          <p14:tracePt t="56443" x="5348288" y="1755775"/>
          <p14:tracePt t="56451" x="5211763" y="1770063"/>
          <p14:tracePt t="56462" x="5073650" y="1782763"/>
          <p14:tracePt t="56467" x="4937125" y="1797050"/>
          <p14:tracePt t="56475" x="4881563" y="1797050"/>
          <p14:tracePt t="56485" x="4759325" y="1809750"/>
          <p14:tracePt t="56493" x="4691063" y="1809750"/>
          <p14:tracePt t="56501" x="4579938" y="1809750"/>
          <p14:tracePt t="56509" x="4470400" y="1809750"/>
          <p14:tracePt t="56517" x="4416425" y="1809750"/>
          <p14:tracePt t="56527" x="4319588" y="1809750"/>
          <p14:tracePt t="56533" x="4278313" y="1809750"/>
          <p14:tracePt t="56541" x="4210050" y="1809750"/>
          <p14:tracePt t="56549" x="4183063" y="1809750"/>
          <p14:tracePt t="56557" x="4156075" y="1809750"/>
          <p14:tracePt t="56597" x="4156075" y="1824038"/>
          <p14:tracePt t="56613" x="4141788" y="1824038"/>
          <p14:tracePt t="56622" x="4141788" y="1851025"/>
          <p14:tracePt t="56629" x="4141788" y="1865313"/>
          <p14:tracePt t="56638" x="4141788" y="1879600"/>
          <p14:tracePt t="56645" x="4141788" y="1906588"/>
          <p14:tracePt t="56653" x="4156075" y="1920875"/>
          <p14:tracePt t="56663" x="4156075" y="1933575"/>
          <p14:tracePt t="56669" x="4168775" y="1962150"/>
          <p14:tracePt t="56677" x="4197350" y="2001838"/>
          <p14:tracePt t="56685" x="4237038" y="2043113"/>
          <p14:tracePt t="56693" x="4306888" y="2084388"/>
          <p14:tracePt t="56701" x="4348163" y="2112963"/>
          <p14:tracePt t="56709" x="4457700" y="2166938"/>
          <p14:tracePt t="56717" x="4635500" y="2249488"/>
          <p14:tracePt t="56725" x="4759325" y="2305050"/>
          <p14:tracePt t="56733" x="4895850" y="2359025"/>
          <p14:tracePt t="56741" x="5060950" y="2400300"/>
          <p14:tracePt t="56749" x="5238750" y="2455863"/>
          <p14:tracePt t="56757" x="5430838" y="2482850"/>
          <p14:tracePt t="56765" x="5637213" y="2524125"/>
          <p14:tracePt t="56775" x="5829300" y="2536825"/>
          <p14:tracePt t="56781" x="6034088" y="2551113"/>
          <p14:tracePt t="56791" x="6240463" y="2551113"/>
          <p14:tracePt t="56799" x="6445250" y="2551113"/>
          <p14:tracePt t="56807" x="6665913" y="2524125"/>
          <p14:tracePt t="56816" x="6870700" y="2482850"/>
          <p14:tracePt t="56823" x="7104063" y="2441575"/>
          <p14:tracePt t="56831" x="7213600" y="2427288"/>
          <p14:tracePt t="56839" x="7446963" y="2386013"/>
          <p14:tracePt t="56848" x="7666038" y="2344738"/>
          <p14:tracePt t="56855" x="7762875" y="2332038"/>
          <p14:tracePt t="56863" x="7981950" y="2305050"/>
          <p14:tracePt t="56872" x="8186738" y="2276475"/>
          <p14:tracePt t="56882" x="8324850" y="2263775"/>
          <p14:tracePt t="56888" x="8420100" y="2249488"/>
          <p14:tracePt t="56895" x="8516938" y="2222500"/>
          <p14:tracePt t="56903" x="8558213" y="2222500"/>
          <p14:tracePt t="56912" x="8599488" y="2208213"/>
          <p14:tracePt t="56919" x="8612188" y="2208213"/>
          <p14:tracePt t="56983" x="8612188" y="2193925"/>
          <p14:tracePt t="56994" x="8612188" y="2181225"/>
          <p14:tracePt t="56999" x="8612188" y="2166938"/>
          <p14:tracePt t="57007" x="8612188" y="2152650"/>
          <p14:tracePt t="57015" x="8585200" y="2112963"/>
          <p14:tracePt t="57027" x="8543925" y="2084388"/>
          <p14:tracePt t="57033" x="8461375" y="2043113"/>
          <p14:tracePt t="57039" x="8366125" y="2001838"/>
          <p14:tracePt t="57047" x="8242300" y="1962150"/>
          <p14:tracePt t="57058" x="8132763" y="1933575"/>
          <p14:tracePt t="57065" x="8008938" y="1906588"/>
          <p14:tracePt t="57073" x="7872413" y="1892300"/>
          <p14:tracePt t="57081" x="7734300" y="1892300"/>
          <p14:tracePt t="57090" x="7529513" y="1892300"/>
          <p14:tracePt t="57097" x="7378700" y="1892300"/>
          <p14:tracePt t="57105" x="7227888" y="1892300"/>
          <p14:tracePt t="57116" x="7062788" y="1879600"/>
          <p14:tracePt t="57122" x="6884988" y="1879600"/>
          <p14:tracePt t="57129" x="6802438" y="1879600"/>
          <p14:tracePt t="57137" x="6624638" y="1879600"/>
          <p14:tracePt t="57148" x="6459538" y="1879600"/>
          <p14:tracePt t="57154" x="6281738" y="1892300"/>
          <p14:tracePt t="57163" x="6089650" y="1906588"/>
          <p14:tracePt t="57169" x="5992813" y="1906588"/>
          <p14:tracePt t="57180" x="5788025" y="1920875"/>
          <p14:tracePt t="57185" x="5595938" y="1920875"/>
          <p14:tracePt t="57194" x="5403850" y="1933575"/>
          <p14:tracePt t="57201" x="5307013" y="1933575"/>
          <p14:tracePt t="57212" x="5114925" y="1947863"/>
          <p14:tracePt t="57217" x="4951413" y="1947863"/>
          <p14:tracePt t="57225" x="4854575" y="1947863"/>
          <p14:tracePt t="57233" x="4703763" y="1962150"/>
          <p14:tracePt t="57243" x="4635500" y="1962150"/>
          <p14:tracePt t="57249" x="4511675" y="1962150"/>
          <p14:tracePt t="57257" x="4387850" y="1974850"/>
          <p14:tracePt t="57265" x="4348163" y="1974850"/>
          <p14:tracePt t="57274" x="4278313" y="1974850"/>
          <p14:tracePt t="57281" x="4210050" y="1989138"/>
          <p14:tracePt t="57291" x="4183063" y="1989138"/>
          <p14:tracePt t="57297" x="4156075" y="2001838"/>
          <p14:tracePt t="57306" x="4141788" y="2001838"/>
          <p14:tracePt t="57313" x="4141788" y="2016125"/>
          <p14:tracePt t="57340" x="4141788" y="2030413"/>
          <p14:tracePt t="57347" x="4141788" y="2043113"/>
          <p14:tracePt t="57355" x="4141788" y="2057400"/>
          <p14:tracePt t="57363" x="4141788" y="2071688"/>
          <p14:tracePt t="57373" x="4141788" y="2098675"/>
          <p14:tracePt t="57381" x="4141788" y="2112963"/>
          <p14:tracePt t="57388" x="4168775" y="2139950"/>
          <p14:tracePt t="57395" x="4197350" y="2181225"/>
          <p14:tracePt t="57403" x="4237038" y="2208213"/>
          <p14:tracePt t="57413" x="4278313" y="2249488"/>
          <p14:tracePt t="57419" x="4360863" y="2290763"/>
          <p14:tracePt t="57427" x="4457700" y="2332038"/>
          <p14:tracePt t="57435" x="4511675" y="2359025"/>
          <p14:tracePt t="57445" x="4649788" y="2386013"/>
          <p14:tracePt t="57451" x="4800600" y="2400300"/>
          <p14:tracePt t="57459" x="4881563" y="2400300"/>
          <p14:tracePt t="57467" x="5087938" y="2400300"/>
          <p14:tracePt t="57477" x="5307013" y="2386013"/>
          <p14:tracePt t="57483" x="5513388" y="2359025"/>
          <p14:tracePt t="57491" x="5732463" y="2332038"/>
          <p14:tracePt t="57499" x="5842000" y="2317750"/>
          <p14:tracePt t="57508" x="6075363" y="2290763"/>
          <p14:tracePt t="57515" x="6308725" y="2263775"/>
          <p14:tracePt t="57524" x="6554788" y="2235200"/>
          <p14:tracePt t="57531" x="6802438" y="2222500"/>
          <p14:tracePt t="57540" x="6911975" y="2222500"/>
          <p14:tracePt t="57547" x="7159625" y="2222500"/>
          <p14:tracePt t="57555" x="7391400" y="2222500"/>
          <p14:tracePt t="57563" x="7500938" y="2222500"/>
          <p14:tracePt t="57573" x="7734300" y="2222500"/>
          <p14:tracePt t="57579" x="7954963" y="2235200"/>
          <p14:tracePt t="57588" x="8050213" y="2235200"/>
          <p14:tracePt t="57595" x="8242300" y="2235200"/>
          <p14:tracePt t="57603" x="8337550" y="2235200"/>
          <p14:tracePt t="57611" x="8488363" y="2235200"/>
          <p14:tracePt t="57619" x="8585200" y="2235200"/>
          <p14:tracePt t="57629" x="8667750" y="2208213"/>
          <p14:tracePt t="57635" x="8709025" y="2193925"/>
          <p14:tracePt t="57646" x="8721725" y="2166938"/>
          <p14:tracePt t="57653" x="8736013" y="2152650"/>
          <p14:tracePt t="57669" x="8736013" y="2139950"/>
          <p14:tracePt t="57733" x="8750300" y="2139950"/>
          <p14:tracePt t="57797" x="8750300" y="2152650"/>
          <p14:tracePt t="57861" x="8736013" y="2166938"/>
          <p14:tracePt t="57878" x="0" y="0"/>
        </p14:tracePtLst>
        <p14:tracePtLst>
          <p14:tracePt t="78418" x="9847263" y="2249488"/>
          <p14:tracePt t="78422" x="9791700" y="2249488"/>
          <p14:tracePt t="78428" x="9750425" y="2249488"/>
          <p14:tracePt t="78438" x="9696450" y="2249488"/>
          <p14:tracePt t="78443" x="9640888" y="2249488"/>
          <p14:tracePt t="78453" x="9586913" y="2249488"/>
          <p14:tracePt t="78465" x="9531350" y="2249488"/>
          <p14:tracePt t="78470" x="9475788" y="2249488"/>
          <p14:tracePt t="78477" x="9421813" y="2249488"/>
          <p14:tracePt t="78485" x="9366250" y="2249488"/>
          <p14:tracePt t="78497" x="9324975" y="2249488"/>
          <p14:tracePt t="78501" x="9285288" y="2249488"/>
          <p14:tracePt t="78509" x="9271000" y="2249488"/>
          <p14:tracePt t="78517" x="9244013" y="2249488"/>
          <p14:tracePt t="78526" x="9229725" y="2249488"/>
          <p14:tracePt t="78533" x="9215438" y="2249488"/>
          <p14:tracePt t="78545" x="9188450" y="2249488"/>
          <p14:tracePt t="78549" x="9174163" y="2249488"/>
          <p14:tracePt t="78558" x="9161463" y="2249488"/>
          <p14:tracePt t="78565" x="9147175" y="2249488"/>
          <p14:tracePt t="78576" x="9134475" y="2249488"/>
          <p14:tracePt t="78581" x="9120188" y="2263775"/>
          <p14:tracePt t="78591" x="9093200" y="2276475"/>
          <p14:tracePt t="78608" x="9051925" y="2290763"/>
          <p14:tracePt t="78614" x="9023350" y="2317750"/>
          <p14:tracePt t="78621" x="8982075" y="2332038"/>
          <p14:tracePt t="78629" x="8955088" y="2332038"/>
          <p14:tracePt t="78638" x="8913813" y="2344738"/>
          <p14:tracePt t="78645" x="8872538" y="2359025"/>
          <p14:tracePt t="78653" x="8845550" y="2359025"/>
          <p14:tracePt t="78661" x="8818563" y="2359025"/>
          <p14:tracePt t="78679" x="8818563" y="2373313"/>
          <p14:tracePt t="78713" x="8818563" y="2386013"/>
          <p14:tracePt t="78717" x="8845550" y="2400300"/>
          <p14:tracePt t="78732" x="8872538" y="2414588"/>
          <p14:tracePt t="78735" x="8913813" y="2427288"/>
          <p14:tracePt t="78743" x="8969375" y="2441575"/>
          <p14:tracePt t="78751" x="9010650" y="2455863"/>
          <p14:tracePt t="78764" x="9078913" y="2468563"/>
          <p14:tracePt t="78767" x="9174163" y="2482850"/>
          <p14:tracePt t="78775" x="9285288" y="2495550"/>
          <p14:tracePt t="78783" x="9394825" y="2509838"/>
          <p14:tracePt t="78811" x="9696450" y="2536825"/>
          <p14:tracePt t="78816" x="9779000" y="2536825"/>
          <p14:tracePt t="78824" x="9901238" y="2536825"/>
          <p14:tracePt t="78831" x="9983788" y="2536825"/>
          <p14:tracePt t="78841" x="10080625" y="2536825"/>
          <p14:tracePt t="78847" x="10175875" y="2536825"/>
          <p14:tracePt t="78855" x="10258425" y="2524125"/>
          <p14:tracePt t="78874" x="10299700" y="2509838"/>
          <p14:tracePt t="78879" x="10367963" y="2455863"/>
          <p14:tracePt t="78887" x="10394950" y="2427288"/>
          <p14:tracePt t="78895" x="10409238" y="2400300"/>
          <p14:tracePt t="78904" x="10409238" y="2386013"/>
          <p14:tracePt t="78911" x="10423525" y="2373313"/>
          <p14:tracePt t="78919" x="10423525" y="2344738"/>
          <p14:tracePt t="78927" x="10423525" y="2332038"/>
          <p14:tracePt t="78936" x="10423525" y="2317750"/>
          <p14:tracePt t="79034" x="10409238" y="2317750"/>
          <p14:tracePt t="79081" x="10394950" y="2317750"/>
          <p14:tracePt t="79171" x="10382250" y="2317750"/>
          <p14:tracePt t="79412" x="0" y="0"/>
        </p14:tracePtLst>
        <p14:tracePtLst>
          <p14:tracePt t="83189" x="9805988" y="2400300"/>
          <p14:tracePt t="83196" x="9779000" y="2400300"/>
          <p14:tracePt t="83201" x="9764713" y="2400300"/>
          <p14:tracePt t="83210" x="9750425" y="2400300"/>
          <p14:tracePt t="83217" x="9737725" y="2400300"/>
          <p14:tracePt t="83229" x="9709150" y="2386013"/>
          <p14:tracePt t="83233" x="9696450" y="2386013"/>
          <p14:tracePt t="83241" x="9640888" y="2373313"/>
          <p14:tracePt t="83251" x="9613900" y="2373313"/>
          <p14:tracePt t="83260" x="9586913" y="2359025"/>
          <p14:tracePt t="83267" x="9504363" y="2344738"/>
          <p14:tracePt t="83277" x="9463088" y="2344738"/>
          <p14:tracePt t="83283" x="9407525" y="2344738"/>
          <p14:tracePt t="83297" x="9366250" y="2344738"/>
          <p14:tracePt t="83300" x="9285288" y="2344738"/>
          <p14:tracePt t="83308" x="9244013" y="2344738"/>
          <p14:tracePt t="83315" x="9215438" y="2344738"/>
          <p14:tracePt t="83327" x="9174163" y="2344738"/>
          <p14:tracePt t="83331" x="9147175" y="2359025"/>
          <p14:tracePt t="83341" x="9120188" y="2373313"/>
          <p14:tracePt t="83347" x="9078913" y="2386013"/>
          <p14:tracePt t="83360" x="9064625" y="2386013"/>
          <p14:tracePt t="83364" x="9037638" y="2400300"/>
          <p14:tracePt t="83371" x="9023350" y="2414588"/>
          <p14:tracePt t="83379" x="8996363" y="2414588"/>
          <p14:tracePt t="83388" x="8982075" y="2427288"/>
          <p14:tracePt t="83395" x="8928100" y="2441575"/>
          <p14:tracePt t="83403" x="8901113" y="2441575"/>
          <p14:tracePt t="83411" x="8886825" y="2455863"/>
          <p14:tracePt t="83420" x="8859838" y="2455863"/>
          <p14:tracePt t="83427" x="8831263" y="2468563"/>
          <p14:tracePt t="83436" x="8804275" y="2468563"/>
          <p14:tracePt t="83445" x="8777288" y="2482850"/>
          <p14:tracePt t="83454" x="8763000" y="2495550"/>
          <p14:tracePt t="83461" x="8750300" y="2509838"/>
          <p14:tracePt t="83467" x="8736013" y="2524125"/>
          <p14:tracePt t="83477" x="8709025" y="2551113"/>
          <p14:tracePt t="83483" x="8709025" y="2565400"/>
          <p14:tracePt t="83494" x="8709025" y="2578100"/>
          <p14:tracePt t="83499" x="8694738" y="2606675"/>
          <p14:tracePt t="83510" x="8694738" y="2633663"/>
          <p14:tracePt t="83515" x="8694738" y="2674938"/>
          <p14:tracePt t="83525" x="8694738" y="2701925"/>
          <p14:tracePt t="83531" x="8709025" y="2743200"/>
          <p14:tracePt t="83549" x="8736013" y="2798763"/>
          <p14:tracePt t="83558" x="8763000" y="2825750"/>
          <p14:tracePt t="83565" x="8791575" y="2852738"/>
          <p14:tracePt t="83575" x="8831263" y="2867025"/>
          <p14:tracePt t="83581" x="8872538" y="2894013"/>
          <p14:tracePt t="83591" x="8913813" y="2908300"/>
          <p14:tracePt t="83597" x="8996363" y="2921000"/>
          <p14:tracePt t="83606" x="9051925" y="2921000"/>
          <p14:tracePt t="83613" x="9093200" y="2935288"/>
          <p14:tracePt t="83622" x="9202738" y="2935288"/>
          <p14:tracePt t="83629" x="9256713" y="2935288"/>
          <p14:tracePt t="83637" x="9297988" y="2921000"/>
          <p14:tracePt t="83645" x="9394825" y="2908300"/>
          <p14:tracePt t="83653" x="9436100" y="2894013"/>
          <p14:tracePt t="83661" x="9463088" y="2894013"/>
          <p14:tracePt t="83669" x="9475788" y="2879725"/>
          <p14:tracePt t="83677" x="9517063" y="2879725"/>
          <p14:tracePt t="83685" x="9545638" y="2879725"/>
          <p14:tracePt t="83693" x="9558338" y="2867025"/>
          <p14:tracePt t="83701" x="9572625" y="2867025"/>
          <p14:tracePt t="83709" x="9599613" y="2867025"/>
          <p14:tracePt t="83717" x="9640888" y="2852738"/>
          <p14:tracePt t="83726" x="9667875" y="2838450"/>
          <p14:tracePt t="83733" x="9682163" y="2825750"/>
          <p14:tracePt t="83742" x="9709150" y="2811463"/>
          <p14:tracePt t="83749" x="9737725" y="2811463"/>
          <p14:tracePt t="83758" x="9779000" y="2784475"/>
          <p14:tracePt t="83765" x="9805988" y="2770188"/>
          <p14:tracePt t="83779" x="9818688" y="2757488"/>
          <p14:tracePt t="83781" x="9832975" y="2743200"/>
          <p14:tracePt t="83791" x="9832975" y="2728913"/>
          <p14:tracePt t="83797" x="9847263" y="2728913"/>
          <p14:tracePt t="83809" x="9847263" y="2716213"/>
          <p14:tracePt t="83829" x="9847263" y="2701925"/>
          <p14:tracePt t="83839" x="9847263" y="2687638"/>
          <p14:tracePt t="83856" x="9832975" y="2674938"/>
          <p14:tracePt t="83863" x="9818688" y="2660650"/>
          <p14:tracePt t="83871" x="9805988" y="2633663"/>
          <p14:tracePt t="83879" x="9791700" y="2619375"/>
          <p14:tracePt t="83887" x="9764713" y="2606675"/>
          <p14:tracePt t="83895" x="9750425" y="2606675"/>
          <p14:tracePt t="83903" x="9737725" y="2592388"/>
          <p14:tracePt t="83911" x="9709150" y="2578100"/>
          <p14:tracePt t="83919" x="9682163" y="2578100"/>
          <p14:tracePt t="83927" x="9655175" y="2565400"/>
          <p14:tracePt t="83935" x="9628188" y="2551113"/>
          <p14:tracePt t="83943" x="9586913" y="2536825"/>
          <p14:tracePt t="83951" x="9545638" y="2536825"/>
          <p14:tracePt t="83959" x="9504363" y="2524125"/>
          <p14:tracePt t="83967" x="9448800" y="2524125"/>
          <p14:tracePt t="83978" x="9407525" y="2524125"/>
          <p14:tracePt t="83983" x="9353550" y="2524125"/>
          <p14:tracePt t="83992" x="9312275" y="2524125"/>
          <p14:tracePt t="83999" x="9256713" y="2524125"/>
          <p14:tracePt t="84009" x="9215438" y="2524125"/>
          <p14:tracePt t="84015" x="9161463" y="2536825"/>
          <p14:tracePt t="84025" x="9120188" y="2536825"/>
          <p14:tracePt t="84031" x="9078913" y="2551113"/>
          <p14:tracePt t="84042" x="9037638" y="2551113"/>
          <p14:tracePt t="84046" x="8996363" y="2551113"/>
          <p14:tracePt t="84056" x="8955088" y="2565400"/>
          <p14:tracePt t="84063" x="8928100" y="2565400"/>
          <p14:tracePt t="84074" x="8901113" y="2578100"/>
          <p14:tracePt t="84091" x="8872538" y="2578100"/>
          <p14:tracePt t="84095" x="8859838" y="2592388"/>
          <p14:tracePt t="84113" x="8845550" y="2592388"/>
          <p14:tracePt t="84120" x="8831263" y="2592388"/>
          <p14:tracePt t="84129" x="8818563" y="2606675"/>
          <p14:tracePt t="84137" x="8804275" y="2606675"/>
          <p14:tracePt t="84145" x="8791575" y="2619375"/>
          <p14:tracePt t="84153" x="8777288" y="2633663"/>
          <p14:tracePt t="84161" x="8763000" y="2633663"/>
          <p14:tracePt t="84233" x="0" y="0"/>
        </p14:tracePtLst>
        <p14:tracePtLst>
          <p14:tracePt t="111142" x="7240588" y="2633663"/>
          <p14:tracePt t="111217" x="7227888" y="2633663"/>
          <p14:tracePt t="111225" x="7213600" y="2633663"/>
          <p14:tracePt t="111233" x="7159625" y="2633663"/>
          <p14:tracePt t="111242" x="7089775" y="2633663"/>
          <p14:tracePt t="111249" x="7021513" y="2633663"/>
          <p14:tracePt t="111257" x="6953250" y="2633663"/>
          <p14:tracePt t="111268" x="6843713" y="2633663"/>
          <p14:tracePt t="111275" x="6734175" y="2633663"/>
          <p14:tracePt t="111281" x="6610350" y="2633663"/>
          <p14:tracePt t="111289" x="6513513" y="2633663"/>
          <p14:tracePt t="111297" x="6362700" y="2633663"/>
          <p14:tracePt t="111305" x="6253163" y="2633663"/>
          <p14:tracePt t="111313" x="6089650" y="2633663"/>
          <p14:tracePt t="111321" x="5980113" y="2633663"/>
          <p14:tracePt t="111330" x="5868988" y="2633663"/>
          <p14:tracePt t="111339" x="5732463" y="2633663"/>
          <p14:tracePt t="111345" x="5649913" y="2633663"/>
          <p14:tracePt t="111353" x="5567363" y="2647950"/>
          <p14:tracePt t="111368" x="5499100" y="2647950"/>
          <p14:tracePt t="111371" x="5430838" y="2647950"/>
          <p14:tracePt t="111380" x="5362575" y="2660650"/>
          <p14:tracePt t="111387" x="5294313" y="2660650"/>
          <p14:tracePt t="111400" x="5224463" y="2660650"/>
          <p14:tracePt t="111403" x="5170488" y="2660650"/>
          <p14:tracePt t="111411" x="5102225" y="2660650"/>
          <p14:tracePt t="111419" x="5073650" y="2660650"/>
          <p14:tracePt t="111427" x="5019675" y="2660650"/>
          <p14:tracePt t="111435" x="4964113" y="2660650"/>
          <p14:tracePt t="111446" x="4910138" y="2674938"/>
          <p14:tracePt t="111451" x="4895850" y="2674938"/>
          <p14:tracePt t="111462" x="4854575" y="2687638"/>
          <p14:tracePt t="111467" x="4813300" y="2701925"/>
          <p14:tracePt t="111477" x="4800600" y="2701925"/>
          <p14:tracePt t="111483" x="4772025" y="2728913"/>
          <p14:tracePt t="111496" x="4745038" y="2770188"/>
          <p14:tracePt t="111499" x="4745038" y="2798763"/>
          <p14:tracePt t="111507" x="4718050" y="2838450"/>
          <p14:tracePt t="111515" x="4703763" y="2867025"/>
          <p14:tracePt t="111523" x="4691063" y="2921000"/>
          <p14:tracePt t="111531" x="4691063" y="2949575"/>
          <p14:tracePt t="111539" x="4676775" y="3003550"/>
          <p14:tracePt t="111547" x="4676775" y="3030538"/>
          <p14:tracePt t="111557" x="4676775" y="3086100"/>
          <p14:tracePt t="111567" x="4676775" y="3113088"/>
          <p14:tracePt t="111572" x="4676775" y="3141663"/>
          <p14:tracePt t="111579" x="4676775" y="3168650"/>
          <p14:tracePt t="111587" x="4691063" y="3195638"/>
          <p14:tracePt t="111597" x="4703763" y="3209925"/>
          <p14:tracePt t="111603" x="4718050" y="3222625"/>
          <p14:tracePt t="111611" x="4772025" y="3251200"/>
          <p14:tracePt t="111619" x="4813300" y="3263900"/>
          <p14:tracePt t="111630" x="4868863" y="3292475"/>
          <p14:tracePt t="111637" x="4937125" y="3305175"/>
          <p14:tracePt t="111645" x="5046663" y="3319463"/>
          <p14:tracePt t="111653" x="5114925" y="3333750"/>
          <p14:tracePt t="111662" x="5238750" y="3346450"/>
          <p14:tracePt t="111669" x="5362575" y="3360738"/>
          <p14:tracePt t="111677" x="5472113" y="3373438"/>
          <p14:tracePt t="111685" x="5637213" y="3373438"/>
          <p14:tracePt t="111694" x="5746750" y="3387725"/>
          <p14:tracePt t="111701" x="5951538" y="3387725"/>
          <p14:tracePt t="111710" x="6089650" y="3387725"/>
          <p14:tracePt t="111717" x="6226175" y="3387725"/>
          <p14:tracePt t="111728" x="6362700" y="3387725"/>
          <p14:tracePt t="111733" x="6486525" y="3387725"/>
          <p14:tracePt t="111741" x="6678613" y="3387725"/>
          <p14:tracePt t="111749" x="6788150" y="3387725"/>
          <p14:tracePt t="111757" x="6897688" y="3373438"/>
          <p14:tracePt t="111766" x="6994525" y="3360738"/>
          <p14:tracePt t="111774" x="7035800" y="3360738"/>
          <p14:tracePt t="111781" x="7131050" y="3346450"/>
          <p14:tracePt t="111789" x="7213600" y="3333750"/>
          <p14:tracePt t="111800" x="7296150" y="3305175"/>
          <p14:tracePt t="111805" x="7391400" y="3292475"/>
          <p14:tracePt t="111813" x="7473950" y="3263900"/>
          <p14:tracePt t="111821" x="7515225" y="3263900"/>
          <p14:tracePt t="111830" x="7597775" y="3236913"/>
          <p14:tracePt t="111837" x="7666038" y="3222625"/>
          <p14:tracePt t="111845" x="7693025" y="3209925"/>
          <p14:tracePt t="111853" x="7748588" y="3181350"/>
          <p14:tracePt t="111863" x="7789863" y="3154363"/>
          <p14:tracePt t="111869" x="7804150" y="3141663"/>
          <p14:tracePt t="111877" x="7816850" y="3113088"/>
          <p14:tracePt t="111885" x="7831138" y="3100388"/>
          <p14:tracePt t="111894" x="7843838" y="3086100"/>
          <p14:tracePt t="111901" x="7843838" y="3059113"/>
          <p14:tracePt t="111909" x="7843838" y="3044825"/>
          <p14:tracePt t="111917" x="7843838" y="3030538"/>
          <p14:tracePt t="111927" x="7843838" y="3017838"/>
          <p14:tracePt t="111933" x="7831138" y="2990850"/>
          <p14:tracePt t="111943" x="7816850" y="2962275"/>
          <p14:tracePt t="111950" x="7762875" y="2921000"/>
          <p14:tracePt t="111962" x="7707313" y="2894013"/>
          <p14:tracePt t="111966" x="7653338" y="2879725"/>
          <p14:tracePt t="111974" x="7570788" y="2838450"/>
          <p14:tracePt t="111983" x="7515225" y="2825750"/>
          <p14:tracePt t="111991" x="7446963" y="2811463"/>
          <p14:tracePt t="111999" x="7378700" y="2798763"/>
          <p14:tracePt t="112010" x="7310438" y="2798763"/>
          <p14:tracePt t="112014" x="7254875" y="2784475"/>
          <p14:tracePt t="112023" x="7186613" y="2784475"/>
          <p14:tracePt t="112030" x="7118350" y="2770188"/>
          <p14:tracePt t="112038" x="7048500" y="2770188"/>
          <p14:tracePt t="112047" x="6980238" y="2757488"/>
          <p14:tracePt t="112055" x="6938963" y="2757488"/>
          <p14:tracePt t="112063" x="6856413" y="2757488"/>
          <p14:tracePt t="112071" x="6761163" y="2757488"/>
          <p14:tracePt t="112079" x="6651625" y="2757488"/>
          <p14:tracePt t="112087" x="6542088" y="2757488"/>
          <p14:tracePt t="112095" x="6432550" y="2757488"/>
          <p14:tracePt t="112104" x="6308725" y="2757488"/>
          <p14:tracePt t="112113" x="6172200" y="2757488"/>
          <p14:tracePt t="112119" x="6048375" y="2757488"/>
          <p14:tracePt t="112146" x="5732463" y="2757488"/>
          <p14:tracePt t="112151" x="5622925" y="2757488"/>
          <p14:tracePt t="112160" x="5526088" y="2757488"/>
          <p14:tracePt t="112167" x="5430838" y="2757488"/>
          <p14:tracePt t="112175" x="5335588" y="2757488"/>
          <p14:tracePt t="112183" x="5253038" y="2757488"/>
          <p14:tracePt t="112191" x="5156200" y="2757488"/>
          <p14:tracePt t="112199" x="5060950" y="2757488"/>
          <p14:tracePt t="112211" x="5019675" y="2770188"/>
          <p14:tracePt t="112217" x="4922838" y="2770188"/>
          <p14:tracePt t="112225" x="4827588" y="2770188"/>
          <p14:tracePt t="112233" x="4730750" y="2770188"/>
          <p14:tracePt t="112240" x="4635500" y="2784475"/>
          <p14:tracePt t="112249" x="4538663" y="2798763"/>
          <p14:tracePt t="112256" x="4511675" y="2798763"/>
          <p14:tracePt t="112264" x="4457700" y="2811463"/>
          <p14:tracePt t="112273" x="4402138" y="2825750"/>
          <p14:tracePt t="112281" x="4348163" y="2852738"/>
          <p14:tracePt t="112289" x="4306888" y="2867025"/>
          <p14:tracePt t="112297" x="4278313" y="2879725"/>
          <p14:tracePt t="112305" x="4251325" y="2908300"/>
          <p14:tracePt t="112313" x="4237038" y="2935288"/>
          <p14:tracePt t="112321" x="4224338" y="2949575"/>
          <p14:tracePt t="112329" x="4210050" y="2976563"/>
          <p14:tracePt t="112337" x="4197350" y="3003550"/>
          <p14:tracePt t="112345" x="4183063" y="3017838"/>
          <p14:tracePt t="112353" x="4183063" y="3044825"/>
          <p14:tracePt t="112362" x="4183063" y="3059113"/>
          <p14:tracePt t="112369" x="4183063" y="3086100"/>
          <p14:tracePt t="112377" x="4183063" y="3113088"/>
          <p14:tracePt t="112385" x="4183063" y="3127375"/>
          <p14:tracePt t="112395" x="4183063" y="3141663"/>
          <p14:tracePt t="112401" x="4183063" y="3154363"/>
          <p14:tracePt t="112409" x="4197350" y="3168650"/>
          <p14:tracePt t="112417" x="4210050" y="3181350"/>
          <p14:tracePt t="112426" x="4237038" y="3195638"/>
          <p14:tracePt t="112433" x="4265613" y="3209925"/>
          <p14:tracePt t="112441" x="4306888" y="3236913"/>
          <p14:tracePt t="112448" x="4360863" y="3263900"/>
          <p14:tracePt t="112456" x="4429125" y="3292475"/>
          <p14:tracePt t="112465" x="4511675" y="3319463"/>
          <p14:tracePt t="112473" x="4608513" y="3333750"/>
          <p14:tracePt t="112483" x="4772025" y="3373438"/>
          <p14:tracePt t="112489" x="4910138" y="3387725"/>
          <p14:tracePt t="112497" x="5060950" y="3402013"/>
          <p14:tracePt t="112507" x="5224463" y="3402013"/>
          <p14:tracePt t="112515" x="5389563" y="3414713"/>
          <p14:tracePt t="112523" x="5567363" y="3414713"/>
          <p14:tracePt t="112531" x="5746750" y="3414713"/>
          <p14:tracePt t="112539" x="5910263" y="3414713"/>
          <p14:tracePt t="112547" x="6061075" y="3414713"/>
          <p14:tracePt t="112555" x="6267450" y="3414713"/>
          <p14:tracePt t="112563" x="6391275" y="3414713"/>
          <p14:tracePt t="112571" x="6513513" y="3414713"/>
          <p14:tracePt t="112579" x="6678613" y="3402013"/>
          <p14:tracePt t="112587" x="6775450" y="3402013"/>
          <p14:tracePt t="112595" x="6870700" y="3387725"/>
          <p14:tracePt t="112603" x="6967538" y="3387725"/>
          <p14:tracePt t="112610" x="7104063" y="3387725"/>
          <p14:tracePt t="112619" x="7186613" y="3387725"/>
          <p14:tracePt t="112628" x="7269163" y="3387725"/>
          <p14:tracePt t="112634" x="7350125" y="3373438"/>
          <p14:tracePt t="112642" x="7461250" y="3360738"/>
          <p14:tracePt t="112651" x="7529513" y="3360738"/>
          <p14:tracePt t="112660" x="7583488" y="3346450"/>
          <p14:tracePt t="112668" x="7639050" y="3333750"/>
          <p14:tracePt t="112675" x="7680325" y="3305175"/>
          <p14:tracePt t="112683" x="7721600" y="3278188"/>
          <p14:tracePt t="112691" x="7734300" y="3263900"/>
          <p14:tracePt t="112699" x="7748588" y="3251200"/>
          <p14:tracePt t="112715" x="7748588" y="3236913"/>
          <p14:tracePt t="112731" x="7748588" y="3222625"/>
          <p14:tracePt t="112926" x="0" y="0"/>
        </p14:tracePtLst>
        <p14:tracePtLst>
          <p14:tracePt t="133630" x="9285288" y="3757613"/>
          <p14:tracePt t="133636" x="9271000" y="3757613"/>
          <p14:tracePt t="133681" x="9256713" y="3757613"/>
          <p14:tracePt t="133708" x="9244013" y="3757613"/>
          <p14:tracePt t="133723" x="9229725" y="3757613"/>
          <p14:tracePt t="133732" x="9215438" y="3757613"/>
          <p14:tracePt t="133741" x="9202738" y="3757613"/>
          <p14:tracePt t="133747" x="9188450" y="3757613"/>
          <p14:tracePt t="133755" x="9174163" y="3757613"/>
          <p14:tracePt t="133763" x="9174163" y="3771900"/>
          <p14:tracePt t="133771" x="9147175" y="3771900"/>
          <p14:tracePt t="133779" x="9134475" y="3771900"/>
          <p14:tracePt t="133787" x="9120188" y="3771900"/>
          <p14:tracePt t="133795" x="9093200" y="3771900"/>
          <p14:tracePt t="133803" x="9078913" y="3786188"/>
          <p14:tracePt t="133812" x="9064625" y="3786188"/>
          <p14:tracePt t="133819" x="9037638" y="3786188"/>
          <p14:tracePt t="133827" x="9010650" y="3786188"/>
          <p14:tracePt t="133835" x="8969375" y="3786188"/>
          <p14:tracePt t="133843" x="8928100" y="3786188"/>
          <p14:tracePt t="133851" x="8886825" y="3786188"/>
          <p14:tracePt t="133859" x="8859838" y="3786188"/>
          <p14:tracePt t="133867" x="8791575" y="3786188"/>
          <p14:tracePt t="133875" x="8721725" y="3786188"/>
          <p14:tracePt t="133883" x="8653463" y="3786188"/>
          <p14:tracePt t="133891" x="8612188" y="3786188"/>
          <p14:tracePt t="133899" x="8543925" y="3786188"/>
          <p14:tracePt t="133907" x="8461375" y="3786188"/>
          <p14:tracePt t="133915" x="8393113" y="3786188"/>
          <p14:tracePt t="133923" x="8351838" y="3786188"/>
          <p14:tracePt t="133931" x="8269288" y="3786188"/>
          <p14:tracePt t="133939" x="8201025" y="3786188"/>
          <p14:tracePt t="133947" x="8118475" y="3786188"/>
          <p14:tracePt t="133966" x="8023225" y="3786188"/>
          <p14:tracePt t="133974" x="7954963" y="3786188"/>
          <p14:tracePt t="133979" x="7872413" y="3786188"/>
          <p14:tracePt t="133989" x="7843838" y="3786188"/>
          <p14:tracePt t="133997" x="7775575" y="3786188"/>
          <p14:tracePt t="134005" x="7693025" y="3786188"/>
          <p14:tracePt t="134013" x="7612063" y="3786188"/>
          <p14:tracePt t="134021" x="7556500" y="3786188"/>
          <p14:tracePt t="134028" x="7461250" y="3786188"/>
          <p14:tracePt t="134037" x="7364413" y="3786188"/>
          <p14:tracePt t="134045" x="7269163" y="3786188"/>
          <p14:tracePt t="134055" x="7213600" y="3786188"/>
          <p14:tracePt t="134061" x="7104063" y="3786188"/>
          <p14:tracePt t="134069" x="7007225" y="3786188"/>
          <p14:tracePt t="134077" x="6911975" y="3786188"/>
          <p14:tracePt t="134085" x="6856413" y="3786188"/>
          <p14:tracePt t="134093" x="6761163" y="3786188"/>
          <p14:tracePt t="134101" x="6651625" y="3786188"/>
          <p14:tracePt t="134111" x="6554788" y="3786188"/>
          <p14:tracePt t="134117" x="6513513" y="3786188"/>
          <p14:tracePt t="134125" x="6418263" y="3786188"/>
          <p14:tracePt t="134133" x="6335713" y="3786188"/>
          <p14:tracePt t="134142" x="6253163" y="3786188"/>
          <p14:tracePt t="134149" x="6226175" y="3786188"/>
          <p14:tracePt t="134157" x="6157913" y="3786188"/>
          <p14:tracePt t="134165" x="6089650" y="3786188"/>
          <p14:tracePt t="134173" x="6061075" y="3786188"/>
          <p14:tracePt t="134183" x="5992813" y="3786188"/>
          <p14:tracePt t="134189" x="5924550" y="3786188"/>
          <p14:tracePt t="134197" x="5897563" y="3798888"/>
          <p14:tracePt t="134205" x="5815013" y="3798888"/>
          <p14:tracePt t="134215" x="5732463" y="3813175"/>
          <p14:tracePt t="134221" x="5691188" y="3813175"/>
          <p14:tracePt t="134231" x="5608638" y="3827463"/>
          <p14:tracePt t="134237" x="5554663" y="3827463"/>
          <p14:tracePt t="134246" x="5457825" y="3840163"/>
          <p14:tracePt t="134255" x="5362575" y="3840163"/>
          <p14:tracePt t="134262" x="5307013" y="3840163"/>
          <p14:tracePt t="134269" x="5197475" y="3840163"/>
          <p14:tracePt t="134280" x="5087938" y="3854450"/>
          <p14:tracePt t="134287" x="5032375" y="3854450"/>
          <p14:tracePt t="134296" x="4922838" y="3854450"/>
          <p14:tracePt t="134303" x="4868863" y="3854450"/>
          <p14:tracePt t="134312" x="4772025" y="3867150"/>
          <p14:tracePt t="134319" x="4676775" y="3881438"/>
          <p14:tracePt t="134327" x="4635500" y="3895725"/>
          <p14:tracePt t="134335" x="4552950" y="3922713"/>
          <p14:tracePt t="134343" x="4498975" y="3949700"/>
          <p14:tracePt t="134351" x="4470400" y="3963988"/>
          <p14:tracePt t="134359" x="4402138" y="3990975"/>
          <p14:tracePt t="134367" x="4375150" y="4005263"/>
          <p14:tracePt t="134378" x="4319588" y="4046538"/>
          <p14:tracePt t="134383" x="4292600" y="4059238"/>
          <p14:tracePt t="134391" x="4224338" y="4100513"/>
          <p14:tracePt t="134399" x="4197350" y="4114800"/>
          <p14:tracePt t="134408" x="4127500" y="4156075"/>
          <p14:tracePt t="134415" x="4100513" y="4170363"/>
          <p14:tracePt t="134423" x="4059238" y="4183063"/>
          <p14:tracePt t="134431" x="4017963" y="4210050"/>
          <p14:tracePt t="134439" x="3990975" y="4224338"/>
          <p14:tracePt t="134447" x="3949700" y="4251325"/>
          <p14:tracePt t="134455" x="3922713" y="4251325"/>
          <p14:tracePt t="134464" x="3908425" y="4265613"/>
          <p14:tracePt t="134471" x="3881438" y="4279900"/>
          <p14:tracePt t="134481" x="3881438" y="4292600"/>
          <p14:tracePt t="134497" x="3867150" y="4306888"/>
          <p14:tracePt t="134513" x="3867150" y="4321175"/>
          <p14:tracePt t="134519" x="3867150" y="4333875"/>
          <p14:tracePt t="134527" x="3881438" y="4375150"/>
          <p14:tracePt t="134535" x="3894138" y="4389438"/>
          <p14:tracePt t="134545" x="3908425" y="4402138"/>
          <p14:tracePt t="134553" x="3922713" y="4430713"/>
          <p14:tracePt t="134559" x="3976688" y="4457700"/>
          <p14:tracePt t="134571" x="4017963" y="4471988"/>
          <p14:tracePt t="134577" x="4059238" y="4498975"/>
          <p14:tracePt t="134585" x="4141788" y="4513263"/>
          <p14:tracePt t="134594" x="4224338" y="4525963"/>
          <p14:tracePt t="134601" x="4333875" y="4540250"/>
          <p14:tracePt t="134609" x="4402138" y="4540250"/>
          <p14:tracePt t="134617" x="4538663" y="4552950"/>
          <p14:tracePt t="134625" x="4703763" y="4567238"/>
          <p14:tracePt t="134633" x="4841875" y="4567238"/>
          <p14:tracePt t="134641" x="5005388" y="4581525"/>
          <p14:tracePt t="134649" x="5265738" y="4594225"/>
          <p14:tracePt t="134657" x="5457825" y="4608513"/>
          <p14:tracePt t="134670" x="5678488" y="4608513"/>
          <p14:tracePt t="134674" x="5883275" y="4622800"/>
          <p14:tracePt t="134680" x="6116638" y="4622800"/>
          <p14:tracePt t="134689" x="6335713" y="4622800"/>
          <p14:tracePt t="134697" x="6583363" y="4622800"/>
          <p14:tracePt t="134705" x="6816725" y="4622800"/>
          <p14:tracePt t="134714" x="7062788" y="4622800"/>
          <p14:tracePt t="134721" x="7296150" y="4635500"/>
          <p14:tracePt t="134731" x="7405688" y="4635500"/>
          <p14:tracePt t="134737" x="7639050" y="4635500"/>
          <p14:tracePt t="134747" x="7885113" y="4649788"/>
          <p14:tracePt t="134753" x="8118475" y="4649788"/>
          <p14:tracePt t="134762" x="8242300" y="4649788"/>
          <p14:tracePt t="134771" x="8488363" y="4649788"/>
          <p14:tracePt t="134777" x="8721725" y="4649788"/>
          <p14:tracePt t="134785" x="8969375" y="4664075"/>
          <p14:tracePt t="134809" x="9324975" y="4676775"/>
          <p14:tracePt t="134811" x="9545638" y="4691063"/>
          <p14:tracePt t="134817" x="9667875" y="4691063"/>
          <p14:tracePt t="134828" x="9888538" y="4705350"/>
          <p14:tracePt t="134833" x="10093325" y="4718050"/>
          <p14:tracePt t="134843" x="10202863" y="4718050"/>
          <p14:tracePt t="134853" x="10382250" y="4718050"/>
          <p14:tracePt t="134863" x="10560050" y="4718050"/>
          <p14:tracePt t="134867" x="10655300" y="4705350"/>
          <p14:tracePt t="134874" x="10834688" y="4691063"/>
          <p14:tracePt t="134883" x="10929938" y="4676775"/>
          <p14:tracePt t="134891" x="11095038" y="4649788"/>
          <p14:tracePt t="134899" x="11163300" y="4635500"/>
          <p14:tracePt t="134907" x="11299825" y="4608513"/>
          <p14:tracePt t="134915" x="11369675" y="4594225"/>
          <p14:tracePt t="134923" x="11423650" y="4567238"/>
          <p14:tracePt t="134930" x="11533188" y="4540250"/>
          <p14:tracePt t="134938" x="11588750" y="4513263"/>
          <p14:tracePt t="134947" x="11671300" y="4484688"/>
          <p14:tracePt t="134954" x="11712575" y="4471988"/>
          <p14:tracePt t="134965" x="11753850" y="4457700"/>
          <p14:tracePt t="134979" x="11807825" y="4416425"/>
          <p14:tracePt t="134987" x="11822113" y="4416425"/>
          <p14:tracePt t="134996" x="11849100" y="4389438"/>
          <p14:tracePt t="135002" x="11863388" y="4375150"/>
          <p14:tracePt t="135014" x="11890375" y="4333875"/>
          <p14:tracePt t="135019" x="11904663" y="4321175"/>
          <p14:tracePt t="135027" x="11944350" y="4279900"/>
          <p14:tracePt t="135035" x="11972925" y="4251325"/>
          <p14:tracePt t="135043" x="12026900" y="4210050"/>
          <p14:tracePt t="135053" x="12068175" y="4170363"/>
          <p14:tracePt t="135058" x="12096750" y="4156075"/>
          <p14:tracePt t="135067" x="12123738" y="4114800"/>
          <p14:tracePt t="135075" x="12136438" y="4100513"/>
          <p14:tracePt t="135085" x="12165013" y="4059238"/>
          <p14:tracePt t="135091" x="12165013" y="4046538"/>
          <p14:tracePt t="135099" x="12177713" y="4005263"/>
          <p14:tracePt t="135108" x="12177713" y="3990975"/>
          <p14:tracePt t="135115" x="12177713" y="3978275"/>
          <p14:tracePt t="135123" x="12177713" y="3963988"/>
          <p14:tracePt t="135133" x="12177713" y="3949700"/>
          <p14:tracePt t="135140" x="12177713" y="3937000"/>
          <p14:tracePt t="135146" x="12165013" y="3922713"/>
          <p14:tracePt t="135157" x="12150725" y="3908425"/>
          <p14:tracePt t="135165" x="12136438" y="3895725"/>
          <p14:tracePt t="135173" x="12109450" y="3881438"/>
          <p14:tracePt t="135180" x="12082463" y="3867150"/>
          <p14:tracePt t="135189" x="12055475" y="3854450"/>
          <p14:tracePt t="135197" x="12014200" y="3827463"/>
          <p14:tracePt t="135204" x="11972925" y="3827463"/>
          <p14:tracePt t="135214" x="11904663" y="3813175"/>
          <p14:tracePt t="135220" x="11834813" y="3798888"/>
          <p14:tracePt t="135229" x="11780838" y="3798888"/>
          <p14:tracePt t="135237" x="11684000" y="3798888"/>
          <p14:tracePt t="135247" x="11615738" y="3798888"/>
          <p14:tracePt t="135253" x="11547475" y="3798888"/>
          <p14:tracePt t="135262" x="11464925" y="3798888"/>
          <p14:tracePt t="135268" x="11382375" y="3798888"/>
          <p14:tracePt t="135277" x="11287125" y="3798888"/>
          <p14:tracePt t="135284" x="11218863" y="3798888"/>
          <p14:tracePt t="135293" x="11095038" y="3798888"/>
          <p14:tracePt t="135301" x="10944225" y="3786188"/>
          <p14:tracePt t="135309" x="10847388" y="3771900"/>
          <p14:tracePt t="135317" x="10737850" y="3757613"/>
          <p14:tracePt t="135325" x="10545763" y="3730625"/>
          <p14:tracePt t="135332" x="10409238" y="3716338"/>
          <p14:tracePt t="135341" x="10272713" y="3703638"/>
          <p14:tracePt t="135348" x="10121900" y="3703638"/>
          <p14:tracePt t="135357" x="9969500" y="3689350"/>
          <p14:tracePt t="135365" x="9805988" y="3689350"/>
          <p14:tracePt t="135372" x="9640888" y="3689350"/>
          <p14:tracePt t="135381" x="9475788" y="3689350"/>
          <p14:tracePt t="135388" x="9324975" y="3689350"/>
          <p14:tracePt t="135399" x="9174163" y="3703638"/>
          <p14:tracePt t="135404" x="9037638" y="3703638"/>
          <p14:tracePt t="135414" x="8913813" y="3716338"/>
          <p14:tracePt t="135421" x="8777288" y="3730625"/>
          <p14:tracePt t="135430" x="8709025" y="3730625"/>
          <p14:tracePt t="135438" x="8570913" y="3744913"/>
          <p14:tracePt t="135447" x="8434388" y="3757613"/>
          <p14:tracePt t="135454" x="8269288" y="3757613"/>
          <p14:tracePt t="135463" x="8186738" y="3757613"/>
          <p14:tracePt t="135471" x="8023225" y="3771900"/>
          <p14:tracePt t="135480" x="7926388" y="3771900"/>
          <p14:tracePt t="135486" x="7762875" y="3771900"/>
          <p14:tracePt t="135496" x="7583488" y="3786188"/>
          <p14:tracePt t="135503" x="7488238" y="3798888"/>
          <p14:tracePt t="135514" x="7296150" y="3798888"/>
          <p14:tracePt t="135519" x="7199313" y="3813175"/>
          <p14:tracePt t="135527" x="7007225" y="3813175"/>
          <p14:tracePt t="135535" x="6926263" y="3813175"/>
          <p14:tracePt t="135543" x="6746875" y="3813175"/>
          <p14:tracePt t="135551" x="6651625" y="3798888"/>
          <p14:tracePt t="135558" x="6486525" y="3786188"/>
          <p14:tracePt t="135567" x="6323013" y="3786188"/>
          <p14:tracePt t="135574" x="6253163" y="3786188"/>
          <p14:tracePt t="135583" x="6116638" y="3786188"/>
          <p14:tracePt t="135592" x="6007100" y="3786188"/>
          <p14:tracePt t="135600" x="5951538" y="3786188"/>
          <p14:tracePt t="135607" x="5856288" y="3786188"/>
          <p14:tracePt t="135615" x="5800725" y="3798888"/>
          <p14:tracePt t="135624" x="5705475" y="3813175"/>
          <p14:tracePt t="135631" x="5622925" y="3840163"/>
          <p14:tracePt t="135639" x="5581650" y="3854450"/>
          <p14:tracePt t="135647" x="5513388" y="3895725"/>
          <p14:tracePt t="135655" x="5430838" y="3922713"/>
          <p14:tracePt t="135664" x="5389563" y="3937000"/>
          <p14:tracePt t="135670" x="5321300" y="3963988"/>
          <p14:tracePt t="135680" x="5280025" y="3978275"/>
          <p14:tracePt t="135688" x="5197475" y="4005263"/>
          <p14:tracePt t="135696" x="5129213" y="4019550"/>
          <p14:tracePt t="135705" x="5102225" y="4019550"/>
          <p14:tracePt t="135714" x="5032375" y="4032250"/>
          <p14:tracePt t="135721" x="4964113" y="4046538"/>
          <p14:tracePt t="135729" x="4937125" y="4059238"/>
          <p14:tracePt t="135737" x="4868863" y="4073525"/>
          <p14:tracePt t="135748" x="4841875" y="4087813"/>
          <p14:tracePt t="135753" x="4786313" y="4114800"/>
          <p14:tracePt t="135761" x="4772025" y="4129088"/>
          <p14:tracePt t="135769" x="4730750" y="4156075"/>
          <p14:tracePt t="135778" x="4718050" y="4170363"/>
          <p14:tracePt t="135785" x="4691063" y="4183063"/>
          <p14:tracePt t="135797" x="4676775" y="4210050"/>
          <p14:tracePt t="135801" x="4662488" y="4224338"/>
          <p14:tracePt t="135808" x="4635500" y="4251325"/>
          <p14:tracePt t="135817" x="4635500" y="4265613"/>
          <p14:tracePt t="135825" x="4608513" y="4306888"/>
          <p14:tracePt t="135833" x="4608513" y="4321175"/>
          <p14:tracePt t="135841" x="4608513" y="4333875"/>
          <p14:tracePt t="135849" x="4608513" y="4362450"/>
          <p14:tracePt t="135857" x="4608513" y="4375150"/>
          <p14:tracePt t="135864" x="4608513" y="4389438"/>
          <p14:tracePt t="135873" x="4621213" y="4430713"/>
          <p14:tracePt t="135881" x="4635500" y="4443413"/>
          <p14:tracePt t="135888" x="4649788" y="4457700"/>
          <p14:tracePt t="135896" x="4703763" y="4498975"/>
          <p14:tracePt t="135905" x="4730750" y="4513263"/>
          <p14:tracePt t="135914" x="4772025" y="4525963"/>
          <p14:tracePt t="135921" x="4827588" y="4552950"/>
          <p14:tracePt t="135930" x="4937125" y="4581525"/>
          <p14:tracePt t="135936" x="5019675" y="4608513"/>
          <p14:tracePt t="135947" x="5102225" y="4622800"/>
          <p14:tracePt t="135954" x="5265738" y="4664075"/>
          <p14:tracePt t="135965" x="5348288" y="4676775"/>
          <p14:tracePt t="135980" x="5649913" y="4718050"/>
          <p14:tracePt t="135985" x="5759450" y="4732338"/>
          <p14:tracePt t="135997" x="5965825" y="4759325"/>
          <p14:tracePt t="136004" x="6075363" y="4759325"/>
          <p14:tracePt t="136012" x="6294438" y="4773613"/>
          <p14:tracePt t="136019" x="6403975" y="4786313"/>
          <p14:tracePt t="136029" x="6651625" y="4786313"/>
          <p14:tracePt t="136035" x="6897688" y="4786313"/>
          <p14:tracePt t="136044" x="7035800" y="4786313"/>
          <p14:tracePt t="136051" x="7281863" y="4786313"/>
          <p14:tracePt t="136061" x="7419975" y="4786313"/>
          <p14:tracePt t="136067" x="7680325" y="4800600"/>
          <p14:tracePt t="136075" x="7967663" y="4800600"/>
          <p14:tracePt t="136082" x="8105775" y="4814888"/>
          <p14:tracePt t="136091" x="8366125" y="4827588"/>
          <p14:tracePt t="136099" x="8626475" y="4827588"/>
          <p14:tracePt t="136107" x="8886825" y="4841875"/>
          <p14:tracePt t="136116" x="9010650" y="4841875"/>
          <p14:tracePt t="136122" x="9256713" y="4841875"/>
          <p14:tracePt t="136131" x="9490075" y="4827588"/>
          <p14:tracePt t="136141" x="9709150" y="4800600"/>
          <p14:tracePt t="136147" x="9915525" y="4759325"/>
          <p14:tracePt t="136154" x="10107613" y="4718050"/>
          <p14:tracePt t="136164" x="10285413" y="4676775"/>
          <p14:tracePt t="136170" x="10450513" y="4649788"/>
          <p14:tracePt t="136180" x="10601325" y="4608513"/>
          <p14:tracePt t="136187" x="10725150" y="4567238"/>
          <p14:tracePt t="136197" x="10834688" y="4525963"/>
          <p14:tracePt t="136203" x="10944225" y="4498975"/>
          <p14:tracePt t="136216" x="11012488" y="4457700"/>
          <p14:tracePt t="136221" x="11080750" y="4416425"/>
          <p14:tracePt t="136229" x="11136313" y="4389438"/>
          <p14:tracePt t="136235" x="11163300" y="4362450"/>
          <p14:tracePt t="136247" x="11190288" y="4348163"/>
          <p14:tracePt t="136253" x="11218863" y="4321175"/>
          <p14:tracePt t="136260" x="11231563" y="4306888"/>
          <p14:tracePt t="136268" x="11231563" y="4292600"/>
          <p14:tracePt t="136278" x="11245850" y="4279900"/>
          <p14:tracePt t="136284" x="11245850" y="4265613"/>
          <p14:tracePt t="136292" x="11260138" y="4265613"/>
          <p14:tracePt t="136301" x="11260138" y="4251325"/>
          <p14:tracePt t="136309" x="11260138" y="4224338"/>
          <p14:tracePt t="136317" x="11260138" y="4210050"/>
          <p14:tracePt t="136325" x="11260138" y="4183063"/>
          <p14:tracePt t="136332" x="11272838" y="4183063"/>
          <p14:tracePt t="136340" x="11272838" y="4156075"/>
          <p14:tracePt t="136349" x="11272838" y="4129088"/>
          <p14:tracePt t="136357" x="11272838" y="4114800"/>
          <p14:tracePt t="136365" x="11272838" y="4087813"/>
          <p14:tracePt t="136372" x="11260138" y="4073525"/>
          <p14:tracePt t="136381" x="11260138" y="4059238"/>
          <p14:tracePt t="136389" x="11260138" y="4046538"/>
          <p14:tracePt t="136404" x="11245850" y="4046538"/>
          <p14:tracePt t="136430" x="11245850" y="4032250"/>
          <p14:tracePt t="136616" x="0" y="0"/>
        </p14:tracePtLst>
        <p14:tracePtLst>
          <p14:tracePt t="147374" x="10861675" y="3840163"/>
          <p14:tracePt t="147379" x="10861675" y="3827463"/>
          <p14:tracePt t="147393" x="10861675" y="3813175"/>
          <p14:tracePt t="147401" x="10847388" y="3813175"/>
          <p14:tracePt t="147410" x="10847388" y="3798888"/>
          <p14:tracePt t="147433" x="10834688" y="3786188"/>
          <p14:tracePt t="147446" x="10820400" y="3771900"/>
          <p14:tracePt t="147451" x="10806113" y="3757613"/>
          <p14:tracePt t="147467" x="10793413" y="3744913"/>
          <p14:tracePt t="147476" x="10779125" y="3716338"/>
          <p14:tracePt t="147483" x="10752138" y="3703638"/>
          <p14:tracePt t="147491" x="10710863" y="3689350"/>
          <p14:tracePt t="147508" x="10669588" y="3662363"/>
          <p14:tracePt t="147515" x="10615613" y="3648075"/>
          <p14:tracePt t="147523" x="10560050" y="3635375"/>
          <p14:tracePt t="147541" x="10491788" y="3621088"/>
          <p14:tracePt t="147547" x="10436225" y="3606800"/>
          <p14:tracePt t="147555" x="10367963" y="3594100"/>
          <p14:tracePt t="147563" x="10326688" y="3579813"/>
          <p14:tracePt t="147580" x="10272713" y="3579813"/>
          <p14:tracePt t="147587" x="10217150" y="3565525"/>
          <p14:tracePt t="147595" x="10161588" y="3565525"/>
          <p14:tracePt t="147603" x="10107613" y="3552825"/>
          <p14:tracePt t="147619" x="10066338" y="3552825"/>
          <p14:tracePt t="147627" x="10025063" y="3552825"/>
          <p14:tracePt t="147636" x="9983788" y="3552825"/>
          <p14:tracePt t="147651" x="9956800" y="3552825"/>
          <p14:tracePt t="147659" x="9915525" y="3565525"/>
          <p14:tracePt t="147666" x="9874250" y="3565525"/>
          <p14:tracePt t="147675" x="9818688" y="3579813"/>
          <p14:tracePt t="147691" x="9779000" y="3594100"/>
          <p14:tracePt t="147699" x="9723438" y="3594100"/>
          <p14:tracePt t="147709" x="9667875" y="3594100"/>
          <p14:tracePt t="147717" x="9613900" y="3606800"/>
          <p14:tracePt t="147733" x="9545638" y="3606800"/>
          <p14:tracePt t="147739" x="9490075" y="3621088"/>
          <p14:tracePt t="147749" x="9448800" y="3621088"/>
          <p14:tracePt t="147764" x="9421813" y="3621088"/>
          <p14:tracePt t="147774" x="9407525" y="3635375"/>
          <p14:tracePt t="147815" x="9394825" y="3635375"/>
          <p14:tracePt t="147821" x="9394825" y="3648075"/>
          <p14:tracePt t="147830" x="9380538" y="3676650"/>
          <p14:tracePt t="147845" x="9380538" y="3689350"/>
          <p14:tracePt t="147853" x="9380538" y="3716338"/>
          <p14:tracePt t="147863" x="9366250" y="3757613"/>
          <p14:tracePt t="147877" x="9366250" y="3786188"/>
          <p14:tracePt t="147885" x="9366250" y="3813175"/>
          <p14:tracePt t="147894" x="9366250" y="3840163"/>
          <p14:tracePt t="147909" x="9366250" y="3867150"/>
          <p14:tracePt t="147917" x="9366250" y="3881438"/>
          <p14:tracePt t="147925" x="9380538" y="3895725"/>
          <p14:tracePt t="147941" x="9380538" y="3908425"/>
          <p14:tracePt t="147951" x="9394825" y="3922713"/>
          <p14:tracePt t="147957" x="9407525" y="3937000"/>
          <p14:tracePt t="147983" x="9448800" y="3963988"/>
          <p14:tracePt t="147991" x="9463088" y="3978275"/>
          <p14:tracePt t="148005" x="9475788" y="3990975"/>
          <p14:tracePt t="148015" x="9504363" y="4005263"/>
          <p14:tracePt t="148035" x="9545638" y="4019550"/>
          <p14:tracePt t="148040" x="9572625" y="4032250"/>
          <p14:tracePt t="148047" x="9628188" y="4046538"/>
          <p14:tracePt t="148065" x="9682163" y="4073525"/>
          <p14:tracePt t="148071" x="9764713" y="4087813"/>
          <p14:tracePt t="148080" x="9832975" y="4100513"/>
          <p14:tracePt t="148099" x="9929813" y="4114800"/>
          <p14:tracePt t="148104" x="10025063" y="4129088"/>
          <p14:tracePt t="148111" x="10134600" y="4129088"/>
          <p14:tracePt t="148127" x="10231438" y="4129088"/>
          <p14:tracePt t="148135" x="10326688" y="4129088"/>
          <p14:tracePt t="148143" x="10423525" y="4129088"/>
          <p14:tracePt t="148159" x="10504488" y="4114800"/>
          <p14:tracePt t="148167" x="10587038" y="4114800"/>
          <p14:tracePt t="148175" x="10655300" y="4100513"/>
          <p14:tracePt t="148191" x="10725150" y="4100513"/>
          <p14:tracePt t="148199" x="10793413" y="4087813"/>
          <p14:tracePt t="148207" x="10847388" y="4073525"/>
          <p14:tracePt t="148216" x="10917238" y="4059238"/>
          <p14:tracePt t="148231" x="10971213" y="4032250"/>
          <p14:tracePt t="148239" x="11026775" y="4019550"/>
          <p14:tracePt t="148247" x="11080750" y="3990975"/>
          <p14:tracePt t="148267" x="11122025" y="3963988"/>
          <p14:tracePt t="148271" x="11149013" y="3949700"/>
          <p14:tracePt t="148282" x="11163300" y="3922713"/>
          <p14:tracePt t="148287" x="11190288" y="3895725"/>
          <p14:tracePt t="148297" x="11204575" y="3867150"/>
          <p14:tracePt t="148303" x="11218863" y="3854450"/>
          <p14:tracePt t="148314" x="11231563" y="3827463"/>
          <p14:tracePt t="148321" x="11231563" y="3813175"/>
          <p14:tracePt t="148330" x="11245850" y="3798888"/>
          <p14:tracePt t="148337" x="11245850" y="3771900"/>
          <p14:tracePt t="148345" x="11260138" y="3757613"/>
          <p14:tracePt t="148353" x="11260138" y="3744913"/>
          <p14:tracePt t="148361" x="11260138" y="3730625"/>
          <p14:tracePt t="148369" x="11260138" y="3716338"/>
          <p14:tracePt t="148377" x="11272838" y="3689350"/>
          <p14:tracePt t="148385" x="11272838" y="3676650"/>
          <p14:tracePt t="148393" x="11272838" y="3662363"/>
          <p14:tracePt t="148401" x="11272838" y="3635375"/>
          <p14:tracePt t="148409" x="11260138" y="3621088"/>
          <p14:tracePt t="148417" x="11260138" y="3606800"/>
          <p14:tracePt t="148425" x="11245850" y="3579813"/>
          <p14:tracePt t="148433" x="11231563" y="3565525"/>
          <p14:tracePt t="148441" x="11204575" y="3552825"/>
          <p14:tracePt t="148449" x="11177588" y="3538538"/>
          <p14:tracePt t="148457" x="11149013" y="3511550"/>
          <p14:tracePt t="148466" x="11122025" y="3497263"/>
          <p14:tracePt t="148473" x="11095038" y="3484563"/>
          <p14:tracePt t="148482" x="11068050" y="3470275"/>
          <p14:tracePt t="148489" x="11026775" y="3470275"/>
          <p14:tracePt t="148499" x="10985500" y="3455988"/>
          <p14:tracePt t="148505" x="10944225" y="3443288"/>
          <p14:tracePt t="148514" x="10888663" y="3429000"/>
          <p14:tracePt t="148533" x="10834688" y="3414713"/>
          <p14:tracePt t="148537" x="10779125" y="3414713"/>
          <p14:tracePt t="148545" x="10710863" y="3402013"/>
          <p14:tracePt t="148553" x="10655300" y="3387725"/>
          <p14:tracePt t="148562" x="10587038" y="3387725"/>
          <p14:tracePt t="148571" x="10518775" y="3373438"/>
          <p14:tracePt t="148581" x="10450513" y="3373438"/>
          <p14:tracePt t="148587" x="10382250" y="3373438"/>
          <p14:tracePt t="148603" x="10326688" y="3373438"/>
          <p14:tracePt t="148611" x="10258425" y="3373438"/>
          <p14:tracePt t="148619" x="10202863" y="3373438"/>
          <p14:tracePt t="148627" x="10148888" y="3387725"/>
          <p14:tracePt t="148635" x="10093325" y="3402013"/>
          <p14:tracePt t="148643" x="10039350" y="3402013"/>
          <p14:tracePt t="148651" x="9969500" y="3414713"/>
          <p14:tracePt t="148667" x="9901238" y="3414713"/>
          <p14:tracePt t="148675" x="9847263" y="3414713"/>
          <p14:tracePt t="148683" x="9779000" y="3429000"/>
          <p14:tracePt t="148691" x="9723438" y="3429000"/>
          <p14:tracePt t="148699" x="9682163" y="3443288"/>
          <p14:tracePt t="148707" x="9655175" y="3443288"/>
          <p14:tracePt t="148720" x="9640888" y="3455988"/>
          <p14:tracePt t="148723" x="9628188" y="3455988"/>
          <p14:tracePt t="148732" x="9613900" y="3455988"/>
          <p14:tracePt t="148739" x="9599613" y="3470275"/>
          <p14:tracePt t="148747" x="9586913" y="3484563"/>
          <p14:tracePt t="148768" x="9572625" y="3497263"/>
          <p14:tracePt t="148773" x="9572625" y="3511550"/>
          <p14:tracePt t="148780" x="9558338" y="3524250"/>
          <p14:tracePt t="148787" x="9545638" y="3538538"/>
          <p14:tracePt t="148798" x="9531350" y="3552825"/>
          <p14:tracePt t="148803" x="9517063" y="3565525"/>
          <p14:tracePt t="148811" x="9504363" y="3579813"/>
          <p14:tracePt t="148819" x="9490075" y="3594100"/>
          <p14:tracePt t="148829" x="9475788" y="3621088"/>
          <p14:tracePt t="148835" x="9463088" y="3635375"/>
          <p14:tracePt t="148845" x="9448800" y="3648075"/>
          <p14:tracePt t="148851" x="9436100" y="3662363"/>
          <p14:tracePt t="148861" x="9436100" y="3676650"/>
          <p14:tracePt t="148867" x="9421813" y="3689350"/>
          <p14:tracePt t="148877" x="9421813" y="3703638"/>
          <p14:tracePt t="148885" x="9407525" y="3716338"/>
          <p14:tracePt t="148893" x="9407525" y="3730625"/>
          <p14:tracePt t="148901" x="9407525" y="3744913"/>
          <p14:tracePt t="148909" x="9407525" y="3757613"/>
          <p14:tracePt t="148917" x="9407525" y="3771900"/>
          <p14:tracePt t="148925" x="9407525" y="3786188"/>
          <p14:tracePt t="148933" x="9407525" y="3798888"/>
          <p14:tracePt t="148941" x="9407525" y="3813175"/>
          <p14:tracePt t="148948" x="9421813" y="3827463"/>
          <p14:tracePt t="148957" x="9421813" y="3840163"/>
          <p14:tracePt t="148968" x="9436100" y="3854450"/>
          <p14:tracePt t="148982" x="9448800" y="3867150"/>
          <p14:tracePt t="148989" x="9463088" y="3881438"/>
          <p14:tracePt t="148997" x="9475788" y="3908425"/>
          <p14:tracePt t="149005" x="9504363" y="3922713"/>
          <p14:tracePt t="149016" x="9531350" y="3937000"/>
          <p14:tracePt t="149021" x="9558338" y="3963988"/>
          <p14:tracePt t="149030" x="9599613" y="3978275"/>
          <p14:tracePt t="149037" x="9640888" y="4005263"/>
          <p14:tracePt t="149045" x="9682163" y="4019550"/>
          <p14:tracePt t="149053" x="9737725" y="4032250"/>
          <p14:tracePt t="149062" x="9791700" y="4059238"/>
          <p14:tracePt t="149069" x="9832975" y="4073525"/>
          <p14:tracePt t="149077" x="9888538" y="4087813"/>
          <p14:tracePt t="149085" x="9956800" y="4100513"/>
          <p14:tracePt t="149094" x="10010775" y="4100513"/>
          <p14:tracePt t="149101" x="10080625" y="4114800"/>
          <p14:tracePt t="149109" x="10161588" y="4129088"/>
          <p14:tracePt t="149117" x="10326688" y="4141788"/>
          <p14:tracePt t="149125" x="10409238" y="4141788"/>
          <p14:tracePt t="149135" x="10491788" y="4141788"/>
          <p14:tracePt t="149141" x="10574338" y="4141788"/>
          <p14:tracePt t="149149" x="10655300" y="4141788"/>
          <p14:tracePt t="149159" x="10737850" y="4141788"/>
          <p14:tracePt t="149167" x="10820400" y="4156075"/>
          <p14:tracePt t="149175" x="10888663" y="4156075"/>
          <p14:tracePt t="149183" x="10944225" y="4156075"/>
          <p14:tracePt t="149191" x="11012488" y="4156075"/>
          <p14:tracePt t="149199" x="11068050" y="4156075"/>
          <p14:tracePt t="149207" x="11122025" y="4156075"/>
          <p14:tracePt t="149216" x="11163300" y="4156075"/>
          <p14:tracePt t="149222" x="11218863" y="4141788"/>
          <p14:tracePt t="149231" x="11260138" y="4129088"/>
          <p14:tracePt t="149239" x="11299825" y="4114800"/>
          <p14:tracePt t="149248" x="11328400" y="4100513"/>
          <p14:tracePt t="149255" x="11369675" y="4087813"/>
          <p14:tracePt t="149263" x="11396663" y="4073525"/>
          <p14:tracePt t="149271" x="11423650" y="4059238"/>
          <p14:tracePt t="149279" x="11437938" y="4032250"/>
          <p14:tracePt t="149287" x="11450638" y="4019550"/>
          <p14:tracePt t="149295" x="11464925" y="4005263"/>
          <p14:tracePt t="149302" x="11479213" y="3978275"/>
          <p14:tracePt t="149311" x="11491913" y="3963988"/>
          <p14:tracePt t="149319" x="11491913" y="3937000"/>
          <p14:tracePt t="149326" x="11506200" y="3922713"/>
          <p14:tracePt t="149335" x="11506200" y="3895725"/>
          <p14:tracePt t="149343" x="11506200" y="3881438"/>
          <p14:tracePt t="149351" x="11506200" y="3867150"/>
          <p14:tracePt t="149359" x="11506200" y="3854450"/>
          <p14:tracePt t="149367" x="11506200" y="3840163"/>
          <p14:tracePt t="149375" x="11506200" y="3827463"/>
          <p14:tracePt t="149383" x="11506200" y="3798888"/>
          <p14:tracePt t="149393" x="11479213" y="3786188"/>
          <p14:tracePt t="149400" x="11464925" y="3757613"/>
          <p14:tracePt t="149407" x="11437938" y="3730625"/>
          <p14:tracePt t="149415" x="11396663" y="3703638"/>
          <p14:tracePt t="149423" x="11369675" y="3662363"/>
          <p14:tracePt t="149433" x="11328400" y="3635375"/>
          <p14:tracePt t="149439" x="11287125" y="3606800"/>
          <p14:tracePt t="149450" x="11245850" y="3594100"/>
          <p14:tracePt t="149457" x="11190288" y="3565525"/>
          <p14:tracePt t="149465" x="11095038" y="3538538"/>
          <p14:tracePt t="149473" x="11039475" y="3524250"/>
          <p14:tracePt t="149481" x="10985500" y="3524250"/>
          <p14:tracePt t="149489" x="10944225" y="3511550"/>
          <p14:tracePt t="149497" x="10888663" y="3511550"/>
          <p14:tracePt t="149505" x="10779125" y="3511550"/>
          <p14:tracePt t="149513" x="10725150" y="3511550"/>
          <p14:tracePt t="149521" x="10683875" y="3511550"/>
          <p14:tracePt t="149529" x="10628313" y="3511550"/>
          <p14:tracePt t="149537" x="10587038" y="3511550"/>
          <p14:tracePt t="149545" x="10518775" y="3511550"/>
          <p14:tracePt t="149555" x="10477500" y="3511550"/>
          <p14:tracePt t="149561" x="10436225" y="3511550"/>
          <p14:tracePt t="149570" x="10394950" y="3524250"/>
          <p14:tracePt t="149577" x="10340975" y="3538538"/>
          <p14:tracePt t="149589" x="10231438" y="3552825"/>
          <p14:tracePt t="149593" x="10175875" y="3565525"/>
          <p14:tracePt t="149601" x="10134600" y="3579813"/>
          <p14:tracePt t="149609" x="10010775" y="3621088"/>
          <p14:tracePt t="149618" x="9956800" y="3635375"/>
          <p14:tracePt t="149624" x="9847263" y="3676650"/>
          <p14:tracePt t="149633" x="9791700" y="3703638"/>
          <p14:tracePt t="149641" x="9737725" y="3716338"/>
          <p14:tracePt t="149651" x="9655175" y="3757613"/>
          <p14:tracePt t="149656" x="9613900" y="3771900"/>
          <p14:tracePt t="149666" x="9586913" y="3798888"/>
          <p14:tracePt t="149673" x="9517063" y="3840163"/>
          <p14:tracePt t="149681" x="9504363" y="3854450"/>
          <p14:tracePt t="149689" x="9490075" y="3895725"/>
          <p14:tracePt t="149697" x="9475788" y="3908425"/>
          <p14:tracePt t="149707" x="9463088" y="3949700"/>
          <p14:tracePt t="149714" x="9448800" y="3978275"/>
          <p14:tracePt t="149723" x="9448800" y="4005263"/>
          <p14:tracePt t="149731" x="9436100" y="4032250"/>
          <p14:tracePt t="149739" x="9436100" y="4059238"/>
          <p14:tracePt t="149747" x="9436100" y="4073525"/>
          <p14:tracePt t="149757" x="9436100" y="4100513"/>
          <p14:tracePt t="149763" x="9436100" y="4114800"/>
          <p14:tracePt t="149775" x="9436100" y="4141788"/>
          <p14:tracePt t="149779" x="9448800" y="4170363"/>
          <p14:tracePt t="149788" x="9475788" y="4197350"/>
          <p14:tracePt t="149795" x="9504363" y="4224338"/>
          <p14:tracePt t="149804" x="9531350" y="4251325"/>
          <p14:tracePt t="149811" x="9572625" y="4306888"/>
          <p14:tracePt t="149821" x="9628188" y="4321175"/>
          <p14:tracePt t="149827" x="9682163" y="4348163"/>
          <p14:tracePt t="149836" x="9750425" y="4362450"/>
          <p14:tracePt t="149843" x="9832975" y="4375150"/>
          <p14:tracePt t="149852" x="9929813" y="4389438"/>
          <p14:tracePt t="149859" x="10093325" y="4402138"/>
          <p14:tracePt t="149867" x="10231438" y="4402138"/>
          <p14:tracePt t="149875" x="10353675" y="4402138"/>
          <p14:tracePt t="149884" x="10491788" y="4402138"/>
          <p14:tracePt t="149891" x="10628313" y="4389438"/>
          <p14:tracePt t="149899" x="10766425" y="4375150"/>
          <p14:tracePt t="149907" x="10902950" y="4348163"/>
          <p14:tracePt t="149915" x="11026775" y="4333875"/>
          <p14:tracePt t="149923" x="11136313" y="4306888"/>
          <p14:tracePt t="149932" x="11231563" y="4292600"/>
          <p14:tracePt t="149939" x="11299825" y="4265613"/>
          <p14:tracePt t="149947" x="11355388" y="4238625"/>
          <p14:tracePt t="149955" x="11396663" y="4224338"/>
          <p14:tracePt t="149968" x="11410950" y="4210050"/>
          <p14:tracePt t="149971" x="11410950" y="4197350"/>
          <p14:tracePt t="149987" x="11410950" y="4183063"/>
          <p14:tracePt t="149997" x="11410950" y="4170363"/>
          <p14:tracePt t="150003" x="11410950" y="4156075"/>
          <p14:tracePt t="150011" x="11410950" y="4141788"/>
          <p14:tracePt t="150022" x="11410950" y="4129088"/>
          <p14:tracePt t="150045" x="11410950" y="4114800"/>
          <p14:tracePt t="150134" x="0" y="0"/>
        </p14:tracePtLst>
        <p14:tracePtLst>
          <p14:tracePt t="154773" x="8448675" y="5459413"/>
          <p14:tracePt t="154936" x="8448675" y="5445125"/>
          <p14:tracePt t="154943" x="8448675" y="5430838"/>
          <p14:tracePt t="154952" x="8448675" y="5418138"/>
          <p14:tracePt t="154959" x="8434388" y="5418138"/>
          <p14:tracePt t="154968" x="8434388" y="5403850"/>
          <p14:tracePt t="154980" x="8420100" y="5391150"/>
          <p14:tracePt t="154983" x="8420100" y="5376863"/>
          <p14:tracePt t="154991" x="8407400" y="5362575"/>
          <p14:tracePt t="155001" x="8378825" y="5335588"/>
          <p14:tracePt t="155007" x="8366125" y="5321300"/>
          <p14:tracePt t="155016" x="8337550" y="5294313"/>
          <p14:tracePt t="155023" x="8297863" y="5253038"/>
          <p14:tracePt t="155033" x="8256588" y="5226050"/>
          <p14:tracePt t="155039" x="8228013" y="5211763"/>
          <p14:tracePt t="155048" x="8159750" y="5170488"/>
          <p14:tracePt t="155055" x="8118475" y="5157788"/>
          <p14:tracePt t="155066" x="8050213" y="5129213"/>
          <p14:tracePt t="155071" x="7994650" y="5102225"/>
          <p14:tracePt t="155080" x="7913688" y="5060950"/>
          <p14:tracePt t="155087" x="7858125" y="5048250"/>
          <p14:tracePt t="155097" x="7789863" y="5019675"/>
          <p14:tracePt t="155105" x="7707313" y="4992688"/>
          <p14:tracePt t="155111" x="7639050" y="4965700"/>
          <p14:tracePt t="155121" x="7542213" y="4937125"/>
          <p14:tracePt t="155129" x="7461250" y="4924425"/>
          <p14:tracePt t="155137" x="7364413" y="4895850"/>
          <p14:tracePt t="155145" x="7269163" y="4883150"/>
          <p14:tracePt t="155153" x="7159625" y="4868863"/>
          <p14:tracePt t="155161" x="7062788" y="4868863"/>
          <p14:tracePt t="155169" x="6953250" y="4856163"/>
          <p14:tracePt t="155177" x="6897688" y="4856163"/>
          <p14:tracePt t="155185" x="6788150" y="4856163"/>
          <p14:tracePt t="155193" x="6692900" y="4856163"/>
          <p14:tracePt t="155201" x="6596063" y="4856163"/>
          <p14:tracePt t="155209" x="6486525" y="4868863"/>
          <p14:tracePt t="155217" x="6432550" y="4868863"/>
          <p14:tracePt t="155225" x="6323013" y="4883150"/>
          <p14:tracePt t="155233" x="6281738" y="4883150"/>
          <p14:tracePt t="155241" x="6172200" y="4895850"/>
          <p14:tracePt t="155249" x="6075363" y="4910138"/>
          <p14:tracePt t="155257" x="6034088" y="4924425"/>
          <p14:tracePt t="155266" x="5938838" y="4937125"/>
          <p14:tracePt t="155273" x="5883275" y="4951413"/>
          <p14:tracePt t="155281" x="5800725" y="4978400"/>
          <p14:tracePt t="155289" x="5746750" y="4992688"/>
          <p14:tracePt t="155299" x="5649913" y="5019675"/>
          <p14:tracePt t="155305" x="5622925" y="5033963"/>
          <p14:tracePt t="155313" x="5554663" y="5060950"/>
          <p14:tracePt t="155321" x="5513388" y="5075238"/>
          <p14:tracePt t="155330" x="5472113" y="5102225"/>
          <p14:tracePt t="155337" x="5445125" y="5116513"/>
          <p14:tracePt t="155345" x="5403850" y="5143500"/>
          <p14:tracePt t="155353" x="5375275" y="5143500"/>
          <p14:tracePt t="155361" x="5348288" y="5170488"/>
          <p14:tracePt t="155369" x="5335588" y="5184775"/>
          <p14:tracePt t="155377" x="5307013" y="5211763"/>
          <p14:tracePt t="155385" x="5294313" y="5226050"/>
          <p14:tracePt t="155395" x="5280025" y="5238750"/>
          <p14:tracePt t="155401" x="5265738" y="5267325"/>
          <p14:tracePt t="155411" x="5265738" y="5294313"/>
          <p14:tracePt t="155419" x="5253038" y="5321300"/>
          <p14:tracePt t="155427" x="5253038" y="5349875"/>
          <p14:tracePt t="155435" x="5253038" y="5376863"/>
          <p14:tracePt t="155443" x="5238750" y="5430838"/>
          <p14:tracePt t="155452" x="5238750" y="5459413"/>
          <p14:tracePt t="155459" x="5238750" y="5486400"/>
          <p14:tracePt t="155467" x="5238750" y="5527675"/>
          <p14:tracePt t="155475" x="5253038" y="5595938"/>
          <p14:tracePt t="155484" x="5265738" y="5622925"/>
          <p14:tracePt t="155493" x="5294313" y="5664200"/>
          <p14:tracePt t="155499" x="5335588" y="5719763"/>
          <p14:tracePt t="155507" x="5348288" y="5746750"/>
          <p14:tracePt t="155517" x="5362575" y="5773738"/>
          <p14:tracePt t="155523" x="5375275" y="5788025"/>
          <p14:tracePt t="155531" x="5389563" y="5802313"/>
          <p14:tracePt t="155539" x="5416550" y="5843588"/>
          <p14:tracePt t="155547" x="5430838" y="5856288"/>
          <p14:tracePt t="155555" x="5445125" y="5870575"/>
          <p14:tracePt t="155563" x="5457825" y="5884863"/>
          <p14:tracePt t="155571" x="5472113" y="5897563"/>
          <p14:tracePt t="155581" x="5499100" y="5924550"/>
          <p14:tracePt t="155587" x="5513388" y="5938838"/>
          <p14:tracePt t="155595" x="5540375" y="5953125"/>
          <p14:tracePt t="155603" x="5554663" y="5980113"/>
          <p14:tracePt t="155611" x="5581650" y="5994400"/>
          <p14:tracePt t="155619" x="5595938" y="6007100"/>
          <p14:tracePt t="155627" x="5622925" y="6021388"/>
          <p14:tracePt t="155635" x="5649913" y="6048375"/>
          <p14:tracePt t="155643" x="5705475" y="6076950"/>
          <p14:tracePt t="155651" x="5732463" y="6089650"/>
          <p14:tracePt t="155659" x="5759450" y="6116638"/>
          <p14:tracePt t="155667" x="5800725" y="6130925"/>
          <p14:tracePt t="155675" x="5829300" y="6145213"/>
          <p14:tracePt t="155686" x="5868988" y="6172200"/>
          <p14:tracePt t="155691" x="5910263" y="6186488"/>
          <p14:tracePt t="155701" x="5965825" y="6213475"/>
          <p14:tracePt t="155709" x="6019800" y="6227763"/>
          <p14:tracePt t="155717" x="6075363" y="6254750"/>
          <p14:tracePt t="155725" x="6143625" y="6267450"/>
          <p14:tracePt t="155733" x="6211888" y="6296025"/>
          <p14:tracePt t="155741" x="6350000" y="6337300"/>
          <p14:tracePt t="155749" x="6418263" y="6364288"/>
          <p14:tracePt t="155757" x="6486525" y="6378575"/>
          <p14:tracePt t="155765" x="6542088" y="6391275"/>
          <p14:tracePt t="155773" x="6610350" y="6419850"/>
          <p14:tracePt t="155781" x="6651625" y="6432550"/>
          <p14:tracePt t="155789" x="6705600" y="6446838"/>
          <p14:tracePt t="155797" x="6761163" y="6459538"/>
          <p14:tracePt t="155805" x="6816725" y="6473825"/>
          <p14:tracePt t="155813" x="6884988" y="6488113"/>
          <p14:tracePt t="155821" x="6938963" y="6488113"/>
          <p14:tracePt t="155829" x="7007225" y="6488113"/>
          <p14:tracePt t="155837" x="7159625" y="6500813"/>
          <p14:tracePt t="155845" x="7240588" y="6500813"/>
          <p14:tracePt t="155853" x="7337425" y="6500813"/>
          <p14:tracePt t="155861" x="7419975" y="6488113"/>
          <p14:tracePt t="155869" x="7500938" y="6488113"/>
          <p14:tracePt t="155877" x="7583488" y="6473825"/>
          <p14:tracePt t="155885" x="7666038" y="6459538"/>
          <p14:tracePt t="155893" x="7748588" y="6446838"/>
          <p14:tracePt t="155901" x="7816850" y="6432550"/>
          <p14:tracePt t="155909" x="7872413" y="6405563"/>
          <p14:tracePt t="155916" x="7940675" y="6378575"/>
          <p14:tracePt t="155925" x="7981950" y="6350000"/>
          <p14:tracePt t="155933" x="8091488" y="6281738"/>
          <p14:tracePt t="155941" x="8132763" y="6254750"/>
          <p14:tracePt t="155952" x="8174038" y="6227763"/>
          <p14:tracePt t="155957" x="8215313" y="6199188"/>
          <p14:tracePt t="155967" x="8242300" y="6186488"/>
          <p14:tracePt t="155984" x="8269288" y="6157913"/>
          <p14:tracePt t="155987" x="8297863" y="6130925"/>
          <p14:tracePt t="155991" x="8324850" y="6103938"/>
          <p14:tracePt t="155999" x="8351838" y="6062663"/>
          <p14:tracePt t="156009" x="8366125" y="6035675"/>
          <p14:tracePt t="156015" x="8393113" y="5994400"/>
          <p14:tracePt t="156023" x="8407400" y="5953125"/>
          <p14:tracePt t="156031" x="8420100" y="5911850"/>
          <p14:tracePt t="156039" x="8434388" y="5870575"/>
          <p14:tracePt t="156047" x="8448675" y="5829300"/>
          <p14:tracePt t="156055" x="8461375" y="5788025"/>
          <p14:tracePt t="156063" x="8475663" y="5761038"/>
          <p14:tracePt t="156071" x="8475663" y="5734050"/>
          <p14:tracePt t="156079" x="8488363" y="5705475"/>
          <p14:tracePt t="156087" x="8488363" y="5678488"/>
          <p14:tracePt t="156095" x="8488363" y="5651500"/>
          <p14:tracePt t="156103" x="8488363" y="5595938"/>
          <p14:tracePt t="156111" x="8488363" y="5568950"/>
          <p14:tracePt t="156119" x="8488363" y="5527675"/>
          <p14:tracePt t="156127" x="8488363" y="5486400"/>
          <p14:tracePt t="156135" x="8488363" y="5445125"/>
          <p14:tracePt t="156143" x="8475663" y="5418138"/>
          <p14:tracePt t="156151" x="8475663" y="5376863"/>
          <p14:tracePt t="156159" x="8475663" y="5349875"/>
          <p14:tracePt t="156167" x="8461375" y="5335588"/>
          <p14:tracePt t="156175" x="8461375" y="5308600"/>
          <p14:tracePt t="156183" x="8448675" y="5294313"/>
          <p14:tracePt t="156191" x="8448675" y="5267325"/>
          <p14:tracePt t="156199" x="8434388" y="5253038"/>
          <p14:tracePt t="156207" x="8420100" y="5226050"/>
          <p14:tracePt t="156215" x="8393113" y="5184775"/>
          <p14:tracePt t="156223" x="8378825" y="5143500"/>
          <p14:tracePt t="156231" x="8337550" y="5116513"/>
          <p14:tracePt t="156239" x="8310563" y="5087938"/>
          <p14:tracePt t="156249" x="8283575" y="5048250"/>
          <p14:tracePt t="156255" x="8242300" y="5019675"/>
          <p14:tracePt t="156266" x="8215313" y="4992688"/>
          <p14:tracePt t="156273" x="8174038" y="4965700"/>
          <p14:tracePt t="156281" x="8147050" y="4951413"/>
          <p14:tracePt t="156289" x="8105775" y="4924425"/>
          <p14:tracePt t="156297" x="8064500" y="4910138"/>
          <p14:tracePt t="156305" x="8023225" y="4895850"/>
          <p14:tracePt t="156313" x="7967663" y="4868863"/>
          <p14:tracePt t="156321" x="7913688" y="4856163"/>
          <p14:tracePt t="156329" x="7872413" y="4841875"/>
          <p14:tracePt t="156337" x="7816850" y="4827588"/>
          <p14:tracePt t="156345" x="7762875" y="4814888"/>
          <p14:tracePt t="156353" x="7707313" y="4800600"/>
          <p14:tracePt t="156361" x="7666038" y="4800600"/>
          <p14:tracePt t="156369" x="7612063" y="4786313"/>
          <p14:tracePt t="156377" x="7542213" y="4773613"/>
          <p14:tracePt t="156385" x="7488238" y="4759325"/>
          <p14:tracePt t="156393" x="7419975" y="4759325"/>
          <p14:tracePt t="156401" x="7350125" y="4745038"/>
          <p14:tracePt t="156409" x="7281863" y="4732338"/>
          <p14:tracePt t="156417" x="7227888" y="4732338"/>
          <p14:tracePt t="156425" x="7159625" y="4732338"/>
          <p14:tracePt t="156432" x="7104063" y="4732338"/>
          <p14:tracePt t="156441" x="7048500" y="4718050"/>
          <p14:tracePt t="156450" x="6994525" y="4718050"/>
          <p14:tracePt t="156457" x="6938963" y="4718050"/>
          <p14:tracePt t="156466" x="6884988" y="4718050"/>
          <p14:tracePt t="156473" x="6829425" y="4718050"/>
          <p14:tracePt t="156481" x="6775450" y="4718050"/>
          <p14:tracePt t="156489" x="6719888" y="4718050"/>
          <p14:tracePt t="156497" x="6665913" y="4718050"/>
          <p14:tracePt t="156505" x="6596063" y="4718050"/>
          <p14:tracePt t="156514" x="6542088" y="4718050"/>
          <p14:tracePt t="156522" x="6486525" y="4718050"/>
          <p14:tracePt t="156529" x="6432550" y="4718050"/>
          <p14:tracePt t="156539" x="6376988" y="4718050"/>
          <p14:tracePt t="156546" x="6335713" y="4732338"/>
          <p14:tracePt t="156555" x="6294438" y="4732338"/>
          <p14:tracePt t="156564" x="6253163" y="4745038"/>
          <p14:tracePt t="156571" x="6211888" y="4745038"/>
          <p14:tracePt t="156579" x="6172200" y="4759325"/>
          <p14:tracePt t="156587" x="6116638" y="4773613"/>
          <p14:tracePt t="156595" x="6075363" y="4786313"/>
          <p14:tracePt t="156603" x="6019800" y="4814888"/>
          <p14:tracePt t="156611" x="5965825" y="4827588"/>
          <p14:tracePt t="156619" x="5910263" y="4841875"/>
          <p14:tracePt t="156627" x="5856288" y="4868863"/>
          <p14:tracePt t="156635" x="5800725" y="4895850"/>
          <p14:tracePt t="156643" x="5746750" y="4910138"/>
          <p14:tracePt t="156651" x="5691188" y="4937125"/>
          <p14:tracePt t="156659" x="5637213" y="4965700"/>
          <p14:tracePt t="156667" x="5581650" y="4978400"/>
          <p14:tracePt t="156675" x="5554663" y="5006975"/>
          <p14:tracePt t="156683" x="5526088" y="5019675"/>
          <p14:tracePt t="156691" x="5513388" y="5033963"/>
          <p14:tracePt t="156699" x="5499100" y="5048250"/>
          <p14:tracePt t="156707" x="5486400" y="5060950"/>
          <p14:tracePt t="156719" x="5472113" y="5075238"/>
          <p14:tracePt t="156723" x="5457825" y="5087938"/>
          <p14:tracePt t="156731" x="5445125" y="5102225"/>
          <p14:tracePt t="156739" x="5430838" y="5116513"/>
          <p14:tracePt t="156748" x="5416550" y="5143500"/>
          <p14:tracePt t="156755" x="5403850" y="5170488"/>
          <p14:tracePt t="156763" x="5389563" y="5199063"/>
          <p14:tracePt t="156782" x="5375275" y="5238750"/>
          <p14:tracePt t="156787" x="5362575" y="5267325"/>
          <p14:tracePt t="156795" x="5335588" y="5308600"/>
          <p14:tracePt t="156803" x="5321300" y="5349875"/>
          <p14:tracePt t="156811" x="5307013" y="5376863"/>
          <p14:tracePt t="156819" x="5307013" y="5403850"/>
          <p14:tracePt t="156829" x="5307013" y="5430838"/>
          <p14:tracePt t="156845" x="5307013" y="5445125"/>
          <p14:tracePt t="156855" x="5307013" y="5459413"/>
          <p14:tracePt t="156861" x="5307013" y="5472113"/>
          <p14:tracePt t="156877" x="5307013" y="5486400"/>
          <p14:tracePt t="156885" x="5307013" y="5500688"/>
          <p14:tracePt t="156909" x="5321300" y="5513388"/>
          <p14:tracePt t="156917" x="5321300" y="5527675"/>
          <p14:tracePt t="156925" x="5321300" y="5541963"/>
          <p14:tracePt t="156934" x="5335588" y="5554663"/>
          <p14:tracePt t="156941" x="5335588" y="5568950"/>
          <p14:tracePt t="156950" x="5335588" y="5581650"/>
          <p14:tracePt t="156957" x="5348288" y="5595938"/>
          <p14:tracePt t="156982" x="5348288" y="5610225"/>
          <p14:tracePt t="156985" x="5362575" y="5622925"/>
          <p14:tracePt t="156989" x="5362575" y="5637213"/>
          <p14:tracePt t="156997" x="5375275" y="5651500"/>
          <p14:tracePt t="157005" x="5375275" y="5664200"/>
          <p14:tracePt t="157014" x="5403850" y="5678488"/>
          <p14:tracePt t="157029" x="5416550" y="5705475"/>
          <p14:tracePt t="157040" x="5445125" y="5719763"/>
          <p14:tracePt t="157045" x="5472113" y="5746750"/>
          <p14:tracePt t="157053" x="5499100" y="5761038"/>
          <p14:tracePt t="157063" x="5540375" y="5773738"/>
          <p14:tracePt t="157069" x="5567363" y="5802313"/>
          <p14:tracePt t="157085" x="5622925" y="5815013"/>
          <p14:tracePt t="157093" x="5678488" y="5843588"/>
          <p14:tracePt t="157106" x="5732463" y="5856288"/>
          <p14:tracePt t="157111" x="5788025" y="5870575"/>
          <p14:tracePt t="157125" x="5829300" y="5884863"/>
          <p14:tracePt t="157136" x="5868988" y="5897563"/>
          <p14:tracePt t="157143" x="5910263" y="5911850"/>
          <p14:tracePt t="157151" x="5951538" y="5911850"/>
          <p14:tracePt t="157159" x="5992813" y="5924550"/>
          <p14:tracePt t="157175" x="6034088" y="5938838"/>
          <p14:tracePt t="157183" x="6075363" y="5938838"/>
          <p14:tracePt t="157191" x="6130925" y="5953125"/>
          <p14:tracePt t="157201" x="6172200" y="5965825"/>
          <p14:tracePt t="157215" x="6211888" y="5965825"/>
          <p14:tracePt t="157223" x="6281738" y="5980113"/>
          <p14:tracePt t="157231" x="6335713" y="5994400"/>
          <p14:tracePt t="157239" x="6403975" y="6007100"/>
          <p14:tracePt t="157247" x="6459538" y="6007100"/>
          <p14:tracePt t="157255" x="6527800" y="6021388"/>
          <p14:tracePt t="157263" x="6583363" y="6021388"/>
          <p14:tracePt t="157271" x="6734175" y="6035675"/>
          <p14:tracePt t="157279" x="6802438" y="6035675"/>
          <p14:tracePt t="157287" x="6884988" y="6035675"/>
          <p14:tracePt t="157295" x="6967538" y="6035675"/>
          <p14:tracePt t="157303" x="7131050" y="6035675"/>
          <p14:tracePt t="157311" x="7213600" y="6035675"/>
          <p14:tracePt t="157319" x="7281863" y="6035675"/>
          <p14:tracePt t="157327" x="7350125" y="6021388"/>
          <p14:tracePt t="157335" x="7419975" y="6007100"/>
          <p14:tracePt t="157343" x="7529513" y="5965825"/>
          <p14:tracePt t="157351" x="7583488" y="5953125"/>
          <p14:tracePt t="157359" x="7624763" y="5924550"/>
          <p14:tracePt t="157367" x="7666038" y="5897563"/>
          <p14:tracePt t="157375" x="7693025" y="5870575"/>
          <p14:tracePt t="157384" x="7734300" y="5829300"/>
          <p14:tracePt t="157393" x="7748588" y="5802313"/>
          <p14:tracePt t="157402" x="7775575" y="5788025"/>
          <p14:tracePt t="157407" x="7804150" y="5761038"/>
          <p14:tracePt t="157417" x="7816850" y="5761038"/>
          <p14:tracePt t="157425" x="7831138" y="5734050"/>
          <p14:tracePt t="157433" x="7858125" y="5705475"/>
          <p14:tracePt t="157443" x="7872413" y="5692775"/>
          <p14:tracePt t="157449" x="7885113" y="5678488"/>
          <p14:tracePt t="157457" x="7899400" y="5678488"/>
          <p14:tracePt t="157466" x="7899400" y="5664200"/>
          <p14:tracePt t="157482" x="7913688" y="5664200"/>
          <p14:tracePt t="157498" x="7913688" y="5651500"/>
          <p14:tracePt t="157724" x="0" y="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5DC7-289C-4152-8D85-840BC51F064B}"/>
              </a:ext>
            </a:extLst>
          </p:cNvPr>
          <p:cNvSpPr>
            <a:spLocks noGrp="1"/>
          </p:cNvSpPr>
          <p:nvPr>
            <p:ph type="title"/>
          </p:nvPr>
        </p:nvSpPr>
        <p:spPr/>
        <p:txBody>
          <a:bodyPr>
            <a:normAutofit/>
          </a:bodyPr>
          <a:lstStyle/>
          <a:p>
            <a:r>
              <a:rPr lang="en-US" sz="3200" dirty="0"/>
              <a:t>In concentrated epidemics, most data is entered in </a:t>
            </a:r>
            <a:r>
              <a:rPr lang="en-US" sz="3200" b="1" dirty="0"/>
              <a:t>HSS </a:t>
            </a:r>
            <a:r>
              <a:rPr lang="en-US" sz="3200" dirty="0"/>
              <a:t>mode</a:t>
            </a:r>
          </a:p>
        </p:txBody>
      </p:sp>
      <p:pic>
        <p:nvPicPr>
          <p:cNvPr id="4" name="Picture 3">
            <a:extLst>
              <a:ext uri="{FF2B5EF4-FFF2-40B4-BE49-F238E27FC236}">
                <a16:creationId xmlns:a16="http://schemas.microsoft.com/office/drawing/2014/main" id="{950823EB-9DEF-47E3-96AC-D6C7E3749260}"/>
              </a:ext>
            </a:extLst>
          </p:cNvPr>
          <p:cNvPicPr>
            <a:picLocks noChangeAspect="1"/>
          </p:cNvPicPr>
          <p:nvPr/>
        </p:nvPicPr>
        <p:blipFill>
          <a:blip r:embed="rId3"/>
          <a:stretch>
            <a:fillRect/>
          </a:stretch>
        </p:blipFill>
        <p:spPr>
          <a:xfrm>
            <a:off x="14068" y="527222"/>
            <a:ext cx="3432517" cy="268966"/>
          </a:xfrm>
          <a:prstGeom prst="rect">
            <a:avLst/>
          </a:prstGeom>
        </p:spPr>
      </p:pic>
      <p:pic>
        <p:nvPicPr>
          <p:cNvPr id="5" name="Picture 4">
            <a:extLst>
              <a:ext uri="{FF2B5EF4-FFF2-40B4-BE49-F238E27FC236}">
                <a16:creationId xmlns:a16="http://schemas.microsoft.com/office/drawing/2014/main" id="{1E25CB70-F78E-4EF9-BD76-34139CE3817E}"/>
              </a:ext>
            </a:extLst>
          </p:cNvPr>
          <p:cNvPicPr>
            <a:picLocks noChangeAspect="1"/>
          </p:cNvPicPr>
          <p:nvPr/>
        </p:nvPicPr>
        <p:blipFill>
          <a:blip r:embed="rId4"/>
          <a:stretch>
            <a:fillRect/>
          </a:stretch>
        </p:blipFill>
        <p:spPr>
          <a:xfrm>
            <a:off x="3641031" y="527222"/>
            <a:ext cx="7719962" cy="4799530"/>
          </a:xfrm>
          <a:prstGeom prst="rect">
            <a:avLst/>
          </a:prstGeom>
        </p:spPr>
      </p:pic>
      <p:sp>
        <p:nvSpPr>
          <p:cNvPr id="6" name="Rectangle 5">
            <a:extLst>
              <a:ext uri="{FF2B5EF4-FFF2-40B4-BE49-F238E27FC236}">
                <a16:creationId xmlns:a16="http://schemas.microsoft.com/office/drawing/2014/main" id="{EDBAC297-96BF-41C2-8909-01BCBCB942CD}"/>
              </a:ext>
            </a:extLst>
          </p:cNvPr>
          <p:cNvSpPr/>
          <p:nvPr/>
        </p:nvSpPr>
        <p:spPr>
          <a:xfrm>
            <a:off x="3641031" y="1754156"/>
            <a:ext cx="6361385"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80594AA-0C9A-4D11-91AA-8B60B6FE57A0}"/>
              </a:ext>
            </a:extLst>
          </p:cNvPr>
          <p:cNvPicPr>
            <a:picLocks noChangeAspect="1"/>
          </p:cNvPicPr>
          <p:nvPr/>
        </p:nvPicPr>
        <p:blipFill>
          <a:blip r:embed="rId5"/>
          <a:stretch>
            <a:fillRect/>
          </a:stretch>
        </p:blipFill>
        <p:spPr>
          <a:xfrm>
            <a:off x="4264089" y="5508672"/>
            <a:ext cx="5129488" cy="1045014"/>
          </a:xfrm>
          <a:prstGeom prst="rect">
            <a:avLst/>
          </a:prstGeom>
          <a:ln w="38100">
            <a:solidFill>
              <a:schemeClr val="accent5"/>
            </a:solidFill>
          </a:ln>
        </p:spPr>
      </p:pic>
      <p:sp>
        <p:nvSpPr>
          <p:cNvPr id="8" name="Rectangle 7">
            <a:extLst>
              <a:ext uri="{FF2B5EF4-FFF2-40B4-BE49-F238E27FC236}">
                <a16:creationId xmlns:a16="http://schemas.microsoft.com/office/drawing/2014/main" id="{A6372C95-0EE4-4535-8966-1A2FFA33F808}"/>
              </a:ext>
            </a:extLst>
          </p:cNvPr>
          <p:cNvSpPr/>
          <p:nvPr/>
        </p:nvSpPr>
        <p:spPr>
          <a:xfrm>
            <a:off x="6997959" y="4572000"/>
            <a:ext cx="1160106" cy="354563"/>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5739582"/>
      </p:ext>
    </p:extLst>
  </p:cSld>
  <p:clrMapOvr>
    <a:masterClrMapping/>
  </p:clrMapOvr>
  <mc:AlternateContent xmlns:mc="http://schemas.openxmlformats.org/markup-compatibility/2006">
    <mc:Choice xmlns:p14="http://schemas.microsoft.com/office/powerpoint/2010/main" Requires="p14">
      <p:transition spd="slow" p14:dur="2000" advTm="44594"/>
    </mc:Choice>
    <mc:Fallback>
      <p:transition spd="slow" advTm="44594"/>
    </mc:Fallback>
  </mc:AlternateContent>
  <p:extLst>
    <p:ext uri="{3A86A75C-4F4B-4683-9AE1-C65F6400EC91}">
      <p14:laserTraceLst xmlns:p14="http://schemas.microsoft.com/office/powerpoint/2010/main">
        <p14:tracePtLst>
          <p14:tracePt t="17423" x="10382250" y="2344738"/>
          <p14:tracePt t="17428" x="10382250" y="2305050"/>
          <p14:tracePt t="17436" x="10382250" y="2249488"/>
          <p14:tracePt t="17450" x="10382250" y="2208213"/>
          <p14:tracePt t="17460" x="10382250" y="2166938"/>
          <p14:tracePt t="17468" x="10367963" y="2139950"/>
          <p14:tracePt t="17484" x="10353675" y="2098675"/>
          <p14:tracePt t="17493" x="10340975" y="2071688"/>
          <p14:tracePt t="17508" x="10326688" y="2030413"/>
          <p14:tracePt t="17516" x="10312400" y="1989138"/>
          <p14:tracePt t="17524" x="10285413" y="1933575"/>
          <p14:tracePt t="17540" x="10258425" y="1879600"/>
          <p14:tracePt t="17548" x="10202863" y="1824038"/>
          <p14:tracePt t="17566" x="10148888" y="1755775"/>
          <p14:tracePt t="17573" x="10080625" y="1687513"/>
          <p14:tracePt t="17580" x="10052050" y="1658938"/>
          <p14:tracePt t="17588" x="10010775" y="1631950"/>
          <p14:tracePt t="17597" x="9929813" y="1577975"/>
          <p14:tracePt t="17604" x="9832975" y="1549400"/>
          <p14:tracePt t="17612" x="9737725" y="1508125"/>
          <p14:tracePt t="17620" x="9640888" y="1481138"/>
          <p14:tracePt t="17629" x="9531350" y="1439863"/>
          <p14:tracePt t="17636" x="9436100" y="1412875"/>
          <p14:tracePt t="17645" x="9353550" y="1385888"/>
          <p14:tracePt t="17652" x="9244013" y="1357313"/>
          <p14:tracePt t="17660" x="9134475" y="1330325"/>
          <p14:tracePt t="17668" x="8996363" y="1316038"/>
          <p14:tracePt t="17676" x="8886825" y="1303338"/>
          <p14:tracePt t="17684" x="8750300" y="1289050"/>
          <p14:tracePt t="17692" x="8667750" y="1289050"/>
          <p14:tracePt t="17700" x="8516938" y="1289050"/>
          <p14:tracePt t="17710" x="8337550" y="1289050"/>
          <p14:tracePt t="17719" x="8215313" y="1276350"/>
          <p14:tracePt t="17726" x="8008938" y="1276350"/>
          <p14:tracePt t="17734" x="7872413" y="1276350"/>
          <p14:tracePt t="17742" x="7721600" y="1289050"/>
          <p14:tracePt t="17750" x="7500938" y="1303338"/>
          <p14:tracePt t="17758" x="7350125" y="1316038"/>
          <p14:tracePt t="17767" x="7199313" y="1344613"/>
          <p14:tracePt t="17774" x="7035800" y="1357313"/>
          <p14:tracePt t="17781" x="6856413" y="1385888"/>
          <p14:tracePt t="17789" x="6692900" y="1398588"/>
          <p14:tracePt t="17797" x="6542088" y="1412875"/>
          <p14:tracePt t="17805" x="6376988" y="1439863"/>
          <p14:tracePt t="17813" x="6226175" y="1454150"/>
          <p14:tracePt t="17822" x="6089650" y="1495425"/>
          <p14:tracePt t="17829" x="5965825" y="1522413"/>
          <p14:tracePt t="17837" x="5856288" y="1549400"/>
          <p14:tracePt t="17846" x="5800725" y="1563688"/>
          <p14:tracePt t="17853" x="5691188" y="1590675"/>
          <p14:tracePt t="17861" x="5595938" y="1631950"/>
          <p14:tracePt t="17869" x="5513388" y="1673225"/>
          <p14:tracePt t="17876" x="5457825" y="1687513"/>
          <p14:tracePt t="17885" x="5375275" y="1728788"/>
          <p14:tracePt t="17893" x="5280025" y="1770063"/>
          <p14:tracePt t="17901" x="5238750" y="1809750"/>
          <p14:tracePt t="17909" x="5143500" y="1879600"/>
          <p14:tracePt t="17917" x="5102225" y="1920875"/>
          <p14:tracePt t="17925" x="5005388" y="2016125"/>
          <p14:tracePt t="17933" x="4951413" y="2071688"/>
          <p14:tracePt t="17946" x="4868863" y="2193925"/>
          <p14:tracePt t="17949" x="4786313" y="2305050"/>
          <p14:tracePt t="17957" x="4759325" y="2359025"/>
          <p14:tracePt t="17965" x="4703763" y="2495550"/>
          <p14:tracePt t="17973" x="4691063" y="2565400"/>
          <p14:tracePt t="17981" x="4676775" y="2619375"/>
          <p14:tracePt t="17990" x="4662488" y="2757488"/>
          <p14:tracePt t="17999" x="4662488" y="2811463"/>
          <p14:tracePt t="18005" x="4662488" y="2935288"/>
          <p14:tracePt t="18015" x="4676775" y="2990850"/>
          <p14:tracePt t="18023" x="4703763" y="3044825"/>
          <p14:tracePt t="18031" x="4759325" y="3154363"/>
          <p14:tracePt t="18039" x="4841875" y="3278188"/>
          <p14:tracePt t="18047" x="4910138" y="3373438"/>
          <p14:tracePt t="18055" x="4992688" y="3470275"/>
          <p14:tracePt t="18063" x="5102225" y="3565525"/>
          <p14:tracePt t="18071" x="5156200" y="3621088"/>
          <p14:tracePt t="18080" x="5294313" y="3716338"/>
          <p14:tracePt t="18087" x="5430838" y="3813175"/>
          <p14:tracePt t="18095" x="5595938" y="3895725"/>
          <p14:tracePt t="18103" x="5788025" y="4005263"/>
          <p14:tracePt t="18113" x="6019800" y="4100513"/>
          <p14:tracePt t="18119" x="6240463" y="4183063"/>
          <p14:tracePt t="18127" x="6459538" y="4251325"/>
          <p14:tracePt t="18135" x="6692900" y="4321175"/>
          <p14:tracePt t="18143" x="7048500" y="4402138"/>
          <p14:tracePt t="18151" x="7281863" y="4443413"/>
          <p14:tracePt t="18161" x="7542213" y="4484688"/>
          <p14:tracePt t="18167" x="7804150" y="4525963"/>
          <p14:tracePt t="18175" x="8064500" y="4552950"/>
          <p14:tracePt t="18183" x="8310563" y="4567238"/>
          <p14:tracePt t="18194" x="8558213" y="4594225"/>
          <p14:tracePt t="18199" x="8791575" y="4608513"/>
          <p14:tracePt t="18207" x="9037638" y="4622800"/>
          <p14:tracePt t="18215" x="9271000" y="4622800"/>
          <p14:tracePt t="18225" x="9504363" y="4635500"/>
          <p14:tracePt t="18235" x="9750425" y="4635500"/>
          <p14:tracePt t="18245" x="9969500" y="4635500"/>
          <p14:tracePt t="18251" x="10258425" y="4635500"/>
          <p14:tracePt t="18259" x="10436225" y="4635500"/>
          <p14:tracePt t="18267" x="10601325" y="4622800"/>
          <p14:tracePt t="18279" x="10683875" y="4608513"/>
          <p14:tracePt t="18284" x="10834688" y="4567238"/>
          <p14:tracePt t="18291" x="10985500" y="4498975"/>
          <p14:tracePt t="18301" x="11109325" y="4402138"/>
          <p14:tracePt t="18309" x="11245850" y="4292600"/>
          <p14:tracePt t="18320" x="11328400" y="4197350"/>
          <p14:tracePt t="18325" x="11396663" y="4114800"/>
          <p14:tracePt t="18334" x="11506200" y="3963988"/>
          <p14:tracePt t="18341" x="11588750" y="3867150"/>
          <p14:tracePt t="18349" x="11657013" y="3771900"/>
          <p14:tracePt t="18357" x="11712575" y="3689350"/>
          <p14:tracePt t="18365" x="11807825" y="3552825"/>
          <p14:tracePt t="18373" x="11863388" y="3455988"/>
          <p14:tracePt t="18382" x="11904663" y="3373438"/>
          <p14:tracePt t="18389" x="11944350" y="3278188"/>
          <p14:tracePt t="18397" x="11958638" y="3181350"/>
          <p14:tracePt t="18405" x="11972925" y="3071813"/>
          <p14:tracePt t="18414" x="11972925" y="3030538"/>
          <p14:tracePt t="18421" x="11972925" y="2921000"/>
          <p14:tracePt t="18429" x="11944350" y="2811463"/>
          <p14:tracePt t="18437" x="11917363" y="2701925"/>
          <p14:tracePt t="18445" x="11876088" y="2606675"/>
          <p14:tracePt t="18453" x="11849100" y="2551113"/>
          <p14:tracePt t="18462" x="11793538" y="2455863"/>
          <p14:tracePt t="18469" x="11725275" y="2359025"/>
          <p14:tracePt t="18479" x="11684000" y="2317750"/>
          <p14:tracePt t="18485" x="11603038" y="2222500"/>
          <p14:tracePt t="18493" x="11520488" y="2139950"/>
          <p14:tracePt t="18501" x="11464925" y="2098675"/>
          <p14:tracePt t="18509" x="11369675" y="2016125"/>
          <p14:tracePt t="18519" x="11287125" y="1947863"/>
          <p14:tracePt t="18525" x="11245850" y="1906588"/>
          <p14:tracePt t="18533" x="11163300" y="1838325"/>
          <p14:tracePt t="18541" x="11122025" y="1809750"/>
          <p14:tracePt t="18550" x="11053763" y="1755775"/>
          <p14:tracePt t="18557" x="10998200" y="1728788"/>
          <p14:tracePt t="18565" x="10917238" y="1687513"/>
          <p14:tracePt t="18575" x="10875963" y="1658938"/>
          <p14:tracePt t="18581" x="10820400" y="1646238"/>
          <p14:tracePt t="18591" x="10725150" y="1604963"/>
          <p14:tracePt t="18599" x="10683875" y="1577975"/>
          <p14:tracePt t="18607" x="10574338" y="1536700"/>
          <p14:tracePt t="18614" x="10518775" y="1522413"/>
          <p14:tracePt t="18623" x="10450513" y="1495425"/>
          <p14:tracePt t="18631" x="10312400" y="1439863"/>
          <p14:tracePt t="18639" x="10231438" y="1412875"/>
          <p14:tracePt t="18647" x="10161588" y="1385888"/>
          <p14:tracePt t="18655" x="10039350" y="1344613"/>
          <p14:tracePt t="18662" x="9969500" y="1316038"/>
          <p14:tracePt t="18671" x="9915525" y="1303338"/>
          <p14:tracePt t="18679" x="9832975" y="1276350"/>
          <p14:tracePt t="18687" x="9805988" y="1262063"/>
          <p14:tracePt t="18695" x="9764713" y="1262063"/>
          <p14:tracePt t="18703" x="9764713" y="1247775"/>
          <p14:tracePt t="18712" x="9750425" y="1247775"/>
          <p14:tracePt t="18744" x="9737725" y="1247775"/>
          <p14:tracePt t="18751" x="9709150" y="1235075"/>
          <p14:tracePt t="18760" x="9667875" y="1220788"/>
          <p14:tracePt t="18767" x="9613900" y="1193800"/>
          <p14:tracePt t="18768" x="0" y="0"/>
        </p14:tracePtLst>
        <p14:tracePtLst>
          <p14:tracePt t="21077" x="3730625" y="2208213"/>
          <p14:tracePt t="21084" x="3743325" y="2193925"/>
          <p14:tracePt t="21093" x="3757613" y="2193925"/>
          <p14:tracePt t="21104" x="3771900" y="2193925"/>
          <p14:tracePt t="21110" x="3798888" y="2193925"/>
          <p14:tracePt t="21124" x="3813175" y="2193925"/>
          <p14:tracePt t="21126" x="3825875" y="2193925"/>
          <p14:tracePt t="21134" x="3881438" y="2193925"/>
          <p14:tracePt t="21142" x="3894138" y="2193925"/>
          <p14:tracePt t="21150" x="3935413" y="2193925"/>
          <p14:tracePt t="21158" x="3963988" y="2193925"/>
          <p14:tracePt t="21166" x="4044950" y="2181225"/>
          <p14:tracePt t="21174" x="4086225" y="2181225"/>
          <p14:tracePt t="21184" x="4127500" y="2181225"/>
          <p14:tracePt t="21190" x="4168775" y="2181225"/>
          <p14:tracePt t="21198" x="4265613" y="2152650"/>
          <p14:tracePt t="21206" x="4319588" y="2152650"/>
          <p14:tracePt t="21215" x="4360863" y="2139950"/>
          <p14:tracePt t="21222" x="4416425" y="2139950"/>
          <p14:tracePt t="21231" x="4457700" y="2139950"/>
          <p14:tracePt t="21238" x="4538663" y="2125663"/>
          <p14:tracePt t="21245" x="4579938" y="2125663"/>
          <p14:tracePt t="21254" x="4635500" y="2125663"/>
          <p14:tracePt t="21263" x="4691063" y="2125663"/>
          <p14:tracePt t="21270" x="4745038" y="2139950"/>
          <p14:tracePt t="21278" x="4881563" y="2139950"/>
          <p14:tracePt t="21286" x="4951413" y="2152650"/>
          <p14:tracePt t="21295" x="5019675" y="2152650"/>
          <p14:tracePt t="21302" x="5156200" y="2152650"/>
          <p14:tracePt t="21310" x="5224463" y="2152650"/>
          <p14:tracePt t="21318" x="5294313" y="2152650"/>
          <p14:tracePt t="21327" x="5445125" y="2152650"/>
          <p14:tracePt t="21334" x="5513388" y="2152650"/>
          <p14:tracePt t="21342" x="5581650" y="2152650"/>
          <p14:tracePt t="21352" x="5664200" y="2152650"/>
          <p14:tracePt t="21359" x="5800725" y="2139950"/>
          <p14:tracePt t="21370" x="5868988" y="2125663"/>
          <p14:tracePt t="21376" x="5924550" y="2112963"/>
          <p14:tracePt t="21387" x="5980113" y="2098675"/>
          <p14:tracePt t="21392" x="6075363" y="2084388"/>
          <p14:tracePt t="21400" x="6116638" y="2084388"/>
          <p14:tracePt t="21408" x="6184900" y="2084388"/>
          <p14:tracePt t="21416" x="6211888" y="2084388"/>
          <p14:tracePt t="21424" x="6267450" y="2084388"/>
          <p14:tracePt t="21432" x="6294438" y="2084388"/>
          <p14:tracePt t="21439" x="6350000" y="2084388"/>
          <p14:tracePt t="21450" x="6376988" y="2084388"/>
          <p14:tracePt t="21456" x="6403975" y="2084388"/>
          <p14:tracePt t="21464" x="6459538" y="2084388"/>
          <p14:tracePt t="21472" x="6486525" y="2098675"/>
          <p14:tracePt t="21483" x="6542088" y="2098675"/>
          <p14:tracePt t="21488" x="6583363" y="2098675"/>
          <p14:tracePt t="21495" x="6610350" y="2112963"/>
          <p14:tracePt t="21504" x="6705600" y="2112963"/>
          <p14:tracePt t="21513" x="6746875" y="2112963"/>
          <p14:tracePt t="21520" x="6788150" y="2112963"/>
          <p14:tracePt t="21528" x="6897688" y="2112963"/>
          <p14:tracePt t="21536" x="6938963" y="2112963"/>
          <p14:tracePt t="21545" x="6994525" y="2112963"/>
          <p14:tracePt t="21553" x="7104063" y="2112963"/>
          <p14:tracePt t="21561" x="7159625" y="2112963"/>
          <p14:tracePt t="21568" x="7199313" y="2112963"/>
          <p14:tracePt t="21576" x="7254875" y="2112963"/>
          <p14:tracePt t="21584" x="7337425" y="2112963"/>
          <p14:tracePt t="21592" x="7378700" y="2112963"/>
          <p14:tracePt t="21600" x="7432675" y="2112963"/>
          <p14:tracePt t="21608" x="7473950" y="2112963"/>
          <p14:tracePt t="21616" x="7542213" y="2112963"/>
          <p14:tracePt t="21625" x="7583488" y="2112963"/>
          <p14:tracePt t="21639" x="7624763" y="2112963"/>
          <p14:tracePt t="21642" x="7653338" y="2112963"/>
          <p14:tracePt t="21648" x="7693025" y="2112963"/>
          <p14:tracePt t="21658" x="7762875" y="2098675"/>
          <p14:tracePt t="21666" x="7789863" y="2098675"/>
          <p14:tracePt t="21673" x="7831138" y="2098675"/>
          <p14:tracePt t="21684" x="7885113" y="2098675"/>
          <p14:tracePt t="21689" x="7926388" y="2098675"/>
          <p14:tracePt t="21698" x="7967663" y="2098675"/>
          <p14:tracePt t="21706" x="8008938" y="2098675"/>
          <p14:tracePt t="21715" x="8105775" y="2098675"/>
          <p14:tracePt t="21722" x="8147050" y="2098675"/>
          <p14:tracePt t="21730" x="8201025" y="2098675"/>
          <p14:tracePt t="21738" x="8242300" y="2098675"/>
          <p14:tracePt t="21746" x="8297863" y="2098675"/>
          <p14:tracePt t="21754" x="8366125" y="2098675"/>
          <p14:tracePt t="21762" x="8420100" y="2084388"/>
          <p14:tracePt t="21770" x="8475663" y="2084388"/>
          <p14:tracePt t="21779" x="8529638" y="2084388"/>
          <p14:tracePt t="21786" x="8585200" y="2084388"/>
          <p14:tracePt t="21795" x="8626475" y="2084388"/>
          <p14:tracePt t="21802" x="8709025" y="2084388"/>
          <p14:tracePt t="21810" x="8736013" y="2084388"/>
          <p14:tracePt t="21818" x="8763000" y="2084388"/>
          <p14:tracePt t="21826" x="8804275" y="2084388"/>
          <p14:tracePt t="21834" x="8818563" y="2084388"/>
          <p14:tracePt t="21842" x="8845550" y="2084388"/>
          <p14:tracePt t="21850" x="8901113" y="2071688"/>
          <p14:tracePt t="21858" x="8942388" y="2071688"/>
          <p14:tracePt t="21866" x="8982075" y="2057400"/>
          <p14:tracePt t="21874" x="9010650" y="2043113"/>
          <p14:tracePt t="21888" x="9078913" y="2030413"/>
          <p14:tracePt t="21891" x="9120188" y="2016125"/>
          <p14:tracePt t="21899" x="9147175" y="2001838"/>
          <p14:tracePt t="21906" x="9174163" y="1989138"/>
          <p14:tracePt t="21917" x="9244013" y="1974850"/>
          <p14:tracePt t="21924" x="9271000" y="1962150"/>
          <p14:tracePt t="21931" x="9297988" y="1962150"/>
          <p14:tracePt t="21940" x="9339263" y="1962150"/>
          <p14:tracePt t="21951" x="9366250" y="1962150"/>
          <p14:tracePt t="21956" x="9448800" y="1962150"/>
          <p14:tracePt t="21964" x="9490075" y="1962150"/>
          <p14:tracePt t="21972" x="9531350" y="1962150"/>
          <p14:tracePt t="21983" x="9586913" y="1962150"/>
          <p14:tracePt t="21987" x="9628188" y="1962150"/>
          <p14:tracePt t="21995" x="9682163" y="1974850"/>
          <p14:tracePt t="22004" x="9764713" y="1974850"/>
          <p14:tracePt t="22012" x="9791700" y="1974850"/>
          <p14:tracePt t="22020" x="9859963" y="1962150"/>
          <p14:tracePt t="22028" x="9901238" y="1962150"/>
          <p14:tracePt t="22036" x="9915525" y="1947863"/>
          <p14:tracePt t="22045" x="9969500" y="1933575"/>
          <p14:tracePt t="22052" x="9983788" y="1933575"/>
          <p14:tracePt t="22060" x="10039350" y="1920875"/>
          <p14:tracePt t="22071" x="10052050" y="1920875"/>
          <p14:tracePt t="22076" x="10066338" y="1906588"/>
          <p14:tracePt t="22086" x="10107613" y="1906588"/>
          <p14:tracePt t="22092" x="10121900" y="1906588"/>
          <p14:tracePt t="22102" x="10148888" y="1906588"/>
          <p14:tracePt t="22108" x="10175875" y="1892300"/>
          <p14:tracePt t="22119" x="10217150" y="1892300"/>
          <p14:tracePt t="22123" x="10231438" y="1892300"/>
          <p14:tracePt t="22134" x="10258425" y="1892300"/>
          <p14:tracePt t="22140" x="10285413" y="1892300"/>
          <p14:tracePt t="22150" x="10312400" y="1892300"/>
          <p14:tracePt t="22155" x="10326688" y="1892300"/>
          <p14:tracePt t="22326" x="10312400" y="1892300"/>
          <p14:tracePt t="22336" x="10299700" y="1892300"/>
          <p14:tracePt t="22342" x="10285413" y="1892300"/>
          <p14:tracePt t="22353" x="10258425" y="1892300"/>
          <p14:tracePt t="22358" x="10244138" y="1892300"/>
          <p14:tracePt t="22367" x="10217150" y="1892300"/>
          <p14:tracePt t="22373" x="10190163" y="1892300"/>
          <p14:tracePt t="22387" x="10161588" y="1892300"/>
          <p14:tracePt t="22390" x="10134600" y="1892300"/>
          <p14:tracePt t="22398" x="10107613" y="1892300"/>
          <p14:tracePt t="22406" x="10080625" y="1892300"/>
          <p14:tracePt t="22418" x="10025063" y="1892300"/>
          <p14:tracePt t="22421" x="9998075" y="1892300"/>
          <p14:tracePt t="22430" x="9956800" y="1892300"/>
          <p14:tracePt t="22439" x="9929813" y="1906588"/>
          <p14:tracePt t="22455" x="9832975" y="1906588"/>
          <p14:tracePt t="22461" x="9779000" y="1920875"/>
          <p14:tracePt t="22469" x="9723438" y="1920875"/>
          <p14:tracePt t="22480" x="9667875" y="1920875"/>
          <p14:tracePt t="22485" x="9599613" y="1920875"/>
          <p14:tracePt t="22493" x="9545638" y="1920875"/>
          <p14:tracePt t="22503" x="9436100" y="1920875"/>
          <p14:tracePt t="22510" x="9339263" y="1920875"/>
          <p14:tracePt t="22519" x="9285288" y="1920875"/>
          <p14:tracePt t="22528" x="9202738" y="1920875"/>
          <p14:tracePt t="22535" x="9120188" y="1920875"/>
          <p14:tracePt t="22543" x="9093200" y="1920875"/>
          <p14:tracePt t="22552" x="9023350" y="1920875"/>
          <p14:tracePt t="22559" x="8955088" y="1920875"/>
          <p14:tracePt t="22571" x="8928100" y="1920875"/>
          <p14:tracePt t="22575" x="8859838" y="1920875"/>
          <p14:tracePt t="22584" x="8791575" y="1920875"/>
          <p14:tracePt t="22591" x="8736013" y="1920875"/>
          <p14:tracePt t="22601" x="8640763" y="1933575"/>
          <p14:tracePt t="22607" x="8585200" y="1933575"/>
          <p14:tracePt t="22615" x="8448675" y="1933575"/>
          <p14:tracePt t="22623" x="8378825" y="1933575"/>
          <p14:tracePt t="22635" x="8228013" y="1933575"/>
          <p14:tracePt t="22639" x="8147050" y="1933575"/>
          <p14:tracePt t="22647" x="8064500" y="1920875"/>
          <p14:tracePt t="22655" x="7899400" y="1920875"/>
          <p14:tracePt t="22663" x="7816850" y="1906588"/>
          <p14:tracePt t="22671" x="7666038" y="1906588"/>
          <p14:tracePt t="22682" x="7597775" y="1906588"/>
          <p14:tracePt t="22687" x="7461250" y="1906588"/>
          <p14:tracePt t="22695" x="7391400" y="1906588"/>
          <p14:tracePt t="22703" x="7323138" y="1906588"/>
          <p14:tracePt t="22712" x="7213600" y="1906588"/>
          <p14:tracePt t="22720" x="7172325" y="1906588"/>
          <p14:tracePt t="22728" x="7118350" y="1906588"/>
          <p14:tracePt t="22735" x="7035800" y="1920875"/>
          <p14:tracePt t="22745" x="6994525" y="1920875"/>
          <p14:tracePt t="22751" x="6953250" y="1920875"/>
          <p14:tracePt t="22759" x="6911975" y="1920875"/>
          <p14:tracePt t="22767" x="6802438" y="1920875"/>
          <p14:tracePt t="22778" x="6746875" y="1920875"/>
          <p14:tracePt t="22783" x="6692900" y="1920875"/>
          <p14:tracePt t="22795" x="6624638" y="1920875"/>
          <p14:tracePt t="22799" x="6486525" y="1920875"/>
          <p14:tracePt t="22809" x="6403975" y="1920875"/>
          <p14:tracePt t="22820" x="6323013" y="1906588"/>
          <p14:tracePt t="22825" x="6240463" y="1906588"/>
          <p14:tracePt t="22837" x="6157913" y="1906588"/>
          <p14:tracePt t="22841" x="5992813" y="1906588"/>
          <p14:tracePt t="22851" x="5924550" y="1906588"/>
          <p14:tracePt t="22857" x="5856288" y="1906588"/>
          <p14:tracePt t="22867" x="5800725" y="1906588"/>
          <p14:tracePt t="22873" x="5705475" y="1933575"/>
          <p14:tracePt t="22882" x="5664200" y="1947863"/>
          <p14:tracePt t="22889" x="5608638" y="1962150"/>
          <p14:tracePt t="22899" x="5554663" y="1974850"/>
          <p14:tracePt t="22905" x="5526088" y="1989138"/>
          <p14:tracePt t="22913" x="5486400" y="2001838"/>
          <p14:tracePt t="22921" x="5430838" y="2016125"/>
          <p14:tracePt t="22929" x="5348288" y="2043113"/>
          <p14:tracePt t="22937" x="5294313" y="2057400"/>
          <p14:tracePt t="22948" x="5224463" y="2071688"/>
          <p14:tracePt t="22953" x="5156200" y="2071688"/>
          <p14:tracePt t="22961" x="5114925" y="2084388"/>
          <p14:tracePt t="22969" x="5032375" y="2084388"/>
          <p14:tracePt t="22978" x="4964113" y="2084388"/>
          <p14:tracePt t="22985" x="4881563" y="2098675"/>
          <p14:tracePt t="22994" x="4813300" y="2098675"/>
          <p14:tracePt t="23001" x="4745038" y="2098675"/>
          <p14:tracePt t="23009" x="4635500" y="2112963"/>
          <p14:tracePt t="23017" x="4567238" y="2125663"/>
          <p14:tracePt t="23025" x="4525963" y="2125663"/>
          <p14:tracePt t="23033" x="4457700" y="2139950"/>
          <p14:tracePt t="23041" x="4402138" y="2152650"/>
          <p14:tracePt t="23049" x="4360863" y="2152650"/>
          <p14:tracePt t="23057" x="4319588" y="2166938"/>
          <p14:tracePt t="23070" x="4306888" y="2166938"/>
          <p14:tracePt t="23074" x="4278313" y="2181225"/>
          <p14:tracePt t="23085" x="4265613" y="2181225"/>
          <p14:tracePt t="23235" x="4278313" y="2181225"/>
          <p14:tracePt t="23243" x="4292600" y="2181225"/>
          <p14:tracePt t="23251" x="4306888" y="2181225"/>
          <p14:tracePt t="23259" x="4333875" y="2181225"/>
          <p14:tracePt t="23267" x="4348163" y="2181225"/>
          <p14:tracePt t="23275" x="4402138" y="2181225"/>
          <p14:tracePt t="23283" x="4429125" y="2181225"/>
          <p14:tracePt t="23291" x="4498975" y="2181225"/>
          <p14:tracePt t="23300" x="4552950" y="2181225"/>
          <p14:tracePt t="23307" x="4662488" y="2181225"/>
          <p14:tracePt t="23315" x="4786313" y="2193925"/>
          <p14:tracePt t="23323" x="4992688" y="2208213"/>
          <p14:tracePt t="23342" x="5362575" y="2208213"/>
          <p14:tracePt t="23349" x="5608638" y="2208213"/>
          <p14:tracePt t="23355" x="5868988" y="2208213"/>
          <p14:tracePt t="23365" x="6048375" y="2208213"/>
          <p14:tracePt t="23371" x="6350000" y="2181225"/>
          <p14:tracePt t="23381" x="6542088" y="2166938"/>
          <p14:tracePt t="23389" x="6843713" y="2139950"/>
          <p14:tracePt t="23397" x="7021513" y="2125663"/>
          <p14:tracePt t="23406" x="7323138" y="2084388"/>
          <p14:tracePt t="23413" x="7500938" y="2071688"/>
          <p14:tracePt t="23421" x="7666038" y="2057400"/>
          <p14:tracePt t="23430" x="7816850" y="2057400"/>
          <p14:tracePt t="23438" x="7967663" y="2057400"/>
          <p14:tracePt t="23446" x="8105775" y="2057400"/>
          <p14:tracePt t="23453" x="8228013" y="2057400"/>
          <p14:tracePt t="23463" x="8351838" y="2057400"/>
          <p14:tracePt t="23482" x="8599488" y="2084388"/>
          <p14:tracePt t="23485" x="8667750" y="2098675"/>
          <p14:tracePt t="23495" x="8721725" y="2098675"/>
          <p14:tracePt t="23502" x="8791575" y="2098675"/>
          <p14:tracePt t="23509" x="8818563" y="2098675"/>
          <p14:tracePt t="23517" x="8831263" y="2084388"/>
          <p14:tracePt t="23525" x="8845550" y="2084388"/>
          <p14:tracePt t="23536" x="8845550" y="2071688"/>
          <p14:tracePt t="23541" x="8859838" y="2071688"/>
          <p14:tracePt t="23549" x="8859838" y="2057400"/>
          <p14:tracePt t="23565" x="8859838" y="2043113"/>
          <p14:tracePt t="23577" x="8872538" y="2043113"/>
          <p14:tracePt t="23679" x="8872538" y="2030413"/>
          <p14:tracePt t="23720" x="0" y="0"/>
        </p14:tracePtLst>
        <p14:tracePtLst>
          <p14:tracePt t="34965" x="8721725" y="4513263"/>
          <p14:tracePt t="35024" x="8709025" y="4513263"/>
          <p14:tracePt t="35038" x="8694738" y="4513263"/>
          <p14:tracePt t="35048" x="8680450" y="4498975"/>
          <p14:tracePt t="35056" x="8667750" y="4498975"/>
          <p14:tracePt t="35063" x="8640763" y="4498975"/>
          <p14:tracePt t="35071" x="8585200" y="4498975"/>
          <p14:tracePt t="35085" x="8543925" y="4498975"/>
          <p14:tracePt t="35088" x="8502650" y="4498975"/>
          <p14:tracePt t="35096" x="8393113" y="4484688"/>
          <p14:tracePt t="35104" x="8324850" y="4471988"/>
          <p14:tracePt t="35115" x="8159750" y="4457700"/>
          <p14:tracePt t="35120" x="8064500" y="4443413"/>
          <p14:tracePt t="35128" x="7954963" y="4430713"/>
          <p14:tracePt t="35136" x="7748588" y="4402138"/>
          <p14:tracePt t="35145" x="7529513" y="4375150"/>
          <p14:tracePt t="35152" x="7405688" y="4362450"/>
          <p14:tracePt t="35160" x="7186613" y="4333875"/>
          <p14:tracePt t="35168" x="7077075" y="4333875"/>
          <p14:tracePt t="35176" x="6897688" y="4321175"/>
          <p14:tracePt t="35184" x="6816725" y="4321175"/>
          <p14:tracePt t="35192" x="6692900" y="4321175"/>
          <p14:tracePt t="35200" x="6651625" y="4321175"/>
          <p14:tracePt t="35208" x="6569075" y="4321175"/>
          <p14:tracePt t="35216" x="6527800" y="4321175"/>
          <p14:tracePt t="35224" x="6527800" y="4333875"/>
          <p14:tracePt t="35280" x="6527800" y="4348163"/>
          <p14:tracePt t="35289" x="6527800" y="4362450"/>
          <p14:tracePt t="35304" x="6527800" y="4375150"/>
          <p14:tracePt t="35320" x="6527800" y="4389438"/>
          <p14:tracePt t="35329" x="6527800" y="4402138"/>
          <p14:tracePt t="35336" x="6527800" y="4416425"/>
          <p14:tracePt t="35347" x="6527800" y="4430713"/>
          <p14:tracePt t="35354" x="6527800" y="4443413"/>
          <p14:tracePt t="35363" x="6527800" y="4457700"/>
          <p14:tracePt t="35370" x="6527800" y="4471988"/>
          <p14:tracePt t="35378" x="6527800" y="4484688"/>
          <p14:tracePt t="35386" x="6527800" y="4498975"/>
          <p14:tracePt t="35394" x="6527800" y="4540250"/>
          <p14:tracePt t="35402" x="6527800" y="4552950"/>
          <p14:tracePt t="35410" x="6527800" y="4567238"/>
          <p14:tracePt t="35418" x="6542088" y="4608513"/>
          <p14:tracePt t="35426" x="6554788" y="4622800"/>
          <p14:tracePt t="35434" x="6569075" y="4649788"/>
          <p14:tracePt t="35442" x="6583363" y="4664075"/>
          <p14:tracePt t="35450" x="6624638" y="4718050"/>
          <p14:tracePt t="35458" x="6665913" y="4732338"/>
          <p14:tracePt t="35466" x="6692900" y="4759325"/>
          <p14:tracePt t="35474" x="6719888" y="4786313"/>
          <p14:tracePt t="35482" x="6802438" y="4841875"/>
          <p14:tracePt t="35491" x="6856413" y="4856163"/>
          <p14:tracePt t="35498" x="6897688" y="4883150"/>
          <p14:tracePt t="35506" x="6953250" y="4895850"/>
          <p14:tracePt t="35513" x="7089775" y="4924425"/>
          <p14:tracePt t="35522" x="7159625" y="4937125"/>
          <p14:tracePt t="35530" x="7227888" y="4951413"/>
          <p14:tracePt t="35538" x="7378700" y="4965700"/>
          <p14:tracePt t="35547" x="7432675" y="4965700"/>
          <p14:tracePt t="35554" x="7488238" y="4965700"/>
          <p14:tracePt t="35563" x="7583488" y="4965700"/>
          <p14:tracePt t="35570" x="7666038" y="4965700"/>
          <p14:tracePt t="35581" x="7762875" y="4965700"/>
          <p14:tracePt t="35585" x="7831138" y="4965700"/>
          <p14:tracePt t="35596" x="7913688" y="4965700"/>
          <p14:tracePt t="35602" x="7967663" y="4965700"/>
          <p14:tracePt t="35613" x="7994650" y="4965700"/>
          <p14:tracePt t="35618" x="8023225" y="4951413"/>
          <p14:tracePt t="35628" x="8035925" y="4937125"/>
          <p14:tracePt t="35636" x="8035925" y="4924425"/>
          <p14:tracePt t="35648" x="8050213" y="4924425"/>
          <p14:tracePt t="35652" x="8064500" y="4910138"/>
          <p14:tracePt t="35660" x="8064500" y="4883150"/>
          <p14:tracePt t="35668" x="8091488" y="4856163"/>
          <p14:tracePt t="35676" x="8105775" y="4841875"/>
          <p14:tracePt t="35684" x="8118475" y="4814888"/>
          <p14:tracePt t="35692" x="8132763" y="4786313"/>
          <p14:tracePt t="35700" x="8132763" y="4773613"/>
          <p14:tracePt t="35708" x="8147050" y="4732338"/>
          <p14:tracePt t="35716" x="8159750" y="4705350"/>
          <p14:tracePt t="35723" x="8159750" y="4691063"/>
          <p14:tracePt t="35731" x="8159750" y="4664075"/>
          <p14:tracePt t="35739" x="8159750" y="4635500"/>
          <p14:tracePt t="35747" x="8159750" y="4608513"/>
          <p14:tracePt t="35755" x="8159750" y="4594225"/>
          <p14:tracePt t="35763" x="8159750" y="4581525"/>
          <p14:tracePt t="35771" x="8159750" y="4567238"/>
          <p14:tracePt t="35779" x="8159750" y="4552950"/>
          <p14:tracePt t="35787" x="8159750" y="4540250"/>
          <p14:tracePt t="35796" x="8147050" y="4525963"/>
          <p14:tracePt t="35803" x="8147050" y="4513263"/>
          <p14:tracePt t="35814" x="8132763" y="4498975"/>
          <p14:tracePt t="35819" x="8118475" y="4498975"/>
          <p14:tracePt t="35827" x="8105775" y="4484688"/>
          <p14:tracePt t="35835" x="8091488" y="4471988"/>
          <p14:tracePt t="35844" x="8077200" y="4471988"/>
          <p14:tracePt t="35851" x="8050213" y="4457700"/>
          <p14:tracePt t="35859" x="8035925" y="4457700"/>
          <p14:tracePt t="35867" x="7994650" y="4457700"/>
          <p14:tracePt t="35877" x="7954963" y="4443413"/>
          <p14:tracePt t="35883" x="7926388" y="4443413"/>
          <p14:tracePt t="35893" x="7872413" y="4430713"/>
          <p14:tracePt t="35899" x="7843838" y="4430713"/>
          <p14:tracePt t="35909" x="7775575" y="4416425"/>
          <p14:tracePt t="35917" x="7721600" y="4402138"/>
          <p14:tracePt t="35925" x="7653338" y="4402138"/>
          <p14:tracePt t="35933" x="7556500" y="4375150"/>
          <p14:tracePt t="35941" x="7515225" y="4375150"/>
          <p14:tracePt t="35949" x="7432675" y="4362450"/>
          <p14:tracePt t="35957" x="7350125" y="4362450"/>
          <p14:tracePt t="35965" x="7254875" y="4348163"/>
          <p14:tracePt t="35973" x="7172325" y="4348163"/>
          <p14:tracePt t="35981" x="7077075" y="4333875"/>
          <p14:tracePt t="35989" x="6994525" y="4333875"/>
          <p14:tracePt t="35997" x="6938963" y="4321175"/>
          <p14:tracePt t="36007" x="6870700" y="4306888"/>
          <p14:tracePt t="36013" x="6802438" y="4292600"/>
          <p14:tracePt t="36021" x="6775450" y="4292600"/>
          <p14:tracePt t="36028" x="6719888" y="4279900"/>
          <p14:tracePt t="36037" x="6678613" y="4279900"/>
          <p14:tracePt t="36045" x="6665913" y="4265613"/>
          <p14:tracePt t="36053" x="6624638" y="4265613"/>
          <p14:tracePt t="36061" x="6610350" y="4265613"/>
          <p14:tracePt t="36069" x="6596063" y="4265613"/>
          <p14:tracePt t="36078" x="6583363" y="4265613"/>
          <p14:tracePt t="36085" x="6554788" y="4265613"/>
          <p14:tracePt t="36093" x="6542088" y="4279900"/>
          <p14:tracePt t="36101" x="6513513" y="4292600"/>
          <p14:tracePt t="36109" x="6500813" y="4306888"/>
          <p14:tracePt t="36117" x="6445250" y="4333875"/>
          <p14:tracePt t="36125" x="6418263" y="4348163"/>
          <p14:tracePt t="36133" x="6362700" y="4375150"/>
          <p14:tracePt t="36141" x="6335713" y="4389438"/>
          <p14:tracePt t="36149" x="6294438" y="4430713"/>
          <p14:tracePt t="36157" x="6267450" y="4443413"/>
          <p14:tracePt t="36165" x="6253163" y="4457700"/>
          <p14:tracePt t="36173" x="6226175" y="4484688"/>
          <p14:tracePt t="36183" x="6211888" y="4513263"/>
          <p14:tracePt t="36191" x="6199188" y="4525963"/>
          <p14:tracePt t="36199" x="6184900" y="4552950"/>
          <p14:tracePt t="36207" x="6172200" y="4581525"/>
          <p14:tracePt t="36215" x="6157913" y="4581525"/>
          <p14:tracePt t="36232" x="6157913" y="4608513"/>
          <p14:tracePt t="36235" x="6143625" y="4608513"/>
          <p14:tracePt t="36239" x="6143625" y="4622800"/>
          <p14:tracePt t="36248" x="6143625" y="4635500"/>
          <p14:tracePt t="36267" x="6143625" y="4649788"/>
          <p14:tracePt t="36271" x="6143625" y="4664075"/>
          <p14:tracePt t="36279" x="6157913" y="4676775"/>
          <p14:tracePt t="36287" x="6157913" y="4691063"/>
          <p14:tracePt t="36296" x="6172200" y="4705350"/>
          <p14:tracePt t="36303" x="6199188" y="4732338"/>
          <p14:tracePt t="36311" x="6211888" y="4745038"/>
          <p14:tracePt t="36319" x="6240463" y="4759325"/>
          <p14:tracePt t="36327" x="6267450" y="4773613"/>
          <p14:tracePt t="36335" x="6294438" y="4800600"/>
          <p14:tracePt t="36343" x="6323013" y="4814888"/>
          <p14:tracePt t="36351" x="6362700" y="4827588"/>
          <p14:tracePt t="36359" x="6418263" y="4841875"/>
          <p14:tracePt t="36367" x="6486525" y="4868863"/>
          <p14:tracePt t="36375" x="6527800" y="4868863"/>
          <p14:tracePt t="36383" x="6610350" y="4895850"/>
          <p14:tracePt t="36391" x="6665913" y="4895850"/>
          <p14:tracePt t="36399" x="6719888" y="4910138"/>
          <p14:tracePt t="36407" x="6829425" y="4924425"/>
          <p14:tracePt t="36415" x="6897688" y="4937125"/>
          <p14:tracePt t="36423" x="6980238" y="4951413"/>
          <p14:tracePt t="36431" x="7077075" y="4965700"/>
          <p14:tracePt t="36439" x="7172325" y="4978400"/>
          <p14:tracePt t="36449" x="7281863" y="4992688"/>
          <p14:tracePt t="36455" x="7378700" y="5006975"/>
          <p14:tracePt t="36467" x="7488238" y="5006975"/>
          <p14:tracePt t="36471" x="7583488" y="5006975"/>
          <p14:tracePt t="36481" x="7680325" y="5006975"/>
          <p14:tracePt t="36489" x="7762875" y="4978400"/>
          <p14:tracePt t="36497" x="7831138" y="4951413"/>
          <p14:tracePt t="36505" x="7899400" y="4910138"/>
          <p14:tracePt t="36513" x="7940675" y="4895850"/>
          <p14:tracePt t="36523" x="7994650" y="4856163"/>
          <p14:tracePt t="36528" x="8035925" y="4814888"/>
          <p14:tracePt t="36537" x="8077200" y="4773613"/>
          <p14:tracePt t="36545" x="8091488" y="4759325"/>
          <p14:tracePt t="36553" x="8105775" y="4732338"/>
          <p14:tracePt t="36561" x="8118475" y="4705350"/>
          <p14:tracePt t="36569" x="8118475" y="4691063"/>
          <p14:tracePt t="36577" x="8118475" y="4676775"/>
          <p14:tracePt t="36860" x="0" y="0"/>
        </p14:tracePtLst>
        <p14:tracePtLst>
          <p14:tracePt t="38996" x="8845550" y="5199063"/>
          <p14:tracePt t="38998" x="8831263" y="5199063"/>
          <p14:tracePt t="39022" x="8818563" y="5199063"/>
          <p14:tracePt t="39035" x="8804275" y="5184775"/>
          <p14:tracePt t="39052" x="8791575" y="5184775"/>
          <p14:tracePt t="39060" x="8777288" y="5184775"/>
          <p14:tracePt t="39068" x="8763000" y="5170488"/>
          <p14:tracePt t="39078" x="8750300" y="5170488"/>
          <p14:tracePt t="39084" x="8736013" y="5170488"/>
          <p14:tracePt t="39092" x="8709025" y="5170488"/>
          <p14:tracePt t="39100" x="8694738" y="5170488"/>
          <p14:tracePt t="39109" x="8680450" y="5170488"/>
          <p14:tracePt t="39116" x="8667750" y="5170488"/>
          <p14:tracePt t="39123" x="8653463" y="5170488"/>
          <p14:tracePt t="39134" x="8640763" y="5170488"/>
          <p14:tracePt t="39140" x="8626475" y="5170488"/>
          <p14:tracePt t="39148" x="8599488" y="5170488"/>
          <p14:tracePt t="39156" x="8570913" y="5170488"/>
          <p14:tracePt t="39166" x="8558213" y="5170488"/>
          <p14:tracePt t="39172" x="8529638" y="5170488"/>
          <p14:tracePt t="39182" x="8475663" y="5170488"/>
          <p14:tracePt t="39188" x="8448675" y="5170488"/>
          <p14:tracePt t="39201" x="8420100" y="5170488"/>
          <p14:tracePt t="39205" x="8378825" y="5170488"/>
          <p14:tracePt t="39212" x="8351838" y="5170488"/>
          <p14:tracePt t="39219" x="8269288" y="5170488"/>
          <p14:tracePt t="39228" x="8228013" y="5170488"/>
          <p14:tracePt t="39238" x="8186738" y="5157788"/>
          <p14:tracePt t="39243" x="8147050" y="5157788"/>
          <p14:tracePt t="39252" x="8105775" y="5157788"/>
          <p14:tracePt t="39265" x="8064500" y="5157788"/>
          <p14:tracePt t="39270" x="7981950" y="5157788"/>
          <p14:tracePt t="39279" x="7926388" y="5157788"/>
          <p14:tracePt t="39286" x="7858125" y="5157788"/>
          <p14:tracePt t="39294" x="7748588" y="5157788"/>
          <p14:tracePt t="39302" x="7639050" y="5157788"/>
          <p14:tracePt t="39311" x="7461250" y="5157788"/>
          <p14:tracePt t="39318" x="7323138" y="5157788"/>
          <p14:tracePt t="39326" x="7186613" y="5170488"/>
          <p14:tracePt t="39334" x="7021513" y="5199063"/>
          <p14:tracePt t="39349" x="6705600" y="5226050"/>
          <p14:tracePt t="39357" x="6569075" y="5238750"/>
          <p14:tracePt t="39365" x="6418263" y="5238750"/>
          <p14:tracePt t="39373" x="6281738" y="5253038"/>
          <p14:tracePt t="39382" x="6143625" y="5253038"/>
          <p14:tracePt t="39389" x="6048375" y="5253038"/>
          <p14:tracePt t="39399" x="5938838" y="5253038"/>
          <p14:tracePt t="39405" x="5883275" y="5253038"/>
          <p14:tracePt t="39414" x="5788025" y="5253038"/>
          <p14:tracePt t="39421" x="5691188" y="5253038"/>
          <p14:tracePt t="39432" x="5608638" y="5267325"/>
          <p14:tracePt t="39438" x="5554663" y="5267325"/>
          <p14:tracePt t="39449" x="5457825" y="5267325"/>
          <p14:tracePt t="39453" x="5348288" y="5280025"/>
          <p14:tracePt t="39461" x="5307013" y="5294313"/>
          <p14:tracePt t="39479" x="5156200" y="5321300"/>
          <p14:tracePt t="39485" x="5073650" y="5349875"/>
          <p14:tracePt t="39495" x="4992688" y="5362575"/>
          <p14:tracePt t="39501" x="4964113" y="5362575"/>
          <p14:tracePt t="39512" x="4895850" y="5376863"/>
          <p14:tracePt t="39519" x="4868863" y="5391150"/>
          <p14:tracePt t="39532" x="4827588" y="5391150"/>
          <p14:tracePt t="39535" x="4800600" y="5391150"/>
          <p14:tracePt t="39544" x="4786313" y="5403850"/>
          <p14:tracePt t="39551" x="4759325" y="5403850"/>
          <p14:tracePt t="39562" x="4730750" y="5403850"/>
          <p14:tracePt t="39567" x="4703763" y="5403850"/>
          <p14:tracePt t="39575" x="4691063" y="5418138"/>
          <p14:tracePt t="39583" x="4662488" y="5418138"/>
          <p14:tracePt t="39591" x="4621213" y="5445125"/>
          <p14:tracePt t="39599" x="4608513" y="5459413"/>
          <p14:tracePt t="39607" x="4579938" y="5472113"/>
          <p14:tracePt t="39615" x="4538663" y="5513388"/>
          <p14:tracePt t="39623" x="4525963" y="5541963"/>
          <p14:tracePt t="39635" x="4484688" y="5610225"/>
          <p14:tracePt t="39639" x="4457700" y="5651500"/>
          <p14:tracePt t="39649" x="4429125" y="5692775"/>
          <p14:tracePt t="39655" x="4402138" y="5734050"/>
          <p14:tracePt t="39664" x="4348163" y="5802313"/>
          <p14:tracePt t="39671" x="4333875" y="5829300"/>
          <p14:tracePt t="39682" x="4319588" y="5856288"/>
          <p14:tracePt t="39687" x="4306888" y="5897563"/>
          <p14:tracePt t="39699" x="4306888" y="5924550"/>
          <p14:tracePt t="39703" x="4306888" y="5953125"/>
          <p14:tracePt t="39713" x="4319588" y="5965825"/>
          <p14:tracePt t="39719" x="4333875" y="6007100"/>
          <p14:tracePt t="39729" x="4348163" y="6035675"/>
          <p14:tracePt t="39735" x="4375150" y="6062663"/>
          <p14:tracePt t="39745" x="4402138" y="6103938"/>
          <p14:tracePt t="39751" x="4443413" y="6130925"/>
          <p14:tracePt t="39762" x="4470400" y="6172200"/>
          <p14:tracePt t="39767" x="4511675" y="6199188"/>
          <p14:tracePt t="39776" x="4538663" y="6227763"/>
          <p14:tracePt t="39783" x="4579938" y="6254750"/>
          <p14:tracePt t="39793" x="4635500" y="6296025"/>
          <p14:tracePt t="39799" x="4691063" y="6337300"/>
          <p14:tracePt t="39810" x="4745038" y="6378575"/>
          <p14:tracePt t="39818" x="4827588" y="6419850"/>
          <p14:tracePt t="39825" x="4910138" y="6459538"/>
          <p14:tracePt t="39833" x="4992688" y="6500813"/>
          <p14:tracePt t="39841" x="5087938" y="6556375"/>
          <p14:tracePt t="39849" x="5197475" y="6597650"/>
          <p14:tracePt t="39857" x="5335588" y="6638925"/>
          <p14:tracePt t="39865" x="5430838" y="6680200"/>
          <p14:tracePt t="39874" x="5581650" y="6721475"/>
          <p14:tracePt t="39884" x="5691188" y="6762750"/>
          <p14:tracePt t="39889" x="5868988" y="6802438"/>
          <p14:tracePt t="39897" x="6007100" y="6831013"/>
          <p14:tracePt t="40057" x="8694738" y="6843713"/>
          <p14:tracePt t="40065" x="8763000" y="6831013"/>
          <p14:tracePt t="40073" x="8872538" y="6816725"/>
          <p14:tracePt t="40081" x="8982075" y="6789738"/>
          <p14:tracePt t="40091" x="9037638" y="6775450"/>
          <p14:tracePt t="40096" x="9134475" y="6762750"/>
          <p14:tracePt t="40107" x="9174163" y="6748463"/>
          <p14:tracePt t="40113" x="9256713" y="6721475"/>
          <p14:tracePt t="40123" x="9285288" y="6707188"/>
          <p14:tracePt t="40132" x="9353550" y="6680200"/>
          <p14:tracePt t="40139" x="9380538" y="6651625"/>
          <p14:tracePt t="40148" x="9421813" y="6638925"/>
          <p14:tracePt t="40155" x="9490075" y="6610350"/>
          <p14:tracePt t="40164" x="9517063" y="6597650"/>
          <p14:tracePt t="40171" x="9572625" y="6556375"/>
          <p14:tracePt t="40182" x="9599613" y="6542088"/>
          <p14:tracePt t="40187" x="9628188" y="6515100"/>
          <p14:tracePt t="40197" x="9667875" y="6473825"/>
          <p14:tracePt t="40203" x="9696450" y="6446838"/>
          <p14:tracePt t="40211" x="9709150" y="6419850"/>
          <p14:tracePt t="40218" x="9723438" y="6378575"/>
          <p14:tracePt t="40227" x="9737725" y="6350000"/>
          <p14:tracePt t="40235" x="9750425" y="6337300"/>
          <p14:tracePt t="40245" x="9764713" y="6281738"/>
          <p14:tracePt t="40251" x="9779000" y="6254750"/>
          <p14:tracePt t="40265" x="9779000" y="6213475"/>
          <p14:tracePt t="40267" x="9791700" y="6186488"/>
          <p14:tracePt t="40277" x="9791700" y="6089650"/>
          <p14:tracePt t="40283" x="9791700" y="6062663"/>
          <p14:tracePt t="40293" x="9791700" y="5994400"/>
          <p14:tracePt t="40299" x="9779000" y="5953125"/>
          <p14:tracePt t="40308" x="9764713" y="5924550"/>
          <p14:tracePt t="40315" x="9737725" y="5897563"/>
          <p14:tracePt t="40327" x="9723438" y="5856288"/>
          <p14:tracePt t="40331" x="9709150" y="5843588"/>
          <p14:tracePt t="40339" x="9682163" y="5815013"/>
          <p14:tracePt t="40347" x="9655175" y="5802313"/>
          <p14:tracePt t="40355" x="9628188" y="5788025"/>
          <p14:tracePt t="40363" x="9613900" y="5773738"/>
          <p14:tracePt t="40373" x="9586913" y="5761038"/>
          <p14:tracePt t="40379" x="9558338" y="5761038"/>
          <p14:tracePt t="40389" x="9517063" y="5746750"/>
          <p14:tracePt t="40397" x="9490075" y="5734050"/>
          <p14:tracePt t="40404" x="9436100" y="5719763"/>
          <p14:tracePt t="40414" x="9394825" y="5705475"/>
          <p14:tracePt t="40421" x="9312275" y="5692775"/>
          <p14:tracePt t="40430" x="9244013" y="5678488"/>
          <p14:tracePt t="40437" x="9174163" y="5664200"/>
          <p14:tracePt t="40449" x="9078913" y="5637213"/>
          <p14:tracePt t="40453" x="8996363" y="5622925"/>
          <p14:tracePt t="40461" x="8913813" y="5595938"/>
          <p14:tracePt t="40469" x="8831263" y="5581650"/>
          <p14:tracePt t="40476" x="8736013" y="5568950"/>
          <p14:tracePt t="40485" x="8653463" y="5554663"/>
          <p14:tracePt t="40493" x="8543925" y="5527675"/>
          <p14:tracePt t="40501" x="8448675" y="5513388"/>
          <p14:tracePt t="40509" x="8337550" y="5500688"/>
          <p14:tracePt t="40517" x="8242300" y="5486400"/>
          <p14:tracePt t="40525" x="8132763" y="5459413"/>
          <p14:tracePt t="40533" x="8077200" y="5459413"/>
          <p14:tracePt t="40541" x="7967663" y="5430838"/>
          <p14:tracePt t="40549" x="7858125" y="5418138"/>
          <p14:tracePt t="40557" x="7762875" y="5403850"/>
          <p14:tracePt t="40565" x="7707313" y="5403850"/>
          <p14:tracePt t="40573" x="7597775" y="5391150"/>
          <p14:tracePt t="40581" x="7500938" y="5391150"/>
          <p14:tracePt t="40591" x="7446963" y="5391150"/>
          <p14:tracePt t="40597" x="7337425" y="5391150"/>
          <p14:tracePt t="40605" x="7227888" y="5391150"/>
          <p14:tracePt t="40613" x="7172325" y="5391150"/>
          <p14:tracePt t="40622" x="7062788" y="5403850"/>
          <p14:tracePt t="40629" x="6994525" y="5418138"/>
          <p14:tracePt t="40637" x="6870700" y="5459413"/>
          <p14:tracePt t="40647" x="6802438" y="5472113"/>
          <p14:tracePt t="40653" x="6651625" y="5500688"/>
          <p14:tracePt t="40665" x="6583363" y="5513388"/>
          <p14:tracePt t="40669" x="6418263" y="5541963"/>
          <p14:tracePt t="40681" x="6323013" y="5568950"/>
          <p14:tracePt t="40687" x="6226175" y="5581650"/>
          <p14:tracePt t="40698" x="6048375" y="5595938"/>
          <p14:tracePt t="40703" x="5965825" y="5610225"/>
          <p14:tracePt t="40712" x="5815013" y="5622925"/>
          <p14:tracePt t="40719" x="5746750" y="5622925"/>
          <p14:tracePt t="40727" x="5649913" y="5637213"/>
          <p14:tracePt t="40735" x="5608638" y="5637213"/>
          <p14:tracePt t="40743" x="5554663" y="5651500"/>
          <p14:tracePt t="40751" x="5499100" y="5664200"/>
          <p14:tracePt t="40762" x="5457825" y="5678488"/>
          <p14:tracePt t="40767" x="5430838" y="5692775"/>
          <p14:tracePt t="40775" x="5416550" y="5692775"/>
          <p14:tracePt t="40783" x="5403850" y="5705475"/>
          <p14:tracePt t="40794" x="5389563" y="5719763"/>
          <p14:tracePt t="40799" x="5362575" y="5734050"/>
          <p14:tracePt t="40807" x="5335588" y="5746750"/>
          <p14:tracePt t="40815" x="5307013" y="5761038"/>
          <p14:tracePt t="40825" x="5265738" y="5788025"/>
          <p14:tracePt t="40833" x="5224463" y="5815013"/>
          <p14:tracePt t="40839" x="5170488" y="5856288"/>
          <p14:tracePt t="40847" x="5114925" y="5884863"/>
          <p14:tracePt t="40855" x="5060950" y="5924550"/>
          <p14:tracePt t="40863" x="5005388" y="5965825"/>
          <p14:tracePt t="40873" x="4937125" y="6007100"/>
          <p14:tracePt t="40879" x="4881563" y="6048375"/>
          <p14:tracePt t="40887" x="4841875" y="6076950"/>
          <p14:tracePt t="40898" x="4786313" y="6116638"/>
          <p14:tracePt t="40903" x="4745038" y="6130925"/>
          <p14:tracePt t="40911" x="4718050" y="6157913"/>
          <p14:tracePt t="40919" x="4691063" y="6186488"/>
          <p14:tracePt t="40927" x="4676775" y="6199188"/>
          <p14:tracePt t="40937" x="4662488" y="6213475"/>
          <p14:tracePt t="40951" x="4662488" y="6227763"/>
          <p14:tracePt t="40979" x="4649788" y="6254750"/>
          <p14:tracePt t="40985" x="4649788" y="6267450"/>
          <p14:tracePt t="40997" x="4649788" y="6281738"/>
          <p14:tracePt t="41001" x="4649788" y="6296025"/>
          <p14:tracePt t="41010" x="4649788" y="6308725"/>
          <p14:tracePt t="41017" x="4649788" y="6337300"/>
          <p14:tracePt t="41026" x="4649788" y="6378575"/>
          <p14:tracePt t="41033" x="4649788" y="6405563"/>
          <p14:tracePt t="41041" x="4649788" y="6432550"/>
          <p14:tracePt t="41049" x="4649788" y="6446838"/>
          <p14:tracePt t="41058" x="4662488" y="6473825"/>
          <p14:tracePt t="41065" x="4676775" y="6500813"/>
          <p14:tracePt t="41073" x="4691063" y="6515100"/>
          <p14:tracePt t="41083" x="4718050" y="6556375"/>
          <p14:tracePt t="41089" x="4745038" y="6583363"/>
          <p14:tracePt t="41097" x="4759325" y="6597650"/>
          <p14:tracePt t="41105" x="4786313" y="6638925"/>
          <p14:tracePt t="41113" x="4813300" y="6651625"/>
          <p14:tracePt t="41121" x="4854575" y="6692900"/>
          <p14:tracePt t="41129" x="4895850" y="6707188"/>
          <p14:tracePt t="41137" x="4964113" y="6748463"/>
          <p14:tracePt t="41146" x="4992688" y="6762750"/>
          <p14:tracePt t="41153" x="5087938" y="6802438"/>
          <p14:tracePt t="41161" x="5143500" y="6816725"/>
          <p14:tracePt t="41499" x="8777288" y="6802438"/>
          <p14:tracePt t="41507" x="8818563" y="6762750"/>
          <p14:tracePt t="41517" x="8831263" y="6748463"/>
          <p14:tracePt t="41524" x="8859838" y="6707188"/>
          <p14:tracePt t="41533" x="8872538" y="6680200"/>
          <p14:tracePt t="41541" x="8901113" y="6651625"/>
          <p14:tracePt t="41549" x="8913813" y="6624638"/>
          <p14:tracePt t="41557" x="8928100" y="6597650"/>
          <p14:tracePt t="41565" x="8942388" y="6570663"/>
          <p14:tracePt t="41573" x="8942388" y="6542088"/>
          <p14:tracePt t="41582" x="8955088" y="6500813"/>
          <p14:tracePt t="41589" x="8955088" y="6473825"/>
          <p14:tracePt t="41597" x="8969375" y="6432550"/>
          <p14:tracePt t="41605" x="8969375" y="6405563"/>
          <p14:tracePt t="41615" x="8969375" y="6378575"/>
          <p14:tracePt t="41621" x="8969375" y="6337300"/>
          <p14:tracePt t="41633" x="8969375" y="6308725"/>
          <p14:tracePt t="41637" x="8955088" y="6254750"/>
          <p14:tracePt t="41647" x="8942388" y="6227763"/>
          <p14:tracePt t="41653" x="8913813" y="6199188"/>
          <p14:tracePt t="41661" x="8872538" y="6157913"/>
          <p14:tracePt t="41669" x="8831263" y="6130925"/>
          <p14:tracePt t="41680" x="8804275" y="6116638"/>
          <p14:tracePt t="41685" x="8721725" y="6089650"/>
          <p14:tracePt t="41693" x="8680450" y="6076950"/>
          <p14:tracePt t="41701" x="8640763" y="6062663"/>
          <p14:tracePt t="41711" x="8529638" y="6048375"/>
          <p14:tracePt t="41717" x="8488363" y="6035675"/>
          <p14:tracePt t="41725" x="8434388" y="6021388"/>
          <p14:tracePt t="41733" x="8378825" y="6021388"/>
          <p14:tracePt t="41742" x="8256588" y="6007100"/>
          <p14:tracePt t="41749" x="8201025" y="6007100"/>
          <p14:tracePt t="41758" x="8147050" y="5994400"/>
          <p14:tracePt t="41765" x="8091488" y="5994400"/>
          <p14:tracePt t="41773" x="8035925" y="5994400"/>
          <p14:tracePt t="41782" x="7940675" y="5994400"/>
          <p14:tracePt t="41789" x="7885113" y="5994400"/>
          <p14:tracePt t="41799" x="7843838" y="5994400"/>
          <p14:tracePt t="41805" x="7789863" y="5994400"/>
          <p14:tracePt t="41816" x="7734300" y="5994400"/>
          <p14:tracePt t="41823" x="7680325" y="5980113"/>
          <p14:tracePt t="41831" x="7542213" y="5953125"/>
          <p14:tracePt t="41839" x="7473950" y="5938838"/>
          <p14:tracePt t="41850" x="7391400" y="5911850"/>
          <p14:tracePt t="41855" x="7310438" y="5897563"/>
          <p14:tracePt t="41866" x="7227888" y="5884863"/>
          <p14:tracePt t="41871" x="7159625" y="5870575"/>
          <p14:tracePt t="41883" x="7035800" y="5843588"/>
          <p14:tracePt t="41887" x="6994525" y="5843588"/>
          <p14:tracePt t="41896" x="6967538" y="5843588"/>
          <p14:tracePt t="41984" x="6967538" y="5856288"/>
          <p14:tracePt t="42106" x="0" y="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0F46-6077-2385-EF08-0579CF4947DA}"/>
              </a:ext>
            </a:extLst>
          </p:cNvPr>
          <p:cNvSpPr>
            <a:spLocks noGrp="1"/>
          </p:cNvSpPr>
          <p:nvPr>
            <p:ph type="title"/>
          </p:nvPr>
        </p:nvSpPr>
        <p:spPr/>
        <p:txBody>
          <a:bodyPr/>
          <a:lstStyle/>
          <a:p>
            <a:r>
              <a:rPr lang="en-US" dirty="0"/>
              <a:t>Changes to EPP for 2023</a:t>
            </a:r>
          </a:p>
        </p:txBody>
      </p:sp>
      <p:sp>
        <p:nvSpPr>
          <p:cNvPr id="3" name="Content Placeholder 2">
            <a:extLst>
              <a:ext uri="{FF2B5EF4-FFF2-40B4-BE49-F238E27FC236}">
                <a16:creationId xmlns:a16="http://schemas.microsoft.com/office/drawing/2014/main" id="{0195CB64-34D2-0BB2-80E2-D254C2AA9EAE}"/>
              </a:ext>
            </a:extLst>
          </p:cNvPr>
          <p:cNvSpPr>
            <a:spLocks noGrp="1"/>
          </p:cNvSpPr>
          <p:nvPr>
            <p:ph idx="1"/>
          </p:nvPr>
        </p:nvSpPr>
        <p:spPr>
          <a:xfrm>
            <a:off x="3595845" y="763793"/>
            <a:ext cx="7315200" cy="3597332"/>
          </a:xfrm>
        </p:spPr>
        <p:txBody>
          <a:bodyPr/>
          <a:lstStyle/>
          <a:p>
            <a:r>
              <a:rPr lang="en-US" dirty="0">
                <a:solidFill>
                  <a:schemeClr val="tx1"/>
                </a:solidFill>
              </a:rPr>
              <a:t>Changes for WPP 2022 (under the hood)</a:t>
            </a:r>
          </a:p>
          <a:p>
            <a:pPr lvl="1"/>
            <a:r>
              <a:rPr lang="en-US" dirty="0">
                <a:solidFill>
                  <a:schemeClr val="tx1"/>
                </a:solidFill>
              </a:rPr>
              <a:t>Underlying calculations updated to deal with new Dec 31 and calendar year definitions of prevalence, incidence &amp; populations</a:t>
            </a:r>
          </a:p>
          <a:p>
            <a:pPr lvl="1"/>
            <a:r>
              <a:rPr lang="en-US" dirty="0">
                <a:solidFill>
                  <a:schemeClr val="tx1"/>
                </a:solidFill>
              </a:rPr>
              <a:t>Graphs modified to reflect these Dec 31 definitions</a:t>
            </a:r>
          </a:p>
          <a:p>
            <a:pPr lvl="2"/>
            <a:r>
              <a:rPr lang="en-US" dirty="0">
                <a:solidFill>
                  <a:schemeClr val="tx1"/>
                </a:solidFill>
              </a:rPr>
              <a:t>2021 on a graph means Dec 31, 2021</a:t>
            </a:r>
          </a:p>
          <a:p>
            <a:pPr lvl="2"/>
            <a:r>
              <a:rPr lang="en-US" dirty="0">
                <a:solidFill>
                  <a:schemeClr val="tx1"/>
                </a:solidFill>
              </a:rPr>
              <a:t>Surveys and surveillance data displayed as mid-Year values </a:t>
            </a:r>
          </a:p>
          <a:p>
            <a:pPr lvl="1"/>
            <a:r>
              <a:rPr lang="en-US" dirty="0">
                <a:solidFill>
                  <a:schemeClr val="tx1"/>
                </a:solidFill>
              </a:rPr>
              <a:t>EPP urban percentage database modified to reflect % urban on Dec 31</a:t>
            </a:r>
            <a:r>
              <a:rPr lang="en-US" baseline="30000" dirty="0">
                <a:solidFill>
                  <a:schemeClr val="tx1"/>
                </a:solidFill>
              </a:rPr>
              <a:t>st</a:t>
            </a:r>
            <a:r>
              <a:rPr lang="en-US" dirty="0">
                <a:solidFill>
                  <a:schemeClr val="tx1"/>
                </a:solidFill>
              </a:rPr>
              <a:t> of the corresponding year (only applies to a handful of countries)</a:t>
            </a:r>
          </a:p>
          <a:p>
            <a:r>
              <a:rPr lang="en-US" dirty="0">
                <a:solidFill>
                  <a:schemeClr val="tx1"/>
                </a:solidFill>
              </a:rPr>
              <a:t>Trend graphs are available on </a:t>
            </a:r>
          </a:p>
          <a:p>
            <a:pPr marL="0" indent="0">
              <a:spcBef>
                <a:spcPts val="0"/>
              </a:spcBef>
              <a:buNone/>
            </a:pPr>
            <a:r>
              <a:rPr lang="en-US" dirty="0">
                <a:solidFill>
                  <a:schemeClr val="tx1"/>
                </a:solidFill>
              </a:rPr>
              <a:t>    the Define Pops page</a:t>
            </a:r>
          </a:p>
        </p:txBody>
      </p:sp>
      <p:pic>
        <p:nvPicPr>
          <p:cNvPr id="6" name="Picture 5">
            <a:extLst>
              <a:ext uri="{FF2B5EF4-FFF2-40B4-BE49-F238E27FC236}">
                <a16:creationId xmlns:a16="http://schemas.microsoft.com/office/drawing/2014/main" id="{432518CB-6EC1-8C84-D5EE-11A4AC2D6BA6}"/>
              </a:ext>
            </a:extLst>
          </p:cNvPr>
          <p:cNvPicPr>
            <a:picLocks noChangeAspect="1"/>
          </p:cNvPicPr>
          <p:nvPr/>
        </p:nvPicPr>
        <p:blipFill>
          <a:blip r:embed="rId3"/>
          <a:stretch>
            <a:fillRect/>
          </a:stretch>
        </p:blipFill>
        <p:spPr>
          <a:xfrm>
            <a:off x="7156627" y="3281082"/>
            <a:ext cx="4609636" cy="2976777"/>
          </a:xfrm>
          <a:prstGeom prst="rect">
            <a:avLst/>
          </a:prstGeom>
        </p:spPr>
      </p:pic>
    </p:spTree>
    <p:extLst>
      <p:ext uri="{BB962C8B-B14F-4D97-AF65-F5344CB8AC3E}">
        <p14:creationId xmlns:p14="http://schemas.microsoft.com/office/powerpoint/2010/main" val="4259690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6141-CF6E-20B5-6066-389360B1D46D}"/>
              </a:ext>
            </a:extLst>
          </p:cNvPr>
          <p:cNvSpPr>
            <a:spLocks noGrp="1"/>
          </p:cNvSpPr>
          <p:nvPr>
            <p:ph type="title"/>
          </p:nvPr>
        </p:nvSpPr>
        <p:spPr/>
        <p:txBody>
          <a:bodyPr/>
          <a:lstStyle/>
          <a:p>
            <a:r>
              <a:rPr lang="en-US" dirty="0"/>
              <a:t>Key things to review about surveillance data</a:t>
            </a:r>
          </a:p>
        </p:txBody>
      </p:sp>
      <p:sp>
        <p:nvSpPr>
          <p:cNvPr id="3" name="Content Placeholder 2">
            <a:extLst>
              <a:ext uri="{FF2B5EF4-FFF2-40B4-BE49-F238E27FC236}">
                <a16:creationId xmlns:a16="http://schemas.microsoft.com/office/drawing/2014/main" id="{5A23B580-905F-194C-49B8-58A75A614288}"/>
              </a:ext>
            </a:extLst>
          </p:cNvPr>
          <p:cNvSpPr>
            <a:spLocks noGrp="1"/>
          </p:cNvSpPr>
          <p:nvPr>
            <p:ph idx="1"/>
          </p:nvPr>
        </p:nvSpPr>
        <p:spPr/>
        <p:txBody>
          <a:bodyPr/>
          <a:lstStyle/>
          <a:p>
            <a:r>
              <a:rPr lang="en-US" sz="2000" dirty="0">
                <a:solidFill>
                  <a:schemeClr val="tx1"/>
                </a:solidFill>
              </a:rPr>
              <a:t>Is it of quality, valid and reliable?</a:t>
            </a:r>
          </a:p>
          <a:p>
            <a:pPr lvl="1"/>
            <a:r>
              <a:rPr lang="en-US" sz="1800" dirty="0">
                <a:solidFill>
                  <a:schemeClr val="tx1"/>
                </a:solidFill>
              </a:rPr>
              <a:t>Has it been cleaned of outliers and low quality data</a:t>
            </a:r>
            <a:endParaRPr lang="en-US" dirty="0">
              <a:solidFill>
                <a:schemeClr val="tx1"/>
              </a:solidFill>
            </a:endParaRPr>
          </a:p>
          <a:p>
            <a:r>
              <a:rPr lang="en-US" sz="2000" dirty="0">
                <a:solidFill>
                  <a:schemeClr val="tx1"/>
                </a:solidFill>
              </a:rPr>
              <a:t>Does it constitute a trend?</a:t>
            </a:r>
          </a:p>
          <a:p>
            <a:pPr lvl="1"/>
            <a:r>
              <a:rPr lang="en-US" altLang="en-US" sz="1800" dirty="0">
                <a:solidFill>
                  <a:schemeClr val="tx1"/>
                </a:solidFill>
              </a:rPr>
              <a:t>A trend is a repeated measure done in the same way in the same population at different points in time</a:t>
            </a:r>
          </a:p>
          <a:p>
            <a:r>
              <a:rPr lang="en-US" altLang="en-US" sz="2000" dirty="0">
                <a:solidFill>
                  <a:schemeClr val="tx1"/>
                </a:solidFill>
              </a:rPr>
              <a:t>It’s easy to find data that’s not trends:</a:t>
            </a:r>
            <a:endParaRPr lang="en-US" dirty="0">
              <a:solidFill>
                <a:schemeClr val="tx1"/>
              </a:solidFill>
            </a:endParaRPr>
          </a:p>
          <a:p>
            <a:pPr lvl="1"/>
            <a:r>
              <a:rPr lang="en-US" altLang="en-US" dirty="0">
                <a:solidFill>
                  <a:schemeClr val="tx1"/>
                </a:solidFill>
              </a:rPr>
              <a:t>Same group, different sampling/surveillance protocols</a:t>
            </a:r>
          </a:p>
          <a:p>
            <a:pPr lvl="1"/>
            <a:r>
              <a:rPr lang="en-US" altLang="en-US" dirty="0">
                <a:solidFill>
                  <a:schemeClr val="tx1"/>
                </a:solidFill>
              </a:rPr>
              <a:t>“Same” group, but definition changes from round to round</a:t>
            </a:r>
          </a:p>
          <a:p>
            <a:pPr lvl="1"/>
            <a:r>
              <a:rPr lang="en-US" altLang="en-US" dirty="0">
                <a:solidFill>
                  <a:schemeClr val="tx1"/>
                </a:solidFill>
              </a:rPr>
              <a:t>Same group, different locations in different years</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447745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411E4-D50C-4890-A3F3-67C66DF81AFA}"/>
              </a:ext>
            </a:extLst>
          </p:cNvPr>
          <p:cNvSpPr>
            <a:spLocks noGrp="1"/>
          </p:cNvSpPr>
          <p:nvPr>
            <p:ph type="title"/>
          </p:nvPr>
        </p:nvSpPr>
        <p:spPr/>
        <p:txBody>
          <a:bodyPr>
            <a:normAutofit/>
          </a:bodyPr>
          <a:lstStyle/>
          <a:p>
            <a:r>
              <a:rPr lang="en-US" sz="3200" dirty="0"/>
              <a:t>Before entering ANC data for ‘Remaining females’ review your ANC data in Spectrum</a:t>
            </a:r>
            <a:br>
              <a:rPr lang="en-US" sz="3200" dirty="0"/>
            </a:br>
            <a:br>
              <a:rPr lang="en-US" dirty="0"/>
            </a:br>
            <a:r>
              <a:rPr lang="en-US" sz="2800" dirty="0"/>
              <a:t>Program statistics   -&gt;ANC testing tab</a:t>
            </a:r>
            <a:endParaRPr lang="en-US" dirty="0"/>
          </a:p>
        </p:txBody>
      </p:sp>
      <p:pic>
        <p:nvPicPr>
          <p:cNvPr id="2" name="Picture 1">
            <a:extLst>
              <a:ext uri="{FF2B5EF4-FFF2-40B4-BE49-F238E27FC236}">
                <a16:creationId xmlns:a16="http://schemas.microsoft.com/office/drawing/2014/main" id="{3F3DD634-DB34-4EDD-92EA-6A656244AAB9}"/>
              </a:ext>
            </a:extLst>
          </p:cNvPr>
          <p:cNvPicPr>
            <a:picLocks noChangeAspect="1"/>
          </p:cNvPicPr>
          <p:nvPr/>
        </p:nvPicPr>
        <p:blipFill>
          <a:blip r:embed="rId3"/>
          <a:stretch>
            <a:fillRect/>
          </a:stretch>
        </p:blipFill>
        <p:spPr>
          <a:xfrm>
            <a:off x="1" y="0"/>
            <a:ext cx="3472962" cy="826895"/>
          </a:xfrm>
          <a:prstGeom prst="rect">
            <a:avLst/>
          </a:prstGeom>
        </p:spPr>
      </p:pic>
      <p:pic>
        <p:nvPicPr>
          <p:cNvPr id="5" name="Picture 4">
            <a:extLst>
              <a:ext uri="{FF2B5EF4-FFF2-40B4-BE49-F238E27FC236}">
                <a16:creationId xmlns:a16="http://schemas.microsoft.com/office/drawing/2014/main" id="{D36F7059-303A-EC0E-89D2-C38D481C6CC6}"/>
              </a:ext>
            </a:extLst>
          </p:cNvPr>
          <p:cNvPicPr>
            <a:picLocks noChangeAspect="1"/>
          </p:cNvPicPr>
          <p:nvPr/>
        </p:nvPicPr>
        <p:blipFill>
          <a:blip r:embed="rId4"/>
          <a:stretch>
            <a:fillRect/>
          </a:stretch>
        </p:blipFill>
        <p:spPr>
          <a:xfrm>
            <a:off x="3550177" y="215900"/>
            <a:ext cx="8565622" cy="6017274"/>
          </a:xfrm>
          <a:prstGeom prst="rect">
            <a:avLst/>
          </a:prstGeom>
        </p:spPr>
      </p:pic>
    </p:spTree>
    <p:extLst>
      <p:ext uri="{BB962C8B-B14F-4D97-AF65-F5344CB8AC3E}">
        <p14:creationId xmlns:p14="http://schemas.microsoft.com/office/powerpoint/2010/main" val="2239013615"/>
      </p:ext>
    </p:extLst>
  </p:cSld>
  <p:clrMapOvr>
    <a:masterClrMapping/>
  </p:clrMapOvr>
  <mc:AlternateContent xmlns:mc="http://schemas.openxmlformats.org/markup-compatibility/2006">
    <mc:Choice xmlns:p14="http://schemas.microsoft.com/office/powerpoint/2010/main" Requires="p14">
      <p:transition spd="slow" p14:dur="2000" advTm="64547"/>
    </mc:Choice>
    <mc:Fallback>
      <p:transition spd="slow" advTm="64547"/>
    </mc:Fallback>
  </mc:AlternateContent>
  <p:extLst>
    <p:ext uri="{3A86A75C-4F4B-4683-9AE1-C65F6400EC91}">
      <p14:laserTraceLst xmlns:p14="http://schemas.microsoft.com/office/powerpoint/2010/main">
        <p14:tracePtLst>
          <p14:tracePt t="35441" x="4978400" y="863600"/>
          <p14:tracePt t="35445" x="4964113" y="863600"/>
          <p14:tracePt t="35494" x="4951413" y="863600"/>
          <p14:tracePt t="35515" x="4937125" y="863600"/>
          <p14:tracePt t="35531" x="4922838" y="863600"/>
          <p14:tracePt t="35539" x="4910138" y="850900"/>
          <p14:tracePt t="35547" x="4881563" y="850900"/>
          <p14:tracePt t="35557" x="4854575" y="850900"/>
          <p14:tracePt t="35567" x="4813300" y="836613"/>
          <p14:tracePt t="35571" x="4772025" y="836613"/>
          <p14:tracePt t="35579" x="4703763" y="822325"/>
          <p14:tracePt t="35589" x="4676775" y="822325"/>
          <p14:tracePt t="35595" x="4594225" y="809625"/>
          <p14:tracePt t="35605" x="4552950" y="809625"/>
          <p14:tracePt t="35616" x="4511675" y="809625"/>
          <p14:tracePt t="35621" x="4429125" y="809625"/>
          <p14:tracePt t="35629" x="4402138" y="809625"/>
          <p14:tracePt t="35637" x="4375150" y="809625"/>
          <p14:tracePt t="35648" x="4348163" y="822325"/>
          <p14:tracePt t="35653" x="4333875" y="822325"/>
          <p14:tracePt t="35663" x="4319588" y="836613"/>
          <p14:tracePt t="35669" x="4292600" y="863600"/>
          <p14:tracePt t="35677" x="4278313" y="877888"/>
          <p14:tracePt t="35685" x="4278313" y="892175"/>
          <p14:tracePt t="35694" x="4265613" y="904875"/>
          <p14:tracePt t="35702" x="4237038" y="933450"/>
          <p14:tracePt t="35709" x="4224338" y="946150"/>
          <p14:tracePt t="35718" x="4210050" y="960438"/>
          <p14:tracePt t="35725" x="4197350" y="973138"/>
          <p14:tracePt t="35733" x="4168775" y="987425"/>
          <p14:tracePt t="35741" x="4156075" y="1001713"/>
          <p14:tracePt t="35749" x="4141788" y="1001713"/>
          <p14:tracePt t="35759" x="4127500" y="1014413"/>
          <p14:tracePt t="35765" x="4114800" y="1014413"/>
          <p14:tracePt t="35773" x="4086225" y="1028700"/>
          <p14:tracePt t="35791" x="4073525" y="1028700"/>
          <p14:tracePt t="35797" x="4073525" y="1042988"/>
          <p14:tracePt t="35805" x="4059238" y="1042988"/>
          <p14:tracePt t="35813" x="4059238" y="1055688"/>
          <p14:tracePt t="35824" x="4044950" y="1084263"/>
          <p14:tracePt t="35829" x="4044950" y="1096963"/>
          <p14:tracePt t="35837" x="4032250" y="1123950"/>
          <p14:tracePt t="35851" x="4032250" y="1138238"/>
          <p14:tracePt t="35856" x="4032250" y="1165225"/>
          <p14:tracePt t="35865" x="4032250" y="1179513"/>
          <p14:tracePt t="35869" x="4032250" y="1193800"/>
          <p14:tracePt t="35877" x="4032250" y="1206500"/>
          <p14:tracePt t="35888" x="4032250" y="1220788"/>
          <p14:tracePt t="35893" x="4032250" y="1235075"/>
          <p14:tracePt t="35903" x="4032250" y="1247775"/>
          <p14:tracePt t="35909" x="4059238" y="1276350"/>
          <p14:tracePt t="35919" x="4059238" y="1289050"/>
          <p14:tracePt t="35927" x="4073525" y="1303338"/>
          <p14:tracePt t="35935" x="4086225" y="1316038"/>
          <p14:tracePt t="35952" x="4100513" y="1316038"/>
          <p14:tracePt t="35969" x="4183063" y="1330325"/>
          <p14:tracePt t="35975" x="4224338" y="1316038"/>
          <p14:tracePt t="35984" x="4278313" y="1303338"/>
          <p14:tracePt t="35993" x="4306888" y="1289050"/>
          <p14:tracePt t="35999" x="4348163" y="1262063"/>
          <p14:tracePt t="36007" x="4387850" y="1235075"/>
          <p14:tracePt t="36015" x="4416425" y="1220788"/>
          <p14:tracePt t="36024" x="4457700" y="1206500"/>
          <p14:tracePt t="36031" x="4484688" y="1193800"/>
          <p14:tracePt t="36039" x="4511675" y="1193800"/>
          <p14:tracePt t="36047" x="4525963" y="1193800"/>
          <p14:tracePt t="36057" x="4567238" y="1179513"/>
          <p14:tracePt t="36063" x="4594225" y="1179513"/>
          <p14:tracePt t="36071" x="4608513" y="1179513"/>
          <p14:tracePt t="36083" x="4621213" y="1179513"/>
          <p14:tracePt t="36089" x="4635500" y="1179513"/>
          <p14:tracePt t="36095" x="4635500" y="1165225"/>
          <p14:tracePt t="36135" x="4649788" y="1165225"/>
          <p14:tracePt t="36146" x="4649788" y="1152525"/>
          <p14:tracePt t="36151" x="4649788" y="1138238"/>
          <p14:tracePt t="36161" x="4649788" y="1123950"/>
          <p14:tracePt t="36168" x="4662488" y="1111250"/>
          <p14:tracePt t="36179" x="4662488" y="1096963"/>
          <p14:tracePt t="36183" x="4662488" y="1069975"/>
          <p14:tracePt t="36193" x="4662488" y="1055688"/>
          <p14:tracePt t="36201" x="4662488" y="1042988"/>
          <p14:tracePt t="36210" x="4662488" y="1028700"/>
          <p14:tracePt t="36218" x="4662488" y="1014413"/>
          <p14:tracePt t="36225" x="4649788" y="987425"/>
          <p14:tracePt t="36241" x="4635500" y="973138"/>
          <p14:tracePt t="36265" x="4621213" y="960438"/>
          <p14:tracePt t="36273" x="4608513" y="960438"/>
          <p14:tracePt t="36281" x="4608513" y="946150"/>
          <p14:tracePt t="36290" x="4594225" y="946150"/>
          <p14:tracePt t="36297" x="4567238" y="933450"/>
          <p14:tracePt t="36305" x="4538663" y="933450"/>
          <p14:tracePt t="36313" x="4498975" y="919163"/>
          <p14:tracePt t="36324" x="4484688" y="904875"/>
          <p14:tracePt t="36329" x="4457700" y="904875"/>
          <p14:tracePt t="36337" x="4402138" y="892175"/>
          <p14:tracePt t="36345" x="4375150" y="877888"/>
          <p14:tracePt t="36355" x="4348163" y="877888"/>
          <p14:tracePt t="36362" x="4292600" y="877888"/>
          <p14:tracePt t="36369" x="4278313" y="877888"/>
          <p14:tracePt t="36385" x="4251325" y="877888"/>
          <p14:tracePt t="36395" x="4224338" y="877888"/>
          <p14:tracePt t="36401" x="4210050" y="877888"/>
          <p14:tracePt t="36414" x="4197350" y="877888"/>
          <p14:tracePt t="36418" x="4183063" y="877888"/>
          <p14:tracePt t="36425" x="4168775" y="877888"/>
          <p14:tracePt t="36433" x="4156075" y="892175"/>
          <p14:tracePt t="36442" x="4141788" y="892175"/>
          <p14:tracePt t="36451" x="4127500" y="892175"/>
          <p14:tracePt t="36457" x="4086225" y="904875"/>
          <p14:tracePt t="36468" x="4059238" y="904875"/>
          <p14:tracePt t="36475" x="4032250" y="919163"/>
          <p14:tracePt t="36483" x="4005263" y="919163"/>
          <p14:tracePt t="36491" x="3963988" y="919163"/>
          <p14:tracePt t="36499" x="3935413" y="933450"/>
          <p14:tracePt t="36507" x="3854450" y="946150"/>
          <p14:tracePt t="36515" x="3825875" y="946150"/>
          <p14:tracePt t="36525" x="3798888" y="946150"/>
          <p14:tracePt t="36531" x="3771900" y="960438"/>
          <p14:tracePt t="36539" x="3757613" y="960438"/>
          <p14:tracePt t="36547" x="3743325" y="973138"/>
          <p14:tracePt t="36571" x="3730625" y="987425"/>
          <p14:tracePt t="36587" x="3716338" y="1001713"/>
          <p14:tracePt t="36597" x="3716338" y="1014413"/>
          <p14:tracePt t="36603" x="3703638" y="1014413"/>
          <p14:tracePt t="36616" x="3703638" y="1028700"/>
          <p14:tracePt t="36620" x="3689350" y="1028700"/>
          <p14:tracePt t="36631" x="3689350" y="1042988"/>
          <p14:tracePt t="36635" x="3689350" y="1055688"/>
          <p14:tracePt t="36646" x="3675063" y="1055688"/>
          <p14:tracePt t="36651" x="3675063" y="1069975"/>
          <p14:tracePt t="36660" x="3675063" y="1084263"/>
          <p14:tracePt t="36668" x="3675063" y="1096963"/>
          <p14:tracePt t="36677" x="3675063" y="1111250"/>
          <p14:tracePt t="36683" x="3675063" y="1123950"/>
          <p14:tracePt t="36691" x="3675063" y="1138238"/>
          <p14:tracePt t="36699" x="3675063" y="1152525"/>
          <p14:tracePt t="36708" x="3675063" y="1179513"/>
          <p14:tracePt t="36715" x="3675063" y="1193800"/>
          <p14:tracePt t="36723" x="3689350" y="1206500"/>
          <p14:tracePt t="36731" x="3703638" y="1220788"/>
          <p14:tracePt t="36740" x="3716338" y="1235075"/>
          <p14:tracePt t="36749" x="3730625" y="1247775"/>
          <p14:tracePt t="36755" x="3730625" y="1262063"/>
          <p14:tracePt t="36765" x="3743325" y="1262063"/>
          <p14:tracePt t="36774" x="3757613" y="1276350"/>
          <p14:tracePt t="36781" x="3784600" y="1289050"/>
          <p14:tracePt t="36789" x="3798888" y="1303338"/>
          <p14:tracePt t="36797" x="3813175" y="1303338"/>
          <p14:tracePt t="36805" x="3813175" y="1316038"/>
          <p14:tracePt t="36813" x="3854450" y="1330325"/>
          <p14:tracePt t="36823" x="3867150" y="1344613"/>
          <p14:tracePt t="36830" x="3894138" y="1357313"/>
          <p14:tracePt t="36837" x="3922713" y="1371600"/>
          <p14:tracePt t="36848" x="3949700" y="1385888"/>
          <p14:tracePt t="36853" x="4005263" y="1398588"/>
          <p14:tracePt t="36864" x="4032250" y="1398588"/>
          <p14:tracePt t="36869" x="4059238" y="1398588"/>
          <p14:tracePt t="36881" x="4086225" y="1398588"/>
          <p14:tracePt t="36885" x="4114800" y="1398588"/>
          <p14:tracePt t="36895" x="4141788" y="1398588"/>
          <p14:tracePt t="36901" x="4183063" y="1398588"/>
          <p14:tracePt t="36912" x="4210050" y="1385888"/>
          <p14:tracePt t="36918" x="4224338" y="1385888"/>
          <p14:tracePt t="36925" x="4237038" y="1371600"/>
          <p14:tracePt t="36933" x="4251325" y="1371600"/>
          <p14:tracePt t="36943" x="4278313" y="1357313"/>
          <p14:tracePt t="36949" x="4292600" y="1344613"/>
          <p14:tracePt t="36972" x="4348163" y="1303338"/>
          <p14:tracePt t="36976" x="4375150" y="1289050"/>
          <p14:tracePt t="36981" x="4387850" y="1276350"/>
          <p14:tracePt t="36989" x="4402138" y="1262063"/>
          <p14:tracePt t="37008" x="4416425" y="1247775"/>
          <p14:tracePt t="37029" x="4416425" y="1235075"/>
          <p14:tracePt t="37045" x="4429125" y="1235075"/>
          <p14:tracePt t="37097" x="4429125" y="1220788"/>
          <p14:tracePt t="37119" x="4429125" y="1206500"/>
          <p14:tracePt t="37129" x="4429125" y="1193800"/>
          <p14:tracePt t="37135" x="4429125" y="1179513"/>
          <p14:tracePt t="37369" x="0" y="0"/>
        </p14:tracePtLst>
        <p14:tracePtLst>
          <p14:tracePt t="39681" x="2208213" y="260350"/>
          <p14:tracePt t="39686" x="2181225" y="260350"/>
          <p14:tracePt t="39691" x="2152650" y="260350"/>
          <p14:tracePt t="39697" x="2084388" y="247650"/>
          <p14:tracePt t="39708" x="2043113" y="247650"/>
          <p14:tracePt t="39714" x="1960563" y="247650"/>
          <p14:tracePt t="39721" x="1892300" y="247650"/>
          <p14:tracePt t="39729" x="1851025" y="247650"/>
          <p14:tracePt t="39737" x="1782763" y="233363"/>
          <p14:tracePt t="39745" x="1700213" y="233363"/>
          <p14:tracePt t="39754" x="1658938" y="233363"/>
          <p14:tracePt t="39761" x="1590675" y="233363"/>
          <p14:tracePt t="39771" x="1522413" y="233363"/>
          <p14:tracePt t="39779" x="1495425" y="233363"/>
          <p14:tracePt t="39785" x="1425575" y="247650"/>
          <p14:tracePt t="39795" x="1398588" y="247650"/>
          <p14:tracePt t="39805" x="1330325" y="260350"/>
          <p14:tracePt t="39811" x="1303338" y="274638"/>
          <p14:tracePt t="39819" x="1235075" y="287338"/>
          <p14:tracePt t="39827" x="1206500" y="287338"/>
          <p14:tracePt t="39835" x="1138238" y="301625"/>
          <p14:tracePt t="39843" x="1111250" y="315913"/>
          <p14:tracePt t="39852" x="1028700" y="315913"/>
          <p14:tracePt t="39862" x="987425" y="328613"/>
          <p14:tracePt t="39868" x="904875" y="328613"/>
          <p14:tracePt t="39875" x="863600" y="328613"/>
          <p14:tracePt t="39884" x="809625" y="328613"/>
          <p14:tracePt t="39891" x="727075" y="328613"/>
          <p14:tracePt t="39899" x="685800" y="342900"/>
          <p14:tracePt t="39907" x="603250" y="342900"/>
          <p14:tracePt t="39916" x="561975" y="357188"/>
          <p14:tracePt t="39923" x="534988" y="369888"/>
          <p14:tracePt t="39931" x="479425" y="384175"/>
          <p14:tracePt t="39939" x="452438" y="398463"/>
          <p14:tracePt t="39947" x="438150" y="411163"/>
          <p14:tracePt t="39955" x="425450" y="438150"/>
          <p14:tracePt t="39963" x="398463" y="466725"/>
          <p14:tracePt t="39973" x="398463" y="493713"/>
          <p14:tracePt t="39979" x="384175" y="508000"/>
          <p14:tracePt t="39986" x="384175" y="534988"/>
          <p14:tracePt t="40007" x="369888" y="603250"/>
          <p14:tracePt t="40019" x="357188" y="644525"/>
          <p14:tracePt t="40027" x="357188" y="658813"/>
          <p14:tracePt t="40038" x="357188" y="700088"/>
          <p14:tracePt t="40044" x="357188" y="727075"/>
          <p14:tracePt t="40053" x="369888" y="754063"/>
          <p14:tracePt t="40059" x="384175" y="781050"/>
          <p14:tracePt t="40073" x="438150" y="850900"/>
          <p14:tracePt t="40079" x="493713" y="892175"/>
          <p14:tracePt t="40085" x="561975" y="946150"/>
          <p14:tracePt t="40093" x="644525" y="987425"/>
          <p14:tracePt t="40101" x="741363" y="1014413"/>
          <p14:tracePt t="40109" x="850900" y="1042988"/>
          <p14:tracePt t="40119" x="960438" y="1055688"/>
          <p14:tracePt t="40125" x="1055688" y="1069975"/>
          <p14:tracePt t="40134" x="1165225" y="1069975"/>
          <p14:tracePt t="40142" x="1220788" y="1069975"/>
          <p14:tracePt t="40153" x="1316038" y="1069975"/>
          <p14:tracePt t="40158" x="1398588" y="1055688"/>
          <p14:tracePt t="40165" x="1481138" y="1028700"/>
          <p14:tracePt t="40173" x="1522413" y="1014413"/>
          <p14:tracePt t="40181" x="1563688" y="987425"/>
          <p14:tracePt t="40189" x="1590675" y="973138"/>
          <p14:tracePt t="40197" x="1604963" y="946150"/>
          <p14:tracePt t="40205" x="1631950" y="919163"/>
          <p14:tracePt t="40213" x="1646238" y="904875"/>
          <p14:tracePt t="40221" x="1658938" y="877888"/>
          <p14:tracePt t="40229" x="1673225" y="863600"/>
          <p14:tracePt t="40238" x="1687513" y="850900"/>
          <p14:tracePt t="40245" x="1700213" y="822325"/>
          <p14:tracePt t="40254" x="1714500" y="809625"/>
          <p14:tracePt t="40261" x="1714500" y="795338"/>
          <p14:tracePt t="40275" x="1728788" y="781050"/>
          <p14:tracePt t="40278" x="1728788" y="768350"/>
          <p14:tracePt t="40287" x="1741488" y="768350"/>
          <p14:tracePt t="40293" x="1741488" y="754063"/>
          <p14:tracePt t="40311" x="1755775" y="741363"/>
          <p14:tracePt t="40325" x="1755775" y="727075"/>
          <p14:tracePt t="40337" x="1768475" y="727075"/>
          <p14:tracePt t="40341" x="1768475" y="712788"/>
          <p14:tracePt t="40350" x="1768475" y="700088"/>
          <p14:tracePt t="40365" x="1768475" y="685800"/>
          <p14:tracePt t="40375" x="1768475" y="671513"/>
          <p14:tracePt t="40385" x="1755775" y="658813"/>
          <p14:tracePt t="40394" x="1741488" y="644525"/>
          <p14:tracePt t="40399" x="1728788" y="644525"/>
          <p14:tracePt t="40407" x="1714500" y="630238"/>
          <p14:tracePt t="40416" x="1687513" y="617538"/>
          <p14:tracePt t="40423" x="1658938" y="617538"/>
          <p14:tracePt t="40431" x="1617663" y="603250"/>
          <p14:tracePt t="40443" x="1590675" y="603250"/>
          <p14:tracePt t="40448" x="1563688" y="590550"/>
          <p14:tracePt t="40457" x="1481138" y="590550"/>
          <p14:tracePt t="40463" x="1439863" y="576263"/>
          <p14:tracePt t="40472" x="1412875" y="576263"/>
          <p14:tracePt t="40479" x="1330325" y="576263"/>
          <p14:tracePt t="40487" x="1289050" y="561975"/>
          <p14:tracePt t="40495" x="1262063" y="561975"/>
          <p14:tracePt t="40508" x="1235075" y="561975"/>
          <p14:tracePt t="40511" x="1179513" y="561975"/>
          <p14:tracePt t="40521" x="1152525" y="561975"/>
          <p14:tracePt t="40527" x="1123950" y="561975"/>
          <p14:tracePt t="40539" x="1082675" y="561975"/>
          <p14:tracePt t="40543" x="1055688" y="561975"/>
          <p14:tracePt t="40553" x="1042988" y="561975"/>
          <p14:tracePt t="40559" x="1014413" y="561975"/>
          <p14:tracePt t="40571" x="1001713" y="561975"/>
          <p14:tracePt t="40575" x="946150" y="561975"/>
          <p14:tracePt t="40583" x="919163" y="561975"/>
          <p14:tracePt t="40591" x="892175" y="561975"/>
          <p14:tracePt t="40600" x="863600" y="561975"/>
          <p14:tracePt t="40607" x="850900" y="561975"/>
          <p14:tracePt t="40615" x="795338" y="576263"/>
          <p14:tracePt t="40623" x="781050" y="576263"/>
          <p14:tracePt t="40633" x="754063" y="590550"/>
          <p14:tracePt t="40641" x="727075" y="590550"/>
          <p14:tracePt t="40649" x="700088" y="603250"/>
          <p14:tracePt t="40657" x="658813" y="617538"/>
          <p14:tracePt t="40665" x="603250" y="630238"/>
          <p14:tracePt t="40673" x="576263" y="630238"/>
          <p14:tracePt t="40682" x="549275" y="630238"/>
          <p14:tracePt t="40689" x="534988" y="630238"/>
          <p14:tracePt t="40697" x="520700" y="630238"/>
          <p14:tracePt t="40705" x="508000" y="644525"/>
          <p14:tracePt t="40713" x="493713" y="644525"/>
          <p14:tracePt t="40721" x="466725" y="644525"/>
          <p14:tracePt t="40729" x="452438" y="658813"/>
          <p14:tracePt t="40737" x="425450" y="658813"/>
          <p14:tracePt t="40745" x="411163" y="658813"/>
          <p14:tracePt t="40754" x="398463" y="671513"/>
          <p14:tracePt t="40761" x="384175" y="685800"/>
          <p14:tracePt t="40769" x="369888" y="700088"/>
          <p14:tracePt t="40777" x="357188" y="700088"/>
          <p14:tracePt t="40787" x="357188" y="712788"/>
          <p14:tracePt t="40804" x="342900" y="727075"/>
          <p14:tracePt t="40819" x="342900" y="741363"/>
          <p14:tracePt t="40835" x="342900" y="754063"/>
          <p14:tracePt t="40857" x="342900" y="768350"/>
          <p14:tracePt t="40873" x="342900" y="781050"/>
          <p14:tracePt t="40881" x="342900" y="795338"/>
          <p14:tracePt t="40889" x="342900" y="809625"/>
          <p14:tracePt t="40898" x="357188" y="836613"/>
          <p14:tracePt t="40905" x="369888" y="850900"/>
          <p14:tracePt t="40913" x="384175" y="863600"/>
          <p14:tracePt t="40921" x="425450" y="892175"/>
          <p14:tracePt t="40931" x="452438" y="904875"/>
          <p14:tracePt t="40941" x="508000" y="933450"/>
          <p14:tracePt t="40947" x="561975" y="933450"/>
          <p14:tracePt t="40971" x="671513" y="960438"/>
          <p14:tracePt t="40976" x="712788" y="960438"/>
          <p14:tracePt t="40979" x="754063" y="973138"/>
          <p14:tracePt t="40987" x="795338" y="973138"/>
          <p14:tracePt t="40995" x="836613" y="987425"/>
          <p14:tracePt t="41005" x="877888" y="987425"/>
          <p14:tracePt t="41010" x="919163" y="987425"/>
          <p14:tracePt t="41018" x="946150" y="987425"/>
          <p14:tracePt t="41027" x="973138" y="987425"/>
          <p14:tracePt t="41034" x="987425" y="987425"/>
          <p14:tracePt t="41042" x="1001713" y="987425"/>
          <p14:tracePt t="41053" x="1014413" y="987425"/>
          <p14:tracePt t="41058" x="1014413" y="973138"/>
          <p14:tracePt t="41205" x="0" y="0"/>
        </p14:tracePtLst>
      </p14:laserTrace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p:txBody>
          <a:bodyPr>
            <a:normAutofit fontScale="90000"/>
          </a:bodyPr>
          <a:lstStyle/>
          <a:p>
            <a:r>
              <a:rPr lang="en-US" dirty="0"/>
              <a:t>Pay careful attention to analyzing data quality</a:t>
            </a:r>
            <a:br>
              <a:rPr lang="en-US" dirty="0"/>
            </a:br>
            <a:br>
              <a:rPr lang="en-US" dirty="0"/>
            </a:br>
            <a:r>
              <a:rPr lang="en-US" dirty="0"/>
              <a:t>Only enter quality data into EPP – it will determine your national trends</a:t>
            </a:r>
            <a:br>
              <a:rPr lang="en-US" dirty="0"/>
            </a:br>
            <a:endParaRPr lang="en-US" dirty="0"/>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p:txBody>
          <a:bodyPr/>
          <a:lstStyle/>
          <a:p>
            <a:r>
              <a:rPr lang="en-US" dirty="0">
                <a:solidFill>
                  <a:schemeClr val="tx1"/>
                </a:solidFill>
              </a:rPr>
              <a:t>Routine testing data introduces numerous challenges to discerning true epidemiological trends from reporting artifacts</a:t>
            </a:r>
          </a:p>
          <a:p>
            <a:pPr lvl="1"/>
            <a:r>
              <a:rPr lang="en-US" dirty="0">
                <a:solidFill>
                  <a:schemeClr val="tx1"/>
                </a:solidFill>
              </a:rPr>
              <a:t>Service provision has changed with routine testing introduction.</a:t>
            </a:r>
          </a:p>
          <a:p>
            <a:pPr lvl="1"/>
            <a:r>
              <a:rPr lang="en-US" dirty="0">
                <a:solidFill>
                  <a:schemeClr val="tx1"/>
                </a:solidFill>
              </a:rPr>
              <a:t>Coverage normally scales up for years as the system expands then stabilizes as it matures.</a:t>
            </a:r>
          </a:p>
          <a:p>
            <a:pPr lvl="1"/>
            <a:r>
              <a:rPr lang="en-US" dirty="0">
                <a:solidFill>
                  <a:schemeClr val="tx1"/>
                </a:solidFill>
              </a:rPr>
              <a:t>Reporting often problematic, especially before electronic reporting systems became common. Make sure it is timely &amp; complete.</a:t>
            </a:r>
          </a:p>
          <a:p>
            <a:r>
              <a:rPr lang="en-US" dirty="0">
                <a:solidFill>
                  <a:schemeClr val="tx1"/>
                </a:solidFill>
              </a:rPr>
              <a:t>Before using ANC-RT data:</a:t>
            </a:r>
          </a:p>
          <a:p>
            <a:pPr lvl="1"/>
            <a:r>
              <a:rPr lang="en-US" dirty="0">
                <a:solidFill>
                  <a:schemeClr val="tx1"/>
                </a:solidFill>
              </a:rPr>
              <a:t>Look for sharp increases or decreases; true trends should be stable</a:t>
            </a:r>
          </a:p>
          <a:p>
            <a:pPr lvl="1"/>
            <a:r>
              <a:rPr lang="en-US" dirty="0">
                <a:solidFill>
                  <a:schemeClr val="tx1"/>
                </a:solidFill>
              </a:rPr>
              <a:t>Make sure women known to be positive already are included</a:t>
            </a:r>
          </a:p>
          <a:p>
            <a:pPr lvl="1"/>
            <a:r>
              <a:rPr lang="en-US" dirty="0">
                <a:solidFill>
                  <a:schemeClr val="tx1"/>
                </a:solidFill>
              </a:rPr>
              <a:t>Make sure only the first test at ANC visit is included for each women</a:t>
            </a:r>
          </a:p>
          <a:p>
            <a:pPr lvl="1"/>
            <a:r>
              <a:rPr lang="en-US" dirty="0">
                <a:solidFill>
                  <a:schemeClr val="tx1"/>
                </a:solidFill>
              </a:rPr>
              <a:t>Include first tests occurring at </a:t>
            </a:r>
            <a:r>
              <a:rPr lang="en-US" dirty="0" err="1">
                <a:solidFill>
                  <a:schemeClr val="tx1"/>
                </a:solidFill>
              </a:rPr>
              <a:t>labour</a:t>
            </a:r>
            <a:r>
              <a:rPr lang="en-US" dirty="0">
                <a:solidFill>
                  <a:schemeClr val="tx1"/>
                </a:solidFill>
              </a:rPr>
              <a:t> and delivery</a:t>
            </a:r>
          </a:p>
          <a:p>
            <a:pPr lvl="1"/>
            <a:r>
              <a:rPr lang="en-US" dirty="0">
                <a:solidFill>
                  <a:schemeClr val="tx1"/>
                </a:solidFill>
              </a:rPr>
              <a:t>Watch for: false positives, changes in testing algorithms, stockouts and their impacts, and rates of refusal</a:t>
            </a:r>
          </a:p>
          <a:p>
            <a:pPr lvl="1"/>
            <a:r>
              <a:rPr lang="en-US" dirty="0">
                <a:solidFill>
                  <a:schemeClr val="tx1"/>
                </a:solidFill>
              </a:rPr>
              <a:t>Consider quality assurance reviews and how the results compare with household survey data to understand data issues and biases</a:t>
            </a:r>
          </a:p>
        </p:txBody>
      </p:sp>
      <p:pic>
        <p:nvPicPr>
          <p:cNvPr id="21" name="Picture 20">
            <a:extLst>
              <a:ext uri="{FF2B5EF4-FFF2-40B4-BE49-F238E27FC236}">
                <a16:creationId xmlns:a16="http://schemas.microsoft.com/office/drawing/2014/main" id="{1F3A4F28-6A63-4ABF-B09C-9CBE485A843C}"/>
              </a:ext>
            </a:extLst>
          </p:cNvPr>
          <p:cNvPicPr>
            <a:picLocks noChangeAspect="1"/>
          </p:cNvPicPr>
          <p:nvPr/>
        </p:nvPicPr>
        <p:blipFill>
          <a:blip r:embed="rId3"/>
          <a:stretch>
            <a:fillRect/>
          </a:stretch>
        </p:blipFill>
        <p:spPr>
          <a:xfrm>
            <a:off x="14068" y="527222"/>
            <a:ext cx="3432517" cy="268966"/>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mc:Choice xmlns:p14="http://schemas.microsoft.com/office/powerpoint/2010/main" Requires="p14">
      <p:transition spd="slow" p14:dur="2000" advTm="120821"/>
    </mc:Choice>
    <mc:Fallback>
      <p:transition spd="slow" advTm="12082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EC0203-830D-4F51-99AD-2F6112738478}"/>
              </a:ext>
            </a:extLst>
          </p:cNvPr>
          <p:cNvPicPr>
            <a:picLocks noChangeAspect="1"/>
          </p:cNvPicPr>
          <p:nvPr/>
        </p:nvPicPr>
        <p:blipFill>
          <a:blip r:embed="rId3"/>
          <a:stretch>
            <a:fillRect/>
          </a:stretch>
        </p:blipFill>
        <p:spPr>
          <a:xfrm>
            <a:off x="3915141" y="404647"/>
            <a:ext cx="3019048" cy="5800000"/>
          </a:xfrm>
          <a:prstGeom prst="rect">
            <a:avLst/>
          </a:prstGeom>
          <a:ln w="38100">
            <a:solidFill>
              <a:schemeClr val="accent5"/>
            </a:solidFill>
          </a:ln>
        </p:spPr>
      </p:pic>
      <p:sp>
        <p:nvSpPr>
          <p:cNvPr id="2" name="Title 1">
            <a:extLst>
              <a:ext uri="{FF2B5EF4-FFF2-40B4-BE49-F238E27FC236}">
                <a16:creationId xmlns:a16="http://schemas.microsoft.com/office/drawing/2014/main" id="{A16CDABE-A395-43A7-9FAE-DD3F46F44D54}"/>
              </a:ext>
            </a:extLst>
          </p:cNvPr>
          <p:cNvSpPr>
            <a:spLocks noGrp="1"/>
          </p:cNvSpPr>
          <p:nvPr>
            <p:ph type="title"/>
          </p:nvPr>
        </p:nvSpPr>
        <p:spPr>
          <a:xfrm>
            <a:off x="252919" y="1123837"/>
            <a:ext cx="2947482" cy="1891925"/>
          </a:xfrm>
        </p:spPr>
        <p:txBody>
          <a:bodyPr>
            <a:normAutofit fontScale="90000"/>
          </a:bodyPr>
          <a:lstStyle/>
          <a:p>
            <a:r>
              <a:rPr lang="en-US" dirty="0"/>
              <a:t>Be sure to document changes with the ‘Source’ button</a:t>
            </a:r>
          </a:p>
        </p:txBody>
      </p:sp>
      <p:sp>
        <p:nvSpPr>
          <p:cNvPr id="4" name="Rectangle: Rounded Corners 3">
            <a:extLst>
              <a:ext uri="{FF2B5EF4-FFF2-40B4-BE49-F238E27FC236}">
                <a16:creationId xmlns:a16="http://schemas.microsoft.com/office/drawing/2014/main" id="{6898B5C2-1EE8-4277-98BF-6FCC1A22CEB8}"/>
              </a:ext>
            </a:extLst>
          </p:cNvPr>
          <p:cNvSpPr/>
          <p:nvPr/>
        </p:nvSpPr>
        <p:spPr>
          <a:xfrm>
            <a:off x="6067863" y="5452946"/>
            <a:ext cx="881877" cy="390293"/>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5EDCD6-8A0B-4BE2-B0D8-2ACCB22086BC}"/>
              </a:ext>
            </a:extLst>
          </p:cNvPr>
          <p:cNvPicPr>
            <a:picLocks noChangeAspect="1"/>
          </p:cNvPicPr>
          <p:nvPr/>
        </p:nvPicPr>
        <p:blipFill>
          <a:blip r:embed="rId4"/>
          <a:stretch>
            <a:fillRect/>
          </a:stretch>
        </p:blipFill>
        <p:spPr>
          <a:xfrm>
            <a:off x="7309931" y="305312"/>
            <a:ext cx="4629150" cy="3743325"/>
          </a:xfrm>
          <a:prstGeom prst="rect">
            <a:avLst/>
          </a:prstGeom>
        </p:spPr>
      </p:pic>
      <p:cxnSp>
        <p:nvCxnSpPr>
          <p:cNvPr id="8" name="Straight Arrow Connector 7">
            <a:extLst>
              <a:ext uri="{FF2B5EF4-FFF2-40B4-BE49-F238E27FC236}">
                <a16:creationId xmlns:a16="http://schemas.microsoft.com/office/drawing/2014/main" id="{5F07B7AD-2808-41E4-B68B-AC1B20E32640}"/>
              </a:ext>
            </a:extLst>
          </p:cNvPr>
          <p:cNvCxnSpPr>
            <a:cxnSpLocks/>
          </p:cNvCxnSpPr>
          <p:nvPr/>
        </p:nvCxnSpPr>
        <p:spPr>
          <a:xfrm flipV="1">
            <a:off x="6949740" y="4048637"/>
            <a:ext cx="604611" cy="1404310"/>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F56C620D-3678-4D5E-9E3D-6EDE51B09192}"/>
              </a:ext>
            </a:extLst>
          </p:cNvPr>
          <p:cNvPicPr>
            <a:picLocks noChangeAspect="1"/>
          </p:cNvPicPr>
          <p:nvPr/>
        </p:nvPicPr>
        <p:blipFill rotWithShape="1">
          <a:blip r:embed="rId5"/>
          <a:srcRect t="4394" r="8576" b="6695"/>
          <a:stretch/>
        </p:blipFill>
        <p:spPr>
          <a:xfrm>
            <a:off x="9102462" y="4628952"/>
            <a:ext cx="2293036" cy="1505243"/>
          </a:xfrm>
          <a:prstGeom prst="rect">
            <a:avLst/>
          </a:prstGeom>
        </p:spPr>
      </p:pic>
      <p:sp>
        <p:nvSpPr>
          <p:cNvPr id="11" name="TextBox 10">
            <a:extLst>
              <a:ext uri="{FF2B5EF4-FFF2-40B4-BE49-F238E27FC236}">
                <a16:creationId xmlns:a16="http://schemas.microsoft.com/office/drawing/2014/main" id="{0F2C9891-1998-4D5C-98B9-DD485BA50041}"/>
              </a:ext>
            </a:extLst>
          </p:cNvPr>
          <p:cNvSpPr txBox="1"/>
          <p:nvPr/>
        </p:nvSpPr>
        <p:spPr>
          <a:xfrm>
            <a:off x="7607250" y="4919909"/>
            <a:ext cx="1350499" cy="923330"/>
          </a:xfrm>
          <a:prstGeom prst="rect">
            <a:avLst/>
          </a:prstGeom>
          <a:noFill/>
        </p:spPr>
        <p:txBody>
          <a:bodyPr wrap="square" rtlCol="0">
            <a:spAutoFit/>
          </a:bodyPr>
          <a:lstStyle/>
          <a:p>
            <a:r>
              <a:rPr lang="en-US" b="1" dirty="0">
                <a:solidFill>
                  <a:srgbClr val="FF0000"/>
                </a:solidFill>
              </a:rPr>
              <a:t>Red </a:t>
            </a:r>
            <a:r>
              <a:rPr lang="en-US" dirty="0"/>
              <a:t>means</a:t>
            </a:r>
          </a:p>
          <a:p>
            <a:r>
              <a:rPr lang="en-US" dirty="0"/>
              <a:t>‘comments here’</a:t>
            </a:r>
          </a:p>
        </p:txBody>
      </p:sp>
      <p:pic>
        <p:nvPicPr>
          <p:cNvPr id="12" name="Picture 11">
            <a:extLst>
              <a:ext uri="{FF2B5EF4-FFF2-40B4-BE49-F238E27FC236}">
                <a16:creationId xmlns:a16="http://schemas.microsoft.com/office/drawing/2014/main" id="{204B1FE4-259B-4AF5-857F-89E0043B7D53}"/>
              </a:ext>
            </a:extLst>
          </p:cNvPr>
          <p:cNvPicPr>
            <a:picLocks noChangeAspect="1"/>
          </p:cNvPicPr>
          <p:nvPr/>
        </p:nvPicPr>
        <p:blipFill>
          <a:blip r:embed="rId6"/>
          <a:stretch>
            <a:fillRect/>
          </a:stretch>
        </p:blipFill>
        <p:spPr>
          <a:xfrm>
            <a:off x="14068" y="527222"/>
            <a:ext cx="3432517" cy="268966"/>
          </a:xfrm>
          <a:prstGeom prst="rect">
            <a:avLst/>
          </a:prstGeom>
        </p:spPr>
      </p:pic>
    </p:spTree>
    <p:extLst>
      <p:ext uri="{BB962C8B-B14F-4D97-AF65-F5344CB8AC3E}">
        <p14:creationId xmlns:p14="http://schemas.microsoft.com/office/powerpoint/2010/main" val="1845577357"/>
      </p:ext>
    </p:extLst>
  </p:cSld>
  <p:clrMapOvr>
    <a:masterClrMapping/>
  </p:clrMapOvr>
  <mc:AlternateContent xmlns:mc="http://schemas.openxmlformats.org/markup-compatibility/2006">
    <mc:Choice xmlns:p14="http://schemas.microsoft.com/office/powerpoint/2010/main" Requires="p14">
      <p:transition spd="slow" p14:dur="2000" advTm="47766"/>
    </mc:Choice>
    <mc:Fallback>
      <p:transition spd="slow" advTm="47766"/>
    </mc:Fallback>
  </mc:AlternateContent>
  <p:extLst>
    <p:ext uri="{3A86A75C-4F4B-4683-9AE1-C65F6400EC91}">
      <p14:laserTraceLst xmlns:p14="http://schemas.microsoft.com/office/powerpoint/2010/main">
        <p14:tracePtLst>
          <p14:tracePt t="2533" x="6829425" y="5513388"/>
          <p14:tracePt t="2542" x="6816725" y="5500688"/>
          <p14:tracePt t="2587" x="6802438" y="5500688"/>
          <p14:tracePt t="2600" x="6802438" y="5486400"/>
          <p14:tracePt t="2608" x="6788150" y="5486400"/>
          <p14:tracePt t="2624" x="6775450" y="5472113"/>
          <p14:tracePt t="2632" x="6761163" y="5459413"/>
          <p14:tracePt t="2640" x="6761163" y="5445125"/>
          <p14:tracePt t="2649" x="6746875" y="5445125"/>
          <p14:tracePt t="2656" x="6719888" y="5430838"/>
          <p14:tracePt t="2665" x="6705600" y="5418138"/>
          <p14:tracePt t="2672" x="6678613" y="5418138"/>
          <p14:tracePt t="2681" x="6610350" y="5391150"/>
          <p14:tracePt t="2688" x="6554788" y="5376863"/>
          <p14:tracePt t="2696" x="6513513" y="5349875"/>
          <p14:tracePt t="2705" x="6445250" y="5335588"/>
          <p14:tracePt t="2713" x="6391275" y="5321300"/>
          <p14:tracePt t="2723" x="6308725" y="5308600"/>
          <p14:tracePt t="2729" x="6172200" y="5280025"/>
          <p14:tracePt t="2738" x="6102350" y="5267325"/>
          <p14:tracePt t="2746" x="6034088" y="5267325"/>
          <p14:tracePt t="2755" x="5965825" y="5267325"/>
          <p14:tracePt t="2760" x="5910263" y="5267325"/>
          <p14:tracePt t="2768" x="5842000" y="5267325"/>
          <p14:tracePt t="2776" x="5788025" y="5267325"/>
          <p14:tracePt t="2785" x="5718175" y="5267325"/>
          <p14:tracePt t="2792" x="5622925" y="5267325"/>
          <p14:tracePt t="2800" x="5581650" y="5280025"/>
          <p14:tracePt t="2808" x="5540375" y="5280025"/>
          <p14:tracePt t="2820" x="5513388" y="5280025"/>
          <p14:tracePt t="2824" x="5472113" y="5280025"/>
          <p14:tracePt t="2832" x="5445125" y="5294313"/>
          <p14:tracePt t="2840" x="5416550" y="5294313"/>
          <p14:tracePt t="2852" x="5375275" y="5308600"/>
          <p14:tracePt t="2856" x="5362575" y="5308600"/>
          <p14:tracePt t="2866" x="5362575" y="5321300"/>
          <p14:tracePt t="2874" x="5348288" y="5321300"/>
          <p14:tracePt t="2884" x="5348288" y="5335588"/>
          <p14:tracePt t="2890" x="5348288" y="5349875"/>
          <p14:tracePt t="2897" x="5335588" y="5362575"/>
          <p14:tracePt t="2906" x="5335588" y="5403850"/>
          <p14:tracePt t="2913" x="5335588" y="5430838"/>
          <p14:tracePt t="2922" x="5335588" y="5472113"/>
          <p14:tracePt t="2930" x="5335588" y="5513388"/>
          <p14:tracePt t="2938" x="5335588" y="5541963"/>
          <p14:tracePt t="2945" x="5335588" y="5595938"/>
          <p14:tracePt t="2964" x="5335588" y="5664200"/>
          <p14:tracePt t="2971" x="5348288" y="5705475"/>
          <p14:tracePt t="2978" x="5348288" y="5734050"/>
          <p14:tracePt t="2985" x="5362575" y="5746750"/>
          <p14:tracePt t="2994" x="5362575" y="5761038"/>
          <p14:tracePt t="3003" x="5375275" y="5773738"/>
          <p14:tracePt t="3009" x="5389563" y="5788025"/>
          <p14:tracePt t="3017" x="5403850" y="5802313"/>
          <p14:tracePt t="3025" x="5416550" y="5815013"/>
          <p14:tracePt t="3033" x="5445125" y="5829300"/>
          <p14:tracePt t="3044" x="5457825" y="5843588"/>
          <p14:tracePt t="3052" x="5499100" y="5856288"/>
          <p14:tracePt t="3058" x="5526088" y="5884863"/>
          <p14:tracePt t="3066" x="5581650" y="5897563"/>
          <p14:tracePt t="3075" x="5622925" y="5924550"/>
          <p14:tracePt t="3084" x="5678488" y="5938838"/>
          <p14:tracePt t="3089" x="5732463" y="5965825"/>
          <p14:tracePt t="3098" x="5815013" y="5994400"/>
          <p14:tracePt t="3105" x="5868988" y="6021388"/>
          <p14:tracePt t="3115" x="5951538" y="6048375"/>
          <p14:tracePt t="3121" x="6048375" y="6089650"/>
          <p14:tracePt t="3130" x="6130925" y="6103938"/>
          <p14:tracePt t="3139" x="6226175" y="6116638"/>
          <p14:tracePt t="3146" x="6350000" y="6130925"/>
          <p14:tracePt t="3155" x="6473825" y="6130925"/>
          <p14:tracePt t="3164" x="6569075" y="6130925"/>
          <p14:tracePt t="3171" x="6705600" y="6130925"/>
          <p14:tracePt t="3179" x="6870700" y="6130925"/>
          <p14:tracePt t="3188" x="6980238" y="6130925"/>
          <p14:tracePt t="3195" x="7145338" y="6130925"/>
          <p14:tracePt t="3204" x="7254875" y="6130925"/>
          <p14:tracePt t="3212" x="7391400" y="6116638"/>
          <p14:tracePt t="3220" x="7473950" y="6116638"/>
          <p14:tracePt t="3228" x="7542213" y="6103938"/>
          <p14:tracePt t="3236" x="7583488" y="6089650"/>
          <p14:tracePt t="3243" x="7612063" y="6076950"/>
          <p14:tracePt t="3252" x="7624763" y="6076950"/>
          <p14:tracePt t="3259" x="7639050" y="6076950"/>
          <p14:tracePt t="3267" x="7639050" y="6062663"/>
          <p14:tracePt t="3276" x="7653338" y="6062663"/>
          <p14:tracePt t="3284" x="7653338" y="6048375"/>
          <p14:tracePt t="3292" x="7666038" y="6021388"/>
          <p14:tracePt t="3302" x="7680325" y="5980113"/>
          <p14:tracePt t="3307" x="7693025" y="5938838"/>
          <p14:tracePt t="3317" x="7721600" y="5870575"/>
          <p14:tracePt t="3323" x="7734300" y="5829300"/>
          <p14:tracePt t="3334" x="7748588" y="5788025"/>
          <p14:tracePt t="3339" x="7762875" y="5746750"/>
          <p14:tracePt t="3348" x="7762875" y="5719763"/>
          <p14:tracePt t="3355" x="7775575" y="5678488"/>
          <p14:tracePt t="3367" x="7775575" y="5651500"/>
          <p14:tracePt t="3371" x="7775575" y="5637213"/>
          <p14:tracePt t="3379" x="7775575" y="5595938"/>
          <p14:tracePt t="3387" x="7762875" y="5581650"/>
          <p14:tracePt t="3395" x="7748588" y="5568950"/>
          <p14:tracePt t="3404" x="7734300" y="5541963"/>
          <p14:tracePt t="3413" x="7707313" y="5527675"/>
          <p14:tracePt t="3419" x="7693025" y="5500688"/>
          <p14:tracePt t="3428" x="7639050" y="5486400"/>
          <p14:tracePt t="3437" x="7612063" y="5459413"/>
          <p14:tracePt t="3446" x="7556500" y="5430838"/>
          <p14:tracePt t="3453" x="7515225" y="5403850"/>
          <p14:tracePt t="3464" x="7446963" y="5376863"/>
          <p14:tracePt t="3470" x="7391400" y="5349875"/>
          <p14:tracePt t="3478" x="7337425" y="5335588"/>
          <p14:tracePt t="3486" x="7281863" y="5308600"/>
          <p14:tracePt t="3493" x="7213600" y="5294313"/>
          <p14:tracePt t="3503" x="7145338" y="5267325"/>
          <p14:tracePt t="3510" x="7077075" y="5267325"/>
          <p14:tracePt t="3518" x="6994525" y="5253038"/>
          <p14:tracePt t="3526" x="6911975" y="5253038"/>
          <p14:tracePt t="3537" x="6816725" y="5253038"/>
          <p14:tracePt t="3541" x="6719888" y="5253038"/>
          <p14:tracePt t="3549" x="6637338" y="5253038"/>
          <p14:tracePt t="3557" x="6554788" y="5267325"/>
          <p14:tracePt t="3568" x="6459538" y="5280025"/>
          <p14:tracePt t="3574" x="6418263" y="5294313"/>
          <p14:tracePt t="3581" x="6350000" y="5308600"/>
          <p14:tracePt t="3589" x="6267450" y="5321300"/>
          <p14:tracePt t="3597" x="6226175" y="5321300"/>
          <p14:tracePt t="3606" x="6157913" y="5335588"/>
          <p14:tracePt t="3614" x="6102350" y="5349875"/>
          <p14:tracePt t="3622" x="6089650" y="5362575"/>
          <p14:tracePt t="3631" x="6048375" y="5362575"/>
          <p14:tracePt t="3637" x="6019800" y="5376863"/>
          <p14:tracePt t="3646" x="5992813" y="5376863"/>
          <p14:tracePt t="3653" x="5951538" y="5403850"/>
          <p14:tracePt t="3664" x="5938838" y="5403850"/>
          <p14:tracePt t="3673" x="5883275" y="5418138"/>
          <p14:tracePt t="3678" x="5842000" y="5418138"/>
          <p14:tracePt t="3685" x="5788025" y="5445125"/>
          <p14:tracePt t="3694" x="5759450" y="5445125"/>
          <p14:tracePt t="3704" x="5691188" y="5459413"/>
          <p14:tracePt t="3709" x="5649913" y="5472113"/>
          <p14:tracePt t="3718" x="5622925" y="5486400"/>
          <p14:tracePt t="3730" x="5554663" y="5513388"/>
          <p14:tracePt t="3736" x="5513388" y="5513388"/>
          <p14:tracePt t="3743" x="5472113" y="5541963"/>
          <p14:tracePt t="3752" x="5445125" y="5554663"/>
          <p14:tracePt t="3759" x="5430838" y="5568950"/>
          <p14:tracePt t="3768" x="5403850" y="5581650"/>
          <p14:tracePt t="3776" x="5389563" y="5595938"/>
          <p14:tracePt t="3784" x="5375275" y="5610225"/>
          <p14:tracePt t="3792" x="5362575" y="5637213"/>
          <p14:tracePt t="3799" x="5348288" y="5651500"/>
          <p14:tracePt t="3807" x="5348288" y="5664200"/>
          <p14:tracePt t="3816" x="5335588" y="5678488"/>
          <p14:tracePt t="3824" x="5321300" y="5705475"/>
          <p14:tracePt t="3832" x="5321300" y="5734050"/>
          <p14:tracePt t="3839" x="5307013" y="5761038"/>
          <p14:tracePt t="3848" x="5307013" y="5802313"/>
          <p14:tracePt t="3859" x="5307013" y="5829300"/>
          <p14:tracePt t="3864" x="5307013" y="5870575"/>
          <p14:tracePt t="3871" x="5307013" y="5924550"/>
          <p14:tracePt t="3879" x="5307013" y="5938838"/>
          <p14:tracePt t="3887" x="5307013" y="5965825"/>
          <p14:tracePt t="3897" x="5321300" y="5994400"/>
          <p14:tracePt t="3903" x="5335588" y="6007100"/>
          <p14:tracePt t="3912" x="5348288" y="6021388"/>
          <p14:tracePt t="3920" x="5362575" y="6048375"/>
          <p14:tracePt t="3929" x="5375275" y="6062663"/>
          <p14:tracePt t="3936" x="5403850" y="6103938"/>
          <p14:tracePt t="3943" x="5445125" y="6130925"/>
          <p14:tracePt t="3951" x="5486400" y="6157913"/>
          <p14:tracePt t="3963" x="5540375" y="6186488"/>
          <p14:tracePt t="3967" x="5608638" y="6227763"/>
          <p14:tracePt t="3976" x="5705475" y="6254750"/>
          <p14:tracePt t="3984" x="5800725" y="6267450"/>
          <p14:tracePt t="3991" x="5910263" y="6296025"/>
          <p14:tracePt t="3999" x="5980113" y="6296025"/>
          <p14:tracePt t="4009" x="6102350" y="6308725"/>
          <p14:tracePt t="4018" x="6226175" y="6308725"/>
          <p14:tracePt t="4025" x="6350000" y="6308725"/>
          <p14:tracePt t="4037" x="6403975" y="6308725"/>
          <p14:tracePt t="4042" x="6542088" y="6308725"/>
          <p14:tracePt t="4049" x="6596063" y="6308725"/>
          <p14:tracePt t="4057" x="6719888" y="6296025"/>
          <p14:tracePt t="4068" x="6816725" y="6281738"/>
          <p14:tracePt t="4073" x="6856413" y="6267450"/>
          <p14:tracePt t="4081" x="6938963" y="6254750"/>
          <p14:tracePt t="4089" x="6967538" y="6240463"/>
          <p14:tracePt t="4100" x="7035800" y="6213475"/>
          <p14:tracePt t="4105" x="7062788" y="6199188"/>
          <p14:tracePt t="4113" x="7089775" y="6172200"/>
          <p14:tracePt t="4121" x="7104063" y="6157913"/>
          <p14:tracePt t="4129" x="7118350" y="6145213"/>
          <p14:tracePt t="4137" x="7131050" y="6130925"/>
          <p14:tracePt t="4147" x="7159625" y="6103938"/>
          <p14:tracePt t="4156" x="7172325" y="6089650"/>
          <p14:tracePt t="4162" x="7186613" y="6062663"/>
          <p14:tracePt t="4169" x="7213600" y="6048375"/>
          <p14:tracePt t="4180" x="7227888" y="6021388"/>
          <p14:tracePt t="4185" x="7240588" y="6007100"/>
          <p14:tracePt t="4193" x="7254875" y="5994400"/>
          <p14:tracePt t="4202" x="7281863" y="5953125"/>
          <p14:tracePt t="4209" x="7296150" y="5924550"/>
          <p14:tracePt t="4217" x="7296150" y="5897563"/>
          <p14:tracePt t="4230" x="7310438" y="5870575"/>
          <p14:tracePt t="4234" x="7323138" y="5856288"/>
          <p14:tracePt t="4241" x="7323138" y="5843588"/>
          <p14:tracePt t="4250" x="7323138" y="5829300"/>
          <p14:tracePt t="4259" x="7323138" y="5802313"/>
          <p14:tracePt t="4267" x="7323138" y="5788025"/>
          <p14:tracePt t="4273" x="7323138" y="5761038"/>
          <p14:tracePt t="4281" x="7310438" y="5746750"/>
          <p14:tracePt t="4291" x="7310438" y="5719763"/>
          <p14:tracePt t="4300" x="7296150" y="5692775"/>
          <p14:tracePt t="4309" x="7296150" y="5664200"/>
          <p14:tracePt t="4315" x="7281863" y="5651500"/>
          <p14:tracePt t="4323" x="7269163" y="5622925"/>
          <p14:tracePt t="4332" x="7254875" y="5610225"/>
          <p14:tracePt t="4339" x="7240588" y="5595938"/>
          <p14:tracePt t="4348" x="7227888" y="5568950"/>
          <p14:tracePt t="4356" x="7199313" y="5554663"/>
          <p14:tracePt t="4363" x="7199313" y="5541963"/>
          <p14:tracePt t="4371" x="7159625" y="5513388"/>
          <p14:tracePt t="4380" x="7131050" y="5486400"/>
          <p14:tracePt t="4387" x="7118350" y="5472113"/>
          <p14:tracePt t="4396" x="7077075" y="5459413"/>
          <p14:tracePt t="4404" x="7021513" y="5445125"/>
          <p14:tracePt t="4415" x="6967538" y="5430838"/>
          <p14:tracePt t="4419" x="6926263" y="5418138"/>
          <p14:tracePt t="4428" x="6856413" y="5403850"/>
          <p14:tracePt t="4435" x="6802438" y="5391150"/>
          <p14:tracePt t="4447" x="6705600" y="5376863"/>
          <p14:tracePt t="4451" x="6637338" y="5362575"/>
          <p14:tracePt t="4459" x="6569075" y="5349875"/>
          <p14:tracePt t="4467" x="6513513" y="5349875"/>
          <p14:tracePt t="4475" x="6473825" y="5349875"/>
          <p14:tracePt t="4483" x="6418263" y="5335588"/>
          <p14:tracePt t="4492" x="6362700" y="5335588"/>
          <p14:tracePt t="4501" x="6323013" y="5335588"/>
          <p14:tracePt t="4507" x="6281738" y="5335588"/>
          <p14:tracePt t="4515" x="6253163" y="5335588"/>
          <p14:tracePt t="4526" x="6199188" y="5335588"/>
          <p14:tracePt t="4532" x="6143625" y="5335588"/>
          <p14:tracePt t="4539" x="6089650" y="5335588"/>
          <p14:tracePt t="4547" x="6019800" y="5335588"/>
          <p14:tracePt t="4557" x="5965825" y="5335588"/>
          <p14:tracePt t="4564" x="5938838" y="5335588"/>
          <p14:tracePt t="4573" x="5883275" y="5321300"/>
          <p14:tracePt t="4579" x="5842000" y="5321300"/>
          <p14:tracePt t="4589" x="5815013" y="5321300"/>
          <p14:tracePt t="4598" x="5773738" y="5321300"/>
          <p14:tracePt t="4605" x="5732463" y="5308600"/>
          <p14:tracePt t="4614" x="5718175" y="5308600"/>
          <p14:tracePt t="4621" x="5678488" y="5308600"/>
          <p14:tracePt t="4629" x="5664200" y="5308600"/>
          <p14:tracePt t="4637" x="5622925" y="5308600"/>
          <p14:tracePt t="4647" x="5608638" y="5308600"/>
          <p14:tracePt t="4653" x="5567363" y="5308600"/>
          <p14:tracePt t="4664" x="5513388" y="5308600"/>
          <p14:tracePt t="4669" x="5486400" y="5308600"/>
          <p14:tracePt t="4680" x="5457825" y="5308600"/>
          <p14:tracePt t="4686" x="5389563" y="5308600"/>
          <p14:tracePt t="4693" x="5362575" y="5308600"/>
          <p14:tracePt t="4701" x="5294313" y="5308600"/>
          <p14:tracePt t="4709" x="5265738" y="5308600"/>
          <p14:tracePt t="4718" x="5211763" y="5321300"/>
          <p14:tracePt t="4725" x="5197475" y="5335588"/>
          <p14:tracePt t="4733" x="5170488" y="5335588"/>
          <p14:tracePt t="4741" x="5129213" y="5349875"/>
          <p14:tracePt t="4750" x="5114925" y="5349875"/>
          <p14:tracePt t="4757" x="5114925" y="5362575"/>
          <p14:tracePt t="4765" x="5087938" y="5376863"/>
          <p14:tracePt t="4773" x="5087938" y="5391150"/>
          <p14:tracePt t="4781" x="5073650" y="5403850"/>
          <p14:tracePt t="4790" x="5060950" y="5430838"/>
          <p14:tracePt t="4798" x="5046663" y="5459413"/>
          <p14:tracePt t="4805" x="5032375" y="5486400"/>
          <p14:tracePt t="4813" x="5032375" y="5513388"/>
          <p14:tracePt t="4821" x="5019675" y="5568950"/>
          <p14:tracePt t="4831" x="5019675" y="5610225"/>
          <p14:tracePt t="4837" x="5019675" y="5637213"/>
          <p14:tracePt t="4848" x="5019675" y="5678488"/>
          <p14:tracePt t="4853" x="5032375" y="5734050"/>
          <p14:tracePt t="4863" x="5046663" y="5761038"/>
          <p14:tracePt t="4871" x="5073650" y="5788025"/>
          <p14:tracePt t="4880" x="5087938" y="5802313"/>
          <p14:tracePt t="4887" x="5114925" y="5829300"/>
          <p14:tracePt t="4896" x="5143500" y="5856288"/>
          <p14:tracePt t="4903" x="5224463" y="5884863"/>
          <p14:tracePt t="4914" x="5280025" y="5911850"/>
          <p14:tracePt t="4919" x="5375275" y="5938838"/>
          <p14:tracePt t="4930" x="5486400" y="5965825"/>
          <p14:tracePt t="4935" x="5637213" y="6007100"/>
          <p14:tracePt t="4944" x="5746750" y="6021388"/>
          <p14:tracePt t="4954" x="5924550" y="6048375"/>
          <p14:tracePt t="4959" x="6061075" y="6062663"/>
          <p14:tracePt t="4967" x="6211888" y="6062663"/>
          <p14:tracePt t="4980" x="6432550" y="6062663"/>
          <p14:tracePt t="4983" x="6583363" y="6062663"/>
          <p14:tracePt t="4991" x="6746875" y="6062663"/>
          <p14:tracePt t="4999" x="6897688" y="6035675"/>
          <p14:tracePt t="5007" x="7048500" y="6021388"/>
          <p14:tracePt t="5016" x="7172325" y="5980113"/>
          <p14:tracePt t="5023" x="7269163" y="5953125"/>
          <p14:tracePt t="5031" x="7364413" y="5911850"/>
          <p14:tracePt t="5042" x="7419975" y="5870575"/>
          <p14:tracePt t="5049" x="7473950" y="5843588"/>
          <p14:tracePt t="5055" x="7500938" y="5815013"/>
          <p14:tracePt t="5063" x="7515225" y="5802313"/>
          <p14:tracePt t="5071" x="7529513" y="5802313"/>
          <p14:tracePt t="5080" x="7529513" y="5788025"/>
          <p14:tracePt t="5087" x="7542213" y="5788025"/>
          <p14:tracePt t="5095" x="7542213" y="5773738"/>
          <p14:tracePt t="5104" x="7556500" y="5761038"/>
          <p14:tracePt t="5113" x="7556500" y="5746750"/>
          <p14:tracePt t="5120" x="7570788" y="5734050"/>
          <p14:tracePt t="5131" x="7570788" y="5719763"/>
          <p14:tracePt t="5137" x="7570788" y="5705475"/>
          <p14:tracePt t="5146" x="7583488" y="5705475"/>
          <p14:tracePt t="5151" x="7583488" y="5678488"/>
          <p14:tracePt t="5163" x="7583488" y="5664200"/>
          <p14:tracePt t="5169" x="7583488" y="5651500"/>
          <p14:tracePt t="5177" x="7583488" y="5637213"/>
          <p14:tracePt t="5414" x="0" y="0"/>
        </p14:tracePtLst>
        <p14:tracePtLst>
          <p14:tracePt t="8095" x="10710863" y="1247775"/>
          <p14:tracePt t="8102" x="10710863" y="1235075"/>
          <p14:tracePt t="8106" x="10710863" y="1220788"/>
          <p14:tracePt t="8119" x="10710863" y="1206500"/>
          <p14:tracePt t="8122" x="10696575" y="1193800"/>
          <p14:tracePt t="8132" x="10683875" y="1165225"/>
          <p14:tracePt t="8138" x="10669588" y="1138238"/>
          <p14:tracePt t="8148" x="10642600" y="1096963"/>
          <p14:tracePt t="8156" x="10628313" y="1084263"/>
          <p14:tracePt t="8167" x="10587038" y="1028700"/>
          <p14:tracePt t="8172" x="10545763" y="973138"/>
          <p14:tracePt t="8178" x="10518775" y="946150"/>
          <p14:tracePt t="8186" x="10450513" y="892175"/>
          <p14:tracePt t="8195" x="10382250" y="836613"/>
          <p14:tracePt t="8203" x="10340975" y="809625"/>
          <p14:tracePt t="8212" x="10285413" y="768350"/>
          <p14:tracePt t="8218" x="10217150" y="741363"/>
          <p14:tracePt t="8234" x="10190163" y="727075"/>
          <p14:tracePt t="8236" x="10134600" y="712788"/>
          <p14:tracePt t="8242" x="10107613" y="700088"/>
          <p14:tracePt t="8252" x="10052050" y="685800"/>
          <p14:tracePt t="8261" x="10025063" y="685800"/>
          <p14:tracePt t="8268" x="9956800" y="671513"/>
          <p14:tracePt t="8276" x="9859963" y="671513"/>
          <p14:tracePt t="8284" x="9791700" y="671513"/>
          <p14:tracePt t="8293" x="9723438" y="671513"/>
          <p14:tracePt t="8302" x="9682163" y="671513"/>
          <p14:tracePt t="8313" x="9586913" y="671513"/>
          <p14:tracePt t="8324" x="9448800" y="658813"/>
          <p14:tracePt t="8328" x="9339263" y="658813"/>
          <p14:tracePt t="8336" x="9229725" y="658813"/>
          <p14:tracePt t="8344" x="9120188" y="658813"/>
          <p14:tracePt t="8355" x="9064625" y="658813"/>
          <p14:tracePt t="8360" x="8955088" y="671513"/>
          <p14:tracePt t="8368" x="8845550" y="685800"/>
          <p14:tracePt t="8376" x="8791575" y="685800"/>
          <p14:tracePt t="8386" x="8667750" y="700088"/>
          <p14:tracePt t="8392" x="8558213" y="712788"/>
          <p14:tracePt t="8400" x="8488363" y="712788"/>
          <p14:tracePt t="8408" x="8378825" y="727075"/>
          <p14:tracePt t="8417" x="8310563" y="727075"/>
          <p14:tracePt t="8424" x="8186738" y="741363"/>
          <p14:tracePt t="8432" x="8132763" y="741363"/>
          <p14:tracePt t="8440" x="8008938" y="768350"/>
          <p14:tracePt t="8450" x="7899400" y="795338"/>
          <p14:tracePt t="8456" x="7843838" y="809625"/>
          <p14:tracePt t="8464" x="7804150" y="822325"/>
          <p14:tracePt t="8472" x="7693025" y="863600"/>
          <p14:tracePt t="8480" x="7653338" y="877888"/>
          <p14:tracePt t="8488" x="7556500" y="919163"/>
          <p14:tracePt t="8498" x="7488238" y="960438"/>
          <p14:tracePt t="8504" x="7432675" y="987425"/>
          <p14:tracePt t="8513" x="7378700" y="1028700"/>
          <p14:tracePt t="8523" x="7350125" y="1042988"/>
          <p14:tracePt t="8530" x="7310438" y="1084263"/>
          <p14:tracePt t="8538" x="7281863" y="1123950"/>
          <p14:tracePt t="8545" x="7254875" y="1165225"/>
          <p14:tracePt t="8553" x="7254875" y="1193800"/>
          <p14:tracePt t="8562" x="7227888" y="1247775"/>
          <p14:tracePt t="8569" x="7227888" y="1330325"/>
          <p14:tracePt t="8577" x="7227888" y="1371600"/>
          <p14:tracePt t="8586" x="7227888" y="1466850"/>
          <p14:tracePt t="8594" x="7227888" y="1549400"/>
          <p14:tracePt t="8601" x="7227888" y="1646238"/>
          <p14:tracePt t="8609" x="7240588" y="1714500"/>
          <p14:tracePt t="8619" x="7254875" y="1797050"/>
          <p14:tracePt t="8626" x="7269163" y="1851025"/>
          <p14:tracePt t="8633" x="7281863" y="1906588"/>
          <p14:tracePt t="8641" x="7296150" y="1962150"/>
          <p14:tracePt t="8650" x="7310438" y="2016125"/>
          <p14:tracePt t="8657" x="7337425" y="2071688"/>
          <p14:tracePt t="8665" x="7350125" y="2112963"/>
          <p14:tracePt t="8673" x="7391400" y="2181225"/>
          <p14:tracePt t="8681" x="7419975" y="2222500"/>
          <p14:tracePt t="8689" x="7473950" y="2276475"/>
          <p14:tracePt t="8698" x="7515225" y="2344738"/>
          <p14:tracePt t="8707" x="7583488" y="2414588"/>
          <p14:tracePt t="8714" x="7639050" y="2468563"/>
          <p14:tracePt t="8721" x="7734300" y="2578100"/>
          <p14:tracePt t="8730" x="7816850" y="2647950"/>
          <p14:tracePt t="8738" x="7926388" y="2770188"/>
          <p14:tracePt t="8745" x="8023225" y="2838450"/>
          <p14:tracePt t="8753" x="8174038" y="2949575"/>
          <p14:tracePt t="8762" x="8269288" y="3017838"/>
          <p14:tracePt t="8771" x="8378825" y="3071813"/>
          <p14:tracePt t="8777" x="8488363" y="3127375"/>
          <p14:tracePt t="8785" x="8612188" y="3168650"/>
          <p14:tracePt t="8795" x="8750300" y="3209925"/>
          <p14:tracePt t="8805" x="8872538" y="3236913"/>
          <p14:tracePt t="8812" x="9010650" y="3263900"/>
          <p14:tracePt t="8822" x="9147175" y="3292475"/>
          <p14:tracePt t="8828" x="9297988" y="3319463"/>
          <p14:tracePt t="8835" x="9448800" y="3333750"/>
          <p14:tracePt t="8843" x="9599613" y="3346450"/>
          <p14:tracePt t="8852" x="9737725" y="3360738"/>
          <p14:tracePt t="8859" x="9805988" y="3360738"/>
          <p14:tracePt t="8867" x="9942513" y="3373438"/>
          <p14:tracePt t="8875" x="10080625" y="3373438"/>
          <p14:tracePt t="8884" x="10217150" y="3373438"/>
          <p14:tracePt t="8893" x="10272713" y="3373438"/>
          <p14:tracePt t="8899" x="10394950" y="3360738"/>
          <p14:tracePt t="8907" x="10533063" y="3333750"/>
          <p14:tracePt t="8919" x="10587038" y="3333750"/>
          <p14:tracePt t="8927" x="10710863" y="3305175"/>
          <p14:tracePt t="8936" x="10820400" y="3278188"/>
          <p14:tracePt t="8946" x="10944225" y="3236913"/>
          <p14:tracePt t="8951" x="11068050" y="3181350"/>
          <p14:tracePt t="8962" x="11136313" y="3141663"/>
          <p14:tracePt t="8967" x="11231563" y="3086100"/>
          <p14:tracePt t="8979" x="11299825" y="3030538"/>
          <p14:tracePt t="8983" x="11355388" y="2990850"/>
          <p14:tracePt t="8994" x="11410950" y="2935288"/>
          <p14:tracePt t="9012" x="11506200" y="2798763"/>
          <p14:tracePt t="9017" x="11547475" y="2728913"/>
          <p14:tracePt t="9023" x="11561763" y="2647950"/>
          <p14:tracePt t="9031" x="11574463" y="2565400"/>
          <p14:tracePt t="9042" x="11588750" y="2468563"/>
          <p14:tracePt t="9047" x="11588750" y="2373313"/>
          <p14:tracePt t="9055" x="11588750" y="2290763"/>
          <p14:tracePt t="9064" x="11588750" y="2208213"/>
          <p14:tracePt t="9073" x="11588750" y="2166938"/>
          <p14:tracePt t="9081" x="11574463" y="2071688"/>
          <p14:tracePt t="9087" x="11547475" y="1974850"/>
          <p14:tracePt t="9098" x="11520488" y="1865313"/>
          <p14:tracePt t="9106" x="11506200" y="1824038"/>
          <p14:tracePt t="9115" x="11479213" y="1728788"/>
          <p14:tracePt t="9121" x="11437938" y="1658938"/>
          <p14:tracePt t="9129" x="11396663" y="1577975"/>
          <p14:tracePt t="9137" x="11382375" y="1549400"/>
          <p14:tracePt t="9148" x="11341100" y="1481138"/>
          <p14:tracePt t="9153" x="11314113" y="1439863"/>
          <p14:tracePt t="9164" x="11245850" y="1371600"/>
          <p14:tracePt t="9169" x="11204575" y="1316038"/>
          <p14:tracePt t="9182" x="11122025" y="1247775"/>
          <p14:tracePt t="9185" x="11039475" y="1179513"/>
          <p14:tracePt t="9194" x="10998200" y="1138238"/>
          <p14:tracePt t="9201" x="10929938" y="1096963"/>
          <p14:tracePt t="9211" x="10902950" y="1084263"/>
          <p14:tracePt t="9217" x="10875963" y="1055688"/>
          <p14:tracePt t="9226" x="10834688" y="1014413"/>
          <p14:tracePt t="9233" x="10820400" y="1001713"/>
          <p14:tracePt t="9242" x="10793413" y="973138"/>
          <p14:tracePt t="9249" x="10779125" y="960438"/>
          <p14:tracePt t="9257" x="10737850" y="933450"/>
          <p14:tracePt t="9267" x="10710863" y="919163"/>
          <p14:tracePt t="9273" x="10683875" y="892175"/>
          <p14:tracePt t="9281" x="10601325" y="850900"/>
          <p14:tracePt t="9289" x="10560050" y="822325"/>
          <p14:tracePt t="9299" x="10491788" y="781050"/>
          <p14:tracePt t="9305" x="10423525" y="727075"/>
          <p14:tracePt t="9321" x="10244138" y="644525"/>
          <p14:tracePt t="9330" x="10148888" y="617538"/>
          <p14:tracePt t="9337" x="10107613" y="590550"/>
          <p14:tracePt t="9345" x="10039350" y="561975"/>
          <p14:tracePt t="9353" x="9969500" y="549275"/>
          <p14:tracePt t="9362" x="9901238" y="520700"/>
          <p14:tracePt t="9371" x="9859963" y="508000"/>
          <p14:tracePt t="9383" x="9805988" y="493713"/>
          <p14:tracePt t="9387" x="9764713" y="493713"/>
          <p14:tracePt t="9395" x="9709150" y="479425"/>
          <p14:tracePt t="9401" x="9640888" y="479425"/>
          <p14:tracePt t="9414" x="9599613" y="479425"/>
          <p14:tracePt t="9419" x="9517063" y="479425"/>
          <p14:tracePt t="9428" x="9475788" y="479425"/>
          <p14:tracePt t="9435" x="9394825" y="479425"/>
          <p14:tracePt t="9445" x="9353550" y="493713"/>
          <p14:tracePt t="9451" x="9271000" y="520700"/>
          <p14:tracePt t="9459" x="9215438" y="534988"/>
          <p14:tracePt t="9467" x="9120188" y="590550"/>
          <p14:tracePt t="9476" x="9064625" y="617538"/>
          <p14:tracePt t="9483" x="8996363" y="644525"/>
          <p14:tracePt t="9491" x="8872538" y="712788"/>
          <p14:tracePt t="9499" x="8804275" y="741363"/>
          <p14:tracePt t="9507" x="8680450" y="768350"/>
          <p14:tracePt t="9515" x="8626475" y="781050"/>
          <p14:tracePt t="9523" x="8558213" y="795338"/>
          <p14:tracePt t="9532" x="8434388" y="809625"/>
          <p14:tracePt t="9541" x="8378825" y="822325"/>
          <p14:tracePt t="9547" x="8337550" y="836613"/>
          <p14:tracePt t="9555" x="8228013" y="863600"/>
          <p14:tracePt t="9563" x="8186738" y="877888"/>
          <p14:tracePt t="9571" x="8132763" y="892175"/>
          <p14:tracePt t="9580" x="8091488" y="919163"/>
          <p14:tracePt t="9587" x="7994650" y="973138"/>
          <p14:tracePt t="9599" x="7954963" y="1001713"/>
          <p14:tracePt t="9603" x="7872413" y="1084263"/>
          <p14:tracePt t="9614" x="7843838" y="1123950"/>
          <p14:tracePt t="9620" x="7775575" y="1206500"/>
          <p14:tracePt t="9629" x="7721600" y="1303338"/>
          <p14:tracePt t="9635" x="7666038" y="1398588"/>
          <p14:tracePt t="9646" x="7653338" y="1454150"/>
          <p14:tracePt t="9654" x="7612063" y="1536700"/>
          <p14:tracePt t="9663" x="7597775" y="1563688"/>
          <p14:tracePt t="9670" x="7583488" y="1619250"/>
          <p14:tracePt t="9679" x="7570788" y="1646238"/>
          <p14:tracePt t="9685" x="7570788" y="1658938"/>
          <p14:tracePt t="9693" x="7570788" y="1700213"/>
          <p14:tracePt t="9701" x="7570788" y="1714500"/>
          <p14:tracePt t="9709" x="7570788" y="1755775"/>
          <p14:tracePt t="9718" x="7570788" y="1770063"/>
          <p14:tracePt t="9725" x="7570788" y="1809750"/>
          <p14:tracePt t="9733" x="7570788" y="1838325"/>
          <p14:tracePt t="9741" x="7597775" y="1906588"/>
          <p14:tracePt t="9750" x="7612063" y="1933575"/>
          <p14:tracePt t="9757" x="7680325" y="2030413"/>
          <p14:tracePt t="9765" x="7707313" y="2071688"/>
          <p14:tracePt t="9773" x="7748588" y="2125663"/>
          <p14:tracePt t="9781" x="7858125" y="2222500"/>
          <p14:tracePt t="9789" x="7913688" y="2276475"/>
          <p14:tracePt t="9797" x="7981950" y="2317750"/>
          <p14:tracePt t="9805" x="8132763" y="2414588"/>
          <p14:tracePt t="9814" x="8215313" y="2455863"/>
          <p14:tracePt t="9821" x="8393113" y="2536825"/>
          <p14:tracePt t="9833" x="8488363" y="2565400"/>
          <p14:tracePt t="9837" x="8570913" y="2606675"/>
          <p14:tracePt t="9848" x="8667750" y="2619375"/>
          <p14:tracePt t="9855" x="8845550" y="2660650"/>
          <p14:tracePt t="9864" x="8942388" y="2674938"/>
          <p14:tracePt t="9869" x="9023350" y="2687638"/>
          <p14:tracePt t="9879" x="9105900" y="2701925"/>
          <p14:tracePt t="9887" x="9285288" y="2716213"/>
          <p14:tracePt t="9893" x="9366250" y="2728913"/>
          <p14:tracePt t="9901" x="9463088" y="2743200"/>
          <p14:tracePt t="9910" x="9558338" y="2757488"/>
          <p14:tracePt t="9917" x="9750425" y="2784475"/>
          <p14:tracePt t="9926" x="9859963" y="2798763"/>
          <p14:tracePt t="9935" x="9956800" y="2811463"/>
          <p14:tracePt t="9941" x="10066338" y="2811463"/>
          <p14:tracePt t="9951" x="10161588" y="2811463"/>
          <p14:tracePt t="9964" x="10382250" y="2798763"/>
          <p14:tracePt t="9968" x="10504488" y="2757488"/>
          <p14:tracePt t="9975" x="10587038" y="2728913"/>
          <p14:tracePt t="9983" x="10655300" y="2701925"/>
          <p14:tracePt t="9991" x="10737850" y="2660650"/>
          <p14:tracePt t="10000" x="10806113" y="2606675"/>
          <p14:tracePt t="10007" x="10861675" y="2565400"/>
          <p14:tracePt t="10015" x="10902950" y="2509838"/>
          <p14:tracePt t="10023" x="10929938" y="2468563"/>
          <p14:tracePt t="10033" x="10971213" y="2414588"/>
          <p14:tracePt t="10039" x="11012488" y="2359025"/>
          <p14:tracePt t="10048" x="11039475" y="2317750"/>
          <p14:tracePt t="10055" x="11068050" y="2290763"/>
          <p14:tracePt t="10063" x="11109325" y="2235200"/>
          <p14:tracePt t="10071" x="11136313" y="2193925"/>
          <p14:tracePt t="10079" x="11149013" y="2181225"/>
          <p14:tracePt t="10087" x="11177588" y="2139950"/>
          <p14:tracePt t="10095" x="11190288" y="2112963"/>
          <p14:tracePt t="10103" x="11218863" y="2071688"/>
          <p14:tracePt t="10113" x="11231563" y="2030413"/>
          <p14:tracePt t="10119" x="11231563" y="1989138"/>
          <p14:tracePt t="10129" x="11231563" y="1947863"/>
          <p14:tracePt t="10135" x="11245850" y="1892300"/>
          <p14:tracePt t="10143" x="11245850" y="1851025"/>
          <p14:tracePt t="10151" x="11245850" y="1809750"/>
          <p14:tracePt t="10159" x="11245850" y="1770063"/>
          <p14:tracePt t="10167" x="11245850" y="1741488"/>
          <p14:tracePt t="10175" x="11245850" y="1700213"/>
          <p14:tracePt t="10183" x="11245850" y="1687513"/>
          <p14:tracePt t="10193" x="11245850" y="1673225"/>
          <p14:tracePt t="10199" x="11245850" y="1658938"/>
          <p14:tracePt t="10207" x="11245850" y="1631950"/>
          <p14:tracePt t="10217" x="11231563" y="1631950"/>
          <p14:tracePt t="10225" x="11231563" y="1619250"/>
          <p14:tracePt t="10232" x="11231563" y="1590675"/>
          <p14:tracePt t="10241" x="11218863" y="1577975"/>
          <p14:tracePt t="10249" x="11218863" y="1563688"/>
          <p14:tracePt t="10257" x="11204575" y="1522413"/>
          <p14:tracePt t="10266" x="11204575" y="1508125"/>
          <p14:tracePt t="10274" x="11190288" y="1481138"/>
          <p14:tracePt t="10281" x="11177588" y="1466850"/>
          <p14:tracePt t="10289" x="11163300" y="1439863"/>
          <p14:tracePt t="10298" x="11163300" y="1427163"/>
          <p14:tracePt t="10313" x="11149013" y="1427163"/>
          <p14:tracePt t="10370" x="11149013" y="1412875"/>
          <p14:tracePt t="10442" x="0" y="0"/>
        </p14:tracePtLst>
        <p14:tracePtLst>
          <p14:tracePt t="31635" x="11122025" y="4883150"/>
          <p14:tracePt t="31651" x="11122025" y="4895850"/>
          <p14:tracePt t="31684" x="11109325" y="4895850"/>
          <p14:tracePt t="31723" x="11095038" y="4910138"/>
          <p14:tracePt t="31733" x="11080750" y="4910138"/>
          <p14:tracePt t="31741" x="11068050" y="4910138"/>
          <p14:tracePt t="31755" x="11039475" y="4910138"/>
          <p14:tracePt t="31759" x="11012488" y="4910138"/>
          <p14:tracePt t="31765" x="10956925" y="4910138"/>
          <p14:tracePt t="31773" x="10888663" y="4910138"/>
          <p14:tracePt t="31783" x="10793413" y="4910138"/>
          <p14:tracePt t="31789" x="10737850" y="4910138"/>
          <p14:tracePt t="31798" x="10628313" y="4910138"/>
          <p14:tracePt t="31805" x="10491788" y="4910138"/>
          <p14:tracePt t="31817" x="10423525" y="4910138"/>
          <p14:tracePt t="31822" x="10285413" y="4910138"/>
          <p14:tracePt t="31833" x="10217150" y="4910138"/>
          <p14:tracePt t="31837" x="10080625" y="4924425"/>
          <p14:tracePt t="31846" x="10025063" y="4924425"/>
          <p14:tracePt t="31853" x="9915525" y="4951413"/>
          <p14:tracePt t="31862" x="9859963" y="4978400"/>
          <p14:tracePt t="31870" x="9805988" y="5006975"/>
          <p14:tracePt t="31877" x="9723438" y="5060950"/>
          <p14:tracePt t="31886" x="9682163" y="5087938"/>
          <p14:tracePt t="31893" x="9613900" y="5157788"/>
          <p14:tracePt t="31902" x="9586913" y="5184775"/>
          <p14:tracePt t="31910" x="9558338" y="5226050"/>
          <p14:tracePt t="31918" x="9517063" y="5280025"/>
          <p14:tracePt t="31926" x="9490075" y="5321300"/>
          <p14:tracePt t="31934" x="9475788" y="5362575"/>
          <p14:tracePt t="31941" x="9448800" y="5430838"/>
          <p14:tracePt t="31950" x="9436100" y="5459413"/>
          <p14:tracePt t="31969" x="9421813" y="5554663"/>
          <p14:tracePt t="31976" x="9421813" y="5595938"/>
          <p14:tracePt t="31985" x="9421813" y="5622925"/>
          <p14:tracePt t="31992" x="9421813" y="5651500"/>
          <p14:tracePt t="31999" x="9436100" y="5705475"/>
          <p14:tracePt t="32008" x="9448800" y="5734050"/>
          <p14:tracePt t="32016" x="9475788" y="5761038"/>
          <p14:tracePt t="32023" x="9517063" y="5802313"/>
          <p14:tracePt t="32032" x="9586913" y="5884863"/>
          <p14:tracePt t="32040" x="9628188" y="5911850"/>
          <p14:tracePt t="32055" x="9723438" y="5994400"/>
          <p14:tracePt t="32057" x="9779000" y="6035675"/>
          <p14:tracePt t="32066" x="9901238" y="6116638"/>
          <p14:tracePt t="32071" x="9969500" y="6145213"/>
          <p14:tracePt t="32079" x="10107613" y="6199188"/>
          <p14:tracePt t="32087" x="10175875" y="6227763"/>
          <p14:tracePt t="32095" x="10326688" y="6254750"/>
          <p14:tracePt t="32103" x="10394950" y="6267450"/>
          <p14:tracePt t="32113" x="10477500" y="6267450"/>
          <p14:tracePt t="32119" x="10615613" y="6267450"/>
          <p14:tracePt t="32127" x="10696575" y="6267450"/>
          <p14:tracePt t="32135" x="10820400" y="6240463"/>
          <p14:tracePt t="32143" x="10875963" y="6227763"/>
          <p14:tracePt t="32151" x="10944225" y="6186488"/>
          <p14:tracePt t="32159" x="10998200" y="6157913"/>
          <p14:tracePt t="32167" x="11012488" y="6130925"/>
          <p14:tracePt t="32175" x="11039475" y="6103938"/>
          <p14:tracePt t="32184" x="11068050" y="6076950"/>
          <p14:tracePt t="32191" x="11080750" y="6048375"/>
          <p14:tracePt t="32201" x="11109325" y="6021388"/>
          <p14:tracePt t="32209" x="11122025" y="5994400"/>
          <p14:tracePt t="32216" x="11136313" y="5980113"/>
          <p14:tracePt t="32223" x="11149013" y="5953125"/>
          <p14:tracePt t="32231" x="11163300" y="5924550"/>
          <p14:tracePt t="32241" x="11177588" y="5897563"/>
          <p14:tracePt t="32248" x="11177588" y="5870575"/>
          <p14:tracePt t="32255" x="11190288" y="5829300"/>
          <p14:tracePt t="32265" x="11204575" y="5815013"/>
          <p14:tracePt t="32273" x="11204575" y="5788025"/>
          <p14:tracePt t="32282" x="11218863" y="5746750"/>
          <p14:tracePt t="32291" x="11231563" y="5719763"/>
          <p14:tracePt t="32298" x="11245850" y="5705475"/>
          <p14:tracePt t="32305" x="11260138" y="5664200"/>
          <p14:tracePt t="32316" x="11260138" y="5651500"/>
          <p14:tracePt t="32321" x="11272838" y="5622925"/>
          <p14:tracePt t="32329" x="11272838" y="5581650"/>
          <p14:tracePt t="32337" x="11287125" y="5568950"/>
          <p14:tracePt t="32345" x="11287125" y="5541963"/>
          <p14:tracePt t="32353" x="11287125" y="5527675"/>
          <p14:tracePt t="32361" x="11299825" y="5500688"/>
          <p14:tracePt t="32369" x="11299825" y="5486400"/>
          <p14:tracePt t="32377" x="11299825" y="5459413"/>
          <p14:tracePt t="32385" x="11299825" y="5445125"/>
          <p14:tracePt t="32395" x="11299825" y="5430838"/>
          <p14:tracePt t="32409" x="11299825" y="5418138"/>
          <p14:tracePt t="32417" x="11299825" y="5403850"/>
          <p14:tracePt t="32433" x="11299825" y="5391150"/>
          <p14:tracePt t="32445" x="11299825" y="5376863"/>
          <p14:tracePt t="32449" x="11299825" y="5362575"/>
          <p14:tracePt t="32459" x="11287125" y="5349875"/>
          <p14:tracePt t="32465" x="11272838" y="5335588"/>
          <p14:tracePt t="32473" x="11260138" y="5308600"/>
          <p14:tracePt t="32483" x="11245850" y="5294313"/>
          <p14:tracePt t="32489" x="11245850" y="5280025"/>
          <p14:tracePt t="32497" x="11231563" y="5280025"/>
          <p14:tracePt t="32515" x="11204575" y="5253038"/>
          <p14:tracePt t="32521" x="11177588" y="5238750"/>
          <p14:tracePt t="32532" x="11163300" y="5226050"/>
          <p14:tracePt t="32538" x="11149013" y="5226050"/>
          <p14:tracePt t="32548" x="11136313" y="5226050"/>
          <p14:tracePt t="32555" x="11122025" y="5211763"/>
          <p14:tracePt t="32564" x="11109325" y="5211763"/>
          <p14:tracePt t="32571" x="11095038" y="5211763"/>
          <p14:tracePt t="32579" x="11080750" y="5211763"/>
          <p14:tracePt t="32587" x="11068050" y="5199063"/>
          <p14:tracePt t="32596" x="11039475" y="5199063"/>
          <p14:tracePt t="32603" x="11026775" y="5199063"/>
          <p14:tracePt t="32612" x="11012488" y="5184775"/>
          <p14:tracePt t="32619" x="10998200" y="5184775"/>
          <p14:tracePt t="32627" x="10971213" y="5184775"/>
          <p14:tracePt t="32635" x="10956925" y="5184775"/>
          <p14:tracePt t="32643" x="10944225" y="5184775"/>
          <p14:tracePt t="32651" x="10917238" y="5184775"/>
          <p14:tracePt t="32659" x="10902950" y="5184775"/>
          <p14:tracePt t="32667" x="10888663" y="5184775"/>
          <p14:tracePt t="32675" x="10861675" y="5184775"/>
          <p14:tracePt t="32684" x="10820400" y="5184775"/>
          <p14:tracePt t="32691" x="10806113" y="5184775"/>
          <p14:tracePt t="32700" x="10752138" y="5184775"/>
          <p14:tracePt t="32707" x="10725150" y="5184775"/>
          <p14:tracePt t="32715" x="10683875" y="5184775"/>
          <p14:tracePt t="32725" x="10642600" y="5184775"/>
          <p14:tracePt t="32731" x="10601325" y="5184775"/>
          <p14:tracePt t="32739" x="10545763" y="5184775"/>
          <p14:tracePt t="32748" x="10518775" y="5170488"/>
          <p14:tracePt t="32755" x="10477500" y="5170488"/>
          <p14:tracePt t="32763" x="10436225" y="5170488"/>
          <p14:tracePt t="32771" x="10409238" y="5170488"/>
          <p14:tracePt t="32780" x="10367963" y="5170488"/>
          <p14:tracePt t="32787" x="10340975" y="5170488"/>
          <p14:tracePt t="32795" x="10299700" y="5170488"/>
          <p14:tracePt t="32803" x="10258425" y="5184775"/>
          <p14:tracePt t="32814" x="10202863" y="5184775"/>
          <p14:tracePt t="32819" x="10175875" y="5184775"/>
          <p14:tracePt t="32829" x="10134600" y="5199063"/>
          <p14:tracePt t="32837" x="10080625" y="5211763"/>
          <p14:tracePt t="32845" x="10025063" y="5226050"/>
          <p14:tracePt t="32855" x="9998075" y="5226050"/>
          <p14:tracePt t="32861" x="9942513" y="5238750"/>
          <p14:tracePt t="32869" x="9901238" y="5253038"/>
          <p14:tracePt t="32878" x="9888538" y="5253038"/>
          <p14:tracePt t="32885" x="9847263" y="5267325"/>
          <p14:tracePt t="32893" x="9818688" y="5267325"/>
          <p14:tracePt t="32901" x="9805988" y="5280025"/>
          <p14:tracePt t="32909" x="9779000" y="5294313"/>
          <p14:tracePt t="32917" x="9764713" y="5294313"/>
          <p14:tracePt t="32926" x="9737725" y="5308600"/>
          <p14:tracePt t="32936" x="9723438" y="5308600"/>
          <p14:tracePt t="32941" x="9696450" y="5335588"/>
          <p14:tracePt t="32949" x="9682163" y="5349875"/>
          <p14:tracePt t="32957" x="9667875" y="5362575"/>
          <p14:tracePt t="32982" x="9613900" y="5403850"/>
          <p14:tracePt t="32990" x="9599613" y="5418138"/>
          <p14:tracePt t="32998" x="9572625" y="5445125"/>
          <p14:tracePt t="33005" x="9572625" y="5472113"/>
          <p14:tracePt t="33015" x="9545638" y="5500688"/>
          <p14:tracePt t="33022" x="9545638" y="5513388"/>
          <p14:tracePt t="33029" x="9531350" y="5527675"/>
          <p14:tracePt t="33037" x="9531350" y="5554663"/>
          <p14:tracePt t="33045" x="9531350" y="5568950"/>
          <p14:tracePt t="33053" x="9531350" y="5581650"/>
          <p14:tracePt t="33069" x="9531350" y="5595938"/>
          <p14:tracePt t="33077" x="9531350" y="5610225"/>
          <p14:tracePt t="33085" x="9545638" y="5622925"/>
          <p14:tracePt t="33093" x="9558338" y="5664200"/>
          <p14:tracePt t="33103" x="9586913" y="5678488"/>
          <p14:tracePt t="33111" x="9613900" y="5705475"/>
          <p14:tracePt t="33117" x="9640888" y="5746750"/>
          <p14:tracePt t="33127" x="9723438" y="5802313"/>
          <p14:tracePt t="33134" x="9779000" y="5843588"/>
          <p14:tracePt t="33143" x="9832975" y="5870575"/>
          <p14:tracePt t="33152" x="9888538" y="5897563"/>
          <p14:tracePt t="33160" x="9942513" y="5911850"/>
          <p14:tracePt t="33168" x="10080625" y="5953125"/>
          <p14:tracePt t="33176" x="10148888" y="5980113"/>
          <p14:tracePt t="33184" x="10217150" y="5994400"/>
          <p14:tracePt t="33192" x="10285413" y="6007100"/>
          <p14:tracePt t="33200" x="10340975" y="6021388"/>
          <p14:tracePt t="33207" x="10409238" y="6021388"/>
          <p14:tracePt t="33216" x="10463213" y="6021388"/>
          <p14:tracePt t="33224" x="10587038" y="6035675"/>
          <p14:tracePt t="33231" x="10642600" y="6048375"/>
          <p14:tracePt t="33241" x="10683875" y="6048375"/>
          <p14:tracePt t="33248" x="10737850" y="6048375"/>
          <p14:tracePt t="33255" x="10793413" y="6048375"/>
          <p14:tracePt t="33264" x="10834688" y="6048375"/>
          <p14:tracePt t="33271" x="10888663" y="6035675"/>
          <p14:tracePt t="33279" x="10929938" y="6021388"/>
          <p14:tracePt t="33287" x="10985500" y="5994400"/>
          <p14:tracePt t="33295" x="11039475" y="5980113"/>
          <p14:tracePt t="33303" x="11080750" y="5953125"/>
          <p14:tracePt t="33311" x="11136313" y="5924550"/>
          <p14:tracePt t="33319" x="11231563" y="5870575"/>
          <p14:tracePt t="33329" x="11287125" y="5829300"/>
          <p14:tracePt t="33335" x="11328400" y="5802313"/>
          <p14:tracePt t="33344" x="11369675" y="5761038"/>
          <p14:tracePt t="33351" x="11410950" y="5734050"/>
          <p14:tracePt t="33359" x="11437938" y="5692775"/>
          <p14:tracePt t="33368" x="11464925" y="5664200"/>
          <p14:tracePt t="33377" x="11464925" y="5651500"/>
          <p14:tracePt t="33385" x="11479213" y="5622925"/>
          <p14:tracePt t="33393" x="11491913" y="5610225"/>
          <p14:tracePt t="33400" x="11491913" y="5595938"/>
          <p14:tracePt t="33409" x="11491913" y="5581650"/>
          <p14:tracePt t="33417" x="11491913" y="5568950"/>
          <p14:tracePt t="33458" x="11506200" y="5568950"/>
          <p14:tracePt t="33481" x="11506200" y="5554663"/>
          <p14:tracePt t="33603" x="11506200" y="5541963"/>
          <p14:tracePt t="33605" x="0" y="0"/>
        </p14:tracePtLst>
      </p14:laserTrace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a:xfrm>
            <a:off x="152400" y="1123837"/>
            <a:ext cx="3200399" cy="4601183"/>
          </a:xfrm>
        </p:spPr>
        <p:txBody>
          <a:bodyPr>
            <a:normAutofit fontScale="90000"/>
          </a:bodyPr>
          <a:lstStyle/>
          <a:p>
            <a:r>
              <a:rPr lang="en-US" dirty="0"/>
              <a:t>Enter any new </a:t>
            </a:r>
            <a:r>
              <a:rPr lang="en-US" b="1" dirty="0"/>
              <a:t>survey</a:t>
            </a:r>
            <a:r>
              <a:rPr lang="en-US" dirty="0"/>
              <a:t> data on the EPP Surveys page</a:t>
            </a:r>
            <a:br>
              <a:rPr lang="en-US" dirty="0"/>
            </a:br>
            <a:br>
              <a:rPr lang="en-US" dirty="0"/>
            </a:br>
            <a:r>
              <a:rPr lang="en-US" sz="2800" dirty="0"/>
              <a:t>Rarely used in concentrated epidemics:</a:t>
            </a:r>
            <a:br>
              <a:rPr lang="en-US" sz="2800" dirty="0"/>
            </a:br>
            <a:br>
              <a:rPr lang="en-US" sz="2800" dirty="0"/>
            </a:br>
            <a:r>
              <a:rPr lang="en-US" sz="2200" dirty="0"/>
              <a:t>1. General pop. surveys are difficult at low prevalence</a:t>
            </a:r>
            <a:br>
              <a:rPr lang="en-US" sz="2200" dirty="0"/>
            </a:br>
            <a:r>
              <a:rPr lang="en-US" sz="2200" dirty="0"/>
              <a:t>2. IBBS and other Key Pop surveys usually not nationally representative</a:t>
            </a:r>
            <a:br>
              <a:rPr lang="en-US" sz="2800" dirty="0"/>
            </a:br>
            <a:endParaRPr lang="en-US" dirty="0"/>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3"/>
          <a:srcRect r="23401" b="5931"/>
          <a:stretch/>
        </p:blipFill>
        <p:spPr>
          <a:xfrm>
            <a:off x="-1" y="471811"/>
            <a:ext cx="3446586" cy="287846"/>
          </a:xfrm>
          <a:prstGeom prst="rect">
            <a:avLst/>
          </a:prstGeom>
        </p:spPr>
      </p:pic>
      <p:pic>
        <p:nvPicPr>
          <p:cNvPr id="3" name="Picture 2">
            <a:extLst>
              <a:ext uri="{FF2B5EF4-FFF2-40B4-BE49-F238E27FC236}">
                <a16:creationId xmlns:a16="http://schemas.microsoft.com/office/drawing/2014/main" id="{AD685C55-8F9B-DBC5-4B77-1803D823224A}"/>
              </a:ext>
            </a:extLst>
          </p:cNvPr>
          <p:cNvPicPr>
            <a:picLocks noChangeAspect="1"/>
          </p:cNvPicPr>
          <p:nvPr/>
        </p:nvPicPr>
        <p:blipFill>
          <a:blip r:embed="rId4"/>
          <a:stretch>
            <a:fillRect/>
          </a:stretch>
        </p:blipFill>
        <p:spPr>
          <a:xfrm>
            <a:off x="3496013" y="615734"/>
            <a:ext cx="8622398" cy="5360578"/>
          </a:xfrm>
          <a:prstGeom prst="rect">
            <a:avLst/>
          </a:prstGeom>
        </p:spPr>
      </p:pic>
    </p:spTree>
    <p:extLst>
      <p:ext uri="{BB962C8B-B14F-4D97-AF65-F5344CB8AC3E}">
        <p14:creationId xmlns:p14="http://schemas.microsoft.com/office/powerpoint/2010/main" val="793649746"/>
      </p:ext>
    </p:extLst>
  </p:cSld>
  <p:clrMapOvr>
    <a:masterClrMapping/>
  </p:clrMapOvr>
  <mc:AlternateContent xmlns:mc="http://schemas.openxmlformats.org/markup-compatibility/2006">
    <mc:Choice xmlns:p14="http://schemas.microsoft.com/office/powerpoint/2010/main" Requires="p14">
      <p:transition spd="slow" p14:dur="2000" advTm="114693"/>
    </mc:Choice>
    <mc:Fallback>
      <p:transition spd="slow" advTm="114693"/>
    </mc:Fallback>
  </mc:AlternateContent>
  <p:extLst>
    <p:ext uri="{3A86A75C-4F4B-4683-9AE1-C65F6400EC91}">
      <p14:laserTraceLst xmlns:p14="http://schemas.microsoft.com/office/powerpoint/2010/main">
        <p14:tracePtLst>
          <p14:tracePt t="18196" x="10504488" y="1096963"/>
          <p14:tracePt t="18200" x="10518775" y="1084263"/>
          <p14:tracePt t="18205" x="10533063" y="1055688"/>
          <p14:tracePt t="18213" x="10545763" y="1042988"/>
          <p14:tracePt t="18221" x="10545763" y="1028700"/>
          <p14:tracePt t="18229" x="10545763" y="1014413"/>
          <p14:tracePt t="18237" x="10545763" y="1001713"/>
          <p14:tracePt t="18246" x="10560050" y="1001713"/>
          <p14:tracePt t="18253" x="10560050" y="987425"/>
          <p14:tracePt t="18263" x="10560050" y="973138"/>
          <p14:tracePt t="18272" x="10560050" y="960438"/>
          <p14:tracePt t="18281" x="10545763" y="946150"/>
          <p14:tracePt t="18285" x="10545763" y="933450"/>
          <p14:tracePt t="18296" x="10533063" y="933450"/>
          <p14:tracePt t="18304" x="10533063" y="919163"/>
          <p14:tracePt t="18309" x="10504488" y="892175"/>
          <p14:tracePt t="18317" x="10491788" y="877888"/>
          <p14:tracePt t="18328" x="10450513" y="863600"/>
          <p14:tracePt t="18335" x="10367963" y="822325"/>
          <p14:tracePt t="18341" x="10299700" y="781050"/>
          <p14:tracePt t="18349" x="10202863" y="754063"/>
          <p14:tracePt t="18359" x="10093325" y="727075"/>
          <p14:tracePt t="18367" x="9956800" y="685800"/>
          <p14:tracePt t="18375" x="9818688" y="671513"/>
          <p14:tracePt t="18383" x="9737725" y="658813"/>
          <p14:tracePt t="18391" x="9572625" y="630238"/>
          <p14:tracePt t="18400" x="9394825" y="603250"/>
          <p14:tracePt t="18407" x="9312275" y="590550"/>
          <p14:tracePt t="18415" x="9120188" y="576263"/>
          <p14:tracePt t="18424" x="8928100" y="549275"/>
          <p14:tracePt t="18431" x="8831263" y="549275"/>
          <p14:tracePt t="18439" x="8626475" y="534988"/>
          <p14:tracePt t="18447" x="8434388" y="520700"/>
          <p14:tracePt t="18456" x="8337550" y="520700"/>
          <p14:tracePt t="18463" x="8118475" y="508000"/>
          <p14:tracePt t="18471" x="8008938" y="508000"/>
          <p14:tracePt t="18479" x="7789863" y="508000"/>
          <p14:tracePt t="18487" x="7680325" y="493713"/>
          <p14:tracePt t="18496" x="7461250" y="493713"/>
          <p14:tracePt t="18505" x="7364413" y="493713"/>
          <p14:tracePt t="18514" x="7145338" y="493713"/>
          <p14:tracePt t="18519" x="7048500" y="493713"/>
          <p14:tracePt t="18530" x="6938963" y="479425"/>
          <p14:tracePt t="18536" x="6734175" y="479425"/>
          <p14:tracePt t="18546" x="6624638" y="479425"/>
          <p14:tracePt t="18551" x="6418263" y="466725"/>
          <p14:tracePt t="18559" x="6323013" y="466725"/>
          <p14:tracePt t="18568" x="6211888" y="466725"/>
          <p14:tracePt t="18575" x="6007100" y="466725"/>
          <p14:tracePt t="18583" x="5924550" y="466725"/>
          <p14:tracePt t="18591" x="5829300" y="479425"/>
          <p14:tracePt t="18601" x="5649913" y="493713"/>
          <p14:tracePt t="18607" x="5567363" y="508000"/>
          <p14:tracePt t="18615" x="5486400" y="520700"/>
          <p14:tracePt t="18628" x="5403850" y="520700"/>
          <p14:tracePt t="18633" x="5238750" y="549275"/>
          <p14:tracePt t="18642" x="5170488" y="561975"/>
          <p14:tracePt t="18649" x="5087938" y="576263"/>
          <p14:tracePt t="18663" x="5019675" y="603250"/>
          <p14:tracePt t="18665" x="4881563" y="630238"/>
          <p14:tracePt t="18673" x="4813300" y="644525"/>
          <p14:tracePt t="18681" x="4759325" y="671513"/>
          <p14:tracePt t="18692" x="4691063" y="685800"/>
          <p14:tracePt t="18698" x="4635500" y="700088"/>
          <p14:tracePt t="18705" x="4525963" y="727075"/>
          <p14:tracePt t="18713" x="4484688" y="741363"/>
          <p14:tracePt t="18723" x="4429125" y="754063"/>
          <p14:tracePt t="18729" x="4360863" y="781050"/>
          <p14:tracePt t="18737" x="4348163" y="809625"/>
          <p14:tracePt t="18745" x="4292600" y="836613"/>
          <p14:tracePt t="18753" x="4265613" y="850900"/>
          <p14:tracePt t="18762" x="4224338" y="892175"/>
          <p14:tracePt t="18770" x="4197350" y="919163"/>
          <p14:tracePt t="18777" x="4156075" y="960438"/>
          <p14:tracePt t="18785" x="4127500" y="987425"/>
          <p14:tracePt t="18793" x="4114800" y="1028700"/>
          <p14:tracePt t="18801" x="4073525" y="1084263"/>
          <p14:tracePt t="18809" x="4044950" y="1111250"/>
          <p14:tracePt t="18817" x="4017963" y="1165225"/>
          <p14:tracePt t="18825" x="4005263" y="1179513"/>
          <p14:tracePt t="18833" x="4005263" y="1206500"/>
          <p14:tracePt t="18841" x="3976688" y="1247775"/>
          <p14:tracePt t="18851" x="3976688" y="1262063"/>
          <p14:tracePt t="18857" x="3976688" y="1276350"/>
          <p14:tracePt t="18865" x="3963988" y="1316038"/>
          <p14:tracePt t="18873" x="3963988" y="1330325"/>
          <p14:tracePt t="18881" x="3963988" y="1357313"/>
          <p14:tracePt t="18889" x="3963988" y="1385888"/>
          <p14:tracePt t="18897" x="3949700" y="1427163"/>
          <p14:tracePt t="18908" x="3949700" y="1454150"/>
          <p14:tracePt t="18915" x="3949700" y="1481138"/>
          <p14:tracePt t="18923" x="3949700" y="1577975"/>
          <p14:tracePt t="18931" x="3949700" y="1619250"/>
          <p14:tracePt t="18939" x="3963988" y="1714500"/>
          <p14:tracePt t="18947" x="3963988" y="1755775"/>
          <p14:tracePt t="18965" x="3990975" y="1933575"/>
          <p14:tracePt t="18971" x="4005263" y="1974850"/>
          <p14:tracePt t="18979" x="4017963" y="2057400"/>
          <p14:tracePt t="18987" x="4017963" y="2098675"/>
          <p14:tracePt t="18995" x="4044950" y="2181225"/>
          <p14:tracePt t="19003" x="4044950" y="2222500"/>
          <p14:tracePt t="19012" x="4073525" y="2290763"/>
          <p14:tracePt t="19019" x="4086225" y="2332038"/>
          <p14:tracePt t="19031" x="4100513" y="2414588"/>
          <p14:tracePt t="19036" x="4114800" y="2455863"/>
          <p14:tracePt t="19043" x="4127500" y="2495550"/>
          <p14:tracePt t="19051" x="4168775" y="2592388"/>
          <p14:tracePt t="19062" x="4197350" y="2647950"/>
          <p14:tracePt t="19067" x="4251325" y="2770188"/>
          <p14:tracePt t="19076" x="4278313" y="2838450"/>
          <p14:tracePt t="19083" x="4319588" y="2894013"/>
          <p14:tracePt t="19097" x="4375150" y="3017838"/>
          <p14:tracePt t="19099" x="4416425" y="3071813"/>
          <p14:tracePt t="19108" x="4443413" y="3141663"/>
          <p14:tracePt t="19115" x="4498975" y="3263900"/>
          <p14:tracePt t="19126" x="4538663" y="3319463"/>
          <p14:tracePt t="19131" x="4579938" y="3402013"/>
          <p14:tracePt t="19139" x="4621213" y="3470275"/>
          <p14:tracePt t="19147" x="4718050" y="3635375"/>
          <p14:tracePt t="19157" x="4772025" y="3716338"/>
          <p14:tracePt t="19163" x="4827588" y="3813175"/>
          <p14:tracePt t="19171" x="4964113" y="3990975"/>
          <p14:tracePt t="19179" x="5032375" y="4073525"/>
          <p14:tracePt t="19189" x="5129213" y="4170363"/>
          <p14:tracePt t="19202" x="5211763" y="4265613"/>
          <p14:tracePt t="19207" x="5486400" y="4484688"/>
          <p14:tracePt t="19219" x="5581650" y="4552950"/>
          <p14:tracePt t="19225" x="5759450" y="4676775"/>
          <p14:tracePt t="19233" x="5938838" y="4800600"/>
          <p14:tracePt t="19241" x="6019800" y="4856163"/>
          <p14:tracePt t="19249" x="6211888" y="4965700"/>
          <p14:tracePt t="19257" x="6418263" y="5087938"/>
          <p14:tracePt t="19267" x="6527800" y="5143500"/>
          <p14:tracePt t="19273" x="6775450" y="5280025"/>
          <p14:tracePt t="19281" x="7021513" y="5391150"/>
          <p14:tracePt t="19289" x="7159625" y="5445125"/>
          <p14:tracePt t="19298" x="7432675" y="5541963"/>
          <p14:tracePt t="19305" x="7707313" y="5622925"/>
          <p14:tracePt t="19313" x="7843838" y="5651500"/>
          <p14:tracePt t="19321" x="8118475" y="5719763"/>
          <p14:tracePt t="19329" x="8256588" y="5734050"/>
          <p14:tracePt t="19337" x="8543925" y="5788025"/>
          <p14:tracePt t="19345" x="8831263" y="5829300"/>
          <p14:tracePt t="19353" x="9093200" y="5870575"/>
          <p14:tracePt t="19362" x="9229725" y="5884863"/>
          <p14:tracePt t="19369" x="9475788" y="5897563"/>
          <p14:tracePt t="19377" x="9709150" y="5897563"/>
          <p14:tracePt t="19385" x="9832975" y="5897563"/>
          <p14:tracePt t="19393" x="10066338" y="5870575"/>
          <p14:tracePt t="19401" x="10299700" y="5815013"/>
          <p14:tracePt t="19409" x="10409238" y="5788025"/>
          <p14:tracePt t="19418" x="10615613" y="5719763"/>
          <p14:tracePt t="19425" x="10806113" y="5651500"/>
          <p14:tracePt t="19435" x="10902950" y="5610225"/>
          <p14:tracePt t="19443" x="11080750" y="5527675"/>
          <p14:tracePt t="19452" x="11163300" y="5486400"/>
          <p14:tracePt t="19457" x="11314113" y="5391150"/>
          <p14:tracePt t="19466" x="11410950" y="5321300"/>
          <p14:tracePt t="19475" x="11506200" y="5226050"/>
          <p14:tracePt t="19484" x="11574463" y="5143500"/>
          <p14:tracePt t="19491" x="11615738" y="5087938"/>
          <p14:tracePt t="19501" x="11684000" y="4992688"/>
          <p14:tracePt t="19507" x="11739563" y="4868863"/>
          <p14:tracePt t="19515" x="11793538" y="4732338"/>
          <p14:tracePt t="19523" x="11822113" y="4664075"/>
          <p14:tracePt t="19531" x="11863388" y="4525963"/>
          <p14:tracePt t="19539" x="11904663" y="4362450"/>
          <p14:tracePt t="19547" x="11931650" y="4279900"/>
          <p14:tracePt t="19555" x="11958638" y="4100513"/>
          <p14:tracePt t="19563" x="11999913" y="3937000"/>
          <p14:tracePt t="19571" x="12014200" y="3854450"/>
          <p14:tracePt t="19579" x="12055475" y="3689350"/>
          <p14:tracePt t="19587" x="12082463" y="3606800"/>
          <p14:tracePt t="19595" x="12136438" y="3455988"/>
          <p14:tracePt t="19604" x="12150725" y="3387725"/>
          <p14:tracePt t="19657" x="12165013" y="2633663"/>
          <p14:tracePt t="19669" x="12123738" y="2524125"/>
          <p14:tracePt t="19675" x="12068175" y="2414588"/>
          <p14:tracePt t="19685" x="11999913" y="2276475"/>
          <p14:tracePt t="19691" x="11931650" y="2181225"/>
          <p14:tracePt t="19705" x="11863388" y="2084388"/>
          <p14:tracePt t="19712" x="11793538" y="2016125"/>
          <p14:tracePt t="19719" x="11684000" y="1906588"/>
          <p14:tracePt t="19727" x="11615738" y="1838325"/>
          <p14:tracePt t="19735" x="11533188" y="1770063"/>
          <p14:tracePt t="19745" x="11479213" y="1728788"/>
          <p14:tracePt t="19751" x="11396663" y="1658938"/>
          <p14:tracePt t="19760" x="11287125" y="1590675"/>
          <p14:tracePt t="19769" x="11218863" y="1563688"/>
          <p14:tracePt t="19777" x="11109325" y="1508125"/>
          <p14:tracePt t="19785" x="11039475" y="1466850"/>
          <p14:tracePt t="19793" x="10944225" y="1427163"/>
          <p14:tracePt t="19801" x="10861675" y="1398588"/>
          <p14:tracePt t="19809" x="10710863" y="1344613"/>
          <p14:tracePt t="19817" x="10615613" y="1316038"/>
          <p14:tracePt t="19825" x="10491788" y="1276350"/>
          <p14:tracePt t="19833" x="10382250" y="1247775"/>
          <p14:tracePt t="19841" x="10258425" y="1206500"/>
          <p14:tracePt t="19849" x="10134600" y="1179513"/>
          <p14:tracePt t="19857" x="9998075" y="1138238"/>
          <p14:tracePt t="19865" x="9847263" y="1111250"/>
          <p14:tracePt t="19873" x="9682163" y="1055688"/>
          <p14:tracePt t="19881" x="9531350" y="1014413"/>
          <p14:tracePt t="19889" x="9463088" y="987425"/>
          <p14:tracePt t="19897" x="9297988" y="946150"/>
          <p14:tracePt t="19905" x="9161463" y="904875"/>
          <p14:tracePt t="19913" x="9023350" y="877888"/>
          <p14:tracePt t="19921" x="8955088" y="863600"/>
          <p14:tracePt t="19930" x="8831263" y="836613"/>
          <p14:tracePt t="19937" x="8694738" y="809625"/>
          <p14:tracePt t="19963" x="8434388" y="781050"/>
          <p14:tracePt t="19969" x="8297863" y="781050"/>
          <p14:tracePt t="19979" x="8159750" y="768350"/>
          <p14:tracePt t="19985" x="8077200" y="768350"/>
          <p14:tracePt t="19993" x="7926388" y="754063"/>
          <p14:tracePt t="20001" x="7843838" y="741363"/>
          <p14:tracePt t="20010" x="7666038" y="727075"/>
          <p14:tracePt t="20017" x="7583488" y="727075"/>
          <p14:tracePt t="20025" x="7405688" y="712788"/>
          <p14:tracePt t="20033" x="7310438" y="712788"/>
          <p14:tracePt t="20043" x="7213600" y="712788"/>
          <p14:tracePt t="20051" x="7007225" y="700088"/>
          <p14:tracePt t="20059" x="6897688" y="685800"/>
          <p14:tracePt t="20065" x="6678613" y="658813"/>
          <p14:tracePt t="20073" x="6569075" y="644525"/>
          <p14:tracePt t="20083" x="6459538" y="630238"/>
          <p14:tracePt t="20093" x="6240463" y="630238"/>
          <p14:tracePt t="20099" x="6143625" y="630238"/>
          <p14:tracePt t="20107" x="6048375" y="630238"/>
          <p14:tracePt t="20115" x="5868988" y="630238"/>
          <p14:tracePt t="20123" x="5788025" y="630238"/>
          <p14:tracePt t="20131" x="5705475" y="630238"/>
          <p14:tracePt t="20139" x="5554663" y="630238"/>
          <p14:tracePt t="20149" x="5486400" y="630238"/>
          <p14:tracePt t="20155" x="5416550" y="630238"/>
          <p14:tracePt t="20163" x="5348288" y="630238"/>
          <p14:tracePt t="20171" x="5224463" y="658813"/>
          <p14:tracePt t="20180" x="5170488" y="685800"/>
          <p14:tracePt t="20187" x="5114925" y="712788"/>
          <p14:tracePt t="20195" x="5060950" y="727075"/>
          <p14:tracePt t="20205" x="4992688" y="768350"/>
          <p14:tracePt t="20211" x="4868863" y="836613"/>
          <p14:tracePt t="20219" x="4800600" y="863600"/>
          <p14:tracePt t="20227" x="4718050" y="904875"/>
          <p14:tracePt t="20235" x="4649788" y="946150"/>
          <p14:tracePt t="20243" x="4579938" y="987425"/>
          <p14:tracePt t="20251" x="4416425" y="1069975"/>
          <p14:tracePt t="20259" x="4348163" y="1111250"/>
          <p14:tracePt t="20267" x="4278313" y="1152525"/>
          <p14:tracePt t="20275" x="4210050" y="1206500"/>
          <p14:tracePt t="20283" x="4156075" y="1247775"/>
          <p14:tracePt t="20291" x="4100513" y="1303338"/>
          <p14:tracePt t="20299" x="4044950" y="1371600"/>
          <p14:tracePt t="20307" x="3990975" y="1427163"/>
          <p14:tracePt t="20315" x="3894138" y="1536700"/>
          <p14:tracePt t="20325" x="3867150" y="1590675"/>
          <p14:tracePt t="20331" x="3813175" y="1658938"/>
          <p14:tracePt t="20341" x="3798888" y="1687513"/>
          <p14:tracePt t="20349" x="3757613" y="1741488"/>
          <p14:tracePt t="20357" x="3743325" y="1782763"/>
          <p14:tracePt t="20365" x="3716338" y="1851025"/>
          <p14:tracePt t="20373" x="3703638" y="1879600"/>
          <p14:tracePt t="20381" x="3675063" y="1962150"/>
          <p14:tracePt t="20389" x="3662363" y="2043113"/>
          <p14:tracePt t="20397" x="3648075" y="2125663"/>
          <p14:tracePt t="20405" x="3621088" y="2222500"/>
          <p14:tracePt t="20413" x="3621088" y="2276475"/>
          <p14:tracePt t="20421" x="3592513" y="2373313"/>
          <p14:tracePt t="20429" x="3565525" y="2482850"/>
          <p14:tracePt t="20437" x="3538538" y="2578100"/>
          <p14:tracePt t="20445" x="3524250" y="2619375"/>
          <p14:tracePt t="20453" x="3497263" y="2701925"/>
          <p14:tracePt t="20462" x="3482975" y="2798763"/>
          <p14:tracePt t="20469" x="3482975" y="2852738"/>
          <p14:tracePt t="20477" x="3470275" y="2949575"/>
          <p14:tracePt t="20485" x="3470275" y="3059113"/>
          <p14:tracePt t="20493" x="3470275" y="3113088"/>
          <p14:tracePt t="20501" x="3482975" y="3251200"/>
          <p14:tracePt t="20509" x="3482975" y="3333750"/>
          <p14:tracePt t="20517" x="3511550" y="3497263"/>
          <p14:tracePt t="20525" x="3524250" y="3579813"/>
          <p14:tracePt t="20533" x="3565525" y="3744913"/>
          <p14:tracePt t="20541" x="3579813" y="3827463"/>
          <p14:tracePt t="20549" x="3621088" y="3963988"/>
          <p14:tracePt t="20557" x="3633788" y="4046538"/>
          <p14:tracePt t="20565" x="3689350" y="4170363"/>
          <p14:tracePt t="20573" x="3716338" y="4238625"/>
          <p14:tracePt t="20581" x="3743325" y="4306888"/>
          <p14:tracePt t="20589" x="3813175" y="4430713"/>
          <p14:tracePt t="20597" x="3854450" y="4513263"/>
          <p14:tracePt t="20609" x="3908425" y="4581525"/>
          <p14:tracePt t="20616" x="4017963" y="4718050"/>
          <p14:tracePt t="20623" x="4073525" y="4786313"/>
          <p14:tracePt t="20631" x="4141788" y="4856163"/>
          <p14:tracePt t="20637" x="4278313" y="4965700"/>
          <p14:tracePt t="20647" x="4348163" y="5019675"/>
          <p14:tracePt t="20655" x="4429125" y="5060950"/>
          <p14:tracePt t="20663" x="4567238" y="5170488"/>
          <p14:tracePt t="20671" x="4621213" y="5211763"/>
          <p14:tracePt t="20679" x="4691063" y="5253038"/>
          <p14:tracePt t="20687" x="4759325" y="5308600"/>
          <p14:tracePt t="20695" x="4910138" y="5418138"/>
          <p14:tracePt t="20703" x="4992688" y="5472113"/>
          <p14:tracePt t="20712" x="5143500" y="5568950"/>
          <p14:tracePt t="20719" x="5224463" y="5610225"/>
          <p14:tracePt t="20727" x="5416550" y="5705475"/>
          <p14:tracePt t="20735" x="5513388" y="5746750"/>
          <p14:tracePt t="20743" x="5718175" y="5829300"/>
          <p14:tracePt t="20751" x="5829300" y="5870575"/>
          <p14:tracePt t="20759" x="6048375" y="5938838"/>
          <p14:tracePt t="20767" x="6172200" y="5980113"/>
          <p14:tracePt t="20777" x="6281738" y="6007100"/>
          <p14:tracePt t="20783" x="6527800" y="6076950"/>
          <p14:tracePt t="20795" x="6651625" y="6103938"/>
          <p14:tracePt t="20803" x="6897688" y="6157913"/>
          <p14:tracePt t="20814" x="7145338" y="6186488"/>
          <p14:tracePt t="20819" x="7269163" y="6199188"/>
          <p14:tracePt t="20831" x="7500938" y="6199188"/>
          <p14:tracePt t="20836" x="7624763" y="6199188"/>
          <p14:tracePt t="20843" x="7872413" y="6186488"/>
          <p14:tracePt t="20851" x="7981950" y="6186488"/>
          <p14:tracePt t="20859" x="8105775" y="6172200"/>
          <p14:tracePt t="20867" x="8351838" y="6157913"/>
          <p14:tracePt t="20875" x="8461375" y="6157913"/>
          <p14:tracePt t="20883" x="8680450" y="6145213"/>
          <p14:tracePt t="20891" x="8777288" y="6145213"/>
          <p14:tracePt t="20901" x="8872538" y="6130925"/>
          <p14:tracePt t="20907" x="9037638" y="6103938"/>
          <p14:tracePt t="20917" x="9120188" y="6089650"/>
          <p14:tracePt t="20925" x="9244013" y="6048375"/>
          <p14:tracePt t="20933" x="9312275" y="6021388"/>
          <p14:tracePt t="20942" x="9436100" y="5965825"/>
          <p14:tracePt t="20949" x="9490075" y="5924550"/>
          <p14:tracePt t="20963" x="9599613" y="5856288"/>
          <p14:tracePt t="20967" x="9655175" y="5829300"/>
          <p14:tracePt t="20974" x="9750425" y="5734050"/>
          <p14:tracePt t="20982" x="9805988" y="5692775"/>
          <p14:tracePt t="20989" x="9888538" y="5581650"/>
          <p14:tracePt t="20998" x="9929813" y="5513388"/>
          <p14:tracePt t="21005" x="9969500" y="5459413"/>
          <p14:tracePt t="21014" x="10052050" y="5321300"/>
          <p14:tracePt t="21021" x="10093325" y="5253038"/>
          <p14:tracePt t="21031" x="10134600" y="5184775"/>
          <p14:tracePt t="21037" x="10217150" y="5048250"/>
          <p14:tracePt t="21046" x="10258425" y="4978400"/>
          <p14:tracePt t="21053" x="10299700" y="4910138"/>
          <p14:tracePt t="21064" x="10367963" y="4773613"/>
          <p14:tracePt t="21069" x="10394950" y="4705350"/>
          <p14:tracePt t="21077" x="10436225" y="4608513"/>
          <p14:tracePt t="21085" x="10463213" y="4525963"/>
          <p14:tracePt t="21102" x="10533063" y="4238625"/>
          <p14:tracePt t="21109" x="10545763" y="4156075"/>
          <p14:tracePt t="21117" x="10560050" y="4059238"/>
          <p14:tracePt t="21129" x="10574338" y="3978275"/>
          <p14:tracePt t="21135" x="10601325" y="3827463"/>
          <p14:tracePt t="21141" x="10601325" y="3757613"/>
          <p14:tracePt t="21149" x="10601325" y="3689350"/>
          <p14:tracePt t="21157" x="10601325" y="3621088"/>
          <p14:tracePt t="21165" x="10601325" y="3565525"/>
          <p14:tracePt t="21174" x="10587038" y="3414713"/>
          <p14:tracePt t="21183" x="10560050" y="3346450"/>
          <p14:tracePt t="21189" x="10533063" y="3209925"/>
          <p14:tracePt t="21199" x="10504488" y="3154363"/>
          <p14:tracePt t="21208" x="10450513" y="3017838"/>
          <p14:tracePt t="21215" x="10423525" y="2949575"/>
          <p14:tracePt t="21223" x="10382250" y="2894013"/>
          <p14:tracePt t="21231" x="10312400" y="2784475"/>
          <p14:tracePt t="21239" x="10272713" y="2728913"/>
          <p14:tracePt t="21247" x="10231438" y="2674938"/>
          <p14:tracePt t="21255" x="10134600" y="2551113"/>
          <p14:tracePt t="21264" x="10080625" y="2509838"/>
          <p14:tracePt t="21271" x="9998075" y="2427288"/>
          <p14:tracePt t="21280" x="9969500" y="2400300"/>
          <p14:tracePt t="21287" x="9929813" y="2359025"/>
          <p14:tracePt t="21297" x="9888538" y="2332038"/>
          <p14:tracePt t="21303" x="9847263" y="2305050"/>
          <p14:tracePt t="21312" x="9818688" y="2305050"/>
          <p14:tracePt t="21319" x="9791700" y="2276475"/>
          <p14:tracePt t="21327" x="9779000" y="2263775"/>
          <p14:tracePt t="21335" x="9764713" y="2249488"/>
          <p14:tracePt t="21343" x="9737725" y="2235200"/>
          <p14:tracePt t="21355" x="9723438" y="2235200"/>
          <p14:tracePt t="21371" x="9682163" y="2222500"/>
          <p14:tracePt t="21379" x="9640888" y="2193925"/>
          <p14:tracePt t="21387" x="9628188" y="2193925"/>
          <p14:tracePt t="21396" x="9586913" y="2181225"/>
          <p14:tracePt t="21403" x="9572625" y="2166938"/>
          <p14:tracePt t="21411" x="9558338" y="2166938"/>
          <p14:tracePt t="21419" x="9545638" y="2166938"/>
          <p14:tracePt t="21495" x="9531350" y="2166938"/>
          <p14:tracePt t="21505" x="0" y="0"/>
        </p14:tracePtLst>
        <p14:tracePtLst>
          <p14:tracePt t="22680" x="6459538" y="2647950"/>
          <p14:tracePt t="22709" x="6445250" y="2647950"/>
          <p14:tracePt t="22727" x="6418263" y="2647950"/>
          <p14:tracePt t="22741" x="6362700" y="2606675"/>
          <p14:tracePt t="22749" x="6323013" y="2592388"/>
          <p14:tracePt t="22757" x="6267450" y="2578100"/>
          <p14:tracePt t="22765" x="6226175" y="2578100"/>
          <p14:tracePt t="22775" x="6143625" y="2565400"/>
          <p14:tracePt t="22781" x="6048375" y="2551113"/>
          <p14:tracePt t="22789" x="5938838" y="2536825"/>
          <p14:tracePt t="22797" x="5815013" y="2524125"/>
          <p14:tracePt t="22805" x="5759450" y="2509838"/>
          <p14:tracePt t="22816" x="5649913" y="2495550"/>
          <p14:tracePt t="22821" x="5554663" y="2482850"/>
          <p14:tracePt t="22830" x="5457825" y="2468563"/>
          <p14:tracePt t="22837" x="5403850" y="2468563"/>
          <p14:tracePt t="22852" x="5321300" y="2455863"/>
          <p14:tracePt t="22853" x="5238750" y="2427288"/>
          <p14:tracePt t="22873" x="5102225" y="2414588"/>
          <p14:tracePt t="22877" x="5046663" y="2400300"/>
          <p14:tracePt t="22887" x="4937125" y="2386013"/>
          <p14:tracePt t="22895" x="4881563" y="2386013"/>
          <p14:tracePt t="22903" x="4759325" y="2373313"/>
          <p14:tracePt t="22911" x="4703763" y="2373313"/>
          <p14:tracePt t="22919" x="4579938" y="2373313"/>
          <p14:tracePt t="22930" x="4525963" y="2373313"/>
          <p14:tracePt t="22935" x="4402138" y="2373313"/>
          <p14:tracePt t="22943" x="4333875" y="2373313"/>
          <p14:tracePt t="22951" x="4224338" y="2373313"/>
          <p14:tracePt t="22963" x="4168775" y="2386013"/>
          <p14:tracePt t="22967" x="4114800" y="2386013"/>
          <p14:tracePt t="22975" x="3990975" y="2386013"/>
          <p14:tracePt t="22990" x="3935413" y="2386013"/>
          <p14:tracePt t="22995" x="3840163" y="2400300"/>
          <p14:tracePt t="23003" x="3784600" y="2400300"/>
          <p14:tracePt t="23014" x="3703638" y="2414588"/>
          <p14:tracePt t="23019" x="3648075" y="2427288"/>
          <p14:tracePt t="23027" x="3592513" y="2427288"/>
          <p14:tracePt t="23037" x="3551238" y="2441575"/>
          <p14:tracePt t="23043" x="3511550" y="2455863"/>
          <p14:tracePt t="23051" x="3482975" y="2455863"/>
          <p14:tracePt t="23059" x="3429000" y="2468563"/>
          <p14:tracePt t="23067" x="3400425" y="2482850"/>
          <p14:tracePt t="23075" x="3373438" y="2495550"/>
          <p14:tracePt t="23083" x="3319463" y="2509838"/>
          <p14:tracePt t="23091" x="3290888" y="2524125"/>
          <p14:tracePt t="23099" x="3278188" y="2536825"/>
          <p14:tracePt t="23107" x="3263900" y="2551113"/>
          <p14:tracePt t="23115" x="3249613" y="2565400"/>
          <p14:tracePt t="23123" x="3236913" y="2592388"/>
          <p14:tracePt t="23131" x="3236913" y="2606675"/>
          <p14:tracePt t="23139" x="3236913" y="2619375"/>
          <p14:tracePt t="23147" x="3236913" y="2633663"/>
          <p14:tracePt t="23160" x="3236913" y="2660650"/>
          <p14:tracePt t="23163" x="3249613" y="2701925"/>
          <p14:tracePt t="23173" x="3290888" y="2728913"/>
          <p14:tracePt t="23181" x="3319463" y="2757488"/>
          <p14:tracePt t="23190" x="3360738" y="2784475"/>
          <p14:tracePt t="23197" x="3400425" y="2811463"/>
          <p14:tracePt t="23206" x="3441700" y="2838450"/>
          <p14:tracePt t="23213" x="3497263" y="2867025"/>
          <p14:tracePt t="23221" x="3538538" y="2894013"/>
          <p14:tracePt t="23229" x="3579813" y="2908300"/>
          <p14:tracePt t="23237" x="3606800" y="2935288"/>
          <p14:tracePt t="23248" x="3648075" y="2962275"/>
          <p14:tracePt t="23253" x="3689350" y="2976563"/>
          <p14:tracePt t="23264" x="3716338" y="3003550"/>
          <p14:tracePt t="23269" x="3757613" y="3017838"/>
          <p14:tracePt t="23277" x="3798888" y="3030538"/>
          <p14:tracePt t="23286" x="3854450" y="3059113"/>
          <p14:tracePt t="23293" x="3894138" y="3071813"/>
          <p14:tracePt t="23301" x="3949700" y="3086100"/>
          <p14:tracePt t="23309" x="3990975" y="3100388"/>
          <p14:tracePt t="23317" x="4044950" y="3113088"/>
          <p14:tracePt t="23325" x="4073525" y="3113088"/>
          <p14:tracePt t="23333" x="4100513" y="3127375"/>
          <p14:tracePt t="23341" x="4156075" y="3127375"/>
          <p14:tracePt t="23349" x="4183063" y="3141663"/>
          <p14:tracePt t="23357" x="4210050" y="3141663"/>
          <p14:tracePt t="23365" x="4265613" y="3154363"/>
          <p14:tracePt t="23373" x="4306888" y="3168650"/>
          <p14:tracePt t="23381" x="4348163" y="3181350"/>
          <p14:tracePt t="23389" x="4429125" y="3195638"/>
          <p14:tracePt t="23397" x="4511675" y="3209925"/>
          <p14:tracePt t="23405" x="4594225" y="3236913"/>
          <p14:tracePt t="23414" x="4691063" y="3251200"/>
          <p14:tracePt t="23421" x="4772025" y="3263900"/>
          <p14:tracePt t="23429" x="4910138" y="3292475"/>
          <p14:tracePt t="23438" x="5005388" y="3305175"/>
          <p14:tracePt t="23447" x="5114925" y="3305175"/>
          <p14:tracePt t="23453" x="5197475" y="3319463"/>
          <p14:tracePt t="23463" x="5280025" y="3333750"/>
          <p14:tracePt t="23471" x="5362575" y="3346450"/>
          <p14:tracePt t="23479" x="5445125" y="3346450"/>
          <p14:tracePt t="23487" x="5526088" y="3346450"/>
          <p14:tracePt t="23497" x="5595938" y="3346450"/>
          <p14:tracePt t="23503" x="5637213" y="3346450"/>
          <p14:tracePt t="23513" x="5705475" y="3333750"/>
          <p14:tracePt t="23519" x="5788025" y="3319463"/>
          <p14:tracePt t="23527" x="5868988" y="3292475"/>
          <p14:tracePt t="23535" x="5910263" y="3292475"/>
          <p14:tracePt t="23543" x="5992813" y="3263900"/>
          <p14:tracePt t="23551" x="6075363" y="3251200"/>
          <p14:tracePt t="23559" x="6116638" y="3251200"/>
          <p14:tracePt t="23567" x="6211888" y="3236913"/>
          <p14:tracePt t="23575" x="6294438" y="3222625"/>
          <p14:tracePt t="23583" x="6335713" y="3222625"/>
          <p14:tracePt t="23597" x="6418263" y="3209925"/>
          <p14:tracePt t="23599" x="6459538" y="3209925"/>
          <p14:tracePt t="23607" x="6527800" y="3195638"/>
          <p14:tracePt t="23615" x="6569075" y="3195638"/>
          <p14:tracePt t="23625" x="6610350" y="3181350"/>
          <p14:tracePt t="23631" x="6665913" y="3154363"/>
          <p14:tracePt t="23641" x="6692900" y="3141663"/>
          <p14:tracePt t="23647" x="6705600" y="3127375"/>
          <p14:tracePt t="23657" x="6746875" y="3086100"/>
          <p14:tracePt t="23664" x="6775450" y="3071813"/>
          <p14:tracePt t="23674" x="6802438" y="3044825"/>
          <p14:tracePt t="23679" x="6816725" y="3030538"/>
          <p14:tracePt t="23687" x="6843713" y="2990850"/>
          <p14:tracePt t="23697" x="6843713" y="2976563"/>
          <p14:tracePt t="23703" x="6856413" y="2962275"/>
          <p14:tracePt t="23712" x="6884988" y="2935288"/>
          <p14:tracePt t="23722" x="6897688" y="2921000"/>
          <p14:tracePt t="23727" x="6897688" y="2908300"/>
          <p14:tracePt t="23743" x="6911975" y="2894013"/>
          <p14:tracePt t="23753" x="6911975" y="2879725"/>
          <p14:tracePt t="23763" x="6911975" y="2867025"/>
          <p14:tracePt t="23769" x="6926263" y="2838450"/>
          <p14:tracePt t="23777" x="6926263" y="2811463"/>
          <p14:tracePt t="23785" x="6926263" y="2798763"/>
          <p14:tracePt t="23793" x="6926263" y="2784475"/>
          <p14:tracePt t="23801" x="6926263" y="2743200"/>
          <p14:tracePt t="23809" x="6926263" y="2728913"/>
          <p14:tracePt t="23817" x="6926263" y="2716213"/>
          <p14:tracePt t="23825" x="6926263" y="2701925"/>
          <p14:tracePt t="23833" x="6926263" y="2687638"/>
          <p14:tracePt t="23841" x="6926263" y="2674938"/>
          <p14:tracePt t="23851" x="6926263" y="2660650"/>
          <p14:tracePt t="23857" x="6911975" y="2647950"/>
          <p14:tracePt t="23869" x="6911975" y="2633663"/>
          <p14:tracePt t="23879" x="6897688" y="2619375"/>
          <p14:tracePt t="23885" x="6897688" y="2606675"/>
          <p14:tracePt t="23893" x="6884988" y="2592388"/>
          <p14:tracePt t="23901" x="6870700" y="2578100"/>
          <p14:tracePt t="23909" x="6856413" y="2551113"/>
          <p14:tracePt t="23917" x="6843713" y="2536825"/>
          <p14:tracePt t="23925" x="6816725" y="2509838"/>
          <p14:tracePt t="23933" x="6802438" y="2495550"/>
          <p14:tracePt t="23947" x="6775450" y="2482850"/>
          <p14:tracePt t="23950" x="6761163" y="2468563"/>
          <p14:tracePt t="23957" x="6734175" y="2441575"/>
          <p14:tracePt t="23965" x="6692900" y="2427288"/>
          <p14:tracePt t="23973" x="6665913" y="2400300"/>
          <p14:tracePt t="23981" x="6624638" y="2386013"/>
          <p14:tracePt t="23989" x="6569075" y="2359025"/>
          <p14:tracePt t="23999" x="6486525" y="2317750"/>
          <p14:tracePt t="24005" x="6445250" y="2290763"/>
          <p14:tracePt t="24013" x="6403975" y="2276475"/>
          <p14:tracePt t="24021" x="6362700" y="2263775"/>
          <p14:tracePt t="24032" x="6335713" y="2249488"/>
          <p14:tracePt t="24039" x="6294438" y="2249488"/>
          <p14:tracePt t="24049" x="6267450" y="2249488"/>
          <p14:tracePt t="24055" x="6240463" y="2235200"/>
          <p14:tracePt t="24064" x="6211888" y="2235200"/>
          <p14:tracePt t="24071" x="6172200" y="2222500"/>
          <p14:tracePt t="24083" x="6130925" y="2222500"/>
          <p14:tracePt t="24087" x="6089650" y="2222500"/>
          <p14:tracePt t="24095" x="6048375" y="2208213"/>
          <p14:tracePt t="24103" x="6007100" y="2208213"/>
          <p14:tracePt t="24111" x="5965825" y="2208213"/>
          <p14:tracePt t="24119" x="5910263" y="2208213"/>
          <p14:tracePt t="24127" x="5856288" y="2193925"/>
          <p14:tracePt t="24135" x="5800725" y="2193925"/>
          <p14:tracePt t="24143" x="5732463" y="2181225"/>
          <p14:tracePt t="24151" x="5678488" y="2181225"/>
          <p14:tracePt t="24159" x="5608638" y="2166938"/>
          <p14:tracePt t="24167" x="5540375" y="2166938"/>
          <p14:tracePt t="24175" x="5486400" y="2166938"/>
          <p14:tracePt t="24185" x="5430838" y="2152650"/>
          <p14:tracePt t="24191" x="5389563" y="2152650"/>
          <p14:tracePt t="24202" x="5348288" y="2152650"/>
          <p14:tracePt t="24207" x="5321300" y="2152650"/>
          <p14:tracePt t="24217" x="5294313" y="2152650"/>
          <p14:tracePt t="24223" x="5265738" y="2152650"/>
          <p14:tracePt t="24234" x="5253038" y="2152650"/>
          <p14:tracePt t="24239" x="5224463" y="2152650"/>
          <p14:tracePt t="24247" x="5170488" y="2152650"/>
          <p14:tracePt t="24255" x="5143500" y="2166938"/>
          <p14:tracePt t="24264" x="5114925" y="2166938"/>
          <p14:tracePt t="24271" x="5073650" y="2181225"/>
          <p14:tracePt t="24284" x="4992688" y="2193925"/>
          <p14:tracePt t="24287" x="4951413" y="2208213"/>
          <p14:tracePt t="24295" x="4910138" y="2222500"/>
          <p14:tracePt t="24303" x="4854575" y="2235200"/>
          <p14:tracePt t="24313" x="4813300" y="2249488"/>
          <p14:tracePt t="24321" x="4772025" y="2263775"/>
          <p14:tracePt t="24327" x="4691063" y="2276475"/>
          <p14:tracePt t="24335" x="4649788" y="2290763"/>
          <p14:tracePt t="24345" x="4621213" y="2290763"/>
          <p14:tracePt t="24353" x="4594225" y="2305050"/>
          <p14:tracePt t="24361" x="4567238" y="2305050"/>
          <p14:tracePt t="24369" x="4552950" y="2305050"/>
          <p14:tracePt t="24377" x="4525963" y="2317750"/>
          <p14:tracePt t="24401" x="4525963" y="2332038"/>
          <p14:tracePt t="24409" x="4511675" y="2332038"/>
          <p14:tracePt t="24421" x="4511675" y="2344738"/>
          <p14:tracePt t="24429" x="4498975" y="2359025"/>
          <p14:tracePt t="24439" x="4484688" y="2373313"/>
          <p14:tracePt t="24445" x="4470400" y="2386013"/>
          <p14:tracePt t="24453" x="4457700" y="2386013"/>
          <p14:tracePt t="24461" x="4443413" y="2400300"/>
          <p14:tracePt t="24471" x="4416425" y="2414588"/>
          <p14:tracePt t="24477" x="4402138" y="2427288"/>
          <p14:tracePt t="24485" x="4375150" y="2441575"/>
          <p14:tracePt t="24493" x="4360863" y="2455863"/>
          <p14:tracePt t="24517" x="4348163" y="2455863"/>
          <p14:tracePt t="24525" x="4348163" y="2468563"/>
          <p14:tracePt t="24541" x="4333875" y="2468563"/>
          <p14:tracePt t="24549" x="4333875" y="2482850"/>
          <p14:tracePt t="24597" x="4333875" y="2495550"/>
          <p14:tracePt t="24615" x="4333875" y="2509838"/>
          <p14:tracePt t="24631" x="4333875" y="2524125"/>
          <p14:tracePt t="24640" x="4333875" y="2536825"/>
          <p14:tracePt t="24647" x="4333875" y="2565400"/>
          <p14:tracePt t="24655" x="4333875" y="2578100"/>
          <p14:tracePt t="24663" x="4333875" y="2592388"/>
          <p14:tracePt t="24671" x="4333875" y="2606675"/>
          <p14:tracePt t="24679" x="4348163" y="2619375"/>
          <p14:tracePt t="24687" x="4360863" y="2647950"/>
          <p14:tracePt t="24696" x="4375150" y="2674938"/>
          <p14:tracePt t="24703" x="4375150" y="2687638"/>
          <p14:tracePt t="24711" x="4387850" y="2701925"/>
          <p14:tracePt t="24719" x="4402138" y="2716213"/>
          <p14:tracePt t="24727" x="4416425" y="2743200"/>
          <p14:tracePt t="24735" x="4429125" y="2757488"/>
          <p14:tracePt t="24743" x="4457700" y="2770188"/>
          <p14:tracePt t="24751" x="4470400" y="2784475"/>
          <p14:tracePt t="24759" x="4498975" y="2798763"/>
          <p14:tracePt t="24767" x="4511675" y="2811463"/>
          <p14:tracePt t="24783" x="4525963" y="2811463"/>
          <p14:tracePt t="24847" x="4538663" y="2811463"/>
          <p14:tracePt t="24855" x="4552950" y="2811463"/>
          <p14:tracePt t="24863" x="4567238" y="2825750"/>
          <p14:tracePt t="24873" x="4594225" y="2838450"/>
          <p14:tracePt t="24881" x="4649788" y="2867025"/>
          <p14:tracePt t="24889" x="4703763" y="2879725"/>
          <p14:tracePt t="24897" x="4786313" y="2908300"/>
          <p14:tracePt t="24904" x="4868863" y="2921000"/>
          <p14:tracePt t="24913" x="4922838" y="2921000"/>
          <p14:tracePt t="24923" x="5032375" y="2921000"/>
          <p14:tracePt t="24929" x="5143500" y="2908300"/>
          <p14:tracePt t="24937" x="5238750" y="2879725"/>
          <p14:tracePt t="24945" x="5294313" y="2867025"/>
          <p14:tracePt t="24964" x="5472113" y="2798763"/>
          <p14:tracePt t="24969" x="5513388" y="2770188"/>
          <p14:tracePt t="24977" x="5595938" y="2743200"/>
          <p14:tracePt t="24985" x="5637213" y="2728913"/>
          <p14:tracePt t="24994" x="5705475" y="2701925"/>
          <p14:tracePt t="25001" x="5732463" y="2687638"/>
          <p14:tracePt t="25009" x="5815013" y="2674938"/>
          <p14:tracePt t="25017" x="5897563" y="2660650"/>
          <p14:tracePt t="25029" x="5965825" y="2660650"/>
          <p14:tracePt t="25035" x="6048375" y="2660650"/>
          <p14:tracePt t="25041" x="6143625" y="2660650"/>
          <p14:tracePt t="25049" x="6226175" y="2660650"/>
          <p14:tracePt t="25057" x="6294438" y="2660650"/>
          <p14:tracePt t="25065" x="6350000" y="2660650"/>
          <p14:tracePt t="25077" x="6376988" y="2647950"/>
          <p14:tracePt t="25081" x="6376988" y="2619375"/>
          <p14:tracePt t="25089" x="6391275" y="2606675"/>
          <p14:tracePt t="25097" x="6391275" y="2578100"/>
          <p14:tracePt t="25105" x="6391275" y="2551113"/>
          <p14:tracePt t="25113" x="6391275" y="2524125"/>
          <p14:tracePt t="25121" x="6391275" y="2495550"/>
          <p14:tracePt t="25129" x="6391275" y="2468563"/>
          <p14:tracePt t="25138" x="6391275" y="2441575"/>
          <p14:tracePt t="25145" x="6391275" y="2414588"/>
          <p14:tracePt t="25153" x="6376988" y="2400300"/>
          <p14:tracePt t="25163" x="6362700" y="2386013"/>
          <p14:tracePt t="25169" x="6350000" y="2373313"/>
          <p14:tracePt t="25179" x="6335713" y="2373313"/>
          <p14:tracePt t="25187" x="6308725" y="2359025"/>
          <p14:tracePt t="25196" x="6281738" y="2359025"/>
          <p14:tracePt t="25203" x="6240463" y="2344738"/>
          <p14:tracePt t="25211" x="6199188" y="2332038"/>
          <p14:tracePt t="25219" x="6143625" y="2332038"/>
          <p14:tracePt t="25230" x="6034088" y="2305050"/>
          <p14:tracePt t="25235" x="5938838" y="2276475"/>
          <p14:tracePt t="25243" x="5829300" y="2249488"/>
          <p14:tracePt t="25251" x="5718175" y="2222500"/>
          <p14:tracePt t="25262" x="5581650" y="2181225"/>
          <p14:tracePt t="25267" x="5362575" y="2139950"/>
          <p14:tracePt t="25275" x="5224463" y="2112963"/>
          <p14:tracePt t="25283" x="5087938" y="2084388"/>
          <p14:tracePt t="25293" x="5019675" y="2071688"/>
          <p14:tracePt t="25299" x="4881563" y="2071688"/>
          <p14:tracePt t="25307" x="4772025" y="2057400"/>
          <p14:tracePt t="25315" x="4676775" y="2057400"/>
          <p14:tracePt t="25325" x="4579938" y="2057400"/>
          <p14:tracePt t="25333" x="4498975" y="2057400"/>
          <p14:tracePt t="25339" x="4457700" y="2057400"/>
          <p14:tracePt t="25347" x="4387850" y="2084388"/>
          <p14:tracePt t="25355" x="4319588" y="2098675"/>
          <p14:tracePt t="25363" x="4251325" y="2112963"/>
          <p14:tracePt t="25371" x="4210050" y="2125663"/>
          <p14:tracePt t="25379" x="4127500" y="2139950"/>
          <p14:tracePt t="25387" x="4086225" y="2152650"/>
          <p14:tracePt t="25395" x="3990975" y="2166938"/>
          <p14:tracePt t="25403" x="3881438" y="2181225"/>
          <p14:tracePt t="25411" x="3825875" y="2181225"/>
          <p14:tracePt t="25419" x="3716338" y="2193925"/>
          <p14:tracePt t="25427" x="3662363" y="2193925"/>
          <p14:tracePt t="25435" x="3551238" y="2208213"/>
          <p14:tracePt t="25445" x="3511550" y="2208213"/>
          <p14:tracePt t="25451" x="3429000" y="2222500"/>
          <p14:tracePt t="25463" x="3400425" y="2222500"/>
          <p14:tracePt t="25469" x="3346450" y="2249488"/>
          <p14:tracePt t="25477" x="3332163" y="2263775"/>
          <p14:tracePt t="25485" x="3305175" y="2276475"/>
          <p14:tracePt t="25493" x="3290888" y="2305050"/>
          <p14:tracePt t="25501" x="3278188" y="2317750"/>
          <p14:tracePt t="25509" x="3263900" y="2373313"/>
          <p14:tracePt t="25517" x="3263900" y="2414588"/>
          <p14:tracePt t="25524" x="3263900" y="2455863"/>
          <p14:tracePt t="25533" x="3263900" y="2551113"/>
          <p14:tracePt t="25541" x="3278188" y="2606675"/>
          <p14:tracePt t="25549" x="3278188" y="2647950"/>
          <p14:tracePt t="25557" x="3319463" y="2728913"/>
          <p14:tracePt t="25565" x="3332163" y="2770188"/>
          <p14:tracePt t="25573" x="3360738" y="2811463"/>
          <p14:tracePt t="25581" x="3373438" y="2852738"/>
          <p14:tracePt t="25589" x="3441700" y="2921000"/>
          <p14:tracePt t="25597" x="3470275" y="2949575"/>
          <p14:tracePt t="25605" x="3511550" y="2976563"/>
          <p14:tracePt t="25613" x="3551238" y="3003550"/>
          <p14:tracePt t="25621" x="3648075" y="3044825"/>
          <p14:tracePt t="25631" x="3716338" y="3071813"/>
          <p14:tracePt t="25639" x="3840163" y="3127375"/>
          <p14:tracePt t="25645" x="3894138" y="3141663"/>
          <p14:tracePt t="25653" x="4017963" y="3168650"/>
          <p14:tracePt t="25662" x="4141788" y="3195638"/>
          <p14:tracePt t="25669" x="4265613" y="3209925"/>
          <p14:tracePt t="25677" x="4333875" y="3209925"/>
          <p14:tracePt t="25685" x="4470400" y="3209925"/>
          <p14:tracePt t="25693" x="4538663" y="3209925"/>
          <p14:tracePt t="25703" x="4662488" y="3195638"/>
          <p14:tracePt t="25709" x="4800600" y="3181350"/>
          <p14:tracePt t="25717" x="4854575" y="3168650"/>
          <p14:tracePt t="25725" x="4992688" y="3141663"/>
          <p14:tracePt t="25735" x="5060950" y="3127375"/>
          <p14:tracePt t="25743" x="5197475" y="3113088"/>
          <p14:tracePt t="25751" x="5265738" y="3100388"/>
          <p14:tracePt t="25759" x="5430838" y="3086100"/>
          <p14:tracePt t="25767" x="5499100" y="3086100"/>
          <p14:tracePt t="25775" x="5664200" y="3086100"/>
          <p14:tracePt t="25783" x="5718175" y="3086100"/>
          <p14:tracePt t="25791" x="5815013" y="3071813"/>
          <p14:tracePt t="25799" x="5883275" y="3059113"/>
          <p14:tracePt t="25807" x="5965825" y="3044825"/>
          <p14:tracePt t="25815" x="5992813" y="3030538"/>
          <p14:tracePt t="25823" x="6007100" y="3003550"/>
          <p14:tracePt t="25831" x="6034088" y="2990850"/>
          <p14:tracePt t="25839" x="6048375" y="2976563"/>
          <p14:tracePt t="25847" x="6061075" y="2962275"/>
          <p14:tracePt t="25855" x="6061075" y="2949575"/>
          <p14:tracePt t="25863" x="6075363" y="2935288"/>
          <p14:tracePt t="25871" x="6075363" y="2921000"/>
          <p14:tracePt t="25879" x="6075363" y="2894013"/>
          <p14:tracePt t="25887" x="6089650" y="2894013"/>
          <p14:tracePt t="25895" x="6089650" y="2879725"/>
          <p14:tracePt t="25919" x="6089650" y="2867025"/>
          <p14:tracePt t="26186" x="0" y="0"/>
        </p14:tracePtLst>
      </p14:laserTrace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2FC6-5A1F-4CB5-986A-F430B4D4D2FA}"/>
              </a:ext>
            </a:extLst>
          </p:cNvPr>
          <p:cNvSpPr>
            <a:spLocks noGrp="1"/>
          </p:cNvSpPr>
          <p:nvPr>
            <p:ph type="title"/>
          </p:nvPr>
        </p:nvSpPr>
        <p:spPr/>
        <p:txBody>
          <a:bodyPr/>
          <a:lstStyle/>
          <a:p>
            <a:r>
              <a:rPr lang="en-US" dirty="0"/>
              <a:t>To enter new survey data</a:t>
            </a:r>
            <a:br>
              <a:rPr lang="en-US" dirty="0"/>
            </a:br>
            <a:br>
              <a:rPr lang="en-US" dirty="0"/>
            </a:br>
            <a:br>
              <a:rPr lang="en-US" dirty="0"/>
            </a:br>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78A351C4-E02A-43C9-993C-7F0798C6E113}"/>
              </a:ext>
            </a:extLst>
          </p:cNvPr>
          <p:cNvPicPr>
            <a:picLocks noChangeAspect="1"/>
          </p:cNvPicPr>
          <p:nvPr/>
        </p:nvPicPr>
        <p:blipFill rotWithShape="1">
          <a:blip r:embed="rId3"/>
          <a:srcRect r="23401" b="5931"/>
          <a:stretch/>
        </p:blipFill>
        <p:spPr>
          <a:xfrm>
            <a:off x="-1" y="471811"/>
            <a:ext cx="3446586" cy="287846"/>
          </a:xfrm>
          <a:prstGeom prst="rect">
            <a:avLst/>
          </a:prstGeom>
        </p:spPr>
      </p:pic>
      <p:sp>
        <p:nvSpPr>
          <p:cNvPr id="5" name="TextBox 4">
            <a:extLst>
              <a:ext uri="{FF2B5EF4-FFF2-40B4-BE49-F238E27FC236}">
                <a16:creationId xmlns:a16="http://schemas.microsoft.com/office/drawing/2014/main" id="{75E7E377-8EA2-412A-8C92-266D1CEE6A1A}"/>
              </a:ext>
            </a:extLst>
          </p:cNvPr>
          <p:cNvSpPr txBox="1"/>
          <p:nvPr/>
        </p:nvSpPr>
        <p:spPr>
          <a:xfrm>
            <a:off x="76438" y="2395680"/>
            <a:ext cx="3370147" cy="2862322"/>
          </a:xfrm>
          <a:prstGeom prst="rect">
            <a:avLst/>
          </a:prstGeom>
          <a:noFill/>
        </p:spPr>
        <p:txBody>
          <a:bodyPr wrap="square" rtlCol="0">
            <a:spAutoFit/>
          </a:bodyPr>
          <a:lstStyle/>
          <a:p>
            <a:pPr marL="342900" indent="-342900">
              <a:buFont typeface="+mj-lt"/>
              <a:buAutoNum type="arabicPeriod"/>
            </a:pPr>
            <a:r>
              <a:rPr lang="en-US" dirty="0">
                <a:solidFill>
                  <a:schemeClr val="bg1"/>
                </a:solidFill>
              </a:rPr>
              <a:t>Click on ‘Add another survey’</a:t>
            </a:r>
          </a:p>
          <a:p>
            <a:pPr marL="342900" indent="-342900">
              <a:buFont typeface="+mj-lt"/>
              <a:buAutoNum type="arabicPeriod"/>
            </a:pPr>
            <a:r>
              <a:rPr lang="en-US" dirty="0">
                <a:solidFill>
                  <a:schemeClr val="bg1"/>
                </a:solidFill>
              </a:rPr>
              <a:t>Provide a short name for the survey</a:t>
            </a:r>
          </a:p>
          <a:p>
            <a:pPr marL="342900" indent="-342900">
              <a:buFont typeface="+mj-lt"/>
              <a:buAutoNum type="arabicPeriod"/>
            </a:pPr>
            <a:r>
              <a:rPr lang="en-US" dirty="0">
                <a:solidFill>
                  <a:schemeClr val="bg1"/>
                </a:solidFill>
              </a:rPr>
              <a:t>Enter the year of the survey</a:t>
            </a:r>
          </a:p>
          <a:p>
            <a:pPr marL="342900" indent="-342900">
              <a:buFont typeface="+mj-lt"/>
              <a:buAutoNum type="arabicPeriod"/>
            </a:pPr>
            <a:r>
              <a:rPr lang="en-US" dirty="0">
                <a:solidFill>
                  <a:schemeClr val="bg1"/>
                </a:solidFill>
              </a:rPr>
              <a:t>Provide the prevalence and standard error</a:t>
            </a:r>
          </a:p>
          <a:p>
            <a:pPr marL="342900" indent="-342900">
              <a:buFont typeface="+mj-lt"/>
              <a:buAutoNum type="arabicPeriod"/>
            </a:pPr>
            <a:r>
              <a:rPr lang="en-US" dirty="0">
                <a:solidFill>
                  <a:schemeClr val="bg1"/>
                </a:solidFill>
              </a:rPr>
              <a:t>If survey has ART or incidence, check box </a:t>
            </a:r>
            <a:br>
              <a:rPr lang="en-US" dirty="0">
                <a:solidFill>
                  <a:schemeClr val="bg1"/>
                </a:solidFill>
              </a:rPr>
            </a:br>
            <a:r>
              <a:rPr lang="en-US" dirty="0">
                <a:solidFill>
                  <a:schemeClr val="bg1"/>
                </a:solidFill>
              </a:rPr>
              <a:t>&amp; enter values</a:t>
            </a:r>
          </a:p>
          <a:p>
            <a:pPr marL="342900" indent="-342900">
              <a:buFont typeface="+mj-lt"/>
              <a:buAutoNum type="arabicPeriod"/>
            </a:pPr>
            <a:r>
              <a:rPr lang="en-US" dirty="0">
                <a:solidFill>
                  <a:schemeClr val="bg1"/>
                </a:solidFill>
              </a:rPr>
              <a:t>Be sure to click ‘Save changes’</a:t>
            </a:r>
          </a:p>
        </p:txBody>
      </p:sp>
      <p:grpSp>
        <p:nvGrpSpPr>
          <p:cNvPr id="15" name="Group 14">
            <a:extLst>
              <a:ext uri="{FF2B5EF4-FFF2-40B4-BE49-F238E27FC236}">
                <a16:creationId xmlns:a16="http://schemas.microsoft.com/office/drawing/2014/main" id="{4DA648C6-135D-87E8-3A75-8965688C9A75}"/>
              </a:ext>
            </a:extLst>
          </p:cNvPr>
          <p:cNvGrpSpPr/>
          <p:nvPr/>
        </p:nvGrpSpPr>
        <p:grpSpPr>
          <a:xfrm>
            <a:off x="3506260" y="1047786"/>
            <a:ext cx="7860239" cy="3888330"/>
            <a:chOff x="3506260" y="1047786"/>
            <a:chExt cx="7860239" cy="3888330"/>
          </a:xfrm>
        </p:grpSpPr>
        <p:pic>
          <p:nvPicPr>
            <p:cNvPr id="7" name="Picture 6">
              <a:extLst>
                <a:ext uri="{FF2B5EF4-FFF2-40B4-BE49-F238E27FC236}">
                  <a16:creationId xmlns:a16="http://schemas.microsoft.com/office/drawing/2014/main" id="{B2AE101B-B580-AC74-FF0F-F9BBA7B6C3ED}"/>
                </a:ext>
              </a:extLst>
            </p:cNvPr>
            <p:cNvPicPr>
              <a:picLocks noChangeAspect="1"/>
            </p:cNvPicPr>
            <p:nvPr/>
          </p:nvPicPr>
          <p:blipFill>
            <a:blip r:embed="rId4"/>
            <a:stretch>
              <a:fillRect/>
            </a:stretch>
          </p:blipFill>
          <p:spPr>
            <a:xfrm>
              <a:off x="3506260" y="1139048"/>
              <a:ext cx="7860239" cy="3797068"/>
            </a:xfrm>
            <a:prstGeom prst="rect">
              <a:avLst/>
            </a:prstGeom>
          </p:spPr>
        </p:pic>
        <p:sp>
          <p:nvSpPr>
            <p:cNvPr id="10" name="TextBox 9">
              <a:extLst>
                <a:ext uri="{FF2B5EF4-FFF2-40B4-BE49-F238E27FC236}">
                  <a16:creationId xmlns:a16="http://schemas.microsoft.com/office/drawing/2014/main" id="{3B27E22F-6C20-4E53-AD1F-415644675CB5}"/>
                </a:ext>
              </a:extLst>
            </p:cNvPr>
            <p:cNvSpPr txBox="1"/>
            <p:nvPr/>
          </p:nvSpPr>
          <p:spPr>
            <a:xfrm>
              <a:off x="7494057" y="1872460"/>
              <a:ext cx="325315" cy="523220"/>
            </a:xfrm>
            <a:prstGeom prst="rect">
              <a:avLst/>
            </a:prstGeom>
            <a:noFill/>
          </p:spPr>
          <p:txBody>
            <a:bodyPr wrap="square" rtlCol="0">
              <a:spAutoFit/>
            </a:bodyPr>
            <a:lstStyle/>
            <a:p>
              <a:r>
                <a:rPr lang="en-US" sz="2800" dirty="0">
                  <a:solidFill>
                    <a:srgbClr val="FF0000"/>
                  </a:solidFill>
                </a:rPr>
                <a:t>5</a:t>
              </a:r>
            </a:p>
          </p:txBody>
        </p:sp>
        <p:sp>
          <p:nvSpPr>
            <p:cNvPr id="11" name="TextBox 10">
              <a:extLst>
                <a:ext uri="{FF2B5EF4-FFF2-40B4-BE49-F238E27FC236}">
                  <a16:creationId xmlns:a16="http://schemas.microsoft.com/office/drawing/2014/main" id="{AD13B267-5588-49E2-9011-E43C279EF706}"/>
                </a:ext>
              </a:extLst>
            </p:cNvPr>
            <p:cNvSpPr txBox="1"/>
            <p:nvPr/>
          </p:nvSpPr>
          <p:spPr>
            <a:xfrm>
              <a:off x="4992382" y="1872460"/>
              <a:ext cx="325315" cy="523220"/>
            </a:xfrm>
            <a:prstGeom prst="rect">
              <a:avLst/>
            </a:prstGeom>
            <a:noFill/>
          </p:spPr>
          <p:txBody>
            <a:bodyPr wrap="square" rtlCol="0">
              <a:spAutoFit/>
            </a:bodyPr>
            <a:lstStyle/>
            <a:p>
              <a:r>
                <a:rPr lang="en-US" sz="2800" dirty="0">
                  <a:solidFill>
                    <a:srgbClr val="FF0000"/>
                  </a:solidFill>
                </a:rPr>
                <a:t>4</a:t>
              </a:r>
            </a:p>
          </p:txBody>
        </p:sp>
        <p:sp>
          <p:nvSpPr>
            <p:cNvPr id="12" name="TextBox 11">
              <a:extLst>
                <a:ext uri="{FF2B5EF4-FFF2-40B4-BE49-F238E27FC236}">
                  <a16:creationId xmlns:a16="http://schemas.microsoft.com/office/drawing/2014/main" id="{7387B737-A851-44BE-B9C6-82CCEDFB283C}"/>
                </a:ext>
              </a:extLst>
            </p:cNvPr>
            <p:cNvSpPr txBox="1"/>
            <p:nvPr/>
          </p:nvSpPr>
          <p:spPr>
            <a:xfrm>
              <a:off x="6721374" y="1529891"/>
              <a:ext cx="325315" cy="523220"/>
            </a:xfrm>
            <a:prstGeom prst="rect">
              <a:avLst/>
            </a:prstGeom>
            <a:noFill/>
          </p:spPr>
          <p:txBody>
            <a:bodyPr wrap="square" rtlCol="0">
              <a:spAutoFit/>
            </a:bodyPr>
            <a:lstStyle/>
            <a:p>
              <a:r>
                <a:rPr lang="en-US" sz="2800" dirty="0">
                  <a:solidFill>
                    <a:srgbClr val="FF0000"/>
                  </a:solidFill>
                </a:rPr>
                <a:t>3</a:t>
              </a:r>
            </a:p>
          </p:txBody>
        </p:sp>
        <p:sp>
          <p:nvSpPr>
            <p:cNvPr id="13" name="TextBox 12">
              <a:extLst>
                <a:ext uri="{FF2B5EF4-FFF2-40B4-BE49-F238E27FC236}">
                  <a16:creationId xmlns:a16="http://schemas.microsoft.com/office/drawing/2014/main" id="{C8133CAB-E2DE-41B6-A24D-08DAD548AA76}"/>
                </a:ext>
              </a:extLst>
            </p:cNvPr>
            <p:cNvSpPr txBox="1"/>
            <p:nvPr/>
          </p:nvSpPr>
          <p:spPr>
            <a:xfrm>
              <a:off x="5307969" y="1576467"/>
              <a:ext cx="325315" cy="523220"/>
            </a:xfrm>
            <a:prstGeom prst="rect">
              <a:avLst/>
            </a:prstGeom>
            <a:noFill/>
          </p:spPr>
          <p:txBody>
            <a:bodyPr wrap="square" rtlCol="0">
              <a:spAutoFit/>
            </a:bodyPr>
            <a:lstStyle/>
            <a:p>
              <a:r>
                <a:rPr lang="en-US" sz="2800" dirty="0">
                  <a:solidFill>
                    <a:srgbClr val="FF0000"/>
                  </a:solidFill>
                </a:rPr>
                <a:t>2</a:t>
              </a:r>
            </a:p>
          </p:txBody>
        </p:sp>
        <p:sp>
          <p:nvSpPr>
            <p:cNvPr id="14" name="TextBox 13">
              <a:extLst>
                <a:ext uri="{FF2B5EF4-FFF2-40B4-BE49-F238E27FC236}">
                  <a16:creationId xmlns:a16="http://schemas.microsoft.com/office/drawing/2014/main" id="{2A3AAFC4-A6B7-4B38-97B5-8B3EC019DBBF}"/>
                </a:ext>
              </a:extLst>
            </p:cNvPr>
            <p:cNvSpPr txBox="1"/>
            <p:nvPr/>
          </p:nvSpPr>
          <p:spPr>
            <a:xfrm>
              <a:off x="5157917" y="1047786"/>
              <a:ext cx="325315" cy="523220"/>
            </a:xfrm>
            <a:prstGeom prst="rect">
              <a:avLst/>
            </a:prstGeom>
            <a:noFill/>
          </p:spPr>
          <p:txBody>
            <a:bodyPr wrap="square" rtlCol="0">
              <a:spAutoFit/>
            </a:bodyPr>
            <a:lstStyle/>
            <a:p>
              <a:r>
                <a:rPr lang="en-US" sz="2800" dirty="0">
                  <a:solidFill>
                    <a:srgbClr val="FF0000"/>
                  </a:solidFill>
                </a:rPr>
                <a:t>1</a:t>
              </a:r>
            </a:p>
          </p:txBody>
        </p:sp>
        <p:sp>
          <p:nvSpPr>
            <p:cNvPr id="16" name="TextBox 15">
              <a:extLst>
                <a:ext uri="{FF2B5EF4-FFF2-40B4-BE49-F238E27FC236}">
                  <a16:creationId xmlns:a16="http://schemas.microsoft.com/office/drawing/2014/main" id="{61EA1077-7658-4CE9-BADC-9D6EE5D00729}"/>
                </a:ext>
              </a:extLst>
            </p:cNvPr>
            <p:cNvSpPr txBox="1"/>
            <p:nvPr/>
          </p:nvSpPr>
          <p:spPr>
            <a:xfrm>
              <a:off x="10557015" y="4082095"/>
              <a:ext cx="325315" cy="523220"/>
            </a:xfrm>
            <a:prstGeom prst="rect">
              <a:avLst/>
            </a:prstGeom>
            <a:noFill/>
          </p:spPr>
          <p:txBody>
            <a:bodyPr wrap="square" rtlCol="0">
              <a:spAutoFit/>
            </a:bodyPr>
            <a:lstStyle/>
            <a:p>
              <a:r>
                <a:rPr lang="en-US" sz="2800" dirty="0">
                  <a:solidFill>
                    <a:srgbClr val="FF0000"/>
                  </a:solidFill>
                </a:rPr>
                <a:t>6</a:t>
              </a:r>
            </a:p>
          </p:txBody>
        </p:sp>
      </p:grpSp>
      <p:sp>
        <p:nvSpPr>
          <p:cNvPr id="19" name="TextBox 18">
            <a:extLst>
              <a:ext uri="{FF2B5EF4-FFF2-40B4-BE49-F238E27FC236}">
                <a16:creationId xmlns:a16="http://schemas.microsoft.com/office/drawing/2014/main" id="{E28C9187-75D1-4F99-920B-79883CB40BA0}"/>
              </a:ext>
            </a:extLst>
          </p:cNvPr>
          <p:cNvSpPr txBox="1"/>
          <p:nvPr/>
        </p:nvSpPr>
        <p:spPr>
          <a:xfrm>
            <a:off x="3685735" y="4912556"/>
            <a:ext cx="7749692" cy="1323439"/>
          </a:xfrm>
          <a:prstGeom prst="rect">
            <a:avLst/>
          </a:prstGeom>
          <a:noFill/>
        </p:spPr>
        <p:txBody>
          <a:bodyPr wrap="square" rtlCol="0">
            <a:spAutoFit/>
          </a:bodyPr>
          <a:lstStyle/>
          <a:p>
            <a:r>
              <a:rPr lang="en-US" sz="2000" dirty="0"/>
              <a:t>If you do not want this survey included in fitting the prevalence, uncheck the box next to ‘Use this survey’s prevalence in fitting’</a:t>
            </a:r>
          </a:p>
          <a:p>
            <a:endParaRPr lang="en-US" sz="2000" dirty="0"/>
          </a:p>
          <a:p>
            <a:r>
              <a:rPr lang="en-US" sz="2000" dirty="0"/>
              <a:t>When done entering surveys, click the green ‘Save and continue’ button</a:t>
            </a:r>
          </a:p>
        </p:txBody>
      </p:sp>
    </p:spTree>
    <p:extLst>
      <p:ext uri="{BB962C8B-B14F-4D97-AF65-F5344CB8AC3E}">
        <p14:creationId xmlns:p14="http://schemas.microsoft.com/office/powerpoint/2010/main" val="1059110538"/>
      </p:ext>
    </p:extLst>
  </p:cSld>
  <p:clrMapOvr>
    <a:masterClrMapping/>
  </p:clrMapOvr>
  <mc:AlternateContent xmlns:mc="http://schemas.openxmlformats.org/markup-compatibility/2006">
    <mc:Choice xmlns:p14="http://schemas.microsoft.com/office/powerpoint/2010/main" Requires="p14">
      <p:transition spd="slow" p14:dur="2000" advTm="82737"/>
    </mc:Choice>
    <mc:Fallback>
      <p:transition spd="slow" advTm="82737"/>
    </mc:Fallback>
  </mc:AlternateContent>
  <p:extLst>
    <p:ext uri="{3A86A75C-4F4B-4683-9AE1-C65F6400EC91}">
      <p14:laserTraceLst xmlns:p14="http://schemas.microsoft.com/office/powerpoint/2010/main">
        <p14:tracePtLst>
          <p14:tracePt t="7452" x="5595938" y="1755775"/>
          <p14:tracePt t="7495" x="5581650" y="1755775"/>
          <p14:tracePt t="7512" x="5567363" y="1755775"/>
          <p14:tracePt t="7519" x="5554663" y="1755775"/>
          <p14:tracePt t="7527" x="5540375" y="1755775"/>
          <p14:tracePt t="7535" x="5526088" y="1755775"/>
          <p14:tracePt t="7544" x="5499100" y="1755775"/>
          <p14:tracePt t="7551" x="5472113" y="1755775"/>
          <p14:tracePt t="7561" x="5430838" y="1770063"/>
          <p14:tracePt t="7572" x="5375275" y="1770063"/>
          <p14:tracePt t="7577" x="5321300" y="1782763"/>
          <p14:tracePt t="7585" x="5265738" y="1782763"/>
          <p14:tracePt t="7593" x="5211763" y="1797050"/>
          <p14:tracePt t="7604" x="5156200" y="1809750"/>
          <p14:tracePt t="7609" x="5102225" y="1824038"/>
          <p14:tracePt t="7617" x="5046663" y="1824038"/>
          <p14:tracePt t="7625" x="4978400" y="1838325"/>
          <p14:tracePt t="7636" x="4910138" y="1838325"/>
          <p14:tracePt t="7641" x="4854575" y="1851025"/>
          <p14:tracePt t="7650" x="4813300" y="1865313"/>
          <p14:tracePt t="7657" x="4772025" y="1865313"/>
          <p14:tracePt t="7665" x="4718050" y="1879600"/>
          <p14:tracePt t="7673" x="4691063" y="1892300"/>
          <p14:tracePt t="7682" x="4649788" y="1906588"/>
          <p14:tracePt t="7689" x="4608513" y="1906588"/>
          <p14:tracePt t="7698" x="4579938" y="1920875"/>
          <p14:tracePt t="7705" x="4552950" y="1933575"/>
          <p14:tracePt t="7716" x="4498975" y="1947863"/>
          <p14:tracePt t="7721" x="4457700" y="1962150"/>
          <p14:tracePt t="7731" x="4429125" y="1974850"/>
          <p14:tracePt t="7739" x="4402138" y="1989138"/>
          <p14:tracePt t="7746" x="4375150" y="1989138"/>
          <p14:tracePt t="7753" x="4348163" y="2001838"/>
          <p14:tracePt t="7761" x="4319588" y="2016125"/>
          <p14:tracePt t="7770" x="4306888" y="2016125"/>
          <p14:tracePt t="7777" x="4278313" y="2030413"/>
          <p14:tracePt t="7785" x="4265613" y="2043113"/>
          <p14:tracePt t="7793" x="4251325" y="2043113"/>
          <p14:tracePt t="7805" x="4237038" y="2057400"/>
          <p14:tracePt t="7809" x="4237038" y="2071688"/>
          <p14:tracePt t="7817" x="4224338" y="2071688"/>
          <p14:tracePt t="7825" x="4224338" y="2084388"/>
          <p14:tracePt t="7839" x="4224338" y="2098675"/>
          <p14:tracePt t="7841" x="4224338" y="2125663"/>
          <p14:tracePt t="7851" x="4224338" y="2139950"/>
          <p14:tracePt t="7857" x="4237038" y="2166938"/>
          <p14:tracePt t="7869" x="4237038" y="2181225"/>
          <p14:tracePt t="7875" x="4251325" y="2208213"/>
          <p14:tracePt t="7883" x="4278313" y="2235200"/>
          <p14:tracePt t="7891" x="4278313" y="2249488"/>
          <p14:tracePt t="7901" x="4306888" y="2276475"/>
          <p14:tracePt t="7907" x="4319588" y="2290763"/>
          <p14:tracePt t="7915" x="4333875" y="2305050"/>
          <p14:tracePt t="7923" x="4348163" y="2317750"/>
          <p14:tracePt t="7931" x="4360863" y="2317750"/>
          <p14:tracePt t="7939" x="4387850" y="2332038"/>
          <p14:tracePt t="7951" x="4416425" y="2344738"/>
          <p14:tracePt t="7955" x="4484688" y="2344738"/>
          <p14:tracePt t="7964" x="4525963" y="2344738"/>
          <p14:tracePt t="7971" x="4635500" y="2332038"/>
          <p14:tracePt t="7982" x="4703763" y="2317750"/>
          <p14:tracePt t="7987" x="4772025" y="2317750"/>
          <p14:tracePt t="7996" x="4922838" y="2305050"/>
          <p14:tracePt t="8003" x="5005388" y="2305050"/>
          <p14:tracePt t="8011" x="5087938" y="2305050"/>
          <p14:tracePt t="8019" x="5253038" y="2305050"/>
          <p14:tracePt t="8027" x="5321300" y="2305050"/>
          <p14:tracePt t="8039" x="5403850" y="2305050"/>
          <p14:tracePt t="8043" x="5472113" y="2305050"/>
          <p14:tracePt t="8051" x="5595938" y="2305050"/>
          <p14:tracePt t="8059" x="5649913" y="2305050"/>
          <p14:tracePt t="8069" x="5718175" y="2290763"/>
          <p14:tracePt t="8075" x="5746750" y="2290763"/>
          <p14:tracePt t="8083" x="5759450" y="2276475"/>
          <p14:tracePt t="8091" x="5759450" y="2263775"/>
          <p14:tracePt t="8100" x="5759450" y="2249488"/>
          <p14:tracePt t="8107" x="5759450" y="2235200"/>
          <p14:tracePt t="8116" x="5759450" y="2208213"/>
          <p14:tracePt t="8123" x="5759450" y="2181225"/>
          <p14:tracePt t="8134" x="5759450" y="2166938"/>
          <p14:tracePt t="8141" x="5759450" y="2139950"/>
          <p14:tracePt t="8151" x="5759450" y="2125663"/>
          <p14:tracePt t="8159" x="5773738" y="2112963"/>
          <p14:tracePt t="8166" x="5773738" y="2098675"/>
          <p14:tracePt t="8173" x="5773738" y="2071688"/>
          <p14:tracePt t="8182" x="5773738" y="2057400"/>
          <p14:tracePt t="8189" x="5773738" y="2030413"/>
          <p14:tracePt t="8197" x="5773738" y="2016125"/>
          <p14:tracePt t="8205" x="5773738" y="2001838"/>
          <p14:tracePt t="8216" x="5773738" y="1989138"/>
          <p14:tracePt t="8223" x="5773738" y="1974850"/>
          <p14:tracePt t="8229" x="5773738" y="1962150"/>
          <p14:tracePt t="8237" x="5773738" y="1947863"/>
          <p14:tracePt t="8248" x="5773738" y="1933575"/>
          <p14:tracePt t="8255" x="5746750" y="1906588"/>
          <p14:tracePt t="8261" x="5732463" y="1892300"/>
          <p14:tracePt t="8269" x="5705475" y="1865313"/>
          <p14:tracePt t="8277" x="5678488" y="1851025"/>
          <p14:tracePt t="8286" x="5649913" y="1824038"/>
          <p14:tracePt t="8293" x="5608638" y="1809750"/>
          <p14:tracePt t="8301" x="5567363" y="1782763"/>
          <p14:tracePt t="8309" x="5540375" y="1782763"/>
          <p14:tracePt t="8317" x="5499100" y="1770063"/>
          <p14:tracePt t="8325" x="5445125" y="1755775"/>
          <p14:tracePt t="8336" x="5389563" y="1755775"/>
          <p14:tracePt t="8341" x="5321300" y="1755775"/>
          <p14:tracePt t="8349" x="5280025" y="1741488"/>
          <p14:tracePt t="8357" x="5211763" y="1741488"/>
          <p14:tracePt t="8366" x="5114925" y="1741488"/>
          <p14:tracePt t="8373" x="5073650" y="1741488"/>
          <p14:tracePt t="8384" x="4978400" y="1741488"/>
          <p14:tracePt t="8389" x="4868863" y="1741488"/>
          <p14:tracePt t="8398" x="4827588" y="1741488"/>
          <p14:tracePt t="8405" x="4718050" y="1741488"/>
          <p14:tracePt t="8415" x="4662488" y="1741488"/>
          <p14:tracePt t="8428" x="4552950" y="1741488"/>
          <p14:tracePt t="8431" x="4511675" y="1741488"/>
          <p14:tracePt t="8439" x="4416425" y="1741488"/>
          <p14:tracePt t="8448" x="4360863" y="1741488"/>
          <p14:tracePt t="8457" x="4319588" y="1741488"/>
          <p14:tracePt t="8464" x="4292600" y="1755775"/>
          <p14:tracePt t="8471" x="4278313" y="1755775"/>
          <p14:tracePt t="8481" x="4265613" y="1755775"/>
          <p14:tracePt t="8496" x="4265613" y="1770063"/>
          <p14:tracePt t="8511" x="4265613" y="1782763"/>
          <p14:tracePt t="8520" x="4251325" y="1797050"/>
          <p14:tracePt t="8535" x="4237038" y="1838325"/>
          <p14:tracePt t="8542" x="4237038" y="1851025"/>
          <p14:tracePt t="8551" x="4224338" y="1865313"/>
          <p14:tracePt t="8558" x="4210050" y="1892300"/>
          <p14:tracePt t="8566" x="4210050" y="1906588"/>
          <p14:tracePt t="8574" x="4197350" y="1920875"/>
          <p14:tracePt t="8582" x="4197350" y="1933575"/>
          <p14:tracePt t="8590" x="4197350" y="1947863"/>
          <p14:tracePt t="8598" x="4197350" y="1962150"/>
          <p14:tracePt t="8606" x="4210050" y="1974850"/>
          <p14:tracePt t="8616" x="4210050" y="1989138"/>
          <p14:tracePt t="8622" x="4224338" y="1989138"/>
          <p14:tracePt t="8632" x="4224338" y="2016125"/>
          <p14:tracePt t="8638" x="4237038" y="2016125"/>
          <p14:tracePt t="8646" x="4265613" y="2030413"/>
          <p14:tracePt t="8655" x="4278313" y="2043113"/>
          <p14:tracePt t="8681" x="4402138" y="2084388"/>
          <p14:tracePt t="8690" x="4457700" y="2098675"/>
          <p14:tracePt t="8697" x="4525963" y="2112963"/>
          <p14:tracePt t="8702" x="4594225" y="2125663"/>
          <p14:tracePt t="8717" x="4635500" y="2125663"/>
          <p14:tracePt t="8722" x="4718050" y="2139950"/>
          <p14:tracePt t="8729" x="4800600" y="2152650"/>
          <p14:tracePt t="8738" x="4881563" y="2152650"/>
          <p14:tracePt t="8745" x="4922838" y="2152650"/>
          <p14:tracePt t="8753" x="5019675" y="2152650"/>
          <p14:tracePt t="8760" x="5102225" y="2152650"/>
          <p14:tracePt t="8768" x="5143500" y="2152650"/>
          <p14:tracePt t="8776" x="5211763" y="2152650"/>
          <p14:tracePt t="8786" x="5265738" y="2152650"/>
          <p14:tracePt t="8792" x="5280025" y="2152650"/>
          <p14:tracePt t="8801" x="5307013" y="2152650"/>
          <p14:tracePt t="8808" x="5321300" y="2152650"/>
          <p14:tracePt t="8816" x="5335588" y="2152650"/>
          <p14:tracePt t="8824" x="5348288" y="2152650"/>
          <p14:tracePt t="8832" x="5348288" y="2139950"/>
          <p14:tracePt t="8840" x="5362575" y="2125663"/>
          <p14:tracePt t="8848" x="5375275" y="2112963"/>
          <p14:tracePt t="8857" x="5389563" y="2098675"/>
          <p14:tracePt t="8865" x="5403850" y="2084388"/>
          <p14:tracePt t="8872" x="5416550" y="2084388"/>
          <p14:tracePt t="8882" x="5445125" y="2071688"/>
          <p14:tracePt t="8888" x="5457825" y="2057400"/>
          <p14:tracePt t="8898" x="5486400" y="2043113"/>
          <p14:tracePt t="8904" x="5499100" y="2030413"/>
          <p14:tracePt t="8915" x="5513388" y="2016125"/>
          <p14:tracePt t="8920" x="5526088" y="2001838"/>
          <p14:tracePt t="8930" x="5526088" y="1989138"/>
          <p14:tracePt t="8936" x="5540375" y="1989138"/>
          <p14:tracePt t="8948" x="5540375" y="1974850"/>
          <p14:tracePt t="8968" x="5554663" y="1974850"/>
          <p14:tracePt t="9010" x="5554663" y="1962150"/>
          <p14:tracePt t="9043" x="5554663" y="1947863"/>
          <p14:tracePt t="9054" x="5567363" y="1947863"/>
          <p14:tracePt t="9067" x="5581650" y="1933575"/>
          <p14:tracePt t="9285" x="0" y="0"/>
        </p14:tracePtLst>
        <p14:tracePtLst>
          <p14:tracePt t="18348" x="6734175" y="1714500"/>
          <p14:tracePt t="18354" x="6692900" y="1714500"/>
          <p14:tracePt t="18359" x="6651625" y="1714500"/>
          <p14:tracePt t="18368" x="6610350" y="1700213"/>
          <p14:tracePt t="18375" x="6569075" y="1700213"/>
          <p14:tracePt t="18384" x="6527800" y="1687513"/>
          <p14:tracePt t="18395" x="6486525" y="1687513"/>
          <p14:tracePt t="18400" x="6459538" y="1673225"/>
          <p14:tracePt t="18407" x="6418263" y="1673225"/>
          <p14:tracePt t="18423" x="6376988" y="1658938"/>
          <p14:tracePt t="18432" x="6335713" y="1658938"/>
          <p14:tracePt t="18439" x="6294438" y="1658938"/>
          <p14:tracePt t="18448" x="6240463" y="1646238"/>
          <p14:tracePt t="18461" x="6199188" y="1646238"/>
          <p14:tracePt t="18465" x="6143625" y="1646238"/>
          <p14:tracePt t="18473" x="6102350" y="1646238"/>
          <p14:tracePt t="18481" x="6061075" y="1646238"/>
          <p14:tracePt t="18492" x="6019800" y="1646238"/>
          <p14:tracePt t="18497" x="5980113" y="1646238"/>
          <p14:tracePt t="18505" x="5951538" y="1646238"/>
          <p14:tracePt t="18525" x="5910263" y="1646238"/>
          <p14:tracePt t="18530" x="5868988" y="1646238"/>
          <p14:tracePt t="18537" x="5842000" y="1658938"/>
          <p14:tracePt t="18545" x="5815013" y="1658938"/>
          <p14:tracePt t="18556" x="5800725" y="1673225"/>
          <p14:tracePt t="18561" x="5788025" y="1673225"/>
          <p14:tracePt t="18569" x="5773738" y="1673225"/>
          <p14:tracePt t="18585" x="5759450" y="1687513"/>
          <p14:tracePt t="18593" x="5746750" y="1700213"/>
          <p14:tracePt t="18602" x="5732463" y="1700213"/>
          <p14:tracePt t="18609" x="5732463" y="1714500"/>
          <p14:tracePt t="18618" x="5732463" y="1728788"/>
          <p14:tracePt t="18629" x="5732463" y="1741488"/>
          <p14:tracePt t="18641" x="5718175" y="1755775"/>
          <p14:tracePt t="18651" x="5718175" y="1782763"/>
          <p14:tracePt t="18658" x="5718175" y="1824038"/>
          <p14:tracePt t="18665" x="5732463" y="1851025"/>
          <p14:tracePt t="18673" x="5746750" y="1906588"/>
          <p14:tracePt t="18683" x="5773738" y="1933575"/>
          <p14:tracePt t="18690" x="5788025" y="1962150"/>
          <p14:tracePt t="18697" x="5815013" y="1989138"/>
          <p14:tracePt t="18705" x="5856288" y="2016125"/>
          <p14:tracePt t="18716" x="5868988" y="2030413"/>
          <p14:tracePt t="18723" x="5910263" y="2043113"/>
          <p14:tracePt t="18729" x="5965825" y="2057400"/>
          <p14:tracePt t="18737" x="6007100" y="2071688"/>
          <p14:tracePt t="18751" x="6089650" y="2071688"/>
          <p14:tracePt t="18755" x="6130925" y="2084388"/>
          <p14:tracePt t="18766" x="6240463" y="2084388"/>
          <p14:tracePt t="18771" x="6294438" y="2084388"/>
          <p14:tracePt t="18779" x="6403975" y="2084388"/>
          <p14:tracePt t="18789" x="6473825" y="2098675"/>
          <p14:tracePt t="18795" x="6583363" y="2098675"/>
          <p14:tracePt t="18803" x="6637338" y="2098675"/>
          <p14:tracePt t="18815" x="6692900" y="2098675"/>
          <p14:tracePt t="18820" x="6761163" y="2098675"/>
          <p14:tracePt t="18827" x="6816725" y="2098675"/>
          <p14:tracePt t="18835" x="6856413" y="2098675"/>
          <p14:tracePt t="18843" x="6897688" y="2084388"/>
          <p14:tracePt t="18851" x="6911975" y="2084388"/>
          <p14:tracePt t="18860" x="6926263" y="2071688"/>
          <p14:tracePt t="18867" x="6938963" y="2071688"/>
          <p14:tracePt t="18875" x="6938963" y="2057400"/>
          <p14:tracePt t="18883" x="6953250" y="2043113"/>
          <p14:tracePt t="18892" x="6967538" y="2030413"/>
          <p14:tracePt t="18900" x="6967538" y="2016125"/>
          <p14:tracePt t="18909" x="6967538" y="2001838"/>
          <p14:tracePt t="18915" x="6980238" y="1989138"/>
          <p14:tracePt t="18923" x="6980238" y="1962150"/>
          <p14:tracePt t="18934" x="6994525" y="1962150"/>
          <p14:tracePt t="18939" x="6994525" y="1947863"/>
          <p14:tracePt t="18947" x="7007225" y="1933575"/>
          <p14:tracePt t="18968" x="7021513" y="1906588"/>
          <p14:tracePt t="18995" x="7021513" y="1892300"/>
          <p14:tracePt t="19003" x="7021513" y="1879600"/>
          <p14:tracePt t="19011" x="7021513" y="1865313"/>
          <p14:tracePt t="19024" x="7021513" y="1851025"/>
          <p14:tracePt t="19029" x="7007225" y="1838325"/>
          <p14:tracePt t="19037" x="6994525" y="1824038"/>
          <p14:tracePt t="19045" x="6980238" y="1809750"/>
          <p14:tracePt t="19053" x="6967538" y="1797050"/>
          <p14:tracePt t="19061" x="6953250" y="1782763"/>
          <p14:tracePt t="19069" x="6938963" y="1770063"/>
          <p14:tracePt t="19077" x="6926263" y="1755775"/>
          <p14:tracePt t="19087" x="6884988" y="1741488"/>
          <p14:tracePt t="19093" x="6870700" y="1728788"/>
          <p14:tracePt t="19101" x="6843713" y="1728788"/>
          <p14:tracePt t="19109" x="6788150" y="1714500"/>
          <p14:tracePt t="19118" x="6761163" y="1700213"/>
          <p14:tracePt t="19125" x="6719888" y="1700213"/>
          <p14:tracePt t="19134" x="6651625" y="1687513"/>
          <p14:tracePt t="19141" x="6610350" y="1673225"/>
          <p14:tracePt t="19150" x="6583363" y="1673225"/>
          <p14:tracePt t="19157" x="6542088" y="1673225"/>
          <p14:tracePt t="19166" x="6486525" y="1658938"/>
          <p14:tracePt t="19173" x="6445250" y="1646238"/>
          <p14:tracePt t="19182" x="6418263" y="1646238"/>
          <p14:tracePt t="19190" x="6391275" y="1646238"/>
          <p14:tracePt t="19197" x="6362700" y="1646238"/>
          <p14:tracePt t="19207" x="6308725" y="1631950"/>
          <p14:tracePt t="19214" x="6294438" y="1631950"/>
          <p14:tracePt t="19222" x="6267450" y="1631950"/>
          <p14:tracePt t="19229" x="6253163" y="1631950"/>
          <p14:tracePt t="19239" x="6240463" y="1631950"/>
          <p14:tracePt t="19245" x="6199188" y="1631950"/>
          <p14:tracePt t="19254" x="6184900" y="1631950"/>
          <p14:tracePt t="19261" x="6157913" y="1631950"/>
          <p14:tracePt t="19269" x="6143625" y="1631950"/>
          <p14:tracePt t="19283" x="6116638" y="1631950"/>
          <p14:tracePt t="19289" x="6089650" y="1631950"/>
          <p14:tracePt t="19293" x="6061075" y="1646238"/>
          <p14:tracePt t="19301" x="6007100" y="1658938"/>
          <p14:tracePt t="19310" x="5980113" y="1673225"/>
          <p14:tracePt t="19318" x="5938838" y="1687513"/>
          <p14:tracePt t="19326" x="5897563" y="1700213"/>
          <p14:tracePt t="19334" x="5856288" y="1714500"/>
          <p14:tracePt t="19342" x="5815013" y="1741488"/>
          <p14:tracePt t="19351" x="5788025" y="1755775"/>
          <p14:tracePt t="19358" x="5746750" y="1770063"/>
          <p14:tracePt t="19366" x="5705475" y="1782763"/>
          <p14:tracePt t="19374" x="5664200" y="1797050"/>
          <p14:tracePt t="19382" x="5649913" y="1809750"/>
          <p14:tracePt t="19390" x="5622925" y="1824038"/>
          <p14:tracePt t="19400" x="5608638" y="1838325"/>
          <p14:tracePt t="19409" x="5595938" y="1851025"/>
          <p14:tracePt t="19447" x="5595938" y="1865313"/>
          <p14:tracePt t="19454" x="5595938" y="1879600"/>
          <p14:tracePt t="19472" x="5595938" y="1892300"/>
          <p14:tracePt t="19478" x="5608638" y="1906588"/>
          <p14:tracePt t="19486" x="5622925" y="1920875"/>
          <p14:tracePt t="19495" x="5637213" y="1947863"/>
          <p14:tracePt t="19502" x="5664200" y="1962150"/>
          <p14:tracePt t="19511" x="5705475" y="1974850"/>
          <p14:tracePt t="19519" x="5732463" y="1989138"/>
          <p14:tracePt t="19526" x="5773738" y="2001838"/>
          <p14:tracePt t="19534" x="5815013" y="2001838"/>
          <p14:tracePt t="19542" x="5856288" y="2001838"/>
          <p14:tracePt t="19550" x="5924550" y="2001838"/>
          <p14:tracePt t="19558" x="5951538" y="2001838"/>
          <p14:tracePt t="19566" x="6019800" y="2001838"/>
          <p14:tracePt t="19576" x="6102350" y="1989138"/>
          <p14:tracePt t="19584" x="6211888" y="1974850"/>
          <p14:tracePt t="19590" x="6308725" y="1962150"/>
          <p14:tracePt t="19600" x="6376988" y="1947863"/>
          <p14:tracePt t="19608" x="6486525" y="1933575"/>
          <p14:tracePt t="19616" x="6596063" y="1920875"/>
          <p14:tracePt t="19624" x="6705600" y="1920875"/>
          <p14:tracePt t="19633" x="6746875" y="1906588"/>
          <p14:tracePt t="19640" x="6829425" y="1892300"/>
          <p14:tracePt t="19649" x="6843713" y="1892300"/>
          <p14:tracePt t="19656" x="6884988" y="1879600"/>
          <p14:tracePt t="19736" x="6884988" y="1865313"/>
          <p14:tracePt t="19874" x="0" y="0"/>
        </p14:tracePtLst>
        <p14:tracePtLst>
          <p14:tracePt t="29126" x="5280025" y="2112963"/>
          <p14:tracePt t="29277" x="5265738" y="2112963"/>
          <p14:tracePt t="29285" x="5265738" y="2098675"/>
          <p14:tracePt t="29292" x="5253038" y="2098675"/>
          <p14:tracePt t="29307" x="5238750" y="2098675"/>
          <p14:tracePt t="29315" x="5224463" y="2098675"/>
          <p14:tracePt t="29323" x="5211763" y="2084388"/>
          <p14:tracePt t="29331" x="5197475" y="2084388"/>
          <p14:tracePt t="29339" x="5184775" y="2084388"/>
          <p14:tracePt t="29348" x="5156200" y="2071688"/>
          <p14:tracePt t="29357" x="5129213" y="2071688"/>
          <p14:tracePt t="29366" x="5102225" y="2057400"/>
          <p14:tracePt t="29373" x="5060950" y="2057400"/>
          <p14:tracePt t="29385" x="5032375" y="2057400"/>
          <p14:tracePt t="29389" x="4992688" y="2043113"/>
          <p14:tracePt t="29401" x="4964113" y="2043113"/>
          <p14:tracePt t="29405" x="4922838" y="2043113"/>
          <p14:tracePt t="29415" x="4868863" y="2043113"/>
          <p14:tracePt t="29421" x="4841875" y="2043113"/>
          <p14:tracePt t="29429" x="4800600" y="2030413"/>
          <p14:tracePt t="29437" x="4759325" y="2030413"/>
          <p14:tracePt t="29445" x="4730750" y="2030413"/>
          <p14:tracePt t="29455" x="4703763" y="2030413"/>
          <p14:tracePt t="29461" x="4676775" y="2030413"/>
          <p14:tracePt t="29469" x="4649788" y="2043113"/>
          <p14:tracePt t="29477" x="4635500" y="2043113"/>
          <p14:tracePt t="29486" x="4608513" y="2043113"/>
          <p14:tracePt t="29493" x="4594225" y="2043113"/>
          <p14:tracePt t="29501" x="4567238" y="2043113"/>
          <p14:tracePt t="29509" x="4552950" y="2057400"/>
          <p14:tracePt t="29519" x="4538663" y="2057400"/>
          <p14:tracePt t="29525" x="4511675" y="2057400"/>
          <p14:tracePt t="29535" x="4470400" y="2057400"/>
          <p14:tracePt t="29541" x="4457700" y="2057400"/>
          <p14:tracePt t="29551" x="4416425" y="2057400"/>
          <p14:tracePt t="29557" x="4387850" y="2057400"/>
          <p14:tracePt t="29567" x="4360863" y="2057400"/>
          <p14:tracePt t="29573" x="4333875" y="2057400"/>
          <p14:tracePt t="29586" x="4292600" y="2057400"/>
          <p14:tracePt t="29591" x="4278313" y="2057400"/>
          <p14:tracePt t="29598" x="4251325" y="2057400"/>
          <p14:tracePt t="29607" x="4224338" y="2057400"/>
          <p14:tracePt t="29615" x="4197350" y="2057400"/>
          <p14:tracePt t="29621" x="4183063" y="2057400"/>
          <p14:tracePt t="29634" x="4156075" y="2057400"/>
          <p14:tracePt t="29639" x="4141788" y="2057400"/>
          <p14:tracePt t="29648" x="4127500" y="2057400"/>
          <p14:tracePt t="29655" x="4100513" y="2057400"/>
          <p14:tracePt t="29663" x="4086225" y="2057400"/>
          <p14:tracePt t="29673" x="4059238" y="2057400"/>
          <p14:tracePt t="29679" x="4044950" y="2057400"/>
          <p14:tracePt t="29687" x="4032250" y="2057400"/>
          <p14:tracePt t="29695" x="4005263" y="2057400"/>
          <p14:tracePt t="29704" x="3990975" y="2057400"/>
          <p14:tracePt t="29711" x="3963988" y="2057400"/>
          <p14:tracePt t="29719" x="3949700" y="2057400"/>
          <p14:tracePt t="29727" x="3935413" y="2057400"/>
          <p14:tracePt t="29735" x="3922713" y="2057400"/>
          <p14:tracePt t="29743" x="3908425" y="2057400"/>
          <p14:tracePt t="29751" x="3894138" y="2071688"/>
          <p14:tracePt t="29761" x="3881438" y="2071688"/>
          <p14:tracePt t="29767" x="3867150" y="2084388"/>
          <p14:tracePt t="29775" x="3854450" y="2084388"/>
          <p14:tracePt t="29783" x="3840163" y="2098675"/>
          <p14:tracePt t="29793" x="3825875" y="2098675"/>
          <p14:tracePt t="29799" x="3798888" y="2112963"/>
          <p14:tracePt t="29807" x="3784600" y="2112963"/>
          <p14:tracePt t="29816" x="3757613" y="2125663"/>
          <p14:tracePt t="29825" x="3743325" y="2125663"/>
          <p14:tracePt t="29832" x="3730625" y="2139950"/>
          <p14:tracePt t="29839" x="3689350" y="2152650"/>
          <p14:tracePt t="29848" x="3675063" y="2152650"/>
          <p14:tracePt t="29855" x="3662363" y="2166938"/>
          <p14:tracePt t="29863" x="3633788" y="2166938"/>
          <p14:tracePt t="29870" x="3621088" y="2181225"/>
          <p14:tracePt t="29878" x="3606800" y="2181225"/>
          <p14:tracePt t="29886" x="3606800" y="2193925"/>
          <p14:tracePt t="29894" x="3592513" y="2208213"/>
          <p14:tracePt t="29906" x="3579813" y="2208213"/>
          <p14:tracePt t="29910" x="3565525" y="2222500"/>
          <p14:tracePt t="29918" x="3551238" y="2235200"/>
          <p14:tracePt t="29937" x="3538538" y="2249488"/>
          <p14:tracePt t="29967" x="3524250" y="2276475"/>
          <p14:tracePt t="29970" x="3511550" y="2290763"/>
          <p14:tracePt t="29976" x="3511550" y="2305050"/>
          <p14:tracePt t="29986" x="3511550" y="2332038"/>
          <p14:tracePt t="29992" x="3511550" y="2344738"/>
          <p14:tracePt t="30000" x="3511550" y="2373313"/>
          <p14:tracePt t="30008" x="3511550" y="2400300"/>
          <p14:tracePt t="30016" x="3511550" y="2441575"/>
          <p14:tracePt t="30024" x="3524250" y="2482850"/>
          <p14:tracePt t="30032" x="3524250" y="2495550"/>
          <p14:tracePt t="30040" x="3551238" y="2536825"/>
          <p14:tracePt t="30048" x="3551238" y="2551113"/>
          <p14:tracePt t="30056" x="3579813" y="2578100"/>
          <p14:tracePt t="30064" x="3592513" y="2619375"/>
          <p14:tracePt t="30072" x="3606800" y="2633663"/>
          <p14:tracePt t="30082" x="3648075" y="2674938"/>
          <p14:tracePt t="30090" x="3675063" y="2687638"/>
          <p14:tracePt t="30097" x="3703638" y="2716213"/>
          <p14:tracePt t="30105" x="3771900" y="2757488"/>
          <p14:tracePt t="30112" x="3813175" y="2784475"/>
          <p14:tracePt t="30121" x="3908425" y="2825750"/>
          <p14:tracePt t="30128" x="3976688" y="2838450"/>
          <p14:tracePt t="30139" x="4100513" y="2867025"/>
          <p14:tracePt t="30144" x="4251325" y="2894013"/>
          <p14:tracePt t="30152" x="4416425" y="2908300"/>
          <p14:tracePt t="30162" x="4552950" y="2935288"/>
          <p14:tracePt t="30171" x="4759325" y="2949575"/>
          <p14:tracePt t="30176" x="4910138" y="2949575"/>
          <p14:tracePt t="30184" x="5073650" y="2962275"/>
          <p14:tracePt t="30194" x="5224463" y="2962275"/>
          <p14:tracePt t="30201" x="5321300" y="2962275"/>
          <p14:tracePt t="30208" x="5445125" y="2962275"/>
          <p14:tracePt t="30218" x="5513388" y="2949575"/>
          <p14:tracePt t="30226" x="5595938" y="2935288"/>
          <p14:tracePt t="30234" x="5637213" y="2921000"/>
          <p14:tracePt t="30242" x="5678488" y="2908300"/>
          <p14:tracePt t="30250" x="5705475" y="2894013"/>
          <p14:tracePt t="30258" x="5718175" y="2879725"/>
          <p14:tracePt t="30266" x="5746750" y="2867025"/>
          <p14:tracePt t="30275" x="5759450" y="2838450"/>
          <p14:tracePt t="30283" x="5800725" y="2811463"/>
          <p14:tracePt t="30290" x="5829300" y="2784475"/>
          <p14:tracePt t="30299" x="5856288" y="2757488"/>
          <p14:tracePt t="30306" x="5868988" y="2728913"/>
          <p14:tracePt t="30314" x="5883275" y="2716213"/>
          <p14:tracePt t="30322" x="5897563" y="2701925"/>
          <p14:tracePt t="30331" x="5897563" y="2674938"/>
          <p14:tracePt t="30344" x="5910263" y="2660650"/>
          <p14:tracePt t="30349" x="5910263" y="2633663"/>
          <p14:tracePt t="30354" x="5910263" y="2606675"/>
          <p14:tracePt t="30362" x="5910263" y="2592388"/>
          <p14:tracePt t="30371" x="5910263" y="2578100"/>
          <p14:tracePt t="30378" x="5910263" y="2551113"/>
          <p14:tracePt t="30386" x="5910263" y="2536825"/>
          <p14:tracePt t="30394" x="5897563" y="2495550"/>
          <p14:tracePt t="30403" x="5883275" y="2468563"/>
          <p14:tracePt t="30411" x="5868988" y="2441575"/>
          <p14:tracePt t="30420" x="5829300" y="2414588"/>
          <p14:tracePt t="30426" x="5773738" y="2373313"/>
          <p14:tracePt t="30435" x="5746750" y="2344738"/>
          <p14:tracePt t="30442" x="5678488" y="2305050"/>
          <p14:tracePt t="30450" x="5637213" y="2290763"/>
          <p14:tracePt t="30460" x="5567363" y="2263775"/>
          <p14:tracePt t="30467" x="5540375" y="2249488"/>
          <p14:tracePt t="30474" x="5472113" y="2235200"/>
          <p14:tracePt t="30482" x="5445125" y="2222500"/>
          <p14:tracePt t="30492" x="5430838" y="2208213"/>
          <p14:tracePt t="30500" x="5375275" y="2208213"/>
          <p14:tracePt t="30508" x="5362575" y="2193925"/>
          <p14:tracePt t="30516" x="5307013" y="2181225"/>
          <p14:tracePt t="30524" x="5280025" y="2181225"/>
          <p14:tracePt t="30532" x="5253038" y="2166938"/>
          <p14:tracePt t="30543" x="5197475" y="2152650"/>
          <p14:tracePt t="30549" x="5170488" y="2152650"/>
          <p14:tracePt t="30557" x="5143500" y="2139950"/>
          <p14:tracePt t="30564" x="5073650" y="2125663"/>
          <p14:tracePt t="30575" x="5046663" y="2125663"/>
          <p14:tracePt t="30580" x="5019675" y="2112963"/>
          <p14:tracePt t="30588" x="4951413" y="2112963"/>
          <p14:tracePt t="30596" x="4910138" y="2098675"/>
          <p14:tracePt t="30605" x="4868863" y="2098675"/>
          <p14:tracePt t="30612" x="4813300" y="2098675"/>
          <p14:tracePt t="30620" x="4730750" y="2098675"/>
          <p14:tracePt t="30628" x="4691063" y="2098675"/>
          <p14:tracePt t="30636" x="4662488" y="2098675"/>
          <p14:tracePt t="30644" x="4621213" y="2098675"/>
          <p14:tracePt t="30652" x="4567238" y="2098675"/>
          <p14:tracePt t="30660" x="4538663" y="2098675"/>
          <p14:tracePt t="30668" x="4511675" y="2098675"/>
          <p14:tracePt t="30676" x="4470400" y="2098675"/>
          <p14:tracePt t="30684" x="4443413" y="2098675"/>
          <p14:tracePt t="30692" x="4360863" y="2098675"/>
          <p14:tracePt t="30700" x="4319588" y="2098675"/>
          <p14:tracePt t="30708" x="4265613" y="2098675"/>
          <p14:tracePt t="30718" x="4224338" y="2112963"/>
          <p14:tracePt t="30727" x="4168775" y="2112963"/>
          <p14:tracePt t="30732" x="4100513" y="2125663"/>
          <p14:tracePt t="30740" x="4044950" y="2125663"/>
          <p14:tracePt t="30750" x="3922713" y="2152650"/>
          <p14:tracePt t="30759" x="3867150" y="2166938"/>
          <p14:tracePt t="30764" x="3798888" y="2181225"/>
          <p14:tracePt t="30774" x="3743325" y="2193925"/>
          <p14:tracePt t="30782" x="3689350" y="2208213"/>
          <p14:tracePt t="30790" x="3648075" y="2222500"/>
          <p14:tracePt t="30799" x="3592513" y="2249488"/>
          <p14:tracePt t="30807" x="3579813" y="2249488"/>
          <p14:tracePt t="30814" x="3551238" y="2249488"/>
          <p14:tracePt t="30822" x="3524250" y="2263775"/>
          <p14:tracePt t="30831" x="3511550" y="2263775"/>
          <p14:tracePt t="30838" x="3497263" y="2276475"/>
          <p14:tracePt t="30846" x="3482975" y="2276475"/>
          <p14:tracePt t="30854" x="3470275" y="2276475"/>
          <p14:tracePt t="30862" x="3470275" y="2290763"/>
          <p14:tracePt t="30870" x="3455988" y="2290763"/>
          <p14:tracePt t="30878" x="3441700" y="2305050"/>
          <p14:tracePt t="30886" x="3429000" y="2305050"/>
          <p14:tracePt t="30894" x="3414713" y="2317750"/>
          <p14:tracePt t="30905" x="3387725" y="2317750"/>
          <p14:tracePt t="30916" x="3373438" y="2332038"/>
          <p14:tracePt t="30920" x="3360738" y="2332038"/>
          <p14:tracePt t="30929" x="3346450" y="2344738"/>
          <p14:tracePt t="30934" x="3332163" y="2344738"/>
          <p14:tracePt t="30943" x="3319463" y="2359025"/>
          <p14:tracePt t="30950" x="3278188" y="2373313"/>
          <p14:tracePt t="30959" x="3263900" y="2386013"/>
          <p14:tracePt t="30965" x="3249613" y="2386013"/>
          <p14:tracePt t="30976" x="3236913" y="2400300"/>
          <p14:tracePt t="30982" x="3222625" y="2400300"/>
          <p14:tracePt t="30991" x="3209925" y="2414588"/>
          <p14:tracePt t="31008" x="3195638" y="2427288"/>
          <p14:tracePt t="31016" x="3181350" y="2427288"/>
          <p14:tracePt t="31024" x="3181350" y="2441575"/>
          <p14:tracePt t="31030" x="3168650" y="2441575"/>
          <p14:tracePt t="31038" x="3168650" y="2455863"/>
          <p14:tracePt t="31056" x="3154363" y="2455863"/>
          <p14:tracePt t="31062" x="3154363" y="2468563"/>
          <p14:tracePt t="31072" x="3140075" y="2468563"/>
          <p14:tracePt t="31088" x="3140075" y="2482850"/>
          <p14:tracePt t="31112" x="3127375" y="2495550"/>
          <p14:tracePt t="31120" x="3127375" y="2509838"/>
          <p14:tracePt t="31144" x="3127375" y="2524125"/>
          <p14:tracePt t="31160" x="3127375" y="2536825"/>
          <p14:tracePt t="31184" x="3127375" y="2551113"/>
          <p14:tracePt t="31216" x="3140075" y="2565400"/>
          <p14:tracePt t="31242" x="3154363" y="2565400"/>
          <p14:tracePt t="31249" x="3168650" y="2578100"/>
          <p14:tracePt t="31261" x="3181350" y="2578100"/>
          <p14:tracePt t="31264" x="3195638" y="2592388"/>
          <p14:tracePt t="31275" x="3222625" y="2606675"/>
          <p14:tracePt t="31281" x="3236913" y="2619375"/>
          <p14:tracePt t="31294" x="3263900" y="2633663"/>
          <p14:tracePt t="31298" x="3290888" y="2647950"/>
          <p14:tracePt t="31307" x="3319463" y="2660650"/>
          <p14:tracePt t="31313" x="3346450" y="2674938"/>
          <p14:tracePt t="31323" x="3373438" y="2674938"/>
          <p14:tracePt t="31329" x="3400425" y="2687638"/>
          <p14:tracePt t="31337" x="3429000" y="2687638"/>
          <p14:tracePt t="31345" x="3441700" y="2701925"/>
          <p14:tracePt t="31355" x="3455988" y="2701925"/>
          <p14:tracePt t="31363" x="3470275" y="2701925"/>
          <p14:tracePt t="31372" x="3482975" y="2701925"/>
          <p14:tracePt t="31379" x="3482975" y="2716213"/>
          <p14:tracePt t="31403" x="3497263" y="2716213"/>
          <p14:tracePt t="31414" x="3511550" y="2716213"/>
          <p14:tracePt t="31419" x="3524250" y="2716213"/>
          <p14:tracePt t="31431" x="3538538" y="2716213"/>
          <p14:tracePt t="31438" x="3565525" y="2728913"/>
          <p14:tracePt t="31444" x="3592513" y="2728913"/>
          <p14:tracePt t="31451" x="3633788" y="2728913"/>
          <p14:tracePt t="31462" x="3675063" y="2743200"/>
          <p14:tracePt t="31477" x="3716338" y="2743200"/>
          <p14:tracePt t="31483" x="3757613" y="2743200"/>
          <p14:tracePt t="31495" x="3813175" y="2743200"/>
          <p14:tracePt t="31499" x="3867150" y="2743200"/>
          <p14:tracePt t="31506" x="3908425" y="2757488"/>
          <p14:tracePt t="31515" x="4005263" y="2757488"/>
          <p14:tracePt t="31526" x="4059238" y="2757488"/>
          <p14:tracePt t="31532" x="4100513" y="2757488"/>
          <p14:tracePt t="31539" x="4141788" y="2757488"/>
          <p14:tracePt t="31548" x="4224338" y="2743200"/>
          <p14:tracePt t="31557" x="4265613" y="2743200"/>
          <p14:tracePt t="31565" x="4306888" y="2743200"/>
          <p14:tracePt t="31571" x="4333875" y="2728913"/>
          <p14:tracePt t="31579" x="4360863" y="2716213"/>
          <p14:tracePt t="31590" x="4416425" y="2716213"/>
          <p14:tracePt t="31595" x="4443413" y="2701925"/>
          <p14:tracePt t="31603" x="4470400" y="2687638"/>
          <p14:tracePt t="31611" x="4498975" y="2687638"/>
          <p14:tracePt t="31622" x="4525963" y="2674938"/>
          <p14:tracePt t="31627" x="4552950" y="2660650"/>
          <p14:tracePt t="31634" x="4579938" y="2647950"/>
          <p14:tracePt t="31645" x="4662488" y="2619375"/>
          <p14:tracePt t="31653" x="4691063" y="2606675"/>
          <p14:tracePt t="31661" x="4730750" y="2606675"/>
          <p14:tracePt t="31669" x="4759325" y="2592388"/>
          <p14:tracePt t="31677" x="4786313" y="2565400"/>
          <p14:tracePt t="31685" x="4813300" y="2551113"/>
          <p14:tracePt t="31693" x="4841875" y="2536825"/>
          <p14:tracePt t="31703" x="4895850" y="2509838"/>
          <p14:tracePt t="31709" x="4910138" y="2509838"/>
          <p14:tracePt t="31717" x="4922838" y="2495550"/>
          <p14:tracePt t="31725" x="4937125" y="2482850"/>
          <p14:tracePt t="31734" x="4951413" y="2468563"/>
          <p14:tracePt t="31743" x="4964113" y="2455863"/>
          <p14:tracePt t="31760" x="4978400" y="2455863"/>
          <p14:tracePt t="31766" x="4978400" y="2441575"/>
          <p14:tracePt t="31774" x="4992688" y="2427288"/>
          <p14:tracePt t="31782" x="5005388" y="2414588"/>
          <p14:tracePt t="31797" x="5019675" y="2400300"/>
          <p14:tracePt t="31805" x="5032375" y="2386013"/>
          <p14:tracePt t="31813" x="5032375" y="2373313"/>
          <p14:tracePt t="31824" x="5046663" y="2359025"/>
          <p14:tracePt t="31832" x="5046663" y="2332038"/>
          <p14:tracePt t="31837" x="5060950" y="2317750"/>
          <p14:tracePt t="31845" x="5073650" y="2305050"/>
          <p14:tracePt t="31856" x="5073650" y="2290763"/>
          <p14:tracePt t="31863" x="5073650" y="2276475"/>
          <p14:tracePt t="31868" x="5087938" y="2263775"/>
          <p14:tracePt t="31877" x="5087938" y="2249488"/>
          <p14:tracePt t="31893" x="5087938" y="2235200"/>
          <p14:tracePt t="31909" x="5087938" y="2222500"/>
          <p14:tracePt t="31919" x="5087938" y="2208213"/>
          <p14:tracePt t="31933" x="5087938" y="2193925"/>
          <p14:tracePt t="31935" x="5087938" y="2181225"/>
          <p14:tracePt t="31943" x="5087938" y="2166938"/>
          <p14:tracePt t="31950" x="5087938" y="2152650"/>
          <p14:tracePt t="31960" x="5073650" y="2139950"/>
          <p14:tracePt t="31975" x="5073650" y="2125663"/>
          <p14:tracePt t="31983" x="5060950" y="2125663"/>
          <p14:tracePt t="31994" x="5060950" y="2112963"/>
          <p14:tracePt t="31998" x="5046663" y="2098675"/>
          <p14:tracePt t="32007" x="5046663" y="2084388"/>
          <p14:tracePt t="32015" x="5032375" y="2071688"/>
          <p14:tracePt t="32025" x="5019675" y="2071688"/>
          <p14:tracePt t="32032" x="5019675" y="2057400"/>
          <p14:tracePt t="32039" x="5005388" y="2043113"/>
          <p14:tracePt t="32047" x="4992688" y="2043113"/>
          <p14:tracePt t="32056" x="4978400" y="2030413"/>
          <p14:tracePt t="32063" x="4964113" y="2030413"/>
          <p14:tracePt t="32071" x="4951413" y="2016125"/>
          <p14:tracePt t="32079" x="4922838" y="2016125"/>
          <p14:tracePt t="32089" x="4910138" y="2001838"/>
          <p14:tracePt t="32095" x="4881563" y="2001838"/>
          <p14:tracePt t="32103" x="4854575" y="2001838"/>
          <p14:tracePt t="32111" x="4827588" y="1989138"/>
          <p14:tracePt t="32121" x="4800600" y="1989138"/>
          <p14:tracePt t="32127" x="4772025" y="1989138"/>
          <p14:tracePt t="32134" x="4745038" y="1989138"/>
          <p14:tracePt t="32143" x="4676775" y="1989138"/>
          <p14:tracePt t="32150" x="4635500" y="1989138"/>
          <p14:tracePt t="32161" x="4579938" y="1989138"/>
          <p14:tracePt t="32166" x="4538663" y="1989138"/>
          <p14:tracePt t="32175" x="4498975" y="1989138"/>
          <p14:tracePt t="32183" x="4457700" y="1989138"/>
          <p14:tracePt t="32191" x="4416425" y="1989138"/>
          <p14:tracePt t="32201" x="4387850" y="1989138"/>
          <p14:tracePt t="32209" x="4360863" y="1989138"/>
          <p14:tracePt t="32215" x="4333875" y="2001838"/>
          <p14:tracePt t="32224" x="4319588" y="2001838"/>
          <p14:tracePt t="32233" x="4306888" y="2001838"/>
          <p14:tracePt t="32291" x="4306888" y="2016125"/>
          <p14:tracePt t="32328" x="0" y="0"/>
        </p14:tracePtLst>
        <p14:tracePtLst>
          <p14:tracePt t="35229" x="7624763" y="1838325"/>
          <p14:tracePt t="35343" x="7612063" y="1838325"/>
          <p14:tracePt t="35356" x="7597775" y="1824038"/>
          <p14:tracePt t="35359" x="7583488" y="1824038"/>
          <p14:tracePt t="35367" x="7556500" y="1809750"/>
          <p14:tracePt t="35375" x="7529513" y="1809750"/>
          <p14:tracePt t="35385" x="7500938" y="1809750"/>
          <p14:tracePt t="35390" x="7473950" y="1797050"/>
          <p14:tracePt t="35399" x="7446963" y="1797050"/>
          <p14:tracePt t="35406" x="7419975" y="1797050"/>
          <p14:tracePt t="35417" x="7391400" y="1797050"/>
          <p14:tracePt t="35424" x="7364413" y="1797050"/>
          <p14:tracePt t="35432" x="7323138" y="1797050"/>
          <p14:tracePt t="35438" x="7269163" y="1797050"/>
          <p14:tracePt t="35446" x="7240588" y="1797050"/>
          <p14:tracePt t="35455" x="7186613" y="1797050"/>
          <p14:tracePt t="35465" x="7145338" y="1782763"/>
          <p14:tracePt t="35470" x="7077075" y="1782763"/>
          <p14:tracePt t="35478" x="7021513" y="1782763"/>
          <p14:tracePt t="35492" x="6926263" y="1782763"/>
          <p14:tracePt t="35496" x="6856413" y="1782763"/>
          <p14:tracePt t="35504" x="6788150" y="1770063"/>
          <p14:tracePt t="35510" x="6719888" y="1770063"/>
          <p14:tracePt t="35519" x="6596063" y="1755775"/>
          <p14:tracePt t="35528" x="6513513" y="1755775"/>
          <p14:tracePt t="35536" x="6445250" y="1755775"/>
          <p14:tracePt t="35544" x="6376988" y="1755775"/>
          <p14:tracePt t="35555" x="6308725" y="1755775"/>
          <p14:tracePt t="35560" x="6281738" y="1755775"/>
          <p14:tracePt t="35570" x="6240463" y="1755775"/>
          <p14:tracePt t="35576" x="6199188" y="1755775"/>
          <p14:tracePt t="35585" x="6172200" y="1755775"/>
          <p14:tracePt t="35592" x="6143625" y="1755775"/>
          <p14:tracePt t="35601" x="6130925" y="1770063"/>
          <p14:tracePt t="35608" x="6116638" y="1770063"/>
          <p14:tracePt t="35617" x="6089650" y="1782763"/>
          <p14:tracePt t="35624" x="6061075" y="1797050"/>
          <p14:tracePt t="35633" x="6048375" y="1809750"/>
          <p14:tracePt t="35640" x="6007100" y="1838325"/>
          <p14:tracePt t="35649" x="5965825" y="1851025"/>
          <p14:tracePt t="35656" x="5938838" y="1865313"/>
          <p14:tracePt t="35667" x="5897563" y="1892300"/>
          <p14:tracePt t="35672" x="5856288" y="1906588"/>
          <p14:tracePt t="35683" x="5829300" y="1920875"/>
          <p14:tracePt t="35689" x="5788025" y="1933575"/>
          <p14:tracePt t="35696" x="5773738" y="1933575"/>
          <p14:tracePt t="35705" x="5746750" y="1947863"/>
          <p14:tracePt t="35712" x="5732463" y="1962150"/>
          <p14:tracePt t="35722" x="5718175" y="1974850"/>
          <p14:tracePt t="35729" x="5705475" y="1974850"/>
          <p14:tracePt t="35736" x="5705475" y="1989138"/>
          <p14:tracePt t="35744" x="5691188" y="1989138"/>
          <p14:tracePt t="35752" x="5691188" y="2001838"/>
          <p14:tracePt t="35768" x="5678488" y="2016125"/>
          <p14:tracePt t="35776" x="5678488" y="2030413"/>
          <p14:tracePt t="35787" x="5664200" y="2057400"/>
          <p14:tracePt t="35794" x="5664200" y="2071688"/>
          <p14:tracePt t="35801" x="5664200" y="2084388"/>
          <p14:tracePt t="35808" x="5649913" y="2112963"/>
          <p14:tracePt t="35821" x="5649913" y="2125663"/>
          <p14:tracePt t="35826" x="5649913" y="2139950"/>
          <p14:tracePt t="35834" x="5649913" y="2152650"/>
          <p14:tracePt t="35842" x="5649913" y="2166938"/>
          <p14:tracePt t="35853" x="5649913" y="2181225"/>
          <p14:tracePt t="35858" x="5649913" y="2193925"/>
          <p14:tracePt t="35866" x="5649913" y="2208213"/>
          <p14:tracePt t="35874" x="5649913" y="2222500"/>
          <p14:tracePt t="35884" x="5649913" y="2235200"/>
          <p14:tracePt t="35900" x="5649913" y="2249488"/>
          <p14:tracePt t="35915" x="5649913" y="2263775"/>
          <p14:tracePt t="35922" x="5649913" y="2276475"/>
          <p14:tracePt t="35938" x="5649913" y="2290763"/>
          <p14:tracePt t="35956" x="5649913" y="2305050"/>
          <p14:tracePt t="35971" x="5649913" y="2317750"/>
          <p14:tracePt t="35986" x="5649913" y="2332038"/>
          <p14:tracePt t="36010" x="5664200" y="2344738"/>
          <p14:tracePt t="36034" x="5664200" y="2359025"/>
          <p14:tracePt t="36042" x="5678488" y="2373313"/>
          <p14:tracePt t="36051" x="5678488" y="2386013"/>
          <p14:tracePt t="36058" x="5691188" y="2400300"/>
          <p14:tracePt t="36068" x="5705475" y="2414588"/>
          <p14:tracePt t="36085" x="5718175" y="2427288"/>
          <p14:tracePt t="36092" x="5732463" y="2427288"/>
          <p14:tracePt t="36102" x="5746750" y="2441575"/>
          <p14:tracePt t="36108" x="5759450" y="2455863"/>
          <p14:tracePt t="36117" x="5773738" y="2468563"/>
          <p14:tracePt t="36124" x="5800725" y="2468563"/>
          <p14:tracePt t="36133" x="5815013" y="2482850"/>
          <p14:tracePt t="36140" x="5842000" y="2495550"/>
          <p14:tracePt t="36148" x="5856288" y="2509838"/>
          <p14:tracePt t="36156" x="5883275" y="2509838"/>
          <p14:tracePt t="36168" x="5910263" y="2524125"/>
          <p14:tracePt t="36172" x="5924550" y="2536825"/>
          <p14:tracePt t="36181" x="5951538" y="2536825"/>
          <p14:tracePt t="36188" x="5965825" y="2551113"/>
          <p14:tracePt t="36196" x="5992813" y="2565400"/>
          <p14:tracePt t="36204" x="6019800" y="2578100"/>
          <p14:tracePt t="36212" x="6034088" y="2578100"/>
          <p14:tracePt t="36220" x="6061075" y="2592388"/>
          <p14:tracePt t="36228" x="6102350" y="2606675"/>
          <p14:tracePt t="36236" x="6143625" y="2619375"/>
          <p14:tracePt t="36244" x="6184900" y="2619375"/>
          <p14:tracePt t="36252" x="6226175" y="2633663"/>
          <p14:tracePt t="36260" x="6281738" y="2647950"/>
          <p14:tracePt t="36268" x="6323013" y="2647950"/>
          <p14:tracePt t="36276" x="6362700" y="2660650"/>
          <p14:tracePt t="36284" x="6403975" y="2674938"/>
          <p14:tracePt t="36303" x="6445250" y="2674938"/>
          <p14:tracePt t="36308" x="6473825" y="2687638"/>
          <p14:tracePt t="36318" x="6513513" y="2687638"/>
          <p14:tracePt t="36324" x="6542088" y="2701925"/>
          <p14:tracePt t="36334" x="6569075" y="2701925"/>
          <p14:tracePt t="36340" x="6596063" y="2716213"/>
          <p14:tracePt t="36352" x="6624638" y="2716213"/>
          <p14:tracePt t="36356" x="6665913" y="2716213"/>
          <p14:tracePt t="36366" x="6692900" y="2728913"/>
          <p14:tracePt t="36374" x="6746875" y="2728913"/>
          <p14:tracePt t="36390" x="6788150" y="2743200"/>
          <p14:tracePt t="36400" x="6856413" y="2743200"/>
          <p14:tracePt t="36406" x="6926263" y="2743200"/>
          <p14:tracePt t="36415" x="6980238" y="2743200"/>
          <p14:tracePt t="36422" x="7104063" y="2743200"/>
          <p14:tracePt t="36433" x="7199313" y="2757488"/>
          <p14:tracePt t="36438" x="7310438" y="2757488"/>
          <p14:tracePt t="36446" x="7432675" y="2757488"/>
          <p14:tracePt t="36454" x="7556500" y="2757488"/>
          <p14:tracePt t="36462" x="7624763" y="2757488"/>
          <p14:tracePt t="36470" x="7762875" y="2757488"/>
          <p14:tracePt t="36478" x="7899400" y="2770188"/>
          <p14:tracePt t="36486" x="8023225" y="2770188"/>
          <p14:tracePt t="36494" x="8077200" y="2770188"/>
          <p14:tracePt t="36506" x="8201025" y="2784475"/>
          <p14:tracePt t="36510" x="8324850" y="2784475"/>
          <p14:tracePt t="36518" x="8366125" y="2784475"/>
          <p14:tracePt t="36526" x="8475663" y="2798763"/>
          <p14:tracePt t="36535" x="8516938" y="2798763"/>
          <p14:tracePt t="36542" x="8612188" y="2798763"/>
          <p14:tracePt t="36550" x="8721725" y="2811463"/>
          <p14:tracePt t="36558" x="8777288" y="2811463"/>
          <p14:tracePt t="36566" x="8913813" y="2811463"/>
          <p14:tracePt t="36576" x="8969375" y="2811463"/>
          <p14:tracePt t="36582" x="9105900" y="2811463"/>
          <p14:tracePt t="36590" x="9174163" y="2811463"/>
          <p14:tracePt t="36601" x="9256713" y="2811463"/>
          <p14:tracePt t="36606" x="9407525" y="2798763"/>
          <p14:tracePt t="36616" x="9475788" y="2798763"/>
          <p14:tracePt t="36622" x="9628188" y="2798763"/>
          <p14:tracePt t="36633" x="9696450" y="2798763"/>
          <p14:tracePt t="36641" x="9764713" y="2798763"/>
          <p14:tracePt t="36648" x="9901238" y="2784475"/>
          <p14:tracePt t="36654" x="9956800" y="2784475"/>
          <p14:tracePt t="36667" x="10010775" y="2784475"/>
          <p14:tracePt t="36675" x="10107613" y="2770188"/>
          <p14:tracePt t="36681" x="10134600" y="2757488"/>
          <p14:tracePt t="36690" x="10202863" y="2743200"/>
          <p14:tracePt t="36696" x="10244138" y="2728913"/>
          <p14:tracePt t="36707" x="10272713" y="2716213"/>
          <p14:tracePt t="36712" x="10312400" y="2687638"/>
          <p14:tracePt t="36720" x="10382250" y="2660650"/>
          <p14:tracePt t="36728" x="10423525" y="2647950"/>
          <p14:tracePt t="36737" x="10477500" y="2619375"/>
          <p14:tracePt t="36744" x="10518775" y="2606675"/>
          <p14:tracePt t="36752" x="10615613" y="2578100"/>
          <p14:tracePt t="36760" x="10655300" y="2565400"/>
          <p14:tracePt t="36768" x="10710863" y="2536825"/>
          <p14:tracePt t="36776" x="10752138" y="2524125"/>
          <p14:tracePt t="36784" x="10793413" y="2509838"/>
          <p14:tracePt t="36792" x="10875963" y="2468563"/>
          <p14:tracePt t="36803" x="10917238" y="2455863"/>
          <p14:tracePt t="36808" x="10944225" y="2427288"/>
          <p14:tracePt t="36816" x="10971213" y="2414588"/>
          <p14:tracePt t="36824" x="11012488" y="2373313"/>
          <p14:tracePt t="36832" x="11026775" y="2359025"/>
          <p14:tracePt t="36842" x="11053763" y="2344738"/>
          <p14:tracePt t="36849" x="11080750" y="2332038"/>
          <p14:tracePt t="36856" x="11095038" y="2317750"/>
          <p14:tracePt t="36867" x="11109325" y="2305050"/>
          <p14:tracePt t="36874" x="11109325" y="2290763"/>
          <p14:tracePt t="36881" x="11122025" y="2290763"/>
          <p14:tracePt t="36888" x="11122025" y="2276475"/>
          <p14:tracePt t="36896" x="11136313" y="2276475"/>
          <p14:tracePt t="36904" x="11136313" y="2263775"/>
          <p14:tracePt t="36912" x="11136313" y="2235200"/>
          <p14:tracePt t="36920" x="11136313" y="2222500"/>
          <p14:tracePt t="36932" x="11136313" y="2181225"/>
          <p14:tracePt t="36939" x="11136313" y="2166938"/>
          <p14:tracePt t="36946" x="11136313" y="2112963"/>
          <p14:tracePt t="36966" x="11080750" y="2071688"/>
          <p14:tracePt t="36970" x="11068050" y="2057400"/>
          <p14:tracePt t="36978" x="11053763" y="2030413"/>
          <p14:tracePt t="36986" x="11039475" y="2030413"/>
          <p14:tracePt t="36994" x="11026775" y="2030413"/>
          <p14:tracePt t="37002" x="11012488" y="2016125"/>
          <p14:tracePt t="37010" x="10998200" y="2016125"/>
          <p14:tracePt t="37018" x="10971213" y="2001838"/>
          <p14:tracePt t="37026" x="10956925" y="2001838"/>
          <p14:tracePt t="37035" x="10944225" y="2001838"/>
          <p14:tracePt t="37042" x="10888663" y="1989138"/>
          <p14:tracePt t="37050" x="10847388" y="1989138"/>
          <p14:tracePt t="37058" x="10793413" y="1974850"/>
          <p14:tracePt t="37066" x="10752138" y="1974850"/>
          <p14:tracePt t="37074" x="10628313" y="1947863"/>
          <p14:tracePt t="37082" x="10518775" y="1933575"/>
          <p14:tracePt t="37090" x="10409238" y="1920875"/>
          <p14:tracePt t="37098" x="10312400" y="1906588"/>
          <p14:tracePt t="37106" x="10202863" y="1879600"/>
          <p14:tracePt t="37117" x="10093325" y="1865313"/>
          <p14:tracePt t="37122" x="9998075" y="1851025"/>
          <p14:tracePt t="37131" x="9888538" y="1838325"/>
          <p14:tracePt t="37138" x="9791700" y="1838325"/>
          <p14:tracePt t="37146" x="9709150" y="1824038"/>
          <p14:tracePt t="37154" x="9667875" y="1824038"/>
          <p14:tracePt t="37167" x="9572625" y="1824038"/>
          <p14:tracePt t="37170" x="9490075" y="1824038"/>
          <p14:tracePt t="37178" x="9380538" y="1824038"/>
          <p14:tracePt t="37188" x="9339263" y="1824038"/>
          <p14:tracePt t="37194" x="9229725" y="1824038"/>
          <p14:tracePt t="37204" x="9093200" y="1824038"/>
          <p14:tracePt t="37210" x="9037638" y="1824038"/>
          <p14:tracePt t="37220" x="8901113" y="1824038"/>
          <p14:tracePt t="37226" x="8763000" y="1824038"/>
          <p14:tracePt t="37236" x="8694738" y="1824038"/>
          <p14:tracePt t="37244" x="8558213" y="1824038"/>
          <p14:tracePt t="37252" x="8488363" y="1824038"/>
          <p14:tracePt t="37260" x="8351838" y="1824038"/>
          <p14:tracePt t="37268" x="8283575" y="1824038"/>
          <p14:tracePt t="37276" x="8132763" y="1824038"/>
          <p14:tracePt t="37284" x="8064500" y="1824038"/>
          <p14:tracePt t="37292" x="7940675" y="1824038"/>
          <p14:tracePt t="37300" x="7872413" y="1824038"/>
          <p14:tracePt t="37308" x="7748588" y="1838325"/>
          <p14:tracePt t="37316" x="7693025" y="1838325"/>
          <p14:tracePt t="37325" x="7583488" y="1851025"/>
          <p14:tracePt t="37332" x="7542213" y="1851025"/>
          <p14:tracePt t="37340" x="7461250" y="1865313"/>
          <p14:tracePt t="37348" x="7378700" y="1865313"/>
          <p14:tracePt t="37358" x="7323138" y="1879600"/>
          <p14:tracePt t="37366" x="7281863" y="1879600"/>
          <p14:tracePt t="37372" x="7227888" y="1879600"/>
          <p14:tracePt t="37382" x="7172325" y="1892300"/>
          <p14:tracePt t="37388" x="7145338" y="1892300"/>
          <p14:tracePt t="37396" x="7089775" y="1892300"/>
          <p14:tracePt t="37405" x="7048500" y="1892300"/>
          <p14:tracePt t="37412" x="6994525" y="1892300"/>
          <p14:tracePt t="37420" x="6953250" y="1892300"/>
          <p14:tracePt t="37431" x="6884988" y="1892300"/>
          <p14:tracePt t="37437" x="6856413" y="1892300"/>
          <p14:tracePt t="37444" x="6788150" y="1892300"/>
          <p14:tracePt t="37452" x="6761163" y="1892300"/>
          <p14:tracePt t="37460" x="6692900" y="1892300"/>
          <p14:tracePt t="37468" x="6665913" y="1906588"/>
          <p14:tracePt t="37476" x="6610350" y="1906588"/>
          <p14:tracePt t="37484" x="6569075" y="1906588"/>
          <p14:tracePt t="37492" x="6554788" y="1906588"/>
          <p14:tracePt t="37502" x="6527800" y="1906588"/>
          <p14:tracePt t="37508" x="6500813" y="1920875"/>
          <p14:tracePt t="37518" x="6486525" y="1920875"/>
          <p14:tracePt t="37529" x="6473825" y="1920875"/>
          <p14:tracePt t="37534" x="6445250" y="1920875"/>
          <p14:tracePt t="37542" x="6432550" y="1920875"/>
          <p14:tracePt t="37550" x="6403975" y="1920875"/>
          <p14:tracePt t="37560" x="6376988" y="1920875"/>
          <p14:tracePt t="37566" x="6362700" y="1920875"/>
          <p14:tracePt t="37574" x="6335713" y="1933575"/>
          <p14:tracePt t="37582" x="6294438" y="1933575"/>
          <p14:tracePt t="37591" x="6281738" y="1933575"/>
          <p14:tracePt t="37598" x="6240463" y="1933575"/>
          <p14:tracePt t="37607" x="6226175" y="1947863"/>
          <p14:tracePt t="37617" x="6184900" y="1947863"/>
          <p14:tracePt t="37623" x="6172200" y="1962150"/>
          <p14:tracePt t="37631" x="6157913" y="1962150"/>
          <p14:tracePt t="37638" x="6130925" y="1974850"/>
          <p14:tracePt t="37646" x="6116638" y="1974850"/>
          <p14:tracePt t="37654" x="6116638" y="1989138"/>
          <p14:tracePt t="37662" x="6102350" y="1989138"/>
          <p14:tracePt t="37670" x="6089650" y="2001838"/>
          <p14:tracePt t="37694" x="6089650" y="2016125"/>
          <p14:tracePt t="37702" x="6075363" y="2030413"/>
          <p14:tracePt t="37710" x="6075363" y="2043113"/>
          <p14:tracePt t="37720" x="6061075" y="2057400"/>
          <p14:tracePt t="37726" x="6061075" y="2071688"/>
          <p14:tracePt t="37734" x="6048375" y="2084388"/>
          <p14:tracePt t="37742" x="6034088" y="2139950"/>
          <p14:tracePt t="37750" x="6034088" y="2166938"/>
          <p14:tracePt t="37764" x="6019800" y="2181225"/>
          <p14:tracePt t="37766" x="6007100" y="2222500"/>
          <p14:tracePt t="37775" x="6007100" y="2249488"/>
          <p14:tracePt t="37784" x="5992813" y="2263775"/>
          <p14:tracePt t="37790" x="5992813" y="2290763"/>
          <p14:tracePt t="37798" x="5992813" y="2332038"/>
          <p14:tracePt t="37808" x="5992813" y="2344738"/>
          <p14:tracePt t="37816" x="5992813" y="2359025"/>
          <p14:tracePt t="37825" x="5992813" y="2400300"/>
          <p14:tracePt t="37832" x="6007100" y="2400300"/>
          <p14:tracePt t="37840" x="6007100" y="2414588"/>
          <p14:tracePt t="37848" x="6019800" y="2427288"/>
          <p14:tracePt t="37856" x="6034088" y="2441575"/>
          <p14:tracePt t="37866" x="6061075" y="2468563"/>
          <p14:tracePt t="37872" x="6089650" y="2468563"/>
          <p14:tracePt t="37883" x="6116638" y="2482850"/>
          <p14:tracePt t="37888" x="6143625" y="2495550"/>
          <p14:tracePt t="37896" x="6226175" y="2509838"/>
          <p14:tracePt t="37904" x="6308725" y="2524125"/>
          <p14:tracePt t="37912" x="6403975" y="2524125"/>
          <p14:tracePt t="37920" x="6486525" y="2536825"/>
          <p14:tracePt t="37932" x="6583363" y="2536825"/>
          <p14:tracePt t="37937" x="6678613" y="2536825"/>
          <p14:tracePt t="37949" x="6746875" y="2536825"/>
          <p14:tracePt t="37952" x="6816725" y="2524125"/>
          <p14:tracePt t="37964" x="6884988" y="2495550"/>
          <p14:tracePt t="37969" x="6926263" y="2468563"/>
          <p14:tracePt t="37978" x="6953250" y="2441575"/>
          <p14:tracePt t="37984" x="6967538" y="2400300"/>
          <p14:tracePt t="37994" x="6994525" y="2359025"/>
          <p14:tracePt t="38000" x="6994525" y="2317750"/>
          <p14:tracePt t="38008" x="6994525" y="2290763"/>
          <p14:tracePt t="38016" x="6994525" y="2263775"/>
          <p14:tracePt t="38026" x="6994525" y="2222500"/>
          <p14:tracePt t="38032" x="6994525" y="2193925"/>
          <p14:tracePt t="38040" x="6994525" y="2181225"/>
          <p14:tracePt t="38048" x="6994525" y="2166938"/>
          <p14:tracePt t="38058" x="6980238" y="2139950"/>
          <p14:tracePt t="38065" x="6967538" y="2112963"/>
          <p14:tracePt t="38072" x="6938963" y="2084388"/>
          <p14:tracePt t="38085" x="6911975" y="2071688"/>
          <p14:tracePt t="38090" x="6870700" y="2057400"/>
          <p14:tracePt t="38098" x="6788150" y="2030413"/>
          <p14:tracePt t="38106" x="6719888" y="2001838"/>
          <p14:tracePt t="38117" x="6651625" y="1974850"/>
          <p14:tracePt t="38122" x="6554788" y="1962150"/>
          <p14:tracePt t="38132" x="6459538" y="1933575"/>
          <p14:tracePt t="38138" x="6350000" y="1920875"/>
          <p14:tracePt t="38148" x="6226175" y="1892300"/>
          <p14:tracePt t="38154" x="6102350" y="1879600"/>
          <p14:tracePt t="38168" x="6007100" y="1879600"/>
          <p14:tracePt t="38170" x="5910263" y="1865313"/>
          <p14:tracePt t="38179" x="5842000" y="1865313"/>
          <p14:tracePt t="38186" x="5800725" y="1865313"/>
          <p14:tracePt t="38197" x="5746750" y="1865313"/>
          <p14:tracePt t="38202" x="5718175" y="1879600"/>
          <p14:tracePt t="38210" x="5678488" y="1892300"/>
          <p14:tracePt t="38218" x="5649913" y="1906588"/>
          <p14:tracePt t="38228" x="5622925" y="1920875"/>
          <p14:tracePt t="38234" x="5608638" y="1933575"/>
          <p14:tracePt t="38242" x="5581650" y="1962150"/>
          <p14:tracePt t="38250" x="5554663" y="1989138"/>
          <p14:tracePt t="38259" x="5526088" y="2016125"/>
          <p14:tracePt t="38268" x="5513388" y="2030413"/>
          <p14:tracePt t="38276" x="5499100" y="2057400"/>
          <p14:tracePt t="38283" x="5486400" y="2084388"/>
          <p14:tracePt t="38291" x="5486400" y="2098675"/>
          <p14:tracePt t="38298" x="5472113" y="2098675"/>
          <p14:tracePt t="38306" x="5472113" y="2112963"/>
          <p14:tracePt t="38316" x="5472113" y="2125663"/>
          <p14:tracePt t="38322" x="5472113" y="2139950"/>
          <p14:tracePt t="38330" x="5486400" y="2166938"/>
          <p14:tracePt t="38338" x="5499100" y="2181225"/>
          <p14:tracePt t="38351" x="5540375" y="2222500"/>
          <p14:tracePt t="38355" x="5567363" y="2235200"/>
          <p14:tracePt t="38367" x="5649913" y="2290763"/>
          <p14:tracePt t="38370" x="5718175" y="2317750"/>
          <p14:tracePt t="38384" x="5856288" y="2359025"/>
          <p14:tracePt t="38388" x="5951538" y="2386013"/>
          <p14:tracePt t="38397" x="6034088" y="2400300"/>
          <p14:tracePt t="38404" x="6211888" y="2427288"/>
          <p14:tracePt t="38412" x="6294438" y="2441575"/>
          <p14:tracePt t="38421" x="6459538" y="2455863"/>
          <p14:tracePt t="38430" x="6542088" y="2455863"/>
          <p14:tracePt t="38436" x="6678613" y="2455863"/>
          <p14:tracePt t="38444" x="6734175" y="2455863"/>
          <p14:tracePt t="38452" x="6829425" y="2455863"/>
          <p14:tracePt t="38461" x="6870700" y="2455863"/>
          <p14:tracePt t="38468" x="6911975" y="2441575"/>
          <p14:tracePt t="38476" x="6938963" y="2414588"/>
          <p14:tracePt t="38484" x="6938963" y="2400300"/>
          <p14:tracePt t="38492" x="6953250" y="2386013"/>
          <p14:tracePt t="38500" x="6967538" y="2373313"/>
          <p14:tracePt t="38508" x="6967538" y="2344738"/>
          <p14:tracePt t="38516" x="6980238" y="2344738"/>
          <p14:tracePt t="38524" x="6980238" y="2317750"/>
          <p14:tracePt t="38532" x="6980238" y="2305050"/>
          <p14:tracePt t="38548" x="6980238" y="2290763"/>
          <p14:tracePt t="38556" x="6980238" y="2276475"/>
          <p14:tracePt t="38566" x="6980238" y="2263775"/>
          <p14:tracePt t="38581" x="6980238" y="2249488"/>
          <p14:tracePt t="38589" x="6967538" y="2235200"/>
          <p14:tracePt t="38596" x="6938963" y="2208213"/>
          <p14:tracePt t="38604" x="6911975" y="2193925"/>
          <p14:tracePt t="38617" x="6897688" y="2181225"/>
          <p14:tracePt t="38624" x="6843713" y="2152650"/>
          <p14:tracePt t="38628" x="6816725" y="2139950"/>
          <p14:tracePt t="38636" x="6788150" y="2125663"/>
          <p14:tracePt t="38650" x="6719888" y="2112963"/>
          <p14:tracePt t="38654" x="6678613" y="2098675"/>
          <p14:tracePt t="38664" x="6637338" y="2084388"/>
          <p14:tracePt t="38668" x="6542088" y="2057400"/>
          <p14:tracePt t="38679" x="6486525" y="2043113"/>
          <p14:tracePt t="38686" x="6432550" y="2043113"/>
          <p14:tracePt t="38695" x="6323013" y="2030413"/>
          <p14:tracePt t="38702" x="6267450" y="2016125"/>
          <p14:tracePt t="38711" x="6211888" y="2016125"/>
          <p14:tracePt t="38718" x="6130925" y="2016125"/>
          <p14:tracePt t="38726" x="6089650" y="2016125"/>
          <p14:tracePt t="38734" x="6048375" y="2001838"/>
          <p14:tracePt t="38742" x="5980113" y="2001838"/>
          <p14:tracePt t="38750" x="5965825" y="2001838"/>
          <p14:tracePt t="38758" x="5938838" y="2001838"/>
          <p14:tracePt t="38766" x="5910263" y="2001838"/>
          <p14:tracePt t="38775" x="5897563" y="2001838"/>
          <p14:tracePt t="38782" x="5883275" y="2001838"/>
          <p14:tracePt t="38791" x="5868988" y="2016125"/>
          <p14:tracePt t="38800" x="5842000" y="2016125"/>
          <p14:tracePt t="38806" x="5829300" y="2016125"/>
          <p14:tracePt t="38815" x="5815013" y="2030413"/>
          <p14:tracePt t="38822" x="5800725" y="2043113"/>
          <p14:tracePt t="38830" x="5773738" y="2057400"/>
          <p14:tracePt t="38838" x="5759450" y="2071688"/>
          <p14:tracePt t="38846" x="5746750" y="2084388"/>
          <p14:tracePt t="38854" x="5732463" y="2098675"/>
          <p14:tracePt t="38867" x="5718175" y="2112963"/>
          <p14:tracePt t="38872" x="5705475" y="2112963"/>
          <p14:tracePt t="38879" x="5705475" y="2125663"/>
          <p14:tracePt t="38886" x="5691188" y="2125663"/>
          <p14:tracePt t="38896" x="5691188" y="2139950"/>
          <p14:tracePt t="38934" x="5691188" y="2152650"/>
          <p14:tracePt t="38960" x="5691188" y="2166938"/>
          <p14:tracePt t="38979" x="5705475" y="2181225"/>
          <p14:tracePt t="38984" x="5718175" y="2193925"/>
          <p14:tracePt t="38992" x="5746750" y="2208213"/>
          <p14:tracePt t="39000" x="5788025" y="2222500"/>
          <p14:tracePt t="39008" x="5842000" y="2249488"/>
          <p14:tracePt t="39016" x="5910263" y="2276475"/>
          <p14:tracePt t="39024" x="5951538" y="2290763"/>
          <p14:tracePt t="39032" x="6048375" y="2317750"/>
          <p14:tracePt t="39040" x="6143625" y="2344738"/>
          <p14:tracePt t="39048" x="6211888" y="2359025"/>
          <p14:tracePt t="39056" x="6323013" y="2386013"/>
          <p14:tracePt t="39065" x="6445250" y="2400300"/>
          <p14:tracePt t="39072" x="6513513" y="2400300"/>
          <p14:tracePt t="39080" x="6637338" y="2400300"/>
          <p14:tracePt t="39090" x="6692900" y="2400300"/>
          <p14:tracePt t="39096" x="6802438" y="2400300"/>
          <p14:tracePt t="39104" x="6870700" y="2386013"/>
          <p14:tracePt t="39112" x="6911975" y="2373313"/>
          <p14:tracePt t="39120" x="6953250" y="2344738"/>
          <p14:tracePt t="39132" x="6980238" y="2332038"/>
          <p14:tracePt t="39136" x="6994525" y="2317750"/>
          <p14:tracePt t="39146" x="7007225" y="2317750"/>
          <p14:tracePt t="39152" x="7007225" y="2305050"/>
          <p14:tracePt t="39162" x="7021513" y="2305050"/>
          <p14:tracePt t="39395" x="0" y="0"/>
        </p14:tracePtLst>
        <p14:tracePtLst>
          <p14:tracePt t="40675" x="9490075" y="2152650"/>
          <p14:tracePt t="40681" x="9475788" y="2152650"/>
          <p14:tracePt t="40701" x="9463088" y="2152650"/>
          <p14:tracePt t="40705" x="9448800" y="2139950"/>
          <p14:tracePt t="40712" x="9436100" y="2139950"/>
          <p14:tracePt t="40720" x="9421813" y="2125663"/>
          <p14:tracePt t="40742" x="9380538" y="2112963"/>
          <p14:tracePt t="40744" x="9353550" y="2112963"/>
          <p14:tracePt t="40752" x="9339263" y="2098675"/>
          <p14:tracePt t="40763" x="9312275" y="2098675"/>
          <p14:tracePt t="40768" x="9297988" y="2098675"/>
          <p14:tracePt t="40776" x="9271000" y="2098675"/>
          <p14:tracePt t="40784" x="9244013" y="2098675"/>
          <p14:tracePt t="40793" x="9202738" y="2098675"/>
          <p14:tracePt t="40802" x="9174163" y="2098675"/>
          <p14:tracePt t="40809" x="9134475" y="2098675"/>
          <p14:tracePt t="40816" x="9093200" y="2084388"/>
          <p14:tracePt t="40825" x="9051925" y="2084388"/>
          <p14:tracePt t="40836" x="9010650" y="2071688"/>
          <p14:tracePt t="40841" x="8955088" y="2071688"/>
          <p14:tracePt t="40849" x="8901113" y="2057400"/>
          <p14:tracePt t="40857" x="8859838" y="2043113"/>
          <p14:tracePt t="40869" x="8791575" y="2043113"/>
          <p14:tracePt t="40875" x="8736013" y="2030413"/>
          <p14:tracePt t="40881" x="8680450" y="2030413"/>
          <p14:tracePt t="40889" x="8626475" y="2030413"/>
          <p14:tracePt t="40904" x="8585200" y="2030413"/>
          <p14:tracePt t="40907" x="8529638" y="2030413"/>
          <p14:tracePt t="40916" x="8475663" y="2030413"/>
          <p14:tracePt t="40923" x="8434388" y="2030413"/>
          <p14:tracePt t="40935" x="8378825" y="2030413"/>
          <p14:tracePt t="40939" x="8310563" y="2043113"/>
          <p14:tracePt t="40950" x="8269288" y="2057400"/>
          <p14:tracePt t="40955" x="8201025" y="2071688"/>
          <p14:tracePt t="40965" x="8159750" y="2084388"/>
          <p14:tracePt t="40971" x="8105775" y="2098675"/>
          <p14:tracePt t="40979" x="8023225" y="2139950"/>
          <p14:tracePt t="40987" x="7954963" y="2152650"/>
          <p14:tracePt t="40996" x="7885113" y="2181225"/>
          <p14:tracePt t="41003" x="7831138" y="2193925"/>
          <p14:tracePt t="41011" x="7775575" y="2208213"/>
          <p14:tracePt t="41023" x="7707313" y="2222500"/>
          <p14:tracePt t="41028" x="7653338" y="2235200"/>
          <p14:tracePt t="41035" x="7612063" y="2249488"/>
          <p14:tracePt t="41043" x="7556500" y="2263775"/>
          <p14:tracePt t="41051" x="7529513" y="2276475"/>
          <p14:tracePt t="41058" x="7500938" y="2290763"/>
          <p14:tracePt t="41067" x="7488238" y="2305050"/>
          <p14:tracePt t="41083" x="7473950" y="2317750"/>
          <p14:tracePt t="41103" x="7473950" y="2332038"/>
          <p14:tracePt t="41123" x="7461250" y="2344738"/>
          <p14:tracePt t="41133" x="7461250" y="2359025"/>
          <p14:tracePt t="41150" x="7461250" y="2373313"/>
          <p14:tracePt t="41169" x="7461250" y="2386013"/>
          <p14:tracePt t="41172" x="7461250" y="2400300"/>
          <p14:tracePt t="41179" x="7461250" y="2414588"/>
          <p14:tracePt t="41188" x="7461250" y="2427288"/>
          <p14:tracePt t="41196" x="7461250" y="2455863"/>
          <p14:tracePt t="41204" x="7461250" y="2468563"/>
          <p14:tracePt t="41212" x="7473950" y="2509838"/>
          <p14:tracePt t="41220" x="7488238" y="2524125"/>
          <p14:tracePt t="41229" x="7515225" y="2565400"/>
          <p14:tracePt t="41236" x="7529513" y="2592388"/>
          <p14:tracePt t="41244" x="7556500" y="2606675"/>
          <p14:tracePt t="41252" x="7597775" y="2647950"/>
          <p14:tracePt t="41260" x="7624763" y="2660650"/>
          <p14:tracePt t="41268" x="7680325" y="2687638"/>
          <p14:tracePt t="41276" x="7707313" y="2701925"/>
          <p14:tracePt t="41284" x="7748588" y="2716213"/>
          <p14:tracePt t="41292" x="7816850" y="2743200"/>
          <p14:tracePt t="41300" x="7858125" y="2743200"/>
          <p14:tracePt t="41308" x="7913688" y="2757488"/>
          <p14:tracePt t="41316" x="7954963" y="2757488"/>
          <p14:tracePt t="41324" x="8064500" y="2770188"/>
          <p14:tracePt t="41332" x="8132763" y="2784475"/>
          <p14:tracePt t="41340" x="8201025" y="2784475"/>
          <p14:tracePt t="41350" x="8337550" y="2811463"/>
          <p14:tracePt t="41358" x="8420100" y="2811463"/>
          <p14:tracePt t="41366" x="8502650" y="2825750"/>
          <p14:tracePt t="41372" x="8599488" y="2838450"/>
          <p14:tracePt t="41380" x="8694738" y="2838450"/>
          <p14:tracePt t="41388" x="8872538" y="2852738"/>
          <p14:tracePt t="41396" x="8969375" y="2867025"/>
          <p14:tracePt t="41404" x="9064625" y="2867025"/>
          <p14:tracePt t="41412" x="9161463" y="2879725"/>
          <p14:tracePt t="41420" x="9244013" y="2879725"/>
          <p14:tracePt t="41433" x="9421813" y="2879725"/>
          <p14:tracePt t="41436" x="9504363" y="2879725"/>
          <p14:tracePt t="41446" x="9586913" y="2879725"/>
          <p14:tracePt t="41454" x="9682163" y="2879725"/>
          <p14:tracePt t="41463" x="9764713" y="2879725"/>
          <p14:tracePt t="41470" x="9847263" y="2867025"/>
          <p14:tracePt t="41478" x="9929813" y="2867025"/>
          <p14:tracePt t="41486" x="10093325" y="2852738"/>
          <p14:tracePt t="41494" x="10175875" y="2838450"/>
          <p14:tracePt t="41502" x="10272713" y="2838450"/>
          <p14:tracePt t="41510" x="10353675" y="2825750"/>
          <p14:tracePt t="41518" x="10436225" y="2825750"/>
          <p14:tracePt t="41526" x="10518775" y="2811463"/>
          <p14:tracePt t="41534" x="10601325" y="2798763"/>
          <p14:tracePt t="41542" x="10669588" y="2770188"/>
          <p14:tracePt t="41550" x="10737850" y="2757488"/>
          <p14:tracePt t="41558" x="10793413" y="2743200"/>
          <p14:tracePt t="41566" x="10875963" y="2701925"/>
          <p14:tracePt t="41574" x="10917238" y="2687638"/>
          <p14:tracePt t="41585" x="10956925" y="2647950"/>
          <p14:tracePt t="41590" x="10985500" y="2633663"/>
          <p14:tracePt t="41601" x="11012488" y="2606675"/>
          <p14:tracePt t="41606" x="11026775" y="2578100"/>
          <p14:tracePt t="41620" x="11026775" y="2565400"/>
          <p14:tracePt t="41622" x="11039475" y="2551113"/>
          <p14:tracePt t="41631" x="11039475" y="2536825"/>
          <p14:tracePt t="41638" x="11039475" y="2509838"/>
          <p14:tracePt t="41652" x="11039475" y="2495550"/>
          <p14:tracePt t="41654" x="11039475" y="2482850"/>
          <p14:tracePt t="41664" x="11039475" y="2455863"/>
          <p14:tracePt t="41670" x="11039475" y="2441575"/>
          <p14:tracePt t="41679" x="11039475" y="2427288"/>
          <p14:tracePt t="41686" x="11039475" y="2414588"/>
          <p14:tracePt t="41696" x="11039475" y="2400300"/>
          <p14:tracePt t="41702" x="11026775" y="2386013"/>
          <p14:tracePt t="41710" x="11012488" y="2386013"/>
          <p14:tracePt t="41718" x="11012488" y="2373313"/>
          <p14:tracePt t="41728" x="10971213" y="2359025"/>
          <p14:tracePt t="41734" x="10929938" y="2332038"/>
          <p14:tracePt t="41744" x="10917238" y="2317750"/>
          <p14:tracePt t="41752" x="10861675" y="2305050"/>
          <p14:tracePt t="41758" x="10793413" y="2276475"/>
          <p14:tracePt t="41768" x="10752138" y="2263775"/>
          <p14:tracePt t="41776" x="10683875" y="2235200"/>
          <p14:tracePt t="41784" x="10628313" y="2222500"/>
          <p14:tracePt t="41792" x="10545763" y="2208213"/>
          <p14:tracePt t="41800" x="10491788" y="2193925"/>
          <p14:tracePt t="41808" x="10394950" y="2166938"/>
          <p14:tracePt t="41817" x="10353675" y="2166938"/>
          <p14:tracePt t="41824" x="10258425" y="2152650"/>
          <p14:tracePt t="41833" x="10202863" y="2152650"/>
          <p14:tracePt t="41840" x="10161588" y="2139950"/>
          <p14:tracePt t="41854" x="10066338" y="2139950"/>
          <p14:tracePt t="41856" x="10025063" y="2139950"/>
          <p14:tracePt t="41866" x="9942513" y="2125663"/>
          <p14:tracePt t="41872" x="9888538" y="2125663"/>
          <p14:tracePt t="41884" x="9847263" y="2125663"/>
          <p14:tracePt t="41888" x="9737725" y="2125663"/>
          <p14:tracePt t="41898" x="9667875" y="2125663"/>
          <p14:tracePt t="41904" x="9613900" y="2125663"/>
          <p14:tracePt t="41915" x="9475788" y="2125663"/>
          <p14:tracePt t="41920" x="9421813" y="2125663"/>
          <p14:tracePt t="41928" x="9353550" y="2112963"/>
          <p14:tracePt t="41936" x="9244013" y="2112963"/>
          <p14:tracePt t="41944" x="9174163" y="2112963"/>
          <p14:tracePt t="41952" x="9120188" y="2112963"/>
          <p14:tracePt t="41960" x="9064625" y="2112963"/>
          <p14:tracePt t="41968" x="8942388" y="2098675"/>
          <p14:tracePt t="41976" x="8872538" y="2098675"/>
          <p14:tracePt t="41986" x="8804275" y="2098675"/>
          <p14:tracePt t="41992" x="8721725" y="2098675"/>
          <p14:tracePt t="42000" x="8570913" y="2098675"/>
          <p14:tracePt t="42010" x="8502650" y="2084388"/>
          <p14:tracePt t="42019" x="8337550" y="2084388"/>
          <p14:tracePt t="42024" x="8256588" y="2084388"/>
          <p14:tracePt t="42051" x="8008938" y="2071688"/>
          <p14:tracePt t="42055" x="7926388" y="2071688"/>
          <p14:tracePt t="42058" x="7804150" y="2071688"/>
          <p14:tracePt t="42066" x="7707313" y="2084388"/>
          <p14:tracePt t="42074" x="7624763" y="2084388"/>
          <p14:tracePt t="42083" x="7542213" y="2098675"/>
          <p14:tracePt t="42090" x="7515225" y="2098675"/>
          <p14:tracePt t="42100" x="7446963" y="2112963"/>
          <p14:tracePt t="42106" x="7378700" y="2125663"/>
          <p14:tracePt t="42117" x="7323138" y="2139950"/>
          <p14:tracePt t="42122" x="7296150" y="2139950"/>
          <p14:tracePt t="42130" x="7227888" y="2152650"/>
          <p14:tracePt t="42138" x="7199313" y="2152650"/>
          <p14:tracePt t="42147" x="7159625" y="2166938"/>
          <p14:tracePt t="42154" x="7131050" y="2166938"/>
          <p14:tracePt t="42162" x="7089775" y="2181225"/>
          <p14:tracePt t="42172" x="7062788" y="2181225"/>
          <p14:tracePt t="42180" x="7035800" y="2193925"/>
          <p14:tracePt t="42186" x="7007225" y="2208213"/>
          <p14:tracePt t="42194" x="6967538" y="2208213"/>
          <p14:tracePt t="42204" x="6953250" y="2222500"/>
          <p14:tracePt t="42210" x="6926263" y="2235200"/>
          <p14:tracePt t="42218" x="6884988" y="2249488"/>
          <p14:tracePt t="42226" x="6843713" y="2263775"/>
          <p14:tracePt t="42234" x="6816725" y="2276475"/>
          <p14:tracePt t="42242" x="6788150" y="2290763"/>
          <p14:tracePt t="42250" x="6761163" y="2305050"/>
          <p14:tracePt t="42258" x="6734175" y="2317750"/>
          <p14:tracePt t="42266" x="6705600" y="2332038"/>
          <p14:tracePt t="42276" x="6678613" y="2359025"/>
          <p14:tracePt t="42285" x="6665913" y="2359025"/>
          <p14:tracePt t="42290" x="6651625" y="2373313"/>
          <p14:tracePt t="42298" x="6637338" y="2386013"/>
          <p14:tracePt t="42306" x="6637338" y="2400300"/>
          <p14:tracePt t="42322" x="6624638" y="2414588"/>
          <p14:tracePt t="42332" x="6624638" y="2427288"/>
          <p14:tracePt t="42340" x="6624638" y="2441575"/>
          <p14:tracePt t="42356" x="6624638" y="2455863"/>
          <p14:tracePt t="42366" x="6624638" y="2468563"/>
          <p14:tracePt t="42382" x="6624638" y="2482850"/>
          <p14:tracePt t="42388" x="6637338" y="2495550"/>
          <p14:tracePt t="42396" x="6651625" y="2509838"/>
          <p14:tracePt t="42404" x="6665913" y="2524125"/>
          <p14:tracePt t="42412" x="6678613" y="2536825"/>
          <p14:tracePt t="42420" x="6719888" y="2551113"/>
          <p14:tracePt t="42428" x="6775450" y="2578100"/>
          <p14:tracePt t="42436" x="6816725" y="2592388"/>
          <p14:tracePt t="42444" x="6884988" y="2606675"/>
          <p14:tracePt t="42452" x="6980238" y="2633663"/>
          <p14:tracePt t="42460" x="7077075" y="2647950"/>
          <p14:tracePt t="42470" x="7159625" y="2674938"/>
          <p14:tracePt t="42476" x="7269163" y="2687638"/>
          <p14:tracePt t="42486" x="7364413" y="2701925"/>
          <p14:tracePt t="42492" x="7488238" y="2728913"/>
          <p14:tracePt t="42500" x="7612063" y="2743200"/>
          <p14:tracePt t="42508" x="7734300" y="2757488"/>
          <p14:tracePt t="42516" x="7789863" y="2770188"/>
          <p14:tracePt t="42524" x="7913688" y="2784475"/>
          <p14:tracePt t="42532" x="8023225" y="2798763"/>
          <p14:tracePt t="42542" x="8147050" y="2811463"/>
          <p14:tracePt t="42550" x="8242300" y="2811463"/>
          <p14:tracePt t="42556" x="8297863" y="2811463"/>
          <p14:tracePt t="42565" x="8393113" y="2811463"/>
          <p14:tracePt t="42574" x="8461375" y="2811463"/>
          <p14:tracePt t="42580" x="8502650" y="2811463"/>
          <p14:tracePt t="42588" x="8543925" y="2798763"/>
          <p14:tracePt t="42598" x="8585200" y="2770188"/>
          <p14:tracePt t="42606" x="8599488" y="2757488"/>
          <p14:tracePt t="42615" x="8626475" y="2728913"/>
          <p14:tracePt t="42622" x="8640763" y="2716213"/>
          <p14:tracePt t="42630" x="8667750" y="2687638"/>
          <p14:tracePt t="42638" x="8680450" y="2674938"/>
          <p14:tracePt t="42646" x="8721725" y="2647950"/>
          <p14:tracePt t="42654" x="8736013" y="2633663"/>
          <p14:tracePt t="42662" x="8763000" y="2606675"/>
          <p14:tracePt t="42670" x="8791575" y="2592388"/>
          <p14:tracePt t="42678" x="8818563" y="2565400"/>
          <p14:tracePt t="42686" x="8831263" y="2551113"/>
          <p14:tracePt t="42694" x="8845550" y="2536825"/>
          <p14:tracePt t="42702" x="8859838" y="2524125"/>
          <p14:tracePt t="42710" x="8872538" y="2509838"/>
          <p14:tracePt t="42718" x="8886825" y="2495550"/>
          <p14:tracePt t="42726" x="8886825" y="2482850"/>
          <p14:tracePt t="42734" x="8886825" y="2468563"/>
          <p14:tracePt t="42742" x="8901113" y="2468563"/>
          <p14:tracePt t="42750" x="8901113" y="2455863"/>
          <p14:tracePt t="42758" x="8901113" y="2441575"/>
          <p14:tracePt t="42774" x="8901113" y="2427288"/>
          <p14:tracePt t="42782" x="8901113" y="2414588"/>
          <p14:tracePt t="42790" x="8901113" y="2400300"/>
          <p14:tracePt t="42800" x="8901113" y="2386013"/>
          <p14:tracePt t="42806" x="8901113" y="2373313"/>
          <p14:tracePt t="42815" x="8901113" y="2359025"/>
          <p14:tracePt t="42830" x="8901113" y="2344738"/>
          <p14:tracePt t="42840" x="8901113" y="2332038"/>
          <p14:tracePt t="42851" x="8886825" y="2332038"/>
          <p14:tracePt t="42854" x="8886825" y="2317750"/>
          <p14:tracePt t="42862" x="8872538" y="2317750"/>
          <p14:tracePt t="43009" x="0" y="0"/>
        </p14:tracePtLst>
        <p14:tracePtLst>
          <p14:tracePt t="55371" x="11163300" y="4443413"/>
          <p14:tracePt t="55425" x="11163300" y="4430713"/>
          <p14:tracePt t="55433" x="11149013" y="4430713"/>
          <p14:tracePt t="55441" x="11136313" y="4416425"/>
          <p14:tracePt t="55450" x="11122025" y="4402138"/>
          <p14:tracePt t="55457" x="11109325" y="4402138"/>
          <p14:tracePt t="55465" x="11080750" y="4389438"/>
          <p14:tracePt t="55473" x="11026775" y="4362450"/>
          <p14:tracePt t="55481" x="10998200" y="4348163"/>
          <p14:tracePt t="55489" x="10956925" y="4333875"/>
          <p14:tracePt t="55497" x="10917238" y="4321175"/>
          <p14:tracePt t="55505" x="10834688" y="4292600"/>
          <p14:tracePt t="55513" x="10779125" y="4279900"/>
          <p14:tracePt t="55521" x="10725150" y="4265613"/>
          <p14:tracePt t="55529" x="10683875" y="4265613"/>
          <p14:tracePt t="55538" x="10574338" y="4251325"/>
          <p14:tracePt t="55547" x="10518775" y="4251325"/>
          <p14:tracePt t="55556" x="10463213" y="4251325"/>
          <p14:tracePt t="55562" x="10382250" y="4251325"/>
          <p14:tracePt t="55570" x="10340975" y="4251325"/>
          <p14:tracePt t="55578" x="10312400" y="4251325"/>
          <p14:tracePt t="55589" x="10272713" y="4251325"/>
          <p14:tracePt t="55592" x="10231438" y="4265613"/>
          <p14:tracePt t="55603" x="10217150" y="4265613"/>
          <p14:tracePt t="55608" x="10202863" y="4265613"/>
          <p14:tracePt t="55618" x="10190163" y="4279900"/>
          <p14:tracePt t="55624" x="10161588" y="4292600"/>
          <p14:tracePt t="55634" x="10148888" y="4292600"/>
          <p14:tracePt t="55642" x="10148888" y="4306888"/>
          <p14:tracePt t="55651" x="10134600" y="4321175"/>
          <p14:tracePt t="55658" x="10121900" y="4333875"/>
          <p14:tracePt t="55667" x="10093325" y="4362450"/>
          <p14:tracePt t="55674" x="10093325" y="4389438"/>
          <p14:tracePt t="55684" x="10080625" y="4402138"/>
          <p14:tracePt t="55690" x="10066338" y="4416425"/>
          <p14:tracePt t="55698" x="10066338" y="4430713"/>
          <p14:tracePt t="55706" x="10052050" y="4457700"/>
          <p14:tracePt t="55714" x="10052050" y="4484688"/>
          <p14:tracePt t="55722" x="10052050" y="4525963"/>
          <p14:tracePt t="55731" x="10052050" y="4540250"/>
          <p14:tracePt t="55741" x="10052050" y="4552950"/>
          <p14:tracePt t="55746" x="10052050" y="4581525"/>
          <p14:tracePt t="55755" x="10052050" y="4594225"/>
          <p14:tracePt t="55762" x="10066338" y="4608513"/>
          <p14:tracePt t="55771" x="10080625" y="4635500"/>
          <p14:tracePt t="55778" x="10093325" y="4664075"/>
          <p14:tracePt t="55788" x="10107613" y="4705350"/>
          <p14:tracePt t="55794" x="10148888" y="4773613"/>
          <p14:tracePt t="55804" x="10161588" y="4800600"/>
          <p14:tracePt t="55810" x="10190163" y="4841875"/>
          <p14:tracePt t="55821" x="10217150" y="4868863"/>
          <p14:tracePt t="55826" x="10244138" y="4895850"/>
          <p14:tracePt t="55835" x="10285413" y="4924425"/>
          <p14:tracePt t="55842" x="10326688" y="4951413"/>
          <p14:tracePt t="55854" x="10367963" y="4978400"/>
          <p14:tracePt t="55858" x="10409238" y="4992688"/>
          <p14:tracePt t="55866" x="10450513" y="5019675"/>
          <p14:tracePt t="55874" x="10491788" y="5033963"/>
          <p14:tracePt t="55884" x="10545763" y="5048250"/>
          <p14:tracePt t="55890" x="10601325" y="5075238"/>
          <p14:tracePt t="55898" x="10655300" y="5087938"/>
          <p14:tracePt t="55908" x="10725150" y="5102225"/>
          <p14:tracePt t="55916" x="10779125" y="5116513"/>
          <p14:tracePt t="55924" x="10847388" y="5129213"/>
          <p14:tracePt t="55935" x="10917238" y="5129213"/>
          <p14:tracePt t="55952" x="11039475" y="5129213"/>
          <p14:tracePt t="55956" x="11109325" y="5129213"/>
          <p14:tracePt t="55964" x="11177588" y="5129213"/>
          <p14:tracePt t="55973" x="11231563" y="5116513"/>
          <p14:tracePt t="55980" x="11287125" y="5102225"/>
          <p14:tracePt t="55988" x="11341100" y="5087938"/>
          <p14:tracePt t="55996" x="11396663" y="5075238"/>
          <p14:tracePt t="56007" x="11437938" y="5048250"/>
          <p14:tracePt t="56012" x="11506200" y="5019675"/>
          <p14:tracePt t="56020" x="11533188" y="4992688"/>
          <p14:tracePt t="56028" x="11547475" y="4978400"/>
          <p14:tracePt t="56039" x="11561763" y="4965700"/>
          <p14:tracePt t="56044" x="11574463" y="4951413"/>
          <p14:tracePt t="56052" x="11588750" y="4937125"/>
          <p14:tracePt t="56060" x="11588750" y="4910138"/>
          <p14:tracePt t="56068" x="11603038" y="4895850"/>
          <p14:tracePt t="56076" x="11603038" y="4856163"/>
          <p14:tracePt t="56085" x="11603038" y="4827588"/>
          <p14:tracePt t="56092" x="11603038" y="4800600"/>
          <p14:tracePt t="56102" x="11603038" y="4759325"/>
          <p14:tracePt t="56108" x="11603038" y="4732338"/>
          <p14:tracePt t="56116" x="11603038" y="4691063"/>
          <p14:tracePt t="56124" x="11603038" y="4676775"/>
          <p14:tracePt t="56136" x="11603038" y="4649788"/>
          <p14:tracePt t="56140" x="11603038" y="4635500"/>
          <p14:tracePt t="56148" x="11603038" y="4622800"/>
          <p14:tracePt t="56156" x="11603038" y="4594225"/>
          <p14:tracePt t="56164" x="11603038" y="4581525"/>
          <p14:tracePt t="56172" x="11603038" y="4567238"/>
          <p14:tracePt t="56180" x="11603038" y="4540250"/>
          <p14:tracePt t="56188" x="11603038" y="4525963"/>
          <p14:tracePt t="56198" x="11588750" y="4498975"/>
          <p14:tracePt t="56204" x="11588750" y="4484688"/>
          <p14:tracePt t="56214" x="11574463" y="4443413"/>
          <p14:tracePt t="56222" x="11561763" y="4416425"/>
          <p14:tracePt t="56230" x="11547475" y="4375150"/>
          <p14:tracePt t="56239" x="11533188" y="4348163"/>
          <p14:tracePt t="56246" x="11520488" y="4321175"/>
          <p14:tracePt t="56254" x="11506200" y="4292600"/>
          <p14:tracePt t="56272" x="11479213" y="4265613"/>
          <p14:tracePt t="56278" x="11464925" y="4251325"/>
          <p14:tracePt t="56286" x="11450638" y="4238625"/>
          <p14:tracePt t="56294" x="11437938" y="4224338"/>
          <p14:tracePt t="56310" x="11423650" y="4210050"/>
          <p14:tracePt t="56319" x="11410950" y="4197350"/>
          <p14:tracePt t="56326" x="11396663" y="4197350"/>
          <p14:tracePt t="56336" x="11382375" y="4183063"/>
          <p14:tracePt t="56352" x="11355388" y="4170363"/>
          <p14:tracePt t="56360" x="11314113" y="4156075"/>
          <p14:tracePt t="56369" x="11287125" y="4141788"/>
          <p14:tracePt t="56374" x="11245850" y="4129088"/>
          <p14:tracePt t="56383" x="11190288" y="4129088"/>
          <p14:tracePt t="56392" x="11149013" y="4114800"/>
          <p14:tracePt t="56398" x="11109325" y="4100513"/>
          <p14:tracePt t="56414" x="11068050" y="4100513"/>
          <p14:tracePt t="56422" x="11026775" y="4100513"/>
          <p14:tracePt t="56430" x="10985500" y="4100513"/>
          <p14:tracePt t="56440" x="10956925" y="4100513"/>
          <p14:tracePt t="56446" x="10917238" y="4087813"/>
          <p14:tracePt t="56454" x="10875963" y="4087813"/>
          <p14:tracePt t="56462" x="10847388" y="4073525"/>
          <p14:tracePt t="56478" x="10806113" y="4073525"/>
          <p14:tracePt t="56488" x="10766425" y="4059238"/>
          <p14:tracePt t="56494" x="10725150" y="4046538"/>
          <p14:tracePt t="56507" x="10683875" y="4046538"/>
          <p14:tracePt t="56512" x="10642600" y="4046538"/>
          <p14:tracePt t="56520" x="10587038" y="4046538"/>
          <p14:tracePt t="56533" x="10545763" y="4046538"/>
          <p14:tracePt t="56544" x="10491788" y="4046538"/>
          <p14:tracePt t="56552" x="10450513" y="4046538"/>
          <p14:tracePt t="56560" x="10409238" y="4046538"/>
          <p14:tracePt t="56571" x="10353675" y="4046538"/>
          <p14:tracePt t="56576" x="10312400" y="4059238"/>
          <p14:tracePt t="56586" x="10272713" y="4059238"/>
          <p14:tracePt t="56592" x="10244138" y="4073525"/>
          <p14:tracePt t="56608" x="10217150" y="4087813"/>
          <p14:tracePt t="56619" x="10190163" y="4100513"/>
          <p14:tracePt t="56624" x="10175875" y="4114800"/>
          <p14:tracePt t="56632" x="10161588" y="4114800"/>
          <p14:tracePt t="56640" x="10148888" y="4129088"/>
          <p14:tracePt t="56648" x="10134600" y="4141788"/>
          <p14:tracePt t="56667" x="10121900" y="4141788"/>
          <p14:tracePt t="56672" x="10093325" y="4156075"/>
          <p14:tracePt t="56690" x="10080625" y="4170363"/>
          <p14:tracePt t="56696" x="10066338" y="4170363"/>
          <p14:tracePt t="56727" x="10066338" y="4183063"/>
          <p14:tracePt t="56730" x="10052050" y="4183063"/>
          <p14:tracePt t="56744" x="10039350" y="4197350"/>
          <p14:tracePt t="56752" x="10025063" y="4210050"/>
          <p14:tracePt t="56768" x="9998075" y="4238625"/>
          <p14:tracePt t="56778" x="9983788" y="4265613"/>
          <p14:tracePt t="56786" x="9956800" y="4306888"/>
          <p14:tracePt t="56794" x="9942513" y="4333875"/>
          <p14:tracePt t="56810" x="9929813" y="4362450"/>
          <p14:tracePt t="56820" x="9901238" y="4389438"/>
          <p14:tracePt t="56826" x="9901238" y="4416425"/>
          <p14:tracePt t="56834" x="9888538" y="4430713"/>
          <p14:tracePt t="56852" x="9874250" y="4457700"/>
          <p14:tracePt t="56858" x="9859963" y="4471988"/>
          <p14:tracePt t="56866" x="9859963" y="4484688"/>
          <p14:tracePt t="56874" x="9859963" y="4513263"/>
          <p14:tracePt t="56890" x="9859963" y="4525963"/>
          <p14:tracePt t="56898" x="9859963" y="4540250"/>
          <p14:tracePt t="56906" x="9859963" y="4567238"/>
          <p14:tracePt t="56922" x="9859963" y="4581525"/>
          <p14:tracePt t="56930" x="9859963" y="4594225"/>
          <p14:tracePt t="56938" x="9859963" y="4608513"/>
          <p14:tracePt t="56954" x="9859963" y="4622800"/>
          <p14:tracePt t="56962" x="9859963" y="4635500"/>
          <p14:tracePt t="56970" x="9859963" y="4649788"/>
          <p14:tracePt t="56978" x="9874250" y="4664075"/>
          <p14:tracePt t="56994" x="9901238" y="4691063"/>
          <p14:tracePt t="57002" x="9929813" y="4705350"/>
          <p14:tracePt t="57010" x="9956800" y="4732338"/>
          <p14:tracePt t="57028" x="9998075" y="4759325"/>
          <p14:tracePt t="57035" x="10052050" y="4800600"/>
          <p14:tracePt t="57042" x="10121900" y="4827588"/>
          <p14:tracePt t="57060" x="10190163" y="4856163"/>
          <p14:tracePt t="57070" x="10272713" y="4883150"/>
          <p14:tracePt t="57076" x="10353675" y="4910138"/>
          <p14:tracePt t="57092" x="10436225" y="4937125"/>
          <p14:tracePt t="57101" x="10518775" y="4951413"/>
          <p14:tracePt t="57108" x="10601325" y="4965700"/>
          <p14:tracePt t="57124" x="10669588" y="4978400"/>
          <p14:tracePt t="57132" x="10752138" y="4978400"/>
          <p14:tracePt t="57140" x="10834688" y="4978400"/>
          <p14:tracePt t="57156" x="10902950" y="4978400"/>
          <p14:tracePt t="57164" x="10985500" y="4978400"/>
          <p14:tracePt t="57172" x="11053763" y="4965700"/>
          <p14:tracePt t="57188" x="11109325" y="4951413"/>
          <p14:tracePt t="57196" x="11149013" y="4937125"/>
          <p14:tracePt t="57204" x="11190288" y="4924425"/>
          <p14:tracePt t="57212" x="11218863" y="4895850"/>
          <p14:tracePt t="57220" x="11260138" y="4868863"/>
          <p14:tracePt t="57228" x="11287125" y="4841875"/>
          <p14:tracePt t="57237" x="11314113" y="4827588"/>
          <p14:tracePt t="57244" x="11355388" y="4800600"/>
          <p14:tracePt t="57252" x="11382375" y="4773613"/>
          <p14:tracePt t="57260" x="11410950" y="4759325"/>
          <p14:tracePt t="57269" x="11437938" y="4732338"/>
          <p14:tracePt t="57276" x="11464925" y="4705350"/>
          <p14:tracePt t="57285" x="11491913" y="4691063"/>
          <p14:tracePt t="57292" x="11506200" y="4664075"/>
          <p14:tracePt t="57302" x="11506200" y="4649788"/>
          <p14:tracePt t="57308" x="11533188" y="4635500"/>
          <p14:tracePt t="57316" x="11533188" y="4622800"/>
          <p14:tracePt t="57324" x="11561763" y="4594225"/>
          <p14:tracePt t="57334" x="11561763" y="4581525"/>
          <p14:tracePt t="57340" x="11574463" y="4581525"/>
          <p14:tracePt t="57352" x="11588750" y="4552950"/>
          <p14:tracePt t="57358" x="11588750" y="4540250"/>
          <p14:tracePt t="57366" x="11588750" y="4525963"/>
          <p14:tracePt t="57374" x="11603038" y="4498975"/>
          <p14:tracePt t="57385" x="11603038" y="4484688"/>
          <p14:tracePt t="57390" x="11603038" y="4457700"/>
          <p14:tracePt t="57398" x="11603038" y="4416425"/>
          <p14:tracePt t="57406" x="11603038" y="4389438"/>
          <p14:tracePt t="57414" x="11603038" y="4375150"/>
          <p14:tracePt t="57422" x="11603038" y="4362450"/>
          <p14:tracePt t="57430" x="11603038" y="4333875"/>
          <p14:tracePt t="57438" x="11603038" y="4321175"/>
          <p14:tracePt t="57446" x="11603038" y="4306888"/>
          <p14:tracePt t="57454" x="11588750" y="4292600"/>
          <p14:tracePt t="57462" x="11574463" y="4279900"/>
          <p14:tracePt t="57470" x="11547475" y="4238625"/>
          <p14:tracePt t="57480" x="11533188" y="4210050"/>
          <p14:tracePt t="57486" x="11520488" y="4183063"/>
          <p14:tracePt t="57494" x="11491913" y="4170363"/>
          <p14:tracePt t="57502" x="11464925" y="4141788"/>
          <p14:tracePt t="57510" x="11437938" y="4114800"/>
          <p14:tracePt t="57518" x="11369675" y="4073525"/>
          <p14:tracePt t="57526" x="11328400" y="4046538"/>
          <p14:tracePt t="57534" x="11287125" y="4032250"/>
          <p14:tracePt t="57542" x="11245850" y="4019550"/>
          <p14:tracePt t="57551" x="11204575" y="4005263"/>
          <p14:tracePt t="57558" x="11163300" y="4005263"/>
          <p14:tracePt t="57567" x="11136313" y="3990975"/>
          <p14:tracePt t="57574" x="11095038" y="3990975"/>
          <p14:tracePt t="57584" x="11026775" y="3990975"/>
          <p14:tracePt t="57590" x="10985500" y="3990975"/>
          <p14:tracePt t="57602" x="10956925" y="3990975"/>
          <p14:tracePt t="57606" x="10902950" y="3990975"/>
          <p14:tracePt t="57614" x="10861675" y="3990975"/>
          <p14:tracePt t="57624" x="10820400" y="3990975"/>
          <p14:tracePt t="57634" x="10766425" y="4005263"/>
          <p14:tracePt t="57640" x="10710863" y="4005263"/>
          <p14:tracePt t="57648" x="10655300" y="4005263"/>
          <p14:tracePt t="57656" x="10601325" y="4005263"/>
          <p14:tracePt t="57664" x="10545763" y="4005263"/>
          <p14:tracePt t="57672" x="10504488" y="4005263"/>
          <p14:tracePt t="57680" x="10450513" y="4019550"/>
          <p14:tracePt t="57688" x="10367963" y="4032250"/>
          <p14:tracePt t="57696" x="10340975" y="4032250"/>
          <p14:tracePt t="57704" x="10312400" y="4046538"/>
          <p14:tracePt t="57712" x="10285413" y="4059238"/>
          <p14:tracePt t="57720" x="10272713" y="4059238"/>
          <p14:tracePt t="57728" x="10258425" y="4073525"/>
          <p14:tracePt t="57736" x="10244138" y="4087813"/>
          <p14:tracePt t="57744" x="10231438" y="4100513"/>
          <p14:tracePt t="57753" x="10231438" y="4114800"/>
          <p14:tracePt t="57760" x="10217150" y="4129088"/>
          <p14:tracePt t="57770" x="10190163" y="4170363"/>
          <p14:tracePt t="57776" x="10175875" y="4183063"/>
          <p14:tracePt t="57789" x="10175875" y="4210050"/>
          <p14:tracePt t="57792" x="10161588" y="4224338"/>
          <p14:tracePt t="57799" x="10148888" y="4251325"/>
          <p14:tracePt t="57808" x="10121900" y="4306888"/>
          <p14:tracePt t="57818" x="10107613" y="4333875"/>
          <p14:tracePt t="57824" x="10107613" y="4375150"/>
          <p14:tracePt t="57834" x="10093325" y="4402138"/>
          <p14:tracePt t="57842" x="10080625" y="4443413"/>
          <p14:tracePt t="57848" x="10080625" y="4513263"/>
          <p14:tracePt t="57856" x="10080625" y="4540250"/>
          <p14:tracePt t="57868" x="10080625" y="4581525"/>
          <p14:tracePt t="57874" x="10093325" y="4608513"/>
          <p14:tracePt t="57880" x="10093325" y="4622800"/>
          <p14:tracePt t="57888" x="10107613" y="4649788"/>
          <p14:tracePt t="57898" x="10134600" y="4676775"/>
          <p14:tracePt t="57906" x="10175875" y="4732338"/>
          <p14:tracePt t="57912" x="10217150" y="4773613"/>
          <p14:tracePt t="57922" x="10272713" y="4800600"/>
          <p14:tracePt t="57930" x="10326688" y="4841875"/>
          <p14:tracePt t="57938" x="10382250" y="4868863"/>
          <p14:tracePt t="57946" x="10450513" y="4883150"/>
          <p14:tracePt t="57954" x="10491788" y="4895850"/>
          <p14:tracePt t="57962" x="10574338" y="4910138"/>
          <p14:tracePt t="57970" x="10655300" y="4924425"/>
          <p14:tracePt t="57978" x="10737850" y="4924425"/>
          <p14:tracePt t="57986" x="10793413" y="4924425"/>
          <p14:tracePt t="57994" x="10888663" y="4924425"/>
          <p14:tracePt t="58002" x="10944225" y="4924425"/>
          <p14:tracePt t="58010" x="11039475" y="4924425"/>
          <p14:tracePt t="58018" x="11136313" y="4924425"/>
          <p14:tracePt t="58026" x="11190288" y="4924425"/>
          <p14:tracePt t="58034" x="11272838" y="4924425"/>
          <p14:tracePt t="58042" x="11314113" y="4910138"/>
          <p14:tracePt t="58054" x="11369675" y="4895850"/>
          <p14:tracePt t="58060" x="11382375" y="4883150"/>
          <p14:tracePt t="58066" x="11410950" y="4868863"/>
          <p14:tracePt t="58074" x="11423650" y="4856163"/>
          <p14:tracePt t="58085" x="11423650" y="4841875"/>
          <p14:tracePt t="58090" x="11437938" y="4827588"/>
          <p14:tracePt t="58106" x="11437938" y="4814888"/>
          <p14:tracePt t="58228" x="11450638" y="4814888"/>
          <p14:tracePt t="58260" x="11450638" y="4800600"/>
          <p14:tracePt t="58301" x="0" y="0"/>
        </p14:tracePtLst>
      </p14:laserTrace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6D60-CA48-4745-B31B-0034CA31AAEE}"/>
              </a:ext>
            </a:extLst>
          </p:cNvPr>
          <p:cNvSpPr>
            <a:spLocks noGrp="1"/>
          </p:cNvSpPr>
          <p:nvPr>
            <p:ph type="title"/>
          </p:nvPr>
        </p:nvSpPr>
        <p:spPr/>
        <p:txBody>
          <a:bodyPr/>
          <a:lstStyle/>
          <a:p>
            <a:r>
              <a:rPr lang="en-US" b="1" dirty="0"/>
              <a:t>External HIV </a:t>
            </a:r>
            <a:r>
              <a:rPr lang="en-US" dirty="0"/>
              <a:t>page</a:t>
            </a:r>
            <a:br>
              <a:rPr lang="en-US" dirty="0"/>
            </a:br>
            <a:br>
              <a:rPr lang="en-US" dirty="0"/>
            </a:br>
            <a:r>
              <a:rPr lang="en-US" sz="2800" dirty="0"/>
              <a:t>Allows you to add HIV infections coming from outside sources</a:t>
            </a:r>
            <a:endParaRPr lang="en-US" dirty="0"/>
          </a:p>
        </p:txBody>
      </p:sp>
      <p:pic>
        <p:nvPicPr>
          <p:cNvPr id="5" name="Picture 4">
            <a:extLst>
              <a:ext uri="{FF2B5EF4-FFF2-40B4-BE49-F238E27FC236}">
                <a16:creationId xmlns:a16="http://schemas.microsoft.com/office/drawing/2014/main" id="{2A8135D9-6B75-4DA5-98FD-EA90A2A702E0}"/>
              </a:ext>
            </a:extLst>
          </p:cNvPr>
          <p:cNvPicPr>
            <a:picLocks noChangeAspect="1"/>
          </p:cNvPicPr>
          <p:nvPr/>
        </p:nvPicPr>
        <p:blipFill>
          <a:blip r:embed="rId3"/>
          <a:stretch>
            <a:fillRect/>
          </a:stretch>
        </p:blipFill>
        <p:spPr>
          <a:xfrm>
            <a:off x="3559521" y="776199"/>
            <a:ext cx="8536796" cy="5307359"/>
          </a:xfrm>
          <a:prstGeom prst="rect">
            <a:avLst/>
          </a:prstGeom>
        </p:spPr>
      </p:pic>
    </p:spTree>
    <p:extLst>
      <p:ext uri="{BB962C8B-B14F-4D97-AF65-F5344CB8AC3E}">
        <p14:creationId xmlns:p14="http://schemas.microsoft.com/office/powerpoint/2010/main" val="3199327007"/>
      </p:ext>
    </p:extLst>
  </p:cSld>
  <p:clrMapOvr>
    <a:masterClrMapping/>
  </p:clrMapOvr>
  <mc:AlternateContent xmlns:mc="http://schemas.openxmlformats.org/markup-compatibility/2006">
    <mc:Choice xmlns:p14="http://schemas.microsoft.com/office/powerpoint/2010/main" Requires="p14">
      <p:transition spd="slow" p14:dur="2000" advTm="87201"/>
    </mc:Choice>
    <mc:Fallback>
      <p:transition spd="slow" advTm="87201"/>
    </mc:Fallback>
  </mc:AlternateContent>
  <p:extLst>
    <p:ext uri="{3A86A75C-4F4B-4683-9AE1-C65F6400EC91}">
      <p14:laserTraceLst xmlns:p14="http://schemas.microsoft.com/office/powerpoint/2010/main">
        <p14:tracePtLst>
          <p14:tracePt t="35790" x="10450513" y="1316038"/>
          <p14:tracePt t="35794" x="10463213" y="1303338"/>
          <p14:tracePt t="35801" x="10463213" y="1289050"/>
          <p14:tracePt t="35809" x="10477500" y="1276350"/>
          <p14:tracePt t="35849" x="10477500" y="1262063"/>
          <p14:tracePt t="35857" x="10491788" y="1262063"/>
          <p14:tracePt t="35873" x="10491788" y="1247775"/>
          <p14:tracePt t="35889" x="10491788" y="1235075"/>
          <p14:tracePt t="35897" x="10477500" y="1235075"/>
          <p14:tracePt t="35905" x="10463213" y="1220788"/>
          <p14:tracePt t="35917" x="10436225" y="1220788"/>
          <p14:tracePt t="35925" x="10423525" y="1206500"/>
          <p14:tracePt t="35931" x="10367963" y="1193800"/>
          <p14:tracePt t="35939" x="10340975" y="1193800"/>
          <p14:tracePt t="35948" x="10312400" y="1179513"/>
          <p14:tracePt t="35955" x="10231438" y="1165225"/>
          <p14:tracePt t="35965" x="10175875" y="1152525"/>
          <p14:tracePt t="35971" x="10080625" y="1123950"/>
          <p14:tracePt t="35980" x="10025063" y="1096963"/>
          <p14:tracePt t="35987" x="9969500" y="1084263"/>
          <p14:tracePt t="35995" x="9832975" y="1028700"/>
          <p14:tracePt t="36003" x="9764713" y="1001713"/>
          <p14:tracePt t="36012" x="9696450" y="973138"/>
          <p14:tracePt t="36019" x="9545638" y="919163"/>
          <p14:tracePt t="36027" x="9463088" y="892175"/>
          <p14:tracePt t="36035" x="9380538" y="863600"/>
          <p14:tracePt t="36043" x="9202738" y="809625"/>
          <p14:tracePt t="36051" x="9105900" y="781050"/>
          <p14:tracePt t="36059" x="9010650" y="754063"/>
          <p14:tracePt t="36067" x="8901113" y="727075"/>
          <p14:tracePt t="36075" x="8694738" y="685800"/>
          <p14:tracePt t="36083" x="8570913" y="671513"/>
          <p14:tracePt t="36093" x="8475663" y="658813"/>
          <p14:tracePt t="36100" x="8366125" y="630238"/>
          <p14:tracePt t="36107" x="8147050" y="603250"/>
          <p14:tracePt t="36115" x="8035925" y="590550"/>
          <p14:tracePt t="36125" x="7926388" y="590550"/>
          <p14:tracePt t="36131" x="7831138" y="576263"/>
          <p14:tracePt t="36139" x="7734300" y="576263"/>
          <p14:tracePt t="36150" x="7570788" y="576263"/>
          <p14:tracePt t="36155" x="7488238" y="576263"/>
          <p14:tracePt t="36165" x="7391400" y="561975"/>
          <p14:tracePt t="36171" x="7310438" y="561975"/>
          <p14:tracePt t="36185" x="7227888" y="561975"/>
          <p14:tracePt t="36187" x="7131050" y="561975"/>
          <p14:tracePt t="36197" x="7035800" y="549275"/>
          <p14:tracePt t="36205" x="6938963" y="549275"/>
          <p14:tracePt t="36215" x="6734175" y="549275"/>
          <p14:tracePt t="36221" x="6624638" y="534988"/>
          <p14:tracePt t="36229" x="6513513" y="520700"/>
          <p14:tracePt t="36237" x="6403975" y="508000"/>
          <p14:tracePt t="36245" x="6184900" y="479425"/>
          <p14:tracePt t="36253" x="6075363" y="466725"/>
          <p14:tracePt t="36261" x="5980113" y="452438"/>
          <p14:tracePt t="36269" x="5759450" y="438150"/>
          <p14:tracePt t="36277" x="5678488" y="425450"/>
          <p14:tracePt t="36285" x="5499100" y="425450"/>
          <p14:tracePt t="36293" x="5430838" y="425450"/>
          <p14:tracePt t="36301" x="5307013" y="452438"/>
          <p14:tracePt t="36309" x="5238750" y="466725"/>
          <p14:tracePt t="36317" x="5129213" y="508000"/>
          <p14:tracePt t="36325" x="5019675" y="549275"/>
          <p14:tracePt t="36333" x="4978400" y="576263"/>
          <p14:tracePt t="36341" x="4868863" y="630238"/>
          <p14:tracePt t="36349" x="4813300" y="671513"/>
          <p14:tracePt t="36357" x="4718050" y="741363"/>
          <p14:tracePt t="36366" x="4662488" y="781050"/>
          <p14:tracePt t="36373" x="4567238" y="863600"/>
          <p14:tracePt t="36382" x="4525963" y="892175"/>
          <p14:tracePt t="36389" x="4429125" y="973138"/>
          <p14:tracePt t="36400" x="4387850" y="1014413"/>
          <p14:tracePt t="36405" x="4319588" y="1084263"/>
          <p14:tracePt t="36417" x="4292600" y="1111250"/>
          <p14:tracePt t="36421" x="4278313" y="1152525"/>
          <p14:tracePt t="36430" x="4237038" y="1220788"/>
          <p14:tracePt t="36437" x="4210050" y="1262063"/>
          <p14:tracePt t="36446" x="4197350" y="1316038"/>
          <p14:tracePt t="36453" x="4168775" y="1398588"/>
          <p14:tracePt t="36463" x="4156075" y="1454150"/>
          <p14:tracePt t="36469" x="4141788" y="1495425"/>
          <p14:tracePt t="36478" x="4127500" y="1590675"/>
          <p14:tracePt t="36487" x="4114800" y="1631950"/>
          <p14:tracePt t="36495" x="4100513" y="1687513"/>
          <p14:tracePt t="36503" x="4073525" y="1782763"/>
          <p14:tracePt t="36511" x="4073525" y="1851025"/>
          <p14:tracePt t="36519" x="4059238" y="1906588"/>
          <p14:tracePt t="36527" x="4059238" y="1974850"/>
          <p14:tracePt t="36535" x="4059238" y="2125663"/>
          <p14:tracePt t="36543" x="4059238" y="2193925"/>
          <p14:tracePt t="36551" x="4059238" y="2276475"/>
          <p14:tracePt t="36559" x="4059238" y="2359025"/>
          <p14:tracePt t="36567" x="4059238" y="2524125"/>
          <p14:tracePt t="36576" x="4059238" y="2606675"/>
          <p14:tracePt t="36583" x="4059238" y="2687638"/>
          <p14:tracePt t="36591" x="4059238" y="2770188"/>
          <p14:tracePt t="36601" x="4073525" y="2852738"/>
          <p14:tracePt t="36607" x="4073525" y="2921000"/>
          <p14:tracePt t="36615" x="4100513" y="3086100"/>
          <p14:tracePt t="36623" x="4127500" y="3168650"/>
          <p14:tracePt t="36634" x="4183063" y="3292475"/>
          <p14:tracePt t="36639" x="4237038" y="3387725"/>
          <p14:tracePt t="36648" x="4306888" y="3497263"/>
          <p14:tracePt t="36655" x="4333875" y="3552825"/>
          <p14:tracePt t="36664" x="4416425" y="3648075"/>
          <p14:tracePt t="36671" x="4484688" y="3771900"/>
          <p14:tracePt t="36681" x="4552950" y="3881438"/>
          <p14:tracePt t="36687" x="4594225" y="3949700"/>
          <p14:tracePt t="36694" x="4662488" y="4073525"/>
          <p14:tracePt t="36703" x="4759325" y="4183063"/>
          <p14:tracePt t="36711" x="4800600" y="4251325"/>
          <p14:tracePt t="36719" x="4910138" y="4375150"/>
          <p14:tracePt t="36727" x="5032375" y="4484688"/>
          <p14:tracePt t="36735" x="5102225" y="4540250"/>
          <p14:tracePt t="36743" x="5238750" y="4649788"/>
          <p14:tracePt t="36753" x="5321300" y="4691063"/>
          <p14:tracePt t="36759" x="5472113" y="4786313"/>
          <p14:tracePt t="36769" x="5649913" y="4883150"/>
          <p14:tracePt t="36777" x="5732463" y="4937125"/>
          <p14:tracePt t="36785" x="5924550" y="5019675"/>
          <p14:tracePt t="36793" x="6019800" y="5060950"/>
          <p14:tracePt t="36804" x="6211888" y="5143500"/>
          <p14:tracePt t="36809" x="6432550" y="5226050"/>
          <p14:tracePt t="36817" x="6678613" y="5308600"/>
          <p14:tracePt t="36825" x="6802438" y="5349875"/>
          <p14:tracePt t="36836" x="7062788" y="5430838"/>
          <p14:tracePt t="36841" x="7337425" y="5513388"/>
          <p14:tracePt t="36849" x="7612063" y="5581650"/>
          <p14:tracePt t="36857" x="7748588" y="5610225"/>
          <p14:tracePt t="36867" x="8035925" y="5664200"/>
          <p14:tracePt t="36873" x="8310563" y="5705475"/>
          <p14:tracePt t="36881" x="8599488" y="5719763"/>
          <p14:tracePt t="36889" x="8886825" y="5734050"/>
          <p14:tracePt t="36899" x="9161463" y="5734050"/>
          <p14:tracePt t="36905" x="9407525" y="5734050"/>
          <p14:tracePt t="36913" x="9613900" y="5705475"/>
          <p14:tracePt t="36921" x="9779000" y="5664200"/>
          <p14:tracePt t="36929" x="9983788" y="5581650"/>
          <p14:tracePt t="36937" x="10121900" y="5513388"/>
          <p14:tracePt t="36945" x="10244138" y="5418138"/>
          <p14:tracePt t="36953" x="10367963" y="5308600"/>
          <p14:tracePt t="36965" x="10491788" y="5184775"/>
          <p14:tracePt t="36969" x="10615613" y="5048250"/>
          <p14:tracePt t="36977" x="10725150" y="4924425"/>
          <p14:tracePt t="36985" x="10820400" y="4786313"/>
          <p14:tracePt t="36993" x="10929938" y="4649788"/>
          <p14:tracePt t="37001" x="11026775" y="4498975"/>
          <p14:tracePt t="37009" x="11122025" y="4333875"/>
          <p14:tracePt t="37017" x="11163300" y="4251325"/>
          <p14:tracePt t="37025" x="11260138" y="4059238"/>
          <p14:tracePt t="37033" x="11328400" y="3854450"/>
          <p14:tracePt t="37041" x="11396663" y="3662363"/>
          <p14:tracePt t="37051" x="11423650" y="3565525"/>
          <p14:tracePt t="37059" x="11479213" y="3387725"/>
          <p14:tracePt t="37067" x="11520488" y="3236913"/>
          <p14:tracePt t="37075" x="11561763" y="3127375"/>
          <p14:tracePt t="37083" x="11588750" y="3044825"/>
          <p14:tracePt t="37091" x="11603038" y="2962275"/>
          <p14:tracePt t="37101" x="11615738" y="2879725"/>
          <p14:tracePt t="37107" x="11630025" y="2798763"/>
          <p14:tracePt t="37115" x="11642725" y="2716213"/>
          <p14:tracePt t="37123" x="11642725" y="2647950"/>
          <p14:tracePt t="37133" x="11630025" y="2524125"/>
          <p14:tracePt t="37139" x="11615738" y="2427288"/>
          <p14:tracePt t="37149" x="11574463" y="2290763"/>
          <p14:tracePt t="37155" x="11547475" y="2181225"/>
          <p14:tracePt t="37165" x="11506200" y="2071688"/>
          <p14:tracePt t="37171" x="11423650" y="1920875"/>
          <p14:tracePt t="37179" x="11369675" y="1824038"/>
          <p14:tracePt t="37187" x="11314113" y="1741488"/>
          <p14:tracePt t="37196" x="11245850" y="1658938"/>
          <p14:tracePt t="37205" x="11177588" y="1590675"/>
          <p14:tracePt t="37211" x="11109325" y="1522413"/>
          <p14:tracePt t="37219" x="11026775" y="1454150"/>
          <p14:tracePt t="37227" x="10956925" y="1398588"/>
          <p14:tracePt t="37237" x="10875963" y="1344613"/>
          <p14:tracePt t="37243" x="10806113" y="1316038"/>
          <p14:tracePt t="37251" x="10766425" y="1303338"/>
          <p14:tracePt t="37259" x="10683875" y="1262063"/>
          <p14:tracePt t="37267" x="10587038" y="1235075"/>
          <p14:tracePt t="37277" x="10463213" y="1206500"/>
          <p14:tracePt t="37283" x="10409238" y="1193800"/>
          <p14:tracePt t="37291" x="10285413" y="1165225"/>
          <p14:tracePt t="37299" x="10161588" y="1152525"/>
          <p14:tracePt t="37307" x="10080625" y="1138238"/>
          <p14:tracePt t="37316" x="9942513" y="1111250"/>
          <p14:tracePt t="37323" x="9779000" y="1084263"/>
          <p14:tracePt t="37335" x="9696450" y="1069975"/>
          <p14:tracePt t="37339" x="9517063" y="1028700"/>
          <p14:tracePt t="37349" x="9436100" y="1014413"/>
          <p14:tracePt t="37357" x="9256713" y="987425"/>
          <p14:tracePt t="37368" x="9174163" y="973138"/>
          <p14:tracePt t="37373" x="9010650" y="933450"/>
          <p14:tracePt t="37382" x="8913813" y="919163"/>
          <p14:tracePt t="37389" x="8721725" y="892175"/>
          <p14:tracePt t="37400" x="8626475" y="863600"/>
          <p14:tracePt t="37405" x="8420100" y="836613"/>
          <p14:tracePt t="37413" x="8310563" y="822325"/>
          <p14:tracePt t="37421" x="8186738" y="809625"/>
          <p14:tracePt t="37429" x="7981950" y="768350"/>
          <p14:tracePt t="37437" x="7872413" y="754063"/>
          <p14:tracePt t="37445" x="7666038" y="727075"/>
          <p14:tracePt t="37453" x="7556500" y="712788"/>
          <p14:tracePt t="37461" x="7461250" y="700088"/>
          <p14:tracePt t="37470" x="7254875" y="700088"/>
          <p14:tracePt t="37477" x="7159625" y="700088"/>
          <p14:tracePt t="37485" x="7062788" y="700088"/>
          <p14:tracePt t="37495" x="6870700" y="727075"/>
          <p14:tracePt t="37501" x="6775450" y="754063"/>
          <p14:tracePt t="37509" x="6665913" y="768350"/>
          <p14:tracePt t="37517" x="6554788" y="809625"/>
          <p14:tracePt t="37525" x="6335713" y="863600"/>
          <p14:tracePt t="37533" x="6226175" y="892175"/>
          <p14:tracePt t="37541" x="6007100" y="933450"/>
          <p14:tracePt t="37550" x="5910263" y="960438"/>
          <p14:tracePt t="37557" x="5800725" y="973138"/>
          <p14:tracePt t="37566" x="5595938" y="1028700"/>
          <p14:tracePt t="37576" x="5499100" y="1055688"/>
          <p14:tracePt t="37583" x="5403850" y="1096963"/>
          <p14:tracePt t="37589" x="5211763" y="1165225"/>
          <p14:tracePt t="37599" x="5129213" y="1220788"/>
          <p14:tracePt t="37607" x="4992688" y="1316038"/>
          <p14:tracePt t="37616" x="4937125" y="1371600"/>
          <p14:tracePt t="37623" x="4827588" y="1481138"/>
          <p14:tracePt t="37631" x="4745038" y="1619250"/>
          <p14:tracePt t="37639" x="4703763" y="1687513"/>
          <p14:tracePt t="37648" x="4621213" y="1851025"/>
          <p14:tracePt t="37655" x="4579938" y="1933575"/>
          <p14:tracePt t="37664" x="4498975" y="2125663"/>
          <p14:tracePt t="37671" x="4457700" y="2222500"/>
          <p14:tracePt t="37679" x="4375150" y="2427288"/>
          <p14:tracePt t="37687" x="4333875" y="2524125"/>
          <p14:tracePt t="37695" x="4265613" y="2701925"/>
          <p14:tracePt t="37703" x="4237038" y="2784475"/>
          <p14:tracePt t="37711" x="4183063" y="2949575"/>
          <p14:tracePt t="37719" x="4168775" y="3086100"/>
          <p14:tracePt t="37727" x="4156075" y="3181350"/>
          <p14:tracePt t="37735" x="4156075" y="3278188"/>
          <p14:tracePt t="37743" x="4156075" y="3373438"/>
          <p14:tracePt t="37751" x="4156075" y="3470275"/>
          <p14:tracePt t="37759" x="4183063" y="3565525"/>
          <p14:tracePt t="37767" x="4210050" y="3662363"/>
          <p14:tracePt t="37775" x="4237038" y="3757613"/>
          <p14:tracePt t="37783" x="4306888" y="3922713"/>
          <p14:tracePt t="37791" x="4360863" y="4032250"/>
          <p14:tracePt t="37799" x="4416425" y="4156075"/>
          <p14:tracePt t="37807" x="4498975" y="4321175"/>
          <p14:tracePt t="37816" x="4567238" y="4430713"/>
          <p14:tracePt t="37823" x="4635500" y="4567238"/>
          <p14:tracePt t="37834" x="4730750" y="4691063"/>
          <p14:tracePt t="37839" x="4800600" y="4786313"/>
          <p14:tracePt t="37848" x="4881563" y="4895850"/>
          <p14:tracePt t="37855" x="4951413" y="4978400"/>
          <p14:tracePt t="37869" x="5046663" y="5075238"/>
          <p14:tracePt t="37871" x="5143500" y="5157788"/>
          <p14:tracePt t="37880" x="5253038" y="5253038"/>
          <p14:tracePt t="37889" x="5362575" y="5335588"/>
          <p14:tracePt t="37899" x="5457825" y="5391150"/>
          <p14:tracePt t="37905" x="5608638" y="5472113"/>
          <p14:tracePt t="37913" x="5718175" y="5513388"/>
          <p14:tracePt t="37921" x="5829300" y="5568950"/>
          <p14:tracePt t="37931" x="6019800" y="5622925"/>
          <p14:tracePt t="37937" x="6143625" y="5651500"/>
          <p14:tracePt t="37948" x="6267450" y="5692775"/>
          <p14:tracePt t="37953" x="6391275" y="5719763"/>
          <p14:tracePt t="37961" x="6527800" y="5746750"/>
          <p14:tracePt t="37969" x="6665913" y="5773738"/>
          <p14:tracePt t="37977" x="6816725" y="5802313"/>
          <p14:tracePt t="37987" x="6980238" y="5815013"/>
          <p14:tracePt t="37993" x="7159625" y="5829300"/>
          <p14:tracePt t="38001" x="7350125" y="5843588"/>
          <p14:tracePt t="38009" x="7556500" y="5843588"/>
          <p14:tracePt t="38017" x="7762875" y="5843588"/>
          <p14:tracePt t="38025" x="7967663" y="5856288"/>
          <p14:tracePt t="38033" x="8077200" y="5856288"/>
          <p14:tracePt t="38041" x="8283575" y="5856288"/>
          <p14:tracePt t="38051" x="8461375" y="5870575"/>
          <p14:tracePt t="38059" x="8640763" y="5870575"/>
          <p14:tracePt t="38066" x="8721725" y="5870575"/>
          <p14:tracePt t="38073" x="8886825" y="5870575"/>
          <p14:tracePt t="38083" x="8955088" y="5870575"/>
          <p14:tracePt t="38091" x="9093200" y="5856288"/>
          <p14:tracePt t="38099" x="9229725" y="5802313"/>
          <p14:tracePt t="38105" x="9285288" y="5761038"/>
          <p14:tracePt t="38115" x="9436100" y="5664200"/>
          <p14:tracePt t="38121" x="9517063" y="5610225"/>
          <p14:tracePt t="38131" x="9682163" y="5486400"/>
          <p14:tracePt t="38137" x="9764713" y="5418138"/>
          <p14:tracePt t="38147" x="9942513" y="5308600"/>
          <p14:tracePt t="38153" x="10039350" y="5238750"/>
          <p14:tracePt t="38163" x="10202863" y="5102225"/>
          <p14:tracePt t="38169" x="10285413" y="5033963"/>
          <p14:tracePt t="38179" x="10394950" y="4895850"/>
          <p14:tracePt t="38187" x="10463213" y="4759325"/>
          <p14:tracePt t="38195" x="10518775" y="4622800"/>
          <p14:tracePt t="38203" x="10533063" y="4513263"/>
          <p14:tracePt t="38211" x="10560050" y="4362450"/>
          <p14:tracePt t="38219" x="10560050" y="4238625"/>
          <p14:tracePt t="38227" x="10560050" y="4129088"/>
          <p14:tracePt t="38235" x="10560050" y="4005263"/>
          <p14:tracePt t="38243" x="10560050" y="3867150"/>
          <p14:tracePt t="38251" x="10560050" y="3771900"/>
          <p14:tracePt t="38259" x="10560050" y="3676650"/>
          <p14:tracePt t="38267" x="10545763" y="3594100"/>
          <p14:tracePt t="38275" x="10545763" y="3511550"/>
          <p14:tracePt t="38283" x="10533063" y="3402013"/>
          <p14:tracePt t="38291" x="10504488" y="3305175"/>
          <p14:tracePt t="38301" x="10477500" y="3195638"/>
          <p14:tracePt t="38307" x="10463213" y="3127375"/>
          <p14:tracePt t="38325" x="10394950" y="2894013"/>
          <p14:tracePt t="38334" x="10340975" y="2770188"/>
          <p14:tracePt t="38339" x="10312400" y="2701925"/>
          <p14:tracePt t="38348" x="10244138" y="2578100"/>
          <p14:tracePt t="38355" x="10175875" y="2455863"/>
          <p14:tracePt t="38366" x="10093325" y="2344738"/>
          <p14:tracePt t="38370" x="10066338" y="2290763"/>
          <p14:tracePt t="38383" x="9983788" y="2181225"/>
          <p14:tracePt t="38389" x="9942513" y="2139950"/>
          <p14:tracePt t="38397" x="9874250" y="2057400"/>
          <p14:tracePt t="38403" x="9791700" y="1974850"/>
          <p14:tracePt t="38411" x="9750425" y="1933575"/>
          <p14:tracePt t="38421" x="9655175" y="1865313"/>
          <p14:tracePt t="38428" x="9613900" y="1824038"/>
          <p14:tracePt t="38434" x="9504363" y="1755775"/>
          <p14:tracePt t="38452" x="9324975" y="1631950"/>
          <p14:tracePt t="38461" x="9256713" y="1590675"/>
          <p14:tracePt t="38467" x="9188450" y="1549400"/>
          <p14:tracePt t="38476" x="9051925" y="1466850"/>
          <p14:tracePt t="38485" x="8969375" y="1439863"/>
          <p14:tracePt t="38492" x="8804275" y="1371600"/>
          <p14:tracePt t="38507" x="8667750" y="1330325"/>
          <p14:tracePt t="38508" x="8585200" y="1316038"/>
          <p14:tracePt t="38516" x="8502650" y="1303338"/>
          <p14:tracePt t="38524" x="8407400" y="1289050"/>
          <p14:tracePt t="38532" x="8310563" y="1289050"/>
          <p14:tracePt t="38540" x="8159750" y="1289050"/>
          <p14:tracePt t="38548" x="8064500" y="1289050"/>
          <p14:tracePt t="38556" x="7967663" y="1289050"/>
          <p14:tracePt t="38566" x="7843838" y="1289050"/>
          <p14:tracePt t="38572" x="7721600" y="1289050"/>
          <p14:tracePt t="38582" x="7653338" y="1289050"/>
          <p14:tracePt t="38588" x="7515225" y="1289050"/>
          <p14:tracePt t="38599" x="7364413" y="1289050"/>
          <p14:tracePt t="38604" x="7199313" y="1289050"/>
          <p14:tracePt t="38616" x="7021513" y="1289050"/>
          <p14:tracePt t="38621" x="6829425" y="1303338"/>
          <p14:tracePt t="38630" x="6746875" y="1303338"/>
          <p14:tracePt t="38637" x="6569075" y="1316038"/>
          <p14:tracePt t="38648" x="6403975" y="1344613"/>
          <p14:tracePt t="38652" x="6335713" y="1357313"/>
          <p14:tracePt t="38660" x="6211888" y="1385888"/>
          <p14:tracePt t="38669" x="6143625" y="1427163"/>
          <p14:tracePt t="38677" x="6061075" y="1466850"/>
          <p14:tracePt t="38687" x="6019800" y="1481138"/>
          <p14:tracePt t="38693" x="5992813" y="1508125"/>
          <p14:tracePt t="38700" x="5965825" y="1522413"/>
          <p14:tracePt t="38709" x="5938838" y="1549400"/>
          <p14:tracePt t="38716" x="5910263" y="1577975"/>
          <p14:tracePt t="38725" x="5883275" y="1590675"/>
          <p14:tracePt t="38733" x="5842000" y="1631950"/>
          <p14:tracePt t="38740" x="5800725" y="1658938"/>
          <p14:tracePt t="38752" x="5759450" y="1687513"/>
          <p14:tracePt t="38758" x="5705475" y="1714500"/>
          <p14:tracePt t="38769" x="5649913" y="1755775"/>
          <p14:tracePt t="38774" x="5608638" y="1782763"/>
          <p14:tracePt t="38784" x="5567363" y="1824038"/>
          <p14:tracePt t="38790" x="5526088" y="1851025"/>
          <p14:tracePt t="38799" x="5513388" y="1865313"/>
          <p14:tracePt t="38806" x="5486400" y="1906588"/>
          <p14:tracePt t="38817" x="5472113" y="1920875"/>
          <p14:tracePt t="38822" x="5457825" y="1933575"/>
          <p14:tracePt t="38832" x="5445125" y="1962150"/>
          <p14:tracePt t="38838" x="5430838" y="1974850"/>
          <p14:tracePt t="38848" x="5430838" y="1989138"/>
          <p14:tracePt t="38854" x="5416550" y="2016125"/>
          <p14:tracePt t="38864" x="5403850" y="2030413"/>
          <p14:tracePt t="38870" x="5403850" y="2043113"/>
          <p14:tracePt t="38878" x="5389563" y="2057400"/>
          <p14:tracePt t="38886" x="5389563" y="2084388"/>
          <p14:tracePt t="38894" x="5375275" y="2098675"/>
          <p14:tracePt t="38902" x="5375275" y="2112963"/>
          <p14:tracePt t="38911" x="5375275" y="2125663"/>
          <p14:tracePt t="38935" x="0" y="0"/>
        </p14:tracePtLst>
        <p14:tracePtLst>
          <p14:tracePt t="67115" x="11095038" y="5033963"/>
          <p14:tracePt t="67181" x="11080750" y="5033963"/>
          <p14:tracePt t="67189" x="11053763" y="5033963"/>
          <p14:tracePt t="67198" x="10985500" y="5048250"/>
          <p14:tracePt t="67205" x="10956925" y="5060950"/>
          <p14:tracePt t="67213" x="10875963" y="5087938"/>
          <p14:tracePt t="67221" x="10793413" y="5116513"/>
          <p14:tracePt t="67231" x="10696575" y="5157788"/>
          <p14:tracePt t="67237" x="10655300" y="5184775"/>
          <p14:tracePt t="67245" x="10560050" y="5226050"/>
          <p14:tracePt t="67252" x="10533063" y="5253038"/>
          <p14:tracePt t="67261" x="10450513" y="5308600"/>
          <p14:tracePt t="67269" x="10382250" y="5349875"/>
          <p14:tracePt t="67277" x="10353675" y="5376863"/>
          <p14:tracePt t="67286" x="10299700" y="5418138"/>
          <p14:tracePt t="67293" x="10285413" y="5430838"/>
          <p14:tracePt t="67304" x="10258425" y="5472113"/>
          <p14:tracePt t="67311" x="10244138" y="5500688"/>
          <p14:tracePt t="67319" x="10244138" y="5527675"/>
          <p14:tracePt t="67327" x="10244138" y="5568950"/>
          <p14:tracePt t="67337" x="10244138" y="5595938"/>
          <p14:tracePt t="67343" x="10258425" y="5637213"/>
          <p14:tracePt t="67351" x="10272713" y="5678488"/>
          <p14:tracePt t="67359" x="10285413" y="5705475"/>
          <p14:tracePt t="67367" x="10312400" y="5734050"/>
          <p14:tracePt t="67375" x="10340975" y="5773738"/>
          <p14:tracePt t="67383" x="10367963" y="5802313"/>
          <p14:tracePt t="67391" x="10409238" y="5829300"/>
          <p14:tracePt t="67400" x="10436225" y="5843588"/>
          <p14:tracePt t="67407" x="10477500" y="5856288"/>
          <p14:tracePt t="67415" x="10533063" y="5870575"/>
          <p14:tracePt t="67423" x="10574338" y="5870575"/>
          <p14:tracePt t="67431" x="10655300" y="5884863"/>
          <p14:tracePt t="67439" x="10725150" y="5884863"/>
          <p14:tracePt t="67447" x="10806113" y="5884863"/>
          <p14:tracePt t="67455" x="10902950" y="5884863"/>
          <p14:tracePt t="67464" x="10998200" y="5884863"/>
          <p14:tracePt t="67471" x="11109325" y="5870575"/>
          <p14:tracePt t="67479" x="11204575" y="5856288"/>
          <p14:tracePt t="67487" x="11314113" y="5829300"/>
          <p14:tracePt t="67495" x="11396663" y="5788025"/>
          <p14:tracePt t="67503" x="11464925" y="5761038"/>
          <p14:tracePt t="67511" x="11533188" y="5734050"/>
          <p14:tracePt t="67522" x="11588750" y="5692775"/>
          <p14:tracePt t="67527" x="11615738" y="5664200"/>
          <p14:tracePt t="67535" x="11642725" y="5637213"/>
          <p14:tracePt t="67543" x="11657013" y="5610225"/>
          <p14:tracePt t="67555" x="11671300" y="5595938"/>
          <p14:tracePt t="67559" x="11671300" y="5568950"/>
          <p14:tracePt t="67568" x="11671300" y="5541963"/>
          <p14:tracePt t="67577" x="11671300" y="5513388"/>
          <p14:tracePt t="67584" x="11684000" y="5486400"/>
          <p14:tracePt t="67593" x="11684000" y="5472113"/>
          <p14:tracePt t="67603" x="11684000" y="5445125"/>
          <p14:tracePt t="67609" x="11684000" y="5430838"/>
          <p14:tracePt t="67617" x="11684000" y="5403850"/>
          <p14:tracePt t="67625" x="11684000" y="5376863"/>
          <p14:tracePt t="67633" x="11684000" y="5362575"/>
          <p14:tracePt t="67641" x="11684000" y="5335588"/>
          <p14:tracePt t="67649" x="11684000" y="5321300"/>
          <p14:tracePt t="67657" x="11671300" y="5308600"/>
          <p14:tracePt t="67665" x="11657013" y="5280025"/>
          <p14:tracePt t="67673" x="11630025" y="5253038"/>
          <p14:tracePt t="67681" x="11588750" y="5226050"/>
          <p14:tracePt t="67689" x="11547475" y="5211763"/>
          <p14:tracePt t="67697" x="11491913" y="5184775"/>
          <p14:tracePt t="67704" x="11437938" y="5157788"/>
          <p14:tracePt t="67717" x="11396663" y="5143500"/>
          <p14:tracePt t="67726" x="11328400" y="5129213"/>
          <p14:tracePt t="67734" x="11218863" y="5102225"/>
          <p14:tracePt t="67741" x="11136313" y="5087938"/>
          <p14:tracePt t="67753" x="11122025" y="5087938"/>
          <p14:tracePt t="67758" x="11039475" y="5075238"/>
          <p14:tracePt t="67765" x="10971213" y="5075238"/>
          <p14:tracePt t="67773" x="10888663" y="5075238"/>
          <p14:tracePt t="67781" x="10806113" y="5060950"/>
          <p14:tracePt t="67790" x="10737850" y="5060950"/>
          <p14:tracePt t="67797" x="10655300" y="5060950"/>
          <p14:tracePt t="67805" x="10601325" y="5060950"/>
          <p14:tracePt t="67813" x="10545763" y="5060950"/>
          <p14:tracePt t="67820" x="10491788" y="5075238"/>
          <p14:tracePt t="67829" x="10450513" y="5087938"/>
          <p14:tracePt t="67837" x="10423525" y="5102225"/>
          <p14:tracePt t="67854" x="10367963" y="5129213"/>
          <p14:tracePt t="67864" x="10340975" y="5157788"/>
          <p14:tracePt t="67871" x="10326688" y="5170488"/>
          <p14:tracePt t="67879" x="10299700" y="5184775"/>
          <p14:tracePt t="67887" x="10285413" y="5211763"/>
          <p14:tracePt t="67897" x="10258425" y="5226050"/>
          <p14:tracePt t="67903" x="10244138" y="5253038"/>
          <p14:tracePt t="67913" x="10217150" y="5267325"/>
          <p14:tracePt t="67919" x="10202863" y="5280025"/>
          <p14:tracePt t="67930" x="10175875" y="5308600"/>
          <p14:tracePt t="67935" x="10161588" y="5335588"/>
          <p14:tracePt t="67943" x="10148888" y="5349875"/>
          <p14:tracePt t="67951" x="10134600" y="5376863"/>
          <p14:tracePt t="67960" x="10134600" y="5391150"/>
          <p14:tracePt t="67967" x="10121900" y="5418138"/>
          <p14:tracePt t="67975" x="10121900" y="5445125"/>
          <p14:tracePt t="67983" x="10121900" y="5459413"/>
          <p14:tracePt t="67991" x="10121900" y="5472113"/>
          <p14:tracePt t="67999" x="10121900" y="5500688"/>
          <p14:tracePt t="68007" x="10121900" y="5527675"/>
          <p14:tracePt t="68015" x="10134600" y="5568950"/>
          <p14:tracePt t="68022" x="10148888" y="5581650"/>
          <p14:tracePt t="68031" x="10175875" y="5610225"/>
          <p14:tracePt t="68039" x="10202863" y="5637213"/>
          <p14:tracePt t="68047" x="10244138" y="5664200"/>
          <p14:tracePt t="68055" x="10258425" y="5678488"/>
          <p14:tracePt t="68063" x="10299700" y="5692775"/>
          <p14:tracePt t="68071" x="10326688" y="5705475"/>
          <p14:tracePt t="68079" x="10394950" y="5734050"/>
          <p14:tracePt t="68086" x="10463213" y="5746750"/>
          <p14:tracePt t="68095" x="10504488" y="5761038"/>
          <p14:tracePt t="68103" x="10587038" y="5761038"/>
          <p14:tracePt t="68113" x="10642600" y="5773738"/>
          <p14:tracePt t="68118" x="10737850" y="5773738"/>
          <p14:tracePt t="68129" x="10793413" y="5788025"/>
          <p14:tracePt t="68135" x="10902950" y="5788025"/>
          <p14:tracePt t="68144" x="10956925" y="5802313"/>
          <p14:tracePt t="68153" x="11012488" y="5802313"/>
          <p14:tracePt t="68163" x="11122025" y="5802313"/>
          <p14:tracePt t="68169" x="11163300" y="5802313"/>
          <p14:tracePt t="68175" x="11260138" y="5802313"/>
          <p14:tracePt t="68185" x="11287125" y="5788025"/>
          <p14:tracePt t="68193" x="11328400" y="5788025"/>
          <p14:tracePt t="68201" x="11382375" y="5746750"/>
          <p14:tracePt t="68209" x="11396663" y="5705475"/>
          <p14:tracePt t="68217" x="11410950" y="5692775"/>
          <p14:tracePt t="68225" x="11423650" y="5664200"/>
          <p14:tracePt t="68233" x="11437938" y="5622925"/>
          <p14:tracePt t="68241" x="11450638" y="5595938"/>
          <p14:tracePt t="68249" x="11464925" y="5568950"/>
          <p14:tracePt t="68257" x="11464925" y="5554663"/>
          <p14:tracePt t="68268" x="11479213" y="5527675"/>
          <p14:tracePt t="68272" x="11479213" y="5513388"/>
          <p14:tracePt t="68280" x="11491913" y="5513388"/>
          <p14:tracePt t="68983" x="11506200" y="5500688"/>
          <p14:tracePt t="68985" x="0" y="0"/>
        </p14:tracePtLst>
      </p14:laserTrace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EDDA9-1AEB-443F-AC7B-DE5ACC2FB333}"/>
              </a:ext>
            </a:extLst>
          </p:cNvPr>
          <p:cNvPicPr>
            <a:picLocks noChangeAspect="1"/>
          </p:cNvPicPr>
          <p:nvPr/>
        </p:nvPicPr>
        <p:blipFill>
          <a:blip r:embed="rId3"/>
          <a:stretch>
            <a:fillRect/>
          </a:stretch>
        </p:blipFill>
        <p:spPr>
          <a:xfrm>
            <a:off x="3812674" y="901874"/>
            <a:ext cx="7477125" cy="4505325"/>
          </a:xfrm>
          <a:prstGeom prst="rect">
            <a:avLst/>
          </a:prstGeom>
        </p:spPr>
      </p:pic>
      <p:sp>
        <p:nvSpPr>
          <p:cNvPr id="2" name="Title 1">
            <a:extLst>
              <a:ext uri="{FF2B5EF4-FFF2-40B4-BE49-F238E27FC236}">
                <a16:creationId xmlns:a16="http://schemas.microsoft.com/office/drawing/2014/main" id="{0EADF5D6-EFAD-4D77-970C-11003BCDA814}"/>
              </a:ext>
            </a:extLst>
          </p:cNvPr>
          <p:cNvSpPr>
            <a:spLocks noGrp="1"/>
          </p:cNvSpPr>
          <p:nvPr>
            <p:ph type="title"/>
          </p:nvPr>
        </p:nvSpPr>
        <p:spPr/>
        <p:txBody>
          <a:bodyPr/>
          <a:lstStyle/>
          <a:p>
            <a:r>
              <a:rPr lang="en-US" dirty="0"/>
              <a:t>Back in Spectrum and ready to fit your data</a:t>
            </a:r>
          </a:p>
        </p:txBody>
      </p:sp>
      <p:sp>
        <p:nvSpPr>
          <p:cNvPr id="3" name="Content Placeholder 2">
            <a:extLst>
              <a:ext uri="{FF2B5EF4-FFF2-40B4-BE49-F238E27FC236}">
                <a16:creationId xmlns:a16="http://schemas.microsoft.com/office/drawing/2014/main" id="{3FCB8128-ED5B-48FF-8537-88365FFDE9C2}"/>
              </a:ext>
            </a:extLst>
          </p:cNvPr>
          <p:cNvSpPr>
            <a:spLocks noGrp="1"/>
          </p:cNvSpPr>
          <p:nvPr>
            <p:ph idx="1"/>
          </p:nvPr>
        </p:nvSpPr>
        <p:spPr>
          <a:xfrm>
            <a:off x="3812674" y="2648876"/>
            <a:ext cx="5162191" cy="2758323"/>
          </a:xfrm>
        </p:spPr>
        <p:txBody>
          <a:bodyPr>
            <a:normAutofit/>
          </a:bodyPr>
          <a:lstStyle/>
          <a:p>
            <a:pPr marL="457200" indent="-457200">
              <a:buFont typeface="+mj-lt"/>
              <a:buAutoNum type="arabicPeriod"/>
            </a:pPr>
            <a:r>
              <a:rPr lang="en-US" dirty="0">
                <a:solidFill>
                  <a:schemeClr val="tx1"/>
                </a:solidFill>
              </a:rPr>
              <a:t>Select ‘Incidence-&gt;Curve fitting (EPP)’ in Spectrum</a:t>
            </a:r>
          </a:p>
          <a:p>
            <a:pPr marL="457200" indent="-457200">
              <a:buFont typeface="+mj-lt"/>
              <a:buAutoNum type="arabicPeriod"/>
            </a:pPr>
            <a:r>
              <a:rPr lang="en-US" dirty="0">
                <a:solidFill>
                  <a:schemeClr val="tx1"/>
                </a:solidFill>
              </a:rPr>
              <a:t>Review the data for each sub-population before fitting</a:t>
            </a:r>
          </a:p>
          <a:p>
            <a:pPr marL="457200" indent="-457200">
              <a:buFont typeface="+mj-lt"/>
              <a:buAutoNum type="arabicPeriod"/>
            </a:pPr>
            <a:r>
              <a:rPr lang="en-US" dirty="0">
                <a:solidFill>
                  <a:schemeClr val="tx1"/>
                </a:solidFill>
              </a:rPr>
              <a:t>Select the model to use for fitting each sub-population projection</a:t>
            </a:r>
          </a:p>
          <a:p>
            <a:pPr marL="457200" indent="-457200">
              <a:buFont typeface="+mj-lt"/>
              <a:buAutoNum type="arabicPeriod"/>
            </a:pPr>
            <a:r>
              <a:rPr lang="en-US" dirty="0">
                <a:solidFill>
                  <a:schemeClr val="tx1"/>
                </a:solidFill>
              </a:rPr>
              <a:t>Click  ‘Fit all’</a:t>
            </a:r>
          </a:p>
        </p:txBody>
      </p:sp>
      <p:pic>
        <p:nvPicPr>
          <p:cNvPr id="8" name="Picture 7">
            <a:extLst>
              <a:ext uri="{FF2B5EF4-FFF2-40B4-BE49-F238E27FC236}">
                <a16:creationId xmlns:a16="http://schemas.microsoft.com/office/drawing/2014/main" id="{5A2B467E-22E4-45E7-9792-69F1386EF73C}"/>
              </a:ext>
            </a:extLst>
          </p:cNvPr>
          <p:cNvPicPr>
            <a:picLocks noChangeAspect="1"/>
          </p:cNvPicPr>
          <p:nvPr/>
        </p:nvPicPr>
        <p:blipFill>
          <a:blip r:embed="rId4"/>
          <a:stretch>
            <a:fillRect/>
          </a:stretch>
        </p:blipFill>
        <p:spPr>
          <a:xfrm>
            <a:off x="-1" y="-1"/>
            <a:ext cx="3456289" cy="901875"/>
          </a:xfrm>
          <a:prstGeom prst="rect">
            <a:avLst/>
          </a:prstGeom>
        </p:spPr>
      </p:pic>
    </p:spTree>
    <p:extLst>
      <p:ext uri="{BB962C8B-B14F-4D97-AF65-F5344CB8AC3E}">
        <p14:creationId xmlns:p14="http://schemas.microsoft.com/office/powerpoint/2010/main" val="3142951825"/>
      </p:ext>
    </p:extLst>
  </p:cSld>
  <p:clrMapOvr>
    <a:masterClrMapping/>
  </p:clrMapOvr>
  <mc:AlternateContent xmlns:mc="http://schemas.openxmlformats.org/markup-compatibility/2006">
    <mc:Choice xmlns:p14="http://schemas.microsoft.com/office/powerpoint/2010/main" Requires="p14">
      <p:transition spd="slow" p14:dur="2000" advTm="31825"/>
    </mc:Choice>
    <mc:Fallback>
      <p:transition spd="slow" advTm="31825"/>
    </mc:Fallback>
  </mc:AlternateContent>
  <p:extLst>
    <p:ext uri="{3A86A75C-4F4B-4683-9AE1-C65F6400EC91}">
      <p14:laserTraceLst xmlns:p14="http://schemas.microsoft.com/office/powerpoint/2010/main">
        <p14:tracePtLst>
          <p14:tracePt t="15453" x="11547475" y="3003550"/>
          <p14:tracePt t="15510" x="11533188" y="3003550"/>
          <p14:tracePt t="15534" x="11520488" y="3003550"/>
          <p14:tracePt t="15550" x="11506200" y="3003550"/>
          <p14:tracePt t="15566" x="11491913" y="3003550"/>
          <p14:tracePt t="15574" x="11479213" y="3003550"/>
          <p14:tracePt t="15589" x="11464925" y="3003550"/>
          <p14:tracePt t="15598" x="11437938" y="2990850"/>
          <p14:tracePt t="15605" x="11423650" y="2990850"/>
          <p14:tracePt t="15615" x="11423650" y="2976563"/>
          <p14:tracePt t="15622" x="11382375" y="2962275"/>
          <p14:tracePt t="15632" x="11369675" y="2962275"/>
          <p14:tracePt t="15637" x="11314113" y="2962275"/>
          <p14:tracePt t="15647" x="11287125" y="2949575"/>
          <p14:tracePt t="15653" x="11272838" y="2949575"/>
          <p14:tracePt t="15663" x="11218863" y="2949575"/>
          <p14:tracePt t="15671" x="11204575" y="2949575"/>
          <p14:tracePt t="15679" x="11177588" y="2949575"/>
          <p14:tracePt t="15687" x="11149013" y="2949575"/>
          <p14:tracePt t="15697" x="11136313" y="2949575"/>
          <p14:tracePt t="15703" x="11122025" y="2949575"/>
          <p14:tracePt t="15711" x="11080750" y="2949575"/>
          <p14:tracePt t="15719" x="11053763" y="2949575"/>
          <p14:tracePt t="15727" x="11039475" y="2949575"/>
          <p14:tracePt t="15736" x="11012488" y="2949575"/>
          <p14:tracePt t="15743" x="10944225" y="2949575"/>
          <p14:tracePt t="15752" x="10917238" y="2949575"/>
          <p14:tracePt t="15760" x="10875963" y="2949575"/>
          <p14:tracePt t="15768" x="10834688" y="2949575"/>
          <p14:tracePt t="15775" x="10793413" y="2949575"/>
          <p14:tracePt t="15787" x="10696575" y="2949575"/>
          <p14:tracePt t="15791" x="10655300" y="2949575"/>
          <p14:tracePt t="15800" x="10601325" y="2949575"/>
          <p14:tracePt t="15807" x="10560050" y="2949575"/>
          <p14:tracePt t="15818" x="10504488" y="2949575"/>
          <p14:tracePt t="15823" x="10436225" y="2935288"/>
          <p14:tracePt t="15832" x="10394950" y="2935288"/>
          <p14:tracePt t="15840" x="10367963" y="2935288"/>
          <p14:tracePt t="15848" x="10326688" y="2935288"/>
          <p14:tracePt t="15855" x="10312400" y="2935288"/>
          <p14:tracePt t="15863" x="10272713" y="2935288"/>
          <p14:tracePt t="15871" x="10258425" y="2935288"/>
          <p14:tracePt t="15880" x="10217150" y="2935288"/>
          <p14:tracePt t="15887" x="10161588" y="2935288"/>
          <p14:tracePt t="15896" x="10148888" y="2935288"/>
          <p14:tracePt t="15903" x="10093325" y="2949575"/>
          <p14:tracePt t="15912" x="10066338" y="2949575"/>
          <p14:tracePt t="15919" x="10010775" y="2949575"/>
          <p14:tracePt t="15929" x="9983788" y="2962275"/>
          <p14:tracePt t="15935" x="9929813" y="2962275"/>
          <p14:tracePt t="15945" x="9901238" y="2962275"/>
          <p14:tracePt t="15955" x="9874250" y="2962275"/>
          <p14:tracePt t="15961" x="9832975" y="2976563"/>
          <p14:tracePt t="15972" x="9805988" y="2976563"/>
          <p14:tracePt t="15977" x="9764713" y="2990850"/>
          <p14:tracePt t="15987" x="9750425" y="2990850"/>
          <p14:tracePt t="15993" x="9723438" y="2990850"/>
          <p14:tracePt t="16001" x="9682163" y="2990850"/>
          <p14:tracePt t="16009" x="9667875" y="3003550"/>
          <p14:tracePt t="16018" x="9640888" y="3003550"/>
          <p14:tracePt t="16025" x="9613900" y="3003550"/>
          <p14:tracePt t="16033" x="9599613" y="3017838"/>
          <p14:tracePt t="16041" x="9572625" y="3017838"/>
          <p14:tracePt t="16049" x="9558338" y="3017838"/>
          <p14:tracePt t="16057" x="9545638" y="3030538"/>
          <p14:tracePt t="16065" x="9531350" y="3030538"/>
          <p14:tracePt t="16073" x="9517063" y="3030538"/>
          <p14:tracePt t="16081" x="9504363" y="3030538"/>
          <p14:tracePt t="16090" x="9504363" y="3044825"/>
          <p14:tracePt t="16103" x="9490075" y="3044825"/>
          <p14:tracePt t="16107" x="9475788" y="3044825"/>
          <p14:tracePt t="16113" x="9463088" y="3044825"/>
          <p14:tracePt t="16121" x="9436100" y="3059113"/>
          <p14:tracePt t="16129" x="9421813" y="3059113"/>
          <p14:tracePt t="16137" x="9407525" y="3071813"/>
          <p14:tracePt t="16145" x="9380538" y="3071813"/>
          <p14:tracePt t="16158" x="9366250" y="3071813"/>
          <p14:tracePt t="16161" x="9339263" y="3086100"/>
          <p14:tracePt t="16169" x="9285288" y="3100388"/>
          <p14:tracePt t="16177" x="9256713" y="3100388"/>
          <p14:tracePt t="16187" x="9229725" y="3113088"/>
          <p14:tracePt t="16193" x="9215438" y="3113088"/>
          <p14:tracePt t="16203" x="9202738" y="3127375"/>
          <p14:tracePt t="16209" x="9188450" y="3127375"/>
          <p14:tracePt t="16220" x="9188450" y="3141663"/>
          <p14:tracePt t="16225" x="9174163" y="3141663"/>
          <p14:tracePt t="16259" x="9174163" y="3154363"/>
          <p14:tracePt t="16275" x="9161463" y="3168650"/>
          <p14:tracePt t="16283" x="9161463" y="3181350"/>
          <p14:tracePt t="16291" x="9147175" y="3195638"/>
          <p14:tracePt t="16307" x="9134475" y="3209925"/>
          <p14:tracePt t="16316" x="9134475" y="3222625"/>
          <p14:tracePt t="16331" x="9134475" y="3236913"/>
          <p14:tracePt t="16339" x="9120188" y="3236913"/>
          <p14:tracePt t="16355" x="9120188" y="3251200"/>
          <p14:tracePt t="16371" x="9120188" y="3263900"/>
          <p14:tracePt t="16379" x="9120188" y="3278188"/>
          <p14:tracePt t="16403" x="9120188" y="3292475"/>
          <p14:tracePt t="16411" x="9105900" y="3292475"/>
          <p14:tracePt t="16427" x="9105900" y="3305175"/>
          <p14:tracePt t="16443" x="9105900" y="3319463"/>
          <p14:tracePt t="16475" x="9105900" y="3333750"/>
          <p14:tracePt t="16499" x="9105900" y="3346450"/>
          <p14:tracePt t="16509" x="9105900" y="3360738"/>
          <p14:tracePt t="16518" x="9120188" y="3373438"/>
          <p14:tracePt t="16533" x="9120188" y="3387725"/>
          <p14:tracePt t="16541" x="9134475" y="3402013"/>
          <p14:tracePt t="16565" x="9147175" y="3414713"/>
          <p14:tracePt t="16581" x="9147175" y="3429000"/>
          <p14:tracePt t="16606" x="9161463" y="3429000"/>
          <p14:tracePt t="16613" x="9161463" y="3443288"/>
          <p14:tracePt t="16621" x="9174163" y="3455988"/>
          <p14:tracePt t="16638" x="9188450" y="3470275"/>
          <p14:tracePt t="16645" x="9202738" y="3484563"/>
          <p14:tracePt t="16653" x="9215438" y="3484563"/>
          <p14:tracePt t="16661" x="9229725" y="3497263"/>
          <p14:tracePt t="16670" x="9244013" y="3497263"/>
          <p14:tracePt t="16677" x="9244013" y="3511550"/>
          <p14:tracePt t="16685" x="9256713" y="3511550"/>
          <p14:tracePt t="16693" x="9271000" y="3511550"/>
          <p14:tracePt t="16702" x="9271000" y="3524250"/>
          <p14:tracePt t="16709" x="9285288" y="3524250"/>
          <p14:tracePt t="16717" x="9297988" y="3524250"/>
          <p14:tracePt t="16725" x="9297988" y="3538538"/>
          <p14:tracePt t="16733" x="9324975" y="3538538"/>
          <p14:tracePt t="16741" x="9353550" y="3552825"/>
          <p14:tracePt t="16750" x="9380538" y="3552825"/>
          <p14:tracePt t="16757" x="9407525" y="3552825"/>
          <p14:tracePt t="16766" x="9436100" y="3552825"/>
          <p14:tracePt t="16775" x="9463088" y="3552825"/>
          <p14:tracePt t="16781" x="9490075" y="3552825"/>
          <p14:tracePt t="16793" x="9517063" y="3552825"/>
          <p14:tracePt t="16800" x="9545638" y="3552825"/>
          <p14:tracePt t="16807" x="9586913" y="3552825"/>
          <p14:tracePt t="16816" x="9628188" y="3552825"/>
          <p14:tracePt t="16826" x="9667875" y="3552825"/>
          <p14:tracePt t="16831" x="9723438" y="3552825"/>
          <p14:tracePt t="16841" x="9764713" y="3552825"/>
          <p14:tracePt t="16847" x="9818688" y="3552825"/>
          <p14:tracePt t="16855" x="9874250" y="3538538"/>
          <p14:tracePt t="16863" x="9956800" y="3524250"/>
          <p14:tracePt t="16872" x="10010775" y="3524250"/>
          <p14:tracePt t="16879" x="10107613" y="3511550"/>
          <p14:tracePt t="16887" x="10175875" y="3497263"/>
          <p14:tracePt t="16895" x="10244138" y="3497263"/>
          <p14:tracePt t="16904" x="10299700" y="3484563"/>
          <p14:tracePt t="16911" x="10382250" y="3470275"/>
          <p14:tracePt t="16918" x="10423525" y="3455988"/>
          <p14:tracePt t="16927" x="10477500" y="3455988"/>
          <p14:tracePt t="16935" x="10504488" y="3443288"/>
          <p14:tracePt t="16943" x="10545763" y="3429000"/>
          <p14:tracePt t="16951" x="10560050" y="3429000"/>
          <p14:tracePt t="16959" x="10601325" y="3414713"/>
          <p14:tracePt t="16967" x="10615613" y="3414713"/>
          <p14:tracePt t="16975" x="10628313" y="3402013"/>
          <p14:tracePt t="16983" x="10655300" y="3387725"/>
          <p14:tracePt t="16991" x="10669588" y="3373438"/>
          <p14:tracePt t="16999" x="10683875" y="3360738"/>
          <p14:tracePt t="17007" x="10710863" y="3346450"/>
          <p14:tracePt t="17016" x="10752138" y="3319463"/>
          <p14:tracePt t="17023" x="10779125" y="3292475"/>
          <p14:tracePt t="17031" x="10834688" y="3263900"/>
          <p14:tracePt t="17039" x="10888663" y="3251200"/>
          <p14:tracePt t="17047" x="10917238" y="3236913"/>
          <p14:tracePt t="17055" x="10956925" y="3209925"/>
          <p14:tracePt t="17063" x="10985500" y="3195638"/>
          <p14:tracePt t="17076" x="10998200" y="3181350"/>
          <p14:tracePt t="17079" x="11026775" y="3168650"/>
          <p14:tracePt t="17099" x="11039475" y="3141663"/>
          <p14:tracePt t="17106" x="11039475" y="3127375"/>
          <p14:tracePt t="17113" x="11039475" y="3100388"/>
          <p14:tracePt t="17121" x="11053763" y="3100388"/>
          <p14:tracePt t="17129" x="11053763" y="3086100"/>
          <p14:tracePt t="17138" x="11053763" y="3071813"/>
          <p14:tracePt t="17145" x="11053763" y="3059113"/>
          <p14:tracePt t="17153" x="11053763" y="3044825"/>
          <p14:tracePt t="17161" x="11053763" y="3030538"/>
          <p14:tracePt t="17177" x="11053763" y="3017838"/>
          <p14:tracePt t="17185" x="11053763" y="3003550"/>
          <p14:tracePt t="17193" x="11039475" y="2990850"/>
          <p14:tracePt t="17201" x="11026775" y="2962275"/>
          <p14:tracePt t="17209" x="11012488" y="2949575"/>
          <p14:tracePt t="17218" x="10998200" y="2935288"/>
          <p14:tracePt t="17225" x="10971213" y="2908300"/>
          <p14:tracePt t="17233" x="10956925" y="2894013"/>
          <p14:tracePt t="17241" x="10944225" y="2894013"/>
          <p14:tracePt t="17249" x="10917238" y="2879725"/>
          <p14:tracePt t="17260" x="10888663" y="2879725"/>
          <p14:tracePt t="17265" x="10875963" y="2867025"/>
          <p14:tracePt t="17281" x="10847388" y="2867025"/>
          <p14:tracePt t="17315" x="10737850" y="2838450"/>
          <p14:tracePt t="17324" x="10615613" y="2811463"/>
          <p14:tracePt t="17329" x="10491788" y="2811463"/>
          <p14:tracePt t="17340" x="10450513" y="2798763"/>
          <p14:tracePt t="17347" x="10409238" y="2798763"/>
          <p14:tracePt t="17355" x="10382250" y="2798763"/>
          <p14:tracePt t="17363" x="10340975" y="2798763"/>
          <p14:tracePt t="17371" x="10272713" y="2798763"/>
          <p14:tracePt t="17379" x="10231438" y="2798763"/>
          <p14:tracePt t="17387" x="10190163" y="2798763"/>
          <p14:tracePt t="17395" x="10161588" y="2798763"/>
          <p14:tracePt t="17404" x="10121900" y="2798763"/>
          <p14:tracePt t="17411" x="10039350" y="2798763"/>
          <p14:tracePt t="17419" x="10010775" y="2798763"/>
          <p14:tracePt t="17427" x="9969500" y="2798763"/>
          <p14:tracePt t="17435" x="9929813" y="2798763"/>
          <p14:tracePt t="17443" x="9888538" y="2798763"/>
          <p14:tracePt t="17451" x="9818688" y="2811463"/>
          <p14:tracePt t="17459" x="9779000" y="2825750"/>
          <p14:tracePt t="17467" x="9737725" y="2825750"/>
          <p14:tracePt t="17476" x="9709150" y="2838450"/>
          <p14:tracePt t="17483" x="9667875" y="2838450"/>
          <p14:tracePt t="17494" x="9599613" y="2838450"/>
          <p14:tracePt t="17500" x="9558338" y="2838450"/>
          <p14:tracePt t="17508" x="9531350" y="2838450"/>
          <p14:tracePt t="17515" x="9490075" y="2838450"/>
          <p14:tracePt t="17524" x="9463088" y="2838450"/>
          <p14:tracePt t="17531" x="9394825" y="2838450"/>
          <p14:tracePt t="17543" x="9353550" y="2838450"/>
          <p14:tracePt t="17547" x="9324975" y="2838450"/>
          <p14:tracePt t="17555" x="9285288" y="2838450"/>
          <p14:tracePt t="17563" x="9244013" y="2838450"/>
          <p14:tracePt t="17575" x="9174163" y="2825750"/>
          <p14:tracePt t="17579" x="9134475" y="2825750"/>
          <p14:tracePt t="17587" x="9105900" y="2825750"/>
          <p14:tracePt t="17595" x="9064625" y="2825750"/>
          <p14:tracePt t="17604" x="9037638" y="2811463"/>
          <p14:tracePt t="17611" x="8982075" y="2811463"/>
          <p14:tracePt t="17619" x="8955088" y="2811463"/>
          <p14:tracePt t="17629" x="8913813" y="2811463"/>
          <p14:tracePt t="17638" x="8886825" y="2811463"/>
          <p14:tracePt t="17645" x="8859838" y="2811463"/>
          <p14:tracePt t="17651" x="8831263" y="2811463"/>
          <p14:tracePt t="17661" x="8791575" y="2811463"/>
          <p14:tracePt t="17669" x="8721725" y="2811463"/>
          <p14:tracePt t="17678" x="8680450" y="2811463"/>
          <p14:tracePt t="17685" x="8653463" y="2811463"/>
          <p14:tracePt t="17693" x="8612188" y="2811463"/>
          <p14:tracePt t="17701" x="8585200" y="2811463"/>
          <p14:tracePt t="17709" x="8543925" y="2811463"/>
          <p14:tracePt t="17717" x="8516938" y="2811463"/>
          <p14:tracePt t="17726" x="8461375" y="2811463"/>
          <p14:tracePt t="17733" x="8434388" y="2811463"/>
          <p14:tracePt t="17741" x="8420100" y="2811463"/>
          <p14:tracePt t="17749" x="8393113" y="2811463"/>
          <p14:tracePt t="17760" x="8366125" y="2811463"/>
          <p14:tracePt t="17765" x="8337550" y="2825750"/>
          <p14:tracePt t="17773" x="8310563" y="2825750"/>
          <p14:tracePt t="17781" x="8283575" y="2838450"/>
          <p14:tracePt t="17789" x="8242300" y="2852738"/>
          <p14:tracePt t="17797" x="8186738" y="2867025"/>
          <p14:tracePt t="17807" x="8174038" y="2867025"/>
          <p14:tracePt t="17813" x="8159750" y="2879725"/>
          <p14:tracePt t="17821" x="8132763" y="2894013"/>
          <p14:tracePt t="17829" x="8105775" y="2908300"/>
          <p14:tracePt t="17838" x="8077200" y="2908300"/>
          <p14:tracePt t="17845" x="8064500" y="2921000"/>
          <p14:tracePt t="17853" x="8050213" y="2935288"/>
          <p14:tracePt t="17861" x="8023225" y="2949575"/>
          <p14:tracePt t="17870" x="8008938" y="2962275"/>
          <p14:tracePt t="17877" x="7994650" y="2976563"/>
          <p14:tracePt t="17885" x="7981950" y="2976563"/>
          <p14:tracePt t="17893" x="7981950" y="2990850"/>
          <p14:tracePt t="17929" x="7967663" y="2990850"/>
          <p14:tracePt t="17934" x="7967663" y="3003550"/>
          <p14:tracePt t="17952" x="7954963" y="3017838"/>
          <p14:tracePt t="17975" x="7954963" y="3030538"/>
          <p14:tracePt t="17983" x="7940675" y="3030538"/>
          <p14:tracePt t="17991" x="7940675" y="3044825"/>
          <p14:tracePt t="17999" x="7940675" y="3059113"/>
          <p14:tracePt t="18007" x="7926388" y="3071813"/>
          <p14:tracePt t="18015" x="7926388" y="3086100"/>
          <p14:tracePt t="18023" x="7913688" y="3086100"/>
          <p14:tracePt t="18031" x="7913688" y="3100388"/>
          <p14:tracePt t="18063" x="7913688" y="3113088"/>
          <p14:tracePt t="18087" x="7913688" y="3127375"/>
          <p14:tracePt t="18095" x="7899400" y="3127375"/>
          <p14:tracePt t="18103" x="7899400" y="3141663"/>
          <p14:tracePt t="18111" x="7899400" y="3154363"/>
          <p14:tracePt t="18119" x="7899400" y="3168650"/>
          <p14:tracePt t="18127" x="7899400" y="3181350"/>
          <p14:tracePt t="18135" x="7899400" y="3195638"/>
          <p14:tracePt t="18143" x="7899400" y="3209925"/>
          <p14:tracePt t="18152" x="7899400" y="3222625"/>
          <p14:tracePt t="18159" x="7899400" y="3236913"/>
          <p14:tracePt t="18175" x="7913688" y="3236913"/>
          <p14:tracePt t="18185" x="7913688" y="3251200"/>
          <p14:tracePt t="18194" x="7913688" y="3263900"/>
          <p14:tracePt t="18217" x="7913688" y="3278188"/>
          <p14:tracePt t="18232" x="7926388" y="3278188"/>
          <p14:tracePt t="18258" x="7926388" y="3292475"/>
          <p14:tracePt t="18273" x="7940675" y="3305175"/>
          <p14:tracePt t="18281" x="7954963" y="3319463"/>
          <p14:tracePt t="18297" x="7954963" y="3333750"/>
          <p14:tracePt t="18305" x="7967663" y="3333750"/>
          <p14:tracePt t="18313" x="7981950" y="3346450"/>
          <p14:tracePt t="18329" x="7981950" y="3360738"/>
          <p14:tracePt t="18337" x="7994650" y="3360738"/>
          <p14:tracePt t="18353" x="7994650" y="3373438"/>
          <p14:tracePt t="18361" x="8008938" y="3373438"/>
          <p14:tracePt t="18369" x="8023225" y="3373438"/>
          <p14:tracePt t="18377" x="8023225" y="3387725"/>
          <p14:tracePt t="18393" x="8035925" y="3387725"/>
          <p14:tracePt t="18401" x="8050213" y="3402013"/>
          <p14:tracePt t="18433" x="8064500" y="3402013"/>
          <p14:tracePt t="18465" x="8077200" y="3402013"/>
          <p14:tracePt t="18481" x="8077200" y="3414713"/>
          <p14:tracePt t="18490" x="8091488" y="3414713"/>
          <p14:tracePt t="18513" x="8105775" y="3414713"/>
          <p14:tracePt t="18523" x="8105775" y="3429000"/>
          <p14:tracePt t="18531" x="8118475" y="3429000"/>
          <p14:tracePt t="18539" x="8132763" y="3443288"/>
          <p14:tracePt t="18547" x="8147050" y="3443288"/>
          <p14:tracePt t="18555" x="8159750" y="3455988"/>
          <p14:tracePt t="18563" x="8174038" y="3455988"/>
          <p14:tracePt t="18571" x="8201025" y="3470275"/>
          <p14:tracePt t="18581" x="8215313" y="3470275"/>
          <p14:tracePt t="18587" x="8242300" y="3484563"/>
          <p14:tracePt t="18595" x="8269288" y="3484563"/>
          <p14:tracePt t="18603" x="8283575" y="3497263"/>
          <p14:tracePt t="18611" x="8310563" y="3497263"/>
          <p14:tracePt t="18619" x="8337550" y="3497263"/>
          <p14:tracePt t="18629" x="8366125" y="3511550"/>
          <p14:tracePt t="18635" x="8393113" y="3511550"/>
          <p14:tracePt t="18643" x="8420100" y="3524250"/>
          <p14:tracePt t="18652" x="8448675" y="3524250"/>
          <p14:tracePt t="18660" x="8488363" y="3538538"/>
          <p14:tracePt t="18667" x="8529638" y="3552825"/>
          <p14:tracePt t="18675" x="8570913" y="3552825"/>
          <p14:tracePt t="18685" x="8612188" y="3565525"/>
          <p14:tracePt t="18692" x="8653463" y="3579813"/>
          <p14:tracePt t="18702" x="8694738" y="3579813"/>
          <p14:tracePt t="18707" x="8736013" y="3594100"/>
          <p14:tracePt t="18715" x="8791575" y="3606800"/>
          <p14:tracePt t="18723" x="8845550" y="3621088"/>
          <p14:tracePt t="18731" x="8913813" y="3635375"/>
          <p14:tracePt t="18739" x="8982075" y="3648075"/>
          <p14:tracePt t="18747" x="9037638" y="3648075"/>
          <p14:tracePt t="18756" x="9174163" y="3676650"/>
          <p14:tracePt t="18763" x="9256713" y="3676650"/>
          <p14:tracePt t="18771" x="9324975" y="3676650"/>
          <p14:tracePt t="18782" x="9394825" y="3689350"/>
          <p14:tracePt t="18789" x="9463088" y="3689350"/>
          <p14:tracePt t="18795" x="9613900" y="3689350"/>
          <p14:tracePt t="18805" x="9682163" y="3689350"/>
          <p14:tracePt t="18814" x="9723438" y="3689350"/>
          <p14:tracePt t="18821" x="9764713" y="3689350"/>
          <p14:tracePt t="18829" x="9847263" y="3689350"/>
          <p14:tracePt t="18837" x="9874250" y="3689350"/>
          <p14:tracePt t="18847" x="9901238" y="3676650"/>
          <p14:tracePt t="18853" x="9942513" y="3648075"/>
          <p14:tracePt t="18861" x="9969500" y="3648075"/>
          <p14:tracePt t="18869" x="9983788" y="3635375"/>
          <p14:tracePt t="18877" x="10010775" y="3621088"/>
          <p14:tracePt t="18886" x="10039350" y="3606800"/>
          <p14:tracePt t="18893" x="10066338" y="3606800"/>
          <p14:tracePt t="18901" x="10080625" y="3594100"/>
          <p14:tracePt t="18909" x="10121900" y="3579813"/>
          <p14:tracePt t="18919" x="10134600" y="3579813"/>
          <p14:tracePt t="18925" x="10161588" y="3565525"/>
          <p14:tracePt t="18934" x="10175875" y="3565525"/>
          <p14:tracePt t="18941" x="10190163" y="3552825"/>
          <p14:tracePt t="18953" x="10217150" y="3552825"/>
          <p14:tracePt t="18957" x="10217150" y="3538538"/>
          <p14:tracePt t="18965" x="10231438" y="3524250"/>
          <p14:tracePt t="18973" x="10244138" y="3524250"/>
          <p14:tracePt t="18981" x="10258425" y="3511550"/>
          <p14:tracePt t="18989" x="10272713" y="3497263"/>
          <p14:tracePt t="18997" x="10285413" y="3484563"/>
          <p14:tracePt t="19005" x="10312400" y="3455988"/>
          <p14:tracePt t="19013" x="10340975" y="3443288"/>
          <p14:tracePt t="19021" x="10353675" y="3429000"/>
          <p14:tracePt t="19029" x="10353675" y="3414713"/>
          <p14:tracePt t="19037" x="10367963" y="3402013"/>
          <p14:tracePt t="19045" x="10382250" y="3402013"/>
          <p14:tracePt t="19053" x="10394950" y="3387725"/>
          <p14:tracePt t="19071" x="10394950" y="3373438"/>
          <p14:tracePt t="19077" x="10409238" y="3360738"/>
          <p14:tracePt t="19087" x="10409238" y="3346450"/>
          <p14:tracePt t="19101" x="10423525" y="3333750"/>
          <p14:tracePt t="19103" x="10423525" y="3305175"/>
          <p14:tracePt t="19112" x="10423525" y="3292475"/>
          <p14:tracePt t="19119" x="10423525" y="3263900"/>
          <p14:tracePt t="19127" x="10423525" y="3251200"/>
          <p14:tracePt t="19135" x="10423525" y="3236913"/>
          <p14:tracePt t="19151" x="10423525" y="3222625"/>
          <p14:tracePt t="19159" x="10423525" y="3209925"/>
          <p14:tracePt t="19175" x="10409238" y="3195638"/>
          <p14:tracePt t="19184" x="10409238" y="3181350"/>
          <p14:tracePt t="19191" x="10394950" y="3168650"/>
          <p14:tracePt t="19202" x="10394950" y="3154363"/>
          <p14:tracePt t="19207" x="10382250" y="3141663"/>
          <p14:tracePt t="19223" x="10367963" y="3127375"/>
          <p14:tracePt t="19231" x="10353675" y="3113088"/>
          <p14:tracePt t="19239" x="10340975" y="3100388"/>
          <p14:tracePt t="19247" x="10326688" y="3086100"/>
          <p14:tracePt t="19255" x="10312400" y="3071813"/>
          <p14:tracePt t="19263" x="10285413" y="3059113"/>
          <p14:tracePt t="19271" x="10272713" y="3044825"/>
          <p14:tracePt t="19279" x="10258425" y="3030538"/>
          <p14:tracePt t="19287" x="10231438" y="3003550"/>
          <p14:tracePt t="19295" x="10217150" y="2990850"/>
          <p14:tracePt t="19303" x="10202863" y="2976563"/>
          <p14:tracePt t="19311" x="10175875" y="2976563"/>
          <p14:tracePt t="19319" x="10161588" y="2962275"/>
          <p14:tracePt t="19327" x="10148888" y="2949575"/>
          <p14:tracePt t="19335" x="10121900" y="2935288"/>
          <p14:tracePt t="19346" x="10093325" y="2921000"/>
          <p14:tracePt t="19353" x="10066338" y="2908300"/>
          <p14:tracePt t="19361" x="10039350" y="2894013"/>
          <p14:tracePt t="19369" x="10025063" y="2879725"/>
          <p14:tracePt t="19378" x="9983788" y="2867025"/>
          <p14:tracePt t="19385" x="9942513" y="2838450"/>
          <p14:tracePt t="19393" x="9915525" y="2825750"/>
          <p14:tracePt t="19402" x="9874250" y="2811463"/>
          <p14:tracePt t="19411" x="9847263" y="2798763"/>
          <p14:tracePt t="19418" x="9791700" y="2770188"/>
          <p14:tracePt t="19425" x="9764713" y="2757488"/>
          <p14:tracePt t="19435" x="9723438" y="2743200"/>
          <p14:tracePt t="19442" x="9696450" y="2743200"/>
          <p14:tracePt t="19450" x="9667875" y="2728913"/>
          <p14:tracePt t="19457" x="9655175" y="2716213"/>
          <p14:tracePt t="19465" x="9613900" y="2701925"/>
          <p14:tracePt t="19473" x="9586913" y="2701925"/>
          <p14:tracePt t="19481" x="9545638" y="2687638"/>
          <p14:tracePt t="19489" x="9517063" y="2674938"/>
          <p14:tracePt t="19497" x="9504363" y="2660650"/>
          <p14:tracePt t="19505" x="9463088" y="2647950"/>
          <p14:tracePt t="19513" x="9421813" y="2633663"/>
          <p14:tracePt t="19521" x="9394825" y="2633663"/>
          <p14:tracePt t="19529" x="9366250" y="2619375"/>
          <p14:tracePt t="19537" x="9339263" y="2619375"/>
          <p14:tracePt t="19545" x="9297988" y="2606675"/>
          <p14:tracePt t="19553" x="9285288" y="2606675"/>
          <p14:tracePt t="19561" x="9244013" y="2592388"/>
          <p14:tracePt t="19569" x="9229725" y="2592388"/>
          <p14:tracePt t="19577" x="9202738" y="2592388"/>
          <p14:tracePt t="19585" x="9174163" y="2592388"/>
          <p14:tracePt t="19593" x="9147175" y="2578100"/>
          <p14:tracePt t="19602" x="9134475" y="2578100"/>
          <p14:tracePt t="19609" x="9105900" y="2578100"/>
          <p14:tracePt t="19617" x="9093200" y="2578100"/>
          <p14:tracePt t="19625" x="9051925" y="2578100"/>
          <p14:tracePt t="19636" x="9037638" y="2578100"/>
          <p14:tracePt t="19641" x="8996363" y="2578100"/>
          <p14:tracePt t="19651" x="8982075" y="2578100"/>
          <p14:tracePt t="19659" x="8955088" y="2578100"/>
          <p14:tracePt t="19669" x="8913813" y="2592388"/>
          <p14:tracePt t="19675" x="8886825" y="2592388"/>
          <p14:tracePt t="19685" x="8859838" y="2606675"/>
          <p14:tracePt t="19691" x="8804275" y="2606675"/>
          <p14:tracePt t="19702" x="8777288" y="2619375"/>
          <p14:tracePt t="19707" x="8750300" y="2619375"/>
          <p14:tracePt t="19715" x="8680450" y="2633663"/>
          <p14:tracePt t="19723" x="8653463" y="2633663"/>
          <p14:tracePt t="19731" x="8626475" y="2647950"/>
          <p14:tracePt t="19739" x="8599488" y="2647950"/>
          <p14:tracePt t="19747" x="8570913" y="2660650"/>
          <p14:tracePt t="19755" x="8558213" y="2674938"/>
          <p14:tracePt t="19763" x="8543925" y="2687638"/>
          <p14:tracePt t="19771" x="8516938" y="2701925"/>
          <p14:tracePt t="19779" x="8516938" y="2716213"/>
          <p14:tracePt t="19787" x="8502650" y="2728913"/>
          <p14:tracePt t="19795" x="8488363" y="2743200"/>
          <p14:tracePt t="19803" x="8475663" y="2757488"/>
          <p14:tracePt t="19811" x="8461375" y="2784475"/>
          <p14:tracePt t="19819" x="8448675" y="2825750"/>
          <p14:tracePt t="19827" x="8448675" y="2838450"/>
          <p14:tracePt t="19835" x="8434388" y="2867025"/>
          <p14:tracePt t="19845" x="8434388" y="2879725"/>
          <p14:tracePt t="19852" x="8434388" y="2908300"/>
          <p14:tracePt t="19859" x="8420100" y="2921000"/>
          <p14:tracePt t="19868" x="8420100" y="2935288"/>
          <p14:tracePt t="19876" x="8420100" y="2962275"/>
          <p14:tracePt t="19885" x="8420100" y="2976563"/>
          <p14:tracePt t="19891" x="8420100" y="3003550"/>
          <p14:tracePt t="19902" x="8420100" y="3030538"/>
          <p14:tracePt t="19908" x="8420100" y="3059113"/>
          <p14:tracePt t="19915" x="8434388" y="3086100"/>
          <p14:tracePt t="19925" x="8448675" y="3113088"/>
          <p14:tracePt t="19931" x="8461375" y="3154363"/>
          <p14:tracePt t="19941" x="8488363" y="3181350"/>
          <p14:tracePt t="19952" x="8516938" y="3222625"/>
          <p14:tracePt t="19957" x="8570913" y="3263900"/>
          <p14:tracePt t="19965" x="8599488" y="3305175"/>
          <p14:tracePt t="19973" x="8653463" y="3333750"/>
          <p14:tracePt t="19981" x="8694738" y="3373438"/>
          <p14:tracePt t="19989" x="8750300" y="3402013"/>
          <p14:tracePt t="19997" x="8804275" y="3429000"/>
          <p14:tracePt t="20005" x="8872538" y="3470275"/>
          <p14:tracePt t="20013" x="8942388" y="3497263"/>
          <p14:tracePt t="20021" x="9023350" y="3524250"/>
          <p14:tracePt t="20029" x="9093200" y="3552825"/>
          <p14:tracePt t="20037" x="9134475" y="3565525"/>
          <p14:tracePt t="20045" x="9215438" y="3606800"/>
          <p14:tracePt t="20053" x="9312275" y="3621088"/>
          <p14:tracePt t="20061" x="9394825" y="3648075"/>
          <p14:tracePt t="20069" x="9436100" y="3662363"/>
          <p14:tracePt t="20077" x="9517063" y="3676650"/>
          <p14:tracePt t="20085" x="9613900" y="3689350"/>
          <p14:tracePt t="20093" x="9655175" y="3703638"/>
          <p14:tracePt t="20103" x="9750425" y="3716338"/>
          <p14:tracePt t="20109" x="9847263" y="3730625"/>
          <p14:tracePt t="20120" x="9901238" y="3744913"/>
          <p14:tracePt t="20125" x="9998075" y="3744913"/>
          <p14:tracePt t="20137" x="10066338" y="3757613"/>
          <p14:tracePt t="20141" x="10190163" y="3757613"/>
          <p14:tracePt t="20151" x="10244138" y="3771900"/>
          <p14:tracePt t="20157" x="10382250" y="3771900"/>
          <p14:tracePt t="20165" x="10450513" y="3771900"/>
          <p14:tracePt t="20174" x="10587038" y="3771900"/>
          <p14:tracePt t="20181" x="10655300" y="3786188"/>
          <p14:tracePt t="20189" x="10793413" y="3786188"/>
          <p14:tracePt t="20197" x="10861675" y="3786188"/>
          <p14:tracePt t="20207" x="10929938" y="3786188"/>
          <p14:tracePt t="20218" x="11039475" y="3771900"/>
          <p14:tracePt t="20223" x="11095038" y="3771900"/>
          <p14:tracePt t="20231" x="11177588" y="3744913"/>
          <p14:tracePt t="20239" x="11218863" y="3716338"/>
          <p14:tracePt t="20249" x="11245850" y="3703638"/>
          <p14:tracePt t="20255" x="11260138" y="3676650"/>
          <p14:tracePt t="20263" x="11272838" y="3662363"/>
          <p14:tracePt t="20271" x="11272838" y="3648075"/>
          <p14:tracePt t="20279" x="11287125" y="3635375"/>
          <p14:tracePt t="20287" x="11299825" y="3606800"/>
          <p14:tracePt t="20296" x="11314113" y="3579813"/>
          <p14:tracePt t="20303" x="11328400" y="3565525"/>
          <p14:tracePt t="20311" x="11341100" y="3538538"/>
          <p14:tracePt t="20319" x="11355388" y="3524250"/>
          <p14:tracePt t="20327" x="11369675" y="3511550"/>
          <p14:tracePt t="20335" x="11369675" y="3497263"/>
          <p14:tracePt t="20344" x="11382375" y="3484563"/>
          <p14:tracePt t="20351" x="11382375" y="3470275"/>
          <p14:tracePt t="20359" x="11382375" y="3455988"/>
          <p14:tracePt t="20368" x="11382375" y="3443288"/>
          <p14:tracePt t="20375" x="11382375" y="3429000"/>
          <p14:tracePt t="20386" x="11382375" y="3414713"/>
          <p14:tracePt t="20391" x="11382375" y="3402013"/>
          <p14:tracePt t="20876" x="0" y="0"/>
        </p14:tracePtLst>
      </p14:laserTrace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lstStyle/>
          <a:p>
            <a:r>
              <a:rPr lang="en-US" dirty="0"/>
              <a:t>EPP Project Page: data</a:t>
            </a:r>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2859558" cy="3693319"/>
          </a:xfrm>
          <a:prstGeom prst="rect">
            <a:avLst/>
          </a:prstGeom>
          <a:noFill/>
        </p:spPr>
        <p:txBody>
          <a:bodyPr wrap="square" rtlCol="0">
            <a:spAutoFit/>
          </a:bodyPr>
          <a:lstStyle/>
          <a:p>
            <a:r>
              <a:rPr lang="en-US" dirty="0">
                <a:solidFill>
                  <a:schemeClr val="bg1"/>
                </a:solidFill>
              </a:rPr>
              <a:t>What types of data are displayed on this page?</a:t>
            </a:r>
          </a:p>
          <a:p>
            <a:pPr marL="342900" indent="-342900">
              <a:buFont typeface="+mj-lt"/>
              <a:buAutoNum type="arabicPeriod"/>
            </a:pPr>
            <a:r>
              <a:rPr lang="en-US" dirty="0">
                <a:solidFill>
                  <a:schemeClr val="bg1"/>
                </a:solidFill>
              </a:rPr>
              <a:t>Survey data</a:t>
            </a:r>
          </a:p>
          <a:p>
            <a:pPr marL="342900" indent="-342900">
              <a:buFont typeface="+mj-lt"/>
              <a:buAutoNum type="arabicPeriod"/>
            </a:pPr>
            <a:r>
              <a:rPr lang="en-US" dirty="0">
                <a:solidFill>
                  <a:schemeClr val="bg1"/>
                </a:solidFill>
              </a:rPr>
              <a:t>Sentinel surveillance sites (HSS or ANC-SS)</a:t>
            </a:r>
          </a:p>
          <a:p>
            <a:pPr marL="342900" indent="-342900">
              <a:buFont typeface="+mj-lt"/>
              <a:buAutoNum type="arabicPeriod"/>
            </a:pPr>
            <a:r>
              <a:rPr lang="en-US" dirty="0">
                <a:solidFill>
                  <a:schemeClr val="bg1"/>
                </a:solidFill>
              </a:rPr>
              <a:t>ANC- RT sites</a:t>
            </a:r>
          </a:p>
          <a:p>
            <a:pPr marL="342900" indent="-342900">
              <a:buFont typeface="+mj-lt"/>
              <a:buAutoNum type="arabicPeriod"/>
            </a:pPr>
            <a:r>
              <a:rPr lang="en-US" dirty="0">
                <a:solidFill>
                  <a:schemeClr val="bg1"/>
                </a:solidFill>
              </a:rPr>
              <a:t>Census ANC-RT data</a:t>
            </a:r>
          </a:p>
          <a:p>
            <a:pPr marL="342900" indent="-342900">
              <a:buFont typeface="+mj-lt"/>
              <a:buAutoNum type="arabicPeriod"/>
            </a:pPr>
            <a:endParaRPr lang="en-US" dirty="0">
              <a:solidFill>
                <a:schemeClr val="bg1"/>
              </a:solidFill>
            </a:endParaRPr>
          </a:p>
          <a:p>
            <a:r>
              <a:rPr lang="en-US" dirty="0">
                <a:solidFill>
                  <a:schemeClr val="bg1"/>
                </a:solidFill>
              </a:rPr>
              <a:t>Before going further:</a:t>
            </a:r>
          </a:p>
          <a:p>
            <a:pPr marL="342900" indent="-342900">
              <a:buFont typeface="Arial" panose="020B0604020202020204" pitchFamily="34" charset="0"/>
              <a:buChar char="•"/>
            </a:pPr>
            <a:r>
              <a:rPr lang="en-US" dirty="0">
                <a:solidFill>
                  <a:schemeClr val="bg1"/>
                </a:solidFill>
              </a:rPr>
              <a:t>Look for data outliers and remove as needed</a:t>
            </a:r>
          </a:p>
          <a:p>
            <a:pPr marL="342900" indent="-342900">
              <a:buFont typeface="Arial" panose="020B0604020202020204" pitchFamily="34" charset="0"/>
              <a:buChar char="•"/>
            </a:pPr>
            <a:r>
              <a:rPr lang="en-US" dirty="0">
                <a:solidFill>
                  <a:schemeClr val="bg1"/>
                </a:solidFill>
              </a:rPr>
              <a:t>Make sure all the data you want to fit is here</a:t>
            </a: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14" name="Group 13">
            <a:extLst>
              <a:ext uri="{FF2B5EF4-FFF2-40B4-BE49-F238E27FC236}">
                <a16:creationId xmlns:a16="http://schemas.microsoft.com/office/drawing/2014/main" id="{A22329D6-EB9F-430E-B1BC-83141AC09537}"/>
              </a:ext>
            </a:extLst>
          </p:cNvPr>
          <p:cNvGrpSpPr/>
          <p:nvPr/>
        </p:nvGrpSpPr>
        <p:grpSpPr>
          <a:xfrm>
            <a:off x="3445727" y="493721"/>
            <a:ext cx="8542234" cy="6307340"/>
            <a:chOff x="3445727" y="493721"/>
            <a:chExt cx="8542234" cy="6307340"/>
          </a:xfrm>
        </p:grpSpPr>
        <p:pic>
          <p:nvPicPr>
            <p:cNvPr id="13" name="Picture 12">
              <a:extLst>
                <a:ext uri="{FF2B5EF4-FFF2-40B4-BE49-F238E27FC236}">
                  <a16:creationId xmlns:a16="http://schemas.microsoft.com/office/drawing/2014/main" id="{38CAC7B7-9B1A-40C8-ABCE-285A24036225}"/>
                </a:ext>
              </a:extLst>
            </p:cNvPr>
            <p:cNvPicPr>
              <a:picLocks noChangeAspect="1"/>
            </p:cNvPicPr>
            <p:nvPr/>
          </p:nvPicPr>
          <p:blipFill>
            <a:blip r:embed="rId4"/>
            <a:stretch>
              <a:fillRect/>
            </a:stretch>
          </p:blipFill>
          <p:spPr>
            <a:xfrm>
              <a:off x="3562591" y="493721"/>
              <a:ext cx="8425370" cy="5591986"/>
            </a:xfrm>
            <a:prstGeom prst="rect">
              <a:avLst/>
            </a:prstGeom>
          </p:spPr>
        </p:pic>
        <p:sp>
          <p:nvSpPr>
            <p:cNvPr id="6" name="TextBox 5">
              <a:extLst>
                <a:ext uri="{FF2B5EF4-FFF2-40B4-BE49-F238E27FC236}">
                  <a16:creationId xmlns:a16="http://schemas.microsoft.com/office/drawing/2014/main" id="{B648EC5E-FE9F-4BBE-8197-0D3D04A67A41}"/>
                </a:ext>
              </a:extLst>
            </p:cNvPr>
            <p:cNvSpPr txBox="1"/>
            <p:nvPr/>
          </p:nvSpPr>
          <p:spPr>
            <a:xfrm>
              <a:off x="8633001" y="4366467"/>
              <a:ext cx="325315" cy="523220"/>
            </a:xfrm>
            <a:prstGeom prst="rect">
              <a:avLst/>
            </a:prstGeom>
            <a:noFill/>
          </p:spPr>
          <p:txBody>
            <a:bodyPr wrap="square" rtlCol="0">
              <a:spAutoFit/>
            </a:bodyPr>
            <a:lstStyle/>
            <a:p>
              <a:r>
                <a:rPr lang="en-US" sz="2800" dirty="0">
                  <a:solidFill>
                    <a:srgbClr val="FF0000"/>
                  </a:solidFill>
                </a:rPr>
                <a:t>1</a:t>
              </a:r>
            </a:p>
          </p:txBody>
        </p:sp>
        <p:sp>
          <p:nvSpPr>
            <p:cNvPr id="10" name="TextBox 9">
              <a:extLst>
                <a:ext uri="{FF2B5EF4-FFF2-40B4-BE49-F238E27FC236}">
                  <a16:creationId xmlns:a16="http://schemas.microsoft.com/office/drawing/2014/main" id="{A4829414-3A74-48E6-B582-2F296703D05E}"/>
                </a:ext>
              </a:extLst>
            </p:cNvPr>
            <p:cNvSpPr txBox="1"/>
            <p:nvPr/>
          </p:nvSpPr>
          <p:spPr>
            <a:xfrm>
              <a:off x="9657506" y="4220463"/>
              <a:ext cx="325315" cy="523220"/>
            </a:xfrm>
            <a:prstGeom prst="rect">
              <a:avLst/>
            </a:prstGeom>
            <a:noFill/>
          </p:spPr>
          <p:txBody>
            <a:bodyPr wrap="square" rtlCol="0">
              <a:spAutoFit/>
            </a:bodyPr>
            <a:lstStyle/>
            <a:p>
              <a:r>
                <a:rPr lang="en-US" sz="2800" dirty="0">
                  <a:solidFill>
                    <a:srgbClr val="8E008E"/>
                  </a:solidFill>
                </a:rPr>
                <a:t>4</a:t>
              </a:r>
            </a:p>
          </p:txBody>
        </p:sp>
        <p:sp>
          <p:nvSpPr>
            <p:cNvPr id="11" name="TextBox 10">
              <a:extLst>
                <a:ext uri="{FF2B5EF4-FFF2-40B4-BE49-F238E27FC236}">
                  <a16:creationId xmlns:a16="http://schemas.microsoft.com/office/drawing/2014/main" id="{D1FFF20B-13A9-4132-91F2-C2FEFE6AF797}"/>
                </a:ext>
              </a:extLst>
            </p:cNvPr>
            <p:cNvSpPr txBox="1"/>
            <p:nvPr/>
          </p:nvSpPr>
          <p:spPr>
            <a:xfrm>
              <a:off x="9332191" y="2878440"/>
              <a:ext cx="325315" cy="523220"/>
            </a:xfrm>
            <a:prstGeom prst="rect">
              <a:avLst/>
            </a:prstGeom>
            <a:noFill/>
          </p:spPr>
          <p:txBody>
            <a:bodyPr wrap="square" rtlCol="0">
              <a:spAutoFit/>
            </a:bodyPr>
            <a:lstStyle/>
            <a:p>
              <a:r>
                <a:rPr lang="en-US" sz="2800" dirty="0">
                  <a:solidFill>
                    <a:srgbClr val="FF11FF"/>
                  </a:solidFill>
                </a:rPr>
                <a:t>3</a:t>
              </a:r>
            </a:p>
          </p:txBody>
        </p:sp>
        <p:sp>
          <p:nvSpPr>
            <p:cNvPr id="12" name="TextBox 11">
              <a:extLst>
                <a:ext uri="{FF2B5EF4-FFF2-40B4-BE49-F238E27FC236}">
                  <a16:creationId xmlns:a16="http://schemas.microsoft.com/office/drawing/2014/main" id="{C43B2203-DE6B-498C-9B41-268F3FDCC307}"/>
                </a:ext>
              </a:extLst>
            </p:cNvPr>
            <p:cNvSpPr txBox="1"/>
            <p:nvPr/>
          </p:nvSpPr>
          <p:spPr>
            <a:xfrm>
              <a:off x="8132041" y="1979424"/>
              <a:ext cx="325315" cy="523220"/>
            </a:xfrm>
            <a:prstGeom prst="rect">
              <a:avLst/>
            </a:prstGeom>
            <a:noFill/>
          </p:spPr>
          <p:txBody>
            <a:bodyPr wrap="square" rtlCol="0">
              <a:spAutoFit/>
            </a:bodyPr>
            <a:lstStyle/>
            <a:p>
              <a:r>
                <a:rPr lang="en-US" sz="2800" dirty="0">
                  <a:solidFill>
                    <a:schemeClr val="accent3">
                      <a:lumMod val="75000"/>
                    </a:schemeClr>
                  </a:solidFill>
                </a:rPr>
                <a:t>2</a:t>
              </a:r>
            </a:p>
          </p:txBody>
        </p:sp>
        <p:sp>
          <p:nvSpPr>
            <p:cNvPr id="3" name="TextBox 2">
              <a:extLst>
                <a:ext uri="{FF2B5EF4-FFF2-40B4-BE49-F238E27FC236}">
                  <a16:creationId xmlns:a16="http://schemas.microsoft.com/office/drawing/2014/main" id="{3E3C15A3-E628-4669-99E7-12E09F57831C}"/>
                </a:ext>
              </a:extLst>
            </p:cNvPr>
            <p:cNvSpPr txBox="1"/>
            <p:nvPr/>
          </p:nvSpPr>
          <p:spPr>
            <a:xfrm>
              <a:off x="3445727" y="6108474"/>
              <a:ext cx="3906839" cy="646331"/>
            </a:xfrm>
            <a:prstGeom prst="rect">
              <a:avLst/>
            </a:prstGeom>
            <a:noFill/>
          </p:spPr>
          <p:txBody>
            <a:bodyPr wrap="none" rtlCol="0">
              <a:spAutoFit/>
            </a:bodyPr>
            <a:lstStyle/>
            <a:p>
              <a:r>
                <a:rPr lang="en-US" dirty="0"/>
                <a:t>If surveys missing check Surveys page: </a:t>
              </a:r>
            </a:p>
            <a:p>
              <a:r>
                <a:rPr lang="en-US" dirty="0"/>
                <a:t>If no census data check HIV Data page: </a:t>
              </a:r>
            </a:p>
          </p:txBody>
        </p:sp>
        <p:pic>
          <p:nvPicPr>
            <p:cNvPr id="4" name="Picture 3">
              <a:extLst>
                <a:ext uri="{FF2B5EF4-FFF2-40B4-BE49-F238E27FC236}">
                  <a16:creationId xmlns:a16="http://schemas.microsoft.com/office/drawing/2014/main" id="{AF85E71E-68BD-427D-BF44-DDD298308ED1}"/>
                </a:ext>
              </a:extLst>
            </p:cNvPr>
            <p:cNvPicPr>
              <a:picLocks noChangeAspect="1"/>
            </p:cNvPicPr>
            <p:nvPr/>
          </p:nvPicPr>
          <p:blipFill>
            <a:blip r:embed="rId5"/>
            <a:stretch>
              <a:fillRect/>
            </a:stretch>
          </p:blipFill>
          <p:spPr>
            <a:xfrm>
              <a:off x="7286906" y="6165880"/>
              <a:ext cx="2420596" cy="221888"/>
            </a:xfrm>
            <a:prstGeom prst="rect">
              <a:avLst/>
            </a:prstGeom>
          </p:spPr>
        </p:pic>
        <p:pic>
          <p:nvPicPr>
            <p:cNvPr id="5" name="Picture 4">
              <a:extLst>
                <a:ext uri="{FF2B5EF4-FFF2-40B4-BE49-F238E27FC236}">
                  <a16:creationId xmlns:a16="http://schemas.microsoft.com/office/drawing/2014/main" id="{8FA4FCA5-E100-4843-A065-0C5041263DD1}"/>
                </a:ext>
              </a:extLst>
            </p:cNvPr>
            <p:cNvPicPr>
              <a:picLocks noChangeAspect="1"/>
            </p:cNvPicPr>
            <p:nvPr/>
          </p:nvPicPr>
          <p:blipFill>
            <a:blip r:embed="rId6"/>
            <a:stretch>
              <a:fillRect/>
            </a:stretch>
          </p:blipFill>
          <p:spPr>
            <a:xfrm>
              <a:off x="7257206" y="6410536"/>
              <a:ext cx="2400300" cy="390525"/>
            </a:xfrm>
            <a:prstGeom prst="rect">
              <a:avLst/>
            </a:prstGeom>
          </p:spPr>
        </p:pic>
      </p:grpSp>
    </p:spTree>
    <p:extLst>
      <p:ext uri="{BB962C8B-B14F-4D97-AF65-F5344CB8AC3E}">
        <p14:creationId xmlns:p14="http://schemas.microsoft.com/office/powerpoint/2010/main" val="2256308446"/>
      </p:ext>
    </p:extLst>
  </p:cSld>
  <p:clrMapOvr>
    <a:masterClrMapping/>
  </p:clrMapOvr>
  <mc:AlternateContent xmlns:mc="http://schemas.openxmlformats.org/markup-compatibility/2006">
    <mc:Choice xmlns:p14="http://schemas.microsoft.com/office/powerpoint/2010/main" Requires="p14">
      <p:transition spd="slow" p14:dur="2000" advTm="116806"/>
    </mc:Choice>
    <mc:Fallback>
      <p:transition spd="slow" advTm="116806"/>
    </mc:Fallback>
  </mc:AlternateContent>
  <p:extLst>
    <p:ext uri="{3A86A75C-4F4B-4683-9AE1-C65F6400EC91}">
      <p14:laserTraceLst xmlns:p14="http://schemas.microsoft.com/office/powerpoint/2010/main">
        <p14:tracePtLst>
          <p14:tracePt t="21417" x="9545638" y="4156075"/>
          <p14:tracePt t="21496" x="9531350" y="4156075"/>
          <p14:tracePt t="21512" x="9517063" y="4156075"/>
          <p14:tracePt t="21520" x="9490075" y="4156075"/>
          <p14:tracePt t="21528" x="9463088" y="4156075"/>
          <p14:tracePt t="21544" x="9421813" y="4141788"/>
          <p14:tracePt t="21553" x="9394825" y="4141788"/>
          <p14:tracePt t="21568" x="9353550" y="4129088"/>
          <p14:tracePt t="21576" x="9297988" y="4100513"/>
          <p14:tracePt t="21584" x="9229725" y="4087813"/>
          <p14:tracePt t="21592" x="9174163" y="4073525"/>
          <p14:tracePt t="21600" x="9120188" y="4046538"/>
          <p14:tracePt t="21610" x="9051925" y="4032250"/>
          <p14:tracePt t="21616" x="8982075" y="4019550"/>
          <p14:tracePt t="21624" x="8913813" y="4005263"/>
          <p14:tracePt t="21632" x="8831263" y="3990975"/>
          <p14:tracePt t="21642" x="8763000" y="3978275"/>
          <p14:tracePt t="21650" x="8694738" y="3978275"/>
          <p14:tracePt t="21656" x="8640763" y="3978275"/>
          <p14:tracePt t="21664" x="8570913" y="3978275"/>
          <p14:tracePt t="21673" x="8434388" y="3978275"/>
          <p14:tracePt t="21682" x="8378825" y="3978275"/>
          <p14:tracePt t="21689" x="8337550" y="3978275"/>
          <p14:tracePt t="21698" x="8283575" y="3978275"/>
          <p14:tracePt t="21706" x="8256588" y="3978275"/>
          <p14:tracePt t="21714" x="8228013" y="3978275"/>
          <p14:tracePt t="21722" x="8215313" y="3978275"/>
          <p14:tracePt t="21730" x="8201025" y="3978275"/>
          <p14:tracePt t="21739" x="8186738" y="3990975"/>
          <p14:tracePt t="21818" x="8186738" y="4019550"/>
          <p14:tracePt t="21826" x="8186738" y="4032250"/>
          <p14:tracePt t="21834" x="8186738" y="4059238"/>
          <p14:tracePt t="21843" x="8201025" y="4100513"/>
          <p14:tracePt t="21850" x="8242300" y="4156075"/>
          <p14:tracePt t="21858" x="8283575" y="4224338"/>
          <p14:tracePt t="21866" x="8337550" y="4279900"/>
          <p14:tracePt t="21874" x="8393113" y="4333875"/>
          <p14:tracePt t="21887" x="8448675" y="4389438"/>
          <p14:tracePt t="21890" x="8488363" y="4430713"/>
          <p14:tracePt t="21898" x="8543925" y="4443413"/>
          <p14:tracePt t="21907" x="8585200" y="4471988"/>
          <p14:tracePt t="21914" x="8640763" y="4484688"/>
          <p14:tracePt t="21922" x="8680450" y="4498975"/>
          <p14:tracePt t="21930" x="8736013" y="4513263"/>
          <p14:tracePt t="21938" x="8777288" y="4525963"/>
          <p14:tracePt t="21948" x="8831263" y="4540250"/>
          <p14:tracePt t="21955" x="8886825" y="4552950"/>
          <p14:tracePt t="21974" x="8982075" y="4567238"/>
          <p14:tracePt t="21980" x="9037638" y="4567238"/>
          <p14:tracePt t="21989" x="9078913" y="4567238"/>
          <p14:tracePt t="21996" x="9134475" y="4567238"/>
          <p14:tracePt t="22006" x="9256713" y="4581525"/>
          <p14:tracePt t="22013" x="9324975" y="4594225"/>
          <p14:tracePt t="22023" x="9394825" y="4594225"/>
          <p14:tracePt t="22028" x="9463088" y="4608513"/>
          <p14:tracePt t="22036" x="9531350" y="4608513"/>
          <p14:tracePt t="22046" x="9586913" y="4608513"/>
          <p14:tracePt t="22052" x="9628188" y="4608513"/>
          <p14:tracePt t="22060" x="9655175" y="4594225"/>
          <p14:tracePt t="22070" x="9682163" y="4594225"/>
          <p14:tracePt t="22077" x="9696450" y="4581525"/>
          <p14:tracePt t="22084" x="9696450" y="4567238"/>
          <p14:tracePt t="22092" x="9709150" y="4567238"/>
          <p14:tracePt t="22100" x="9709150" y="4552950"/>
          <p14:tracePt t="22116" x="9709150" y="4540250"/>
          <p14:tracePt t="22124" x="9709150" y="4525963"/>
          <p14:tracePt t="22132" x="9709150" y="4513263"/>
          <p14:tracePt t="22140" x="9709150" y="4484688"/>
          <p14:tracePt t="22148" x="9709150" y="4471988"/>
          <p14:tracePt t="22155" x="9696450" y="4457700"/>
          <p14:tracePt t="22167" x="9696450" y="4430713"/>
          <p14:tracePt t="22173" x="9682163" y="4416425"/>
          <p14:tracePt t="22180" x="9682163" y="4402138"/>
          <p14:tracePt t="22189" x="9682163" y="4389438"/>
          <p14:tracePt t="22202" x="9667875" y="4375150"/>
          <p14:tracePt t="22206" x="9667875" y="4362450"/>
          <p14:tracePt t="22212" x="9655175" y="4348163"/>
          <p14:tracePt t="22220" x="9628188" y="4321175"/>
          <p14:tracePt t="22231" x="9599613" y="4292600"/>
          <p14:tracePt t="22236" x="9572625" y="4251325"/>
          <p14:tracePt t="22244" x="9531350" y="4210050"/>
          <p14:tracePt t="22258" x="9475788" y="4170363"/>
          <p14:tracePt t="22263" x="9421813" y="4129088"/>
          <p14:tracePt t="22272" x="9366250" y="4100513"/>
          <p14:tracePt t="22278" x="9312275" y="4059238"/>
          <p14:tracePt t="22286" x="9256713" y="4032250"/>
          <p14:tracePt t="22294" x="9202738" y="4005263"/>
          <p14:tracePt t="22302" x="9147175" y="3978275"/>
          <p14:tracePt t="22311" x="9105900" y="3963988"/>
          <p14:tracePt t="22318" x="9078913" y="3949700"/>
          <p14:tracePt t="22326" x="9051925" y="3937000"/>
          <p14:tracePt t="22343" x="9037638" y="3922713"/>
          <p14:tracePt t="22350" x="9010650" y="3908425"/>
          <p14:tracePt t="22358" x="8982075" y="3895725"/>
          <p14:tracePt t="22366" x="8942388" y="3881438"/>
          <p14:tracePt t="22376" x="8901113" y="3854450"/>
          <p14:tracePt t="22382" x="8859838" y="3840163"/>
          <p14:tracePt t="22390" x="8818563" y="3827463"/>
          <p14:tracePt t="22398" x="8763000" y="3813175"/>
          <p14:tracePt t="22407" x="8721725" y="3813175"/>
          <p14:tracePt t="22414" x="8667750" y="3798888"/>
          <p14:tracePt t="22422" x="8626475" y="3798888"/>
          <p14:tracePt t="22439" x="8599488" y="3798888"/>
          <p14:tracePt t="22447" x="8558213" y="3798888"/>
          <p14:tracePt t="22455" x="8529638" y="3798888"/>
          <p14:tracePt t="22462" x="8516938" y="3813175"/>
          <p14:tracePt t="22470" x="8502650" y="3813175"/>
          <p14:tracePt t="22478" x="8475663" y="3827463"/>
          <p14:tracePt t="22486" x="8461375" y="3827463"/>
          <p14:tracePt t="22494" x="8448675" y="3840163"/>
          <p14:tracePt t="22502" x="8434388" y="3840163"/>
          <p14:tracePt t="22518" x="8420100" y="3854450"/>
          <p14:tracePt t="22526" x="8407400" y="3854450"/>
          <p14:tracePt t="22534" x="8393113" y="3867150"/>
          <p14:tracePt t="22544" x="8366125" y="3867150"/>
          <p14:tracePt t="22551" x="8351838" y="3881438"/>
          <p14:tracePt t="22560" x="8337550" y="3895725"/>
          <p14:tracePt t="22567" x="8324850" y="3908425"/>
          <p14:tracePt t="22585" x="8324850" y="3922713"/>
          <p14:tracePt t="22591" x="8310563" y="3949700"/>
          <p14:tracePt t="22599" x="8297863" y="3963988"/>
          <p14:tracePt t="22607" x="8283575" y="3978275"/>
          <p14:tracePt t="22623" x="8283575" y="3990975"/>
          <p14:tracePt t="22647" x="8283575" y="4005263"/>
          <p14:tracePt t="22655" x="8283575" y="4019550"/>
          <p14:tracePt t="22663" x="8269288" y="4019550"/>
          <p14:tracePt t="22672" x="8269288" y="4046538"/>
          <p14:tracePt t="22688" x="8269288" y="4059238"/>
          <p14:tracePt t="22696" x="8269288" y="4073525"/>
          <p14:tracePt t="22704" x="8269288" y="4100513"/>
          <p14:tracePt t="22711" x="8269288" y="4129088"/>
          <p14:tracePt t="22719" x="8283575" y="4156075"/>
          <p14:tracePt t="22735" x="8297863" y="4183063"/>
          <p14:tracePt t="22743" x="8310563" y="4224338"/>
          <p14:tracePt t="22751" x="8337550" y="4265613"/>
          <p14:tracePt t="22762" x="8366125" y="4306888"/>
          <p14:tracePt t="22775" x="8407400" y="4333875"/>
          <p14:tracePt t="22784" x="8434388" y="4362450"/>
          <p14:tracePt t="22793" x="8475663" y="4389438"/>
          <p14:tracePt t="22800" x="8502650" y="4402138"/>
          <p14:tracePt t="22809" x="8543925" y="4416425"/>
          <p14:tracePt t="22818" x="8570913" y="4443413"/>
          <p14:tracePt t="22825" x="8599488" y="4457700"/>
          <p14:tracePt t="22834" x="8640763" y="4471988"/>
          <p14:tracePt t="22841" x="8667750" y="4484688"/>
          <p14:tracePt t="22849" x="8709025" y="4498975"/>
          <p14:tracePt t="22858" x="8763000" y="4525963"/>
          <p14:tracePt t="22866" x="8804275" y="4525963"/>
          <p14:tracePt t="22874" x="8831263" y="4540250"/>
          <p14:tracePt t="22881" x="8845550" y="4552950"/>
          <p14:tracePt t="22889" x="8872538" y="4552950"/>
          <p14:tracePt t="22897" x="8901113" y="4567238"/>
          <p14:tracePt t="22906" x="8928100" y="4581525"/>
          <p14:tracePt t="22913" x="8955088" y="4594225"/>
          <p14:tracePt t="22921" x="8982075" y="4608513"/>
          <p14:tracePt t="22929" x="9023350" y="4622800"/>
          <p14:tracePt t="22937" x="9064625" y="4635500"/>
          <p14:tracePt t="22947" x="9105900" y="4649788"/>
          <p14:tracePt t="22954" x="9147175" y="4664075"/>
          <p14:tracePt t="22973" x="9229725" y="4676775"/>
          <p14:tracePt t="22978" x="9271000" y="4691063"/>
          <p14:tracePt t="22985" x="9312275" y="4691063"/>
          <p14:tracePt t="22995" x="9339263" y="4691063"/>
          <p14:tracePt t="23001" x="9380538" y="4705350"/>
          <p14:tracePt t="23009" x="9407525" y="4705350"/>
          <p14:tracePt t="23017" x="9448800" y="4705350"/>
          <p14:tracePt t="23026" x="9475788" y="4705350"/>
          <p14:tracePt t="23033" x="9504363" y="4705350"/>
          <p14:tracePt t="23041" x="9517063" y="4705350"/>
          <p14:tracePt t="23049" x="9531350" y="4705350"/>
          <p14:tracePt t="23058" x="9545638" y="4705350"/>
          <p14:tracePt t="23074" x="9558338" y="4705350"/>
          <p14:tracePt t="23082" x="9572625" y="4705350"/>
          <p14:tracePt t="23089" x="9586913" y="4705350"/>
          <p14:tracePt t="23101" x="9599613" y="4691063"/>
          <p14:tracePt t="23108" x="9613900" y="4691063"/>
          <p14:tracePt t="23116" x="9628188" y="4691063"/>
          <p14:tracePt t="23123" x="9655175" y="4676775"/>
          <p14:tracePt t="23139" x="9667875" y="4676775"/>
          <p14:tracePt t="23156" x="9682163" y="4664075"/>
          <p14:tracePt t="23171" x="9696450" y="4649788"/>
          <p14:tracePt t="23188" x="9709150" y="4635500"/>
          <p14:tracePt t="23204" x="9723438" y="4622800"/>
          <p14:tracePt t="23228" x="9723438" y="4608513"/>
          <p14:tracePt t="23236" x="9737725" y="4594225"/>
          <p14:tracePt t="23252" x="9737725" y="4581525"/>
          <p14:tracePt t="23260" x="9737725" y="4567238"/>
          <p14:tracePt t="23276" x="9750425" y="4552950"/>
          <p14:tracePt t="23293" x="9750425" y="4540250"/>
          <p14:tracePt t="23300" x="9750425" y="4525963"/>
          <p14:tracePt t="23323" x="9750425" y="4513263"/>
          <p14:tracePt t="23339" x="9750425" y="4498975"/>
          <p14:tracePt t="23347" x="9750425" y="4484688"/>
          <p14:tracePt t="23372" x="9750425" y="4471988"/>
          <p14:tracePt t="23382" x="9750425" y="4457700"/>
          <p14:tracePt t="23388" x="9750425" y="4443413"/>
          <p14:tracePt t="23404" x="9750425" y="4430713"/>
          <p14:tracePt t="23431" x="9750425" y="4416425"/>
          <p14:tracePt t="23462" x="9737725" y="4416425"/>
          <p14:tracePt t="23470" x="9737725" y="4402138"/>
          <p14:tracePt t="23494" x="9723438" y="4389438"/>
          <p14:tracePt t="23518" x="9723438" y="4375150"/>
          <p14:tracePt t="23533" x="9723438" y="4362450"/>
          <p14:tracePt t="23550" x="9709150" y="4362450"/>
          <p14:tracePt t="23565" x="9696450" y="4348163"/>
          <p14:tracePt t="23786" x="9696450" y="4333875"/>
          <p14:tracePt t="23800" x="0" y="0"/>
        </p14:tracePtLst>
        <p14:tracePtLst>
          <p14:tracePt t="43315" x="8186738" y="5994400"/>
          <p14:tracePt t="43344" x="8174038" y="5994400"/>
          <p14:tracePt t="43360" x="8159750" y="5994400"/>
          <p14:tracePt t="43368" x="8147050" y="5994400"/>
          <p14:tracePt t="43378" x="8132763" y="5994400"/>
          <p14:tracePt t="43386" x="8105775" y="5994400"/>
          <p14:tracePt t="43398" x="8077200" y="5994400"/>
          <p14:tracePt t="43402" x="8035925" y="5994400"/>
          <p14:tracePt t="43412" x="8008938" y="5994400"/>
          <p14:tracePt t="43418" x="7967663" y="5994400"/>
          <p14:tracePt t="43429" x="7913688" y="5994400"/>
          <p14:tracePt t="43434" x="7804150" y="5994400"/>
          <p14:tracePt t="43445" x="7762875" y="5994400"/>
          <p14:tracePt t="43450" x="7693025" y="5994400"/>
          <p14:tracePt t="43459" x="7639050" y="5994400"/>
          <p14:tracePt t="43466" x="7570788" y="6007100"/>
          <p14:tracePt t="43477" x="7500938" y="6007100"/>
          <p14:tracePt t="43482" x="7432675" y="6021388"/>
          <p14:tracePt t="43493" x="7364413" y="6021388"/>
          <p14:tracePt t="43498" x="7281863" y="6035675"/>
          <p14:tracePt t="43509" x="7199313" y="6048375"/>
          <p14:tracePt t="43514" x="7118350" y="6062663"/>
          <p14:tracePt t="43525" x="7035800" y="6076950"/>
          <p14:tracePt t="43530" x="6953250" y="6076950"/>
          <p14:tracePt t="43538" x="6870700" y="6089650"/>
          <p14:tracePt t="43546" x="6816725" y="6103938"/>
          <p14:tracePt t="43555" x="6775450" y="6116638"/>
          <p14:tracePt t="43562" x="6734175" y="6145213"/>
          <p14:tracePt t="43570" x="6705600" y="6145213"/>
          <p14:tracePt t="43578" x="6705600" y="6157913"/>
          <p14:tracePt t="43586" x="6692900" y="6172200"/>
          <p14:tracePt t="43594" x="6692900" y="6186488"/>
          <p14:tracePt t="43602" x="6692900" y="6199188"/>
          <p14:tracePt t="43618" x="6692900" y="6213475"/>
          <p14:tracePt t="43632" x="6692900" y="6227763"/>
          <p14:tracePt t="43635" x="6692900" y="6240463"/>
          <p14:tracePt t="43643" x="6692900" y="6254750"/>
          <p14:tracePt t="43651" x="6678613" y="6281738"/>
          <p14:tracePt t="43662" x="6678613" y="6296025"/>
          <p14:tracePt t="43665" x="6678613" y="6308725"/>
          <p14:tracePt t="43675" x="6678613" y="6323013"/>
          <p14:tracePt t="43684" x="6678613" y="6337300"/>
          <p14:tracePt t="43691" x="6678613" y="6350000"/>
          <p14:tracePt t="43699" x="6692900" y="6364288"/>
          <p14:tracePt t="43709" x="6705600" y="6391275"/>
          <p14:tracePt t="43715" x="6719888" y="6419850"/>
          <p14:tracePt t="43724" x="6746875" y="6432550"/>
          <p14:tracePt t="43731" x="6788150" y="6459538"/>
          <p14:tracePt t="43741" x="6816725" y="6473825"/>
          <p14:tracePt t="43748" x="6843713" y="6488113"/>
          <p14:tracePt t="43756" x="6938963" y="6515100"/>
          <p14:tracePt t="43764" x="7007225" y="6542088"/>
          <p14:tracePt t="43771" x="7089775" y="6556375"/>
          <p14:tracePt t="43780" x="7199313" y="6570663"/>
          <p14:tracePt t="43788" x="7310438" y="6597650"/>
          <p14:tracePt t="43795" x="7378700" y="6597650"/>
          <p14:tracePt t="43803" x="7500938" y="6624638"/>
          <p14:tracePt t="43811" x="7639050" y="6638925"/>
          <p14:tracePt t="43819" x="7775575" y="6638925"/>
          <p14:tracePt t="43827" x="7831138" y="6651625"/>
          <p14:tracePt t="43836" x="7954963" y="6651625"/>
          <p14:tracePt t="43843" x="8008938" y="6651625"/>
          <p14:tracePt t="43851" x="8118475" y="6651625"/>
          <p14:tracePt t="43859" x="8228013" y="6651625"/>
          <p14:tracePt t="43867" x="8269288" y="6651625"/>
          <p14:tracePt t="43875" x="8366125" y="6651625"/>
          <p14:tracePt t="43883" x="8407400" y="6638925"/>
          <p14:tracePt t="43891" x="8502650" y="6610350"/>
          <p14:tracePt t="43899" x="8558213" y="6610350"/>
          <p14:tracePt t="43907" x="8653463" y="6583363"/>
          <p14:tracePt t="43917" x="8709025" y="6583363"/>
          <p14:tracePt t="43927" x="8804275" y="6570663"/>
          <p14:tracePt t="43931" x="8859838" y="6556375"/>
          <p14:tracePt t="43940" x="8982075" y="6542088"/>
          <p14:tracePt t="43949" x="9051925" y="6542088"/>
          <p14:tracePt t="43957" x="9161463" y="6529388"/>
          <p14:tracePt t="43975" x="9271000" y="6515100"/>
          <p14:tracePt t="43981" x="9380538" y="6488113"/>
          <p14:tracePt t="43990" x="9421813" y="6473825"/>
          <p14:tracePt t="43997" x="9463088" y="6432550"/>
          <p14:tracePt t="44006" x="9504363" y="6405563"/>
          <p14:tracePt t="44019" x="9517063" y="6391275"/>
          <p14:tracePt t="44025" x="9531350" y="6364288"/>
          <p14:tracePt t="44033" x="9531350" y="6350000"/>
          <p14:tracePt t="44041" x="9545638" y="6337300"/>
          <p14:tracePt t="44053" x="9545638" y="6323013"/>
          <p14:tracePt t="44057" x="9545638" y="6308725"/>
          <p14:tracePt t="44066" x="9558338" y="6296025"/>
          <p14:tracePt t="44073" x="9558338" y="6281738"/>
          <p14:tracePt t="44082" x="9558338" y="6267450"/>
          <p14:tracePt t="44089" x="9558338" y="6240463"/>
          <p14:tracePt t="44097" x="9558338" y="6227763"/>
          <p14:tracePt t="44107" x="9572625" y="6213475"/>
          <p14:tracePt t="44121" x="9572625" y="6199188"/>
          <p14:tracePt t="44131" x="9572625" y="6186488"/>
          <p14:tracePt t="44148" x="9572625" y="6172200"/>
          <p14:tracePt t="44153" x="9586913" y="6172200"/>
          <p14:tracePt t="44161" x="9586913" y="6157913"/>
          <p14:tracePt t="44169" x="9586913" y="6145213"/>
          <p14:tracePt t="44179" x="9586913" y="6130925"/>
          <p14:tracePt t="44185" x="9586913" y="6116638"/>
          <p14:tracePt t="44201" x="9586913" y="6103938"/>
          <p14:tracePt t="44210" x="9586913" y="6089650"/>
          <p14:tracePt t="44220" x="9586913" y="6076950"/>
          <p14:tracePt t="44226" x="9586913" y="6062663"/>
          <p14:tracePt t="44244" x="9586913" y="6048375"/>
          <p14:tracePt t="44252" x="9572625" y="6048375"/>
          <p14:tracePt t="44260" x="9545638" y="6021388"/>
          <p14:tracePt t="44267" x="9517063" y="6021388"/>
          <p14:tracePt t="44276" x="9475788" y="6021388"/>
          <p14:tracePt t="44286" x="9448800" y="6021388"/>
          <p14:tracePt t="44293" x="9421813" y="6021388"/>
          <p14:tracePt t="44300" x="9366250" y="6021388"/>
          <p14:tracePt t="44308" x="9324975" y="6021388"/>
          <p14:tracePt t="44317" x="9285288" y="6035675"/>
          <p14:tracePt t="44324" x="9244013" y="6035675"/>
          <p14:tracePt t="44332" x="9202738" y="6035675"/>
          <p14:tracePt t="44340" x="9147175" y="6035675"/>
          <p14:tracePt t="44351" x="9078913" y="6035675"/>
          <p14:tracePt t="44357" x="8996363" y="6035675"/>
          <p14:tracePt t="44364" x="8955088" y="6035675"/>
          <p14:tracePt t="44372" x="8859838" y="6035675"/>
          <p14:tracePt t="44382" x="8763000" y="6035675"/>
          <p14:tracePt t="44387" x="8653463" y="6035675"/>
          <p14:tracePt t="44398" x="8529638" y="6035675"/>
          <p14:tracePt t="44404" x="8475663" y="6035675"/>
          <p14:tracePt t="44416" x="8351838" y="6035675"/>
          <p14:tracePt t="44420" x="8242300" y="6035675"/>
          <p14:tracePt t="44428" x="8186738" y="6035675"/>
          <p14:tracePt t="44435" x="8077200" y="6035675"/>
          <p14:tracePt t="44446" x="7981950" y="6062663"/>
          <p14:tracePt t="44451" x="7940675" y="6062663"/>
          <p14:tracePt t="44460" x="7858125" y="6076950"/>
          <p14:tracePt t="44468" x="7831138" y="6089650"/>
          <p14:tracePt t="44476" x="7804150" y="6089650"/>
          <p14:tracePt t="44484" x="7789863" y="6103938"/>
          <p14:tracePt t="44492" x="7775575" y="6103938"/>
          <p14:tracePt t="44502" x="7775575" y="6116638"/>
          <p14:tracePt t="44510" x="7762875" y="6116638"/>
          <p14:tracePt t="44522" x="7734300" y="6130925"/>
          <p14:tracePt t="44526" x="7721600" y="6130925"/>
          <p14:tracePt t="44534" x="7693025" y="6157913"/>
          <p14:tracePt t="44542" x="7680325" y="6157913"/>
          <p14:tracePt t="44552" x="7653338" y="6186488"/>
          <p14:tracePt t="44558" x="7624763" y="6213475"/>
          <p14:tracePt t="44566" x="7583488" y="6240463"/>
          <p14:tracePt t="44574" x="7556500" y="6254750"/>
          <p14:tracePt t="44584" x="7515225" y="6281738"/>
          <p14:tracePt t="44590" x="7461250" y="6308725"/>
          <p14:tracePt t="44597" x="7446963" y="6323013"/>
          <p14:tracePt t="44606" x="7419975" y="6350000"/>
          <p14:tracePt t="44615" x="7405688" y="6350000"/>
          <p14:tracePt t="44621" x="7391400" y="6364288"/>
          <p14:tracePt t="44629" x="7378700" y="6378575"/>
          <p14:tracePt t="44637" x="7364413" y="6391275"/>
          <p14:tracePt t="44653" x="7364413" y="6405563"/>
          <p14:tracePt t="44669" x="7364413" y="6419850"/>
          <p14:tracePt t="44677" x="7350125" y="6419850"/>
          <p14:tracePt t="44685" x="7350125" y="6432550"/>
          <p14:tracePt t="44693" x="7350125" y="6446838"/>
          <p14:tracePt t="44701" x="7350125" y="6459538"/>
          <p14:tracePt t="44709" x="7350125" y="6473825"/>
          <p14:tracePt t="44717" x="7350125" y="6488113"/>
          <p14:tracePt t="44741" x="7350125" y="6500813"/>
          <p14:tracePt t="44767" x="7350125" y="6515100"/>
          <p14:tracePt t="44789" x="7364413" y="6529388"/>
          <p14:tracePt t="44797" x="7378700" y="6529388"/>
          <p14:tracePt t="44807" x="7391400" y="6542088"/>
          <p14:tracePt t="44815" x="7405688" y="6542088"/>
          <p14:tracePt t="44825" x="7419975" y="6556375"/>
          <p14:tracePt t="44833" x="7461250" y="6570663"/>
          <p14:tracePt t="44840" x="7500938" y="6583363"/>
          <p14:tracePt t="44847" x="7542213" y="6583363"/>
          <p14:tracePt t="44856" x="7583488" y="6597650"/>
          <p14:tracePt t="44863" x="7639050" y="6610350"/>
          <p14:tracePt t="44871" x="7707313" y="6610350"/>
          <p14:tracePt t="44879" x="7775575" y="6624638"/>
          <p14:tracePt t="44887" x="7843838" y="6638925"/>
          <p14:tracePt t="44895" x="7913688" y="6651625"/>
          <p14:tracePt t="44903" x="7954963" y="6651625"/>
          <p14:tracePt t="44911" x="8035925" y="6665913"/>
          <p14:tracePt t="44919" x="8105775" y="6665913"/>
          <p14:tracePt t="44927" x="8186738" y="6665913"/>
          <p14:tracePt t="44937" x="8228013" y="6665913"/>
          <p14:tracePt t="44943" x="8310563" y="6665913"/>
          <p14:tracePt t="44959" x="8434388" y="6680200"/>
          <p14:tracePt t="44968" x="8529638" y="6680200"/>
          <p14:tracePt t="44975" x="8585200" y="6680200"/>
          <p14:tracePt t="44984" x="8694738" y="6692900"/>
          <p14:tracePt t="44992" x="8750300" y="6692900"/>
          <p14:tracePt t="44999" x="8845550" y="6692900"/>
          <p14:tracePt t="45007" x="8886825" y="6692900"/>
          <p14:tracePt t="45016" x="8982075" y="6692900"/>
          <p14:tracePt t="45025" x="9064625" y="6680200"/>
          <p14:tracePt t="45036" x="9120188" y="6680200"/>
          <p14:tracePt t="45039" x="9161463" y="6665913"/>
          <p14:tracePt t="45047" x="9244013" y="6638925"/>
          <p14:tracePt t="45058" x="9312275" y="6610350"/>
          <p14:tracePt t="45064" x="9380538" y="6583363"/>
          <p14:tracePt t="45078" x="9436100" y="6570663"/>
          <p14:tracePt t="45082" x="9490075" y="6542088"/>
          <p14:tracePt t="45089" x="9517063" y="6529388"/>
          <p14:tracePt t="45097" x="9558338" y="6500813"/>
          <p14:tracePt t="45106" x="9599613" y="6473825"/>
          <p14:tracePt t="45113" x="9628188" y="6459538"/>
          <p14:tracePt t="45121" x="9640888" y="6446838"/>
          <p14:tracePt t="45129" x="9667875" y="6432550"/>
          <p14:tracePt t="45137" x="9696450" y="6419850"/>
          <p14:tracePt t="45145" x="9709150" y="6419850"/>
          <p14:tracePt t="45153" x="9723438" y="6419850"/>
          <p14:tracePt t="45169" x="9737725" y="6405563"/>
          <p14:tracePt t="45228" x="9750425" y="6405563"/>
          <p14:tracePt t="45718" x="0" y="0"/>
        </p14:tracePtLst>
        <p14:tracePtLst>
          <p14:tracePt t="51892" x="9244013" y="2495550"/>
          <p14:tracePt t="51898" x="9244013" y="2482850"/>
          <p14:tracePt t="51902" x="9244013" y="2468563"/>
          <p14:tracePt t="51912" x="9244013" y="2455863"/>
          <p14:tracePt t="51918" x="9244013" y="2441575"/>
          <p14:tracePt t="51929" x="9244013" y="2427288"/>
          <p14:tracePt t="51934" x="9244013" y="2414588"/>
          <p14:tracePt t="51943" x="9244013" y="2400300"/>
          <p14:tracePt t="51950" x="9244013" y="2373313"/>
          <p14:tracePt t="51960" x="9244013" y="2359025"/>
          <p14:tracePt t="51966" x="9229725" y="2344738"/>
          <p14:tracePt t="51982" x="9229725" y="2332038"/>
          <p14:tracePt t="51991" x="9215438" y="2317750"/>
          <p14:tracePt t="52000" x="9202738" y="2305050"/>
          <p14:tracePt t="52010" x="9202738" y="2290763"/>
          <p14:tracePt t="52016" x="9188450" y="2276475"/>
          <p14:tracePt t="52022" x="9161463" y="2263775"/>
          <p14:tracePt t="52030" x="9147175" y="2235200"/>
          <p14:tracePt t="52042" x="9134475" y="2222500"/>
          <p14:tracePt t="52046" x="9093200" y="2193925"/>
          <p14:tracePt t="52054" x="9064625" y="2181225"/>
          <p14:tracePt t="52066" x="9051925" y="2166938"/>
          <p14:tracePt t="52071" x="9023350" y="2152650"/>
          <p14:tracePt t="52080" x="9010650" y="2139950"/>
          <p14:tracePt t="52088" x="8982075" y="2125663"/>
          <p14:tracePt t="52101" x="8955088" y="2084388"/>
          <p14:tracePt t="52104" x="8928100" y="2071688"/>
          <p14:tracePt t="52112" x="8913813" y="2057400"/>
          <p14:tracePt t="52120" x="8901113" y="2043113"/>
          <p14:tracePt t="52128" x="8872538" y="2030413"/>
          <p14:tracePt t="52136" x="8859838" y="2016125"/>
          <p14:tracePt t="52147" x="8831263" y="2001838"/>
          <p14:tracePt t="52152" x="8804275" y="1989138"/>
          <p14:tracePt t="52160" x="8777288" y="1989138"/>
          <p14:tracePt t="52168" x="8709025" y="1989138"/>
          <p14:tracePt t="52177" x="8680450" y="1989138"/>
          <p14:tracePt t="52184" x="8653463" y="1989138"/>
          <p14:tracePt t="52192" x="8612188" y="1989138"/>
          <p14:tracePt t="52200" x="8585200" y="1989138"/>
          <p14:tracePt t="52210" x="8558213" y="1989138"/>
          <p14:tracePt t="52216" x="8516938" y="1989138"/>
          <p14:tracePt t="52227" x="8488363" y="1989138"/>
          <p14:tracePt t="52232" x="8461375" y="1989138"/>
          <p14:tracePt t="52243" x="8420100" y="1989138"/>
          <p14:tracePt t="52248" x="8393113" y="1989138"/>
          <p14:tracePt t="52256" x="8351838" y="1989138"/>
          <p14:tracePt t="52264" x="8324850" y="1989138"/>
          <p14:tracePt t="52276" x="8297863" y="1989138"/>
          <p14:tracePt t="52280" x="8269288" y="2001838"/>
          <p14:tracePt t="52290" x="8242300" y="2016125"/>
          <p14:tracePt t="52296" x="8215313" y="2030413"/>
          <p14:tracePt t="52304" x="8174038" y="2043113"/>
          <p14:tracePt t="52312" x="8147050" y="2071688"/>
          <p14:tracePt t="52320" x="8105775" y="2098675"/>
          <p14:tracePt t="52328" x="8064500" y="2125663"/>
          <p14:tracePt t="52338" x="8008938" y="2166938"/>
          <p14:tracePt t="52344" x="7967663" y="2193925"/>
          <p14:tracePt t="52354" x="7913688" y="2235200"/>
          <p14:tracePt t="52367" x="7858125" y="2276475"/>
          <p14:tracePt t="52370" x="7804150" y="2317750"/>
          <p14:tracePt t="52378" x="7762875" y="2359025"/>
          <p14:tracePt t="52386" x="7721600" y="2400300"/>
          <p14:tracePt t="52397" x="7666038" y="2455863"/>
          <p14:tracePt t="52402" x="7639050" y="2495550"/>
          <p14:tracePt t="52410" x="7597775" y="2536825"/>
          <p14:tracePt t="52418" x="7570788" y="2578100"/>
          <p14:tracePt t="52426" x="7529513" y="2619375"/>
          <p14:tracePt t="52434" x="7515225" y="2660650"/>
          <p14:tracePt t="52442" x="7488238" y="2701925"/>
          <p14:tracePt t="52450" x="7473950" y="2743200"/>
          <p14:tracePt t="52460" x="7446963" y="2798763"/>
          <p14:tracePt t="52466" x="7432675" y="2852738"/>
          <p14:tracePt t="52479" x="7419975" y="2908300"/>
          <p14:tracePt t="52482" x="7405688" y="2976563"/>
          <p14:tracePt t="52491" x="7391400" y="3044825"/>
          <p14:tracePt t="52498" x="7378700" y="3127375"/>
          <p14:tracePt t="52506" x="7364413" y="3209925"/>
          <p14:tracePt t="52514" x="7364413" y="3305175"/>
          <p14:tracePt t="52522" x="7364413" y="3402013"/>
          <p14:tracePt t="52532" x="7364413" y="3497263"/>
          <p14:tracePt t="52542" x="7364413" y="3594100"/>
          <p14:tracePt t="52546" x="7364413" y="3689350"/>
          <p14:tracePt t="52554" x="7364413" y="3786188"/>
          <p14:tracePt t="52565" x="7364413" y="3881438"/>
          <p14:tracePt t="52571" x="7364413" y="3949700"/>
          <p14:tracePt t="52577" x="7378700" y="4019550"/>
          <p14:tracePt t="52585" x="7391400" y="4073525"/>
          <p14:tracePt t="52595" x="7405688" y="4129088"/>
          <p14:tracePt t="52601" x="7405688" y="4183063"/>
          <p14:tracePt t="52609" x="7419975" y="4238625"/>
          <p14:tracePt t="52617" x="7432675" y="4306888"/>
          <p14:tracePt t="52627" x="7446963" y="4375150"/>
          <p14:tracePt t="52633" x="7461250" y="4443413"/>
          <p14:tracePt t="52642" x="7488238" y="4525963"/>
          <p14:tracePt t="52651" x="7515225" y="4608513"/>
          <p14:tracePt t="52661" x="7529513" y="4676775"/>
          <p14:tracePt t="52667" x="7556500" y="4745038"/>
          <p14:tracePt t="52676" x="7583488" y="4814888"/>
          <p14:tracePt t="52683" x="7612063" y="4868863"/>
          <p14:tracePt t="52693" x="7639050" y="4910138"/>
          <p14:tracePt t="52699" x="7666038" y="4951413"/>
          <p14:tracePt t="52709" x="7680325" y="4965700"/>
          <p14:tracePt t="52715" x="7693025" y="4992688"/>
          <p14:tracePt t="52726" x="7707313" y="5006975"/>
          <p14:tracePt t="52731" x="7734300" y="5006975"/>
          <p14:tracePt t="52742" x="7748588" y="5006975"/>
          <p14:tracePt t="52747" x="7762875" y="5019675"/>
          <p14:tracePt t="52755" x="7775575" y="5019675"/>
          <p14:tracePt t="52766" x="7804150" y="5019675"/>
          <p14:tracePt t="52771" x="7831138" y="5019675"/>
          <p14:tracePt t="52779" x="7885113" y="5019675"/>
          <p14:tracePt t="52788" x="7940675" y="5019675"/>
          <p14:tracePt t="52796" x="8008938" y="5019675"/>
          <p14:tracePt t="52804" x="8091488" y="4992688"/>
          <p14:tracePt t="52813" x="8174038" y="4965700"/>
          <p14:tracePt t="52819" x="8256588" y="4937125"/>
          <p14:tracePt t="52827" x="8337550" y="4910138"/>
          <p14:tracePt t="52835" x="8434388" y="4868863"/>
          <p14:tracePt t="52843" x="8502650" y="4856163"/>
          <p14:tracePt t="52852" x="8570913" y="4827588"/>
          <p14:tracePt t="52861" x="8640763" y="4814888"/>
          <p14:tracePt t="52868" x="8680450" y="4786313"/>
          <p14:tracePt t="52876" x="8721725" y="4773613"/>
          <p14:tracePt t="52883" x="8763000" y="4745038"/>
          <p14:tracePt t="52892" x="8791575" y="4732338"/>
          <p14:tracePt t="52899" x="8818563" y="4705350"/>
          <p14:tracePt t="52907" x="8845550" y="4664075"/>
          <p14:tracePt t="52918" x="8872538" y="4608513"/>
          <p14:tracePt t="52924" x="8886825" y="4552950"/>
          <p14:tracePt t="52933" x="8901113" y="4498975"/>
          <p14:tracePt t="52944" x="8913813" y="4443413"/>
          <p14:tracePt t="52950" x="8928100" y="4333875"/>
          <p14:tracePt t="52957" x="8955088" y="4224338"/>
          <p14:tracePt t="52978" x="9010650" y="4046538"/>
          <p14:tracePt t="52982" x="9037638" y="3990975"/>
          <p14:tracePt t="52992" x="9064625" y="3937000"/>
          <p14:tracePt t="52998" x="9093200" y="3881438"/>
          <p14:tracePt t="53005" x="9120188" y="3840163"/>
          <p14:tracePt t="53013" x="9134475" y="3798888"/>
          <p14:tracePt t="53021" x="9147175" y="3771900"/>
          <p14:tracePt t="53034" x="9147175" y="3730625"/>
          <p14:tracePt t="53042" x="9161463" y="3648075"/>
          <p14:tracePt t="53050" x="9174163" y="3579813"/>
          <p14:tracePt t="53059" x="9174163" y="3497263"/>
          <p14:tracePt t="53066" x="9174163" y="3443288"/>
          <p14:tracePt t="53074" x="9174163" y="3346450"/>
          <p14:tracePt t="53082" x="9174163" y="3278188"/>
          <p14:tracePt t="53091" x="9174163" y="3181350"/>
          <p14:tracePt t="53098" x="9174163" y="3141663"/>
          <p14:tracePt t="53105" x="9174163" y="3113088"/>
          <p14:tracePt t="53114" x="9174163" y="3071813"/>
          <p14:tracePt t="53121" x="9174163" y="3044825"/>
          <p14:tracePt t="53129" x="9174163" y="2962275"/>
          <p14:tracePt t="53137" x="9174163" y="2921000"/>
          <p14:tracePt t="53147" x="9174163" y="2879725"/>
          <p14:tracePt t="53154" x="9161463" y="2838450"/>
          <p14:tracePt t="53161" x="9161463" y="2811463"/>
          <p14:tracePt t="53169" x="9147175" y="2784475"/>
          <p14:tracePt t="53179" x="9134475" y="2728913"/>
          <p14:tracePt t="53186" x="9105900" y="2660650"/>
          <p14:tracePt t="53194" x="9078913" y="2606675"/>
          <p14:tracePt t="53201" x="9037638" y="2565400"/>
          <p14:tracePt t="53211" x="9023350" y="2551113"/>
          <p14:tracePt t="53217" x="8996363" y="2524125"/>
          <p14:tracePt t="53230" x="8969375" y="2482850"/>
          <p14:tracePt t="53235" x="8955088" y="2468563"/>
          <p14:tracePt t="53243" x="8928100" y="2427288"/>
          <p14:tracePt t="53251" x="8913813" y="2400300"/>
          <p14:tracePt t="53260" x="8913813" y="2386013"/>
          <p14:tracePt t="53267" x="8901113" y="2359025"/>
          <p14:tracePt t="53275" x="8886825" y="2359025"/>
          <p14:tracePt t="53283" x="8886825" y="2332038"/>
          <p14:tracePt t="53292" x="8872538" y="2317750"/>
          <p14:tracePt t="53299" x="8859838" y="2317750"/>
          <p14:tracePt t="53307" x="8845550" y="2290763"/>
          <p14:tracePt t="53317" x="8831263" y="2276475"/>
          <p14:tracePt t="53325" x="8818563" y="2263775"/>
          <p14:tracePt t="53331" x="8818563" y="2249488"/>
          <p14:tracePt t="53340" x="8804275" y="2235200"/>
          <p14:tracePt t="53348" x="8777288" y="2208213"/>
          <p14:tracePt t="53356" x="8763000" y="2193925"/>
          <p14:tracePt t="53363" x="8709025" y="2152650"/>
          <p14:tracePt t="53372" x="8694738" y="2139950"/>
          <p14:tracePt t="53379" x="8680450" y="2125663"/>
          <p14:tracePt t="53387" x="8640763" y="2098675"/>
          <p14:tracePt t="53395" x="8626475" y="2084388"/>
          <p14:tracePt t="53452" x="8612188" y="2084388"/>
          <p14:tracePt t="53462" x="8612188" y="2071688"/>
          <p14:tracePt t="53467" x="8599488" y="2071688"/>
          <p14:tracePt t="53475" x="8585200" y="2057400"/>
          <p14:tracePt t="53486" x="8570913" y="2057400"/>
          <p14:tracePt t="53493" x="8558213" y="2043113"/>
          <p14:tracePt t="53501" x="8543925" y="2043113"/>
          <p14:tracePt t="53507" x="8543925" y="2030413"/>
          <p14:tracePt t="53517" x="8529638" y="2030413"/>
          <p14:tracePt t="53525" x="8516938" y="2030413"/>
          <p14:tracePt t="53542" x="8502650" y="2030413"/>
          <p14:tracePt t="53549" x="8502650" y="2016125"/>
          <p14:tracePt t="53565" x="8488363" y="2016125"/>
          <p14:tracePt t="53581" x="8475663" y="2016125"/>
          <p14:tracePt t="53597" x="8461375" y="2016125"/>
          <p14:tracePt t="53605" x="8448675" y="2016125"/>
          <p14:tracePt t="53621" x="8434388" y="2016125"/>
          <p14:tracePt t="53630" x="8420100" y="2016125"/>
          <p14:tracePt t="53637" x="8407400" y="2016125"/>
          <p14:tracePt t="53648" x="8393113" y="2016125"/>
          <p14:tracePt t="53653" x="8378825" y="2016125"/>
          <p14:tracePt t="53664" x="8366125" y="2016125"/>
          <p14:tracePt t="53669" x="8351838" y="2016125"/>
          <p14:tracePt t="53679" x="8337550" y="2016125"/>
          <p14:tracePt t="53693" x="8324850" y="2016125"/>
          <p14:tracePt t="53701" x="8310563" y="2016125"/>
          <p14:tracePt t="53717" x="8297863" y="2016125"/>
          <p14:tracePt t="53741" x="8283575" y="2016125"/>
          <p14:tracePt t="55399" x="8269288" y="2016125"/>
          <p14:tracePt t="55410" x="8269288" y="2001838"/>
          <p14:tracePt t="55434" x="8269288" y="1989138"/>
          <p14:tracePt t="55444" x="0" y="0"/>
        </p14:tracePtLst>
        <p14:tracePtLst>
          <p14:tracePt t="74424" x="9682163" y="3222625"/>
          <p14:tracePt t="74470" x="9599613" y="3209925"/>
          <p14:tracePt t="74484" x="9531350" y="3209925"/>
          <p14:tracePt t="74493" x="9475788" y="3209925"/>
          <p14:tracePt t="74520" x="9448800" y="3222625"/>
          <p14:tracePt t="74556" x="9366250" y="3236913"/>
          <p14:tracePt t="74560" x="9229725" y="3263900"/>
          <p14:tracePt t="74568" x="9037638" y="3263900"/>
          <p14:tracePt t="74576" x="8982075" y="3263900"/>
          <p14:tracePt t="74586" x="8928100" y="3263900"/>
          <p14:tracePt t="74593" x="8901113" y="3278188"/>
          <p14:tracePt t="74603" x="8872538" y="3278188"/>
          <p14:tracePt t="74608" x="8859838" y="3292475"/>
          <p14:tracePt t="74618" x="8845550" y="3292475"/>
          <p14:tracePt t="74624" x="8845550" y="3305175"/>
          <p14:tracePt t="74635" x="8831263" y="3319463"/>
          <p14:tracePt t="74640" x="8831263" y="3333750"/>
          <p14:tracePt t="74649" x="8831263" y="3360738"/>
          <p14:tracePt t="74656" x="8831263" y="3373438"/>
          <p14:tracePt t="74681" x="8831263" y="3402013"/>
          <p14:tracePt t="74687" x="8818563" y="3470275"/>
          <p14:tracePt t="74695" x="8804275" y="3497263"/>
          <p14:tracePt t="74703" x="8804275" y="3524250"/>
          <p14:tracePt t="74715" x="8791575" y="3565525"/>
          <p14:tracePt t="74719" x="8791575" y="3594100"/>
          <p14:tracePt t="74727" x="8791575" y="3621088"/>
          <p14:tracePt t="74776" x="8791575" y="3648075"/>
          <p14:tracePt t="74793" x="8791575" y="3786188"/>
          <p14:tracePt t="74854" x="8845550" y="3978275"/>
          <p14:tracePt t="74858" x="8969375" y="4129088"/>
          <p14:tracePt t="74868" x="9010650" y="4156075"/>
          <p14:tracePt t="74878" x="9037638" y="4170363"/>
          <p14:tracePt t="74885" x="9120188" y="4197350"/>
          <p14:tracePt t="74917" x="9161463" y="4210050"/>
          <p14:tracePt t="74922" x="9256713" y="4238625"/>
          <p14:tracePt t="74966" x="9366250" y="4265613"/>
          <p14:tracePt t="74971" x="9599613" y="4279900"/>
          <p14:tracePt t="74980" x="9655175" y="4279900"/>
          <p14:tracePt t="74990" x="9667875" y="4279900"/>
          <p14:tracePt t="75008" x="9682163" y="4279900"/>
          <p14:tracePt t="75054" x="9682163" y="4265613"/>
          <p14:tracePt t="75088" x="9696450" y="4265613"/>
          <p14:tracePt t="75104" x="9737725" y="4210050"/>
          <p14:tracePt t="75116" x="9750425" y="4197350"/>
          <p14:tracePt t="75162" x="9764713" y="4141788"/>
          <p14:tracePt t="75299" x="9791700" y="4032250"/>
          <p14:tracePt t="75446" x="9779000" y="3798888"/>
          <p14:tracePt t="75464" x="9545638" y="3360738"/>
          <p14:tracePt t="75502" x="9380538" y="3181350"/>
          <p14:tracePt t="75518" x="9380538" y="3168650"/>
          <p14:tracePt t="75582" x="9353550" y="3168650"/>
          <p14:tracePt t="75586" x="9297988" y="3154363"/>
          <p14:tracePt t="75625" x="9271000" y="3154363"/>
          <p14:tracePt t="75630" x="9229725" y="3154363"/>
          <p14:tracePt t="75682" x="9188450" y="3154363"/>
          <p14:tracePt t="75696" x="9105900" y="3154363"/>
          <p14:tracePt t="75712" x="9023350" y="3154363"/>
          <p14:tracePt t="75719" x="8996363" y="3154363"/>
          <p14:tracePt t="75728" x="8982075" y="3154363"/>
          <p14:tracePt t="75736" x="8969375" y="3154363"/>
          <p14:tracePt t="75744" x="8969375" y="3168650"/>
          <p14:tracePt t="75801" x="8955088" y="3168650"/>
          <p14:tracePt t="75837" x="8928100" y="3195638"/>
          <p14:tracePt t="75873" x="8913813" y="3209925"/>
          <p14:tracePt t="75932" x="8886825" y="3236913"/>
          <p14:tracePt t="75967" x="8859838" y="3263900"/>
          <p14:tracePt t="76014" x="8831263" y="3333750"/>
          <p14:tracePt t="76038" x="8818563" y="3429000"/>
          <p14:tracePt t="76050" x="8818563" y="3484563"/>
          <p14:tracePt t="76110" x="8818563" y="3579813"/>
          <p14:tracePt t="76116" x="8845550" y="3689350"/>
          <p14:tracePt t="76170" x="8901113" y="3771900"/>
          <p14:tracePt t="76174" x="8996363" y="3854450"/>
          <p14:tracePt t="76208" x="9023350" y="3867150"/>
          <p14:tracePt t="76252" x="9134475" y="3908425"/>
          <p14:tracePt t="76259" x="9215438" y="3937000"/>
          <p14:tracePt t="76302" x="9244013" y="3937000"/>
          <p14:tracePt t="76436" x="9256713" y="3937000"/>
          <p14:tracePt t="76445" x="0" y="0"/>
        </p14:tracePtLst>
        <p14:tracePtLst>
          <p14:tracePt t="87855" x="10039350" y="4389438"/>
          <p14:tracePt t="87992" x="10025063" y="4389438"/>
          <p14:tracePt t="88050" x="10010775" y="4389438"/>
          <p14:tracePt t="88080" x="9998075" y="4389438"/>
          <p14:tracePt t="88105" x="9998075" y="4375150"/>
          <p14:tracePt t="88118" x="9983788" y="4375150"/>
          <p14:tracePt t="88142" x="9969500" y="4375150"/>
          <p14:tracePt t="88157" x="9956800" y="4375150"/>
          <p14:tracePt t="88173" x="9942513" y="4375150"/>
          <p14:tracePt t="88189" x="9929813" y="4375150"/>
          <p14:tracePt t="88197" x="9915525" y="4375150"/>
          <p14:tracePt t="88213" x="9901238" y="4362450"/>
          <p14:tracePt t="88237" x="9888538" y="4362450"/>
          <p14:tracePt t="88261" x="9874250" y="4362450"/>
          <p14:tracePt t="88286" x="9859963" y="4362450"/>
          <p14:tracePt t="88301" x="9847263" y="4362450"/>
          <p14:tracePt t="88318" x="9832975" y="4362450"/>
          <p14:tracePt t="88338" x="9818688" y="4362450"/>
          <p14:tracePt t="88353" x="9805988" y="4362450"/>
          <p14:tracePt t="88377" x="9791700" y="4362450"/>
          <p14:tracePt t="88385" x="9779000" y="4362450"/>
          <p14:tracePt t="88395" x="9764713" y="4362450"/>
          <p14:tracePt t="88412" x="9750425" y="4362450"/>
          <p14:tracePt t="88417" x="9737725" y="4362450"/>
          <p14:tracePt t="88434" x="9723438" y="4362450"/>
          <p14:tracePt t="88452" x="9709150" y="4362450"/>
          <p14:tracePt t="88467" x="9696450" y="4362450"/>
          <p14:tracePt t="88486" x="9682163" y="4362450"/>
          <p14:tracePt t="88500" x="9667875" y="4362450"/>
          <p14:tracePt t="88509" x="9655175" y="4362450"/>
          <p14:tracePt t="88515" x="9640888" y="4362450"/>
          <p14:tracePt t="88527" x="9628188" y="4362450"/>
          <p14:tracePt t="88540" x="9613900" y="4362450"/>
          <p14:tracePt t="88547" x="9599613" y="4362450"/>
          <p14:tracePt t="88556" x="9586913" y="4362450"/>
          <p14:tracePt t="88571" x="9572625" y="4375150"/>
          <p14:tracePt t="88579" x="9558338" y="4375150"/>
          <p14:tracePt t="88595" x="9545638" y="4389438"/>
          <p14:tracePt t="88603" x="9531350" y="4389438"/>
          <p14:tracePt t="88611" x="9517063" y="4389438"/>
          <p14:tracePt t="88632" x="9504363" y="4402138"/>
          <p14:tracePt t="88635" x="9490075" y="4402138"/>
          <p14:tracePt t="88646" x="9475788" y="4402138"/>
          <p14:tracePt t="88651" x="9463088" y="4402138"/>
          <p14:tracePt t="88663" x="9448800" y="4402138"/>
          <p14:tracePt t="88694" x="9436100" y="4402138"/>
          <p14:tracePt t="88707" x="9421813" y="4402138"/>
          <p14:tracePt t="88725" x="9407525" y="4402138"/>
          <p14:tracePt t="88742" x="9407525" y="4416425"/>
          <p14:tracePt t="88918" x="9394825" y="4416425"/>
          <p14:tracePt t="88922" x="9339263" y="4416425"/>
          <p14:tracePt t="88931" x="9297988" y="4430713"/>
          <p14:tracePt t="88938" x="9285288" y="4430713"/>
          <p14:tracePt t="88965" x="9271000" y="4430713"/>
          <p14:tracePt t="88989" x="9256713" y="4430713"/>
          <p14:tracePt t="89004" x="9256713" y="4443413"/>
          <p14:tracePt t="89020" x="9244013" y="4443413"/>
          <p14:tracePt t="89044" x="9229725" y="4443413"/>
          <p14:tracePt t="89052" x="9229725" y="4457700"/>
          <p14:tracePt t="89092" x="9215438" y="4457700"/>
          <p14:tracePt t="89124" x="9202738" y="4471988"/>
          <p14:tracePt t="89140" x="9188450" y="4471988"/>
          <p14:tracePt t="89172" x="9174163" y="4471988"/>
          <p14:tracePt t="89180" x="9161463" y="4484688"/>
          <p14:tracePt t="89188" x="9147175" y="4484688"/>
          <p14:tracePt t="89197" x="9147175" y="4498975"/>
          <p14:tracePt t="89206" x="9134475" y="4498975"/>
          <p14:tracePt t="89228" x="9134475" y="4513263"/>
          <p14:tracePt t="89236" x="9120188" y="4513263"/>
          <p14:tracePt t="89260" x="9120188" y="4525963"/>
          <p14:tracePt t="89289" x="9120188" y="4540250"/>
          <p14:tracePt t="89302" x="9120188" y="4552950"/>
          <p14:tracePt t="89318" x="9120188" y="4567238"/>
          <p14:tracePt t="89336" x="9120188" y="4581525"/>
          <p14:tracePt t="89342" x="9120188" y="4608513"/>
          <p14:tracePt t="89350" x="9120188" y="4635500"/>
          <p14:tracePt t="89358" x="9134475" y="4664075"/>
          <p14:tracePt t="89374" x="9147175" y="4691063"/>
          <p14:tracePt t="89384" x="9161463" y="4705350"/>
          <p14:tracePt t="89390" x="9188450" y="4732338"/>
          <p14:tracePt t="89399" x="9215438" y="4759325"/>
          <p14:tracePt t="89406" x="9244013" y="4773613"/>
          <p14:tracePt t="89414" x="9271000" y="4786313"/>
          <p14:tracePt t="89422" x="9297988" y="4800600"/>
          <p14:tracePt t="89432" x="9312275" y="4814888"/>
          <p14:tracePt t="89438" x="9366250" y="4841875"/>
          <p14:tracePt t="89447" x="9394825" y="4841875"/>
          <p14:tracePt t="89454" x="9421813" y="4856163"/>
          <p14:tracePt t="89463" x="9463088" y="4856163"/>
          <p14:tracePt t="89470" x="9490075" y="4868863"/>
          <p14:tracePt t="89480" x="9572625" y="4883150"/>
          <p14:tracePt t="89486" x="9613900" y="4883150"/>
          <p14:tracePt t="89495" x="9640888" y="4895850"/>
          <p14:tracePt t="89502" x="9667875" y="4895850"/>
          <p14:tracePt t="89513" x="9723438" y="4895850"/>
          <p14:tracePt t="89519" x="9737725" y="4895850"/>
          <p14:tracePt t="89526" x="9764713" y="4895850"/>
          <p14:tracePt t="89546" x="9779000" y="4895850"/>
          <p14:tracePt t="89592" x="9791700" y="4895850"/>
          <p14:tracePt t="89616" x="9805988" y="4895850"/>
          <p14:tracePt t="89640" x="9805988" y="4883150"/>
          <p14:tracePt t="89648" x="9818688" y="4883150"/>
          <p14:tracePt t="89663" x="9818688" y="4868863"/>
          <p14:tracePt t="89680" x="9818688" y="4856163"/>
          <p14:tracePt t="89690" x="9818688" y="4841875"/>
          <p14:tracePt t="89703" x="9818688" y="4827588"/>
          <p14:tracePt t="89713" x="9818688" y="4814888"/>
          <p14:tracePt t="89720" x="9818688" y="4786313"/>
          <p14:tracePt t="89728" x="9818688" y="4773613"/>
          <p14:tracePt t="89735" x="9805988" y="4732338"/>
          <p14:tracePt t="89745" x="9791700" y="4718050"/>
          <p14:tracePt t="89752" x="9779000" y="4705350"/>
          <p14:tracePt t="89759" x="9750425" y="4664075"/>
          <p14:tracePt t="89767" x="9737725" y="4649788"/>
          <p14:tracePt t="89775" x="9723438" y="4635500"/>
          <p14:tracePt t="89783" x="9709150" y="4594225"/>
          <p14:tracePt t="89791" x="9696450" y="4581525"/>
          <p14:tracePt t="89799" x="9682163" y="4581525"/>
          <p14:tracePt t="89807" x="9667875" y="4567238"/>
          <p14:tracePt t="89815" x="9640888" y="4540250"/>
          <p14:tracePt t="89825" x="9628188" y="4525963"/>
          <p14:tracePt t="89831" x="9613900" y="4513263"/>
          <p14:tracePt t="89841" x="9599613" y="4498975"/>
          <p14:tracePt t="89847" x="9586913" y="4484688"/>
          <p14:tracePt t="89859" x="9572625" y="4471988"/>
          <p14:tracePt t="89865" x="9558338" y="4471988"/>
          <p14:tracePt t="89873" x="9545638" y="4471988"/>
          <p14:tracePt t="89881" x="9545638" y="4457700"/>
          <p14:tracePt t="89890" x="9517063" y="4443413"/>
          <p14:tracePt t="89897" x="9504363" y="4443413"/>
          <p14:tracePt t="89905" x="9490075" y="4443413"/>
          <p14:tracePt t="89913" x="9475788" y="4443413"/>
          <p14:tracePt t="89922" x="9463088" y="4443413"/>
          <p14:tracePt t="89929" x="9436100" y="4430713"/>
          <p14:tracePt t="89937" x="9421813" y="4430713"/>
          <p14:tracePt t="89946" x="9366250" y="4416425"/>
          <p14:tracePt t="89965" x="9324975" y="4402138"/>
          <p14:tracePt t="89969" x="9312275" y="4402138"/>
          <p14:tracePt t="89980" x="9285288" y="4402138"/>
          <p14:tracePt t="89986" x="9271000" y="4402138"/>
          <p14:tracePt t="89996" x="9256713" y="4402138"/>
          <p14:tracePt t="90001" x="9244013" y="4389438"/>
          <p14:tracePt t="90009" x="9229725" y="4389438"/>
          <p14:tracePt t="90020" x="9215438" y="4389438"/>
          <p14:tracePt t="90025" x="9202738" y="4389438"/>
          <p14:tracePt t="90033" x="9174163" y="4389438"/>
          <p14:tracePt t="90049" x="9161463" y="4402138"/>
          <p14:tracePt t="90057" x="9147175" y="4402138"/>
          <p14:tracePt t="90065" x="9147175" y="4416425"/>
          <p14:tracePt t="90073" x="9134475" y="4416425"/>
          <p14:tracePt t="90081" x="9120188" y="4430713"/>
          <p14:tracePt t="90091" x="9105900" y="4430713"/>
          <p14:tracePt t="90097" x="9105900" y="4443413"/>
          <p14:tracePt t="90106" x="9093200" y="4443413"/>
          <p14:tracePt t="90115" x="9093200" y="4457700"/>
          <p14:tracePt t="90122" x="9078913" y="4457700"/>
          <p14:tracePt t="90155" x="9078913" y="4471988"/>
          <p14:tracePt t="90180" x="9078913" y="4484688"/>
          <p14:tracePt t="90188" x="9064625" y="4498975"/>
          <p14:tracePt t="90197" x="9064625" y="4513263"/>
          <p14:tracePt t="90204" x="9064625" y="4525963"/>
          <p14:tracePt t="90220" x="9064625" y="4540250"/>
          <p14:tracePt t="90230" x="9064625" y="4552950"/>
          <p14:tracePt t="90236" x="9078913" y="4567238"/>
          <p14:tracePt t="90251" x="9078913" y="4581525"/>
          <p14:tracePt t="90267" x="9093200" y="4581525"/>
          <p14:tracePt t="90283" x="9093200" y="4594225"/>
          <p14:tracePt t="90291" x="9105900" y="4594225"/>
          <p14:tracePt t="90301" x="9120188" y="4608513"/>
          <p14:tracePt t="90309" x="9120188" y="4622800"/>
          <p14:tracePt t="90316" x="9147175" y="4622800"/>
          <p14:tracePt t="90324" x="9161463" y="4635500"/>
          <p14:tracePt t="90332" x="9174163" y="4664075"/>
          <p14:tracePt t="90347" x="9202738" y="4676775"/>
          <p14:tracePt t="90356" x="9215438" y="4691063"/>
          <p14:tracePt t="90364" x="9244013" y="4705350"/>
          <p14:tracePt t="90372" x="9271000" y="4718050"/>
          <p14:tracePt t="90382" x="9285288" y="4732338"/>
          <p14:tracePt t="90388" x="9297988" y="4732338"/>
          <p14:tracePt t="90395" x="9324975" y="4745038"/>
          <p14:tracePt t="90414" x="9339263" y="4745038"/>
          <p14:tracePt t="90421" x="9353550" y="4745038"/>
          <p14:tracePt t="90430" x="9366250" y="4745038"/>
          <p14:tracePt t="90438" x="9394825" y="4759325"/>
          <p14:tracePt t="90448" x="9407525" y="4759325"/>
          <p14:tracePt t="90454" x="9436100" y="4759325"/>
          <p14:tracePt t="90469" x="9463088" y="4759325"/>
          <p14:tracePt t="90481" x="9475788" y="4773613"/>
          <p14:tracePt t="90485" x="9504363" y="4773613"/>
          <p14:tracePt t="90495" x="9531350" y="4773613"/>
          <p14:tracePt t="90501" x="9545638" y="4773613"/>
          <p14:tracePt t="90519" x="9558338" y="4773613"/>
          <p14:tracePt t="90526" x="9572625" y="4773613"/>
          <p14:tracePt t="90534" x="9586913" y="4773613"/>
          <p14:tracePt t="90543" x="9599613" y="4773613"/>
          <p14:tracePt t="90568" x="9613900" y="4773613"/>
          <p14:tracePt t="90589" x="9628188" y="4773613"/>
          <p14:tracePt t="90597" x="9640888" y="4773613"/>
          <p14:tracePt t="90613" x="9655175" y="4773613"/>
          <p14:tracePt t="90631" x="9667875" y="4773613"/>
          <p14:tracePt t="90656" x="9682163" y="4773613"/>
          <p14:tracePt t="90662" x="9696450" y="4773613"/>
          <p14:tracePt t="90692" x="9709150" y="4773613"/>
          <p14:tracePt t="90703" x="9723438" y="4773613"/>
          <p14:tracePt t="90808" x="9737725" y="4773613"/>
          <p14:tracePt t="90840" x="9737725" y="4759325"/>
          <p14:tracePt t="90880" x="9750425" y="4759325"/>
          <p14:tracePt t="90895" x="9750425" y="4745038"/>
          <p14:tracePt t="91196" x="9764713" y="4745038"/>
          <p14:tracePt t="91404" x="9779000" y="4745038"/>
          <p14:tracePt t="91460" x="0" y="0"/>
        </p14:tracePtLst>
        <p14:tracePtLst>
          <p14:tracePt t="98990" x="7926388" y="6597650"/>
          <p14:tracePt t="98996" x="7913688" y="6583363"/>
          <p14:tracePt t="99002" x="7885113" y="6570663"/>
          <p14:tracePt t="99010" x="7858125" y="6556375"/>
          <p14:tracePt t="99018" x="7831138" y="6556375"/>
          <p14:tracePt t="99027" x="7789863" y="6542088"/>
          <p14:tracePt t="99033" x="7775575" y="6529388"/>
          <p14:tracePt t="99041" x="7734300" y="6515100"/>
          <p14:tracePt t="99049" x="7707313" y="6515100"/>
          <p14:tracePt t="99058" x="7639050" y="6500813"/>
          <p14:tracePt t="99065" x="7597775" y="6488113"/>
          <p14:tracePt t="99073" x="7570788" y="6473825"/>
          <p14:tracePt t="99082" x="7488238" y="6446838"/>
          <p14:tracePt t="99090" x="7446963" y="6432550"/>
          <p14:tracePt t="99098" x="7378700" y="6432550"/>
          <p14:tracePt t="99106" x="7337425" y="6419850"/>
          <p14:tracePt t="99114" x="7296150" y="6419850"/>
          <p14:tracePt t="99122" x="7240588" y="6419850"/>
          <p14:tracePt t="99131" x="7227888" y="6419850"/>
          <p14:tracePt t="99137" x="7199313" y="6419850"/>
          <p14:tracePt t="99147" x="7172325" y="6419850"/>
          <p14:tracePt t="99153" x="7159625" y="6419850"/>
          <p14:tracePt t="99164" x="7145338" y="6419850"/>
          <p14:tracePt t="99169" x="7118350" y="6419850"/>
          <p14:tracePt t="99186" x="7104063" y="6419850"/>
          <p14:tracePt t="99200" x="7089775" y="6419850"/>
          <p14:tracePt t="99202" x="7048500" y="6419850"/>
          <p14:tracePt t="99213" x="7021513" y="6432550"/>
          <p14:tracePt t="99219" x="6980238" y="6432550"/>
          <p14:tracePt t="99229" x="6953250" y="6432550"/>
          <p14:tracePt t="99235" x="6926263" y="6432550"/>
          <p14:tracePt t="99243" x="6856413" y="6459538"/>
          <p14:tracePt t="99251" x="6843713" y="6459538"/>
          <p14:tracePt t="99260" x="6816725" y="6473825"/>
          <p14:tracePt t="99267" x="6802438" y="6488113"/>
          <p14:tracePt t="99275" x="6788150" y="6488113"/>
          <p14:tracePt t="99283" x="6761163" y="6515100"/>
          <p14:tracePt t="99291" x="6761163" y="6529388"/>
          <p14:tracePt t="99301" x="6746875" y="6542088"/>
          <p14:tracePt t="99307" x="6746875" y="6556375"/>
          <p14:tracePt t="99315" x="6746875" y="6570663"/>
          <p14:tracePt t="99323" x="6746875" y="6583363"/>
          <p14:tracePt t="99331" x="6746875" y="6597650"/>
          <p14:tracePt t="99341" x="6746875" y="6610350"/>
          <p14:tracePt t="99347" x="6746875" y="6624638"/>
          <p14:tracePt t="99355" x="6746875" y="6638925"/>
          <p14:tracePt t="99363" x="6761163" y="6651625"/>
          <p14:tracePt t="99371" x="6775450" y="6665913"/>
          <p14:tracePt t="99383" x="6788150" y="6692900"/>
          <p14:tracePt t="99387" x="6802438" y="6721475"/>
          <p14:tracePt t="99396" x="6829425" y="6748463"/>
          <p14:tracePt t="99403" x="6856413" y="6775450"/>
          <p14:tracePt t="99414" x="6897688" y="6802438"/>
          <p14:tracePt t="99723" x="9380538" y="6843713"/>
          <p14:tracePt t="99729" x="9394825" y="6831013"/>
          <p14:tracePt t="99737" x="9407525" y="6816725"/>
          <p14:tracePt t="99747" x="9421813" y="6802438"/>
          <p14:tracePt t="99758" x="9448800" y="6789738"/>
          <p14:tracePt t="99762" x="9448800" y="6775450"/>
          <p14:tracePt t="99771" x="9463088" y="6775450"/>
          <p14:tracePt t="99779" x="9475788" y="6762750"/>
          <p14:tracePt t="99788" x="9490075" y="6748463"/>
          <p14:tracePt t="99795" x="9504363" y="6748463"/>
          <p14:tracePt t="99803" x="9504363" y="6734175"/>
          <p14:tracePt t="99812" x="9517063" y="6734175"/>
          <p14:tracePt t="99821" x="9531350" y="6721475"/>
          <p14:tracePt t="99829" x="9531350" y="6707188"/>
          <p14:tracePt t="99835" x="9545638" y="6707188"/>
          <p14:tracePt t="99843" x="9558338" y="6707188"/>
          <p14:tracePt t="99852" x="9558338" y="6692900"/>
          <p14:tracePt t="99859" x="9572625" y="6692900"/>
          <p14:tracePt t="99876" x="9586913" y="6692900"/>
          <p14:tracePt t="99884" x="9586913" y="6680200"/>
          <p14:tracePt t="99899" x="9599613" y="6680200"/>
          <p14:tracePt t="99963" x="9599613" y="6665913"/>
          <p14:tracePt t="99971" x="9613900" y="6651625"/>
          <p14:tracePt t="99989" x="9613900" y="6638925"/>
          <p14:tracePt t="99995" x="9613900" y="6624638"/>
          <p14:tracePt t="100004" x="9613900" y="6610350"/>
          <p14:tracePt t="100012" x="9613900" y="6597650"/>
          <p14:tracePt t="100022" x="9586913" y="6570663"/>
          <p14:tracePt t="100028" x="9572625" y="6542088"/>
          <p14:tracePt t="100037" x="9558338" y="6529388"/>
          <p14:tracePt t="100045" x="9531350" y="6500813"/>
          <p14:tracePt t="100054" x="9504363" y="6488113"/>
          <p14:tracePt t="100062" x="9475788" y="6473825"/>
          <p14:tracePt t="100069" x="9448800" y="6459538"/>
          <p14:tracePt t="100078" x="9421813" y="6446838"/>
          <p14:tracePt t="100086" x="9380538" y="6419850"/>
          <p14:tracePt t="100093" x="9339263" y="6405563"/>
          <p14:tracePt t="100101" x="9297988" y="6405563"/>
          <p14:tracePt t="100109" x="9244013" y="6391275"/>
          <p14:tracePt t="100118" x="9188450" y="6378575"/>
          <p14:tracePt t="100125" x="9120188" y="6364288"/>
          <p14:tracePt t="100133" x="9078913" y="6364288"/>
          <p14:tracePt t="100141" x="8996363" y="6350000"/>
          <p14:tracePt t="100151" x="8901113" y="6337300"/>
          <p14:tracePt t="100157" x="8845550" y="6323013"/>
          <p14:tracePt t="100165" x="8777288" y="6323013"/>
          <p14:tracePt t="100174" x="8667750" y="6323013"/>
          <p14:tracePt t="100181" x="8599488" y="6308725"/>
          <p14:tracePt t="100189" x="8543925" y="6308725"/>
          <p14:tracePt t="100197" x="8475663" y="6308725"/>
          <p14:tracePt t="100205" x="8420100" y="6308725"/>
          <p14:tracePt t="100213" x="8366125" y="6308725"/>
          <p14:tracePt t="100225" x="8297863" y="6308725"/>
          <p14:tracePt t="100231" x="8242300" y="6308725"/>
          <p14:tracePt t="100237" x="8186738" y="6308725"/>
          <p14:tracePt t="100245" x="8132763" y="6308725"/>
          <p14:tracePt t="100256" x="8077200" y="6308725"/>
          <p14:tracePt t="100262" x="8023225" y="6308725"/>
          <p14:tracePt t="100269" x="7967663" y="6323013"/>
          <p14:tracePt t="100278" x="7926388" y="6337300"/>
          <p14:tracePt t="100285" x="7899400" y="6337300"/>
          <p14:tracePt t="100293" x="7858125" y="6350000"/>
          <p14:tracePt t="100301" x="7831138" y="6364288"/>
          <p14:tracePt t="100309" x="7816850" y="6364288"/>
          <p14:tracePt t="100319" x="7789863" y="6378575"/>
          <p14:tracePt t="100325" x="7762875" y="6391275"/>
          <p14:tracePt t="100337" x="7748588" y="6391275"/>
          <p14:tracePt t="100344" x="7734300" y="6405563"/>
          <p14:tracePt t="100351" x="7721600" y="6419850"/>
          <p14:tracePt t="100359" x="7721600" y="6432550"/>
          <p14:tracePt t="100367" x="7707313" y="6446838"/>
          <p14:tracePt t="100377" x="7693025" y="6459538"/>
          <p14:tracePt t="100383" x="7693025" y="6473825"/>
          <p14:tracePt t="100391" x="7693025" y="6488113"/>
          <p14:tracePt t="100399" x="7680325" y="6500813"/>
          <p14:tracePt t="100408" x="7666038" y="6515100"/>
          <p14:tracePt t="100416" x="7666038" y="6529388"/>
          <p14:tracePt t="100423" x="7666038" y="6542088"/>
          <p14:tracePt t="100431" x="7653338" y="6556375"/>
          <p14:tracePt t="100439" x="7639050" y="6583363"/>
          <p14:tracePt t="100447" x="7639050" y="6597650"/>
          <p14:tracePt t="100464" x="7624763" y="6610350"/>
          <p14:tracePt t="100471" x="7624763" y="6624638"/>
          <p14:tracePt t="100479" x="7624763" y="6638925"/>
          <p14:tracePt t="100487" x="7624763" y="6651625"/>
          <p14:tracePt t="100503" x="7624763" y="6665913"/>
          <p14:tracePt t="100519" x="7624763" y="6680200"/>
          <p14:tracePt t="100528" x="7624763" y="6692900"/>
          <p14:tracePt t="100535" x="7624763" y="6707188"/>
          <p14:tracePt t="100543" x="7624763" y="6721475"/>
          <p14:tracePt t="100551" x="7624763" y="6734175"/>
          <p14:tracePt t="100559" x="7624763" y="6748463"/>
          <p14:tracePt t="100567" x="7624763" y="6775450"/>
          <p14:tracePt t="100575" x="7624763" y="6789738"/>
          <p14:tracePt t="100583" x="7624763" y="6802438"/>
          <p14:tracePt t="100591" x="7624763" y="6816725"/>
          <p14:tracePt t="100601" x="7624763" y="6831013"/>
          <p14:tracePt t="100607" x="7639050" y="6843713"/>
          <p14:tracePt t="101333" x="9779000" y="6843713"/>
          <p14:tracePt t="101616" x="9791700" y="6831013"/>
          <p14:tracePt t="101662" x="9791700" y="6816725"/>
          <p14:tracePt t="101746" x="9805988" y="6816725"/>
          <p14:tracePt t="101770" x="9805988" y="6802438"/>
          <p14:tracePt t="101798" x="9805988" y="6789738"/>
          <p14:tracePt t="101814" x="9818688" y="6789738"/>
          <p14:tracePt t="101830" x="9818688" y="6775450"/>
          <p14:tracePt t="101854" x="9818688" y="6762750"/>
          <p14:tracePt t="101878" x="9818688" y="6748463"/>
          <p14:tracePt t="101896" x="9818688" y="6734175"/>
          <p14:tracePt t="101903" x="9818688" y="6721475"/>
          <p14:tracePt t="101918" x="9818688" y="6707188"/>
          <p14:tracePt t="101926" x="9818688" y="6692900"/>
          <p14:tracePt t="101934" x="9818688" y="6680200"/>
          <p14:tracePt t="101942" x="9818688" y="6665913"/>
          <p14:tracePt t="101959" x="9818688" y="6651625"/>
          <p14:tracePt t="101970" x="9818688" y="6638925"/>
          <p14:tracePt t="101975" x="9818688" y="6624638"/>
          <p14:tracePt t="101982" x="9832975" y="6610350"/>
          <p14:tracePt t="101989" x="9832975" y="6597650"/>
          <p14:tracePt t="101998" x="9832975" y="6583363"/>
          <p14:tracePt t="102009" x="9832975" y="6570663"/>
          <p14:tracePt t="102016" x="9847263" y="6570663"/>
          <p14:tracePt t="102026" x="9847263" y="6556375"/>
          <p14:tracePt t="102772" x="9859963" y="6556375"/>
          <p14:tracePt t="102780" x="9888538" y="6529388"/>
          <p14:tracePt t="102791" x="9929813" y="6500813"/>
          <p14:tracePt t="102796" x="9969500" y="6459538"/>
          <p14:tracePt t="102804" x="10010775" y="6391275"/>
          <p14:tracePt t="102813" x="10010775" y="6308725"/>
          <p14:tracePt t="102822" x="10010775" y="6186488"/>
          <p14:tracePt t="102829" x="9998075" y="6062663"/>
          <p14:tracePt t="102835" x="9942513" y="5870575"/>
          <p14:tracePt t="102847" x="9874250" y="5637213"/>
          <p14:tracePt t="102853" x="9818688" y="5430838"/>
          <p14:tracePt t="102865" x="9750425" y="5129213"/>
          <p14:tracePt t="102868" x="9667875" y="4786313"/>
          <p14:tracePt t="102882" x="9599613" y="4443413"/>
          <p14:tracePt t="102887" x="9531350" y="4114800"/>
          <p14:tracePt t="102894" x="9463088" y="3827463"/>
          <p14:tracePt t="102902" x="9380538" y="3470275"/>
          <p14:tracePt t="102910" x="9312275" y="3168650"/>
          <p14:tracePt t="102918" x="9202738" y="2784475"/>
          <p14:tracePt t="102929" x="9093200" y="2455863"/>
          <p14:tracePt t="102934" x="8913813" y="2043113"/>
          <p14:tracePt t="102944" x="8721725" y="1619250"/>
          <p14:tracePt t="102950" x="8488363" y="1179513"/>
          <p14:tracePt t="102966" x="7940675" y="315913"/>
          <p14:tracePt t="116806" x="0" y="0"/>
        </p14:tracePtLst>
      </p14:laserTrace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lstStyle/>
          <a:p>
            <a:r>
              <a:rPr lang="en-US" dirty="0"/>
              <a:t>EPP Project Page: fitting</a:t>
            </a:r>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3309672" cy="3416320"/>
          </a:xfrm>
          <a:prstGeom prst="rect">
            <a:avLst/>
          </a:prstGeom>
          <a:noFill/>
        </p:spPr>
        <p:txBody>
          <a:bodyPr wrap="square" rtlCol="0">
            <a:spAutoFit/>
          </a:bodyPr>
          <a:lstStyle/>
          <a:p>
            <a:r>
              <a:rPr lang="en-US" dirty="0">
                <a:solidFill>
                  <a:schemeClr val="bg1"/>
                </a:solidFill>
              </a:rPr>
              <a:t>For each sub-population</a:t>
            </a:r>
          </a:p>
          <a:p>
            <a:pPr marL="342900" indent="-342900">
              <a:buFont typeface="+mj-lt"/>
              <a:buAutoNum type="arabicPeriod"/>
            </a:pPr>
            <a:r>
              <a:rPr lang="en-US" dirty="0">
                <a:solidFill>
                  <a:schemeClr val="bg1"/>
                </a:solidFill>
              </a:rPr>
              <a:t>Click on the sub-population in the National Epidemic Structure</a:t>
            </a:r>
          </a:p>
          <a:p>
            <a:pPr marL="342900" indent="-342900">
              <a:buFont typeface="+mj-lt"/>
              <a:buAutoNum type="arabicPeriod"/>
            </a:pPr>
            <a:r>
              <a:rPr lang="en-US" dirty="0">
                <a:solidFill>
                  <a:schemeClr val="bg1"/>
                </a:solidFill>
              </a:rPr>
              <a:t>Select a model </a:t>
            </a:r>
          </a:p>
          <a:p>
            <a:pPr marL="342900" indent="-342900">
              <a:buFont typeface="+mj-lt"/>
              <a:buAutoNum type="arabicPeriod"/>
            </a:pPr>
            <a:r>
              <a:rPr lang="en-US" dirty="0">
                <a:solidFill>
                  <a:schemeClr val="bg1"/>
                </a:solidFill>
              </a:rPr>
              <a:t>Set for a national projection</a:t>
            </a:r>
          </a:p>
          <a:p>
            <a:br>
              <a:rPr lang="en-US" dirty="0">
                <a:solidFill>
                  <a:schemeClr val="bg1"/>
                </a:solidFill>
              </a:rPr>
            </a:br>
            <a:r>
              <a:rPr lang="en-US" dirty="0">
                <a:solidFill>
                  <a:schemeClr val="bg1"/>
                </a:solidFill>
              </a:rPr>
              <a:t>After completing this</a:t>
            </a:r>
          </a:p>
          <a:p>
            <a:pPr marL="342900" indent="-342900">
              <a:buFont typeface="+mj-lt"/>
              <a:buAutoNum type="arabicPeriod" startAt="4"/>
            </a:pPr>
            <a:r>
              <a:rPr lang="en-US" dirty="0">
                <a:solidFill>
                  <a:schemeClr val="bg1"/>
                </a:solidFill>
              </a:rPr>
              <a:t>Click ‘Fit All’</a:t>
            </a:r>
          </a:p>
          <a:p>
            <a:pPr marL="342900" indent="-342900">
              <a:buFont typeface="+mj-lt"/>
              <a:buAutoNum type="arabicPeriod" startAt="4"/>
            </a:pPr>
            <a:r>
              <a:rPr lang="en-US" dirty="0">
                <a:solidFill>
                  <a:schemeClr val="bg1"/>
                </a:solidFill>
              </a:rPr>
              <a:t>When fitting is done, click ‘Save All’</a:t>
            </a:r>
          </a:p>
          <a:p>
            <a:endParaRPr lang="en-US" dirty="0">
              <a:solidFill>
                <a:schemeClr val="bg1"/>
              </a:solidFill>
            </a:endParaRP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3" name="Group 2">
            <a:extLst>
              <a:ext uri="{FF2B5EF4-FFF2-40B4-BE49-F238E27FC236}">
                <a16:creationId xmlns:a16="http://schemas.microsoft.com/office/drawing/2014/main" id="{877F95BB-D66C-46D6-B0AB-EC954393288C}"/>
              </a:ext>
            </a:extLst>
          </p:cNvPr>
          <p:cNvGrpSpPr/>
          <p:nvPr/>
        </p:nvGrpSpPr>
        <p:grpSpPr>
          <a:xfrm>
            <a:off x="3562591" y="493721"/>
            <a:ext cx="8425370" cy="5591986"/>
            <a:chOff x="3562591" y="493721"/>
            <a:chExt cx="8425370" cy="5591986"/>
          </a:xfrm>
        </p:grpSpPr>
        <p:pic>
          <p:nvPicPr>
            <p:cNvPr id="15" name="Picture 14">
              <a:extLst>
                <a:ext uri="{FF2B5EF4-FFF2-40B4-BE49-F238E27FC236}">
                  <a16:creationId xmlns:a16="http://schemas.microsoft.com/office/drawing/2014/main" id="{800E14EF-1B7E-4157-9528-E4DD4FC08FBA}"/>
                </a:ext>
              </a:extLst>
            </p:cNvPr>
            <p:cNvPicPr>
              <a:picLocks noChangeAspect="1"/>
            </p:cNvPicPr>
            <p:nvPr/>
          </p:nvPicPr>
          <p:blipFill>
            <a:blip r:embed="rId4"/>
            <a:stretch>
              <a:fillRect/>
            </a:stretch>
          </p:blipFill>
          <p:spPr>
            <a:xfrm>
              <a:off x="3562591" y="493721"/>
              <a:ext cx="8425370" cy="5591986"/>
            </a:xfrm>
            <a:prstGeom prst="rect">
              <a:avLst/>
            </a:prstGeom>
          </p:spPr>
        </p:pic>
        <p:sp>
          <p:nvSpPr>
            <p:cNvPr id="10" name="TextBox 9">
              <a:extLst>
                <a:ext uri="{FF2B5EF4-FFF2-40B4-BE49-F238E27FC236}">
                  <a16:creationId xmlns:a16="http://schemas.microsoft.com/office/drawing/2014/main" id="{4F3911DD-7D81-4E09-A765-61AE8325D4F4}"/>
                </a:ext>
              </a:extLst>
            </p:cNvPr>
            <p:cNvSpPr txBox="1"/>
            <p:nvPr/>
          </p:nvSpPr>
          <p:spPr>
            <a:xfrm>
              <a:off x="10793152" y="1796988"/>
              <a:ext cx="325315" cy="523220"/>
            </a:xfrm>
            <a:prstGeom prst="rect">
              <a:avLst/>
            </a:prstGeom>
            <a:noFill/>
          </p:spPr>
          <p:txBody>
            <a:bodyPr wrap="square" rtlCol="0">
              <a:spAutoFit/>
            </a:bodyPr>
            <a:lstStyle/>
            <a:p>
              <a:r>
                <a:rPr lang="en-US" sz="2800" dirty="0">
                  <a:solidFill>
                    <a:srgbClr val="FF0000"/>
                  </a:solidFill>
                </a:rPr>
                <a:t>1</a:t>
              </a:r>
            </a:p>
          </p:txBody>
        </p:sp>
        <p:sp>
          <p:nvSpPr>
            <p:cNvPr id="11" name="TextBox 10">
              <a:extLst>
                <a:ext uri="{FF2B5EF4-FFF2-40B4-BE49-F238E27FC236}">
                  <a16:creationId xmlns:a16="http://schemas.microsoft.com/office/drawing/2014/main" id="{D4F40A54-DBC9-4D9C-A0FE-632A0C6672BD}"/>
                </a:ext>
              </a:extLst>
            </p:cNvPr>
            <p:cNvSpPr txBox="1"/>
            <p:nvPr/>
          </p:nvSpPr>
          <p:spPr>
            <a:xfrm>
              <a:off x="4089208" y="862227"/>
              <a:ext cx="325315" cy="523220"/>
            </a:xfrm>
            <a:prstGeom prst="rect">
              <a:avLst/>
            </a:prstGeom>
            <a:noFill/>
          </p:spPr>
          <p:txBody>
            <a:bodyPr wrap="square" rtlCol="0">
              <a:spAutoFit/>
            </a:bodyPr>
            <a:lstStyle/>
            <a:p>
              <a:r>
                <a:rPr lang="en-US" sz="2800" dirty="0">
                  <a:solidFill>
                    <a:srgbClr val="FF0000"/>
                  </a:solidFill>
                </a:rPr>
                <a:t>2</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247126" y="2362698"/>
              <a:ext cx="325315" cy="523220"/>
            </a:xfrm>
            <a:prstGeom prst="rect">
              <a:avLst/>
            </a:prstGeom>
            <a:noFill/>
          </p:spPr>
          <p:txBody>
            <a:bodyPr wrap="square" rtlCol="0">
              <a:spAutoFit/>
            </a:bodyPr>
            <a:lstStyle/>
            <a:p>
              <a:r>
                <a:rPr lang="en-US" sz="2800" dirty="0">
                  <a:solidFill>
                    <a:srgbClr val="FF0000"/>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5572441" y="1467833"/>
              <a:ext cx="325315" cy="523220"/>
            </a:xfrm>
            <a:prstGeom prst="rect">
              <a:avLst/>
            </a:prstGeom>
            <a:noFill/>
          </p:spPr>
          <p:txBody>
            <a:bodyPr wrap="square" rtlCol="0">
              <a:spAutoFit/>
            </a:bodyPr>
            <a:lstStyle/>
            <a:p>
              <a:r>
                <a:rPr lang="en-US" sz="2800" dirty="0">
                  <a:solidFill>
                    <a:srgbClr val="FF0000"/>
                  </a:solidFill>
                </a:rPr>
                <a:t>4</a:t>
              </a:r>
            </a:p>
          </p:txBody>
        </p:sp>
        <p:sp>
          <p:nvSpPr>
            <p:cNvPr id="14" name="TextBox 13">
              <a:extLst>
                <a:ext uri="{FF2B5EF4-FFF2-40B4-BE49-F238E27FC236}">
                  <a16:creationId xmlns:a16="http://schemas.microsoft.com/office/drawing/2014/main" id="{AD084567-C6A3-4841-90D6-9780993F290D}"/>
                </a:ext>
              </a:extLst>
            </p:cNvPr>
            <p:cNvSpPr txBox="1"/>
            <p:nvPr/>
          </p:nvSpPr>
          <p:spPr>
            <a:xfrm>
              <a:off x="10261459" y="5463410"/>
              <a:ext cx="325315" cy="523220"/>
            </a:xfrm>
            <a:prstGeom prst="rect">
              <a:avLst/>
            </a:prstGeom>
            <a:noFill/>
          </p:spPr>
          <p:txBody>
            <a:bodyPr wrap="square" rtlCol="0">
              <a:spAutoFit/>
            </a:bodyPr>
            <a:lstStyle/>
            <a:p>
              <a:r>
                <a:rPr lang="en-US" sz="2800" dirty="0">
                  <a:solidFill>
                    <a:srgbClr val="FF0000"/>
                  </a:solidFill>
                </a:rPr>
                <a:t>5</a:t>
              </a:r>
            </a:p>
          </p:txBody>
        </p:sp>
      </p:grpSp>
    </p:spTree>
    <p:extLst>
      <p:ext uri="{BB962C8B-B14F-4D97-AF65-F5344CB8AC3E}">
        <p14:creationId xmlns:p14="http://schemas.microsoft.com/office/powerpoint/2010/main" val="2739463817"/>
      </p:ext>
    </p:extLst>
  </p:cSld>
  <p:clrMapOvr>
    <a:masterClrMapping/>
  </p:clrMapOvr>
  <mc:AlternateContent xmlns:mc="http://schemas.openxmlformats.org/markup-compatibility/2006">
    <mc:Choice xmlns:p14="http://schemas.microsoft.com/office/powerpoint/2010/main" Requires="p14">
      <p:transition spd="slow" p14:dur="2000" advTm="103312"/>
    </mc:Choice>
    <mc:Fallback>
      <p:transition spd="slow" advTm="103312"/>
    </mc:Fallback>
  </mc:AlternateContent>
  <p:extLst>
    <p:ext uri="{3A86A75C-4F4B-4683-9AE1-C65F6400EC91}">
      <p14:laserTraceLst xmlns:p14="http://schemas.microsoft.com/office/powerpoint/2010/main">
        <p14:tracePtLst>
          <p14:tracePt t="9701" x="12014200" y="1001713"/>
          <p14:tracePt t="9744" x="11999913" y="1001713"/>
          <p14:tracePt t="9776" x="11985625" y="1001713"/>
          <p14:tracePt t="9784" x="11985625" y="987425"/>
          <p14:tracePt t="9800" x="11972925" y="987425"/>
          <p14:tracePt t="9816" x="11958638" y="987425"/>
          <p14:tracePt t="9824" x="11944350" y="973138"/>
          <p14:tracePt t="9833" x="11931650" y="973138"/>
          <p14:tracePt t="9840" x="11917363" y="960438"/>
          <p14:tracePt t="9848" x="11890375" y="960438"/>
          <p14:tracePt t="9856" x="11863388" y="946150"/>
          <p14:tracePt t="9865" x="11834813" y="946150"/>
          <p14:tracePt t="9872" x="11780838" y="933450"/>
          <p14:tracePt t="9880" x="11739563" y="919163"/>
          <p14:tracePt t="9888" x="11698288" y="904875"/>
          <p14:tracePt t="9898" x="11642725" y="904875"/>
          <p14:tracePt t="9904" x="11603038" y="904875"/>
          <p14:tracePt t="9912" x="11547475" y="904875"/>
          <p14:tracePt t="9922" x="11450638" y="904875"/>
          <p14:tracePt t="9931" x="11396663" y="904875"/>
          <p14:tracePt t="9938" x="11341100" y="904875"/>
          <p14:tracePt t="9943" x="11287125" y="904875"/>
          <p14:tracePt t="9962" x="11136313" y="933450"/>
          <p14:tracePt t="9969" x="11080750" y="946150"/>
          <p14:tracePt t="9977" x="11026775" y="960438"/>
          <p14:tracePt t="9988" x="10985500" y="973138"/>
          <p14:tracePt t="9992" x="10929938" y="973138"/>
          <p14:tracePt t="10002" x="10875963" y="987425"/>
          <p14:tracePt t="10008" x="10766425" y="1001713"/>
          <p14:tracePt t="10019" x="10725150" y="1001713"/>
          <p14:tracePt t="10027" x="10683875" y="1014413"/>
          <p14:tracePt t="10034" x="10642600" y="1014413"/>
          <p14:tracePt t="10042" x="10601325" y="1028700"/>
          <p14:tracePt t="10051" x="10574338" y="1028700"/>
          <p14:tracePt t="10058" x="10545763" y="1042988"/>
          <p14:tracePt t="10066" x="10533063" y="1042988"/>
          <p14:tracePt t="10074" x="10491788" y="1069975"/>
          <p14:tracePt t="10082" x="10477500" y="1084263"/>
          <p14:tracePt t="10090" x="10450513" y="1111250"/>
          <p14:tracePt t="10099" x="10394950" y="1165225"/>
          <p14:tracePt t="10106" x="10367963" y="1206500"/>
          <p14:tracePt t="10114" x="10312400" y="1262063"/>
          <p14:tracePt t="10122" x="10258425" y="1330325"/>
          <p14:tracePt t="10131" x="10190163" y="1398588"/>
          <p14:tracePt t="10138" x="10161588" y="1427163"/>
          <p14:tracePt t="10146" x="10121900" y="1495425"/>
          <p14:tracePt t="10154" x="10093325" y="1522413"/>
          <p14:tracePt t="10163" x="10052050" y="1577975"/>
          <p14:tracePt t="10172" x="10025063" y="1631950"/>
          <p14:tracePt t="10178" x="10010775" y="1658938"/>
          <p14:tracePt t="10189" x="9998075" y="1700213"/>
          <p14:tracePt t="10194" x="9998075" y="1714500"/>
          <p14:tracePt t="10204" x="9983788" y="1755775"/>
          <p14:tracePt t="10210" x="9983788" y="1782763"/>
          <p14:tracePt t="10220" x="9969500" y="1824038"/>
          <p14:tracePt t="10226" x="9969500" y="1865313"/>
          <p14:tracePt t="10234" x="9983788" y="1947863"/>
          <p14:tracePt t="10241" x="10010775" y="2043113"/>
          <p14:tracePt t="10252" x="10052050" y="2152650"/>
          <p14:tracePt t="10257" x="10107613" y="2263775"/>
          <p14:tracePt t="10267" x="10148888" y="2359025"/>
          <p14:tracePt t="10273" x="10175875" y="2414588"/>
          <p14:tracePt t="10284" x="10244138" y="2509838"/>
          <p14:tracePt t="10289" x="10299700" y="2592388"/>
          <p14:tracePt t="10299" x="10367963" y="2674938"/>
          <p14:tracePt t="10305" x="10394950" y="2701925"/>
          <p14:tracePt t="10316" x="10463213" y="2770188"/>
          <p14:tracePt t="10321" x="10545763" y="2811463"/>
          <p14:tracePt t="10331" x="10574338" y="2825750"/>
          <p14:tracePt t="10339" x="10683875" y="2852738"/>
          <p14:tracePt t="10347" x="10752138" y="2852738"/>
          <p14:tracePt t="10355" x="10820400" y="2852738"/>
          <p14:tracePt t="10363" x="10888663" y="2852738"/>
          <p14:tracePt t="10371" x="10971213" y="2852738"/>
          <p14:tracePt t="10379" x="11026775" y="2838450"/>
          <p14:tracePt t="10387" x="11095038" y="2825750"/>
          <p14:tracePt t="10395" x="11163300" y="2811463"/>
          <p14:tracePt t="10403" x="11218863" y="2784475"/>
          <p14:tracePt t="10411" x="11299825" y="2757488"/>
          <p14:tracePt t="10419" x="11369675" y="2743200"/>
          <p14:tracePt t="10427" x="11437938" y="2728913"/>
          <p14:tracePt t="10437" x="11520488" y="2701925"/>
          <p14:tracePt t="10443" x="11588750" y="2687638"/>
          <p14:tracePt t="10454" x="11630025" y="2674938"/>
          <p14:tracePt t="10459" x="11712575" y="2660650"/>
          <p14:tracePt t="10467" x="11753850" y="2647950"/>
          <p14:tracePt t="10475" x="11822113" y="2619375"/>
          <p14:tracePt t="10484" x="11863388" y="2606675"/>
          <p14:tracePt t="10491" x="11904663" y="2578100"/>
          <p14:tracePt t="10499" x="11958638" y="2536825"/>
          <p14:tracePt t="10507" x="11985625" y="2509838"/>
          <p14:tracePt t="10515" x="12014200" y="2482850"/>
          <p14:tracePt t="10524" x="12041188" y="2455863"/>
          <p14:tracePt t="10531" x="12055475" y="2441575"/>
          <p14:tracePt t="10541" x="12068175" y="2414588"/>
          <p14:tracePt t="10547" x="12082463" y="2373313"/>
          <p14:tracePt t="10555" x="12109450" y="2332038"/>
          <p14:tracePt t="10563" x="12109450" y="2276475"/>
          <p14:tracePt t="10571" x="12123738" y="2235200"/>
          <p14:tracePt t="10579" x="12136438" y="2193925"/>
          <p14:tracePt t="10589" x="12136438" y="2181225"/>
          <p14:tracePt t="10595" x="12136438" y="2125663"/>
          <p14:tracePt t="10605" x="12136438" y="2071688"/>
          <p14:tracePt t="10613" x="12136438" y="2030413"/>
          <p14:tracePt t="10623" x="12136438" y="2001838"/>
          <p14:tracePt t="10629" x="12136438" y="1947863"/>
          <p14:tracePt t="10637" x="12136438" y="1892300"/>
          <p14:tracePt t="10645" x="12123738" y="1865313"/>
          <p14:tracePt t="10653" x="12096750" y="1809750"/>
          <p14:tracePt t="10661" x="12082463" y="1782763"/>
          <p14:tracePt t="10669" x="12055475" y="1728788"/>
          <p14:tracePt t="10677" x="12026900" y="1687513"/>
          <p14:tracePt t="10685" x="12014200" y="1658938"/>
          <p14:tracePt t="10693" x="11985625" y="1631950"/>
          <p14:tracePt t="10701" x="11958638" y="1604963"/>
          <p14:tracePt t="10709" x="11931650" y="1577975"/>
          <p14:tracePt t="10717" x="11904663" y="1563688"/>
          <p14:tracePt t="10725" x="11876088" y="1536700"/>
          <p14:tracePt t="10733" x="11849100" y="1522413"/>
          <p14:tracePt t="10746" x="11822113" y="1508125"/>
          <p14:tracePt t="10750" x="11793538" y="1481138"/>
          <p14:tracePt t="10757" x="11766550" y="1466850"/>
          <p14:tracePt t="10765" x="11725275" y="1439863"/>
          <p14:tracePt t="10773" x="11684000" y="1412875"/>
          <p14:tracePt t="10781" x="11630025" y="1385888"/>
          <p14:tracePt t="10789" x="11561763" y="1330325"/>
          <p14:tracePt t="10797" x="11520488" y="1303338"/>
          <p14:tracePt t="10805" x="11479213" y="1276350"/>
          <p14:tracePt t="10813" x="11437938" y="1247775"/>
          <p14:tracePt t="10821" x="11396663" y="1220788"/>
          <p14:tracePt t="10829" x="11355388" y="1206500"/>
          <p14:tracePt t="10837" x="11328400" y="1179513"/>
          <p14:tracePt t="10845" x="11299825" y="1165225"/>
          <p14:tracePt t="10853" x="11272838" y="1152525"/>
          <p14:tracePt t="10861" x="11245850" y="1152525"/>
          <p14:tracePt t="10869" x="11218863" y="1138238"/>
          <p14:tracePt t="10879" x="11204575" y="1138238"/>
          <p14:tracePt t="10885" x="11177588" y="1123950"/>
          <p14:tracePt t="10895" x="11149013" y="1123950"/>
          <p14:tracePt t="10903" x="11136313" y="1123950"/>
          <p14:tracePt t="10911" x="11109325" y="1123950"/>
          <p14:tracePt t="10919" x="11080750" y="1123950"/>
          <p14:tracePt t="10927" x="11068050" y="1123950"/>
          <p14:tracePt t="10935" x="11026775" y="1138238"/>
          <p14:tracePt t="10946" x="10985500" y="1152525"/>
          <p14:tracePt t="10951" x="10971213" y="1152525"/>
          <p14:tracePt t="10960" x="10929938" y="1152525"/>
          <p14:tracePt t="10969" x="10888663" y="1152525"/>
          <p14:tracePt t="10977" x="10875963" y="1152525"/>
          <p14:tracePt t="10983" x="10820400" y="1152525"/>
          <p14:tracePt t="10991" x="10806113" y="1152525"/>
          <p14:tracePt t="10999" x="10752138" y="1152525"/>
          <p14:tracePt t="11007" x="10725150" y="1165225"/>
          <p14:tracePt t="11015" x="10669588" y="1165225"/>
          <p14:tracePt t="11023" x="10642600" y="1165225"/>
          <p14:tracePt t="11031" x="10601325" y="1165225"/>
          <p14:tracePt t="11039" x="10574338" y="1165225"/>
          <p14:tracePt t="11051" x="10560050" y="1179513"/>
          <p14:tracePt t="11055" x="10518775" y="1179513"/>
          <p14:tracePt t="11065" x="10491788" y="1193800"/>
          <p14:tracePt t="11071" x="10450513" y="1206500"/>
          <p14:tracePt t="11079" x="10436225" y="1206500"/>
          <p14:tracePt t="11087" x="10423525" y="1220788"/>
          <p14:tracePt t="11095" x="10382250" y="1235075"/>
          <p14:tracePt t="11103" x="10367963" y="1235075"/>
          <p14:tracePt t="11112" x="10353675" y="1247775"/>
          <p14:tracePt t="11119" x="10326688" y="1262063"/>
          <p14:tracePt t="11128" x="10312400" y="1262063"/>
          <p14:tracePt t="11135" x="10299700" y="1276350"/>
          <p14:tracePt t="11145" x="10285413" y="1276350"/>
          <p14:tracePt t="11151" x="10258425" y="1289050"/>
          <p14:tracePt t="11161" x="10244138" y="1289050"/>
          <p14:tracePt t="11179" x="10231438" y="1303338"/>
          <p14:tracePt t="11193" x="10217150" y="1316038"/>
          <p14:tracePt t="11201" x="10202863" y="1330325"/>
          <p14:tracePt t="11209" x="10190163" y="1344613"/>
          <p14:tracePt t="11217" x="10190163" y="1357313"/>
          <p14:tracePt t="11225" x="10175875" y="1357313"/>
          <p14:tracePt t="11233" x="10161588" y="1371600"/>
          <p14:tracePt t="11241" x="10161588" y="1385888"/>
          <p14:tracePt t="11249" x="10148888" y="1398588"/>
          <p14:tracePt t="11259" x="10134600" y="1412875"/>
          <p14:tracePt t="11265" x="10134600" y="1427163"/>
          <p14:tracePt t="11273" x="10121900" y="1439863"/>
          <p14:tracePt t="11281" x="10107613" y="1466850"/>
          <p14:tracePt t="11289" x="10107613" y="1481138"/>
          <p14:tracePt t="11297" x="10093325" y="1495425"/>
          <p14:tracePt t="11305" x="10093325" y="1508125"/>
          <p14:tracePt t="11313" x="10093325" y="1522413"/>
          <p14:tracePt t="11321" x="10093325" y="1549400"/>
          <p14:tracePt t="11329" x="10080625" y="1563688"/>
          <p14:tracePt t="11337" x="10080625" y="1577975"/>
          <p14:tracePt t="11345" x="10080625" y="1604963"/>
          <p14:tracePt t="11357" x="10080625" y="1631950"/>
          <p14:tracePt t="11365" x="10080625" y="1658938"/>
          <p14:tracePt t="11373" x="10080625" y="1687513"/>
          <p14:tracePt t="11397" x="10093325" y="1782763"/>
          <p14:tracePt t="11405" x="10093325" y="1797050"/>
          <p14:tracePt t="11413" x="10107613" y="1809750"/>
          <p14:tracePt t="11421" x="10107613" y="1824038"/>
          <p14:tracePt t="11429" x="10107613" y="1838325"/>
          <p14:tracePt t="11437" x="10121900" y="1838325"/>
          <p14:tracePt t="11445" x="10121900" y="1851025"/>
          <p14:tracePt t="11453" x="10134600" y="1865313"/>
          <p14:tracePt t="11463" x="10134600" y="1879600"/>
          <p14:tracePt t="11469" x="10148888" y="1892300"/>
          <p14:tracePt t="11479" x="10161588" y="1906588"/>
          <p14:tracePt t="11489" x="10190163" y="1947863"/>
          <p14:tracePt t="11496" x="10217150" y="1989138"/>
          <p14:tracePt t="11505" x="10244138" y="2016125"/>
          <p14:tracePt t="11510" x="10312400" y="2084388"/>
          <p14:tracePt t="11519" x="10353675" y="2112963"/>
          <p14:tracePt t="11527" x="10423525" y="2166938"/>
          <p14:tracePt t="11536" x="10463213" y="2193925"/>
          <p14:tracePt t="11544" x="10518775" y="2208213"/>
          <p14:tracePt t="11550" x="10587038" y="2235200"/>
          <p14:tracePt t="11560" x="10642600" y="2249488"/>
          <p14:tracePt t="11568" x="10696575" y="2263775"/>
          <p14:tracePt t="11576" x="10766425" y="2276475"/>
          <p14:tracePt t="11583" x="10834688" y="2290763"/>
          <p14:tracePt t="11591" x="10902950" y="2305050"/>
          <p14:tracePt t="11600" x="10971213" y="2305050"/>
          <p14:tracePt t="11607" x="11039475" y="2305050"/>
          <p14:tracePt t="11615" x="11109325" y="2305050"/>
          <p14:tracePt t="11623" x="11163300" y="2305050"/>
          <p14:tracePt t="11631" x="11204575" y="2305050"/>
          <p14:tracePt t="11639" x="11245850" y="2305050"/>
          <p14:tracePt t="11647" x="11287125" y="2276475"/>
          <p14:tracePt t="11655" x="11328400" y="2263775"/>
          <p14:tracePt t="11665" x="11355388" y="2235200"/>
          <p14:tracePt t="11671" x="11396663" y="2222500"/>
          <p14:tracePt t="11679" x="11423650" y="2193925"/>
          <p14:tracePt t="11691" x="11450638" y="2181225"/>
          <p14:tracePt t="11695" x="11491913" y="2152650"/>
          <p14:tracePt t="11703" x="11520488" y="2112963"/>
          <p14:tracePt t="11711" x="11561763" y="2084388"/>
          <p14:tracePt t="11719" x="11574463" y="2071688"/>
          <p14:tracePt t="11729" x="11603038" y="2030413"/>
          <p14:tracePt t="11735" x="11630025" y="1989138"/>
          <p14:tracePt t="11745" x="11642725" y="1974850"/>
          <p14:tracePt t="11751" x="11671300" y="1933575"/>
          <p14:tracePt t="11761" x="11671300" y="1906588"/>
          <p14:tracePt t="11769" x="11698288" y="1865313"/>
          <p14:tracePt t="11777" x="11698288" y="1838325"/>
          <p14:tracePt t="11785" x="11712575" y="1782763"/>
          <p14:tracePt t="11793" x="11725275" y="1770063"/>
          <p14:tracePt t="11802" x="11725275" y="1714500"/>
          <p14:tracePt t="11812" x="11739563" y="1687513"/>
          <p14:tracePt t="11817" x="11739563" y="1619250"/>
          <p14:tracePt t="11827" x="11739563" y="1590675"/>
          <p14:tracePt t="11835" x="11739563" y="1522413"/>
          <p14:tracePt t="11841" x="11739563" y="1481138"/>
          <p14:tracePt t="11849" x="11725275" y="1398588"/>
          <p14:tracePt t="11857" x="11725275" y="1357313"/>
          <p14:tracePt t="11865" x="11712575" y="1330325"/>
          <p14:tracePt t="11873" x="11698288" y="1276350"/>
          <p14:tracePt t="11881" x="11684000" y="1262063"/>
          <p14:tracePt t="11889" x="11684000" y="1235075"/>
          <p14:tracePt t="11897" x="11671300" y="1235075"/>
          <p14:tracePt t="11905" x="11671300" y="1220788"/>
          <p14:tracePt t="11913" x="11671300" y="1206500"/>
          <p14:tracePt t="11929" x="11657013" y="1206500"/>
          <p14:tracePt t="11939" x="11657013" y="1193800"/>
          <p14:tracePt t="11945" x="11642725" y="1193800"/>
          <p14:tracePt t="11956" x="11642725" y="1179513"/>
          <p14:tracePt t="11962" x="11630025" y="1179513"/>
          <p14:tracePt t="11973" x="11615738" y="1165225"/>
          <p14:tracePt t="11977" x="11603038" y="1152525"/>
          <p14:tracePt t="11987" x="11561763" y="1111250"/>
          <p14:tracePt t="11993" x="11533188" y="1084263"/>
          <p14:tracePt t="12003" x="11506200" y="1069975"/>
          <p14:tracePt t="12012" x="11479213" y="1042988"/>
          <p14:tracePt t="12017" x="11410950" y="1014413"/>
          <p14:tracePt t="12031" x="11369675" y="1001713"/>
          <p14:tracePt t="12036" x="11341100" y="987425"/>
          <p14:tracePt t="12041" x="11272838" y="960438"/>
          <p14:tracePt t="12049" x="11260138" y="946150"/>
          <p14:tracePt t="12064" x="11231563" y="946150"/>
          <p14:tracePt t="12069" x="11218863" y="933450"/>
          <p14:tracePt t="12077" x="11190288" y="933450"/>
          <p14:tracePt t="12083" x="11177588" y="933450"/>
          <p14:tracePt t="12091" x="11163300" y="933450"/>
          <p14:tracePt t="12100" x="11149013" y="919163"/>
          <p14:tracePt t="12107" x="11136313" y="919163"/>
          <p14:tracePt t="12116" x="11109325" y="919163"/>
          <p14:tracePt t="12123" x="11095038" y="919163"/>
          <p14:tracePt t="12133" x="11080750" y="919163"/>
          <p14:tracePt t="12139" x="11053763" y="919163"/>
          <p14:tracePt t="12148" x="11039475" y="919163"/>
          <p14:tracePt t="12155" x="11026775" y="919163"/>
          <p14:tracePt t="12164" x="10985500" y="919163"/>
          <p14:tracePt t="12171" x="10956925" y="919163"/>
          <p14:tracePt t="12179" x="10944225" y="919163"/>
          <p14:tracePt t="12187" x="10917238" y="919163"/>
          <p14:tracePt t="12195" x="10888663" y="919163"/>
          <p14:tracePt t="12203" x="10875963" y="919163"/>
          <p14:tracePt t="12211" x="10847388" y="933450"/>
          <p14:tracePt t="12219" x="10820400" y="946150"/>
          <p14:tracePt t="12228" x="10779125" y="960438"/>
          <p14:tracePt t="12235" x="10710863" y="987425"/>
          <p14:tracePt t="12243" x="10669588" y="1001713"/>
          <p14:tracePt t="12252" x="10642600" y="1014413"/>
          <p14:tracePt t="12260" x="10601325" y="1042988"/>
          <p14:tracePt t="12268" x="10574338" y="1042988"/>
          <p14:tracePt t="12276" x="10560050" y="1055688"/>
          <p14:tracePt t="12283" x="10533063" y="1069975"/>
          <p14:tracePt t="12291" x="10518775" y="1069975"/>
          <p14:tracePt t="12304" x="10504488" y="1084263"/>
          <p14:tracePt t="12307" x="10491788" y="1084263"/>
          <p14:tracePt t="12317" x="10477500" y="1096963"/>
          <p14:tracePt t="12328" x="10463213" y="1111250"/>
          <p14:tracePt t="12335" x="10450513" y="1111250"/>
          <p14:tracePt t="12341" x="10436225" y="1123950"/>
          <p14:tracePt t="12349" x="10423525" y="1138238"/>
          <p14:tracePt t="12357" x="10409238" y="1152525"/>
          <p14:tracePt t="12367" x="10394950" y="1165225"/>
          <p14:tracePt t="12373" x="10367963" y="1179513"/>
          <p14:tracePt t="12381" x="10353675" y="1193800"/>
          <p14:tracePt t="12389" x="10340975" y="1220788"/>
          <p14:tracePt t="12398" x="10326688" y="1235075"/>
          <p14:tracePt t="12405" x="10312400" y="1262063"/>
          <p14:tracePt t="12413" x="10299700" y="1276350"/>
          <p14:tracePt t="12421" x="10299700" y="1303338"/>
          <p14:tracePt t="12430" x="10299700" y="1344613"/>
          <p14:tracePt t="12437" x="10285413" y="1357313"/>
          <p14:tracePt t="12445" x="10285413" y="1385888"/>
          <p14:tracePt t="12453" x="10285413" y="1398588"/>
          <p14:tracePt t="12461" x="10285413" y="1412875"/>
          <p14:tracePt t="12469" x="10285413" y="1439863"/>
          <p14:tracePt t="12477" x="10285413" y="1466850"/>
          <p14:tracePt t="12485" x="10285413" y="1495425"/>
          <p14:tracePt t="12494" x="10299700" y="1536700"/>
          <p14:tracePt t="12504" x="10312400" y="1577975"/>
          <p14:tracePt t="12511" x="10326688" y="1619250"/>
          <p14:tracePt t="12517" x="10340975" y="1658938"/>
          <p14:tracePt t="12526" x="10353675" y="1714500"/>
          <p14:tracePt t="12541" x="10382250" y="1770063"/>
          <p14:tracePt t="12549" x="10409238" y="1809750"/>
          <p14:tracePt t="12557" x="10436225" y="1851025"/>
          <p14:tracePt t="12569" x="10477500" y="1892300"/>
          <p14:tracePt t="12573" x="10491788" y="1920875"/>
          <p14:tracePt t="12581" x="10518775" y="1933575"/>
          <p14:tracePt t="12591" x="10533063" y="1947863"/>
          <p14:tracePt t="12601" x="10545763" y="1962150"/>
          <p14:tracePt t="12615" x="10574338" y="1989138"/>
          <p14:tracePt t="12623" x="10601325" y="2016125"/>
          <p14:tracePt t="12632" x="10642600" y="2043113"/>
          <p14:tracePt t="12639" x="10696575" y="2084388"/>
          <p14:tracePt t="12647" x="10766425" y="2125663"/>
          <p14:tracePt t="12656" x="10834688" y="2166938"/>
          <p14:tracePt t="12664" x="10917238" y="2222500"/>
          <p14:tracePt t="12679" x="10998200" y="2263775"/>
          <p14:tracePt t="12692" x="11095038" y="2305050"/>
          <p14:tracePt t="12697" x="11190288" y="2332038"/>
          <p14:tracePt t="12703" x="11287125" y="2359025"/>
          <p14:tracePt t="12712" x="11369675" y="2386013"/>
          <p14:tracePt t="12719" x="11437938" y="2400300"/>
          <p14:tracePt t="12728" x="11506200" y="2414588"/>
          <p14:tracePt t="12744" x="11561763" y="2427288"/>
          <p14:tracePt t="12754" x="11615738" y="2427288"/>
          <p14:tracePt t="12760" x="11642725" y="2427288"/>
          <p14:tracePt t="12770" x="11671300" y="2427288"/>
          <p14:tracePt t="12776" x="11684000" y="2427288"/>
          <p14:tracePt t="12784" x="11698288" y="2427288"/>
          <p14:tracePt t="12791" x="11725275" y="2414588"/>
          <p14:tracePt t="12807" x="11753850" y="2386013"/>
          <p14:tracePt t="12815" x="11780838" y="2344738"/>
          <p14:tracePt t="12823" x="11822113" y="2290763"/>
          <p14:tracePt t="12833" x="11863388" y="2235200"/>
          <p14:tracePt t="12840" x="11917363" y="2193925"/>
          <p14:tracePt t="12847" x="11972925" y="2152650"/>
          <p14:tracePt t="12855" x="11999913" y="2112963"/>
          <p14:tracePt t="12873" x="12041188" y="2071688"/>
          <p14:tracePt t="12880" x="12055475" y="2043113"/>
          <p14:tracePt t="12889" x="12068175" y="2001838"/>
          <p14:tracePt t="12897" x="12068175" y="1962150"/>
          <p14:tracePt t="12905" x="12068175" y="1920875"/>
          <p14:tracePt t="12913" x="12068175" y="1879600"/>
          <p14:tracePt t="12921" x="12068175" y="1838325"/>
          <p14:tracePt t="12937" x="12041188" y="1797050"/>
          <p14:tracePt t="12945" x="12026900" y="1755775"/>
          <p14:tracePt t="12953" x="12014200" y="1714500"/>
          <p14:tracePt t="12962" x="11985625" y="1658938"/>
          <p14:tracePt t="12969" x="11958638" y="1604963"/>
          <p14:tracePt t="12977" x="11917363" y="1549400"/>
          <p14:tracePt t="12985" x="11890375" y="1508125"/>
          <p14:tracePt t="13001" x="11863388" y="1466850"/>
          <p14:tracePt t="13010" x="11834813" y="1439863"/>
          <p14:tracePt t="13017" x="11807825" y="1412875"/>
          <p14:tracePt t="13026" x="11793538" y="1385888"/>
          <p14:tracePt t="13033" x="11766550" y="1357313"/>
          <p14:tracePt t="13041" x="11739563" y="1344613"/>
          <p14:tracePt t="13049" x="11725275" y="1316038"/>
          <p14:tracePt t="13062" x="11698288" y="1289050"/>
          <p14:tracePt t="13073" x="11671300" y="1262063"/>
          <p14:tracePt t="13081" x="11630025" y="1247775"/>
          <p14:tracePt t="13089" x="11603038" y="1220788"/>
          <p14:tracePt t="13097" x="11561763" y="1206500"/>
          <p14:tracePt t="13105" x="11506200" y="1193800"/>
          <p14:tracePt t="13113" x="11479213" y="1193800"/>
          <p14:tracePt t="13121" x="11450638" y="1193800"/>
          <p14:tracePt t="13129" x="11423650" y="1193800"/>
          <p14:tracePt t="13137" x="11396663" y="1193800"/>
          <p14:tracePt t="13146" x="11369675" y="1193800"/>
          <p14:tracePt t="13153" x="11341100" y="1206500"/>
          <p14:tracePt t="13163" x="11328400" y="1220788"/>
          <p14:tracePt t="13169" x="11299825" y="1235075"/>
          <p14:tracePt t="13179" x="11272838" y="1262063"/>
          <p14:tracePt t="13187" x="11245850" y="1276350"/>
          <p14:tracePt t="13196" x="11218863" y="1303338"/>
          <p14:tracePt t="13203" x="11190288" y="1330325"/>
          <p14:tracePt t="13211" x="11177588" y="1344613"/>
          <p14:tracePt t="13219" x="11149013" y="1385888"/>
          <p14:tracePt t="13227" x="11122025" y="1439863"/>
          <p14:tracePt t="13235" x="11095038" y="1481138"/>
          <p14:tracePt t="13243" x="11080750" y="1508125"/>
          <p14:tracePt t="13251" x="11053763" y="1536700"/>
          <p14:tracePt t="13260" x="11053763" y="1563688"/>
          <p14:tracePt t="13267" x="11039475" y="1577975"/>
          <p14:tracePt t="13275" x="11039475" y="1590675"/>
          <p14:tracePt t="13283" x="11039475" y="1604963"/>
          <p14:tracePt t="13299" x="11039475" y="1619250"/>
          <p14:tracePt t="13307" x="11039475" y="1631950"/>
          <p14:tracePt t="13315" x="11053763" y="1646238"/>
          <p14:tracePt t="13339" x="11053763" y="1658938"/>
          <p14:tracePt t="13363" x="11053763" y="1673225"/>
          <p14:tracePt t="13451" x="11053763" y="1687513"/>
          <p14:tracePt t="13469" x="11053763" y="1700213"/>
          <p14:tracePt t="13485" x="11053763" y="1714500"/>
          <p14:tracePt t="13750" x="0" y="0"/>
        </p14:tracePtLst>
        <p14:tracePtLst>
          <p14:tracePt t="16666" x="5307013" y="1193800"/>
          <p14:tracePt t="16671" x="5307013" y="1179513"/>
          <p14:tracePt t="16679" x="5294313" y="1165225"/>
          <p14:tracePt t="16688" x="5280025" y="1152525"/>
          <p14:tracePt t="16695" x="5265738" y="1138238"/>
          <p14:tracePt t="16703" x="5238750" y="1123950"/>
          <p14:tracePt t="16711" x="5211763" y="1111250"/>
          <p14:tracePt t="16720" x="5143500" y="1069975"/>
          <p14:tracePt t="16727" x="5087938" y="1055688"/>
          <p14:tracePt t="16735" x="5060950" y="1042988"/>
          <p14:tracePt t="16743" x="4992688" y="1028700"/>
          <p14:tracePt t="16752" x="4964113" y="1028700"/>
          <p14:tracePt t="16760" x="4910138" y="1014413"/>
          <p14:tracePt t="16767" x="4881563" y="1014413"/>
          <p14:tracePt t="16775" x="4854575" y="1001713"/>
          <p14:tracePt t="16783" x="4800600" y="987425"/>
          <p14:tracePt t="16791" x="4759325" y="987425"/>
          <p14:tracePt t="16799" x="4703763" y="987425"/>
          <p14:tracePt t="16810" x="4662488" y="987425"/>
          <p14:tracePt t="16815" x="4635500" y="987425"/>
          <p14:tracePt t="16823" x="4552950" y="987425"/>
          <p14:tracePt t="16832" x="4511675" y="987425"/>
          <p14:tracePt t="16839" x="4470400" y="987425"/>
          <p14:tracePt t="16847" x="4387850" y="987425"/>
          <p14:tracePt t="16861" x="4333875" y="987425"/>
          <p14:tracePt t="16863" x="4278313" y="987425"/>
          <p14:tracePt t="16873" x="4168775" y="987425"/>
          <p14:tracePt t="16881" x="4114800" y="987425"/>
          <p14:tracePt t="16891" x="4044950" y="987425"/>
          <p14:tracePt t="16897" x="3990975" y="987425"/>
          <p14:tracePt t="16905" x="3881438" y="1001713"/>
          <p14:tracePt t="16913" x="3825875" y="1014413"/>
          <p14:tracePt t="16922" x="3771900" y="1014413"/>
          <p14:tracePt t="16929" x="3716338" y="1028700"/>
          <p14:tracePt t="16937" x="3648075" y="1042988"/>
          <p14:tracePt t="16945" x="3633788" y="1055688"/>
          <p14:tracePt t="16962" x="3621088" y="1069975"/>
          <p14:tracePt t="16993" x="3621088" y="1084263"/>
          <p14:tracePt t="17001" x="3606800" y="1096963"/>
          <p14:tracePt t="17010" x="3592513" y="1111250"/>
          <p14:tracePt t="17017" x="3579813" y="1123950"/>
          <p14:tracePt t="17042" x="3565525" y="1152525"/>
          <p14:tracePt t="17049" x="3497263" y="1247775"/>
          <p14:tracePt t="17057" x="3482975" y="1289050"/>
          <p14:tracePt t="17065" x="3470275" y="1316038"/>
          <p14:tracePt t="17076" x="3455988" y="1371600"/>
          <p14:tracePt t="17081" x="3441700" y="1412875"/>
          <p14:tracePt t="17090" x="3441700" y="1466850"/>
          <p14:tracePt t="17097" x="3429000" y="1508125"/>
          <p14:tracePt t="17105" x="3429000" y="1563688"/>
          <p14:tracePt t="17113" x="3429000" y="1590675"/>
          <p14:tracePt t="17124" x="3429000" y="1631950"/>
          <p14:tracePt t="17129" x="3429000" y="1687513"/>
          <p14:tracePt t="17139" x="3429000" y="1728788"/>
          <p14:tracePt t="17145" x="3441700" y="1741488"/>
          <p14:tracePt t="17155" x="3455988" y="1782763"/>
          <p14:tracePt t="17163" x="3470275" y="1824038"/>
          <p14:tracePt t="17171" x="3482975" y="1838325"/>
          <p14:tracePt t="17179" x="3497263" y="1865313"/>
          <p14:tracePt t="17187" x="3497263" y="1879600"/>
          <p14:tracePt t="17195" x="3524250" y="1906588"/>
          <p14:tracePt t="17203" x="3538538" y="1920875"/>
          <p14:tracePt t="17211" x="3565525" y="1962150"/>
          <p14:tracePt t="17219" x="3579813" y="1989138"/>
          <p14:tracePt t="17227" x="3621088" y="2043113"/>
          <p14:tracePt t="17235" x="3633788" y="2057400"/>
          <p14:tracePt t="17244" x="3675063" y="2112963"/>
          <p14:tracePt t="17251" x="3689350" y="2125663"/>
          <p14:tracePt t="17260" x="3703638" y="2152650"/>
          <p14:tracePt t="17267" x="3743325" y="2181225"/>
          <p14:tracePt t="17280" x="3757613" y="2181225"/>
          <p14:tracePt t="17283" x="3771900" y="2193925"/>
          <p14:tracePt t="17291" x="3784600" y="2193925"/>
          <p14:tracePt t="17299" x="3798888" y="2193925"/>
          <p14:tracePt t="17308" x="3813175" y="2193925"/>
          <p14:tracePt t="17315" x="3825875" y="2193925"/>
          <p14:tracePt t="17323" x="3840163" y="2193925"/>
          <p14:tracePt t="17331" x="3867150" y="2181225"/>
          <p14:tracePt t="17339" x="3894138" y="2181225"/>
          <p14:tracePt t="17347" x="3922713" y="2166938"/>
          <p14:tracePt t="17356" x="3949700" y="2152650"/>
          <p14:tracePt t="17363" x="4032250" y="2139950"/>
          <p14:tracePt t="17371" x="4073525" y="2125663"/>
          <p14:tracePt t="17379" x="4156075" y="2098675"/>
          <p14:tracePt t="17387" x="4251325" y="2071688"/>
          <p14:tracePt t="17395" x="4306888" y="2071688"/>
          <p14:tracePt t="17403" x="4402138" y="2043113"/>
          <p14:tracePt t="17412" x="4443413" y="2043113"/>
          <p14:tracePt t="17421" x="4498975" y="2016125"/>
          <p14:tracePt t="17428" x="4511675" y="2001838"/>
          <p14:tracePt t="17450" x="4552950" y="1989138"/>
          <p14:tracePt t="17454" x="4567238" y="1947863"/>
          <p14:tracePt t="17461" x="4579938" y="1933575"/>
          <p14:tracePt t="17470" x="4608513" y="1892300"/>
          <p14:tracePt t="17479" x="4608513" y="1865313"/>
          <p14:tracePt t="17485" x="4621213" y="1809750"/>
          <p14:tracePt t="17494" x="4635500" y="1782763"/>
          <p14:tracePt t="17501" x="4635500" y="1741488"/>
          <p14:tracePt t="17511" x="4635500" y="1673225"/>
          <p14:tracePt t="17518" x="4649788" y="1646238"/>
          <p14:tracePt t="17526" x="4649788" y="1590675"/>
          <p14:tracePt t="17534" x="4649788" y="1577975"/>
          <p14:tracePt t="17541" x="4649788" y="1563688"/>
          <p14:tracePt t="17549" x="4649788" y="1522413"/>
          <p14:tracePt t="17558" x="4649788" y="1495425"/>
          <p14:tracePt t="17566" x="4649788" y="1481138"/>
          <p14:tracePt t="17574" x="4649788" y="1454150"/>
          <p14:tracePt t="17582" x="4649788" y="1412875"/>
          <p14:tracePt t="17589" x="4649788" y="1385888"/>
          <p14:tracePt t="17597" x="4649788" y="1371600"/>
          <p14:tracePt t="17605" x="4649788" y="1357313"/>
          <p14:tracePt t="17613" x="4635500" y="1316038"/>
          <p14:tracePt t="17621" x="4621213" y="1303338"/>
          <p14:tracePt t="17629" x="4621213" y="1289050"/>
          <p14:tracePt t="17637" x="4594225" y="1235075"/>
          <p14:tracePt t="17646" x="4567238" y="1193800"/>
          <p14:tracePt t="17653" x="4567238" y="1179513"/>
          <p14:tracePt t="17662" x="4538663" y="1152525"/>
          <p14:tracePt t="17670" x="4525963" y="1123950"/>
          <p14:tracePt t="17680" x="4511675" y="1096963"/>
          <p14:tracePt t="17686" x="4498975" y="1084263"/>
          <p14:tracePt t="17696" x="4498975" y="1069975"/>
          <p14:tracePt t="17704" x="4484688" y="1069975"/>
          <p14:tracePt t="17712" x="4470400" y="1055688"/>
          <p14:tracePt t="17719" x="4457700" y="1042988"/>
          <p14:tracePt t="17728" x="4443413" y="1042988"/>
          <p14:tracePt t="17736" x="4443413" y="1028700"/>
          <p14:tracePt t="17751" x="4429125" y="1028700"/>
          <p14:tracePt t="17767" x="4416425" y="1028700"/>
          <p14:tracePt t="17784" x="4416425" y="1014413"/>
          <p14:tracePt t="17792" x="4387850" y="1014413"/>
          <p14:tracePt t="17799" x="4387850" y="1001713"/>
          <p14:tracePt t="17807" x="4360863" y="1001713"/>
          <p14:tracePt t="17815" x="4348163" y="987425"/>
          <p14:tracePt t="17823" x="4333875" y="987425"/>
          <p14:tracePt t="17832" x="4306888" y="960438"/>
          <p14:tracePt t="17839" x="4292600" y="960438"/>
          <p14:tracePt t="17888" x="4265613" y="946150"/>
          <p14:tracePt t="17894" x="4210050" y="933450"/>
          <p14:tracePt t="17899" x="4183063" y="933450"/>
          <p14:tracePt t="17907" x="4168775" y="933450"/>
          <p14:tracePt t="17915" x="4156075" y="933450"/>
          <p14:tracePt t="17924" x="4141788" y="933450"/>
          <p14:tracePt t="17932" x="4127500" y="933450"/>
          <p14:tracePt t="17940" x="4114800" y="933450"/>
          <p14:tracePt t="17947" x="4100513" y="933450"/>
          <p14:tracePt t="17955" x="4086225" y="946150"/>
          <p14:tracePt t="17963" x="4044950" y="946150"/>
          <p14:tracePt t="17971" x="4032250" y="946150"/>
          <p14:tracePt t="17980" x="4005263" y="946150"/>
          <p14:tracePt t="17989" x="3990975" y="946150"/>
          <p14:tracePt t="17996" x="3963988" y="960438"/>
          <p14:tracePt t="18007" x="3908425" y="960438"/>
          <p14:tracePt t="18015" x="3881438" y="973138"/>
          <p14:tracePt t="18021" x="3854450" y="973138"/>
          <p14:tracePt t="18030" x="3840163" y="987425"/>
          <p14:tracePt t="18038" x="3813175" y="1001713"/>
          <p14:tracePt t="18046" x="3784600" y="1014413"/>
          <p14:tracePt t="18054" x="3716338" y="1042988"/>
          <p14:tracePt t="18063" x="3689350" y="1055688"/>
          <p14:tracePt t="18070" x="3648075" y="1084263"/>
          <p14:tracePt t="18081" x="3621088" y="1096963"/>
          <p14:tracePt t="18086" x="3579813" y="1123950"/>
          <p14:tracePt t="18096" x="3551238" y="1152525"/>
          <p14:tracePt t="18102" x="3524250" y="1165225"/>
          <p14:tracePt t="18112" x="3497263" y="1193800"/>
          <p14:tracePt t="18118" x="3470275" y="1235075"/>
          <p14:tracePt t="18126" x="3441700" y="1262063"/>
          <p14:tracePt t="18133" x="3429000" y="1276350"/>
          <p14:tracePt t="18141" x="3414713" y="1303338"/>
          <p14:tracePt t="18150" x="3400425" y="1330325"/>
          <p14:tracePt t="18157" x="3387725" y="1357313"/>
          <p14:tracePt t="18166" x="3387725" y="1385888"/>
          <p14:tracePt t="18173" x="3373438" y="1398588"/>
          <p14:tracePt t="18182" x="3360738" y="1427163"/>
          <p14:tracePt t="18189" x="3360738" y="1439863"/>
          <p14:tracePt t="18197" x="3360738" y="1454150"/>
          <p14:tracePt t="18205" x="3346450" y="1466850"/>
          <p14:tracePt t="18213" x="3346450" y="1481138"/>
          <p14:tracePt t="18224" x="3346450" y="1508125"/>
          <p14:tracePt t="18229" x="3346450" y="1522413"/>
          <p14:tracePt t="18237" x="3346450" y="1563688"/>
          <p14:tracePt t="18246" x="3346450" y="1590675"/>
          <p14:tracePt t="18254" x="3360738" y="1619250"/>
          <p14:tracePt t="18265" x="3360738" y="1646238"/>
          <p14:tracePt t="18274" x="3360738" y="1700213"/>
          <p14:tracePt t="18282" x="3373438" y="1728788"/>
          <p14:tracePt t="18292" x="3373438" y="1741488"/>
          <p14:tracePt t="18297" x="3373438" y="1770063"/>
          <p14:tracePt t="18307" x="3373438" y="1782763"/>
          <p14:tracePt t="18316" x="3387725" y="1797050"/>
          <p14:tracePt t="18332" x="3400425" y="1809750"/>
          <p14:tracePt t="18339" x="3400425" y="1824038"/>
          <p14:tracePt t="18347" x="3400425" y="1838325"/>
          <p14:tracePt t="18355" x="3414713" y="1865313"/>
          <p14:tracePt t="18364" x="3414713" y="1879600"/>
          <p14:tracePt t="18372" x="3429000" y="1906588"/>
          <p14:tracePt t="18379" x="3441700" y="1920875"/>
          <p14:tracePt t="18401" x="3455988" y="1962150"/>
          <p14:tracePt t="18405" x="3470275" y="1974850"/>
          <p14:tracePt t="18411" x="3470275" y="1989138"/>
          <p14:tracePt t="18419" x="3482975" y="2001838"/>
          <p14:tracePt t="18428" x="3482975" y="2016125"/>
          <p14:tracePt t="18435" x="3497263" y="2030413"/>
          <p14:tracePt t="18445" x="3511550" y="2030413"/>
          <p14:tracePt t="18451" x="3511550" y="2043113"/>
          <p14:tracePt t="18460" x="3524250" y="2043113"/>
          <p14:tracePt t="18467" x="3538538" y="2043113"/>
          <p14:tracePt t="18483" x="3551238" y="2057400"/>
          <p14:tracePt t="18499" x="3565525" y="2057400"/>
          <p14:tracePt t="18508" x="3579813" y="2057400"/>
          <p14:tracePt t="18516" x="3592513" y="2057400"/>
          <p14:tracePt t="18525" x="3621088" y="2057400"/>
          <p14:tracePt t="18531" x="3633788" y="2071688"/>
          <p14:tracePt t="18539" x="3662363" y="2084388"/>
          <p14:tracePt t="18547" x="3675063" y="2084388"/>
          <p14:tracePt t="18558" x="3689350" y="2084388"/>
          <p14:tracePt t="18564" x="3703638" y="2084388"/>
          <p14:tracePt t="18573" x="3716338" y="2084388"/>
          <p14:tracePt t="18580" x="3730625" y="2098675"/>
          <p14:tracePt t="18589" x="3743325" y="2098675"/>
          <p14:tracePt t="18598" x="3757613" y="2098675"/>
          <p14:tracePt t="18605" x="3771900" y="2098675"/>
          <p14:tracePt t="18614" x="3798888" y="2098675"/>
          <p14:tracePt t="18621" x="3813175" y="2098675"/>
          <p14:tracePt t="18633" x="3825875" y="2098675"/>
          <p14:tracePt t="18637" x="3840163" y="2098675"/>
          <p14:tracePt t="18646" x="3854450" y="2084388"/>
          <p14:tracePt t="18653" x="3867150" y="2084388"/>
          <p14:tracePt t="18664" x="3867150" y="2071688"/>
          <p14:tracePt t="18674" x="3881438" y="2071688"/>
          <p14:tracePt t="18681" x="3908425" y="2057400"/>
          <p14:tracePt t="18692" x="3935413" y="2057400"/>
          <p14:tracePt t="18697" x="3963988" y="2043113"/>
          <p14:tracePt t="18706" x="3990975" y="2030413"/>
          <p14:tracePt t="18714" x="4005263" y="2030413"/>
          <p14:tracePt t="18723" x="4044950" y="2016125"/>
          <p14:tracePt t="18729" x="4059238" y="2001838"/>
          <p14:tracePt t="18753" x="4073525" y="2001838"/>
          <p14:tracePt t="18778" x="4086225" y="1989138"/>
          <p14:tracePt t="18796" x="4086225" y="1974850"/>
          <p14:tracePt t="18802" x="4100513" y="1974850"/>
          <p14:tracePt t="19160" x="4100513" y="1962150"/>
          <p14:tracePt t="19174" x="4114800" y="1947863"/>
          <p14:tracePt t="19186" x="4127500" y="1947863"/>
          <p14:tracePt t="19194" x="4127500" y="1933575"/>
          <p14:tracePt t="19206" x="4141788" y="1933575"/>
          <p14:tracePt t="19218" x="4156075" y="1920875"/>
          <p14:tracePt t="19242" x="4168775" y="1920875"/>
          <p14:tracePt t="19278" x="4183063" y="1906588"/>
          <p14:tracePt t="19282" x="4197350" y="1892300"/>
          <p14:tracePt t="19290" x="4210050" y="1892300"/>
          <p14:tracePt t="19298" x="4210050" y="1879600"/>
          <p14:tracePt t="19305" x="4224338" y="1879600"/>
          <p14:tracePt t="19966" x="0" y="0"/>
        </p14:tracePtLst>
        <p14:tracePtLst>
          <p14:tracePt t="39795" x="5211763" y="2743200"/>
          <p14:tracePt t="39797" x="5211763" y="2728913"/>
          <p14:tracePt t="39811" x="5197475" y="2716213"/>
          <p14:tracePt t="39820" x="5197475" y="2701925"/>
          <p14:tracePt t="39830" x="5184775" y="2701925"/>
          <p14:tracePt t="39836" x="5184775" y="2687638"/>
          <p14:tracePt t="39843" x="5170488" y="2687638"/>
          <p14:tracePt t="39852" x="5156200" y="2674938"/>
          <p14:tracePt t="39859" x="5143500" y="2674938"/>
          <p14:tracePt t="39867" x="5129213" y="2660650"/>
          <p14:tracePt t="39875" x="5114925" y="2660650"/>
          <p14:tracePt t="39884" x="5102225" y="2647950"/>
          <p14:tracePt t="39891" x="5073650" y="2647950"/>
          <p14:tracePt t="39899" x="5032375" y="2633663"/>
          <p14:tracePt t="39907" x="5005388" y="2633663"/>
          <p14:tracePt t="39915" x="4978400" y="2633663"/>
          <p14:tracePt t="39928" x="4951413" y="2633663"/>
          <p14:tracePt t="39935" x="4895850" y="2619375"/>
          <p14:tracePt t="39945" x="4868863" y="2619375"/>
          <p14:tracePt t="39954" x="4813300" y="2619375"/>
          <p14:tracePt t="39964" x="4786313" y="2606675"/>
          <p14:tracePt t="39969" x="4759325" y="2606675"/>
          <p14:tracePt t="39975" x="4718050" y="2606675"/>
          <p14:tracePt t="39985" x="4691063" y="2592388"/>
          <p14:tracePt t="39993" x="4662488" y="2592388"/>
          <p14:tracePt t="40001" x="4579938" y="2565400"/>
          <p14:tracePt t="40009" x="4552950" y="2565400"/>
          <p14:tracePt t="40017" x="4525963" y="2551113"/>
          <p14:tracePt t="40025" x="4498975" y="2536825"/>
          <p14:tracePt t="40033" x="4470400" y="2536825"/>
          <p14:tracePt t="40041" x="4443413" y="2536825"/>
          <p14:tracePt t="40049" x="4416425" y="2524125"/>
          <p14:tracePt t="40057" x="4387850" y="2524125"/>
          <p14:tracePt t="40065" x="4333875" y="2524125"/>
          <p14:tracePt t="40073" x="4292600" y="2524125"/>
          <p14:tracePt t="40082" x="4265613" y="2524125"/>
          <p14:tracePt t="40089" x="4210050" y="2524125"/>
          <p14:tracePt t="40097" x="4168775" y="2524125"/>
          <p14:tracePt t="40105" x="4127500" y="2524125"/>
          <p14:tracePt t="40113" x="4086225" y="2524125"/>
          <p14:tracePt t="40121" x="4044950" y="2536825"/>
          <p14:tracePt t="40131" x="3990975" y="2536825"/>
          <p14:tracePt t="40137" x="3949700" y="2536825"/>
          <p14:tracePt t="40147" x="3908425" y="2551113"/>
          <p14:tracePt t="40153" x="3867150" y="2551113"/>
          <p14:tracePt t="40161" x="3840163" y="2565400"/>
          <p14:tracePt t="40169" x="3798888" y="2565400"/>
          <p14:tracePt t="40178" x="3771900" y="2565400"/>
          <p14:tracePt t="40185" x="3743325" y="2578100"/>
          <p14:tracePt t="40193" x="3716338" y="2578100"/>
          <p14:tracePt t="40201" x="3703638" y="2578100"/>
          <p14:tracePt t="40209" x="3675063" y="2592388"/>
          <p14:tracePt t="40217" x="3648075" y="2592388"/>
          <p14:tracePt t="40227" x="3621088" y="2592388"/>
          <p14:tracePt t="40233" x="3565525" y="2606675"/>
          <p14:tracePt t="40241" x="3551238" y="2619375"/>
          <p14:tracePt t="40251" x="3511550" y="2633663"/>
          <p14:tracePt t="40259" x="3482975" y="2633663"/>
          <p14:tracePt t="40267" x="3455988" y="2660650"/>
          <p14:tracePt t="40275" x="3429000" y="2674938"/>
          <p14:tracePt t="40283" x="3400425" y="2701925"/>
          <p14:tracePt t="40291" x="3387725" y="2716213"/>
          <p14:tracePt t="40299" x="3360738" y="2743200"/>
          <p14:tracePt t="40307" x="3346450" y="2770188"/>
          <p14:tracePt t="40316" x="3346450" y="2784475"/>
          <p14:tracePt t="40323" x="3332163" y="2825750"/>
          <p14:tracePt t="40331" x="3332163" y="2852738"/>
          <p14:tracePt t="40339" x="3332163" y="2894013"/>
          <p14:tracePt t="40347" x="3332163" y="2908300"/>
          <p14:tracePt t="40356" x="3332163" y="2935288"/>
          <p14:tracePt t="40362" x="3332163" y="2976563"/>
          <p14:tracePt t="40371" x="3346450" y="2990850"/>
          <p14:tracePt t="40383" x="3360738" y="3017838"/>
          <p14:tracePt t="40391" x="3387725" y="3044825"/>
          <p14:tracePt t="40399" x="3400425" y="3059113"/>
          <p14:tracePt t="40407" x="3441700" y="3086100"/>
          <p14:tracePt t="40415" x="3470275" y="3100388"/>
          <p14:tracePt t="40422" x="3497263" y="3113088"/>
          <p14:tracePt t="40431" x="3538538" y="3141663"/>
          <p14:tracePt t="40439" x="3633788" y="3168650"/>
          <p14:tracePt t="40447" x="3675063" y="3181350"/>
          <p14:tracePt t="40455" x="3771900" y="3209925"/>
          <p14:tracePt t="40463" x="3854450" y="3236913"/>
          <p14:tracePt t="40471" x="3894138" y="3236913"/>
          <p14:tracePt t="40479" x="4005263" y="3263900"/>
          <p14:tracePt t="40487" x="4059238" y="3263900"/>
          <p14:tracePt t="40495" x="4197350" y="3292475"/>
          <p14:tracePt t="40503" x="4265613" y="3305175"/>
          <p14:tracePt t="40511" x="4416425" y="3333750"/>
          <p14:tracePt t="40520" x="4484688" y="3333750"/>
          <p14:tracePt t="40533" x="4621213" y="3346450"/>
          <p14:tracePt t="40535" x="4691063" y="3346450"/>
          <p14:tracePt t="40548" x="4813300" y="3346450"/>
          <p14:tracePt t="40555" x="4895850" y="3346450"/>
          <p14:tracePt t="40564" x="4922838" y="3346450"/>
          <p14:tracePt t="40569" x="4964113" y="3333750"/>
          <p14:tracePt t="40578" x="5005388" y="3305175"/>
          <p14:tracePt t="40586" x="5019675" y="3292475"/>
          <p14:tracePt t="40593" x="5046663" y="3251200"/>
          <p14:tracePt t="40602" x="5060950" y="3209925"/>
          <p14:tracePt t="40609" x="5073650" y="3181350"/>
          <p14:tracePt t="40618" x="5102225" y="3127375"/>
          <p14:tracePt t="40625" x="5114925" y="3086100"/>
          <p14:tracePt t="40633" x="5129213" y="3059113"/>
          <p14:tracePt t="40642" x="5156200" y="3030538"/>
          <p14:tracePt t="40650" x="5170488" y="3003550"/>
          <p14:tracePt t="40657" x="5184775" y="2976563"/>
          <p14:tracePt t="40665" x="5197475" y="2949575"/>
          <p14:tracePt t="40674" x="5224463" y="2921000"/>
          <p14:tracePt t="40682" x="5238750" y="2908300"/>
          <p14:tracePt t="40690" x="5253038" y="2879725"/>
          <p14:tracePt t="40699" x="5265738" y="2867025"/>
          <p14:tracePt t="40706" x="5265738" y="2852738"/>
          <p14:tracePt t="40714" x="5294313" y="2825750"/>
          <p14:tracePt t="40722" x="5294313" y="2811463"/>
          <p14:tracePt t="40730" x="5307013" y="2784475"/>
          <p14:tracePt t="40740" x="5307013" y="2770188"/>
          <p14:tracePt t="40747" x="5307013" y="2757488"/>
          <p14:tracePt t="40754" x="5321300" y="2728913"/>
          <p14:tracePt t="40762" x="5321300" y="2716213"/>
          <p14:tracePt t="40770" x="5321300" y="2701925"/>
          <p14:tracePt t="40778" x="5321300" y="2674938"/>
          <p14:tracePt t="40787" x="5321300" y="2660650"/>
          <p14:tracePt t="40794" x="5307013" y="2647950"/>
          <p14:tracePt t="40802" x="5307013" y="2619375"/>
          <p14:tracePt t="40810" x="5280025" y="2578100"/>
          <p14:tracePt t="40820" x="5253038" y="2565400"/>
          <p14:tracePt t="40828" x="5224463" y="2536825"/>
          <p14:tracePt t="40836" x="5197475" y="2524125"/>
          <p14:tracePt t="40842" x="5129213" y="2495550"/>
          <p14:tracePt t="40852" x="5087938" y="2482850"/>
          <p14:tracePt t="40861" x="5019675" y="2468563"/>
          <p14:tracePt t="40868" x="4978400" y="2455863"/>
          <p14:tracePt t="40876" x="4895850" y="2455863"/>
          <p14:tracePt t="40885" x="4854575" y="2441575"/>
          <p14:tracePt t="40892" x="4772025" y="2441575"/>
          <p14:tracePt t="40900" x="4676775" y="2441575"/>
          <p14:tracePt t="40908" x="4621213" y="2441575"/>
          <p14:tracePt t="40917" x="4525963" y="2441575"/>
          <p14:tracePt t="40924" x="4470400" y="2441575"/>
          <p14:tracePt t="40932" x="4375150" y="2441575"/>
          <p14:tracePt t="40940" x="4319588" y="2441575"/>
          <p14:tracePt t="40949" x="4197350" y="2441575"/>
          <p14:tracePt t="40956" x="4141788" y="2441575"/>
          <p14:tracePt t="40963" x="4073525" y="2441575"/>
          <p14:tracePt t="40972" x="3935413" y="2441575"/>
          <p14:tracePt t="40980" x="3867150" y="2441575"/>
          <p14:tracePt t="40988" x="3730625" y="2441575"/>
          <p14:tracePt t="40997" x="3662363" y="2441575"/>
          <p14:tracePt t="41004" x="3592513" y="2441575"/>
          <p14:tracePt t="41013" x="3470275" y="2441575"/>
          <p14:tracePt t="41019" x="3414713" y="2455863"/>
          <p14:tracePt t="41028" x="3346450" y="2455863"/>
          <p14:tracePt t="41038" x="3290888" y="2468563"/>
          <p14:tracePt t="41044" x="3263900" y="2482850"/>
          <p14:tracePt t="41052" x="3236913" y="2482850"/>
          <p14:tracePt t="41060" x="3222625" y="2495550"/>
          <p14:tracePt t="41069" x="3209925" y="2509838"/>
          <p14:tracePt t="41076" x="3209925" y="2524125"/>
          <p14:tracePt t="41083" x="3195638" y="2536825"/>
          <p14:tracePt t="41092" x="3195638" y="2565400"/>
          <p14:tracePt t="41102" x="3181350" y="2578100"/>
          <p14:tracePt t="41108" x="3181350" y="2606675"/>
          <p14:tracePt t="41118" x="3181350" y="2633663"/>
          <p14:tracePt t="41124" x="3181350" y="2660650"/>
          <p14:tracePt t="41133" x="3181350" y="2687638"/>
          <p14:tracePt t="41142" x="3181350" y="2701925"/>
          <p14:tracePt t="41151" x="3181350" y="2728913"/>
          <p14:tracePt t="41157" x="3181350" y="2743200"/>
          <p14:tracePt t="41166" x="3195638" y="2770188"/>
          <p14:tracePt t="41174" x="3209925" y="2784475"/>
          <p14:tracePt t="41185" x="3222625" y="2798763"/>
          <p14:tracePt t="41190" x="3236913" y="2825750"/>
          <p14:tracePt t="41198" x="3249613" y="2825750"/>
          <p14:tracePt t="41209" x="3290888" y="2852738"/>
          <p14:tracePt t="41214" x="3319463" y="2867025"/>
          <p14:tracePt t="41221" x="3387725" y="2894013"/>
          <p14:tracePt t="41230" x="3455988" y="2921000"/>
          <p14:tracePt t="41240" x="3538538" y="2949575"/>
          <p14:tracePt t="41247" x="3621088" y="2976563"/>
          <p14:tracePt t="41254" x="3703638" y="3003550"/>
          <p14:tracePt t="41262" x="3813175" y="3030538"/>
          <p14:tracePt t="41271" x="4005263" y="3071813"/>
          <p14:tracePt t="41278" x="4156075" y="3100388"/>
          <p14:tracePt t="41286" x="4292600" y="3127375"/>
          <p14:tracePt t="41294" x="4429125" y="3141663"/>
          <p14:tracePt t="41302" x="4552950" y="3168650"/>
          <p14:tracePt t="41310" x="4676775" y="3181350"/>
          <p14:tracePt t="41318" x="4730750" y="3181350"/>
          <p14:tracePt t="41327" x="4841875" y="3181350"/>
          <p14:tracePt t="41334" x="4922838" y="3181350"/>
          <p14:tracePt t="41342" x="5005388" y="3181350"/>
          <p14:tracePt t="41350" x="5073650" y="3181350"/>
          <p14:tracePt t="41361" x="5143500" y="3154363"/>
          <p14:tracePt t="41366" x="5170488" y="3141663"/>
          <p14:tracePt t="41377" x="5211763" y="3113088"/>
          <p14:tracePt t="41384" x="5253038" y="3100388"/>
          <p14:tracePt t="41390" x="5265738" y="3086100"/>
          <p14:tracePt t="41400" x="5307013" y="3044825"/>
          <p14:tracePt t="41415" x="5348288" y="3003550"/>
          <p14:tracePt t="41424" x="5362575" y="2990850"/>
          <p14:tracePt t="41432" x="5375275" y="2976563"/>
          <p14:tracePt t="41443" x="5389563" y="2949575"/>
          <p14:tracePt t="41448" x="5389563" y="2935288"/>
          <p14:tracePt t="41456" x="5389563" y="2921000"/>
          <p14:tracePt t="41464" x="5403850" y="2921000"/>
          <p14:tracePt t="41473" x="5403850" y="2908300"/>
          <p14:tracePt t="41664" x="5403850" y="2894013"/>
          <p14:tracePt t="41721" x="0" y="0"/>
        </p14:tracePtLst>
        <p14:tracePtLst>
          <p14:tracePt t="71309" x="5718175" y="1714500"/>
          <p14:tracePt t="71346" x="5718175" y="1700213"/>
          <p14:tracePt t="71370" x="5718175" y="1687513"/>
          <p14:tracePt t="71377" x="5705475" y="1687513"/>
          <p14:tracePt t="71393" x="5705475" y="1673225"/>
          <p14:tracePt t="71409" x="5691188" y="1673225"/>
          <p14:tracePt t="71418" x="5691188" y="1658938"/>
          <p14:tracePt t="71425" x="5678488" y="1658938"/>
          <p14:tracePt t="71433" x="5678488" y="1646238"/>
          <p14:tracePt t="71441" x="5664200" y="1631950"/>
          <p14:tracePt t="71449" x="5622925" y="1619250"/>
          <p14:tracePt t="71457" x="5608638" y="1604963"/>
          <p14:tracePt t="71467" x="5554663" y="1590675"/>
          <p14:tracePt t="71473" x="5526088" y="1577975"/>
          <p14:tracePt t="71482" x="5499100" y="1563688"/>
          <p14:tracePt t="71489" x="5430838" y="1549400"/>
          <p14:tracePt t="71497" x="5403850" y="1536700"/>
          <p14:tracePt t="71505" x="5362575" y="1536700"/>
          <p14:tracePt t="71513" x="5294313" y="1522413"/>
          <p14:tracePt t="71521" x="5253038" y="1522413"/>
          <p14:tracePt t="71529" x="5224463" y="1508125"/>
          <p14:tracePt t="71537" x="5129213" y="1495425"/>
          <p14:tracePt t="71545" x="5087938" y="1495425"/>
          <p14:tracePt t="71555" x="5032375" y="1481138"/>
          <p14:tracePt t="71561" x="5005388" y="1481138"/>
          <p14:tracePt t="71574" x="4951413" y="1481138"/>
          <p14:tracePt t="71578" x="4922838" y="1481138"/>
          <p14:tracePt t="71587" x="4881563" y="1466850"/>
          <p14:tracePt t="71595" x="4854575" y="1466850"/>
          <p14:tracePt t="71604" x="4841875" y="1466850"/>
          <p14:tracePt t="71611" x="4800600" y="1466850"/>
          <p14:tracePt t="71619" x="4786313" y="1466850"/>
          <p14:tracePt t="71627" x="4730750" y="1454150"/>
          <p14:tracePt t="71636" x="4703763" y="1454150"/>
          <p14:tracePt t="71643" x="4635500" y="1454150"/>
          <p14:tracePt t="71651" x="4594225" y="1454150"/>
          <p14:tracePt t="71659" x="4552950" y="1454150"/>
          <p14:tracePt t="71669" x="4470400" y="1466850"/>
          <p14:tracePt t="71675" x="4443413" y="1481138"/>
          <p14:tracePt t="71683" x="4360863" y="1495425"/>
          <p14:tracePt t="71691" x="4333875" y="1508125"/>
          <p14:tracePt t="71699" x="4306888" y="1522413"/>
          <p14:tracePt t="71707" x="4265613" y="1549400"/>
          <p14:tracePt t="71717" x="4237038" y="1563688"/>
          <p14:tracePt t="71723" x="4224338" y="1577975"/>
          <p14:tracePt t="71732" x="4210050" y="1590675"/>
          <p14:tracePt t="71739" x="4210050" y="1604963"/>
          <p14:tracePt t="71747" x="4197350" y="1604963"/>
          <p14:tracePt t="71755" x="4197350" y="1619250"/>
          <p14:tracePt t="71763" x="4197350" y="1631950"/>
          <p14:tracePt t="71771" x="4197350" y="1646238"/>
          <p14:tracePt t="71779" x="4197350" y="1658938"/>
          <p14:tracePt t="71787" x="4197350" y="1700213"/>
          <p14:tracePt t="71795" x="4197350" y="1714500"/>
          <p14:tracePt t="71803" x="4210050" y="1741488"/>
          <p14:tracePt t="71814" x="4224338" y="1770063"/>
          <p14:tracePt t="71819" x="4251325" y="1782763"/>
          <p14:tracePt t="71827" x="4292600" y="1824038"/>
          <p14:tracePt t="71835" x="4333875" y="1851025"/>
          <p14:tracePt t="71843" x="4360863" y="1865313"/>
          <p14:tracePt t="71851" x="4387850" y="1892300"/>
          <p14:tracePt t="71861" x="4429125" y="1906588"/>
          <p14:tracePt t="71870" x="4511675" y="1947863"/>
          <p14:tracePt t="71877" x="4567238" y="1962150"/>
          <p14:tracePt t="71885" x="4621213" y="1974850"/>
          <p14:tracePt t="71893" x="4676775" y="1989138"/>
          <p14:tracePt t="71905" x="4730750" y="2016125"/>
          <p14:tracePt t="71909" x="4786313" y="2030413"/>
          <p14:tracePt t="71921" x="4841875" y="2043113"/>
          <p14:tracePt t="71930" x="4978400" y="2071688"/>
          <p14:tracePt t="71937" x="5046663" y="2084388"/>
          <p14:tracePt t="71945" x="5102225" y="2098675"/>
          <p14:tracePt t="71953" x="5156200" y="2112963"/>
          <p14:tracePt t="71968" x="5211763" y="2112963"/>
          <p14:tracePt t="71969" x="5253038" y="2125663"/>
          <p14:tracePt t="71977" x="5321300" y="2125663"/>
          <p14:tracePt t="71985" x="5362575" y="2125663"/>
          <p14:tracePt t="71993" x="5389563" y="2112963"/>
          <p14:tracePt t="72001" x="5403850" y="2112963"/>
          <p14:tracePt t="72009" x="5416550" y="2098675"/>
          <p14:tracePt t="72018" x="5430838" y="2084388"/>
          <p14:tracePt t="72025" x="5445125" y="2057400"/>
          <p14:tracePt t="72033" x="5457825" y="2043113"/>
          <p14:tracePt t="72041" x="5472113" y="2030413"/>
          <p14:tracePt t="72050" x="5472113" y="2016125"/>
          <p14:tracePt t="72057" x="5486400" y="2001838"/>
          <p14:tracePt t="72067" x="5499100" y="1989138"/>
          <p14:tracePt t="72075" x="5513388" y="1974850"/>
          <p14:tracePt t="72081" x="5513388" y="1962150"/>
          <p14:tracePt t="72089" x="5526088" y="1947863"/>
          <p14:tracePt t="72105" x="5540375" y="1933575"/>
          <p14:tracePt t="72121" x="5540375" y="1920875"/>
          <p14:tracePt t="72147" x="5540375" y="1906588"/>
          <p14:tracePt t="72153" x="5554663" y="1906588"/>
          <p14:tracePt t="72161" x="5554663" y="1892300"/>
          <p14:tracePt t="72171" x="5554663" y="1879600"/>
          <p14:tracePt t="72187" x="5554663" y="1865313"/>
          <p14:tracePt t="72195" x="5554663" y="1851025"/>
          <p14:tracePt t="72211" x="5554663" y="1838325"/>
          <p14:tracePt t="72219" x="5554663" y="1824038"/>
          <p14:tracePt t="72227" x="5554663" y="1809750"/>
          <p14:tracePt t="72235" x="5554663" y="1782763"/>
          <p14:tracePt t="72243" x="5554663" y="1770063"/>
          <p14:tracePt t="72251" x="5540375" y="1755775"/>
          <p14:tracePt t="72259" x="5526088" y="1728788"/>
          <p14:tracePt t="72267" x="5499100" y="1700213"/>
          <p14:tracePt t="72275" x="5486400" y="1700213"/>
          <p14:tracePt t="72283" x="5457825" y="1673225"/>
          <p14:tracePt t="72291" x="5445125" y="1673225"/>
          <p14:tracePt t="72300" x="5403850" y="1658938"/>
          <p14:tracePt t="72307" x="5375275" y="1646238"/>
          <p14:tracePt t="72319" x="5362575" y="1646238"/>
          <p14:tracePt t="72323" x="5348288" y="1631950"/>
          <p14:tracePt t="72332" x="5335588" y="1631950"/>
          <p14:tracePt t="72339" x="5307013" y="1619250"/>
          <p14:tracePt t="72347" x="5294313" y="1619250"/>
          <p14:tracePt t="72355" x="5265738" y="1619250"/>
          <p14:tracePt t="72364" x="5253038" y="1619250"/>
          <p14:tracePt t="72371" x="5238750" y="1619250"/>
          <p14:tracePt t="72379" x="5197475" y="1604963"/>
          <p14:tracePt t="72387" x="5184775" y="1604963"/>
          <p14:tracePt t="72396" x="5129213" y="1604963"/>
          <p14:tracePt t="72403" x="5102225" y="1604963"/>
          <p14:tracePt t="72411" x="5073650" y="1604963"/>
          <p14:tracePt t="72419" x="5005388" y="1604963"/>
          <p14:tracePt t="72427" x="4964113" y="1604963"/>
          <p14:tracePt t="72437" x="4922838" y="1604963"/>
          <p14:tracePt t="72443" x="4827588" y="1604963"/>
          <p14:tracePt t="72453" x="4786313" y="1604963"/>
          <p14:tracePt t="72461" x="4745038" y="1604963"/>
          <p14:tracePt t="72469" x="4649788" y="1604963"/>
          <p14:tracePt t="72477" x="4608513" y="1619250"/>
          <p14:tracePt t="72485" x="4567238" y="1619250"/>
          <p14:tracePt t="72493" x="4538663" y="1619250"/>
          <p14:tracePt t="72501" x="4470400" y="1631950"/>
          <p14:tracePt t="72509" x="4443413" y="1646238"/>
          <p14:tracePt t="72519" x="4416425" y="1646238"/>
          <p14:tracePt t="72526" x="4387850" y="1646238"/>
          <p14:tracePt t="72533" x="4333875" y="1658938"/>
          <p14:tracePt t="72541" x="4306888" y="1658938"/>
          <p14:tracePt t="72549" x="4292600" y="1658938"/>
          <p14:tracePt t="72557" x="4265613" y="1658938"/>
          <p14:tracePt t="72568" x="4251325" y="1673225"/>
          <p14:tracePt t="72573" x="4237038" y="1687513"/>
          <p14:tracePt t="72582" x="4224338" y="1687513"/>
          <p14:tracePt t="72589" x="4210050" y="1700213"/>
          <p14:tracePt t="72597" x="4197350" y="1700213"/>
          <p14:tracePt t="72605" x="4183063" y="1714500"/>
          <p14:tracePt t="72613" x="4168775" y="1728788"/>
          <p14:tracePt t="72621" x="4141788" y="1741488"/>
          <p14:tracePt t="72629" x="4100513" y="1782763"/>
          <p14:tracePt t="72637" x="4073525" y="1797050"/>
          <p14:tracePt t="72645" x="4059238" y="1824038"/>
          <p14:tracePt t="72653" x="4032250" y="1838325"/>
          <p14:tracePt t="72661" x="4017963" y="1851025"/>
          <p14:tracePt t="72669" x="4017963" y="1865313"/>
          <p14:tracePt t="72677" x="4005263" y="1879600"/>
          <p14:tracePt t="72685" x="4005263" y="1892300"/>
          <p14:tracePt t="72693" x="3990975" y="1906588"/>
          <p14:tracePt t="72709" x="3990975" y="1920875"/>
          <p14:tracePt t="72743" x="3990975" y="1933575"/>
          <p14:tracePt t="72760" x="3990975" y="1947863"/>
          <p14:tracePt t="72775" x="3990975" y="1962150"/>
          <p14:tracePt t="72783" x="3990975" y="1974850"/>
          <p14:tracePt t="72791" x="3990975" y="1989138"/>
          <p14:tracePt t="72800" x="3990975" y="2001838"/>
          <p14:tracePt t="72807" x="3990975" y="2016125"/>
          <p14:tracePt t="72815" x="4005263" y="2030413"/>
          <p14:tracePt t="72823" x="4017963" y="2043113"/>
          <p14:tracePt t="72832" x="4032250" y="2043113"/>
          <p14:tracePt t="72839" x="4044950" y="2057400"/>
          <p14:tracePt t="72847" x="4073525" y="2071688"/>
          <p14:tracePt t="72855" x="4100513" y="2084388"/>
          <p14:tracePt t="72863" x="4127500" y="2098675"/>
          <p14:tracePt t="72871" x="4168775" y="2098675"/>
          <p14:tracePt t="72879" x="4197350" y="2098675"/>
          <p14:tracePt t="72887" x="4265613" y="2112963"/>
          <p14:tracePt t="72895" x="4306888" y="2112963"/>
          <p14:tracePt t="72903" x="4375150" y="2125663"/>
          <p14:tracePt t="72911" x="4416425" y="2125663"/>
          <p14:tracePt t="72919" x="4457700" y="2139950"/>
          <p14:tracePt t="72927" x="4538663" y="2139950"/>
          <p14:tracePt t="72935" x="4567238" y="2152650"/>
          <p14:tracePt t="72951" x="4676775" y="2166938"/>
          <p14:tracePt t="72960" x="4718050" y="2181225"/>
          <p14:tracePt t="72967" x="4759325" y="2193925"/>
          <p14:tracePt t="72975" x="4854575" y="2208213"/>
          <p14:tracePt t="72983" x="4895850" y="2222500"/>
          <p14:tracePt t="72993" x="4937125" y="2222500"/>
          <p14:tracePt t="73002" x="4978400" y="2235200"/>
          <p14:tracePt t="73007" x="5046663" y="2235200"/>
          <p14:tracePt t="73016" x="5073650" y="2235200"/>
          <p14:tracePt t="73025" x="5102225" y="2235200"/>
          <p14:tracePt t="73034" x="5129213" y="2235200"/>
          <p14:tracePt t="73041" x="5156200" y="2235200"/>
          <p14:tracePt t="73050" x="5184775" y="2222500"/>
          <p14:tracePt t="73057" x="5197475" y="2222500"/>
          <p14:tracePt t="73065" x="5197475" y="2208213"/>
          <p14:tracePt t="73073" x="5211763" y="2208213"/>
          <p14:tracePt t="73083" x="5224463" y="2208213"/>
          <p14:tracePt t="73089" x="5224463" y="2193925"/>
          <p14:tracePt t="73097" x="5238750" y="2193925"/>
          <p14:tracePt t="73115" x="5253038" y="2181225"/>
          <p14:tracePt t="73121" x="5265738" y="2181225"/>
          <p14:tracePt t="73129" x="5294313" y="2152650"/>
          <p14:tracePt t="73137" x="5307013" y="2139950"/>
          <p14:tracePt t="73146" x="5335588" y="2125663"/>
          <p14:tracePt t="73153" x="5375275" y="2098675"/>
          <p14:tracePt t="73161" x="5403850" y="2084388"/>
          <p14:tracePt t="73169" x="5430838" y="2043113"/>
          <p14:tracePt t="73178" x="5457825" y="2030413"/>
          <p14:tracePt t="73185" x="5472113" y="2001838"/>
          <p14:tracePt t="73193" x="5499100" y="1989138"/>
          <p14:tracePt t="73202" x="5499100" y="1974850"/>
          <p14:tracePt t="73209" x="5513388" y="1962150"/>
          <p14:tracePt t="73217" x="5526088" y="1947863"/>
          <p14:tracePt t="73225" x="5526088" y="1933575"/>
          <p14:tracePt t="73251" x="5526088" y="1920875"/>
          <p14:tracePt t="73285" x="5526088" y="1906588"/>
          <p14:tracePt t="73291" x="5540375" y="1892300"/>
          <p14:tracePt t="73301" x="5540375" y="1879600"/>
          <p14:tracePt t="73307" x="5554663" y="1851025"/>
          <p14:tracePt t="73320" x="5554663" y="1838325"/>
          <p14:tracePt t="73323" x="5554663" y="1809750"/>
          <p14:tracePt t="73332" x="5554663" y="1797050"/>
          <p14:tracePt t="73339" x="5554663" y="1770063"/>
          <p14:tracePt t="73349" x="5554663" y="1755775"/>
          <p14:tracePt t="73356" x="5554663" y="1741488"/>
          <p14:tracePt t="73363" x="5554663" y="1714500"/>
          <p14:tracePt t="73371" x="5554663" y="1700213"/>
          <p14:tracePt t="73379" x="5554663" y="1687513"/>
          <p14:tracePt t="73387" x="5554663" y="1673225"/>
          <p14:tracePt t="73403" x="5540375" y="1658938"/>
          <p14:tracePt t="73411" x="5540375" y="1646238"/>
          <p14:tracePt t="73419" x="5526088" y="1646238"/>
          <p14:tracePt t="73427" x="5526088" y="1631950"/>
          <p14:tracePt t="73435" x="5513388" y="1631950"/>
          <p14:tracePt t="73451" x="5499100" y="1619250"/>
          <p14:tracePt t="73459" x="5486400" y="1619250"/>
          <p14:tracePt t="73467" x="5472113" y="1604963"/>
          <p14:tracePt t="73475" x="5457825" y="1604963"/>
          <p14:tracePt t="73483" x="5430838" y="1590675"/>
          <p14:tracePt t="73491" x="5403850" y="1577975"/>
          <p14:tracePt t="73501" x="5389563" y="1577975"/>
          <p14:tracePt t="73507" x="5335588" y="1563688"/>
          <p14:tracePt t="73518" x="5321300" y="1563688"/>
          <p14:tracePt t="73523" x="5265738" y="1549400"/>
          <p14:tracePt t="73531" x="5238750" y="1549400"/>
          <p14:tracePt t="73539" x="5197475" y="1549400"/>
          <p14:tracePt t="73551" x="5129213" y="1536700"/>
          <p14:tracePt t="73555" x="5102225" y="1536700"/>
          <p14:tracePt t="73566" x="5060950" y="1536700"/>
          <p14:tracePt t="73571" x="4978400" y="1522413"/>
          <p14:tracePt t="73583" x="4937125" y="1522413"/>
          <p14:tracePt t="73589" x="4895850" y="1522413"/>
          <p14:tracePt t="73597" x="4813300" y="1522413"/>
          <p14:tracePt t="73603" x="4772025" y="1522413"/>
          <p14:tracePt t="73613" x="4730750" y="1522413"/>
          <p14:tracePt t="73621" x="4691063" y="1522413"/>
          <p14:tracePt t="73629" x="4621213" y="1522413"/>
          <p14:tracePt t="73637" x="4594225" y="1536700"/>
          <p14:tracePt t="73645" x="4567238" y="1536700"/>
          <p14:tracePt t="73653" x="4538663" y="1549400"/>
          <p14:tracePt t="73661" x="4525963" y="1549400"/>
          <p14:tracePt t="73669" x="4498975" y="1577975"/>
          <p14:tracePt t="73677" x="4484688" y="1590675"/>
          <p14:tracePt t="73685" x="4470400" y="1604963"/>
          <p14:tracePt t="73693" x="4457700" y="1619250"/>
          <p14:tracePt t="73703" x="4443413" y="1631950"/>
          <p14:tracePt t="73709" x="4402138" y="1673225"/>
          <p14:tracePt t="73717" x="4387850" y="1700213"/>
          <p14:tracePt t="73725" x="4360863" y="1728788"/>
          <p14:tracePt t="73734" x="4333875" y="1755775"/>
          <p14:tracePt t="73741" x="4306888" y="1782763"/>
          <p14:tracePt t="73754" x="4292600" y="1797050"/>
          <p14:tracePt t="73757" x="4265613" y="1824038"/>
          <p14:tracePt t="73765" x="4251325" y="1851025"/>
          <p14:tracePt t="73773" x="4237038" y="1879600"/>
          <p14:tracePt t="73783" x="4224338" y="1892300"/>
          <p14:tracePt t="73789" x="4224338" y="1906588"/>
          <p14:tracePt t="73797" x="4224338" y="1920875"/>
          <p14:tracePt t="73815" x="4224338" y="1933575"/>
          <p14:tracePt t="73821" x="4224338" y="1947863"/>
          <p14:tracePt t="73829" x="4224338" y="1974850"/>
          <p14:tracePt t="73837" x="4237038" y="1989138"/>
          <p14:tracePt t="73845" x="4251325" y="2001838"/>
          <p14:tracePt t="73856" x="4265613" y="2030413"/>
          <p14:tracePt t="73861" x="4319588" y="2057400"/>
          <p14:tracePt t="73876" x="4348163" y="2071688"/>
          <p14:tracePt t="73879" x="4416425" y="2084388"/>
          <p14:tracePt t="73888" x="4457700" y="2084388"/>
          <p14:tracePt t="73895" x="4552950" y="2098675"/>
          <p14:tracePt t="73906" x="4594225" y="2098675"/>
          <p14:tracePt t="73911" x="4703763" y="2098675"/>
          <p14:tracePt t="73919" x="4759325" y="2098675"/>
          <p14:tracePt t="73927" x="4813300" y="2098675"/>
          <p14:tracePt t="73938" x="4922838" y="2084388"/>
          <p14:tracePt t="73943" x="4964113" y="2084388"/>
          <p14:tracePt t="73951" x="5073650" y="2084388"/>
          <p14:tracePt t="73959" x="5114925" y="2084388"/>
          <p14:tracePt t="73967" x="5170488" y="2084388"/>
          <p14:tracePt t="73975" x="5253038" y="2084388"/>
          <p14:tracePt t="73984" x="5294313" y="2084388"/>
          <p14:tracePt t="73991" x="5335588" y="2084388"/>
          <p14:tracePt t="74000" x="5389563" y="2084388"/>
          <p14:tracePt t="74007" x="5416550" y="2084388"/>
          <p14:tracePt t="74015" x="5430838" y="2084388"/>
          <p14:tracePt t="74023" x="5472113" y="2084388"/>
          <p14:tracePt t="74039" x="5486400" y="2084388"/>
          <p14:tracePt t="74500" x="0" y="0"/>
        </p14:tracePtLst>
        <p14:tracePtLst>
          <p14:tracePt t="89851" x="11479213" y="5267325"/>
          <p14:tracePt t="89877" x="11479213" y="5280025"/>
          <p14:tracePt t="89901" x="11464925" y="5280025"/>
          <p14:tracePt t="89909" x="11450638" y="5294313"/>
          <p14:tracePt t="89921" x="11437938" y="5294313"/>
          <p14:tracePt t="89927" x="11423650" y="5294313"/>
          <p14:tracePt t="89937" x="11410950" y="5294313"/>
          <p14:tracePt t="89943" x="11382375" y="5294313"/>
          <p14:tracePt t="89952" x="11369675" y="5294313"/>
          <p14:tracePt t="89959" x="11314113" y="5294313"/>
          <p14:tracePt t="89969" x="11272838" y="5294313"/>
          <p14:tracePt t="89975" x="11190288" y="5294313"/>
          <p14:tracePt t="89986" x="11149013" y="5294313"/>
          <p14:tracePt t="89991" x="11039475" y="5294313"/>
          <p14:tracePt t="89999" x="10985500" y="5308600"/>
          <p14:tracePt t="90011" x="10929938" y="5308600"/>
          <p14:tracePt t="90015" x="10806113" y="5308600"/>
          <p14:tracePt t="90023" x="10737850" y="5308600"/>
          <p14:tracePt t="90031" x="10683875" y="5321300"/>
          <p14:tracePt t="90041" x="10560050" y="5321300"/>
          <p14:tracePt t="90047" x="10491788" y="5335588"/>
          <p14:tracePt t="90055" x="10436225" y="5349875"/>
          <p14:tracePt t="90063" x="10312400" y="5362575"/>
          <p14:tracePt t="90073" x="10258425" y="5376863"/>
          <p14:tracePt t="90079" x="10190163" y="5376863"/>
          <p14:tracePt t="90087" x="10093325" y="5391150"/>
          <p14:tracePt t="90099" x="9983788" y="5418138"/>
          <p14:tracePt t="90108" x="9901238" y="5430838"/>
          <p14:tracePt t="90115" x="9859963" y="5445125"/>
          <p14:tracePt t="90123" x="9791700" y="5472113"/>
          <p14:tracePt t="90131" x="9764713" y="5486400"/>
          <p14:tracePt t="90141" x="9737725" y="5513388"/>
          <p14:tracePt t="90147" x="9723438" y="5527675"/>
          <p14:tracePt t="90156" x="9709150" y="5541963"/>
          <p14:tracePt t="90163" x="9709150" y="5554663"/>
          <p14:tracePt t="90171" x="9709150" y="5568950"/>
          <p14:tracePt t="90179" x="9709150" y="5595938"/>
          <p14:tracePt t="90188" x="9709150" y="5610225"/>
          <p14:tracePt t="90195" x="9709150" y="5637213"/>
          <p14:tracePt t="90205" x="9709150" y="5678488"/>
          <p14:tracePt t="90211" x="9709150" y="5719763"/>
          <p14:tracePt t="90221" x="9709150" y="5761038"/>
          <p14:tracePt t="90229" x="9723438" y="5802313"/>
          <p14:tracePt t="90237" x="9737725" y="5829300"/>
          <p14:tracePt t="90245" x="9764713" y="5870575"/>
          <p14:tracePt t="90253" x="9791700" y="5924550"/>
          <p14:tracePt t="90261" x="9832975" y="5953125"/>
          <p14:tracePt t="90269" x="9888538" y="6007100"/>
          <p14:tracePt t="90277" x="9929813" y="6048375"/>
          <p14:tracePt t="90286" x="9969500" y="6089650"/>
          <p14:tracePt t="90293" x="10052050" y="6145213"/>
          <p14:tracePt t="90301" x="10093325" y="6172200"/>
          <p14:tracePt t="90309" x="10148888" y="6199188"/>
          <p14:tracePt t="90317" x="10217150" y="6227763"/>
          <p14:tracePt t="90325" x="10285413" y="6254750"/>
          <p14:tracePt t="90334" x="10353675" y="6281738"/>
          <p14:tracePt t="90341" x="10436225" y="6281738"/>
          <p14:tracePt t="90349" x="10518775" y="6296025"/>
          <p14:tracePt t="90357" x="10615613" y="6296025"/>
          <p14:tracePt t="90365" x="10710863" y="6308725"/>
          <p14:tracePt t="90373" x="10820400" y="6308725"/>
          <p14:tracePt t="90381" x="10861675" y="6308725"/>
          <p14:tracePt t="90389" x="10971213" y="6308725"/>
          <p14:tracePt t="90399" x="11080750" y="6308725"/>
          <p14:tracePt t="90405" x="11190288" y="6308725"/>
          <p14:tracePt t="90414" x="11245850" y="6308725"/>
          <p14:tracePt t="90421" x="11355388" y="6296025"/>
          <p14:tracePt t="90431" x="11464925" y="6281738"/>
          <p14:tracePt t="90437" x="11520488" y="6281738"/>
          <p14:tracePt t="90446" x="11615738" y="6267450"/>
          <p14:tracePt t="90453" x="11657013" y="6267450"/>
          <p14:tracePt t="90461" x="11725275" y="6267450"/>
          <p14:tracePt t="90469" x="11766550" y="6240463"/>
          <p14:tracePt t="90479" x="11780838" y="6240463"/>
          <p14:tracePt t="90485" x="11807825" y="6213475"/>
          <p14:tracePt t="90495" x="11822113" y="6199188"/>
          <p14:tracePt t="90501" x="11849100" y="6157913"/>
          <p14:tracePt t="90511" x="11863388" y="6145213"/>
          <p14:tracePt t="90519" x="11890375" y="6089650"/>
          <p14:tracePt t="90527" x="11904663" y="6062663"/>
          <p14:tracePt t="90536" x="11917363" y="6035675"/>
          <p14:tracePt t="90543" x="11958638" y="5994400"/>
          <p14:tracePt t="90551" x="11972925" y="5980113"/>
          <p14:tracePt t="90559" x="11999913" y="5953125"/>
          <p14:tracePt t="90570" x="11999913" y="5938838"/>
          <p14:tracePt t="90577" x="12014200" y="5911850"/>
          <p14:tracePt t="90584" x="12026900" y="5884863"/>
          <p14:tracePt t="90591" x="12041188" y="5856288"/>
          <p14:tracePt t="90599" x="12041188" y="5843588"/>
          <p14:tracePt t="90607" x="12041188" y="5802313"/>
          <p14:tracePt t="90616" x="12041188" y="5788025"/>
          <p14:tracePt t="90625" x="12041188" y="5773738"/>
          <p14:tracePt t="90631" x="12041188" y="5746750"/>
          <p14:tracePt t="90639" x="12041188" y="5734050"/>
          <p14:tracePt t="90647" x="12041188" y="5719763"/>
          <p14:tracePt t="90655" x="12041188" y="5692775"/>
          <p14:tracePt t="90663" x="12014200" y="5651500"/>
          <p14:tracePt t="90673" x="11999913" y="5622925"/>
          <p14:tracePt t="90679" x="11985625" y="5595938"/>
          <p14:tracePt t="90689" x="11958638" y="5581650"/>
          <p14:tracePt t="90697" x="11931650" y="5554663"/>
          <p14:tracePt t="90703" x="11890375" y="5527675"/>
          <p14:tracePt t="90711" x="11863388" y="5513388"/>
          <p14:tracePt t="90721" x="11822113" y="5500688"/>
          <p14:tracePt t="90731" x="11793538" y="5486400"/>
          <p14:tracePt t="90740" x="11712575" y="5472113"/>
          <p14:tracePt t="90753" x="11671300" y="5459413"/>
          <p14:tracePt t="90803" x="11630025" y="5445125"/>
          <p14:tracePt t="90817" x="11574463" y="5430838"/>
          <p14:tracePt t="90825" x="11080750" y="5403850"/>
          <p14:tracePt t="90834" x="10956925" y="5403850"/>
          <p14:tracePt t="90841" x="10888663" y="5403850"/>
          <p14:tracePt t="90849" x="10834688" y="5403850"/>
          <p14:tracePt t="90857" x="10766425" y="5418138"/>
          <p14:tracePt t="90865" x="10710863" y="5418138"/>
          <p14:tracePt t="90873" x="10642600" y="5430838"/>
          <p14:tracePt t="90881" x="10574338" y="5430838"/>
          <p14:tracePt t="90889" x="10518775" y="5445125"/>
          <p14:tracePt t="90897" x="10450513" y="5459413"/>
          <p14:tracePt t="90905" x="10394950" y="5472113"/>
          <p14:tracePt t="90913" x="10326688" y="5472113"/>
          <p14:tracePt t="90922" x="10272713" y="5486400"/>
          <p14:tracePt t="90929" x="10217150" y="5486400"/>
          <p14:tracePt t="90938" x="10148888" y="5500688"/>
          <p14:tracePt t="90945" x="10093325" y="5500688"/>
          <p14:tracePt t="90953" x="10039350" y="5513388"/>
          <p14:tracePt t="90970" x="9969500" y="5513388"/>
          <p14:tracePt t="90974" x="9915525" y="5527675"/>
          <p14:tracePt t="90977" x="9859963" y="5541963"/>
          <p14:tracePt t="90985" x="9805988" y="5541963"/>
          <p14:tracePt t="90993" x="9750425" y="5554663"/>
          <p14:tracePt t="91007" x="9696450" y="5568950"/>
          <p14:tracePt t="91009" x="9640888" y="5581650"/>
          <p14:tracePt t="91017" x="9599613" y="5595938"/>
          <p14:tracePt t="91025" x="9545638" y="5610225"/>
          <p14:tracePt t="91035" x="9504363" y="5622925"/>
          <p14:tracePt t="91041" x="9463088" y="5651500"/>
          <p14:tracePt t="91049" x="9448800" y="5651500"/>
          <p14:tracePt t="91059" x="9448800" y="5664200"/>
          <p14:tracePt t="91067" x="9436100" y="5664200"/>
          <p14:tracePt t="91073" x="9436100" y="5678488"/>
          <p14:tracePt t="91091" x="9436100" y="5692775"/>
          <p14:tracePt t="91115" x="9436100" y="5705475"/>
          <p14:tracePt t="91131" x="9436100" y="5719763"/>
          <p14:tracePt t="91142" x="9436100" y="5734050"/>
          <p14:tracePt t="91147" x="9436100" y="5746750"/>
          <p14:tracePt t="91167" x="9448800" y="5788025"/>
          <p14:tracePt t="91175" x="9475788" y="5802313"/>
          <p14:tracePt t="91184" x="9545638" y="5870575"/>
          <p14:tracePt t="91191" x="9599613" y="5897563"/>
          <p14:tracePt t="91199" x="9682163" y="5938838"/>
          <p14:tracePt t="91207" x="9750425" y="5965825"/>
          <p14:tracePt t="91217" x="9832975" y="5994400"/>
          <p14:tracePt t="91223" x="9929813" y="6021388"/>
          <p14:tracePt t="91233" x="9983788" y="6035675"/>
          <p14:tracePt t="91239" x="10080625" y="6048375"/>
          <p14:tracePt t="91249" x="10190163" y="6062663"/>
          <p14:tracePt t="91255" x="10299700" y="6076950"/>
          <p14:tracePt t="91265" x="10409238" y="6103938"/>
          <p14:tracePt t="91273" x="10463213" y="6103938"/>
          <p14:tracePt t="91279" x="10574338" y="6116638"/>
          <p14:tracePt t="91289" x="10683875" y="6116638"/>
          <p14:tracePt t="91303" x="10847388" y="6130925"/>
          <p14:tracePt t="91313" x="10944225" y="6130925"/>
          <p14:tracePt t="91319" x="11053763" y="6130925"/>
          <p14:tracePt t="91327" x="11095038" y="6130925"/>
          <p14:tracePt t="91335" x="11190288" y="6130925"/>
          <p14:tracePt t="91345" x="11231563" y="6116638"/>
          <p14:tracePt t="91353" x="11328400" y="6103938"/>
          <p14:tracePt t="91361" x="11369675" y="6103938"/>
          <p14:tracePt t="91376" x="11450638" y="6089650"/>
          <p14:tracePt t="91381" x="11491913" y="6076950"/>
          <p14:tracePt t="91389" x="11603038" y="6062663"/>
          <p14:tracePt t="91397" x="11630025" y="6048375"/>
          <p14:tracePt t="91408" x="11671300" y="6048375"/>
          <p14:tracePt t="91413" x="11725275" y="6035675"/>
          <p14:tracePt t="91431" x="11807825" y="6007100"/>
          <p14:tracePt t="91438" x="11834813" y="5994400"/>
          <p14:tracePt t="91445" x="11849100" y="5994400"/>
          <p14:tracePt t="91463" x="11876088" y="5980113"/>
          <p14:tracePt t="91469" x="11890375" y="5965825"/>
          <p14:tracePt t="91477" x="11904663" y="5953125"/>
          <p14:tracePt t="91487" x="11904663" y="5938838"/>
          <p14:tracePt t="91506" x="11917363" y="5938838"/>
          <p14:tracePt t="91509" x="11917363" y="5924550"/>
          <p14:tracePt t="91530" x="11917363" y="5911850"/>
          <p14:tracePt t="91559" x="11917363" y="5897563"/>
          <p14:tracePt t="91583" x="11931650" y="5897563"/>
          <p14:tracePt t="91843" x="11931650" y="5884863"/>
          <p14:tracePt t="91856" x="0" y="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p:txBody>
          <a:bodyPr/>
          <a:lstStyle/>
          <a:p>
            <a:r>
              <a:rPr lang="en-US" dirty="0"/>
              <a:t>Basic Steps</a:t>
            </a:r>
            <a:endParaRPr lang="en-CH" dirty="0"/>
          </a:p>
        </p:txBody>
      </p:sp>
      <p:sp>
        <p:nvSpPr>
          <p:cNvPr id="3" name="Content Placeholder 2">
            <a:extLst>
              <a:ext uri="{FF2B5EF4-FFF2-40B4-BE49-F238E27FC236}">
                <a16:creationId xmlns:a16="http://schemas.microsoft.com/office/drawing/2014/main" id="{0656480A-8617-45EB-8873-5267D9F83CEB}"/>
              </a:ext>
            </a:extLst>
          </p:cNvPr>
          <p:cNvSpPr>
            <a:spLocks noGrp="1"/>
          </p:cNvSpPr>
          <p:nvPr>
            <p:ph idx="1"/>
          </p:nvPr>
        </p:nvSpPr>
        <p:spPr>
          <a:xfrm>
            <a:off x="3623083" y="767392"/>
            <a:ext cx="7315200" cy="5120640"/>
          </a:xfrm>
        </p:spPr>
        <p:txBody>
          <a:bodyPr>
            <a:normAutofit fontScale="77500" lnSpcReduction="20000"/>
          </a:bodyPr>
          <a:lstStyle/>
          <a:p>
            <a:pPr marL="457200" indent="-457200">
              <a:buFont typeface="+mj-lt"/>
              <a:buAutoNum type="arabicPeriod"/>
            </a:pPr>
            <a:r>
              <a:rPr lang="en-US" dirty="0">
                <a:solidFill>
                  <a:schemeClr val="tx1"/>
                </a:solidFill>
              </a:rPr>
              <a:t>Open your 2023 Spectrum file &amp; verify Incidence option set to EPP </a:t>
            </a:r>
          </a:p>
          <a:p>
            <a:pPr marL="457200" indent="-457200">
              <a:buFont typeface="+mj-lt"/>
              <a:buAutoNum type="arabicPeriod"/>
            </a:pPr>
            <a:r>
              <a:rPr lang="en-US" dirty="0">
                <a:solidFill>
                  <a:schemeClr val="tx1"/>
                </a:solidFill>
              </a:rPr>
              <a:t>Open EPP configuration and verify your epidemic structure</a:t>
            </a:r>
          </a:p>
          <a:p>
            <a:pPr marL="457200" indent="-457200">
              <a:buFont typeface="+mj-lt"/>
              <a:buAutoNum type="arabicPeriod"/>
            </a:pPr>
            <a:r>
              <a:rPr lang="en-US" dirty="0">
                <a:solidFill>
                  <a:schemeClr val="tx1"/>
                </a:solidFill>
              </a:rPr>
              <a:t>Review and adjust your population sizes, comparing with regional values</a:t>
            </a:r>
          </a:p>
          <a:p>
            <a:pPr marL="457200" indent="-457200">
              <a:buFont typeface="+mj-lt"/>
              <a:buAutoNum type="arabicPeriod"/>
            </a:pPr>
            <a:r>
              <a:rPr lang="en-US" dirty="0">
                <a:solidFill>
                  <a:schemeClr val="tx1"/>
                </a:solidFill>
              </a:rPr>
              <a:t>Review the percent male and turnover in each key population</a:t>
            </a:r>
          </a:p>
          <a:p>
            <a:pPr marL="457200" indent="-457200">
              <a:buFont typeface="+mj-lt"/>
              <a:buAutoNum type="arabicPeriod"/>
            </a:pPr>
            <a:r>
              <a:rPr lang="en-US" dirty="0">
                <a:solidFill>
                  <a:schemeClr val="tx1"/>
                </a:solidFill>
              </a:rPr>
              <a:t>Open the EPP surveillance data page and enter new data</a:t>
            </a:r>
          </a:p>
          <a:p>
            <a:pPr marL="457200" indent="-457200">
              <a:buFont typeface="+mj-lt"/>
              <a:buAutoNum type="arabicPeriod"/>
            </a:pPr>
            <a:r>
              <a:rPr lang="en-US" dirty="0">
                <a:solidFill>
                  <a:schemeClr val="tx1"/>
                </a:solidFill>
              </a:rPr>
              <a:t>Go to the Surveys tab and update with any new surveys available</a:t>
            </a:r>
          </a:p>
          <a:p>
            <a:pPr marL="457200" indent="-457200">
              <a:buFont typeface="+mj-lt"/>
              <a:buAutoNum type="arabicPeriod"/>
            </a:pPr>
            <a:r>
              <a:rPr lang="en-US" dirty="0">
                <a:solidFill>
                  <a:schemeClr val="tx1"/>
                </a:solidFill>
              </a:rPr>
              <a:t>Review the inputs on the External HIV data page</a:t>
            </a:r>
          </a:p>
          <a:p>
            <a:pPr marL="457200" indent="-457200">
              <a:buFont typeface="+mj-lt"/>
              <a:buAutoNum type="arabicPeriod"/>
            </a:pPr>
            <a:r>
              <a:rPr lang="en-US" dirty="0">
                <a:solidFill>
                  <a:schemeClr val="tx1"/>
                </a:solidFill>
              </a:rPr>
              <a:t>Open EPP curve fitting and review the data plotted</a:t>
            </a:r>
          </a:p>
          <a:p>
            <a:pPr marL="457200" indent="-457200">
              <a:buFont typeface="+mj-lt"/>
              <a:buAutoNum type="arabicPeriod"/>
            </a:pPr>
            <a:r>
              <a:rPr lang="en-US" dirty="0">
                <a:solidFill>
                  <a:schemeClr val="tx1"/>
                </a:solidFill>
              </a:rPr>
              <a:t>Verify the desired model has been selected for each sub-population</a:t>
            </a:r>
          </a:p>
          <a:p>
            <a:pPr marL="457200" indent="-457200">
              <a:buFont typeface="+mj-lt"/>
              <a:buAutoNum type="arabicPeriod"/>
            </a:pPr>
            <a:r>
              <a:rPr lang="en-US" dirty="0">
                <a:solidFill>
                  <a:schemeClr val="tx1"/>
                </a:solidFill>
              </a:rPr>
              <a:t>Make sure you are set to run a National fit</a:t>
            </a:r>
          </a:p>
          <a:p>
            <a:pPr marL="457200" indent="-457200">
              <a:buFont typeface="+mj-lt"/>
              <a:buAutoNum type="arabicPeriod"/>
            </a:pPr>
            <a:r>
              <a:rPr lang="en-US" dirty="0">
                <a:solidFill>
                  <a:schemeClr val="tx1"/>
                </a:solidFill>
              </a:rPr>
              <a:t>Fit and upon completion of fitting, save your projections</a:t>
            </a:r>
          </a:p>
          <a:p>
            <a:pPr marL="457200" indent="-457200">
              <a:buFont typeface="+mj-lt"/>
              <a:buAutoNum type="arabicPeriod"/>
            </a:pPr>
            <a:r>
              <a:rPr lang="en-US" dirty="0">
                <a:solidFill>
                  <a:schemeClr val="tx1"/>
                </a:solidFill>
              </a:rPr>
              <a:t>On EPP’s calibration page calibrate your projections as needed</a:t>
            </a:r>
          </a:p>
          <a:p>
            <a:pPr marL="457200" indent="-457200">
              <a:buFont typeface="+mj-lt"/>
              <a:buAutoNum type="arabicPeriod"/>
            </a:pPr>
            <a:r>
              <a:rPr lang="en-US" dirty="0">
                <a:solidFill>
                  <a:schemeClr val="tx1"/>
                </a:solidFill>
              </a:rPr>
              <a:t>Review the Calibration Table before proceeding</a:t>
            </a:r>
          </a:p>
          <a:p>
            <a:pPr marL="457200" indent="-457200">
              <a:buFont typeface="+mj-lt"/>
              <a:buAutoNum type="arabicPeriod"/>
            </a:pPr>
            <a:r>
              <a:rPr lang="en-US" dirty="0">
                <a:solidFill>
                  <a:schemeClr val="tx1"/>
                </a:solidFill>
              </a:rPr>
              <a:t>Review your results on the Fitting Results page</a:t>
            </a:r>
          </a:p>
          <a:p>
            <a:pPr marL="457200" indent="-457200">
              <a:buFont typeface="+mj-lt"/>
              <a:buAutoNum type="arabicPeriod"/>
            </a:pPr>
            <a:r>
              <a:rPr lang="en-US" dirty="0">
                <a:solidFill>
                  <a:schemeClr val="tx1"/>
                </a:solidFill>
              </a:rPr>
              <a:t>Compare your current fits with last year’s fits</a:t>
            </a:r>
          </a:p>
          <a:p>
            <a:pPr marL="457200" indent="-457200">
              <a:buFont typeface="+mj-lt"/>
              <a:buAutoNum type="arabicPeriod"/>
            </a:pPr>
            <a:r>
              <a:rPr lang="en-US" dirty="0">
                <a:solidFill>
                  <a:schemeClr val="tx1"/>
                </a:solidFill>
              </a:rPr>
              <a:t>Click on Save Results to return the fitting results to Spectrum</a:t>
            </a:r>
          </a:p>
        </p:txBody>
      </p:sp>
    </p:spTree>
    <p:extLst>
      <p:ext uri="{BB962C8B-B14F-4D97-AF65-F5344CB8AC3E}">
        <p14:creationId xmlns:p14="http://schemas.microsoft.com/office/powerpoint/2010/main" val="549158076"/>
      </p:ext>
    </p:extLst>
  </p:cSld>
  <p:clrMapOvr>
    <a:masterClrMapping/>
  </p:clrMapOvr>
  <mc:AlternateContent xmlns:mc="http://schemas.openxmlformats.org/markup-compatibility/2006">
    <mc:Choice xmlns:p14="http://schemas.microsoft.com/office/powerpoint/2010/main" Requires="p14">
      <p:transition spd="slow" p14:dur="2000" advTm="34116"/>
    </mc:Choice>
    <mc:Fallback>
      <p:transition spd="slow" advTm="3411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F085-50DF-41B1-81B0-65CB780FD6F7}"/>
              </a:ext>
            </a:extLst>
          </p:cNvPr>
          <p:cNvSpPr>
            <a:spLocks noGrp="1"/>
          </p:cNvSpPr>
          <p:nvPr>
            <p:ph type="title"/>
          </p:nvPr>
        </p:nvSpPr>
        <p:spPr/>
        <p:txBody>
          <a:bodyPr/>
          <a:lstStyle/>
          <a:p>
            <a:r>
              <a:rPr lang="en-US" dirty="0"/>
              <a:t>EPP Project Page: results</a:t>
            </a:r>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F137EE3F-2342-4104-817E-0EE9EF95B3F7}"/>
              </a:ext>
            </a:extLst>
          </p:cNvPr>
          <p:cNvSpPr txBox="1"/>
          <p:nvPr/>
        </p:nvSpPr>
        <p:spPr>
          <a:xfrm>
            <a:off x="136055" y="2362698"/>
            <a:ext cx="2947482" cy="3139321"/>
          </a:xfrm>
          <a:prstGeom prst="rect">
            <a:avLst/>
          </a:prstGeom>
          <a:noFill/>
        </p:spPr>
        <p:txBody>
          <a:bodyPr wrap="square" rtlCol="0">
            <a:spAutoFit/>
          </a:bodyPr>
          <a:lstStyle/>
          <a:p>
            <a:r>
              <a:rPr lang="en-US" dirty="0">
                <a:solidFill>
                  <a:schemeClr val="bg1"/>
                </a:solidFill>
              </a:rPr>
              <a:t>The results display shows</a:t>
            </a:r>
          </a:p>
          <a:p>
            <a:endParaRPr lang="en-US" dirty="0">
              <a:solidFill>
                <a:schemeClr val="bg1"/>
              </a:solidFill>
            </a:endParaRPr>
          </a:p>
          <a:p>
            <a:pPr marL="342900" indent="-342900">
              <a:buFont typeface="+mj-lt"/>
              <a:buAutoNum type="arabicPeriod"/>
            </a:pPr>
            <a:r>
              <a:rPr lang="en-US" dirty="0">
                <a:solidFill>
                  <a:schemeClr val="bg1"/>
                </a:solidFill>
              </a:rPr>
              <a:t>Bayesian median prevalence fit (red curve)</a:t>
            </a:r>
          </a:p>
          <a:p>
            <a:pPr marL="342900" indent="-342900">
              <a:buFont typeface="+mj-lt"/>
              <a:buAutoNum type="arabicPeriod"/>
            </a:pPr>
            <a:r>
              <a:rPr lang="en-US" dirty="0">
                <a:solidFill>
                  <a:schemeClr val="bg1"/>
                </a:solidFill>
              </a:rPr>
              <a:t>Annual Bayesian medians (red cross)</a:t>
            </a:r>
          </a:p>
          <a:p>
            <a:pPr marL="342900" indent="-342900">
              <a:buFont typeface="+mj-lt"/>
              <a:buAutoNum type="arabicPeriod"/>
            </a:pPr>
            <a:r>
              <a:rPr lang="en-US" dirty="0">
                <a:solidFill>
                  <a:schemeClr val="bg1"/>
                </a:solidFill>
              </a:rPr>
              <a:t>95% confidence intervals (blue dashed curves)</a:t>
            </a:r>
          </a:p>
          <a:p>
            <a:pPr marL="342900" indent="-342900">
              <a:buFont typeface="+mj-lt"/>
              <a:buAutoNum type="arabicPeriod"/>
            </a:pPr>
            <a:r>
              <a:rPr lang="en-US" dirty="0">
                <a:solidFill>
                  <a:schemeClr val="bg1"/>
                </a:solidFill>
              </a:rPr>
              <a:t>Unique curves fitting the data (light gray curves)</a:t>
            </a:r>
          </a:p>
          <a:p>
            <a:endParaRPr lang="en-US" dirty="0">
              <a:solidFill>
                <a:schemeClr val="bg1"/>
              </a:solidFill>
            </a:endParaRPr>
          </a:p>
        </p:txBody>
      </p:sp>
      <p:pic>
        <p:nvPicPr>
          <p:cNvPr id="9" name="Picture 8">
            <a:extLst>
              <a:ext uri="{FF2B5EF4-FFF2-40B4-BE49-F238E27FC236}">
                <a16:creationId xmlns:a16="http://schemas.microsoft.com/office/drawing/2014/main" id="{49839DD8-48A4-4E1F-8B3A-6316E64C0C25}"/>
              </a:ext>
            </a:extLst>
          </p:cNvPr>
          <p:cNvPicPr>
            <a:picLocks noChangeAspect="1"/>
          </p:cNvPicPr>
          <p:nvPr/>
        </p:nvPicPr>
        <p:blipFill>
          <a:blip r:embed="rId3"/>
          <a:stretch>
            <a:fillRect/>
          </a:stretch>
        </p:blipFill>
        <p:spPr>
          <a:xfrm>
            <a:off x="0" y="493720"/>
            <a:ext cx="3445727" cy="261400"/>
          </a:xfrm>
          <a:prstGeom prst="rect">
            <a:avLst/>
          </a:prstGeom>
        </p:spPr>
      </p:pic>
      <p:grpSp>
        <p:nvGrpSpPr>
          <p:cNvPr id="32" name="Group 31">
            <a:extLst>
              <a:ext uri="{FF2B5EF4-FFF2-40B4-BE49-F238E27FC236}">
                <a16:creationId xmlns:a16="http://schemas.microsoft.com/office/drawing/2014/main" id="{6AF9C525-991E-4CA1-BB95-EFD860B21D5D}"/>
              </a:ext>
            </a:extLst>
          </p:cNvPr>
          <p:cNvGrpSpPr/>
          <p:nvPr/>
        </p:nvGrpSpPr>
        <p:grpSpPr>
          <a:xfrm>
            <a:off x="4330398" y="625895"/>
            <a:ext cx="5501634" cy="5703529"/>
            <a:chOff x="4330398" y="625895"/>
            <a:chExt cx="5501634" cy="5703529"/>
          </a:xfrm>
        </p:grpSpPr>
        <p:pic>
          <p:nvPicPr>
            <p:cNvPr id="8" name="Picture 7">
              <a:extLst>
                <a:ext uri="{FF2B5EF4-FFF2-40B4-BE49-F238E27FC236}">
                  <a16:creationId xmlns:a16="http://schemas.microsoft.com/office/drawing/2014/main" id="{36DC9B2F-7600-4D27-BD48-11D21A323F62}"/>
                </a:ext>
              </a:extLst>
            </p:cNvPr>
            <p:cNvPicPr>
              <a:picLocks noChangeAspect="1"/>
            </p:cNvPicPr>
            <p:nvPr/>
          </p:nvPicPr>
          <p:blipFill>
            <a:blip r:embed="rId4"/>
            <a:stretch>
              <a:fillRect/>
            </a:stretch>
          </p:blipFill>
          <p:spPr>
            <a:xfrm>
              <a:off x="4330398" y="625895"/>
              <a:ext cx="5501634" cy="5703529"/>
            </a:xfrm>
            <a:prstGeom prst="rect">
              <a:avLst/>
            </a:prstGeom>
          </p:spPr>
        </p:pic>
        <p:sp>
          <p:nvSpPr>
            <p:cNvPr id="11" name="TextBox 10">
              <a:extLst>
                <a:ext uri="{FF2B5EF4-FFF2-40B4-BE49-F238E27FC236}">
                  <a16:creationId xmlns:a16="http://schemas.microsoft.com/office/drawing/2014/main" id="{D4F40A54-DBC9-4D9C-A0FE-632A0C6672BD}"/>
                </a:ext>
              </a:extLst>
            </p:cNvPr>
            <p:cNvSpPr txBox="1"/>
            <p:nvPr/>
          </p:nvSpPr>
          <p:spPr>
            <a:xfrm>
              <a:off x="6351724" y="3162818"/>
              <a:ext cx="578614" cy="523220"/>
            </a:xfrm>
            <a:prstGeom prst="rect">
              <a:avLst/>
            </a:prstGeom>
            <a:noFill/>
          </p:spPr>
          <p:txBody>
            <a:bodyPr wrap="square" rtlCol="0">
              <a:spAutoFit/>
            </a:bodyPr>
            <a:lstStyle/>
            <a:p>
              <a:r>
                <a:rPr lang="en-US" sz="2800" dirty="0">
                  <a:solidFill>
                    <a:srgbClr val="FF0000"/>
                  </a:solidFill>
                </a:rPr>
                <a:t>1 </a:t>
              </a:r>
            </a:p>
          </p:txBody>
        </p:sp>
        <p:sp>
          <p:nvSpPr>
            <p:cNvPr id="12" name="TextBox 11">
              <a:extLst>
                <a:ext uri="{FF2B5EF4-FFF2-40B4-BE49-F238E27FC236}">
                  <a16:creationId xmlns:a16="http://schemas.microsoft.com/office/drawing/2014/main" id="{F706815F-D771-43DA-A7B3-4C45D4C94307}"/>
                </a:ext>
              </a:extLst>
            </p:cNvPr>
            <p:cNvSpPr txBox="1"/>
            <p:nvPr/>
          </p:nvSpPr>
          <p:spPr>
            <a:xfrm>
              <a:off x="5770685" y="4641176"/>
              <a:ext cx="325315" cy="523220"/>
            </a:xfrm>
            <a:prstGeom prst="rect">
              <a:avLst/>
            </a:prstGeom>
            <a:noFill/>
          </p:spPr>
          <p:txBody>
            <a:bodyPr wrap="square" rtlCol="0">
              <a:spAutoFit/>
            </a:bodyPr>
            <a:lstStyle/>
            <a:p>
              <a:r>
                <a:rPr lang="en-US" sz="2800" dirty="0">
                  <a:solidFill>
                    <a:srgbClr val="0041C4"/>
                  </a:solidFill>
                </a:rPr>
                <a:t>3</a:t>
              </a:r>
            </a:p>
          </p:txBody>
        </p:sp>
        <p:sp>
          <p:nvSpPr>
            <p:cNvPr id="13" name="TextBox 12">
              <a:extLst>
                <a:ext uri="{FF2B5EF4-FFF2-40B4-BE49-F238E27FC236}">
                  <a16:creationId xmlns:a16="http://schemas.microsoft.com/office/drawing/2014/main" id="{9109C88B-D453-468C-A78D-FF324D3D381A}"/>
                </a:ext>
              </a:extLst>
            </p:cNvPr>
            <p:cNvSpPr txBox="1"/>
            <p:nvPr/>
          </p:nvSpPr>
          <p:spPr>
            <a:xfrm>
              <a:off x="9222499" y="3379071"/>
              <a:ext cx="325315" cy="523220"/>
            </a:xfrm>
            <a:prstGeom prst="rect">
              <a:avLst/>
            </a:prstGeom>
            <a:noFill/>
          </p:spPr>
          <p:txBody>
            <a:bodyPr wrap="square" rtlCol="0">
              <a:spAutoFit/>
            </a:bodyPr>
            <a:lstStyle/>
            <a:p>
              <a:r>
                <a:rPr lang="en-US" sz="2800" dirty="0">
                  <a:solidFill>
                    <a:schemeClr val="tx2">
                      <a:lumMod val="60000"/>
                      <a:lumOff val="40000"/>
                    </a:schemeClr>
                  </a:solidFill>
                </a:rPr>
                <a:t>4</a:t>
              </a:r>
            </a:p>
          </p:txBody>
        </p:sp>
        <p:cxnSp>
          <p:nvCxnSpPr>
            <p:cNvPr id="19" name="Straight Arrow Connector 18">
              <a:extLst>
                <a:ext uri="{FF2B5EF4-FFF2-40B4-BE49-F238E27FC236}">
                  <a16:creationId xmlns:a16="http://schemas.microsoft.com/office/drawing/2014/main" id="{CF5695A7-C32C-4DE6-B8FB-E8A1A7834E35}"/>
                </a:ext>
              </a:extLst>
            </p:cNvPr>
            <p:cNvCxnSpPr>
              <a:cxnSpLocks/>
            </p:cNvCxnSpPr>
            <p:nvPr/>
          </p:nvCxnSpPr>
          <p:spPr>
            <a:xfrm>
              <a:off x="6622559" y="3645364"/>
              <a:ext cx="911134" cy="5556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20F11CF-61A6-45FF-85E7-3AFB980A5D9B}"/>
                </a:ext>
              </a:extLst>
            </p:cNvPr>
            <p:cNvCxnSpPr>
              <a:cxnSpLocks/>
            </p:cNvCxnSpPr>
            <p:nvPr/>
          </p:nvCxnSpPr>
          <p:spPr>
            <a:xfrm>
              <a:off x="6096000" y="4907902"/>
              <a:ext cx="911134" cy="0"/>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38A32A-D2BE-4785-B763-6F74FCC2AC2C}"/>
                </a:ext>
              </a:extLst>
            </p:cNvPr>
            <p:cNvCxnSpPr>
              <a:cxnSpLocks/>
            </p:cNvCxnSpPr>
            <p:nvPr/>
          </p:nvCxnSpPr>
          <p:spPr>
            <a:xfrm flipV="1">
              <a:off x="6096000" y="4609323"/>
              <a:ext cx="834338" cy="289248"/>
            </a:xfrm>
            <a:prstGeom prst="straightConnector1">
              <a:avLst/>
            </a:prstGeom>
            <a:ln w="44450">
              <a:solidFill>
                <a:srgbClr val="0041C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493A06-C8E5-4D53-BF64-8D7ACAE6DA1C}"/>
                </a:ext>
              </a:extLst>
            </p:cNvPr>
            <p:cNvCxnSpPr>
              <a:cxnSpLocks/>
              <a:stCxn id="13" idx="2"/>
            </p:cNvCxnSpPr>
            <p:nvPr/>
          </p:nvCxnSpPr>
          <p:spPr>
            <a:xfrm flipH="1">
              <a:off x="9385156" y="3902291"/>
              <a:ext cx="1" cy="588002"/>
            </a:xfrm>
            <a:prstGeom prst="straightConnector1">
              <a:avLst/>
            </a:prstGeom>
            <a:ln w="444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DBB1349-BBEC-44FC-A3F3-165F206B248B}"/>
                </a:ext>
              </a:extLst>
            </p:cNvPr>
            <p:cNvSpPr txBox="1"/>
            <p:nvPr/>
          </p:nvSpPr>
          <p:spPr>
            <a:xfrm>
              <a:off x="6803688" y="2954439"/>
              <a:ext cx="578614" cy="523220"/>
            </a:xfrm>
            <a:prstGeom prst="rect">
              <a:avLst/>
            </a:prstGeom>
            <a:noFill/>
          </p:spPr>
          <p:txBody>
            <a:bodyPr wrap="square" rtlCol="0">
              <a:spAutoFit/>
            </a:bodyPr>
            <a:lstStyle/>
            <a:p>
              <a:r>
                <a:rPr lang="en-US" sz="2800" dirty="0">
                  <a:solidFill>
                    <a:srgbClr val="FF0000"/>
                  </a:solidFill>
                </a:rPr>
                <a:t>2+ </a:t>
              </a:r>
            </a:p>
          </p:txBody>
        </p:sp>
      </p:grpSp>
    </p:spTree>
    <p:extLst>
      <p:ext uri="{BB962C8B-B14F-4D97-AF65-F5344CB8AC3E}">
        <p14:creationId xmlns:p14="http://schemas.microsoft.com/office/powerpoint/2010/main" val="2876298780"/>
      </p:ext>
    </p:extLst>
  </p:cSld>
  <p:clrMapOvr>
    <a:masterClrMapping/>
  </p:clrMapOvr>
  <mc:AlternateContent xmlns:mc="http://schemas.openxmlformats.org/markup-compatibility/2006">
    <mc:Choice xmlns:p14="http://schemas.microsoft.com/office/powerpoint/2010/main" Requires="p14">
      <p:transition spd="slow" p14:dur="2000" advTm="59320"/>
    </mc:Choice>
    <mc:Fallback>
      <p:transition spd="slow" advTm="59320"/>
    </mc:Fallback>
  </mc:AlternateContent>
  <p:extLst>
    <p:ext uri="{3A86A75C-4F4B-4683-9AE1-C65F6400EC91}">
      <p14:laserTraceLst xmlns:p14="http://schemas.microsoft.com/office/powerpoint/2010/main">
        <p14:tracePtLst>
          <p14:tracePt t="4695" x="8543925" y="2414588"/>
          <p14:tracePt t="4744" x="8558213" y="2414588"/>
          <p14:tracePt t="4762" x="8558213" y="2400300"/>
          <p14:tracePt t="4768" x="8558213" y="2386013"/>
          <p14:tracePt t="4776" x="8558213" y="2373313"/>
          <p14:tracePt t="4784" x="8558213" y="2359025"/>
          <p14:tracePt t="4800" x="8558213" y="2344738"/>
          <p14:tracePt t="4808" x="8558213" y="2332038"/>
          <p14:tracePt t="4816" x="8543925" y="2317750"/>
          <p14:tracePt t="4825" x="8543925" y="2305050"/>
          <p14:tracePt t="4833" x="8529638" y="2290763"/>
          <p14:tracePt t="4840" x="8516938" y="2263775"/>
          <p14:tracePt t="4850" x="8502650" y="2235200"/>
          <p14:tracePt t="4857" x="8475663" y="2208213"/>
          <p14:tracePt t="4865" x="8461375" y="2193925"/>
          <p14:tracePt t="4872" x="8448675" y="2181225"/>
          <p14:tracePt t="4883" x="8434388" y="2166938"/>
          <p14:tracePt t="4889" x="8420100" y="2152650"/>
          <p14:tracePt t="4897" x="8393113" y="2139950"/>
          <p14:tracePt t="4904" x="8378825" y="2125663"/>
          <p14:tracePt t="4918" x="8351838" y="2098675"/>
          <p14:tracePt t="4922" x="8310563" y="2071688"/>
          <p14:tracePt t="4930" x="8283575" y="2057400"/>
          <p14:tracePt t="4936" x="8215313" y="2030413"/>
          <p14:tracePt t="4949" x="8186738" y="2016125"/>
          <p14:tracePt t="4952" x="8105775" y="1974850"/>
          <p14:tracePt t="4960" x="8023225" y="1933575"/>
          <p14:tracePt t="4968" x="7981950" y="1920875"/>
          <p14:tracePt t="4979" x="7899400" y="1892300"/>
          <p14:tracePt t="4988" x="7858125" y="1879600"/>
          <p14:tracePt t="4998" x="7775575" y="1851025"/>
          <p14:tracePt t="5000" x="7734300" y="1838325"/>
          <p14:tracePt t="5008" x="7693025" y="1838325"/>
          <p14:tracePt t="5018" x="7597775" y="1809750"/>
          <p14:tracePt t="5027" x="7556500" y="1797050"/>
          <p14:tracePt t="5032" x="7473950" y="1782763"/>
          <p14:tracePt t="5042" x="7419975" y="1770063"/>
          <p14:tracePt t="5050" x="7378700" y="1755775"/>
          <p14:tracePt t="5059" x="7269163" y="1728788"/>
          <p14:tracePt t="5066" x="7213600" y="1714500"/>
          <p14:tracePt t="5074" x="7145338" y="1700213"/>
          <p14:tracePt t="5082" x="7007225" y="1673225"/>
          <p14:tracePt t="5090" x="6926263" y="1658938"/>
          <p14:tracePt t="5099" x="6856413" y="1646238"/>
          <p14:tracePt t="5106" x="6692900" y="1631950"/>
          <p14:tracePt t="5116" x="6610350" y="1631950"/>
          <p14:tracePt t="5123" x="6542088" y="1619250"/>
          <p14:tracePt t="5130" x="6459538" y="1619250"/>
          <p14:tracePt t="5138" x="6323013" y="1619250"/>
          <p14:tracePt t="5150" x="6253163" y="1619250"/>
          <p14:tracePt t="5166" x="6199188" y="1619250"/>
          <p14:tracePt t="5170" x="6102350" y="1631950"/>
          <p14:tracePt t="5180" x="5980113" y="1646238"/>
          <p14:tracePt t="5186" x="5910263" y="1658938"/>
          <p14:tracePt t="5194" x="5868988" y="1658938"/>
          <p14:tracePt t="5202" x="5773738" y="1658938"/>
          <p14:tracePt t="5210" x="5691188" y="1658938"/>
          <p14:tracePt t="5218" x="5649913" y="1658938"/>
          <p14:tracePt t="5226" x="5567363" y="1673225"/>
          <p14:tracePt t="5234" x="5540375" y="1673225"/>
          <p14:tracePt t="5248" x="5472113" y="1700213"/>
          <p14:tracePt t="5253" x="5445125" y="1714500"/>
          <p14:tracePt t="5258" x="5416550" y="1728788"/>
          <p14:tracePt t="5267" x="5362575" y="1770063"/>
          <p14:tracePt t="5275" x="5335588" y="1797050"/>
          <p14:tracePt t="5285" x="5265738" y="1851025"/>
          <p14:tracePt t="5294" x="5238750" y="1865313"/>
          <p14:tracePt t="5300" x="5197475" y="1892300"/>
          <p14:tracePt t="5309" x="5143500" y="1962150"/>
          <p14:tracePt t="5317" x="5102225" y="2001838"/>
          <p14:tracePt t="5324" x="5073650" y="2030413"/>
          <p14:tracePt t="5332" x="5005388" y="2112963"/>
          <p14:tracePt t="5340" x="4978400" y="2152650"/>
          <p14:tracePt t="5350" x="4951413" y="2193925"/>
          <p14:tracePt t="5357" x="4910138" y="2263775"/>
          <p14:tracePt t="5365" x="4881563" y="2332038"/>
          <p14:tracePt t="5372" x="4868863" y="2359025"/>
          <p14:tracePt t="5381" x="4841875" y="2414588"/>
          <p14:tracePt t="5388" x="4827588" y="2455863"/>
          <p14:tracePt t="5398" x="4813300" y="2524125"/>
          <p14:tracePt t="5404" x="4800600" y="2619375"/>
          <p14:tracePt t="5417" x="4786313" y="2687638"/>
          <p14:tracePt t="5424" x="4772025" y="2825750"/>
          <p14:tracePt t="5429" x="4772025" y="2894013"/>
          <p14:tracePt t="5436" x="4772025" y="3059113"/>
          <p14:tracePt t="5445" x="4772025" y="3141663"/>
          <p14:tracePt t="5452" x="4759325" y="3236913"/>
          <p14:tracePt t="5460" x="4759325" y="3429000"/>
          <p14:tracePt t="5468" x="4759325" y="3524250"/>
          <p14:tracePt t="5478" x="4759325" y="3703638"/>
          <p14:tracePt t="5486" x="4759325" y="3786188"/>
          <p14:tracePt t="5492" x="4759325" y="3895725"/>
          <p14:tracePt t="5500" x="4786313" y="3978275"/>
          <p14:tracePt t="5509" x="4800600" y="4019550"/>
          <p14:tracePt t="5516" x="4813300" y="4059238"/>
          <p14:tracePt t="5524" x="4841875" y="4100513"/>
          <p14:tracePt t="5532" x="4868863" y="4156075"/>
          <p14:tracePt t="5541" x="4881563" y="4210050"/>
          <p14:tracePt t="5550" x="4937125" y="4321175"/>
          <p14:tracePt t="5556" x="4951413" y="4362450"/>
          <p14:tracePt t="5566" x="4992688" y="4471988"/>
          <p14:tracePt t="5573" x="5046663" y="4581525"/>
          <p14:tracePt t="5582" x="5087938" y="4691063"/>
          <p14:tracePt t="5588" x="5143500" y="4800600"/>
          <p14:tracePt t="5602" x="5197475" y="4937125"/>
          <p14:tracePt t="5612" x="5238750" y="5006975"/>
          <p14:tracePt t="5620" x="5335588" y="5226050"/>
          <p14:tracePt t="5626" x="5403850" y="5376863"/>
          <p14:tracePt t="5634" x="5499100" y="5513388"/>
          <p14:tracePt t="5642" x="5554663" y="5581650"/>
          <p14:tracePt t="5653" x="5664200" y="5705475"/>
          <p14:tracePt t="5658" x="5732463" y="5761038"/>
          <p14:tracePt t="5666" x="5883275" y="5870575"/>
          <p14:tracePt t="5674" x="6048375" y="5965825"/>
          <p14:tracePt t="5684" x="6130925" y="6021388"/>
          <p14:tracePt t="5690" x="6323013" y="6130925"/>
          <p14:tracePt t="5698" x="6418263" y="6172200"/>
          <p14:tracePt t="5706" x="6610350" y="6267450"/>
          <p14:tracePt t="5714" x="6705600" y="6323013"/>
          <p14:tracePt t="5722" x="6911975" y="6419850"/>
          <p14:tracePt t="5730" x="7007225" y="6459538"/>
          <p14:tracePt t="5738" x="7227888" y="6542088"/>
          <p14:tracePt t="5746" x="7323138" y="6583363"/>
          <p14:tracePt t="5754" x="7419975" y="6610350"/>
          <p14:tracePt t="5764" x="7624763" y="6665913"/>
          <p14:tracePt t="5770" x="7734300" y="6692900"/>
          <p14:tracePt t="5778" x="7940675" y="6721475"/>
          <p14:tracePt t="5786" x="8050213" y="6734175"/>
          <p14:tracePt t="5794" x="8174038" y="6734175"/>
          <p14:tracePt t="5802" x="8393113" y="6734175"/>
          <p14:tracePt t="5810" x="8516938" y="6734175"/>
          <p14:tracePt t="5818" x="8626475" y="6721475"/>
          <p14:tracePt t="5826" x="8845550" y="6680200"/>
          <p14:tracePt t="5834" x="8955088" y="6651625"/>
          <p14:tracePt t="5842" x="9064625" y="6610350"/>
          <p14:tracePt t="5850" x="9256713" y="6529388"/>
          <p14:tracePt t="5858" x="9380538" y="6459538"/>
          <p14:tracePt t="5866" x="9504363" y="6378575"/>
          <p14:tracePt t="5876" x="9599613" y="6281738"/>
          <p14:tracePt t="5884" x="9655175" y="6227763"/>
          <p14:tracePt t="5892" x="9723438" y="6116638"/>
          <p14:tracePt t="5903" x="9791700" y="5994400"/>
          <p14:tracePt t="5908" x="9832975" y="5856288"/>
          <p14:tracePt t="5915" x="9859963" y="5788025"/>
          <p14:tracePt t="5924" x="9901238" y="5637213"/>
          <p14:tracePt t="5931" x="9942513" y="5459413"/>
          <p14:tracePt t="5940" x="9956800" y="5376863"/>
          <p14:tracePt t="5965" x="9998075" y="4910138"/>
          <p14:tracePt t="5972" x="9998075" y="4718050"/>
          <p14:tracePt t="5981" x="9998075" y="4608513"/>
          <p14:tracePt t="5988" x="9998075" y="4402138"/>
          <p14:tracePt t="5995" x="9998075" y="4306888"/>
          <p14:tracePt t="6004" x="9983788" y="4114800"/>
          <p14:tracePt t="6013" x="9983788" y="4019550"/>
          <p14:tracePt t="6020" x="9983788" y="3854450"/>
          <p14:tracePt t="6037" x="9983788" y="3606800"/>
          <p14:tracePt t="6043" x="9969500" y="3524250"/>
          <p14:tracePt t="6052" x="9956800" y="3360738"/>
          <p14:tracePt t="6059" x="9942513" y="3292475"/>
          <p14:tracePt t="6068" x="9929813" y="3209925"/>
          <p14:tracePt t="6075" x="9888538" y="3044825"/>
          <p14:tracePt t="6084" x="9859963" y="2962275"/>
          <p14:tracePt t="6092" x="9805988" y="2852738"/>
          <p14:tracePt t="6100" x="9779000" y="2798763"/>
          <p14:tracePt t="6107" x="9709150" y="2701925"/>
          <p14:tracePt t="6116" x="9628188" y="2578100"/>
          <p14:tracePt t="6124" x="9586913" y="2524125"/>
          <p14:tracePt t="6132" x="9463088" y="2400300"/>
          <p14:tracePt t="6139" x="9407525" y="2344738"/>
          <p14:tracePt t="6148" x="9271000" y="2222500"/>
          <p14:tracePt t="6158" x="9202738" y="2152650"/>
          <p14:tracePt t="6167" x="9051925" y="2030413"/>
          <p14:tracePt t="6174" x="8982075" y="1974850"/>
          <p14:tracePt t="6180" x="8831263" y="1851025"/>
          <p14:tracePt t="6190" x="8750300" y="1782763"/>
          <p14:tracePt t="6198" x="8585200" y="1646238"/>
          <p14:tracePt t="6206" x="8516938" y="1590675"/>
          <p14:tracePt t="6215" x="8434388" y="1536700"/>
          <p14:tracePt t="6222" x="8297863" y="1439863"/>
          <p14:tracePt t="6230" x="8228013" y="1398588"/>
          <p14:tracePt t="6238" x="8159750" y="1357313"/>
          <p14:tracePt t="6246" x="8023225" y="1289050"/>
          <p14:tracePt t="6254" x="7954963" y="1262063"/>
          <p14:tracePt t="6262" x="7899400" y="1235075"/>
          <p14:tracePt t="6270" x="7775575" y="1206500"/>
          <p14:tracePt t="6278" x="7721600" y="1179513"/>
          <p14:tracePt t="6286" x="7666038" y="1165225"/>
          <p14:tracePt t="6294" x="7529513" y="1123950"/>
          <p14:tracePt t="6304" x="7461250" y="1111250"/>
          <p14:tracePt t="6310" x="7391400" y="1096963"/>
          <p14:tracePt t="6318" x="7227888" y="1069975"/>
          <p14:tracePt t="6326" x="7089775" y="1042988"/>
          <p14:tracePt t="6334" x="7007225" y="1028700"/>
          <p14:tracePt t="6342" x="6843713" y="987425"/>
          <p14:tracePt t="6350" x="6665913" y="946150"/>
          <p14:tracePt t="6358" x="6486525" y="919163"/>
          <p14:tracePt t="6368" x="6323013" y="904875"/>
          <p14:tracePt t="6374" x="6157913" y="904875"/>
          <p14:tracePt t="6382" x="6075363" y="904875"/>
          <p14:tracePt t="6390" x="5938838" y="919163"/>
          <p14:tracePt t="6398" x="5815013" y="933450"/>
          <p14:tracePt t="6406" x="5759450" y="946150"/>
          <p14:tracePt t="6414" x="5664200" y="987425"/>
          <p14:tracePt t="6422" x="5595938" y="1028700"/>
          <p14:tracePt t="6432" x="5554663" y="1055688"/>
          <p14:tracePt t="6438" x="5486400" y="1111250"/>
          <p14:tracePt t="6448" x="5445125" y="1152525"/>
          <p14:tracePt t="6454" x="5362575" y="1235075"/>
          <p14:tracePt t="6464" x="5307013" y="1289050"/>
          <p14:tracePt t="6472" x="5211763" y="1398588"/>
          <p14:tracePt t="6480" x="5156200" y="1454150"/>
          <p14:tracePt t="6488" x="5046663" y="1577975"/>
          <p14:tracePt t="6496" x="4992688" y="1646238"/>
          <p14:tracePt t="6504" x="4854575" y="1797050"/>
          <p14:tracePt t="6512" x="4786313" y="1865313"/>
          <p14:tracePt t="6522" x="4662488" y="2030413"/>
          <p14:tracePt t="6528" x="4594225" y="2112963"/>
          <p14:tracePt t="6541" x="4538663" y="2193925"/>
          <p14:tracePt t="6544" x="4416425" y="2373313"/>
          <p14:tracePt t="6552" x="4360863" y="2468563"/>
          <p14:tracePt t="6560" x="4306888" y="2565400"/>
          <p14:tracePt t="6569" x="4224338" y="2757488"/>
          <p14:tracePt t="6576" x="4197350" y="2852738"/>
          <p14:tracePt t="6584" x="4156075" y="3017838"/>
          <p14:tracePt t="6592" x="4127500" y="3168650"/>
          <p14:tracePt t="6600" x="4100513" y="3263900"/>
          <p14:tracePt t="6608" x="4086225" y="3429000"/>
          <p14:tracePt t="6616" x="4073525" y="3538538"/>
          <p14:tracePt t="6626" x="4059238" y="3648075"/>
          <p14:tracePt t="6632" x="4059238" y="3827463"/>
          <p14:tracePt t="6642" x="4059238" y="3949700"/>
          <p14:tracePt t="6648" x="4073525" y="4100513"/>
          <p14:tracePt t="6656" x="4100513" y="4238625"/>
          <p14:tracePt t="6664" x="4127500" y="4375150"/>
          <p14:tracePt t="6676" x="4168775" y="4513263"/>
          <p14:tracePt t="6680" x="4210050" y="4635500"/>
          <p14:tracePt t="6688" x="4278313" y="4773613"/>
          <p14:tracePt t="6696" x="4333875" y="4895850"/>
          <p14:tracePt t="6704" x="4402138" y="5006975"/>
          <p14:tracePt t="6712" x="4443413" y="5060950"/>
          <p14:tracePt t="6720" x="4525963" y="5170488"/>
          <p14:tracePt t="6728" x="4635500" y="5280025"/>
          <p14:tracePt t="6740" x="4745038" y="5376863"/>
          <p14:tracePt t="6745" x="4813300" y="5418138"/>
          <p14:tracePt t="6755" x="4964113" y="5513388"/>
          <p14:tracePt t="6762" x="5143500" y="5637213"/>
          <p14:tracePt t="6773" x="5335588" y="5734050"/>
          <p14:tracePt t="6778" x="5513388" y="5829300"/>
          <p14:tracePt t="6788" x="5718175" y="5924550"/>
          <p14:tracePt t="6794" x="5815013" y="5965825"/>
          <p14:tracePt t="6804" x="6019800" y="6048375"/>
          <p14:tracePt t="6810" x="6226175" y="6116638"/>
          <p14:tracePt t="6818" x="6432550" y="6186488"/>
          <p14:tracePt t="6826" x="6542088" y="6213475"/>
          <p14:tracePt t="6834" x="6746875" y="6267450"/>
          <p14:tracePt t="6842" x="6953250" y="6296025"/>
          <p14:tracePt t="6850" x="7048500" y="6308725"/>
          <p14:tracePt t="6858" x="7254875" y="6337300"/>
          <p14:tracePt t="6866" x="7432675" y="6350000"/>
          <p14:tracePt t="6874" x="7515225" y="6350000"/>
          <p14:tracePt t="6882" x="7653338" y="6350000"/>
          <p14:tracePt t="6890" x="7734300" y="6337300"/>
          <p14:tracePt t="6898" x="7872413" y="6296025"/>
          <p14:tracePt t="6906" x="7981950" y="6240463"/>
          <p14:tracePt t="6914" x="8091488" y="6172200"/>
          <p14:tracePt t="6922" x="8201025" y="6103938"/>
          <p14:tracePt t="6932" x="8283575" y="6035675"/>
          <p14:tracePt t="6938" x="8407400" y="5965825"/>
          <p14:tracePt t="6948" x="8502650" y="5911850"/>
          <p14:tracePt t="6954" x="8640763" y="5856288"/>
          <p14:tracePt t="6962" x="8721725" y="5802313"/>
          <p14:tracePt t="6972" x="8804275" y="5761038"/>
          <p14:tracePt t="6978" x="8886825" y="5705475"/>
          <p14:tracePt t="6997" x="9037638" y="5568950"/>
          <p14:tracePt t="7004" x="9093200" y="5500688"/>
          <p14:tracePt t="7012" x="9134475" y="5430838"/>
          <p14:tracePt t="7019" x="9188450" y="5362575"/>
          <p14:tracePt t="7028" x="9244013" y="5294313"/>
          <p14:tracePt t="7036" x="9285288" y="5211763"/>
          <p14:tracePt t="7044" x="9312275" y="5170488"/>
          <p14:tracePt t="7052" x="9353550" y="5087938"/>
          <p14:tracePt t="7059" x="9394825" y="5006975"/>
          <p14:tracePt t="7067" x="9421813" y="4924425"/>
          <p14:tracePt t="7075" x="9448800" y="4856163"/>
          <p14:tracePt t="7083" x="9463088" y="4827588"/>
          <p14:tracePt t="7091" x="9475788" y="4786313"/>
          <p14:tracePt t="7099" x="9490075" y="4759325"/>
          <p14:tracePt t="7108" x="9490075" y="4745038"/>
          <p14:tracePt t="7115" x="9490075" y="4732338"/>
          <p14:tracePt t="7269" x="0" y="0"/>
        </p14:tracePtLst>
        <p14:tracePtLst>
          <p14:tracePt t="12711" x="5883275" y="5308600"/>
          <p14:tracePt t="12876" x="5897563" y="5321300"/>
          <p14:tracePt t="12895" x="5910263" y="5321300"/>
          <p14:tracePt t="12902" x="5924550" y="5335588"/>
          <p14:tracePt t="12908" x="5938838" y="5335588"/>
          <p14:tracePt t="12918" x="5951538" y="5335588"/>
          <p14:tracePt t="12924" x="5951538" y="5349875"/>
          <p14:tracePt t="12933" x="5965825" y="5349875"/>
          <p14:tracePt t="12942" x="5980113" y="5349875"/>
          <p14:tracePt t="12950" x="5992813" y="5362575"/>
          <p14:tracePt t="12956" x="6019800" y="5362575"/>
          <p14:tracePt t="12966" x="6034088" y="5362575"/>
          <p14:tracePt t="12976" x="6048375" y="5362575"/>
          <p14:tracePt t="12982" x="6061075" y="5362575"/>
          <p14:tracePt t="12998" x="6102350" y="5362575"/>
          <p14:tracePt t="13008" x="6116638" y="5362575"/>
          <p14:tracePt t="13013" x="6130925" y="5362575"/>
          <p14:tracePt t="13022" x="6143625" y="5362575"/>
          <p14:tracePt t="13030" x="6172200" y="5362575"/>
          <p14:tracePt t="13040" x="6199188" y="5362575"/>
          <p14:tracePt t="13047" x="6226175" y="5349875"/>
          <p14:tracePt t="13054" x="6253163" y="5335588"/>
          <p14:tracePt t="13064" x="6281738" y="5321300"/>
          <p14:tracePt t="13072" x="6323013" y="5321300"/>
          <p14:tracePt t="13078" x="6350000" y="5308600"/>
          <p14:tracePt t="13085" x="6362700" y="5294313"/>
          <p14:tracePt t="13093" x="6403975" y="5294313"/>
          <p14:tracePt t="13102" x="6432550" y="5280025"/>
          <p14:tracePt t="13109" x="6459538" y="5267325"/>
          <p14:tracePt t="13117" x="6486525" y="5267325"/>
          <p14:tracePt t="13125" x="6500813" y="5253038"/>
          <p14:tracePt t="13134" x="6527800" y="5253038"/>
          <p14:tracePt t="13141" x="6554788" y="5238750"/>
          <p14:tracePt t="13152" x="6569075" y="5226050"/>
          <p14:tracePt t="13157" x="6610350" y="5211763"/>
          <p14:tracePt t="13166" x="6637338" y="5199063"/>
          <p14:tracePt t="13173" x="6651625" y="5199063"/>
          <p14:tracePt t="13181" x="6665913" y="5184775"/>
          <p14:tracePt t="13190" x="6678613" y="5170488"/>
          <p14:tracePt t="13197" x="6705600" y="5157788"/>
          <p14:tracePt t="13206" x="6719888" y="5143500"/>
          <p14:tracePt t="13216" x="6746875" y="5116513"/>
          <p14:tracePt t="13221" x="6775450" y="5102225"/>
          <p14:tracePt t="13231" x="6788150" y="5075238"/>
          <p14:tracePt t="13238" x="6802438" y="5060950"/>
          <p14:tracePt t="13248" x="6829425" y="5048250"/>
          <p14:tracePt t="13258" x="6843713" y="5019675"/>
          <p14:tracePt t="13264" x="6870700" y="5006975"/>
          <p14:tracePt t="13272" x="6884988" y="4992688"/>
          <p14:tracePt t="13279" x="6897688" y="4978400"/>
          <p14:tracePt t="13288" x="6911975" y="4965700"/>
          <p14:tracePt t="13305" x="6911975" y="4951413"/>
          <p14:tracePt t="13314" x="6926263" y="4951413"/>
          <p14:tracePt t="13319" x="6926263" y="4937125"/>
          <p14:tracePt t="13328" x="6938963" y="4924425"/>
          <p14:tracePt t="13336" x="6938963" y="4910138"/>
          <p14:tracePt t="13344" x="6953250" y="4895850"/>
          <p14:tracePt t="13351" x="6967538" y="4883150"/>
          <p14:tracePt t="13359" x="6980238" y="4868863"/>
          <p14:tracePt t="13369" x="6980238" y="4856163"/>
          <p14:tracePt t="13378" x="6994525" y="4856163"/>
          <p14:tracePt t="13383" x="7007225" y="4827588"/>
          <p14:tracePt t="13391" x="7035800" y="4800600"/>
          <p14:tracePt t="13400" x="7048500" y="4773613"/>
          <p14:tracePt t="13409" x="7062788" y="4759325"/>
          <p14:tracePt t="13415" x="7062788" y="4745038"/>
          <p14:tracePt t="13423" x="7077075" y="4745038"/>
          <p14:tracePt t="13432" x="7089775" y="4732338"/>
          <p14:tracePt t="13440" x="7089775" y="4718050"/>
          <p14:tracePt t="13448" x="7104063" y="4705350"/>
          <p14:tracePt t="13456" x="7104063" y="4691063"/>
          <p14:tracePt t="13464" x="7104063" y="4676775"/>
          <p14:tracePt t="13471" x="7118350" y="4676775"/>
          <p14:tracePt t="13480" x="7118350" y="4664075"/>
          <p14:tracePt t="13488" x="7118350" y="4649788"/>
          <p14:tracePt t="13496" x="7131050" y="4635500"/>
          <p14:tracePt t="13503" x="7131050" y="4622800"/>
          <p14:tracePt t="13514" x="7131050" y="4608513"/>
          <p14:tracePt t="13522" x="7145338" y="4594225"/>
          <p14:tracePt t="13532" x="7145338" y="4581525"/>
          <p14:tracePt t="13536" x="7159625" y="4567238"/>
          <p14:tracePt t="13547" x="7172325" y="4552950"/>
          <p14:tracePt t="13565" x="7172325" y="4540250"/>
          <p14:tracePt t="13570" x="7172325" y="4525963"/>
          <p14:tracePt t="13586" x="7186613" y="4513263"/>
          <p14:tracePt t="13594" x="7186613" y="4498975"/>
          <p14:tracePt t="13602" x="7186613" y="4484688"/>
          <p14:tracePt t="13610" x="7199313" y="4484688"/>
          <p14:tracePt t="13618" x="7199313" y="4471988"/>
          <p14:tracePt t="13626" x="7213600" y="4457700"/>
          <p14:tracePt t="13635" x="7213600" y="4443413"/>
          <p14:tracePt t="13641" x="7227888" y="4443413"/>
          <p14:tracePt t="13650" x="7240588" y="4430713"/>
          <p14:tracePt t="13658" x="7240588" y="4416425"/>
          <p14:tracePt t="13666" x="7254875" y="4416425"/>
          <p14:tracePt t="13673" x="7269163" y="4402138"/>
          <p14:tracePt t="13684" x="7281863" y="4389438"/>
          <p14:tracePt t="13690" x="7281863" y="4375150"/>
          <p14:tracePt t="13699" x="7296150" y="4375150"/>
          <p14:tracePt t="13705" x="7310438" y="4348163"/>
          <p14:tracePt t="13714" x="7310438" y="4333875"/>
          <p14:tracePt t="13722" x="7323138" y="4333875"/>
          <p14:tracePt t="13730" x="7337425" y="4321175"/>
          <p14:tracePt t="13737" x="7350125" y="4321175"/>
          <p14:tracePt t="13746" x="7350125" y="4306888"/>
          <p14:tracePt t="13754" x="7364413" y="4292600"/>
          <p14:tracePt t="13762" x="7378700" y="4292600"/>
          <p14:tracePt t="13770" x="7391400" y="4279900"/>
          <p14:tracePt t="13778" x="7405688" y="4265613"/>
          <p14:tracePt t="13790" x="7419975" y="4251325"/>
          <p14:tracePt t="13801" x="7432675" y="4238625"/>
          <p14:tracePt t="13814" x="7446963" y="4238625"/>
          <p14:tracePt t="13818" x="7446963" y="4224338"/>
          <p14:tracePt t="13828" x="7461250" y="4224338"/>
          <p14:tracePt t="13835" x="7461250" y="4210050"/>
          <p14:tracePt t="13843" x="7473950" y="4210050"/>
          <p14:tracePt t="13853" x="7488238" y="4197350"/>
          <p14:tracePt t="13867" x="7500938" y="4197350"/>
          <p14:tracePt t="13884" x="7515225" y="4183063"/>
          <p14:tracePt t="13892" x="7529513" y="4183063"/>
          <p14:tracePt t="13901" x="7542213" y="4183063"/>
          <p14:tracePt t="13907" x="7542213" y="4170363"/>
          <p14:tracePt t="13915" x="7556500" y="4170363"/>
          <p14:tracePt t="13925" x="7556500" y="4156075"/>
          <p14:tracePt t="13932" x="7570788" y="4156075"/>
          <p14:tracePt t="13939" x="7597775" y="4141788"/>
          <p14:tracePt t="13955" x="7612063" y="4141788"/>
          <p14:tracePt t="13964" x="7624763" y="4141788"/>
          <p14:tracePt t="13971" x="7639050" y="4141788"/>
          <p14:tracePt t="13980" x="7653338" y="4129088"/>
          <p14:tracePt t="13996" x="7666038" y="4129088"/>
          <p14:tracePt t="14003" x="7680325" y="4129088"/>
          <p14:tracePt t="14011" x="7680325" y="4114800"/>
          <p14:tracePt t="14020" x="7693025" y="4114800"/>
          <p14:tracePt t="14043" x="7707313" y="4114800"/>
          <p14:tracePt t="14052" x="7721600" y="4114800"/>
          <p14:tracePt t="14062" x="7721600" y="4100513"/>
          <p14:tracePt t="14067" x="7734300" y="4100513"/>
          <p14:tracePt t="14075" x="7748588" y="4100513"/>
          <p14:tracePt t="14089" x="7775575" y="4100513"/>
          <p14:tracePt t="14093" x="7789863" y="4087813"/>
          <p14:tracePt t="14100" x="7804150" y="4087813"/>
          <p14:tracePt t="14109" x="7831138" y="4087813"/>
          <p14:tracePt t="14117" x="7843838" y="4087813"/>
          <p14:tracePt t="14125" x="7858125" y="4087813"/>
          <p14:tracePt t="14133" x="7872413" y="4087813"/>
          <p14:tracePt t="14141" x="7899400" y="4087813"/>
          <p14:tracePt t="14150" x="7913688" y="4087813"/>
          <p14:tracePt t="14157" x="7940675" y="4087813"/>
          <p14:tracePt t="14166" x="7967663" y="4087813"/>
          <p14:tracePt t="14174" x="7981950" y="4087813"/>
          <p14:tracePt t="14182" x="8008938" y="4087813"/>
          <p14:tracePt t="14190" x="8023225" y="4087813"/>
          <p14:tracePt t="14198" x="8050213" y="4087813"/>
          <p14:tracePt t="14206" x="8064500" y="4087813"/>
          <p14:tracePt t="14213" x="8077200" y="4087813"/>
          <p14:tracePt t="14222" x="8091488" y="4087813"/>
          <p14:tracePt t="14229" x="8105775" y="4087813"/>
          <p14:tracePt t="14237" x="8118475" y="4087813"/>
          <p14:tracePt t="14247" x="8132763" y="4087813"/>
          <p14:tracePt t="14274" x="8147050" y="4087813"/>
          <p14:tracePt t="14284" x="8174038" y="4087813"/>
          <p14:tracePt t="14292" x="8174038" y="4100513"/>
          <p14:tracePt t="14298" x="8186738" y="4100513"/>
          <p14:tracePt t="14305" x="8201025" y="4100513"/>
          <p14:tracePt t="14315" x="8215313" y="4100513"/>
          <p14:tracePt t="14322" x="8215313" y="4114800"/>
          <p14:tracePt t="14331" x="8228013" y="4114800"/>
          <p14:tracePt t="14338" x="8256588" y="4114800"/>
          <p14:tracePt t="14348" x="8269288" y="4129088"/>
          <p14:tracePt t="14354" x="8283575" y="4129088"/>
          <p14:tracePt t="14361" x="8283575" y="4141788"/>
          <p14:tracePt t="14369" x="8310563" y="4141788"/>
          <p14:tracePt t="14386" x="8324850" y="4156075"/>
          <p14:tracePt t="14397" x="8337550" y="4156075"/>
          <p14:tracePt t="14404" x="8366125" y="4170363"/>
          <p14:tracePt t="14414" x="8378825" y="4183063"/>
          <p14:tracePt t="14420" x="8407400" y="4197350"/>
          <p14:tracePt t="14429" x="8420100" y="4197350"/>
          <p14:tracePt t="14436" x="8434388" y="4210050"/>
          <p14:tracePt t="14444" x="8448675" y="4210050"/>
          <p14:tracePt t="14452" x="8448675" y="4224338"/>
          <p14:tracePt t="14461" x="8461375" y="4224338"/>
          <p14:tracePt t="14493" x="8475663" y="4224338"/>
          <p14:tracePt t="14500" x="8488363" y="4238625"/>
          <p14:tracePt t="14516" x="8502650" y="4238625"/>
          <p14:tracePt t="14532" x="8502650" y="4251325"/>
          <p14:tracePt t="14540" x="8516938" y="4251325"/>
          <p14:tracePt t="14550" x="8529638" y="4265613"/>
          <p14:tracePt t="14565" x="8529638" y="4279900"/>
          <p14:tracePt t="14572" x="8543925" y="4279900"/>
          <p14:tracePt t="14590" x="8543925" y="4292600"/>
          <p14:tracePt t="14597" x="8558213" y="4292600"/>
          <p14:tracePt t="14620" x="8570913" y="4306888"/>
          <p14:tracePt t="14636" x="8585200" y="4321175"/>
          <p14:tracePt t="14649" x="8599488" y="4333875"/>
          <p14:tracePt t="14652" x="8612188" y="4348163"/>
          <p14:tracePt t="14668" x="8626475" y="4362450"/>
          <p14:tracePt t="14678" x="8640763" y="4375150"/>
          <p14:tracePt t="14686" x="8653463" y="4375150"/>
          <p14:tracePt t="14702" x="8653463" y="4389438"/>
          <p14:tracePt t="14710" x="8667750" y="4389438"/>
          <p14:tracePt t="14718" x="8680450" y="4389438"/>
          <p14:tracePt t="14726" x="8680450" y="4402138"/>
          <p14:tracePt t="14734" x="8694738" y="4402138"/>
          <p14:tracePt t="14742" x="8694738" y="4416425"/>
          <p14:tracePt t="14790" x="8709025" y="4430713"/>
          <p14:tracePt t="14806" x="8721725" y="4430713"/>
          <p14:tracePt t="14820" x="8736013" y="4443413"/>
          <p14:tracePt t="14823" x="8750300" y="4457700"/>
          <p14:tracePt t="14831" x="8750300" y="4471988"/>
          <p14:tracePt t="14838" x="8763000" y="4471988"/>
          <p14:tracePt t="14850" x="8777288" y="4484688"/>
          <p14:tracePt t="14854" x="8777288" y="4498975"/>
          <p14:tracePt t="14862" x="8791575" y="4498975"/>
          <p14:tracePt t="14870" x="8804275" y="4513263"/>
          <p14:tracePt t="14883" x="8818563" y="4525963"/>
          <p14:tracePt t="14886" x="8831263" y="4540250"/>
          <p14:tracePt t="14894" x="8831263" y="4552950"/>
          <p14:tracePt t="14902" x="8845550" y="4552950"/>
          <p14:tracePt t="14910" x="8845550" y="4567238"/>
          <p14:tracePt t="14918" x="8859838" y="4567238"/>
          <p14:tracePt t="14928" x="8872538" y="4581525"/>
          <p14:tracePt t="14934" x="8886825" y="4581525"/>
          <p14:tracePt t="14944" x="8901113" y="4594225"/>
          <p14:tracePt t="14955" x="8913813" y="4608513"/>
          <p14:tracePt t="14960" x="8928100" y="4608513"/>
          <p14:tracePt t="14969" x="8928100" y="4622800"/>
          <p14:tracePt t="14976" x="8942388" y="4622800"/>
          <p14:tracePt t="14987" x="8955088" y="4635500"/>
          <p14:tracePt t="15001" x="8969375" y="4649788"/>
          <p14:tracePt t="15008" x="8982075" y="4664075"/>
          <p14:tracePt t="15021" x="8996363" y="4664075"/>
          <p14:tracePt t="15024" x="9010650" y="4676775"/>
          <p14:tracePt t="15032" x="9023350" y="4691063"/>
          <p14:tracePt t="15040" x="9051925" y="4705350"/>
          <p14:tracePt t="15053" x="9064625" y="4705350"/>
          <p14:tracePt t="15056" x="9078913" y="4718050"/>
          <p14:tracePt t="15065" x="9105900" y="4732338"/>
          <p14:tracePt t="15072" x="9120188" y="4745038"/>
          <p14:tracePt t="15083" x="9134475" y="4745038"/>
          <p14:tracePt t="15088" x="9161463" y="4759325"/>
          <p14:tracePt t="15097" x="9174163" y="4773613"/>
          <p14:tracePt t="15104" x="9202738" y="4773613"/>
          <p14:tracePt t="15115" x="9229725" y="4786313"/>
          <p14:tracePt t="15120" x="9244013" y="4786313"/>
          <p14:tracePt t="15128" x="9271000" y="4800600"/>
          <p14:tracePt t="15136" x="9285288" y="4800600"/>
          <p14:tracePt t="15144" x="9297988" y="4814888"/>
          <p14:tracePt t="15152" x="9312275" y="4827588"/>
          <p14:tracePt t="15160" x="9324975" y="4827588"/>
          <p14:tracePt t="15168" x="9353550" y="4841875"/>
          <p14:tracePt t="15176" x="9366250" y="4841875"/>
          <p14:tracePt t="15184" x="9366250" y="4856163"/>
          <p14:tracePt t="15193" x="9394825" y="4868863"/>
          <p14:tracePt t="15200" x="9407525" y="4883150"/>
          <p14:tracePt t="15216" x="9436100" y="4895850"/>
          <p14:tracePt t="15224" x="9448800" y="4895850"/>
          <p14:tracePt t="15234" x="9475788" y="4910138"/>
          <p14:tracePt t="15240" x="9490075" y="4924425"/>
          <p14:tracePt t="15254" x="9504363" y="4924425"/>
          <p14:tracePt t="15258" x="9517063" y="4937125"/>
          <p14:tracePt t="15266" x="9531350" y="4937125"/>
          <p14:tracePt t="15274" x="9545638" y="4951413"/>
          <p14:tracePt t="15282" x="9558338" y="4951413"/>
          <p14:tracePt t="15308" x="9572625" y="4965700"/>
          <p14:tracePt t="15317" x="9586913" y="4965700"/>
          <p14:tracePt t="15322" x="9599613" y="4978400"/>
          <p14:tracePt t="15333" x="9613900" y="4978400"/>
          <p14:tracePt t="15338" x="9628188" y="4992688"/>
          <p14:tracePt t="15348" x="9640888" y="5006975"/>
          <p14:tracePt t="15362" x="9667875" y="5019675"/>
          <p14:tracePt t="15370" x="9696450" y="5033963"/>
          <p14:tracePt t="15378" x="9723438" y="5060950"/>
          <p14:tracePt t="15386" x="9764713" y="5075238"/>
          <p14:tracePt t="15399" x="9791700" y="5087938"/>
          <p14:tracePt t="15402" x="9832975" y="5087938"/>
          <p14:tracePt t="15419" x="9859963" y="5102225"/>
          <p14:tracePt t="15426" x="9888538" y="5102225"/>
          <p14:tracePt t="15434" x="9915525" y="5102225"/>
          <p14:tracePt t="15442" x="9929813" y="5102225"/>
          <p14:tracePt t="15451" x="9942513" y="5116513"/>
          <p14:tracePt t="15484" x="9956800" y="5116513"/>
          <p14:tracePt t="15524" x="9969500" y="5116513"/>
          <p14:tracePt t="15550" x="9983788" y="5116513"/>
          <p14:tracePt t="15556" x="9998075" y="5116513"/>
          <p14:tracePt t="15566" x="10010775" y="5129213"/>
          <p14:tracePt t="15588" x="10025063" y="5129213"/>
          <p14:tracePt t="16120" x="0" y="0"/>
        </p14:tracePtLst>
        <p14:tracePtLst>
          <p14:tracePt t="18926" x="7310438" y="3181350"/>
          <p14:tracePt t="18929" x="7296150" y="3168650"/>
          <p14:tracePt t="18945" x="7281863" y="3154363"/>
          <p14:tracePt t="18953" x="7269163" y="3127375"/>
          <p14:tracePt t="18960" x="7254875" y="3127375"/>
          <p14:tracePt t="18970" x="7227888" y="3113088"/>
          <p14:tracePt t="18976" x="7199313" y="3100388"/>
          <p14:tracePt t="18997" x="7118350" y="3059113"/>
          <p14:tracePt t="19000" x="7089775" y="3044825"/>
          <p14:tracePt t="19008" x="7048500" y="3044825"/>
          <p14:tracePt t="19020" x="7007225" y="3044825"/>
          <p14:tracePt t="19024" x="6994525" y="3044825"/>
          <p14:tracePt t="19033" x="6980238" y="3044825"/>
          <p14:tracePt t="19050" x="6967538" y="3059113"/>
          <p14:tracePt t="19056" x="6967538" y="3071813"/>
          <p14:tracePt t="19066" x="6953250" y="3071813"/>
          <p14:tracePt t="19072" x="6953250" y="3086100"/>
          <p14:tracePt t="19081" x="6938963" y="3100388"/>
          <p14:tracePt t="19088" x="6926263" y="3127375"/>
          <p14:tracePt t="19098" x="6911975" y="3127375"/>
          <p14:tracePt t="19104" x="6911975" y="3154363"/>
          <p14:tracePt t="19114" x="6897688" y="3154363"/>
          <p14:tracePt t="19120" x="6897688" y="3168650"/>
          <p14:tracePt t="19130" x="6897688" y="3181350"/>
          <p14:tracePt t="19136" x="6897688" y="3195638"/>
          <p14:tracePt t="19144" x="6897688" y="3209925"/>
          <p14:tracePt t="19154" x="6897688" y="3222625"/>
          <p14:tracePt t="19160" x="6897688" y="3251200"/>
          <p14:tracePt t="19174" x="6911975" y="3263900"/>
          <p14:tracePt t="19178" x="6938963" y="3292475"/>
          <p14:tracePt t="19186" x="6953250" y="3305175"/>
          <p14:tracePt t="19194" x="6994525" y="3333750"/>
          <p14:tracePt t="19203" x="7062788" y="3360738"/>
          <p14:tracePt t="19210" x="7104063" y="3373438"/>
          <p14:tracePt t="19218" x="7172325" y="3387725"/>
          <p14:tracePt t="19226" x="7213600" y="3387725"/>
          <p14:tracePt t="19234" x="7269163" y="3387725"/>
          <p14:tracePt t="19242" x="7296150" y="3387725"/>
          <p14:tracePt t="19252" x="7310438" y="3387725"/>
          <p14:tracePt t="19258" x="7323138" y="3387725"/>
          <p14:tracePt t="19266" x="7337425" y="3387725"/>
          <p14:tracePt t="19322" x="7337425" y="3373438"/>
          <p14:tracePt t="19330" x="7350125" y="3360738"/>
          <p14:tracePt t="19338" x="7350125" y="3346450"/>
          <p14:tracePt t="19354" x="7350125" y="3333750"/>
          <p14:tracePt t="19362" x="7350125" y="3319463"/>
          <p14:tracePt t="19406" x="7337425" y="3319463"/>
          <p14:tracePt t="19418" x="7323138" y="3319463"/>
          <p14:tracePt t="19436" x="7310438" y="3319463"/>
          <p14:tracePt t="19442" x="7296150" y="3319463"/>
          <p14:tracePt t="19452" x="7296150" y="3333750"/>
          <p14:tracePt t="19460" x="7281863" y="3346450"/>
          <p14:tracePt t="19468" x="7269163" y="3360738"/>
          <p14:tracePt t="19476" x="7254875" y="3373438"/>
          <p14:tracePt t="19484" x="7240588" y="3387725"/>
          <p14:tracePt t="19486" x="0" y="0"/>
        </p14:tracePtLst>
        <p14:tracePtLst>
          <p14:tracePt t="19804" x="7172325" y="4691063"/>
          <p14:tracePt t="19872" x="7186613" y="4691063"/>
          <p14:tracePt t="19878" x="7199313" y="4691063"/>
          <p14:tracePt t="19886" x="7199313" y="4676775"/>
          <p14:tracePt t="19894" x="7213600" y="4676775"/>
          <p14:tracePt t="19904" x="7227888" y="4649788"/>
          <p14:tracePt t="19910" x="7240588" y="4635500"/>
          <p14:tracePt t="19919" x="7240588" y="4622800"/>
          <p14:tracePt t="19927" x="7254875" y="4608513"/>
          <p14:tracePt t="19937" x="7269163" y="4581525"/>
          <p14:tracePt t="19943" x="7281863" y="4567238"/>
          <p14:tracePt t="19950" x="7281863" y="4552950"/>
          <p14:tracePt t="19957" x="7296150" y="4525963"/>
          <p14:tracePt t="19965" x="7310438" y="4513263"/>
          <p14:tracePt t="19976" x="7323138" y="4498975"/>
          <p14:tracePt t="19981" x="7337425" y="4484688"/>
          <p14:tracePt t="19997" x="7350125" y="4471988"/>
          <p14:tracePt t="20005" x="7364413" y="4471988"/>
          <p14:tracePt t="20016" x="7364413" y="4457700"/>
          <p14:tracePt t="20024" x="7378700" y="4457700"/>
          <p14:tracePt t="20039" x="7391400" y="4443413"/>
          <p14:tracePt t="20048" x="7405688" y="4443413"/>
          <p14:tracePt t="20057" x="7432675" y="4416425"/>
          <p14:tracePt t="20066" x="7446963" y="4416425"/>
          <p14:tracePt t="20072" x="7461250" y="4402138"/>
          <p14:tracePt t="20080" x="7488238" y="4402138"/>
          <p14:tracePt t="20088" x="7500938" y="4389438"/>
          <p14:tracePt t="20097" x="7542213" y="4375150"/>
          <p14:tracePt t="20104" x="7570788" y="4362450"/>
          <p14:tracePt t="20112" x="7597775" y="4362450"/>
          <p14:tracePt t="20120" x="7612063" y="4348163"/>
          <p14:tracePt t="20128" x="7639050" y="4348163"/>
          <p14:tracePt t="20136" x="7666038" y="4321175"/>
          <p14:tracePt t="20144" x="7693025" y="4321175"/>
          <p14:tracePt t="20152" x="7707313" y="4306888"/>
          <p14:tracePt t="20162" x="7721600" y="4292600"/>
          <p14:tracePt t="20168" x="7734300" y="4292600"/>
          <p14:tracePt t="20184" x="7748588" y="4279900"/>
          <p14:tracePt t="20202" x="7762875" y="4279900"/>
          <p14:tracePt t="20216" x="7775575" y="4279900"/>
          <p14:tracePt t="20232" x="7789863" y="4279900"/>
          <p14:tracePt t="20239" x="7804150" y="4279900"/>
          <p14:tracePt t="20247" x="7816850" y="4279900"/>
          <p14:tracePt t="20256" x="7843838" y="4279900"/>
          <p14:tracePt t="20264" x="7872413" y="4279900"/>
          <p14:tracePt t="20272" x="7885113" y="4279900"/>
          <p14:tracePt t="20280" x="7926388" y="4279900"/>
          <p14:tracePt t="20290" x="7940675" y="4279900"/>
          <p14:tracePt t="20297" x="7981950" y="4279900"/>
          <p14:tracePt t="20306" x="8023225" y="4279900"/>
          <p14:tracePt t="20315" x="8035925" y="4279900"/>
          <p14:tracePt t="20322" x="8064500" y="4279900"/>
          <p14:tracePt t="20332" x="8105775" y="4279900"/>
          <p14:tracePt t="20337" x="8118475" y="4279900"/>
          <p14:tracePt t="20347" x="8132763" y="4279900"/>
          <p14:tracePt t="20394" x="8147050" y="4279900"/>
          <p14:tracePt t="20410" x="8159750" y="4279900"/>
          <p14:tracePt t="20418" x="8174038" y="4279900"/>
          <p14:tracePt t="20428" x="8186738" y="4292600"/>
          <p14:tracePt t="20433" x="8201025" y="4292600"/>
          <p14:tracePt t="20442" x="8242300" y="4306888"/>
          <p14:tracePt t="20450" x="8256588" y="4321175"/>
          <p14:tracePt t="20458" x="8283575" y="4333875"/>
          <p14:tracePt t="20466" x="8337550" y="4348163"/>
          <p14:tracePt t="20474" x="8378825" y="4362450"/>
          <p14:tracePt t="20481" x="8407400" y="4389438"/>
          <p14:tracePt t="20489" x="8488363" y="4416425"/>
          <p14:tracePt t="20498" x="8529638" y="4430713"/>
          <p14:tracePt t="20505" x="8558213" y="4457700"/>
          <p14:tracePt t="20513" x="8640763" y="4484688"/>
          <p14:tracePt t="20521" x="8680450" y="4498975"/>
          <p14:tracePt t="20530" x="8721725" y="4513263"/>
          <p14:tracePt t="20538" x="8750300" y="4525963"/>
          <p14:tracePt t="20546" x="8818563" y="4540250"/>
          <p14:tracePt t="20557" x="8845550" y="4552950"/>
          <p14:tracePt t="20562" x="8886825" y="4552950"/>
          <p14:tracePt t="20571" x="8913813" y="4567238"/>
          <p14:tracePt t="20578" x="8996363" y="4581525"/>
          <p14:tracePt t="20588" x="9023350" y="4581525"/>
          <p14:tracePt t="20598" x="9064625" y="4581525"/>
          <p14:tracePt t="20604" x="9093200" y="4581525"/>
          <p14:tracePt t="20612" x="9120188" y="4581525"/>
          <p14:tracePt t="20620" x="9174163" y="4581525"/>
          <p14:tracePt t="20628" x="9202738" y="4581525"/>
          <p14:tracePt t="20636" x="9215438" y="4581525"/>
          <p14:tracePt t="20644" x="9229725" y="4581525"/>
          <p14:tracePt t="20652" x="9244013" y="4581525"/>
          <p14:tracePt t="20668" x="9256713" y="4594225"/>
          <p14:tracePt t="20716" x="9271000" y="4594225"/>
          <p14:tracePt t="20724" x="9285288" y="4594225"/>
          <p14:tracePt t="20732" x="9297988" y="4608513"/>
          <p14:tracePt t="20740" x="9324975" y="4608513"/>
          <p14:tracePt t="20748" x="9339263" y="4608513"/>
          <p14:tracePt t="20829" x="0" y="0"/>
        </p14:tracePtLst>
        <p14:tracePtLst>
          <p14:tracePt t="25366" x="6432550" y="5048250"/>
          <p14:tracePt t="25443" x="6445250" y="5048250"/>
          <p14:tracePt t="25448" x="6459538" y="5048250"/>
          <p14:tracePt t="25454" x="6473825" y="5033963"/>
          <p14:tracePt t="25462" x="6486525" y="5019675"/>
          <p14:tracePt t="25470" x="6527800" y="4978400"/>
          <p14:tracePt t="25480" x="6554788" y="4965700"/>
          <p14:tracePt t="25486" x="6596063" y="4924425"/>
          <p14:tracePt t="25494" x="6610350" y="4895850"/>
          <p14:tracePt t="25502" x="6637338" y="4883150"/>
          <p14:tracePt t="25511" x="6665913" y="4827588"/>
          <p14:tracePt t="25519" x="6692900" y="4814888"/>
          <p14:tracePt t="25526" x="6719888" y="4759325"/>
          <p14:tracePt t="25534" x="6746875" y="4732338"/>
          <p14:tracePt t="25543" x="6761163" y="4705350"/>
          <p14:tracePt t="25551" x="6802438" y="4649788"/>
          <p14:tracePt t="25560" x="6816725" y="4635500"/>
          <p14:tracePt t="25567" x="6843713" y="4622800"/>
          <p14:tracePt t="25575" x="6856413" y="4594225"/>
          <p14:tracePt t="25584" x="6870700" y="4552950"/>
          <p14:tracePt t="25590" x="6884988" y="4525963"/>
          <p14:tracePt t="25599" x="6897688" y="4498975"/>
          <p14:tracePt t="25606" x="6911975" y="4443413"/>
          <p14:tracePt t="25617" x="6926263" y="4402138"/>
          <p14:tracePt t="25624" x="6926263" y="4375150"/>
          <p14:tracePt t="25631" x="6938963" y="4348163"/>
          <p14:tracePt t="25638" x="6953250" y="4321175"/>
          <p14:tracePt t="25646" x="6967538" y="4265613"/>
          <p14:tracePt t="25654" x="6980238" y="4238625"/>
          <p14:tracePt t="25666" x="6994525" y="4210050"/>
          <p14:tracePt t="25670" x="7007225" y="4183063"/>
          <p14:tracePt t="25682" x="7021513" y="4141788"/>
          <p14:tracePt t="25689" x="7048500" y="4087813"/>
          <p14:tracePt t="25696" x="7062788" y="4059238"/>
          <p14:tracePt t="25704" x="7077075" y="4046538"/>
          <p14:tracePt t="25716" x="7104063" y="4032250"/>
          <p14:tracePt t="25722" x="7118350" y="4005263"/>
          <p14:tracePt t="25728" x="7131050" y="4005263"/>
          <p14:tracePt t="25736" x="7145338" y="3990975"/>
          <p14:tracePt t="25746" x="7159625" y="3990975"/>
          <p14:tracePt t="25754" x="7159625" y="3978275"/>
          <p14:tracePt t="25760" x="7186613" y="3978275"/>
          <p14:tracePt t="25768" x="7199313" y="3963988"/>
          <p14:tracePt t="25777" x="7213600" y="3963988"/>
          <p14:tracePt t="25785" x="7240588" y="3949700"/>
          <p14:tracePt t="25792" x="7281863" y="3937000"/>
          <p14:tracePt t="25800" x="7323138" y="3937000"/>
          <p14:tracePt t="25808" x="7350125" y="3922713"/>
          <p14:tracePt t="25818" x="7391400" y="3922713"/>
          <p14:tracePt t="25824" x="7405688" y="3922713"/>
          <p14:tracePt t="25833" x="7446963" y="3908425"/>
          <p14:tracePt t="25840" x="7500938" y="3908425"/>
          <p14:tracePt t="25851" x="7556500" y="3908425"/>
          <p14:tracePt t="25856" x="7624763" y="3908425"/>
          <p14:tracePt t="25866" x="7680325" y="3908425"/>
          <p14:tracePt t="25872" x="7721600" y="3908425"/>
          <p14:tracePt t="25884" x="7789863" y="3895725"/>
          <p14:tracePt t="25888" x="7858125" y="3881438"/>
          <p14:tracePt t="25899" x="7899400" y="3881438"/>
          <p14:tracePt t="25907" x="7967663" y="3867150"/>
          <p14:tracePt t="25912" x="8035925" y="3854450"/>
          <p14:tracePt t="25920" x="8077200" y="3854450"/>
          <p14:tracePt t="25928" x="8132763" y="3854450"/>
          <p14:tracePt t="25936" x="8186738" y="3854450"/>
          <p14:tracePt t="25949" x="8201025" y="3854450"/>
          <p14:tracePt t="25955" x="8242300" y="3854450"/>
          <p14:tracePt t="25962" x="8256588" y="3867150"/>
          <p14:tracePt t="25970" x="8310563" y="3881438"/>
          <p14:tracePt t="25979" x="8337550" y="3895725"/>
          <p14:tracePt t="25986" x="8407400" y="3937000"/>
          <p14:tracePt t="25994" x="8448675" y="3963988"/>
          <p14:tracePt t="26002" x="8502650" y="3978275"/>
          <p14:tracePt t="26010" x="8599488" y="4019550"/>
          <p14:tracePt t="26018" x="8694738" y="4032250"/>
          <p14:tracePt t="26026" x="8736013" y="4046538"/>
          <p14:tracePt t="26034" x="8750300" y="4046538"/>
          <p14:tracePt t="26042" x="8763000" y="4046538"/>
          <p14:tracePt t="26106" x="0" y="0"/>
        </p14:tracePtLst>
        <p14:tracePtLst>
          <p14:tracePt t="26575" x="6870700" y="4937125"/>
          <p14:tracePt t="26614" x="6884988" y="4937125"/>
          <p14:tracePt t="26622" x="6897688" y="4924425"/>
          <p14:tracePt t="26634" x="6926263" y="4910138"/>
          <p14:tracePt t="26639" x="6938963" y="4895850"/>
          <p14:tracePt t="26646" x="6953250" y="4883150"/>
          <p14:tracePt t="26654" x="6967538" y="4856163"/>
          <p14:tracePt t="26665" x="6980238" y="4841875"/>
          <p14:tracePt t="26670" x="7007225" y="4814888"/>
          <p14:tracePt t="26678" x="7035800" y="4800600"/>
          <p14:tracePt t="26686" x="7048500" y="4786313"/>
          <p14:tracePt t="26696" x="7062788" y="4773613"/>
          <p14:tracePt t="26702" x="7077075" y="4773613"/>
          <p14:tracePt t="26709" x="7089775" y="4759325"/>
          <p14:tracePt t="26718" x="7118350" y="4745038"/>
          <p14:tracePt t="26726" x="7131050" y="4732338"/>
          <p14:tracePt t="26738" x="7145338" y="4718050"/>
          <p14:tracePt t="26742" x="7159625" y="4705350"/>
          <p14:tracePt t="26750" x="7172325" y="4691063"/>
          <p14:tracePt t="26758" x="7199313" y="4691063"/>
          <p14:tracePt t="26766" x="7213600" y="4676775"/>
          <p14:tracePt t="26778" x="7227888" y="4676775"/>
          <p14:tracePt t="26783" x="7240588" y="4664075"/>
          <p14:tracePt t="26790" x="7281863" y="4664075"/>
          <p14:tracePt t="26802" x="7296150" y="4649788"/>
          <p14:tracePt t="26807" x="7323138" y="4649788"/>
          <p14:tracePt t="26816" x="7337425" y="4649788"/>
          <p14:tracePt t="26824" x="7350125" y="4649788"/>
          <p14:tracePt t="26834" x="7364413" y="4649788"/>
          <p14:tracePt t="26840" x="7378700" y="4635500"/>
          <p14:tracePt t="26848" x="7391400" y="4635500"/>
          <p14:tracePt t="26865" x="7405688" y="4635500"/>
          <p14:tracePt t="26872" x="7419975" y="4635500"/>
          <p14:tracePt t="26880" x="7432675" y="4635500"/>
          <p14:tracePt t="26888" x="7461250" y="4635500"/>
          <p14:tracePt t="26896" x="7473950" y="4635500"/>
          <p14:tracePt t="26903" x="7500938" y="4635500"/>
          <p14:tracePt t="26912" x="7515225" y="4635500"/>
          <p14:tracePt t="26919" x="7529513" y="4635500"/>
          <p14:tracePt t="26927" x="7542213" y="4622800"/>
          <p14:tracePt t="26936" x="7556500" y="4622800"/>
          <p14:tracePt t="26944" x="7570788" y="4622800"/>
          <p14:tracePt t="26952" x="7583488" y="4622800"/>
          <p14:tracePt t="26959" x="7597775" y="4622800"/>
          <p14:tracePt t="26968" x="7612063" y="4622800"/>
          <p14:tracePt t="26985" x="7624763" y="4622800"/>
          <p14:tracePt t="26992" x="7639050" y="4622800"/>
          <p14:tracePt t="27001" x="7666038" y="4622800"/>
          <p14:tracePt t="27008" x="7680325" y="4622800"/>
          <p14:tracePt t="27016" x="7707313" y="4635500"/>
          <p14:tracePt t="27023" x="7748588" y="4635500"/>
          <p14:tracePt t="27036" x="7775575" y="4649788"/>
          <p14:tracePt t="27039" x="7816850" y="4649788"/>
          <p14:tracePt t="27049" x="7843838" y="4664075"/>
          <p14:tracePt t="27055" x="7872413" y="4664075"/>
          <p14:tracePt t="27070" x="7885113" y="4664075"/>
          <p14:tracePt t="27072" x="7899400" y="4664075"/>
          <p14:tracePt t="27083" x="7913688" y="4676775"/>
          <p14:tracePt t="27100" x="7926388" y="4676775"/>
          <p14:tracePt t="27106" x="7940675" y="4676775"/>
          <p14:tracePt t="27114" x="7967663" y="4676775"/>
          <p14:tracePt t="27122" x="7981950" y="4691063"/>
          <p14:tracePt t="27131" x="7994650" y="4691063"/>
          <p14:tracePt t="27137" x="8008938" y="4691063"/>
          <p14:tracePt t="27146" x="8023225" y="4691063"/>
          <p14:tracePt t="27154" x="8035925" y="4705350"/>
          <p14:tracePt t="27170" x="8064500" y="4718050"/>
          <p14:tracePt t="27178" x="8091488" y="4732338"/>
          <p14:tracePt t="27186" x="8118475" y="4745038"/>
          <p14:tracePt t="27193" x="8159750" y="4759325"/>
          <p14:tracePt t="27202" x="8186738" y="4759325"/>
          <p14:tracePt t="27210" x="8201025" y="4773613"/>
          <p14:tracePt t="27218" x="8215313" y="4773613"/>
          <p14:tracePt t="27242" x="8228013" y="4773613"/>
          <p14:tracePt t="27249" x="8242300" y="4786313"/>
          <p14:tracePt t="27258" x="8256588" y="4800600"/>
          <p14:tracePt t="27266" x="8269288" y="4827588"/>
          <p14:tracePt t="27282" x="8310563" y="4841875"/>
          <p14:tracePt t="27294" x="8351838" y="4868863"/>
          <p14:tracePt t="27300" x="8393113" y="4883150"/>
          <p14:tracePt t="27306" x="8434388" y="4895850"/>
          <p14:tracePt t="27318" x="8461375" y="4895850"/>
          <p14:tracePt t="27322" x="8488363" y="4895850"/>
          <p14:tracePt t="27338" x="8502650" y="4895850"/>
          <p14:tracePt t="27348" x="8529638" y="4895850"/>
          <p14:tracePt t="27356" x="8543925" y="4895850"/>
          <p14:tracePt t="27365" x="8558213" y="4895850"/>
          <p14:tracePt t="27388" x="8570913" y="4895850"/>
          <p14:tracePt t="27396" x="8585200" y="4895850"/>
          <p14:tracePt t="27404" x="8599488" y="4895850"/>
          <p14:tracePt t="27412" x="8612188" y="4895850"/>
          <p14:tracePt t="27428" x="8640763" y="4910138"/>
          <p14:tracePt t="27436" x="8667750" y="4924425"/>
          <p14:tracePt t="27444" x="8709025" y="4937125"/>
          <p14:tracePt t="27452" x="8750300" y="4951413"/>
          <p14:tracePt t="27459" x="8791575" y="4951413"/>
          <p14:tracePt t="27476" x="8845550" y="4965700"/>
          <p14:tracePt t="27486" x="8886825" y="4965700"/>
          <p14:tracePt t="27494" x="8942388" y="4978400"/>
          <p14:tracePt t="27508" x="8982075" y="4978400"/>
          <p14:tracePt t="27519" x="9010650" y="4978400"/>
          <p14:tracePt t="27524" x="9051925" y="4978400"/>
          <p14:tracePt t="27532" x="9093200" y="4978400"/>
          <p14:tracePt t="27551" x="9134475" y="4978400"/>
          <p14:tracePt t="27556" x="9174163" y="4978400"/>
          <p14:tracePt t="27565" x="9229725" y="4978400"/>
          <p14:tracePt t="27580" x="9271000" y="4978400"/>
          <p14:tracePt t="27588" x="9312275" y="4978400"/>
          <p14:tracePt t="27598" x="9353550" y="4978400"/>
          <p14:tracePt t="27612" x="9380538" y="4978400"/>
          <p14:tracePt t="27619" x="9407525" y="4965700"/>
          <p14:tracePt t="27630" x="9421813" y="4965700"/>
          <p14:tracePt t="27823" x="0" y="0"/>
        </p14:tracePtLst>
        <p14:tracePtLst>
          <p14:tracePt t="31957" x="6350000" y="5116513"/>
          <p14:tracePt t="32020" x="6362700" y="5116513"/>
          <p14:tracePt t="32052" x="6376988" y="5116513"/>
          <p14:tracePt t="32092" x="6391275" y="5116513"/>
          <p14:tracePt t="32110" x="6403975" y="5116513"/>
          <p14:tracePt t="32116" x="6418263" y="5116513"/>
          <p14:tracePt t="32124" x="6432550" y="5116513"/>
          <p14:tracePt t="32133" x="6459538" y="5102225"/>
          <p14:tracePt t="32140" x="6486525" y="5087938"/>
          <p14:tracePt t="32151" x="6500813" y="5075238"/>
          <p14:tracePt t="32159" x="6527800" y="5075238"/>
          <p14:tracePt t="32166" x="6554788" y="5060950"/>
          <p14:tracePt t="32174" x="6569075" y="5048250"/>
          <p14:tracePt t="32184" x="6610350" y="5033963"/>
          <p14:tracePt t="32190" x="6624638" y="5019675"/>
          <p14:tracePt t="32199" x="6637338" y="5019675"/>
          <p14:tracePt t="32206" x="6665913" y="5006975"/>
          <p14:tracePt t="32217" x="6678613" y="4992688"/>
          <p14:tracePt t="32222" x="6692900" y="4978400"/>
          <p14:tracePt t="32230" x="6719888" y="4965700"/>
          <p14:tracePt t="32238" x="6734175" y="4951413"/>
          <p14:tracePt t="32247" x="6746875" y="4937125"/>
          <p14:tracePt t="32255" x="6788150" y="4895850"/>
          <p14:tracePt t="32262" x="6802438" y="4883150"/>
          <p14:tracePt t="32270" x="6829425" y="4868863"/>
          <p14:tracePt t="32278" x="6843713" y="4841875"/>
          <p14:tracePt t="32286" x="6870700" y="4827588"/>
          <p14:tracePt t="32294" x="6884988" y="4800600"/>
          <p14:tracePt t="32302" x="6897688" y="4786313"/>
          <p14:tracePt t="32310" x="6911975" y="4773613"/>
          <p14:tracePt t="32318" x="6938963" y="4745038"/>
          <p14:tracePt t="32326" x="6967538" y="4732338"/>
          <p14:tracePt t="32340" x="6994525" y="4705350"/>
          <p14:tracePt t="32360" x="7048500" y="4676775"/>
          <p14:tracePt t="32366" x="7077075" y="4635500"/>
          <p14:tracePt t="32378" x="7104063" y="4608513"/>
          <p14:tracePt t="32386" x="7131050" y="4594225"/>
          <p14:tracePt t="32390" x="7145338" y="4567238"/>
          <p14:tracePt t="32400" x="7172325" y="4540250"/>
          <p14:tracePt t="32408" x="7199313" y="4525963"/>
          <p14:tracePt t="32415" x="7213600" y="4498975"/>
          <p14:tracePt t="32424" x="7240588" y="4484688"/>
          <p14:tracePt t="32430" x="7254875" y="4471988"/>
          <p14:tracePt t="32440" x="7269163" y="4457700"/>
          <p14:tracePt t="32456" x="7281863" y="4443413"/>
          <p14:tracePt t="32466" x="7281863" y="4430713"/>
          <p14:tracePt t="32472" x="7296150" y="4416425"/>
          <p14:tracePt t="32480" x="7310438" y="4402138"/>
          <p14:tracePt t="32488" x="7323138" y="4389438"/>
          <p14:tracePt t="32496" x="7337425" y="4362450"/>
          <p14:tracePt t="32504" x="7350125" y="4348163"/>
          <p14:tracePt t="32512" x="7364413" y="4333875"/>
          <p14:tracePt t="32524" x="7378700" y="4321175"/>
          <p14:tracePt t="32535" x="7391400" y="4306888"/>
          <p14:tracePt t="32542" x="7405688" y="4292600"/>
          <p14:tracePt t="32552" x="7419975" y="4279900"/>
          <p14:tracePt t="32556" x="7419975" y="4265613"/>
          <p14:tracePt t="32567" x="7432675" y="4251325"/>
          <p14:tracePt t="32574" x="7446963" y="4238625"/>
          <p14:tracePt t="32580" x="7461250" y="4224338"/>
          <p14:tracePt t="32588" x="7473950" y="4197350"/>
          <p14:tracePt t="32606" x="7500938" y="4170363"/>
          <p14:tracePt t="32616" x="7515225" y="4156075"/>
          <p14:tracePt t="32620" x="7529513" y="4141788"/>
          <p14:tracePt t="32628" x="7529513" y="4129088"/>
          <p14:tracePt t="32639" x="7542213" y="4129088"/>
          <p14:tracePt t="32644" x="7542213" y="4114800"/>
          <p14:tracePt t="32652" x="7556500" y="4114800"/>
          <p14:tracePt t="32670" x="7556500" y="4100513"/>
          <p14:tracePt t="32684" x="7570788" y="4100513"/>
          <p14:tracePt t="32692" x="7570788" y="4087813"/>
          <p14:tracePt t="32708" x="7583488" y="4087813"/>
          <p14:tracePt t="32718" x="7583488" y="4073525"/>
          <p14:tracePt t="32724" x="7597775" y="4073525"/>
          <p14:tracePt t="32733" x="7597775" y="4059238"/>
          <p14:tracePt t="32745" x="7612063" y="4059238"/>
          <p14:tracePt t="32777" x="7624763" y="4046538"/>
          <p14:tracePt t="32822" x="7639050" y="4046538"/>
          <p14:tracePt t="32830" x="7639050" y="4032250"/>
          <p14:tracePt t="32840" x="7653338" y="4032250"/>
          <p14:tracePt t="32854" x="7666038" y="4032250"/>
          <p14:tracePt t="32872" x="7680325" y="4019550"/>
          <p14:tracePt t="32886" x="7693025" y="4019550"/>
          <p14:tracePt t="32894" x="7707313" y="4019550"/>
          <p14:tracePt t="32904" x="7721600" y="4005263"/>
          <p14:tracePt t="32910" x="7734300" y="4005263"/>
          <p14:tracePt t="32920" x="7762875" y="3990975"/>
          <p14:tracePt t="32926" x="7775575" y="3990975"/>
          <p14:tracePt t="32934" x="7789863" y="3990975"/>
          <p14:tracePt t="32942" x="7804150" y="3978275"/>
          <p14:tracePt t="32950" x="7816850" y="3978275"/>
          <p14:tracePt t="32958" x="7831138" y="3978275"/>
          <p14:tracePt t="32967" x="7843838" y="3978275"/>
          <p14:tracePt t="32974" x="7858125" y="3978275"/>
          <p14:tracePt t="32998" x="7872413" y="3978275"/>
          <p14:tracePt t="33009" x="7885113" y="3978275"/>
          <p14:tracePt t="33016" x="7899400" y="3978275"/>
          <p14:tracePt t="33030" x="7913688" y="3978275"/>
          <p14:tracePt t="33041" x="7926388" y="3978275"/>
          <p14:tracePt t="33051" x="7940675" y="3978275"/>
          <p14:tracePt t="33056" x="7954963" y="3978275"/>
          <p14:tracePt t="33069" x="7967663" y="3978275"/>
          <p14:tracePt t="33074" x="7981950" y="3978275"/>
          <p14:tracePt t="33080" x="7994650" y="3978275"/>
          <p14:tracePt t="33088" x="8008938" y="3978275"/>
          <p14:tracePt t="33112" x="8023225" y="3978275"/>
          <p14:tracePt t="33161" x="8035925" y="3978275"/>
          <p14:tracePt t="33170" x="8050213" y="3978275"/>
          <p14:tracePt t="33176" x="8064500" y="3990975"/>
          <p14:tracePt t="33184" x="8077200" y="3990975"/>
          <p14:tracePt t="33197" x="8091488" y="3990975"/>
          <p14:tracePt t="33202" x="8105775" y="4005263"/>
          <p14:tracePt t="33209" x="8132763" y="4005263"/>
          <p14:tracePt t="33216" x="8147050" y="4005263"/>
          <p14:tracePt t="33225" x="8174038" y="4019550"/>
          <p14:tracePt t="33233" x="8201025" y="4019550"/>
          <p14:tracePt t="33240" x="8215313" y="4019550"/>
          <p14:tracePt t="33249" x="8228013" y="4019550"/>
          <p14:tracePt t="33268" x="8256588" y="4019550"/>
          <p14:tracePt t="33274" x="8269288" y="4019550"/>
          <p14:tracePt t="33290" x="8283575" y="4032250"/>
          <p14:tracePt t="33306" x="8297863" y="4032250"/>
          <p14:tracePt t="33317" x="8297863" y="4046538"/>
          <p14:tracePt t="33322" x="8310563" y="4046538"/>
          <p14:tracePt t="33330" x="8324850" y="4059238"/>
          <p14:tracePt t="33346" x="8337550" y="4059238"/>
          <p14:tracePt t="33362" x="8351838" y="4073525"/>
          <p14:tracePt t="33371" x="8366125" y="4073525"/>
          <p14:tracePt t="33378" x="8378825" y="4073525"/>
          <p14:tracePt t="33386" x="8393113" y="4087813"/>
          <p14:tracePt t="33394" x="8407400" y="4087813"/>
          <p14:tracePt t="33418" x="8420100" y="4100513"/>
          <p14:tracePt t="33426" x="8434388" y="4100513"/>
          <p14:tracePt t="33434" x="8448675" y="4114800"/>
          <p14:tracePt t="33448" x="8475663" y="4114800"/>
          <p14:tracePt t="33460" x="8488363" y="4129088"/>
          <p14:tracePt t="33467" x="8502650" y="4129088"/>
          <p14:tracePt t="33474" x="8502650" y="4141788"/>
          <p14:tracePt t="33483" x="8516938" y="4141788"/>
          <p14:tracePt t="33506" x="8529638" y="4156075"/>
          <p14:tracePt t="33524" x="8543925" y="4156075"/>
          <p14:tracePt t="33530" x="8558213" y="4170363"/>
          <p14:tracePt t="33546" x="8570913" y="4183063"/>
          <p14:tracePt t="33554" x="8585200" y="4183063"/>
          <p14:tracePt t="33569" x="8599488" y="4197350"/>
          <p14:tracePt t="33574" x="8612188" y="4197350"/>
          <p14:tracePt t="33584" x="8626475" y="4210050"/>
          <p14:tracePt t="33608" x="8640763" y="4224338"/>
          <p14:tracePt t="33616" x="8653463" y="4224338"/>
          <p14:tracePt t="33624" x="8667750" y="4224338"/>
          <p14:tracePt t="33634" x="8680450" y="4238625"/>
          <p14:tracePt t="33649" x="8694738" y="4238625"/>
          <p14:tracePt t="33656" x="8694738" y="4251325"/>
          <p14:tracePt t="33666" x="8721725" y="4251325"/>
          <p14:tracePt t="33680" x="8721725" y="4265613"/>
          <p14:tracePt t="33688" x="8736013" y="4265613"/>
          <p14:tracePt t="33697" x="8750300" y="4279900"/>
          <p14:tracePt t="33712" x="8763000" y="4279900"/>
          <p14:tracePt t="33730" x="8777288" y="4279900"/>
          <p14:tracePt t="33736" x="8777288" y="4292600"/>
          <p14:tracePt t="33752" x="8791575" y="4306888"/>
          <p14:tracePt t="33760" x="8804275" y="4306888"/>
          <p14:tracePt t="33769" x="8804275" y="4321175"/>
          <p14:tracePt t="33776" x="8831263" y="4321175"/>
          <p14:tracePt t="33784" x="8845550" y="4333875"/>
          <p14:tracePt t="33792" x="8859838" y="4348163"/>
          <p14:tracePt t="33802" x="8872538" y="4348163"/>
          <p14:tracePt t="33808" x="8872538" y="4362450"/>
          <p14:tracePt t="33819" x="8886825" y="4362450"/>
          <p14:tracePt t="33825" x="8901113" y="4362450"/>
          <p14:tracePt t="33834" x="8901113" y="4375150"/>
          <p14:tracePt t="33842" x="8913813" y="4375150"/>
          <p14:tracePt t="33858" x="8928100" y="4375150"/>
          <p14:tracePt t="33866" x="8942388" y="4389438"/>
          <p14:tracePt t="33874" x="8955088" y="4402138"/>
          <p14:tracePt t="33883" x="8969375" y="4402138"/>
          <p14:tracePt t="33890" x="8982075" y="4416425"/>
          <p14:tracePt t="33901" x="8996363" y="4416425"/>
          <p14:tracePt t="33906" x="9010650" y="4430713"/>
          <p14:tracePt t="33914" x="9023350" y="4430713"/>
          <p14:tracePt t="33922" x="9051925" y="4443413"/>
          <p14:tracePt t="33933" x="9064625" y="4443413"/>
          <p14:tracePt t="33948" x="9078913" y="4457700"/>
          <p14:tracePt t="33954" x="9093200" y="4457700"/>
          <p14:tracePt t="33963" x="9105900" y="4457700"/>
          <p14:tracePt t="33970" x="9120188" y="4457700"/>
          <p14:tracePt t="33978" x="9120188" y="4471988"/>
          <p14:tracePt t="33986" x="9134475" y="4471988"/>
          <p14:tracePt t="34005" x="9161463" y="4484688"/>
          <p14:tracePt t="34018" x="9174163" y="4484688"/>
          <p14:tracePt t="34026" x="9188450" y="4484688"/>
          <p14:tracePt t="34036" x="9202738" y="4498975"/>
          <p14:tracePt t="34042" x="9229725" y="4498975"/>
          <p14:tracePt t="34053" x="9244013" y="4498975"/>
          <p14:tracePt t="34059" x="9256713" y="4513263"/>
          <p14:tracePt t="34068" x="9271000" y="4513263"/>
          <p14:tracePt t="34074" x="9285288" y="4513263"/>
          <p14:tracePt t="34090" x="9312275" y="4525963"/>
          <p14:tracePt t="34100" x="9324975" y="4525963"/>
          <p14:tracePt t="34106" x="9339263" y="4540250"/>
          <p14:tracePt t="34116" x="9366250" y="4552950"/>
          <p14:tracePt t="34122" x="9380538" y="4552950"/>
          <p14:tracePt t="34135" x="9407525" y="4567238"/>
          <p14:tracePt t="34140" x="9421813" y="4567238"/>
          <p14:tracePt t="34150" x="9436100" y="4581525"/>
          <p14:tracePt t="34154" x="9475788" y="4581525"/>
          <p14:tracePt t="34172" x="9490075" y="4581525"/>
          <p14:tracePt t="34228" x="9490075" y="4594225"/>
          <p14:tracePt t="34237" x="9504363" y="4594225"/>
          <p14:tracePt t="34256" x="9517063" y="4594225"/>
          <p14:tracePt t="34268" x="9531350" y="4608513"/>
          <p14:tracePt t="34276" x="9545638" y="4608513"/>
          <p14:tracePt t="34292" x="9558338" y="4608513"/>
          <p14:tracePt t="34372" x="9558338" y="4622800"/>
          <p14:tracePt t="34381" x="9572625" y="4635500"/>
          <p14:tracePt t="34388" x="9572625" y="4649788"/>
          <p14:tracePt t="34396" x="9586913" y="4649788"/>
          <p14:tracePt t="34404" x="9586913" y="4664075"/>
          <p14:tracePt t="34412" x="9599613" y="4676775"/>
          <p14:tracePt t="34462" x="9599613" y="4691063"/>
          <p14:tracePt t="34478" x="9613900" y="4691063"/>
          <p14:tracePt t="34494" x="9613900" y="4705350"/>
          <p14:tracePt t="34840" x="0" y="0"/>
        </p14:tracePtLst>
      </p14:laserTrace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a:bodyPr>
          <a:lstStyle/>
          <a:p>
            <a:r>
              <a:rPr lang="en-US" sz="2800" dirty="0"/>
              <a:t>EPP’s Calibration Page</a:t>
            </a:r>
            <a:br>
              <a:rPr lang="en-US" sz="2800" dirty="0"/>
            </a:br>
            <a:br>
              <a:rPr lang="en-US" sz="2800" dirty="0"/>
            </a:br>
            <a:r>
              <a:rPr lang="en-US" sz="1800" dirty="0"/>
              <a:t>Provides a way to adjust your key population and remaining population fits to be more nationally representative</a:t>
            </a:r>
            <a:br>
              <a:rPr lang="en-US" sz="1800" dirty="0"/>
            </a:br>
            <a:br>
              <a:rPr lang="en-US" sz="1800" dirty="0"/>
            </a:br>
            <a:br>
              <a:rPr lang="en-US" sz="1800" dirty="0"/>
            </a:br>
            <a:br>
              <a:rPr lang="en-US" sz="1800" dirty="0"/>
            </a:br>
            <a:br>
              <a:rPr lang="en-US" sz="1800" dirty="0"/>
            </a:br>
            <a:br>
              <a:rPr lang="en-US" sz="1800" dirty="0"/>
            </a:br>
            <a:br>
              <a:rPr lang="en-US" sz="1800" dirty="0"/>
            </a:br>
            <a:endParaRPr lang="en-US" sz="2800" dirty="0"/>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sp>
        <p:nvSpPr>
          <p:cNvPr id="7" name="TextBox 6">
            <a:extLst>
              <a:ext uri="{FF2B5EF4-FFF2-40B4-BE49-F238E27FC236}">
                <a16:creationId xmlns:a16="http://schemas.microsoft.com/office/drawing/2014/main" id="{68193EE8-9D22-4BDB-9BC7-D4D2266FE557}"/>
              </a:ext>
            </a:extLst>
          </p:cNvPr>
          <p:cNvSpPr txBox="1"/>
          <p:nvPr/>
        </p:nvSpPr>
        <p:spPr>
          <a:xfrm>
            <a:off x="243547" y="3885716"/>
            <a:ext cx="2947482" cy="1754326"/>
          </a:xfrm>
          <a:prstGeom prst="rect">
            <a:avLst/>
          </a:prstGeom>
          <a:noFill/>
        </p:spPr>
        <p:txBody>
          <a:bodyPr wrap="square" rtlCol="0">
            <a:spAutoFit/>
          </a:bodyPr>
          <a:lstStyle/>
          <a:p>
            <a:r>
              <a:rPr lang="en-US" dirty="0">
                <a:solidFill>
                  <a:schemeClr val="bg1"/>
                </a:solidFill>
              </a:rPr>
              <a:t>Key features:</a:t>
            </a:r>
          </a:p>
          <a:p>
            <a:endParaRPr lang="en-US" dirty="0">
              <a:solidFill>
                <a:schemeClr val="bg1"/>
              </a:solidFill>
            </a:endParaRPr>
          </a:p>
          <a:p>
            <a:pPr marL="342900" indent="-342900">
              <a:buFont typeface="+mj-lt"/>
              <a:buAutoNum type="arabicPeriod"/>
            </a:pPr>
            <a:r>
              <a:rPr lang="en-US" dirty="0">
                <a:solidFill>
                  <a:schemeClr val="bg1"/>
                </a:solidFill>
              </a:rPr>
              <a:t>Calibration options</a:t>
            </a:r>
          </a:p>
          <a:p>
            <a:pPr marL="342900" indent="-342900">
              <a:buFont typeface="+mj-lt"/>
              <a:buAutoNum type="arabicPeriod"/>
            </a:pPr>
            <a:r>
              <a:rPr lang="en-US" dirty="0">
                <a:solidFill>
                  <a:schemeClr val="bg1"/>
                </a:solidFill>
              </a:rPr>
              <a:t>Restore Calibrations</a:t>
            </a:r>
          </a:p>
          <a:p>
            <a:pPr marL="342900" indent="-342900">
              <a:buFont typeface="+mj-lt"/>
              <a:buAutoNum type="arabicPeriod"/>
            </a:pPr>
            <a:r>
              <a:rPr lang="en-US" dirty="0">
                <a:solidFill>
                  <a:schemeClr val="bg1"/>
                </a:solidFill>
              </a:rPr>
              <a:t>Calibration Table</a:t>
            </a:r>
          </a:p>
          <a:p>
            <a:endParaRPr lang="en-US" dirty="0">
              <a:solidFill>
                <a:schemeClr val="bg1"/>
              </a:solidFill>
            </a:endParaRPr>
          </a:p>
        </p:txBody>
      </p:sp>
      <p:grpSp>
        <p:nvGrpSpPr>
          <p:cNvPr id="6" name="Group 5">
            <a:extLst>
              <a:ext uri="{FF2B5EF4-FFF2-40B4-BE49-F238E27FC236}">
                <a16:creationId xmlns:a16="http://schemas.microsoft.com/office/drawing/2014/main" id="{331C4C2E-4793-427E-96EB-53968CE5B5BA}"/>
              </a:ext>
            </a:extLst>
          </p:cNvPr>
          <p:cNvGrpSpPr/>
          <p:nvPr/>
        </p:nvGrpSpPr>
        <p:grpSpPr>
          <a:xfrm>
            <a:off x="3514939" y="495363"/>
            <a:ext cx="8541524" cy="5700164"/>
            <a:chOff x="3514939" y="495363"/>
            <a:chExt cx="8541524" cy="5700164"/>
          </a:xfrm>
        </p:grpSpPr>
        <p:pic>
          <p:nvPicPr>
            <p:cNvPr id="3" name="Picture 2">
              <a:extLst>
                <a:ext uri="{FF2B5EF4-FFF2-40B4-BE49-F238E27FC236}">
                  <a16:creationId xmlns:a16="http://schemas.microsoft.com/office/drawing/2014/main" id="{40E406E7-893B-4DAD-952A-70A3EC0A9D3D}"/>
                </a:ext>
              </a:extLst>
            </p:cNvPr>
            <p:cNvPicPr>
              <a:picLocks noChangeAspect="1"/>
            </p:cNvPicPr>
            <p:nvPr/>
          </p:nvPicPr>
          <p:blipFill>
            <a:blip r:embed="rId4"/>
            <a:stretch>
              <a:fillRect/>
            </a:stretch>
          </p:blipFill>
          <p:spPr>
            <a:xfrm>
              <a:off x="3514939" y="495363"/>
              <a:ext cx="8461161" cy="5615741"/>
            </a:xfrm>
            <a:prstGeom prst="rect">
              <a:avLst/>
            </a:prstGeom>
          </p:spPr>
        </p:pic>
        <p:sp>
          <p:nvSpPr>
            <p:cNvPr id="4" name="Rectangle: Rounded Corners 3">
              <a:extLst>
                <a:ext uri="{FF2B5EF4-FFF2-40B4-BE49-F238E27FC236}">
                  <a16:creationId xmlns:a16="http://schemas.microsoft.com/office/drawing/2014/main" id="{83CB3EE0-DA9B-412A-8B1A-B06A115C5E29}"/>
                </a:ext>
              </a:extLst>
            </p:cNvPr>
            <p:cNvSpPr/>
            <p:nvPr/>
          </p:nvSpPr>
          <p:spPr>
            <a:xfrm>
              <a:off x="10179698" y="5514392"/>
              <a:ext cx="1876765" cy="681135"/>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9946638"/>
      </p:ext>
    </p:extLst>
  </p:cSld>
  <p:clrMapOvr>
    <a:masterClrMapping/>
  </p:clrMapOvr>
  <mc:AlternateContent xmlns:mc="http://schemas.openxmlformats.org/markup-compatibility/2006">
    <mc:Choice xmlns:p14="http://schemas.microsoft.com/office/powerpoint/2010/main" Requires="p14">
      <p:transition spd="slow" p14:dur="2000" advTm="134016"/>
    </mc:Choice>
    <mc:Fallback>
      <p:transition spd="slow" advTm="134016"/>
    </mc:Fallback>
  </mc:AlternateContent>
  <p:extLst>
    <p:ext uri="{3A86A75C-4F4B-4683-9AE1-C65F6400EC91}">
      <p14:laserTraceLst xmlns:p14="http://schemas.microsoft.com/office/powerpoint/2010/main">
        <p14:tracePtLst>
          <p14:tracePt t="5707" x="7186613" y="2125663"/>
          <p14:tracePt t="5743" x="7199313" y="2125663"/>
          <p14:tracePt t="5801" x="7199313" y="2112963"/>
          <p14:tracePt t="5814" x="7186613" y="2112963"/>
          <p14:tracePt t="5830" x="7172325" y="2112963"/>
          <p14:tracePt t="5839" x="7159625" y="2098675"/>
          <p14:tracePt t="5846" x="7145338" y="2098675"/>
          <p14:tracePt t="5855" x="7131050" y="2098675"/>
          <p14:tracePt t="5864" x="7104063" y="2084388"/>
          <p14:tracePt t="5871" x="7089775" y="2084388"/>
          <p14:tracePt t="5878" x="7048500" y="2071688"/>
          <p14:tracePt t="5886" x="7035800" y="2071688"/>
          <p14:tracePt t="5896" x="7007225" y="2071688"/>
          <p14:tracePt t="5902" x="6967538" y="2057400"/>
          <p14:tracePt t="5912" x="6953250" y="2057400"/>
          <p14:tracePt t="5918" x="6926263" y="2043113"/>
          <p14:tracePt t="5929" x="6911975" y="2043113"/>
          <p14:tracePt t="5934" x="6897688" y="2030413"/>
          <p14:tracePt t="5941" x="6870700" y="2030413"/>
          <p14:tracePt t="5949" x="6856413" y="2016125"/>
          <p14:tracePt t="5976" x="6761163" y="2001838"/>
          <p14:tracePt t="5982" x="6734175" y="2001838"/>
          <p14:tracePt t="5989" x="6692900" y="2001838"/>
          <p14:tracePt t="5997" x="6651625" y="2001838"/>
          <p14:tracePt t="6006" x="6569075" y="1989138"/>
          <p14:tracePt t="6013" x="6513513" y="1989138"/>
          <p14:tracePt t="6022" x="6459538" y="1989138"/>
          <p14:tracePt t="6030" x="6403975" y="1989138"/>
          <p14:tracePt t="6039" x="6350000" y="1989138"/>
          <p14:tracePt t="6045" x="6226175" y="1989138"/>
          <p14:tracePt t="6055" x="6172200" y="1989138"/>
          <p14:tracePt t="6065" x="6102350" y="1989138"/>
          <p14:tracePt t="6071" x="6048375" y="1974850"/>
          <p14:tracePt t="6080" x="5980113" y="1974850"/>
          <p14:tracePt t="6088" x="5910263" y="1962150"/>
          <p14:tracePt t="6096" x="5746750" y="1947863"/>
          <p14:tracePt t="6104" x="5664200" y="1947863"/>
          <p14:tracePt t="6112" x="5567363" y="1933575"/>
          <p14:tracePt t="6120" x="5486400" y="1933575"/>
          <p14:tracePt t="6127" x="5403850" y="1933575"/>
          <p14:tracePt t="6136" x="5321300" y="1933575"/>
          <p14:tracePt t="6144" x="5238750" y="1933575"/>
          <p14:tracePt t="6152" x="5143500" y="1933575"/>
          <p14:tracePt t="6160" x="5073650" y="1933575"/>
          <p14:tracePt t="6168" x="4992688" y="1933575"/>
          <p14:tracePt t="6176" x="4827588" y="1933575"/>
          <p14:tracePt t="6183" x="4759325" y="1933575"/>
          <p14:tracePt t="6191" x="4691063" y="1933575"/>
          <p14:tracePt t="6199" x="4608513" y="1933575"/>
          <p14:tracePt t="6208" x="4538663" y="1947863"/>
          <p14:tracePt t="6217" x="4470400" y="1962150"/>
          <p14:tracePt t="6224" x="4387850" y="1962150"/>
          <p14:tracePt t="6232" x="4306888" y="1974850"/>
          <p14:tracePt t="6240" x="4224338" y="1989138"/>
          <p14:tracePt t="6250" x="4141788" y="2001838"/>
          <p14:tracePt t="6256" x="4059238" y="2001838"/>
          <p14:tracePt t="6264" x="3963988" y="2016125"/>
          <p14:tracePt t="6272" x="3881438" y="2016125"/>
          <p14:tracePt t="6279" x="3813175" y="2030413"/>
          <p14:tracePt t="6290" x="3730625" y="2030413"/>
          <p14:tracePt t="6296" x="3662363" y="2030413"/>
          <p14:tracePt t="6305" x="3621088" y="2030413"/>
          <p14:tracePt t="6311" x="3579813" y="2043113"/>
          <p14:tracePt t="6323" x="3511550" y="2043113"/>
          <p14:tracePt t="6327" x="3470275" y="2043113"/>
          <p14:tracePt t="6338" x="3441700" y="2043113"/>
          <p14:tracePt t="6346" x="3400425" y="2057400"/>
          <p14:tracePt t="6354" x="3373438" y="2057400"/>
          <p14:tracePt t="6362" x="3290888" y="2071688"/>
          <p14:tracePt t="6370" x="3263900" y="2084388"/>
          <p14:tracePt t="6377" x="3222625" y="2084388"/>
          <p14:tracePt t="6389" x="3181350" y="2098675"/>
          <p14:tracePt t="6393" x="3140075" y="2112963"/>
          <p14:tracePt t="6401" x="3098800" y="2125663"/>
          <p14:tracePt t="6410" x="3057525" y="2139950"/>
          <p14:tracePt t="6419" x="3030538" y="2152650"/>
          <p14:tracePt t="6426" x="2989263" y="2166938"/>
          <p14:tracePt t="6434" x="2962275" y="2193925"/>
          <p14:tracePt t="6442" x="2947988" y="2193925"/>
          <p14:tracePt t="6450" x="2935288" y="2222500"/>
          <p14:tracePt t="6458" x="2921000" y="2249488"/>
          <p14:tracePt t="6466" x="2906713" y="2263775"/>
          <p14:tracePt t="6474" x="2894013" y="2290763"/>
          <p14:tracePt t="6482" x="2894013" y="2317750"/>
          <p14:tracePt t="6490" x="2879725" y="2344738"/>
          <p14:tracePt t="6498" x="2879725" y="2373313"/>
          <p14:tracePt t="6506" x="2879725" y="2414588"/>
          <p14:tracePt t="6514" x="2879725" y="2441575"/>
          <p14:tracePt t="6522" x="2894013" y="2495550"/>
          <p14:tracePt t="6530" x="2906713" y="2524125"/>
          <p14:tracePt t="6540" x="2921000" y="2551113"/>
          <p14:tracePt t="6545" x="2935288" y="2606675"/>
          <p14:tracePt t="6556" x="2947988" y="2647950"/>
          <p14:tracePt t="6562" x="2976563" y="2701925"/>
          <p14:tracePt t="6571" x="2989263" y="2743200"/>
          <p14:tracePt t="6577" x="3003550" y="2770188"/>
          <p14:tracePt t="6586" x="3044825" y="2811463"/>
          <p14:tracePt t="6594" x="3057525" y="2825750"/>
          <p14:tracePt t="6602" x="3071813" y="2838450"/>
          <p14:tracePt t="6610" x="3086100" y="2852738"/>
          <p14:tracePt t="6618" x="3113088" y="2852738"/>
          <p14:tracePt t="6630" x="3127375" y="2852738"/>
          <p14:tracePt t="6636" x="3154363" y="2867025"/>
          <p14:tracePt t="6644" x="3222625" y="2867025"/>
          <p14:tracePt t="6653" x="3263900" y="2879725"/>
          <p14:tracePt t="6660" x="3332163" y="2879725"/>
          <p14:tracePt t="6667" x="3429000" y="2879725"/>
          <p14:tracePt t="6675" x="3524250" y="2879725"/>
          <p14:tracePt t="6684" x="3579813" y="2879725"/>
          <p14:tracePt t="6691" x="3703638" y="2894013"/>
          <p14:tracePt t="6700" x="3840163" y="2894013"/>
          <p14:tracePt t="6708" x="3922713" y="2894013"/>
          <p14:tracePt t="6716" x="4073525" y="2894013"/>
          <p14:tracePt t="6724" x="4237038" y="2894013"/>
          <p14:tracePt t="6731" x="4333875" y="2894013"/>
          <p14:tracePt t="6740" x="4525963" y="2879725"/>
          <p14:tracePt t="6748" x="4635500" y="2879725"/>
          <p14:tracePt t="6756" x="4800600" y="2852738"/>
          <p14:tracePt t="6764" x="4937125" y="2838450"/>
          <p14:tracePt t="6772" x="4992688" y="2825750"/>
          <p14:tracePt t="6780" x="5087938" y="2798763"/>
          <p14:tracePt t="6794" x="5170488" y="2757488"/>
          <p14:tracePt t="6796" x="5211763" y="2743200"/>
          <p14:tracePt t="6805" x="5280025" y="2716213"/>
          <p14:tracePt t="6812" x="5335588" y="2674938"/>
          <p14:tracePt t="6825" x="5362575" y="2660650"/>
          <p14:tracePt t="6832" x="5416550" y="2633663"/>
          <p14:tracePt t="6836" x="5430838" y="2619375"/>
          <p14:tracePt t="6844" x="5472113" y="2592388"/>
          <p14:tracePt t="6856" x="5486400" y="2592388"/>
          <p14:tracePt t="6860" x="5499100" y="2565400"/>
          <p14:tracePt t="6867" x="5513388" y="2551113"/>
          <p14:tracePt t="6876" x="5526088" y="2536825"/>
          <p14:tracePt t="6885" x="5540375" y="2536825"/>
          <p14:tracePt t="6892" x="5554663" y="2524125"/>
          <p14:tracePt t="6900" x="5554663" y="2509838"/>
          <p14:tracePt t="6907" x="5567363" y="2482850"/>
          <p14:tracePt t="6915" x="5581650" y="2468563"/>
          <p14:tracePt t="6928" x="5595938" y="2455863"/>
          <p14:tracePt t="6934" x="5595938" y="2441575"/>
          <p14:tracePt t="6943" x="5595938" y="2427288"/>
          <p14:tracePt t="6950" x="5608638" y="2427288"/>
          <p14:tracePt t="6971" x="5608638" y="2400300"/>
          <p14:tracePt t="6975" x="5608638" y="2386013"/>
          <p14:tracePt t="6982" x="5608638" y="2359025"/>
          <p14:tracePt t="6992" x="5608638" y="2332038"/>
          <p14:tracePt t="6998" x="5608638" y="2317750"/>
          <p14:tracePt t="7006" x="5595938" y="2276475"/>
          <p14:tracePt t="7014" x="5581650" y="2263775"/>
          <p14:tracePt t="7025" x="5567363" y="2249488"/>
          <p14:tracePt t="7030" x="5567363" y="2222500"/>
          <p14:tracePt t="7038" x="5540375" y="2222500"/>
          <p14:tracePt t="7046" x="5513388" y="2193925"/>
          <p14:tracePt t="7055" x="5486400" y="2193925"/>
          <p14:tracePt t="7061" x="5445125" y="2181225"/>
          <p14:tracePt t="7070" x="5416550" y="2181225"/>
          <p14:tracePt t="7078" x="5362575" y="2181225"/>
          <p14:tracePt t="7088" x="5307013" y="2181225"/>
          <p14:tracePt t="7094" x="5224463" y="2181225"/>
          <p14:tracePt t="7101" x="5143500" y="2181225"/>
          <p14:tracePt t="7110" x="5046663" y="2181225"/>
          <p14:tracePt t="7117" x="4992688" y="2181225"/>
          <p14:tracePt t="7126" x="4895850" y="2181225"/>
          <p14:tracePt t="7133" x="4772025" y="2193925"/>
          <p14:tracePt t="7142" x="4649788" y="2208213"/>
          <p14:tracePt t="7149" x="4579938" y="2208213"/>
          <p14:tracePt t="7157" x="4443413" y="2208213"/>
          <p14:tracePt t="7165" x="4375150" y="2208213"/>
          <p14:tracePt t="7174" x="4237038" y="2208213"/>
          <p14:tracePt t="7182" x="4100513" y="2193925"/>
          <p14:tracePt t="7193" x="4044950" y="2193925"/>
          <p14:tracePt t="7198" x="3922713" y="2193925"/>
          <p14:tracePt t="7206" x="3867150" y="2193925"/>
          <p14:tracePt t="7216" x="3771900" y="2193925"/>
          <p14:tracePt t="7226" x="3730625" y="2193925"/>
          <p14:tracePt t="7231" x="3662363" y="2193925"/>
          <p14:tracePt t="7240" x="3621088" y="2193925"/>
          <p14:tracePt t="7247" x="3538538" y="2208213"/>
          <p14:tracePt t="7259" x="3497263" y="2222500"/>
          <p14:tracePt t="7263" x="3429000" y="2249488"/>
          <p14:tracePt t="7272" x="3400425" y="2263775"/>
          <p14:tracePt t="7280" x="3373438" y="2276475"/>
          <p14:tracePt t="7289" x="3305175" y="2317750"/>
          <p14:tracePt t="7295" x="3290888" y="2344738"/>
          <p14:tracePt t="7306" x="3263900" y="2359025"/>
          <p14:tracePt t="7311" x="3222625" y="2400300"/>
          <p14:tracePt t="7320" x="3209925" y="2400300"/>
          <p14:tracePt t="7327" x="3195638" y="2414588"/>
          <p14:tracePt t="7336" x="3195638" y="2427288"/>
          <p14:tracePt t="7343" x="3181350" y="2427288"/>
          <p14:tracePt t="7376" x="3181350" y="2441575"/>
          <p14:tracePt t="7400" x="3195638" y="2455863"/>
          <p14:tracePt t="7409" x="3209925" y="2468563"/>
          <p14:tracePt t="7415" x="3236913" y="2482850"/>
          <p14:tracePt t="7423" x="3249613" y="2495550"/>
          <p14:tracePt t="7431" x="3319463" y="2509838"/>
          <p14:tracePt t="7441" x="3360738" y="2524125"/>
          <p14:tracePt t="7448" x="3455988" y="2536825"/>
          <p14:tracePt t="7455" x="3497263" y="2536825"/>
          <p14:tracePt t="7463" x="3621088" y="2551113"/>
          <p14:tracePt t="7472" x="3784600" y="2565400"/>
          <p14:tracePt t="7481" x="3935413" y="2578100"/>
          <p14:tracePt t="7489" x="4156075" y="2578100"/>
          <p14:tracePt t="7497" x="4278313" y="2592388"/>
          <p14:tracePt t="7506" x="4484688" y="2592388"/>
          <p14:tracePt t="7514" x="4662488" y="2592388"/>
          <p14:tracePt t="7522" x="4813300" y="2592388"/>
          <p14:tracePt t="7530" x="4910138" y="2592388"/>
          <p14:tracePt t="7540" x="4964113" y="2592388"/>
          <p14:tracePt t="7546" x="5005388" y="2578100"/>
          <p14:tracePt t="7554" x="5019675" y="2578100"/>
          <p14:tracePt t="7561" x="5032375" y="2565400"/>
          <p14:tracePt t="7578" x="5046663" y="2565400"/>
          <p14:tracePt t="7586" x="5046663" y="2551113"/>
          <p14:tracePt t="7594" x="5060950" y="2536825"/>
          <p14:tracePt t="7602" x="5073650" y="2524125"/>
          <p14:tracePt t="7610" x="5087938" y="2524125"/>
          <p14:tracePt t="7617" x="5102225" y="2509838"/>
          <p14:tracePt t="7626" x="5114925" y="2495550"/>
          <p14:tracePt t="7633" x="5143500" y="2482850"/>
          <p14:tracePt t="7641" x="5156200" y="2468563"/>
          <p14:tracePt t="7649" x="5170488" y="2468563"/>
          <p14:tracePt t="7658" x="5170488" y="2455863"/>
          <p14:tracePt t="7665" x="5184775" y="2455863"/>
          <p14:tracePt t="7674" x="5184775" y="2441575"/>
          <p14:tracePt t="7681" x="5197475" y="2441575"/>
          <p14:tracePt t="7714" x="5211763" y="2441575"/>
          <p14:tracePt t="7724" x="5211763" y="2427288"/>
          <p14:tracePt t="7788" x="5211763" y="2414588"/>
          <p14:tracePt t="7868" x="0" y="0"/>
        </p14:tracePtLst>
        <p14:tracePtLst>
          <p14:tracePt t="10431" x="5307013" y="2536825"/>
          <p14:tracePt t="10433" x="5294313" y="2524125"/>
          <p14:tracePt t="10438" x="5280025" y="2524125"/>
          <p14:tracePt t="10446" x="5265738" y="2509838"/>
          <p14:tracePt t="10454" x="5253038" y="2509838"/>
          <p14:tracePt t="10464" x="5238750" y="2509838"/>
          <p14:tracePt t="10471" x="5224463" y="2509838"/>
          <p14:tracePt t="10478" x="5197475" y="2509838"/>
          <p14:tracePt t="10486" x="5143500" y="2495550"/>
          <p14:tracePt t="10494" x="5102225" y="2495550"/>
          <p14:tracePt t="10502" x="5073650" y="2495550"/>
          <p14:tracePt t="10510" x="5032375" y="2495550"/>
          <p14:tracePt t="10518" x="4964113" y="2495550"/>
          <p14:tracePt t="10527" x="4922838" y="2495550"/>
          <p14:tracePt t="10536" x="4854575" y="2495550"/>
          <p14:tracePt t="10557" x="4745038" y="2495550"/>
          <p14:tracePt t="10559" x="4718050" y="2495550"/>
          <p14:tracePt t="10567" x="4649788" y="2495550"/>
          <p14:tracePt t="10576" x="4621213" y="2495550"/>
          <p14:tracePt t="10583" x="4567238" y="2495550"/>
          <p14:tracePt t="10591" x="4538663" y="2495550"/>
          <p14:tracePt t="10600" x="4511675" y="2495550"/>
          <p14:tracePt t="10608" x="4443413" y="2495550"/>
          <p14:tracePt t="10616" x="4416425" y="2495550"/>
          <p14:tracePt t="10624" x="4333875" y="2495550"/>
          <p14:tracePt t="10631" x="4278313" y="2495550"/>
          <p14:tracePt t="10640" x="4237038" y="2495550"/>
          <p14:tracePt t="10647" x="4141788" y="2495550"/>
          <p14:tracePt t="10655" x="4100513" y="2482850"/>
          <p14:tracePt t="10664" x="4059238" y="2482850"/>
          <p14:tracePt t="10672" x="3976688" y="2482850"/>
          <p14:tracePt t="10680" x="3949700" y="2482850"/>
          <p14:tracePt t="10688" x="3908425" y="2482850"/>
          <p14:tracePt t="10696" x="3881438" y="2482850"/>
          <p14:tracePt t="10705" x="3840163" y="2495550"/>
          <p14:tracePt t="10712" x="3813175" y="2509838"/>
          <p14:tracePt t="10722" x="3798888" y="2509838"/>
          <p14:tracePt t="10728" x="3784600" y="2524125"/>
          <p14:tracePt t="10735" x="3757613" y="2536825"/>
          <p14:tracePt t="10744" x="3730625" y="2536825"/>
          <p14:tracePt t="10751" x="3716338" y="2551113"/>
          <p14:tracePt t="10759" x="3703638" y="2565400"/>
          <p14:tracePt t="10768" x="3675063" y="2565400"/>
          <p14:tracePt t="10776" x="3633788" y="2592388"/>
          <p14:tracePt t="10784" x="3606800" y="2592388"/>
          <p14:tracePt t="10792" x="3592513" y="2606675"/>
          <p14:tracePt t="10799" x="3565525" y="2606675"/>
          <p14:tracePt t="10811" x="3551238" y="2619375"/>
          <p14:tracePt t="10817" x="3538538" y="2633663"/>
          <p14:tracePt t="10825" x="3524250" y="2647950"/>
          <p14:tracePt t="10842" x="3511550" y="2647950"/>
          <p14:tracePt t="10857" x="3511550" y="2660650"/>
          <p14:tracePt t="10923" x="3511550" y="2674938"/>
          <p14:tracePt t="10955" x="3511550" y="2687638"/>
          <p14:tracePt t="10970" x="3524250" y="2687638"/>
          <p14:tracePt t="10986" x="3538538" y="2701925"/>
          <p14:tracePt t="11001" x="3551238" y="2701925"/>
          <p14:tracePt t="11010" x="3565525" y="2701925"/>
          <p14:tracePt t="11018" x="3592513" y="2701925"/>
          <p14:tracePt t="11026" x="3606800" y="2716213"/>
          <p14:tracePt t="11033" x="3621088" y="2716213"/>
          <p14:tracePt t="11043" x="3648075" y="2716213"/>
          <p14:tracePt t="11050" x="3675063" y="2728913"/>
          <p14:tracePt t="11057" x="3703638" y="2728913"/>
          <p14:tracePt t="11065" x="3730625" y="2728913"/>
          <p14:tracePt t="11075" x="3757613" y="2743200"/>
          <p14:tracePt t="11082" x="3784600" y="2743200"/>
          <p14:tracePt t="11092" x="3813175" y="2757488"/>
          <p14:tracePt t="11099" x="3840163" y="2757488"/>
          <p14:tracePt t="11107" x="3867150" y="2770188"/>
          <p14:tracePt t="11116" x="3908425" y="2784475"/>
          <p14:tracePt t="11123" x="3935413" y="2798763"/>
          <p14:tracePt t="11131" x="3976688" y="2798763"/>
          <p14:tracePt t="11139" x="4005263" y="2811463"/>
          <p14:tracePt t="11155" x="4044950" y="2825750"/>
          <p14:tracePt t="11164" x="4073525" y="2825750"/>
          <p14:tracePt t="11172" x="4114800" y="2825750"/>
          <p14:tracePt t="11180" x="4156075" y="2838450"/>
          <p14:tracePt t="11187" x="4183063" y="2838450"/>
          <p14:tracePt t="11196" x="4224338" y="2838450"/>
          <p14:tracePt t="11205" x="4251325" y="2838450"/>
          <p14:tracePt t="11211" x="4278313" y="2838450"/>
          <p14:tracePt t="11221" x="4306888" y="2838450"/>
          <p14:tracePt t="11227" x="4348163" y="2838450"/>
          <p14:tracePt t="11245" x="4375150" y="2838450"/>
          <p14:tracePt t="11252" x="4416425" y="2852738"/>
          <p14:tracePt t="11259" x="4457700" y="2852738"/>
          <p14:tracePt t="11267" x="4498975" y="2852738"/>
          <p14:tracePt t="11277" x="4552950" y="2867025"/>
          <p14:tracePt t="11284" x="4608513" y="2867025"/>
          <p14:tracePt t="11291" x="4676775" y="2867025"/>
          <p14:tracePt t="11308" x="4745038" y="2867025"/>
          <p14:tracePt t="11316" x="4813300" y="2879725"/>
          <p14:tracePt t="11323" x="4881563" y="2879725"/>
          <p14:tracePt t="11334" x="4951413" y="2879725"/>
          <p14:tracePt t="11340" x="5019675" y="2894013"/>
          <p14:tracePt t="11356" x="5102225" y="2894013"/>
          <p14:tracePt t="11364" x="5184775" y="2894013"/>
          <p14:tracePt t="11372" x="5265738" y="2908300"/>
          <p14:tracePt t="11380" x="5348288" y="2908300"/>
          <p14:tracePt t="11389" x="5445125" y="2908300"/>
          <p14:tracePt t="11405" x="5554663" y="2908300"/>
          <p14:tracePt t="11415" x="5664200" y="2908300"/>
          <p14:tracePt t="11421" x="5773738" y="2908300"/>
          <p14:tracePt t="11431" x="5856288" y="2908300"/>
          <p14:tracePt t="11437" x="5938838" y="2908300"/>
          <p14:tracePt t="11447" x="6019800" y="2908300"/>
          <p14:tracePt t="11454" x="6089650" y="2908300"/>
          <p14:tracePt t="11470" x="6157913" y="2908300"/>
          <p14:tracePt t="11478" x="6226175" y="2908300"/>
          <p14:tracePt t="11487" x="6281738" y="2908300"/>
          <p14:tracePt t="11493" x="6350000" y="2894013"/>
          <p14:tracePt t="11502" x="6418263" y="2894013"/>
          <p14:tracePt t="11509" x="6486525" y="2879725"/>
          <p14:tracePt t="11517" x="6554788" y="2867025"/>
          <p14:tracePt t="11525" x="6624638" y="2852738"/>
          <p14:tracePt t="11533" x="6705600" y="2852738"/>
          <p14:tracePt t="11542" x="6788150" y="2838450"/>
          <p14:tracePt t="11550" x="6856413" y="2825750"/>
          <p14:tracePt t="11557" x="6938963" y="2825750"/>
          <p14:tracePt t="11566" x="7021513" y="2811463"/>
          <p14:tracePt t="11573" x="7089775" y="2798763"/>
          <p14:tracePt t="11582" x="7159625" y="2784475"/>
          <p14:tracePt t="11589" x="7227888" y="2770188"/>
          <p14:tracePt t="11597" x="7281863" y="2743200"/>
          <p14:tracePt t="11605" x="7323138" y="2728913"/>
          <p14:tracePt t="11614" x="7337425" y="2716213"/>
          <p14:tracePt t="11629" x="7350125" y="2716213"/>
          <p14:tracePt t="11637" x="7350125" y="2701925"/>
          <p14:tracePt t="11646" x="7364413" y="2701925"/>
          <p14:tracePt t="11654" x="7364413" y="2687638"/>
          <p14:tracePt t="11667" x="7378700" y="2674938"/>
          <p14:tracePt t="11672" x="7391400" y="2660650"/>
          <p14:tracePt t="11681" x="7405688" y="2647950"/>
          <p14:tracePt t="11688" x="7419975" y="2633663"/>
          <p14:tracePt t="11696" x="7432675" y="2619375"/>
          <p14:tracePt t="11704" x="7446963" y="2606675"/>
          <p14:tracePt t="11711" x="7446963" y="2592388"/>
          <p14:tracePt t="11719" x="7446963" y="2578100"/>
          <p14:tracePt t="11727" x="7446963" y="2565400"/>
          <p14:tracePt t="11736" x="7446963" y="2551113"/>
          <p14:tracePt t="11772" x="7446963" y="2536825"/>
          <p14:tracePt t="11783" x="7446963" y="2524125"/>
          <p14:tracePt t="11815" x="7432675" y="2524125"/>
          <p14:tracePt t="11823" x="7419975" y="2524125"/>
          <p14:tracePt t="11831" x="7405688" y="2509838"/>
          <p14:tracePt t="11839" x="7378700" y="2509838"/>
          <p14:tracePt t="11847" x="7350125" y="2509838"/>
          <p14:tracePt t="11855" x="7310438" y="2509838"/>
          <p14:tracePt t="11867" x="7254875" y="2509838"/>
          <p14:tracePt t="11871" x="7199313" y="2495550"/>
          <p14:tracePt t="11880" x="7159625" y="2495550"/>
          <p14:tracePt t="11888" x="7089775" y="2482850"/>
          <p14:tracePt t="11899" x="7035800" y="2482850"/>
          <p14:tracePt t="11904" x="6967538" y="2468563"/>
          <p14:tracePt t="11911" x="6911975" y="2468563"/>
          <p14:tracePt t="11920" x="6856413" y="2468563"/>
          <p14:tracePt t="11927" x="6829425" y="2468563"/>
          <p14:tracePt t="11937" x="6788150" y="2455863"/>
          <p14:tracePt t="11944" x="6734175" y="2455863"/>
          <p14:tracePt t="11954" x="6705600" y="2441575"/>
          <p14:tracePt t="11975" x="6596063" y="2427288"/>
          <p14:tracePt t="11979" x="6542088" y="2427288"/>
          <p14:tracePt t="11986" x="6459538" y="2414588"/>
          <p14:tracePt t="11993" x="6391275" y="2414588"/>
          <p14:tracePt t="12002" x="6323013" y="2400300"/>
          <p14:tracePt t="12009" x="6253163" y="2400300"/>
          <p14:tracePt t="12017" x="6172200" y="2400300"/>
          <p14:tracePt t="12025" x="6102350" y="2400300"/>
          <p14:tracePt t="12034" x="6019800" y="2400300"/>
          <p14:tracePt t="12041" x="5938838" y="2400300"/>
          <p14:tracePt t="12049" x="5856288" y="2400300"/>
          <p14:tracePt t="12057" x="5773738" y="2400300"/>
          <p14:tracePt t="12068" x="5691188" y="2400300"/>
          <p14:tracePt t="12073" x="5595938" y="2400300"/>
          <p14:tracePt t="12081" x="5554663" y="2400300"/>
          <p14:tracePt t="12089" x="5472113" y="2400300"/>
          <p14:tracePt t="12101" x="5389563" y="2400300"/>
          <p14:tracePt t="12105" x="5307013" y="2400300"/>
          <p14:tracePt t="12113" x="5265738" y="2386013"/>
          <p14:tracePt t="12121" x="5170488" y="2386013"/>
          <p14:tracePt t="12131" x="5087938" y="2373313"/>
          <p14:tracePt t="12138" x="5046663" y="2373313"/>
          <p14:tracePt t="12145" x="4978400" y="2373313"/>
          <p14:tracePt t="12154" x="4910138" y="2373313"/>
          <p14:tracePt t="12161" x="4881563" y="2373313"/>
          <p14:tracePt t="12170" x="4813300" y="2373313"/>
          <p14:tracePt t="12177" x="4786313" y="2373313"/>
          <p14:tracePt t="12186" x="4718050" y="2386013"/>
          <p14:tracePt t="12193" x="4691063" y="2400300"/>
          <p14:tracePt t="12201" x="4621213" y="2414588"/>
          <p14:tracePt t="12209" x="4579938" y="2427288"/>
          <p14:tracePt t="12217" x="4552950" y="2441575"/>
          <p14:tracePt t="12227" x="4457700" y="2468563"/>
          <p14:tracePt t="12239" x="4416425" y="2482850"/>
          <p14:tracePt t="12241" x="4319588" y="2495550"/>
          <p14:tracePt t="12249" x="4265613" y="2509838"/>
          <p14:tracePt t="12259" x="4156075" y="2524125"/>
          <p14:tracePt t="12268" x="4086225" y="2536825"/>
          <p14:tracePt t="12275" x="4032250" y="2551113"/>
          <p14:tracePt t="12283" x="3949700" y="2565400"/>
          <p14:tracePt t="12292" x="3908425" y="2578100"/>
          <p14:tracePt t="12299" x="3867150" y="2578100"/>
          <p14:tracePt t="12307" x="3854450" y="2592388"/>
          <p14:tracePt t="12316" x="3825875" y="2592388"/>
          <p14:tracePt t="12323" x="3825875" y="2606675"/>
          <p14:tracePt t="12332" x="3813175" y="2606675"/>
          <p14:tracePt t="12339" x="3813175" y="2619375"/>
          <p14:tracePt t="12356" x="3798888" y="2619375"/>
          <p14:tracePt t="12372" x="3798888" y="2633663"/>
          <p14:tracePt t="12379" x="3798888" y="2647950"/>
          <p14:tracePt t="12387" x="3784600" y="2647950"/>
          <p14:tracePt t="12396" x="3784600" y="2660650"/>
          <p14:tracePt t="12404" x="3784600" y="2674938"/>
          <p14:tracePt t="12412" x="3771900" y="2687638"/>
          <p14:tracePt t="12419" x="3771900" y="2701925"/>
          <p14:tracePt t="12427" x="3771900" y="2716213"/>
          <p14:tracePt t="12436" x="3771900" y="2728913"/>
          <p14:tracePt t="12444" x="3771900" y="2743200"/>
          <p14:tracePt t="12452" x="3771900" y="2757488"/>
          <p14:tracePt t="12460" x="3784600" y="2770188"/>
          <p14:tracePt t="12472" x="3813175" y="2784475"/>
          <p14:tracePt t="12476" x="3825875" y="2798763"/>
          <p14:tracePt t="12483" x="3881438" y="2825750"/>
          <p14:tracePt t="12491" x="3949700" y="2852738"/>
          <p14:tracePt t="12502" x="3990975" y="2867025"/>
          <p14:tracePt t="12509" x="4100513" y="2894013"/>
          <p14:tracePt t="12517" x="4224338" y="2908300"/>
          <p14:tracePt t="12523" x="4333875" y="2921000"/>
          <p14:tracePt t="12533" x="4470400" y="2935288"/>
          <p14:tracePt t="12541" x="4608513" y="2935288"/>
          <p14:tracePt t="12549" x="4772025" y="2935288"/>
          <p14:tracePt t="12557" x="4937125" y="2935288"/>
          <p14:tracePt t="12566" x="5114925" y="2935288"/>
          <p14:tracePt t="12573" x="5280025" y="2908300"/>
          <p14:tracePt t="12581" x="5445125" y="2879725"/>
          <p14:tracePt t="12589" x="5526088" y="2867025"/>
          <p14:tracePt t="12598" x="5691188" y="2825750"/>
          <p14:tracePt t="12605" x="5842000" y="2798763"/>
          <p14:tracePt t="12614" x="5992813" y="2770188"/>
          <p14:tracePt t="12622" x="6061075" y="2770188"/>
          <p14:tracePt t="12630" x="6199188" y="2757488"/>
          <p14:tracePt t="12638" x="6335713" y="2757488"/>
          <p14:tracePt t="12645" x="6403975" y="2757488"/>
          <p14:tracePt t="12654" x="6486525" y="2757488"/>
          <p14:tracePt t="12662" x="6527800" y="2770188"/>
          <p14:tracePt t="12670" x="6542088" y="2770188"/>
          <p14:tracePt t="12726" x="6527800" y="2770188"/>
          <p14:tracePt t="12735" x="0" y="0"/>
        </p14:tracePtLst>
        <p14:tracePtLst>
          <p14:tracePt t="14437" x="5253038" y="2757488"/>
          <p14:tracePt t="14444" x="5224463" y="2743200"/>
          <p14:tracePt t="14452" x="5211763" y="2743200"/>
          <p14:tracePt t="14460" x="5197475" y="2743200"/>
          <p14:tracePt t="14467" x="5170488" y="2743200"/>
          <p14:tracePt t="14474" x="5114925" y="2728913"/>
          <p14:tracePt t="14483" x="5087938" y="2728913"/>
          <p14:tracePt t="14491" x="5046663" y="2716213"/>
          <p14:tracePt t="14499" x="4951413" y="2716213"/>
          <p14:tracePt t="14507" x="4881563" y="2716213"/>
          <p14:tracePt t="14516" x="4800600" y="2701925"/>
          <p14:tracePt t="14524" x="4718050" y="2701925"/>
          <p14:tracePt t="14532" x="4635500" y="2701925"/>
          <p14:tracePt t="14544" x="4552950" y="2701925"/>
          <p14:tracePt t="14547" x="4470400" y="2701925"/>
          <p14:tracePt t="14555" x="4402138" y="2701925"/>
          <p14:tracePt t="14563" x="4333875" y="2701925"/>
          <p14:tracePt t="14576" x="4265613" y="2701925"/>
          <p14:tracePt t="14580" x="4224338" y="2716213"/>
          <p14:tracePt t="14588" x="4156075" y="2728913"/>
          <p14:tracePt t="14596" x="4086225" y="2728913"/>
          <p14:tracePt t="14604" x="4032250" y="2743200"/>
          <p14:tracePt t="14611" x="3990975" y="2757488"/>
          <p14:tracePt t="14620" x="3922713" y="2770188"/>
          <p14:tracePt t="14627" x="3881438" y="2784475"/>
          <p14:tracePt t="14635" x="3798888" y="2784475"/>
          <p14:tracePt t="14643" x="3730625" y="2798763"/>
          <p14:tracePt t="14651" x="3689350" y="2811463"/>
          <p14:tracePt t="14660" x="3606800" y="2811463"/>
          <p14:tracePt t="14667" x="3565525" y="2825750"/>
          <p14:tracePt t="14676" x="3497263" y="2838450"/>
          <p14:tracePt t="14684" x="3470275" y="2838450"/>
          <p14:tracePt t="14692" x="3414713" y="2852738"/>
          <p14:tracePt t="14700" x="3400425" y="2867025"/>
          <p14:tracePt t="14707" x="3373438" y="2879725"/>
          <p14:tracePt t="14716" x="3373438" y="2894013"/>
          <p14:tracePt t="14724" x="3360738" y="2894013"/>
          <p14:tracePt t="14732" x="3360738" y="2908300"/>
          <p14:tracePt t="14766" x="3360738" y="2921000"/>
          <p14:tracePt t="14775" x="3360738" y="2935288"/>
          <p14:tracePt t="14798" x="3360738" y="2949575"/>
          <p14:tracePt t="14808" x="3360738" y="2962275"/>
          <p14:tracePt t="14814" x="3373438" y="2976563"/>
          <p14:tracePt t="14822" x="3387725" y="2976563"/>
          <p14:tracePt t="14830" x="3400425" y="2990850"/>
          <p14:tracePt t="14838" x="3414713" y="3003550"/>
          <p14:tracePt t="14845" x="3482975" y="3030538"/>
          <p14:tracePt t="14854" x="3551238" y="3044825"/>
          <p14:tracePt t="14861" x="3621088" y="3071813"/>
          <p14:tracePt t="14870" x="3689350" y="3086100"/>
          <p14:tracePt t="14877" x="3784600" y="3100388"/>
          <p14:tracePt t="14886" x="3881438" y="3113088"/>
          <p14:tracePt t="14893" x="4005263" y="3127375"/>
          <p14:tracePt t="14902" x="4127500" y="3141663"/>
          <p14:tracePt t="14910" x="4251325" y="3141663"/>
          <p14:tracePt t="14917" x="4319588" y="3141663"/>
          <p14:tracePt t="14926" x="4443413" y="3141663"/>
          <p14:tracePt t="14933" x="4552950" y="3154363"/>
          <p14:tracePt t="14942" x="4635500" y="3154363"/>
          <p14:tracePt t="14950" x="4662488" y="3154363"/>
          <p14:tracePt t="14957" x="4745038" y="3141663"/>
          <p14:tracePt t="14975" x="4800600" y="3141663"/>
          <p14:tracePt t="14984" x="4827588" y="3141663"/>
          <p14:tracePt t="14990" x="4868863" y="3141663"/>
          <p14:tracePt t="14997" x="4895850" y="3141663"/>
          <p14:tracePt t="15010" x="4964113" y="3141663"/>
          <p14:tracePt t="15016" x="5019675" y="3141663"/>
          <p14:tracePt t="15023" x="5129213" y="3141663"/>
          <p14:tracePt t="15029" x="5197475" y="3141663"/>
          <p14:tracePt t="15043" x="5294313" y="3141663"/>
          <p14:tracePt t="15047" x="5445125" y="3141663"/>
          <p14:tracePt t="15056" x="5540375" y="3141663"/>
          <p14:tracePt t="15063" x="5649913" y="3141663"/>
          <p14:tracePt t="15071" x="5759450" y="3127375"/>
          <p14:tracePt t="15080" x="5856288" y="3127375"/>
          <p14:tracePt t="15088" x="5938838" y="3113088"/>
          <p14:tracePt t="15096" x="5992813" y="3100388"/>
          <p14:tracePt t="15104" x="6019800" y="3086100"/>
          <p14:tracePt t="15111" x="6034088" y="3071813"/>
          <p14:tracePt t="15120" x="6048375" y="3059113"/>
          <p14:tracePt t="15127" x="6061075" y="3030538"/>
          <p14:tracePt t="15135" x="6075363" y="3017838"/>
          <p14:tracePt t="15146" x="6089650" y="3003550"/>
          <p14:tracePt t="15152" x="6102350" y="2976563"/>
          <p14:tracePt t="15161" x="6130925" y="2949575"/>
          <p14:tracePt t="15167" x="6143625" y="2921000"/>
          <p14:tracePt t="15178" x="6157913" y="2908300"/>
          <p14:tracePt t="15183" x="6184900" y="2879725"/>
          <p14:tracePt t="15192" x="6199188" y="2852738"/>
          <p14:tracePt t="15200" x="6199188" y="2838450"/>
          <p14:tracePt t="15209" x="6211888" y="2838450"/>
          <p14:tracePt t="15215" x="6211888" y="2825750"/>
          <p14:tracePt t="15231" x="6211888" y="2811463"/>
          <p14:tracePt t="15256" x="6211888" y="2798763"/>
          <p14:tracePt t="15272" x="6211888" y="2784475"/>
          <p14:tracePt t="15281" x="6199188" y="2784475"/>
          <p14:tracePt t="15288" x="6172200" y="2757488"/>
          <p14:tracePt t="15298" x="6143625" y="2757488"/>
          <p14:tracePt t="15304" x="6075363" y="2728913"/>
          <p14:tracePt t="15313" x="6034088" y="2728913"/>
          <p14:tracePt t="15321" x="5980113" y="2728913"/>
          <p14:tracePt t="15327" x="5883275" y="2716213"/>
          <p14:tracePt t="15338" x="5829300" y="2716213"/>
          <p14:tracePt t="15348" x="5759450" y="2701925"/>
          <p14:tracePt t="15354" x="5637213" y="2687638"/>
          <p14:tracePt t="15364" x="5567363" y="2687638"/>
          <p14:tracePt t="15369" x="5499100" y="2674938"/>
          <p14:tracePt t="15378" x="5348288" y="2660650"/>
          <p14:tracePt t="15386" x="5211763" y="2647950"/>
          <p14:tracePt t="15394" x="5143500" y="2633663"/>
          <p14:tracePt t="15401" x="4992688" y="2633663"/>
          <p14:tracePt t="15409" x="4841875" y="2619375"/>
          <p14:tracePt t="15417" x="4772025" y="2619375"/>
          <p14:tracePt t="15426" x="4594225" y="2619375"/>
          <p14:tracePt t="15433" x="4511675" y="2606675"/>
          <p14:tracePt t="15442" x="4348163" y="2606675"/>
          <p14:tracePt t="15449" x="4265613" y="2606675"/>
          <p14:tracePt t="15457" x="4114800" y="2592388"/>
          <p14:tracePt t="15466" x="4059238" y="2592388"/>
          <p14:tracePt t="15476" x="3949700" y="2592388"/>
          <p14:tracePt t="15482" x="3908425" y="2592388"/>
          <p14:tracePt t="15490" x="3840163" y="2606675"/>
          <p14:tracePt t="15497" x="3798888" y="2606675"/>
          <p14:tracePt t="15506" x="3743325" y="2619375"/>
          <p14:tracePt t="15514" x="3716338" y="2633663"/>
          <p14:tracePt t="15523" x="3703638" y="2647950"/>
          <p14:tracePt t="15529" x="3689350" y="2647950"/>
          <p14:tracePt t="15541" x="3662363" y="2660650"/>
          <p14:tracePt t="15545" x="3648075" y="2674938"/>
          <p14:tracePt t="15556" x="3633788" y="2687638"/>
          <p14:tracePt t="15562" x="3606800" y="2687638"/>
          <p14:tracePt t="15569" x="3592513" y="2701925"/>
          <p14:tracePt t="15579" x="3551238" y="2716213"/>
          <p14:tracePt t="15585" x="3538538" y="2728913"/>
          <p14:tracePt t="15594" x="3524250" y="2743200"/>
          <p14:tracePt t="15604" x="3511550" y="2757488"/>
          <p14:tracePt t="15620" x="3497263" y="2770188"/>
          <p14:tracePt t="15660" x="3497263" y="2784475"/>
          <p14:tracePt t="15676" x="3497263" y="2798763"/>
          <p14:tracePt t="15684" x="3497263" y="2811463"/>
          <p14:tracePt t="15692" x="3497263" y="2825750"/>
          <p14:tracePt t="15700" x="3497263" y="2838450"/>
          <p14:tracePt t="15709" x="3497263" y="2852738"/>
          <p14:tracePt t="15716" x="3497263" y="2867025"/>
          <p14:tracePt t="15725" x="3511550" y="2879725"/>
          <p14:tracePt t="15731" x="3538538" y="2921000"/>
          <p14:tracePt t="15740" x="3565525" y="2949575"/>
          <p14:tracePt t="15747" x="3592513" y="2949575"/>
          <p14:tracePt t="15757" x="3648075" y="2976563"/>
          <p14:tracePt t="15763" x="3689350" y="2990850"/>
          <p14:tracePt t="15772" x="3771900" y="2990850"/>
          <p14:tracePt t="15780" x="3813175" y="3003550"/>
          <p14:tracePt t="15790" x="3908425" y="3003550"/>
          <p14:tracePt t="15791" x="0" y="0"/>
        </p14:tracePtLst>
        <p14:tracePtLst>
          <p14:tracePt t="34689" x="8215313" y="2400300"/>
          <p14:tracePt t="34720" x="8215313" y="2386013"/>
          <p14:tracePt t="34726" x="8215313" y="2373313"/>
          <p14:tracePt t="34736" x="8201025" y="2373313"/>
          <p14:tracePt t="34744" x="8201025" y="2359025"/>
          <p14:tracePt t="34752" x="8186738" y="2344738"/>
          <p14:tracePt t="34760" x="8174038" y="2344738"/>
          <p14:tracePt t="34768" x="8159750" y="2332038"/>
          <p14:tracePt t="34776" x="8147050" y="2317750"/>
          <p14:tracePt t="34784" x="8132763" y="2305050"/>
          <p14:tracePt t="34792" x="8118475" y="2305050"/>
          <p14:tracePt t="34800" x="8091488" y="2290763"/>
          <p14:tracePt t="34809" x="8035925" y="2263775"/>
          <p14:tracePt t="34816" x="7954963" y="2235200"/>
          <p14:tracePt t="34824" x="7872413" y="2208213"/>
          <p14:tracePt t="34832" x="7789863" y="2181225"/>
          <p14:tracePt t="34841" x="7707313" y="2166938"/>
          <p14:tracePt t="34848" x="7612063" y="2139950"/>
          <p14:tracePt t="34857" x="7529513" y="2125663"/>
          <p14:tracePt t="34864" x="7432675" y="2098675"/>
          <p14:tracePt t="34873" x="7350125" y="2084388"/>
          <p14:tracePt t="34881" x="7269163" y="2071688"/>
          <p14:tracePt t="34888" x="7227888" y="2071688"/>
          <p14:tracePt t="34896" x="7159625" y="2057400"/>
          <p14:tracePt t="34906" x="7118350" y="2057400"/>
          <p14:tracePt t="34911" x="7048500" y="2057400"/>
          <p14:tracePt t="34922" x="7007225" y="2057400"/>
          <p14:tracePt t="34930" x="6967538" y="2057400"/>
          <p14:tracePt t="34937" x="6884988" y="2057400"/>
          <p14:tracePt t="34944" x="6829425" y="2057400"/>
          <p14:tracePt t="34952" x="6775450" y="2057400"/>
          <p14:tracePt t="34960" x="6705600" y="2057400"/>
          <p14:tracePt t="34978" x="6542088" y="2057400"/>
          <p14:tracePt t="34984" x="6445250" y="2057400"/>
          <p14:tracePt t="34994" x="6350000" y="2057400"/>
          <p14:tracePt t="35001" x="6240463" y="2071688"/>
          <p14:tracePt t="35009" x="6143625" y="2098675"/>
          <p14:tracePt t="35018" x="6089650" y="2098675"/>
          <p14:tracePt t="35026" x="5951538" y="2139950"/>
          <p14:tracePt t="35034" x="5883275" y="2166938"/>
          <p14:tracePt t="35042" x="5788025" y="2193925"/>
          <p14:tracePt t="35050" x="5718175" y="2222500"/>
          <p14:tracePt t="35059" x="5649913" y="2249488"/>
          <p14:tracePt t="35066" x="5581650" y="2276475"/>
          <p14:tracePt t="35074" x="5486400" y="2290763"/>
          <p14:tracePt t="35082" x="5445125" y="2305050"/>
          <p14:tracePt t="35091" x="5362575" y="2332038"/>
          <p14:tracePt t="35098" x="5294313" y="2359025"/>
          <p14:tracePt t="35109" x="5224463" y="2386013"/>
          <p14:tracePt t="35116" x="5170488" y="2414588"/>
          <p14:tracePt t="35122" x="5102225" y="2455863"/>
          <p14:tracePt t="35130" x="5060950" y="2482850"/>
          <p14:tracePt t="35139" x="4992688" y="2524125"/>
          <p14:tracePt t="35146" x="4937125" y="2565400"/>
          <p14:tracePt t="35153" x="4881563" y="2592388"/>
          <p14:tracePt t="35161" x="4841875" y="2633663"/>
          <p14:tracePt t="35170" x="4786313" y="2674938"/>
          <p14:tracePt t="35177" x="4730750" y="2716213"/>
          <p14:tracePt t="35185" x="4691063" y="2770188"/>
          <p14:tracePt t="35193" x="4608513" y="2852738"/>
          <p14:tracePt t="35201" x="4579938" y="2879725"/>
          <p14:tracePt t="35209" x="4511675" y="2935288"/>
          <p14:tracePt t="35218" x="4457700" y="2990850"/>
          <p14:tracePt t="35225" x="4402138" y="3044825"/>
          <p14:tracePt t="35233" x="4348163" y="3113088"/>
          <p14:tracePt t="35243" x="4292600" y="3195638"/>
          <p14:tracePt t="35249" x="4265613" y="3236913"/>
          <p14:tracePt t="35258" x="4197350" y="3319463"/>
          <p14:tracePt t="35265" x="4127500" y="3402013"/>
          <p14:tracePt t="35275" x="4073525" y="3497263"/>
          <p14:tracePt t="35281" x="4044950" y="3538538"/>
          <p14:tracePt t="35292" x="4005263" y="3635375"/>
          <p14:tracePt t="35297" x="3963988" y="3730625"/>
          <p14:tracePt t="35310" x="3949700" y="3786188"/>
          <p14:tracePt t="35315" x="3922713" y="3867150"/>
          <p14:tracePt t="35326" x="3908425" y="3908425"/>
          <p14:tracePt t="35331" x="3894138" y="3990975"/>
          <p14:tracePt t="35340" x="3894138" y="4032250"/>
          <p14:tracePt t="35347" x="3881438" y="4114800"/>
          <p14:tracePt t="35356" x="3881438" y="4156075"/>
          <p14:tracePt t="35363" x="3894138" y="4238625"/>
          <p14:tracePt t="35372" x="3908425" y="4279900"/>
          <p14:tracePt t="35379" x="3949700" y="4362450"/>
          <p14:tracePt t="35387" x="3963988" y="4416425"/>
          <p14:tracePt t="35395" x="4017963" y="4513263"/>
          <p14:tracePt t="35403" x="4044950" y="4552950"/>
          <p14:tracePt t="35411" x="4127500" y="4664075"/>
          <p14:tracePt t="35419" x="4168775" y="4705350"/>
          <p14:tracePt t="35427" x="4210050" y="4759325"/>
          <p14:tracePt t="35435" x="4333875" y="4856163"/>
          <p14:tracePt t="35444" x="4443413" y="4924425"/>
          <p14:tracePt t="35452" x="4567238" y="5006975"/>
          <p14:tracePt t="35459" x="4635500" y="5048250"/>
          <p14:tracePt t="35468" x="4772025" y="5116513"/>
          <p14:tracePt t="35475" x="4922838" y="5184775"/>
          <p14:tracePt t="35484" x="5019675" y="5211763"/>
          <p14:tracePt t="35492" x="5184775" y="5280025"/>
          <p14:tracePt t="35499" x="5265738" y="5308600"/>
          <p14:tracePt t="35508" x="5445125" y="5349875"/>
          <p14:tracePt t="35515" x="5622925" y="5391150"/>
          <p14:tracePt t="35525" x="5718175" y="5418138"/>
          <p14:tracePt t="35531" x="5924550" y="5459413"/>
          <p14:tracePt t="35542" x="6034088" y="5472113"/>
          <p14:tracePt t="35547" x="6240463" y="5500688"/>
          <p14:tracePt t="35560" x="6362700" y="5513388"/>
          <p14:tracePt t="35564" x="6596063" y="5541963"/>
          <p14:tracePt t="35574" x="6719888" y="5554663"/>
          <p14:tracePt t="35579" x="6980238" y="5568950"/>
          <p14:tracePt t="35591" x="7118350" y="5581650"/>
          <p14:tracePt t="35597" x="7254875" y="5595938"/>
          <p14:tracePt t="35606" x="7515225" y="5622925"/>
          <p14:tracePt t="35613" x="7789863" y="5637213"/>
          <p14:tracePt t="35622" x="7926388" y="5651500"/>
          <p14:tracePt t="35629" x="8201025" y="5651500"/>
          <p14:tracePt t="35638" x="8461375" y="5651500"/>
          <p14:tracePt t="35645" x="8599488" y="5651500"/>
          <p14:tracePt t="35654" x="8845550" y="5622925"/>
          <p14:tracePt t="35661" x="8969375" y="5610225"/>
          <p14:tracePt t="35669" x="9202738" y="5554663"/>
          <p14:tracePt t="35677" x="9407525" y="5486400"/>
          <p14:tracePt t="35685" x="9504363" y="5445125"/>
          <p14:tracePt t="35693" x="9696450" y="5349875"/>
          <p14:tracePt t="35703" x="9847263" y="5253038"/>
          <p14:tracePt t="35709" x="9915525" y="5199063"/>
          <p14:tracePt t="35718" x="10066338" y="5048250"/>
          <p14:tracePt t="35726" x="10134600" y="4951413"/>
          <p14:tracePt t="35733" x="10175875" y="4856163"/>
          <p14:tracePt t="35743" x="10217150" y="4759325"/>
          <p14:tracePt t="35749" x="10244138" y="4649788"/>
          <p14:tracePt t="35758" x="10244138" y="4552950"/>
          <p14:tracePt t="35765" x="10258425" y="4402138"/>
          <p14:tracePt t="35774" x="10244138" y="4292600"/>
          <p14:tracePt t="35782" x="10231438" y="4238625"/>
          <p14:tracePt t="35792" x="10202863" y="4129088"/>
          <p14:tracePt t="35797" x="10161588" y="4019550"/>
          <p14:tracePt t="35808" x="10107613" y="3908425"/>
          <p14:tracePt t="35813" x="10025063" y="3798888"/>
          <p14:tracePt t="35822" x="9942513" y="3689350"/>
          <p14:tracePt t="35830" x="9832975" y="3579813"/>
          <p14:tracePt t="35837" x="9779000" y="3524250"/>
          <p14:tracePt t="35847" x="9655175" y="3414713"/>
          <p14:tracePt t="35853" x="9517063" y="3333750"/>
          <p14:tracePt t="35864" x="9448800" y="3292475"/>
          <p14:tracePt t="35869" x="9297988" y="3209925"/>
          <p14:tracePt t="35880" x="9161463" y="3141663"/>
          <p14:tracePt t="35889" x="9093200" y="3113088"/>
          <p14:tracePt t="35896" x="8955088" y="3059113"/>
          <p14:tracePt t="35904" x="8886825" y="3044825"/>
          <p14:tracePt t="35912" x="8750300" y="3003550"/>
          <p14:tracePt t="35922" x="8680450" y="2990850"/>
          <p14:tracePt t="35928" x="8543925" y="2962275"/>
          <p14:tracePt t="35936" x="8407400" y="2935288"/>
          <p14:tracePt t="35943" x="8337550" y="2921000"/>
          <p14:tracePt t="35960" x="8118475" y="2894013"/>
          <p14:tracePt t="35967" x="8035925" y="2879725"/>
          <p14:tracePt t="35975" x="7858125" y="2838450"/>
          <p14:tracePt t="35983" x="7775575" y="2825750"/>
          <p14:tracePt t="35993" x="7570788" y="2798763"/>
          <p14:tracePt t="35999" x="7473950" y="2798763"/>
          <p14:tracePt t="36008" x="7378700" y="2784475"/>
          <p14:tracePt t="36016" x="7186613" y="2784475"/>
          <p14:tracePt t="36025" x="7089775" y="2784475"/>
          <p14:tracePt t="36032" x="7007225" y="2784475"/>
          <p14:tracePt t="36041" x="6829425" y="2811463"/>
          <p14:tracePt t="36047" x="6734175" y="2825750"/>
          <p14:tracePt t="36061" x="6637338" y="2838450"/>
          <p14:tracePt t="36067" x="6445250" y="2879725"/>
          <p14:tracePt t="36072" x="6350000" y="2894013"/>
          <p14:tracePt t="36080" x="6253163" y="2921000"/>
          <p14:tracePt t="36087" x="6157913" y="2935288"/>
          <p14:tracePt t="36096" x="5965825" y="2990850"/>
          <p14:tracePt t="36103" x="5883275" y="3003550"/>
          <p14:tracePt t="36111" x="5800725" y="3030538"/>
          <p14:tracePt t="36119" x="5705475" y="3059113"/>
          <p14:tracePt t="36127" x="5540375" y="3100388"/>
          <p14:tracePt t="36135" x="5457825" y="3127375"/>
          <p14:tracePt t="36146" x="5375275" y="3154363"/>
          <p14:tracePt t="36154" x="5307013" y="3181350"/>
          <p14:tracePt t="36161" x="5238750" y="3209925"/>
          <p14:tracePt t="36169" x="5156200" y="3236913"/>
          <p14:tracePt t="36177" x="5019675" y="3305175"/>
          <p14:tracePt t="36186" x="4951413" y="3333750"/>
          <p14:tracePt t="36194" x="4868863" y="3373438"/>
          <p14:tracePt t="36201" x="4800600" y="3414713"/>
          <p14:tracePt t="36209" x="4718050" y="3455988"/>
          <p14:tracePt t="36218" x="4635500" y="3497263"/>
          <p14:tracePt t="36226" x="4567238" y="3538538"/>
          <p14:tracePt t="36234" x="4416425" y="3648075"/>
          <p14:tracePt t="36242" x="4348163" y="3689350"/>
          <p14:tracePt t="36249" x="4278313" y="3744913"/>
          <p14:tracePt t="36258" x="4210050" y="3798888"/>
          <p14:tracePt t="36265" x="4156075" y="3840163"/>
          <p14:tracePt t="36274" x="4114800" y="3895725"/>
          <p14:tracePt t="36281" x="4073525" y="3949700"/>
          <p14:tracePt t="36292" x="4017963" y="4019550"/>
          <p14:tracePt t="36297" x="3976688" y="4100513"/>
          <p14:tracePt t="36308" x="3963988" y="4129088"/>
          <p14:tracePt t="36314" x="3935413" y="4197350"/>
          <p14:tracePt t="36324" x="3935413" y="4238625"/>
          <p14:tracePt t="36329" x="3908425" y="4306888"/>
          <p14:tracePt t="36337" x="3908425" y="4348163"/>
          <p14:tracePt t="36345" x="3894138" y="4430713"/>
          <p14:tracePt t="36357" x="3881438" y="4525963"/>
          <p14:tracePt t="36362" x="3881438" y="4567238"/>
          <p14:tracePt t="36370" x="3867150" y="4608513"/>
          <p14:tracePt t="36377" x="3867150" y="4705350"/>
          <p14:tracePt t="36387" x="3867150" y="4745038"/>
          <p14:tracePt t="36394" x="3867150" y="4868863"/>
          <p14:tracePt t="36401" x="3867150" y="4924425"/>
          <p14:tracePt t="36410" x="3867150" y="5048250"/>
          <p14:tracePt t="36419" x="3881438" y="5116513"/>
          <p14:tracePt t="36428" x="3894138" y="5184775"/>
          <p14:tracePt t="36433" x="3922713" y="5294313"/>
          <p14:tracePt t="36444" x="3949700" y="5349875"/>
          <p14:tracePt t="36452" x="3963988" y="5403850"/>
          <p14:tracePt t="36459" x="4032250" y="5500688"/>
          <p14:tracePt t="36467" x="4073525" y="5541963"/>
          <p14:tracePt t="36475" x="4156075" y="5622925"/>
          <p14:tracePt t="36484" x="4251325" y="5692775"/>
          <p14:tracePt t="36493" x="4375150" y="5746750"/>
          <p14:tracePt t="36500" x="4538663" y="5829300"/>
          <p14:tracePt t="36508" x="4676775" y="5884863"/>
          <p14:tracePt t="36516" x="4895850" y="5953125"/>
          <p14:tracePt t="36526" x="5073650" y="6007100"/>
          <p14:tracePt t="36532" x="5265738" y="6048375"/>
          <p14:tracePt t="36542" x="5567363" y="6116638"/>
          <p14:tracePt t="36548" x="5773738" y="6157913"/>
          <p14:tracePt t="36560" x="6019800" y="6199188"/>
          <p14:tracePt t="36564" x="6253163" y="6227763"/>
          <p14:tracePt t="36573" x="6500813" y="6254750"/>
          <p14:tracePt t="36580" x="6746875" y="6267450"/>
          <p14:tracePt t="36588" x="6994525" y="6267450"/>
          <p14:tracePt t="36596" x="7227888" y="6267450"/>
          <p14:tracePt t="36603" x="7432675" y="6240463"/>
          <p14:tracePt t="36611" x="7597775" y="6199188"/>
          <p14:tracePt t="36621" x="7734300" y="6157913"/>
          <p14:tracePt t="36627" x="7872413" y="6116638"/>
          <p14:tracePt t="36635" x="8035925" y="6021388"/>
          <p14:tracePt t="36643" x="8147050" y="5938838"/>
          <p14:tracePt t="36654" x="8256588" y="5856288"/>
          <p14:tracePt t="36659" x="8351838" y="5788025"/>
          <p14:tracePt t="36667" x="8434388" y="5719763"/>
          <p14:tracePt t="36675" x="8502650" y="5664200"/>
          <p14:tracePt t="36684" x="8585200" y="5622925"/>
          <p14:tracePt t="36694" x="8626475" y="5581650"/>
          <p14:tracePt t="36700" x="8680450" y="5541963"/>
          <p14:tracePt t="36709" x="8709025" y="5513388"/>
          <p14:tracePt t="36717" x="8736013" y="5500688"/>
          <p14:tracePt t="36726" x="8763000" y="5472113"/>
          <p14:tracePt t="36733" x="8804275" y="5445125"/>
          <p14:tracePt t="36742" x="8818563" y="5418138"/>
          <p14:tracePt t="36749" x="8831263" y="5403850"/>
          <p14:tracePt t="36759" x="8845550" y="5376863"/>
          <p14:tracePt t="36765" x="8859838" y="5349875"/>
          <p14:tracePt t="36776" x="8859838" y="5335588"/>
          <p14:tracePt t="36781" x="8859838" y="5308600"/>
          <p14:tracePt t="36793" x="8859838" y="5294313"/>
          <p14:tracePt t="36797" x="8859838" y="5267325"/>
          <p14:tracePt t="36808" x="8859838" y="5253038"/>
          <p14:tracePt t="36813" x="8859838" y="5238750"/>
          <p14:tracePt t="36902" x="8845550" y="5238750"/>
          <p14:tracePt t="36909" x="8845550" y="5226050"/>
          <p14:tracePt t="36942" x="0" y="0"/>
        </p14:tracePtLst>
        <p14:tracePtLst>
          <p14:tracePt t="94091" x="11506200" y="5280025"/>
          <p14:tracePt t="94096" x="11520488" y="5294313"/>
          <p14:tracePt t="94176" x="11520488" y="5308600"/>
          <p14:tracePt t="94184" x="11506200" y="5308600"/>
          <p14:tracePt t="94192" x="11491913" y="5308600"/>
          <p14:tracePt t="94200" x="11464925" y="5308600"/>
          <p14:tracePt t="94216" x="11450638" y="5308600"/>
          <p14:tracePt t="94224" x="11423650" y="5308600"/>
          <p14:tracePt t="94232" x="11382375" y="5308600"/>
          <p14:tracePt t="94240" x="11355388" y="5321300"/>
          <p14:tracePt t="94248" x="11314113" y="5321300"/>
          <p14:tracePt t="94256" x="11272838" y="5321300"/>
          <p14:tracePt t="94264" x="11218863" y="5335588"/>
          <p14:tracePt t="94272" x="11163300" y="5349875"/>
          <p14:tracePt t="94281" x="11122025" y="5349875"/>
          <p14:tracePt t="94290" x="11068050" y="5349875"/>
          <p14:tracePt t="94306" x="11012488" y="5362575"/>
          <p14:tracePt t="94313" x="10944225" y="5376863"/>
          <p14:tracePt t="94323" x="10888663" y="5376863"/>
          <p14:tracePt t="94328" x="10834688" y="5391150"/>
          <p14:tracePt t="94338" x="10793413" y="5391150"/>
          <p14:tracePt t="94344" x="10752138" y="5403850"/>
          <p14:tracePt t="94352" x="10710863" y="5418138"/>
          <p14:tracePt t="94370" x="10655300" y="5418138"/>
          <p14:tracePt t="94376" x="10615613" y="5430838"/>
          <p14:tracePt t="94384" x="10560050" y="5445125"/>
          <p14:tracePt t="94392" x="10518775" y="5459413"/>
          <p14:tracePt t="94401" x="10463213" y="5472113"/>
          <p14:tracePt t="94408" x="10423525" y="5500688"/>
          <p14:tracePt t="94429" x="10382250" y="5513388"/>
          <p14:tracePt t="94434" x="10353675" y="5527675"/>
          <p14:tracePt t="94442" x="10312400" y="5541963"/>
          <p14:tracePt t="94450" x="10299700" y="5568950"/>
          <p14:tracePt t="94458" x="10272713" y="5581650"/>
          <p14:tracePt t="94476" x="10244138" y="5610225"/>
          <p14:tracePt t="94482" x="10231438" y="5622925"/>
          <p14:tracePt t="94492" x="10217150" y="5651500"/>
          <p14:tracePt t="94498" x="10202863" y="5678488"/>
          <p14:tracePt t="94514" x="10202863" y="5692775"/>
          <p14:tracePt t="94523" x="10190163" y="5719763"/>
          <p14:tracePt t="94530" x="10190163" y="5746750"/>
          <p14:tracePt t="94541" x="10190163" y="5788025"/>
          <p14:tracePt t="94554" x="10190163" y="5815013"/>
          <p14:tracePt t="94563" x="10190163" y="5870575"/>
          <p14:tracePt t="94572" x="10202863" y="5911850"/>
          <p14:tracePt t="94580" x="10217150" y="5965825"/>
          <p14:tracePt t="94594" x="10244138" y="6021388"/>
          <p14:tracePt t="94603" x="10272713" y="6062663"/>
          <p14:tracePt t="94610" x="10299700" y="6103938"/>
          <p14:tracePt t="94618" x="10312400" y="6130925"/>
          <p14:tracePt t="94626" x="10326688" y="6157913"/>
          <p14:tracePt t="94634" x="10353675" y="6172200"/>
          <p14:tracePt t="94642" x="10367963" y="6186488"/>
          <p14:tracePt t="94649" x="10382250" y="6199188"/>
          <p14:tracePt t="94658" x="10394950" y="6213475"/>
          <p14:tracePt t="94666" x="10409238" y="6227763"/>
          <p14:tracePt t="94674" x="10436225" y="6240463"/>
          <p14:tracePt t="94682" x="10450513" y="6254750"/>
          <p14:tracePt t="94694" x="10477500" y="6267450"/>
          <p14:tracePt t="94699" x="10518775" y="6267450"/>
          <p14:tracePt t="94708" x="10545763" y="6281738"/>
          <p14:tracePt t="94714" x="10587038" y="6281738"/>
          <p14:tracePt t="94724" x="10628313" y="6281738"/>
          <p14:tracePt t="94730" x="10683875" y="6281738"/>
          <p14:tracePt t="94742" x="10725150" y="6267450"/>
          <p14:tracePt t="94748" x="10766425" y="6254750"/>
          <p14:tracePt t="94756" x="10875963" y="6227763"/>
          <p14:tracePt t="94764" x="10917238" y="6227763"/>
          <p14:tracePt t="94773" x="10985500" y="6213475"/>
          <p14:tracePt t="94780" x="11039475" y="6213475"/>
          <p14:tracePt t="94788" x="11149013" y="6199188"/>
          <p14:tracePt t="94796" x="11218863" y="6199188"/>
          <p14:tracePt t="94804" x="11272838" y="6199188"/>
          <p14:tracePt t="94813" x="11328400" y="6199188"/>
          <p14:tracePt t="94820" x="11369675" y="6199188"/>
          <p14:tracePt t="94828" x="11450638" y="6186488"/>
          <p14:tracePt t="94837" x="11464925" y="6186488"/>
          <p14:tracePt t="94844" x="11506200" y="6172200"/>
          <p14:tracePt t="94852" x="11520488" y="6172200"/>
          <p14:tracePt t="94860" x="11533188" y="6145213"/>
          <p14:tracePt t="94868" x="11547475" y="6130925"/>
          <p14:tracePt t="94876" x="11574463" y="6103938"/>
          <p14:tracePt t="94884" x="11588750" y="6089650"/>
          <p14:tracePt t="94892" x="11630025" y="6048375"/>
          <p14:tracePt t="94901" x="11630025" y="6021388"/>
          <p14:tracePt t="94908" x="11642725" y="6007100"/>
          <p14:tracePt t="94916" x="11671300" y="5965825"/>
          <p14:tracePt t="94927" x="11671300" y="5953125"/>
          <p14:tracePt t="94933" x="11684000" y="5911850"/>
          <p14:tracePt t="94943" x="11698288" y="5897563"/>
          <p14:tracePt t="94948" x="11698288" y="5884863"/>
          <p14:tracePt t="94958" x="11712575" y="5870575"/>
          <p14:tracePt t="94965" x="11712575" y="5856288"/>
          <p14:tracePt t="94973" x="11712575" y="5843588"/>
          <p14:tracePt t="94980" x="11712575" y="5829300"/>
          <p14:tracePt t="94992" x="11712575" y="5802313"/>
          <p14:tracePt t="94998" x="11712575" y="5773738"/>
          <p14:tracePt t="95006" x="11712575" y="5761038"/>
          <p14:tracePt t="95014" x="11712575" y="5746750"/>
          <p14:tracePt t="95023" x="11684000" y="5719763"/>
          <p14:tracePt t="95030" x="11671300" y="5705475"/>
          <p14:tracePt t="95038" x="11657013" y="5678488"/>
          <p14:tracePt t="95045" x="11642725" y="5664200"/>
          <p14:tracePt t="95054" x="11615738" y="5637213"/>
          <p14:tracePt t="95062" x="11603038" y="5637213"/>
          <p14:tracePt t="95071" x="11574463" y="5622925"/>
          <p14:tracePt t="95077" x="11561763" y="5610225"/>
          <p14:tracePt t="95085" x="11533188" y="5610225"/>
          <p14:tracePt t="95093" x="11464925" y="5581650"/>
          <p14:tracePt t="95102" x="11437938" y="5568950"/>
          <p14:tracePt t="95109" x="11396663" y="5554663"/>
          <p14:tracePt t="95117" x="11355388" y="5554663"/>
          <p14:tracePt t="95125" x="11328400" y="5541963"/>
          <p14:tracePt t="95135" x="11287125" y="5541963"/>
          <p14:tracePt t="95142" x="11245850" y="5541963"/>
          <p14:tracePt t="95150" x="11204575" y="5527675"/>
          <p14:tracePt t="95158" x="11122025" y="5527675"/>
          <p14:tracePt t="95166" x="11080750" y="5527675"/>
          <p14:tracePt t="95173" x="11026775" y="5527675"/>
          <p14:tracePt t="95181" x="10985500" y="5527675"/>
          <p14:tracePt t="95189" x="10944225" y="5541963"/>
          <p14:tracePt t="95197" x="10902950" y="5554663"/>
          <p14:tracePt t="95207" x="10861675" y="5554663"/>
          <p14:tracePt t="95214" x="10820400" y="5568950"/>
          <p14:tracePt t="95222" x="10779125" y="5581650"/>
          <p14:tracePt t="95230" x="10752138" y="5595938"/>
          <p14:tracePt t="95238" x="10710863" y="5610225"/>
          <p14:tracePt t="95248" x="10669588" y="5637213"/>
          <p14:tracePt t="95258" x="10642600" y="5651500"/>
          <p14:tracePt t="95262" x="10628313" y="5664200"/>
          <p14:tracePt t="95270" x="10601325" y="5678488"/>
          <p14:tracePt t="95280" x="10574338" y="5692775"/>
          <p14:tracePt t="95289" x="10560050" y="5705475"/>
          <p14:tracePt t="95296" x="10545763" y="5705475"/>
          <p14:tracePt t="95303" x="10533063" y="5719763"/>
          <p14:tracePt t="95312" x="10518775" y="5734050"/>
          <p14:tracePt t="95319" x="10504488" y="5734050"/>
          <p14:tracePt t="95327" x="10504488" y="5746750"/>
          <p14:tracePt t="95337" x="10491788" y="5746750"/>
          <p14:tracePt t="95343" x="10491788" y="5761038"/>
          <p14:tracePt t="95359" x="10491788" y="5773738"/>
          <p14:tracePt t="95367" x="10491788" y="5788025"/>
          <p14:tracePt t="95375" x="10491788" y="5802313"/>
          <p14:tracePt t="95383" x="10491788" y="5815013"/>
          <p14:tracePt t="95391" x="10491788" y="5829300"/>
          <p14:tracePt t="95399" x="10491788" y="5843588"/>
          <p14:tracePt t="95407" x="10504488" y="5870575"/>
          <p14:tracePt t="95415" x="10518775" y="5884863"/>
          <p14:tracePt t="95431" x="10533063" y="5897563"/>
          <p14:tracePt t="95441" x="10560050" y="5911850"/>
          <p14:tracePt t="95447" x="10587038" y="5924550"/>
          <p14:tracePt t="95458" x="10642600" y="5938838"/>
          <p14:tracePt t="95464" x="10683875" y="5938838"/>
          <p14:tracePt t="95473" x="10737850" y="5953125"/>
          <p14:tracePt t="95479" x="10834688" y="5953125"/>
          <p14:tracePt t="95489" x="10929938" y="5965825"/>
          <p14:tracePt t="95496" x="11012488" y="5965825"/>
          <p14:tracePt t="95506" x="11109325" y="5965825"/>
          <p14:tracePt t="95512" x="11204575" y="5965825"/>
          <p14:tracePt t="95523" x="11287125" y="5965825"/>
          <p14:tracePt t="95527" x="11369675" y="5965825"/>
          <p14:tracePt t="95537" x="11437938" y="5965825"/>
          <p14:tracePt t="95543" x="11506200" y="5965825"/>
          <p14:tracePt t="95554" x="11547475" y="5965825"/>
          <p14:tracePt t="95559" x="11574463" y="5953125"/>
          <p14:tracePt t="95569" x="11603038" y="5938838"/>
          <p14:tracePt t="95575" x="11642725" y="5924550"/>
          <p14:tracePt t="95586" x="11671300" y="5911850"/>
          <p14:tracePt t="95593" x="11684000" y="5897563"/>
          <p14:tracePt t="95601" x="11698288" y="5897563"/>
          <p14:tracePt t="95609" x="11725275" y="5870575"/>
          <p14:tracePt t="95617" x="11739563" y="5870575"/>
          <p14:tracePt t="95625" x="11766550" y="5856288"/>
          <p14:tracePt t="95635" x="11780838" y="5843588"/>
          <p14:tracePt t="95641" x="11807825" y="5829300"/>
          <p14:tracePt t="95649" x="11834813" y="5802313"/>
          <p14:tracePt t="95657" x="11849100" y="5788025"/>
          <p14:tracePt t="95666" x="11863388" y="5773738"/>
          <p14:tracePt t="95674" x="11876088" y="5761038"/>
          <p14:tracePt t="95681" x="11890375" y="5761038"/>
          <p14:tracePt t="95689" x="11890375" y="5746750"/>
          <p14:tracePt t="95706" x="11904663" y="5746750"/>
          <p14:tracePt t="95729" x="11904663" y="5734050"/>
          <p14:tracePt t="95924" x="0" y="0"/>
        </p14:tracePtLst>
        <p14:tracePtLst>
          <p14:tracePt t="124014" x="11725275" y="5870575"/>
          <p14:tracePt t="124018" x="11712575" y="5870575"/>
          <p14:tracePt t="124024" x="11698288" y="5856288"/>
          <p14:tracePt t="124030" x="11684000" y="5843588"/>
          <p14:tracePt t="124040" x="11671300" y="5843588"/>
          <p14:tracePt t="124046" x="11642725" y="5829300"/>
          <p14:tracePt t="124057" x="11630025" y="5829300"/>
          <p14:tracePt t="124062" x="11603038" y="5815013"/>
          <p14:tracePt t="124086" x="11547475" y="5815013"/>
          <p14:tracePt t="124089" x="11520488" y="5802313"/>
          <p14:tracePt t="124096" x="11479213" y="5802313"/>
          <p14:tracePt t="124105" x="11437938" y="5802313"/>
          <p14:tracePt t="124112" x="11396663" y="5802313"/>
          <p14:tracePt t="124120" x="11355388" y="5802313"/>
          <p14:tracePt t="124128" x="11314113" y="5802313"/>
          <p14:tracePt t="124137" x="11272838" y="5802313"/>
          <p14:tracePt t="124144" x="11218863" y="5802313"/>
          <p14:tracePt t="124154" x="11177588" y="5802313"/>
          <p14:tracePt t="124160" x="11122025" y="5802313"/>
          <p14:tracePt t="124170" x="11068050" y="5815013"/>
          <p14:tracePt t="124176" x="11012488" y="5815013"/>
          <p14:tracePt t="124184" x="10956925" y="5829300"/>
          <p14:tracePt t="124192" x="10888663" y="5829300"/>
          <p14:tracePt t="124200" x="10820400" y="5829300"/>
          <p14:tracePt t="124208" x="10766425" y="5843588"/>
          <p14:tracePt t="124216" x="10696575" y="5843588"/>
          <p14:tracePt t="124224" x="10628313" y="5856288"/>
          <p14:tracePt t="124234" x="10574338" y="5870575"/>
          <p14:tracePt t="124240" x="10518775" y="5870575"/>
          <p14:tracePt t="124249" x="10477500" y="5884863"/>
          <p14:tracePt t="124256" x="10450513" y="5897563"/>
          <p14:tracePt t="124264" x="10409238" y="5911850"/>
          <p14:tracePt t="124272" x="10394950" y="5924550"/>
          <p14:tracePt t="124280" x="10382250" y="5938838"/>
          <p14:tracePt t="124288" x="10367963" y="5938838"/>
          <p14:tracePt t="124296" x="10353675" y="5953125"/>
          <p14:tracePt t="124304" x="10340975" y="5965825"/>
          <p14:tracePt t="124313" x="10340975" y="5994400"/>
          <p14:tracePt t="124319" x="10326688" y="6007100"/>
          <p14:tracePt t="124328" x="10326688" y="6021388"/>
          <p14:tracePt t="124335" x="10326688" y="6035675"/>
          <p14:tracePt t="124343" x="10326688" y="6048375"/>
          <p14:tracePt t="124351" x="10326688" y="6062663"/>
          <p14:tracePt t="124359" x="10326688" y="6076950"/>
          <p14:tracePt t="124372" x="10326688" y="6089650"/>
          <p14:tracePt t="124377" x="10326688" y="6103938"/>
          <p14:tracePt t="124385" x="10326688" y="6116638"/>
          <p14:tracePt t="124393" x="10326688" y="6130925"/>
          <p14:tracePt t="124412" x="10326688" y="6145213"/>
          <p14:tracePt t="124426" x="10340975" y="6145213"/>
          <p14:tracePt t="124449" x="10340975" y="6157913"/>
          <p14:tracePt t="124467" x="10353675" y="6157913"/>
          <p14:tracePt t="124473" x="10353675" y="6172200"/>
          <p14:tracePt t="124482" x="10382250" y="6186488"/>
          <p14:tracePt t="124489" x="10394950" y="6199188"/>
          <p14:tracePt t="124498" x="10423525" y="6213475"/>
          <p14:tracePt t="124506" x="10450513" y="6227763"/>
          <p14:tracePt t="124514" x="10477500" y="6227763"/>
          <p14:tracePt t="124521" x="10533063" y="6227763"/>
          <p14:tracePt t="124529" x="10587038" y="6227763"/>
          <p14:tracePt t="124545" x="10642600" y="6227763"/>
          <p14:tracePt t="124557" x="10725150" y="6213475"/>
          <p14:tracePt t="124564" x="10806113" y="6199188"/>
          <p14:tracePt t="124570" x="10902950" y="6186488"/>
          <p14:tracePt t="124577" x="10998200" y="6157913"/>
          <p14:tracePt t="124585" x="11109325" y="6157913"/>
          <p14:tracePt t="124594" x="11218863" y="6145213"/>
          <p14:tracePt t="124603" x="11314113" y="6145213"/>
          <p14:tracePt t="124609" x="11410950" y="6145213"/>
          <p14:tracePt t="124617" x="11491913" y="6145213"/>
          <p14:tracePt t="124625" x="11574463" y="6145213"/>
          <p14:tracePt t="124638" x="11642725" y="6130925"/>
          <p14:tracePt t="124641" x="11684000" y="6130925"/>
          <p14:tracePt t="124649" x="11712575" y="6130925"/>
          <p14:tracePt t="124659" x="11725275" y="6116638"/>
          <p14:tracePt t="124667" x="11739563" y="6116638"/>
          <p14:tracePt t="124684" x="11739563" y="6103938"/>
          <p14:tracePt t="124692" x="11739563" y="6089650"/>
          <p14:tracePt t="124718" x="11739563" y="6076950"/>
          <p14:tracePt t="124723" x="11739563" y="6062663"/>
          <p14:tracePt t="124732" x="11739563" y="6048375"/>
          <p14:tracePt t="124742" x="11739563" y="6035675"/>
          <p14:tracePt t="124748" x="11739563" y="6021388"/>
          <p14:tracePt t="124759" x="11739563" y="6007100"/>
          <p14:tracePt t="124764" x="11739563" y="5980113"/>
          <p14:tracePt t="124774" x="11739563" y="5965825"/>
          <p14:tracePt t="124779" x="11739563" y="5953125"/>
          <p14:tracePt t="124789" x="11739563" y="5938838"/>
          <p14:tracePt t="124805" x="11739563" y="5924550"/>
          <p14:tracePt t="124811" x="11739563" y="5911850"/>
          <p14:tracePt t="124819" x="11725275" y="5911850"/>
          <p14:tracePt t="124828" x="11725275" y="5897563"/>
          <p14:tracePt t="124838" x="11712575" y="5897563"/>
          <p14:tracePt t="124844" x="11698288" y="5897563"/>
          <p14:tracePt t="124851" x="11698288" y="5884863"/>
          <p14:tracePt t="124859" x="11684000" y="5884863"/>
          <p14:tracePt t="124871" x="11642725" y="5884863"/>
          <p14:tracePt t="124876" x="11630025" y="5884863"/>
          <p14:tracePt t="124884" x="11615738" y="5870575"/>
          <p14:tracePt t="124892" x="11588750" y="5870575"/>
          <p14:tracePt t="124902" x="11547475" y="5856288"/>
          <p14:tracePt t="124907" x="11506200" y="5843588"/>
          <p14:tracePt t="124916" x="11464925" y="5829300"/>
          <p14:tracePt t="124923" x="11355388" y="5815013"/>
          <p14:tracePt t="124934" x="11287125" y="5802313"/>
          <p14:tracePt t="124939" x="11231563" y="5788025"/>
          <p14:tracePt t="124950" x="11177588" y="5788025"/>
          <p14:tracePt t="124967" x="11068050" y="5773738"/>
          <p14:tracePt t="124974" x="11026775" y="5773738"/>
          <p14:tracePt t="124982" x="10944225" y="5773738"/>
          <p14:tracePt t="124992" x="10917238" y="5773738"/>
          <p14:tracePt t="124998" x="10888663" y="5788025"/>
          <p14:tracePt t="125006" x="10875963" y="5788025"/>
          <p14:tracePt t="125013" x="10847388" y="5802313"/>
          <p14:tracePt t="125023" x="10834688" y="5815013"/>
          <p14:tracePt t="125029" x="10820400" y="5829300"/>
          <p14:tracePt t="125037" x="10793413" y="5843588"/>
          <p14:tracePt t="125045" x="10766425" y="5884863"/>
          <p14:tracePt t="125053" x="10752138" y="5897563"/>
          <p14:tracePt t="125061" x="10725150" y="5911850"/>
          <p14:tracePt t="125070" x="10710863" y="5924550"/>
          <p14:tracePt t="125077" x="10683875" y="5938838"/>
          <p14:tracePt t="125085" x="10655300" y="5953125"/>
          <p14:tracePt t="125093" x="10628313" y="5953125"/>
          <p14:tracePt t="125102" x="10601325" y="5965825"/>
          <p14:tracePt t="125109" x="10574338" y="5965825"/>
          <p14:tracePt t="125117" x="10545763" y="5965825"/>
          <p14:tracePt t="125125" x="10518775" y="5965825"/>
          <p14:tracePt t="125133" x="10491788" y="5980113"/>
          <p14:tracePt t="125141" x="10477500" y="5980113"/>
          <p14:tracePt t="125149" x="10450513" y="5980113"/>
          <p14:tracePt t="125157" x="10423525" y="5980113"/>
          <p14:tracePt t="125166" x="10409238" y="5980113"/>
          <p14:tracePt t="125173" x="10394950" y="5994400"/>
          <p14:tracePt t="125197" x="10382250" y="6007100"/>
          <p14:tracePt t="125213" x="10367963" y="6021388"/>
          <p14:tracePt t="125225" x="10367963" y="6035675"/>
          <p14:tracePt t="125241" x="10353675" y="6048375"/>
          <p14:tracePt t="125247" x="10353675" y="6062663"/>
          <p14:tracePt t="125258" x="10353675" y="6076950"/>
          <p14:tracePt t="125263" x="10353675" y="6089650"/>
          <p14:tracePt t="125271" x="10353675" y="6103938"/>
          <p14:tracePt t="125279" x="10353675" y="6130925"/>
          <p14:tracePt t="125290" x="10353675" y="6145213"/>
          <p14:tracePt t="125295" x="10353675" y="6157913"/>
          <p14:tracePt t="125304" x="10367963" y="6172200"/>
          <p14:tracePt t="125311" x="10382250" y="6186488"/>
          <p14:tracePt t="125320" x="10409238" y="6199188"/>
          <p14:tracePt t="125327" x="10423525" y="6199188"/>
          <p14:tracePt t="125343" x="10450513" y="6213475"/>
          <p14:tracePt t="125352" x="10491788" y="6240463"/>
          <p14:tracePt t="125359" x="10518775" y="6240463"/>
          <p14:tracePt t="125367" x="10587038" y="6254750"/>
          <p14:tracePt t="125375" x="10615613" y="6267450"/>
          <p14:tracePt t="125383" x="10683875" y="6281738"/>
          <p14:tracePt t="125391" x="10737850" y="6281738"/>
          <p14:tracePt t="125400" x="10834688" y="6308725"/>
          <p14:tracePt t="125411" x="10888663" y="6308725"/>
          <p14:tracePt t="125415" x="10944225" y="6308725"/>
          <p14:tracePt t="125423" x="11053763" y="6323013"/>
          <p14:tracePt t="125432" x="11109325" y="6323013"/>
          <p14:tracePt t="125439" x="11218863" y="6323013"/>
          <p14:tracePt t="125448" x="11272838" y="6323013"/>
          <p14:tracePt t="125455" x="11328400" y="6323013"/>
          <p14:tracePt t="125463" x="11410950" y="6296025"/>
          <p14:tracePt t="125471" x="11450638" y="6281738"/>
          <p14:tracePt t="125479" x="11491913" y="6267450"/>
          <p14:tracePt t="125487" x="11547475" y="6240463"/>
          <p14:tracePt t="125495" x="11588750" y="6227763"/>
          <p14:tracePt t="125507" x="11615738" y="6213475"/>
          <p14:tracePt t="125513" x="11642725" y="6199188"/>
          <p14:tracePt t="125519" x="11698288" y="6172200"/>
          <p14:tracePt t="125529" x="11712575" y="6172200"/>
          <p14:tracePt t="125538" x="11739563" y="6157913"/>
          <p14:tracePt t="125545" x="11780838" y="6145213"/>
          <p14:tracePt t="125555" x="11793538" y="6145213"/>
          <p14:tracePt t="125561" x="11807825" y="6130925"/>
          <p14:tracePt t="125569" x="11822113" y="6130925"/>
          <p14:tracePt t="125577" x="11849100" y="6116638"/>
          <p14:tracePt t="125586" x="11863388" y="6116638"/>
          <p14:tracePt t="125601" x="11863388" y="6103938"/>
          <p14:tracePt t="125609" x="11876088" y="6103938"/>
          <p14:tracePt t="125620" x="11876088" y="6089650"/>
          <p14:tracePt t="125625" x="11890375" y="6089650"/>
          <p14:tracePt t="125633" x="11890375" y="6076950"/>
          <p14:tracePt t="125657" x="11890375" y="6062663"/>
          <p14:tracePt t="125665" x="11890375" y="6048375"/>
          <p14:tracePt t="125682" x="11890375" y="6035675"/>
          <p14:tracePt t="125692" x="11890375" y="6021388"/>
          <p14:tracePt t="125697" x="11890375" y="6007100"/>
          <p14:tracePt t="125706" x="11876088" y="5994400"/>
          <p14:tracePt t="125714" x="11863388" y="5980113"/>
          <p14:tracePt t="125724" x="11863388" y="5965825"/>
          <p14:tracePt t="125729" x="11849100" y="5953125"/>
          <p14:tracePt t="125741" x="11822113" y="5938838"/>
          <p14:tracePt t="125748" x="11807825" y="5924550"/>
          <p14:tracePt t="125756" x="11780838" y="5911850"/>
          <p14:tracePt t="125761" x="11753850" y="5897563"/>
          <p14:tracePt t="125769" x="11712575" y="5884863"/>
          <p14:tracePt t="125777" x="11684000" y="5870575"/>
          <p14:tracePt t="125788" x="11642725" y="5870575"/>
          <p14:tracePt t="125795" x="11615738" y="5856288"/>
          <p14:tracePt t="125803" x="11574463" y="5856288"/>
          <p14:tracePt t="125811" x="11533188" y="5856288"/>
          <p14:tracePt t="125819" x="11491913" y="5856288"/>
          <p14:tracePt t="125827" x="11450638" y="5856288"/>
          <p14:tracePt t="125835" x="11410950" y="5856288"/>
          <p14:tracePt t="125843" x="11369675" y="5856288"/>
          <p14:tracePt t="125851" x="11328400" y="5856288"/>
          <p14:tracePt t="125859" x="11272838" y="5856288"/>
          <p14:tracePt t="125867" x="11231563" y="5870575"/>
          <p14:tracePt t="125876" x="11177588" y="5870575"/>
          <p14:tracePt t="125883" x="11122025" y="5884863"/>
          <p14:tracePt t="125891" x="11080750" y="5884863"/>
          <p14:tracePt t="125900" x="11026775" y="5884863"/>
          <p14:tracePt t="125908" x="10971213" y="5884863"/>
          <p14:tracePt t="125915" x="10902950" y="5884863"/>
          <p14:tracePt t="125927" x="10847388" y="5884863"/>
          <p14:tracePt t="125932" x="10779125" y="5884863"/>
          <p14:tracePt t="125939" x="10725150" y="5870575"/>
          <p14:tracePt t="125948" x="10669588" y="5870575"/>
          <p14:tracePt t="125957" x="10601325" y="5870575"/>
          <p14:tracePt t="125963" x="10545763" y="5870575"/>
          <p14:tracePt t="125971" x="10504488" y="5870575"/>
          <p14:tracePt t="125979" x="10450513" y="5870575"/>
          <p14:tracePt t="125987" x="10409238" y="5870575"/>
          <p14:tracePt t="125995" x="10367963" y="5870575"/>
          <p14:tracePt t="126011" x="10340975" y="5884863"/>
          <p14:tracePt t="126019" x="10299700" y="5884863"/>
          <p14:tracePt t="126027" x="10285413" y="5897563"/>
          <p14:tracePt t="126035" x="10258425" y="5897563"/>
          <p14:tracePt t="126043" x="10244138" y="5911850"/>
          <p14:tracePt t="126053" x="10231438" y="5924550"/>
          <p14:tracePt t="126059" x="10217150" y="5924550"/>
          <p14:tracePt t="126069" x="10202863" y="5938838"/>
          <p14:tracePt t="126078" x="10175875" y="5938838"/>
          <p14:tracePt t="126085" x="10161588" y="5953125"/>
          <p14:tracePt t="126101" x="10134600" y="5965825"/>
          <p14:tracePt t="126110" x="10121900" y="5965825"/>
          <p14:tracePt t="126119" x="10121900" y="5980113"/>
          <p14:tracePt t="126125" x="10093325" y="5980113"/>
          <p14:tracePt t="126133" x="10080625" y="5994400"/>
          <p14:tracePt t="126141" x="10052050" y="6007100"/>
          <p14:tracePt t="126151" x="10039350" y="6007100"/>
          <p14:tracePt t="126157" x="10025063" y="6021388"/>
          <p14:tracePt t="126166" x="9998075" y="6035675"/>
          <p14:tracePt t="126174" x="9983788" y="6048375"/>
          <p14:tracePt t="126182" x="9969500" y="6048375"/>
          <p14:tracePt t="126189" x="9956800" y="6062663"/>
          <p14:tracePt t="126205" x="9956800" y="6076950"/>
          <p14:tracePt t="126254" x="9942513" y="6076950"/>
          <p14:tracePt t="126262" x="9942513" y="6089650"/>
          <p14:tracePt t="126293" x="9942513" y="6103938"/>
          <p14:tracePt t="126312" x="9956800" y="6116638"/>
          <p14:tracePt t="126333" x="9969500" y="6116638"/>
          <p14:tracePt t="126341" x="9969500" y="6130925"/>
          <p14:tracePt t="126350" x="9983788" y="6130925"/>
          <p14:tracePt t="126357" x="9998075" y="6145213"/>
          <p14:tracePt t="126367" x="10010775" y="6145213"/>
          <p14:tracePt t="126376" x="10039350" y="6145213"/>
          <p14:tracePt t="126384" x="10052050" y="6157913"/>
          <p14:tracePt t="126392" x="10093325" y="6157913"/>
          <p14:tracePt t="126400" x="10121900" y="6157913"/>
          <p14:tracePt t="126408" x="10148888" y="6157913"/>
          <p14:tracePt t="126416" x="10202863" y="6157913"/>
          <p14:tracePt t="126423" x="10231438" y="6157913"/>
          <p14:tracePt t="126432" x="10299700" y="6157913"/>
          <p14:tracePt t="126439" x="10340975" y="6157913"/>
          <p14:tracePt t="126450" x="10423525" y="6157913"/>
          <p14:tracePt t="126456" x="10463213" y="6145213"/>
          <p14:tracePt t="126463" x="10491788" y="6145213"/>
          <p14:tracePt t="126471" x="10574338" y="6145213"/>
          <p14:tracePt t="126481" x="10615613" y="6145213"/>
          <p14:tracePt t="126488" x="10696575" y="6145213"/>
          <p14:tracePt t="126495" x="10737850" y="6145213"/>
          <p14:tracePt t="126503" x="10806113" y="6145213"/>
          <p14:tracePt t="126512" x="10847388" y="6145213"/>
          <p14:tracePt t="126519" x="10875963" y="6145213"/>
          <p14:tracePt t="126527" x="10944225" y="6145213"/>
          <p14:tracePt t="126535" x="10985500" y="6145213"/>
          <p14:tracePt t="126543" x="11039475" y="6145213"/>
          <p14:tracePt t="126551" x="11080750" y="6145213"/>
          <p14:tracePt t="126559" x="11109325" y="6130925"/>
          <p14:tracePt t="126568" x="11163300" y="6130925"/>
          <p14:tracePt t="126575" x="11204575" y="6130925"/>
          <p14:tracePt t="126584" x="11218863" y="6116638"/>
          <p14:tracePt t="126591" x="11272838" y="6116638"/>
          <p14:tracePt t="126600" x="11299825" y="6116638"/>
          <p14:tracePt t="126607" x="11314113" y="6116638"/>
          <p14:tracePt t="126618" x="11341100" y="6103938"/>
          <p14:tracePt t="126623" x="11382375" y="6103938"/>
          <p14:tracePt t="126635" x="11396663" y="6103938"/>
          <p14:tracePt t="126639" x="11423650" y="6103938"/>
          <p14:tracePt t="126650" x="11437938" y="6103938"/>
          <p14:tracePt t="126898" x="11437938" y="6089650"/>
          <p14:tracePt t="126900" x="0" y="0"/>
        </p14:tracePtLst>
      </p14:laserTrace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a:bodyPr>
          <a:lstStyle/>
          <a:p>
            <a:r>
              <a:rPr lang="en-US" dirty="0"/>
              <a:t>The Calibration Table</a:t>
            </a:r>
            <a:br>
              <a:rPr lang="en-US" dirty="0"/>
            </a:br>
            <a:br>
              <a:rPr lang="en-US" dirty="0"/>
            </a:br>
            <a:br>
              <a:rPr lang="en-US" dirty="0"/>
            </a:br>
            <a:r>
              <a:rPr lang="en-US" sz="2400" dirty="0"/>
              <a:t>Strongly recommend examining it to see the impact of your calibrations</a:t>
            </a:r>
            <a:endParaRPr lang="en-US" dirty="0"/>
          </a:p>
        </p:txBody>
      </p:sp>
      <p:pic>
        <p:nvPicPr>
          <p:cNvPr id="13" name="Picture 12">
            <a:extLst>
              <a:ext uri="{FF2B5EF4-FFF2-40B4-BE49-F238E27FC236}">
                <a16:creationId xmlns:a16="http://schemas.microsoft.com/office/drawing/2014/main" id="{522FF073-AB1E-4E92-A6BA-EAF7A5B8CFB5}"/>
              </a:ext>
            </a:extLst>
          </p:cNvPr>
          <p:cNvPicPr>
            <a:picLocks noChangeAspect="1"/>
          </p:cNvPicPr>
          <p:nvPr/>
        </p:nvPicPr>
        <p:blipFill>
          <a:blip r:embed="rId3"/>
          <a:stretch>
            <a:fillRect/>
          </a:stretch>
        </p:blipFill>
        <p:spPr>
          <a:xfrm>
            <a:off x="0" y="495363"/>
            <a:ext cx="3434576" cy="266059"/>
          </a:xfrm>
          <a:prstGeom prst="rect">
            <a:avLst/>
          </a:prstGeom>
        </p:spPr>
      </p:pic>
      <p:pic>
        <p:nvPicPr>
          <p:cNvPr id="4" name="Picture 3">
            <a:extLst>
              <a:ext uri="{FF2B5EF4-FFF2-40B4-BE49-F238E27FC236}">
                <a16:creationId xmlns:a16="http://schemas.microsoft.com/office/drawing/2014/main" id="{38DA1874-1332-4764-993D-65924ADC301A}"/>
              </a:ext>
            </a:extLst>
          </p:cNvPr>
          <p:cNvPicPr>
            <a:picLocks noChangeAspect="1"/>
          </p:cNvPicPr>
          <p:nvPr/>
        </p:nvPicPr>
        <p:blipFill>
          <a:blip r:embed="rId4"/>
          <a:stretch>
            <a:fillRect/>
          </a:stretch>
        </p:blipFill>
        <p:spPr>
          <a:xfrm>
            <a:off x="3722261" y="495363"/>
            <a:ext cx="7891239" cy="3145291"/>
          </a:xfrm>
          <a:prstGeom prst="rect">
            <a:avLst/>
          </a:prstGeom>
        </p:spPr>
      </p:pic>
      <p:pic>
        <p:nvPicPr>
          <p:cNvPr id="7" name="Picture 6">
            <a:extLst>
              <a:ext uri="{FF2B5EF4-FFF2-40B4-BE49-F238E27FC236}">
                <a16:creationId xmlns:a16="http://schemas.microsoft.com/office/drawing/2014/main" id="{1460E016-8CF8-46BA-8534-EB160567EDEA}"/>
              </a:ext>
            </a:extLst>
          </p:cNvPr>
          <p:cNvPicPr>
            <a:picLocks noChangeAspect="1"/>
          </p:cNvPicPr>
          <p:nvPr/>
        </p:nvPicPr>
        <p:blipFill>
          <a:blip r:embed="rId5"/>
          <a:stretch>
            <a:fillRect/>
          </a:stretch>
        </p:blipFill>
        <p:spPr>
          <a:xfrm>
            <a:off x="4715674" y="3736967"/>
            <a:ext cx="5000000" cy="914286"/>
          </a:xfrm>
          <a:prstGeom prst="rect">
            <a:avLst/>
          </a:prstGeom>
          <a:ln w="50800">
            <a:solidFill>
              <a:srgbClr val="F15B40"/>
            </a:solidFill>
          </a:ln>
        </p:spPr>
      </p:pic>
      <p:pic>
        <p:nvPicPr>
          <p:cNvPr id="8" name="Picture 7">
            <a:extLst>
              <a:ext uri="{FF2B5EF4-FFF2-40B4-BE49-F238E27FC236}">
                <a16:creationId xmlns:a16="http://schemas.microsoft.com/office/drawing/2014/main" id="{419F26E9-6226-4815-94BB-611986DB8EC6}"/>
              </a:ext>
            </a:extLst>
          </p:cNvPr>
          <p:cNvPicPr>
            <a:picLocks noChangeAspect="1"/>
          </p:cNvPicPr>
          <p:nvPr/>
        </p:nvPicPr>
        <p:blipFill>
          <a:blip r:embed="rId6"/>
          <a:stretch>
            <a:fillRect/>
          </a:stretch>
        </p:blipFill>
        <p:spPr>
          <a:xfrm>
            <a:off x="3722261" y="4878194"/>
            <a:ext cx="7901152" cy="1824580"/>
          </a:xfrm>
          <a:prstGeom prst="rect">
            <a:avLst/>
          </a:prstGeom>
          <a:ln w="38100">
            <a:solidFill>
              <a:schemeClr val="accent5"/>
            </a:solidFill>
          </a:ln>
        </p:spPr>
      </p:pic>
      <p:sp>
        <p:nvSpPr>
          <p:cNvPr id="9" name="TextBox 8">
            <a:extLst>
              <a:ext uri="{FF2B5EF4-FFF2-40B4-BE49-F238E27FC236}">
                <a16:creationId xmlns:a16="http://schemas.microsoft.com/office/drawing/2014/main" id="{950EC8FC-8A61-427A-B2BE-315BF19E0802}"/>
              </a:ext>
            </a:extLst>
          </p:cNvPr>
          <p:cNvSpPr txBox="1"/>
          <p:nvPr/>
        </p:nvSpPr>
        <p:spPr>
          <a:xfrm>
            <a:off x="9874216" y="3853655"/>
            <a:ext cx="1749197" cy="646331"/>
          </a:xfrm>
          <a:prstGeom prst="rect">
            <a:avLst/>
          </a:prstGeom>
          <a:noFill/>
        </p:spPr>
        <p:txBody>
          <a:bodyPr wrap="none" rtlCol="0">
            <a:spAutoFit/>
          </a:bodyPr>
          <a:lstStyle/>
          <a:p>
            <a:r>
              <a:rPr lang="en-US" dirty="0"/>
              <a:t>Adjusting the</a:t>
            </a:r>
          </a:p>
          <a:p>
            <a:r>
              <a:rPr lang="en-US" dirty="0"/>
              <a:t>MSM calibration</a:t>
            </a:r>
          </a:p>
        </p:txBody>
      </p:sp>
    </p:spTree>
    <p:extLst>
      <p:ext uri="{BB962C8B-B14F-4D97-AF65-F5344CB8AC3E}">
        <p14:creationId xmlns:p14="http://schemas.microsoft.com/office/powerpoint/2010/main" val="4183932961"/>
      </p:ext>
    </p:extLst>
  </p:cSld>
  <p:clrMapOvr>
    <a:masterClrMapping/>
  </p:clrMapOvr>
  <mc:AlternateContent xmlns:mc="http://schemas.openxmlformats.org/markup-compatibility/2006">
    <mc:Choice xmlns:p14="http://schemas.microsoft.com/office/powerpoint/2010/main" Requires="p14">
      <p:transition spd="slow" p14:dur="2000" advTm="99971"/>
    </mc:Choice>
    <mc:Fallback>
      <p:transition spd="slow" advTm="99971"/>
    </mc:Fallback>
  </mc:AlternateContent>
  <p:extLst>
    <p:ext uri="{3A86A75C-4F4B-4683-9AE1-C65F6400EC91}">
      <p14:laserTraceLst xmlns:p14="http://schemas.microsoft.com/office/powerpoint/2010/main">
        <p14:tracePtLst>
          <p14:tracePt t="13553" x="8461375" y="795338"/>
          <p14:tracePt t="13558" x="8448675" y="795338"/>
          <p14:tracePt t="13565" x="8420100" y="795338"/>
          <p14:tracePt t="13574" x="8366125" y="795338"/>
          <p14:tracePt t="13581" x="8337550" y="795338"/>
          <p14:tracePt t="13591" x="8242300" y="795338"/>
          <p14:tracePt t="13597" x="8159750" y="795338"/>
          <p14:tracePt t="13605" x="8050213" y="795338"/>
          <p14:tracePt t="13613" x="7913688" y="795338"/>
          <p14:tracePt t="13621" x="7775575" y="795338"/>
          <p14:tracePt t="13629" x="7680325" y="781050"/>
          <p14:tracePt t="13639" x="7515225" y="768350"/>
          <p14:tracePt t="13645" x="7323138" y="741363"/>
          <p14:tracePt t="13653" x="7131050" y="727075"/>
          <p14:tracePt t="13663" x="7035800" y="712788"/>
          <p14:tracePt t="13671" x="6829425" y="700088"/>
          <p14:tracePt t="13677" x="6719888" y="685800"/>
          <p14:tracePt t="13685" x="6486525" y="685800"/>
          <p14:tracePt t="13693" x="6267450" y="671513"/>
          <p14:tracePt t="13703" x="6157913" y="671513"/>
          <p14:tracePt t="13709" x="5951538" y="671513"/>
          <p14:tracePt t="13727" x="5622925" y="671513"/>
          <p14:tracePt t="13738" x="5526088" y="671513"/>
          <p14:tracePt t="13741" x="5335588" y="671513"/>
          <p14:tracePt t="13749" x="5253038" y="671513"/>
          <p14:tracePt t="13757" x="5087938" y="671513"/>
          <p14:tracePt t="13766" x="5005388" y="671513"/>
          <p14:tracePt t="13773" x="4881563" y="671513"/>
          <p14:tracePt t="13786" x="4786313" y="671513"/>
          <p14:tracePt t="13791" x="4676775" y="658813"/>
          <p14:tracePt t="13799" x="4635500" y="658813"/>
          <p14:tracePt t="13807" x="4538663" y="658813"/>
          <p14:tracePt t="13815" x="4443413" y="658813"/>
          <p14:tracePt t="13823" x="4402138" y="658813"/>
          <p14:tracePt t="13831" x="4292600" y="644525"/>
          <p14:tracePt t="13839" x="4197350" y="644525"/>
          <p14:tracePt t="13847" x="4141788" y="644525"/>
          <p14:tracePt t="13855" x="4005263" y="644525"/>
          <p14:tracePt t="13863" x="3935413" y="644525"/>
          <p14:tracePt t="13871" x="3798888" y="644525"/>
          <p14:tracePt t="13880" x="3730625" y="644525"/>
          <p14:tracePt t="13887" x="3606800" y="658813"/>
          <p14:tracePt t="13895" x="3551238" y="671513"/>
          <p14:tracePt t="13903" x="3441700" y="700088"/>
          <p14:tracePt t="13911" x="3400425" y="712788"/>
          <p14:tracePt t="13919" x="3305175" y="768350"/>
          <p14:tracePt t="13927" x="3278188" y="781050"/>
          <p14:tracePt t="13938" x="3236913" y="822325"/>
          <p14:tracePt t="13943" x="3209925" y="850900"/>
          <p14:tracePt t="13954" x="3181350" y="892175"/>
          <p14:tracePt t="13959" x="3168650" y="919163"/>
          <p14:tracePt t="13968" x="3154363" y="960438"/>
          <p14:tracePt t="13975" x="3140075" y="973138"/>
          <p14:tracePt t="13983" x="3127375" y="1001713"/>
          <p14:tracePt t="13993" x="3127375" y="1014413"/>
          <p14:tracePt t="13999" x="3127375" y="1028700"/>
          <p14:tracePt t="14007" x="3127375" y="1042988"/>
          <p14:tracePt t="14015" x="3127375" y="1055688"/>
          <p14:tracePt t="14023" x="3113088" y="1069975"/>
          <p14:tracePt t="14031" x="3113088" y="1084263"/>
          <p14:tracePt t="14039" x="3113088" y="1096963"/>
          <p14:tracePt t="14047" x="3113088" y="1111250"/>
          <p14:tracePt t="14055" x="3113088" y="1123950"/>
          <p14:tracePt t="14065" x="3113088" y="1138238"/>
          <p14:tracePt t="14073" x="3113088" y="1165225"/>
          <p14:tracePt t="14081" x="3127375" y="1179513"/>
          <p14:tracePt t="14089" x="3140075" y="1206500"/>
          <p14:tracePt t="14097" x="3168650" y="1247775"/>
          <p14:tracePt t="14105" x="3181350" y="1262063"/>
          <p14:tracePt t="14113" x="3209925" y="1303338"/>
          <p14:tracePt t="14121" x="3263900" y="1357313"/>
          <p14:tracePt t="14129" x="3319463" y="1398588"/>
          <p14:tracePt t="14139" x="3346450" y="1427163"/>
          <p14:tracePt t="14145" x="3414713" y="1481138"/>
          <p14:tracePt t="14153" x="3482975" y="1508125"/>
          <p14:tracePt t="14161" x="3511550" y="1536700"/>
          <p14:tracePt t="14171" x="3579813" y="1563688"/>
          <p14:tracePt t="14177" x="3648075" y="1590675"/>
          <p14:tracePt t="14186" x="3675063" y="1604963"/>
          <p14:tracePt t="14193" x="3757613" y="1631950"/>
          <p14:tracePt t="14201" x="3798888" y="1631950"/>
          <p14:tracePt t="14209" x="3881438" y="1646238"/>
          <p14:tracePt t="14217" x="3922713" y="1658938"/>
          <p14:tracePt t="14225" x="4005263" y="1658938"/>
          <p14:tracePt t="14233" x="4059238" y="1658938"/>
          <p14:tracePt t="14241" x="4114800" y="1658938"/>
          <p14:tracePt t="14249" x="4210050" y="1658938"/>
          <p14:tracePt t="14257" x="4278313" y="1658938"/>
          <p14:tracePt t="14265" x="4402138" y="1658938"/>
          <p14:tracePt t="14273" x="4470400" y="1658938"/>
          <p14:tracePt t="14281" x="4621213" y="1658938"/>
          <p14:tracePt t="14289" x="4691063" y="1646238"/>
          <p14:tracePt t="14297" x="4772025" y="1646238"/>
          <p14:tracePt t="14305" x="4951413" y="1631950"/>
          <p14:tracePt t="14313" x="5032375" y="1631950"/>
          <p14:tracePt t="14321" x="5114925" y="1619250"/>
          <p14:tracePt t="14329" x="5280025" y="1619250"/>
          <p14:tracePt t="14338" x="5375275" y="1619250"/>
          <p14:tracePt t="14345" x="5457825" y="1619250"/>
          <p14:tracePt t="14355" x="5540375" y="1619250"/>
          <p14:tracePt t="14363" x="5705475" y="1619250"/>
          <p14:tracePt t="14370" x="5788025" y="1604963"/>
          <p14:tracePt t="14379" x="5856288" y="1604963"/>
          <p14:tracePt t="14387" x="5938838" y="1590675"/>
          <p14:tracePt t="14395" x="6089650" y="1549400"/>
          <p14:tracePt t="14405" x="6172200" y="1536700"/>
          <p14:tracePt t="14411" x="6240463" y="1522413"/>
          <p14:tracePt t="14419" x="6308725" y="1508125"/>
          <p14:tracePt t="14432" x="6376988" y="1495425"/>
          <p14:tracePt t="14437" x="6513513" y="1466850"/>
          <p14:tracePt t="14443" x="6596063" y="1454150"/>
          <p14:tracePt t="14451" x="6665913" y="1439863"/>
          <p14:tracePt t="14459" x="6734175" y="1439863"/>
          <p14:tracePt t="14467" x="6829425" y="1439863"/>
          <p14:tracePt t="14475" x="6911975" y="1427163"/>
          <p14:tracePt t="14483" x="7077075" y="1412875"/>
          <p14:tracePt t="14491" x="7145338" y="1398588"/>
          <p14:tracePt t="14499" x="7227888" y="1371600"/>
          <p14:tracePt t="14507" x="7281863" y="1357313"/>
          <p14:tracePt t="14515" x="7364413" y="1316038"/>
          <p14:tracePt t="14523" x="7391400" y="1289050"/>
          <p14:tracePt t="14531" x="7419975" y="1247775"/>
          <p14:tracePt t="14539" x="7432675" y="1235075"/>
          <p14:tracePt t="14549" x="7446963" y="1206500"/>
          <p14:tracePt t="14555" x="7461250" y="1179513"/>
          <p14:tracePt t="14563" x="7461250" y="1152525"/>
          <p14:tracePt t="14571" x="7461250" y="1123950"/>
          <p14:tracePt t="14579" x="7461250" y="1096963"/>
          <p14:tracePt t="14587" x="7446963" y="1069975"/>
          <p14:tracePt t="14595" x="7405688" y="1042988"/>
          <p14:tracePt t="14605" x="7350125" y="1014413"/>
          <p14:tracePt t="14611" x="7281863" y="987425"/>
          <p14:tracePt t="14619" x="7199313" y="960438"/>
          <p14:tracePt t="14629" x="7035800" y="919163"/>
          <p14:tracePt t="14637" x="6926263" y="904875"/>
          <p14:tracePt t="14645" x="6719888" y="892175"/>
          <p14:tracePt t="14653" x="6569075" y="877888"/>
          <p14:tracePt t="14661" x="6432550" y="863600"/>
          <p14:tracePt t="14670" x="6199188" y="850900"/>
          <p14:tracePt t="14677" x="6048375" y="850900"/>
          <p14:tracePt t="14685" x="5897563" y="850900"/>
          <p14:tracePt t="14693" x="5746750" y="850900"/>
          <p14:tracePt t="14701" x="5622925" y="836613"/>
          <p14:tracePt t="14709" x="5486400" y="836613"/>
          <p14:tracePt t="14717" x="5362575" y="836613"/>
          <p14:tracePt t="14725" x="5253038" y="822325"/>
          <p14:tracePt t="14733" x="5197475" y="822325"/>
          <p14:tracePt t="14741" x="5087938" y="822325"/>
          <p14:tracePt t="14749" x="4978400" y="822325"/>
          <p14:tracePt t="14757" x="4854575" y="822325"/>
          <p14:tracePt t="14765" x="4730750" y="822325"/>
          <p14:tracePt t="14773" x="4676775" y="809625"/>
          <p14:tracePt t="14780" x="4552950" y="809625"/>
          <p14:tracePt t="14788" x="4429125" y="809625"/>
          <p14:tracePt t="14796" x="4360863" y="809625"/>
          <p14:tracePt t="14805" x="4224338" y="809625"/>
          <p14:tracePt t="14813" x="4086225" y="809625"/>
          <p14:tracePt t="14822" x="4017963" y="809625"/>
          <p14:tracePt t="14828" x="3894138" y="809625"/>
          <p14:tracePt t="14837" x="3798888" y="809625"/>
          <p14:tracePt t="14845" x="3716338" y="822325"/>
          <p14:tracePt t="14853" x="3648075" y="836613"/>
          <p14:tracePt t="14861" x="3592513" y="836613"/>
          <p14:tracePt t="14869" x="3524250" y="850900"/>
          <p14:tracePt t="14877" x="3470275" y="850900"/>
          <p14:tracePt t="14885" x="3400425" y="863600"/>
          <p14:tracePt t="14893" x="3346450" y="863600"/>
          <p14:tracePt t="14901" x="3290888" y="877888"/>
          <p14:tracePt t="14909" x="3263900" y="877888"/>
          <p14:tracePt t="14919" x="3209925" y="892175"/>
          <p14:tracePt t="14925" x="3140075" y="892175"/>
          <p14:tracePt t="14933" x="3071813" y="904875"/>
          <p14:tracePt t="14944" x="3030538" y="919163"/>
          <p14:tracePt t="14951" x="2962275" y="933450"/>
          <p14:tracePt t="14961" x="2906713" y="960438"/>
          <p14:tracePt t="14970" x="2879725" y="973138"/>
          <p14:tracePt t="14975" x="2838450" y="1014413"/>
          <p14:tracePt t="14983" x="2811463" y="1028700"/>
          <p14:tracePt t="14992" x="2770188" y="1055688"/>
          <p14:tracePt t="14999" x="2755900" y="1084263"/>
          <p14:tracePt t="15007" x="2743200" y="1111250"/>
          <p14:tracePt t="15015" x="2728913" y="1152525"/>
          <p14:tracePt t="15022" x="2728913" y="1165225"/>
          <p14:tracePt t="15031" x="2716213" y="1193800"/>
          <p14:tracePt t="15039" x="2716213" y="1206500"/>
          <p14:tracePt t="15047" x="2716213" y="1220788"/>
          <p14:tracePt t="15055" x="2716213" y="1235075"/>
          <p14:tracePt t="15063" x="2716213" y="1262063"/>
          <p14:tracePt t="15071" x="2728913" y="1289050"/>
          <p14:tracePt t="15079" x="2743200" y="1303338"/>
          <p14:tracePt t="15087" x="2755900" y="1330325"/>
          <p14:tracePt t="15095" x="2797175" y="1371600"/>
          <p14:tracePt t="15105" x="2825750" y="1385888"/>
          <p14:tracePt t="15111" x="2852738" y="1412875"/>
          <p14:tracePt t="15120" x="2921000" y="1454150"/>
          <p14:tracePt t="15127" x="2947988" y="1481138"/>
          <p14:tracePt t="15135" x="2989263" y="1508125"/>
          <p14:tracePt t="15144" x="3086100" y="1549400"/>
          <p14:tracePt t="15151" x="3140075" y="1577975"/>
          <p14:tracePt t="15161" x="3263900" y="1631950"/>
          <p14:tracePt t="15167" x="3319463" y="1646238"/>
          <p14:tracePt t="15176" x="3441700" y="1700213"/>
          <p14:tracePt t="15183" x="3579813" y="1741488"/>
          <p14:tracePt t="15192" x="3648075" y="1755775"/>
          <p14:tracePt t="15199" x="3784600" y="1782763"/>
          <p14:tracePt t="15209" x="3854450" y="1797050"/>
          <p14:tracePt t="15217" x="3990975" y="1824038"/>
          <p14:tracePt t="15225" x="4059238" y="1838325"/>
          <p14:tracePt t="15233" x="4197350" y="1851025"/>
          <p14:tracePt t="15241" x="4278313" y="1865313"/>
          <p14:tracePt t="15249" x="4416425" y="1879600"/>
          <p14:tracePt t="15257" x="4498975" y="1879600"/>
          <p14:tracePt t="15265" x="4649788" y="1879600"/>
          <p14:tracePt t="15273" x="4718050" y="1879600"/>
          <p14:tracePt t="15281" x="4786313" y="1879600"/>
          <p14:tracePt t="15289" x="4910138" y="1865313"/>
          <p14:tracePt t="15297" x="5005388" y="1838325"/>
          <p14:tracePt t="15305" x="5046663" y="1838325"/>
          <p14:tracePt t="15313" x="5114925" y="1809750"/>
          <p14:tracePt t="15321" x="5184775" y="1797050"/>
          <p14:tracePt t="15329" x="5224463" y="1770063"/>
          <p14:tracePt t="15337" x="5265738" y="1755775"/>
          <p14:tracePt t="15345" x="5294313" y="1728788"/>
          <p14:tracePt t="15352" x="5321300" y="1714500"/>
          <p14:tracePt t="15364" x="5335588" y="1700213"/>
          <p14:tracePt t="15371" x="5362575" y="1687513"/>
          <p14:tracePt t="15379" x="5375275" y="1673225"/>
          <p14:tracePt t="15385" x="5389563" y="1658938"/>
          <p14:tracePt t="15395" x="5389563" y="1646238"/>
          <p14:tracePt t="15401" x="5403850" y="1631950"/>
          <p14:tracePt t="15409" x="5416550" y="1619250"/>
          <p14:tracePt t="15417" x="5430838" y="1619250"/>
          <p14:tracePt t="15426" x="5445125" y="1604963"/>
          <p14:tracePt t="15442" x="5457825" y="1590675"/>
          <p14:tracePt t="15449" x="5472113" y="1590675"/>
          <p14:tracePt t="15457" x="5472113" y="1577975"/>
          <p14:tracePt t="15465" x="5486400" y="1577975"/>
          <p14:tracePt t="15473" x="5499100" y="1563688"/>
          <p14:tracePt t="15481" x="5499100" y="1549400"/>
          <p14:tracePt t="15491" x="5513388" y="1536700"/>
          <p14:tracePt t="15497" x="5513388" y="1522413"/>
          <p14:tracePt t="15507" x="5526088" y="1508125"/>
          <p14:tracePt t="15515" x="5526088" y="1495425"/>
          <p14:tracePt t="15523" x="5526088" y="1466850"/>
          <p14:tracePt t="15531" x="5526088" y="1454150"/>
          <p14:tracePt t="15539" x="5526088" y="1439863"/>
          <p14:tracePt t="15547" x="5526088" y="1427163"/>
          <p14:tracePt t="15555" x="5526088" y="1412875"/>
          <p14:tracePt t="15563" x="5526088" y="1398588"/>
          <p14:tracePt t="15571" x="5526088" y="1385888"/>
          <p14:tracePt t="15580" x="5526088" y="1371600"/>
          <p14:tracePt t="15587" x="5513388" y="1371600"/>
          <p14:tracePt t="15595" x="5499100" y="1344613"/>
          <p14:tracePt t="15603" x="5486400" y="1344613"/>
          <p14:tracePt t="15611" x="5472113" y="1316038"/>
          <p14:tracePt t="15619" x="5445125" y="1316038"/>
          <p14:tracePt t="15629" x="5430838" y="1303338"/>
          <p14:tracePt t="15635" x="5389563" y="1276350"/>
          <p14:tracePt t="15643" x="5362575" y="1262063"/>
          <p14:tracePt t="15651" x="5280025" y="1235075"/>
          <p14:tracePt t="15661" x="5238750" y="1220788"/>
          <p14:tracePt t="15667" x="5184775" y="1206500"/>
          <p14:tracePt t="15677" x="5073650" y="1179513"/>
          <p14:tracePt t="15683" x="5019675" y="1165225"/>
          <p14:tracePt t="15691" x="4964113" y="1152525"/>
          <p14:tracePt t="15699" x="4854575" y="1138238"/>
          <p14:tracePt t="15707" x="4800600" y="1138238"/>
          <p14:tracePt t="15715" x="4745038" y="1138238"/>
          <p14:tracePt t="15723" x="4662488" y="1138238"/>
          <p14:tracePt t="15731" x="4635500" y="1138238"/>
          <p14:tracePt t="15739" x="4594225" y="1138238"/>
          <p14:tracePt t="15746" x="4525963" y="1138238"/>
          <p14:tracePt t="15755" x="4484688" y="1138238"/>
          <p14:tracePt t="15763" x="4457700" y="1138238"/>
          <p14:tracePt t="15771" x="4387850" y="1152525"/>
          <p14:tracePt t="15781" x="4348163" y="1152525"/>
          <p14:tracePt t="15787" x="4319588" y="1152525"/>
          <p14:tracePt t="15797" x="4251325" y="1179513"/>
          <p14:tracePt t="15805" x="4210050" y="1193800"/>
          <p14:tracePt t="15815" x="4156075" y="1206500"/>
          <p14:tracePt t="15821" x="4059238" y="1235075"/>
          <p14:tracePt t="15830" x="4005263" y="1247775"/>
          <p14:tracePt t="15837" x="3949700" y="1262063"/>
          <p14:tracePt t="15847" x="3854450" y="1289050"/>
          <p14:tracePt t="15852" x="3798888" y="1303338"/>
          <p14:tracePt t="15862" x="3757613" y="1316038"/>
          <p14:tracePt t="15869" x="3703638" y="1344613"/>
          <p14:tracePt t="15881" x="3675063" y="1357313"/>
          <p14:tracePt t="15886" x="3662363" y="1371600"/>
          <p14:tracePt t="15893" x="3633788" y="1385888"/>
          <p14:tracePt t="15901" x="3633788" y="1398588"/>
          <p14:tracePt t="15909" x="3621088" y="1412875"/>
          <p14:tracePt t="15917" x="3606800" y="1439863"/>
          <p14:tracePt t="15926" x="3606800" y="1466850"/>
          <p14:tracePt t="15933" x="3606800" y="1481138"/>
          <p14:tracePt t="15941" x="3606800" y="1522413"/>
          <p14:tracePt t="15949" x="3606800" y="1549400"/>
          <p14:tracePt t="15972" x="3606800" y="1590675"/>
          <p14:tracePt t="15974" x="3606800" y="1619250"/>
          <p14:tracePt t="15981" x="3606800" y="1631950"/>
          <p14:tracePt t="15989" x="3606800" y="1646238"/>
          <p14:tracePt t="15997" x="3606800" y="1658938"/>
          <p14:tracePt t="16005" x="3606800" y="1673225"/>
          <p14:tracePt t="16013" x="3633788" y="1714500"/>
          <p14:tracePt t="16021" x="3648075" y="1728788"/>
          <p14:tracePt t="16029" x="3675063" y="1741488"/>
          <p14:tracePt t="16037" x="3703638" y="1770063"/>
          <p14:tracePt t="16045" x="3743325" y="1797050"/>
          <p14:tracePt t="16053" x="3854450" y="1851025"/>
          <p14:tracePt t="16061" x="3922713" y="1865313"/>
          <p14:tracePt t="16071" x="3990975" y="1892300"/>
          <p14:tracePt t="16077" x="4086225" y="1906588"/>
          <p14:tracePt t="16087" x="4183063" y="1920875"/>
          <p14:tracePt t="16093" x="4387850" y="1947863"/>
          <p14:tracePt t="16104" x="4511675" y="1947863"/>
          <p14:tracePt t="16113" x="4621213" y="1962150"/>
          <p14:tracePt t="16119" x="4854575" y="1962150"/>
          <p14:tracePt t="16127" x="4978400" y="1962150"/>
          <p14:tracePt t="16135" x="5087938" y="1962150"/>
          <p14:tracePt t="16144" x="5307013" y="1947863"/>
          <p14:tracePt t="16151" x="5416550" y="1933575"/>
          <p14:tracePt t="16159" x="5581650" y="1892300"/>
          <p14:tracePt t="16167" x="5649913" y="1865313"/>
          <p14:tracePt t="16175" x="5773738" y="1809750"/>
          <p14:tracePt t="16183" x="5829300" y="1797050"/>
          <p14:tracePt t="16191" x="5897563" y="1755775"/>
          <p14:tracePt t="16199" x="5938838" y="1741488"/>
          <p14:tracePt t="16207" x="5965825" y="1714500"/>
          <p14:tracePt t="16218" x="5980113" y="1714500"/>
          <p14:tracePt t="16223" x="5980113" y="1700213"/>
          <p14:tracePt t="16328" x="0" y="0"/>
        </p14:tracePtLst>
        <p14:tracePtLst>
          <p14:tracePt t="19339" x="4691063" y="1522413"/>
          <p14:tracePt t="19343" x="4649788" y="1522413"/>
          <p14:tracePt t="19350" x="4594225" y="1522413"/>
          <p14:tracePt t="19358" x="4538663" y="1522413"/>
          <p14:tracePt t="19366" x="4484688" y="1522413"/>
          <p14:tracePt t="19373" x="4429125" y="1522413"/>
          <p14:tracePt t="19387" x="4375150" y="1522413"/>
          <p14:tracePt t="19398" x="4319588" y="1522413"/>
          <p14:tracePt t="19408" x="4292600" y="1522413"/>
          <p14:tracePt t="19418" x="4265613" y="1522413"/>
          <p14:tracePt t="19424" x="4251325" y="1522413"/>
          <p14:tracePt t="19440" x="4224338" y="1522413"/>
          <p14:tracePt t="19449" x="4210050" y="1522413"/>
          <p14:tracePt t="19456" x="4183063" y="1522413"/>
          <p14:tracePt t="19463" x="4156075" y="1522413"/>
          <p14:tracePt t="19473" x="4127500" y="1522413"/>
          <p14:tracePt t="19488" x="4073525" y="1522413"/>
          <p14:tracePt t="19495" x="4032250" y="1522413"/>
          <p14:tracePt t="19506" x="3976688" y="1522413"/>
          <p14:tracePt t="19511" x="3922713" y="1522413"/>
          <p14:tracePt t="19527" x="3854450" y="1522413"/>
          <p14:tracePt t="19535" x="3813175" y="1536700"/>
          <p14:tracePt t="19543" x="3771900" y="1536700"/>
          <p14:tracePt t="19551" x="3743325" y="1549400"/>
          <p14:tracePt t="19559" x="3730625" y="1549400"/>
          <p14:tracePt t="19567" x="3716338" y="1549400"/>
          <p14:tracePt t="19575" x="3703638" y="1549400"/>
          <p14:tracePt t="19585" x="3703638" y="1563688"/>
          <p14:tracePt t="19607" x="3689350" y="1563688"/>
          <p14:tracePt t="19617" x="3689350" y="1577975"/>
          <p14:tracePt t="19623" x="3675063" y="1590675"/>
          <p14:tracePt t="19633" x="3675063" y="1604963"/>
          <p14:tracePt t="19639" x="3662363" y="1619250"/>
          <p14:tracePt t="19650" x="3662363" y="1631950"/>
          <p14:tracePt t="19655" x="3648075" y="1646238"/>
          <p14:tracePt t="19663" x="3648075" y="1673225"/>
          <p14:tracePt t="19671" x="3633788" y="1700213"/>
          <p14:tracePt t="19682" x="3633788" y="1728788"/>
          <p14:tracePt t="19687" x="3633788" y="1741488"/>
          <p14:tracePt t="19697" x="3633788" y="1770063"/>
          <p14:tracePt t="19703" x="3633788" y="1782763"/>
          <p14:tracePt t="19713" x="3633788" y="1797050"/>
          <p14:tracePt t="19729" x="3633788" y="1809750"/>
          <p14:tracePt t="19745" x="3633788" y="1824038"/>
          <p14:tracePt t="19756" x="3633788" y="1838325"/>
          <p14:tracePt t="19761" x="3633788" y="1851025"/>
          <p14:tracePt t="19772" x="3633788" y="1865313"/>
          <p14:tracePt t="19777" x="3633788" y="1879600"/>
          <p14:tracePt t="19785" x="3648075" y="1892300"/>
          <p14:tracePt t="19793" x="3662363" y="1906588"/>
          <p14:tracePt t="19801" x="3689350" y="1933575"/>
          <p14:tracePt t="19809" x="3716338" y="1947863"/>
          <p14:tracePt t="19817" x="3730625" y="1962150"/>
          <p14:tracePt t="19825" x="3771900" y="1962150"/>
          <p14:tracePt t="19833" x="3825875" y="1974850"/>
          <p14:tracePt t="19841" x="3867150" y="1974850"/>
          <p14:tracePt t="19849" x="3894138" y="1974850"/>
          <p14:tracePt t="19857" x="3935413" y="1974850"/>
          <p14:tracePt t="19865" x="4005263" y="1974850"/>
          <p14:tracePt t="19873" x="4044950" y="1989138"/>
          <p14:tracePt t="19883" x="4086225" y="1989138"/>
          <p14:tracePt t="19889" x="4141788" y="1989138"/>
          <p14:tracePt t="19898" x="4251325" y="1989138"/>
          <p14:tracePt t="19905" x="4319588" y="1989138"/>
          <p14:tracePt t="19915" x="4387850" y="1989138"/>
          <p14:tracePt t="19921" x="4552950" y="1989138"/>
          <p14:tracePt t="19930" x="4649788" y="1989138"/>
          <p14:tracePt t="19937" x="4745038" y="1989138"/>
          <p14:tracePt t="19950" x="4854575" y="1989138"/>
          <p14:tracePt t="19953" x="5060950" y="1989138"/>
          <p14:tracePt t="19963" x="5170488" y="1989138"/>
          <p14:tracePt t="19970" x="5280025" y="1974850"/>
          <p14:tracePt t="19979" x="5486400" y="1974850"/>
          <p14:tracePt t="19988" x="5581650" y="1962150"/>
          <p14:tracePt t="19995" x="5773738" y="1962150"/>
          <p14:tracePt t="20008" x="5856288" y="1962150"/>
          <p14:tracePt t="20012" x="5951538" y="1962150"/>
          <p14:tracePt t="20021" x="6102350" y="1962150"/>
          <p14:tracePt t="20027" x="6184900" y="1962150"/>
          <p14:tracePt t="20035" x="6308725" y="1974850"/>
          <p14:tracePt t="20043" x="6376988" y="1974850"/>
          <p14:tracePt t="20051" x="6486525" y="1974850"/>
          <p14:tracePt t="20059" x="6542088" y="1974850"/>
          <p14:tracePt t="20070" x="6596063" y="1974850"/>
          <p14:tracePt t="20075" x="6705600" y="1989138"/>
          <p14:tracePt t="20085" x="6761163" y="1989138"/>
          <p14:tracePt t="20091" x="6870700" y="1989138"/>
          <p14:tracePt t="20099" x="6926263" y="1989138"/>
          <p14:tracePt t="20107" x="7035800" y="1989138"/>
          <p14:tracePt t="20116" x="7089775" y="1989138"/>
          <p14:tracePt t="20123" x="7131050" y="1989138"/>
          <p14:tracePt t="20131" x="7240588" y="1989138"/>
          <p14:tracePt t="20139" x="7296150" y="1989138"/>
          <p14:tracePt t="20148" x="7391400" y="1974850"/>
          <p14:tracePt t="20155" x="7446963" y="1974850"/>
          <p14:tracePt t="20163" x="7500938" y="1962150"/>
          <p14:tracePt t="20171" x="7597775" y="1962150"/>
          <p14:tracePt t="20179" x="7653338" y="1947863"/>
          <p14:tracePt t="20187" x="7748588" y="1947863"/>
          <p14:tracePt t="20195" x="7789863" y="1947863"/>
          <p14:tracePt t="20203" x="7885113" y="1933575"/>
          <p14:tracePt t="20211" x="7940675" y="1933575"/>
          <p14:tracePt t="20222" x="7981950" y="1933575"/>
          <p14:tracePt t="20239" x="8105775" y="1933575"/>
          <p14:tracePt t="20243" x="8186738" y="1933575"/>
          <p14:tracePt t="20257" x="8228013" y="1933575"/>
          <p14:tracePt t="20259" x="8310563" y="1933575"/>
          <p14:tracePt t="20271" x="8337550" y="1933575"/>
          <p14:tracePt t="20277" x="8378825" y="1933575"/>
          <p14:tracePt t="20285" x="8434388" y="1933575"/>
          <p14:tracePt t="20293" x="8461375" y="1933575"/>
          <p14:tracePt t="20301" x="8488363" y="1920875"/>
          <p14:tracePt t="20309" x="8543925" y="1906588"/>
          <p14:tracePt t="20318" x="8570913" y="1906588"/>
          <p14:tracePt t="20325" x="8599488" y="1906588"/>
          <p14:tracePt t="20333" x="8653463" y="1892300"/>
          <p14:tracePt t="20341" x="8667750" y="1879600"/>
          <p14:tracePt t="20349" x="8694738" y="1879600"/>
          <p14:tracePt t="20357" x="8721725" y="1865313"/>
          <p14:tracePt t="20365" x="8763000" y="1838325"/>
          <p14:tracePt t="20373" x="8791575" y="1838325"/>
          <p14:tracePt t="20381" x="8804275" y="1824038"/>
          <p14:tracePt t="20389" x="8831263" y="1809750"/>
          <p14:tracePt t="20397" x="8859838" y="1809750"/>
          <p14:tracePt t="20405" x="8913813" y="1797050"/>
          <p14:tracePt t="20413" x="8942388" y="1782763"/>
          <p14:tracePt t="20421" x="8969375" y="1782763"/>
          <p14:tracePt t="20429" x="8982075" y="1770063"/>
          <p14:tracePt t="20439" x="9010650" y="1770063"/>
          <p14:tracePt t="20445" x="9051925" y="1755775"/>
          <p14:tracePt t="20454" x="9064625" y="1741488"/>
          <p14:tracePt t="20461" x="9093200" y="1728788"/>
          <p14:tracePt t="20472" x="9105900" y="1728788"/>
          <p14:tracePt t="20479" x="9134475" y="1714500"/>
          <p14:tracePt t="20485" x="9147175" y="1700213"/>
          <p14:tracePt t="20493" x="9161463" y="1700213"/>
          <p14:tracePt t="20505" x="9174163" y="1687513"/>
          <p14:tracePt t="20517" x="9188450" y="1673225"/>
          <p14:tracePt t="20525" x="9202738" y="1673225"/>
          <p14:tracePt t="20541" x="9215438" y="1658938"/>
          <p14:tracePt t="20551" x="9229725" y="1658938"/>
          <p14:tracePt t="20559" x="9229725" y="1646238"/>
          <p14:tracePt t="20583" x="9229725" y="1631950"/>
          <p14:tracePt t="20591" x="9229725" y="1619250"/>
          <p14:tracePt t="20599" x="9229725" y="1604963"/>
          <p14:tracePt t="20607" x="9215438" y="1590675"/>
          <p14:tracePt t="20615" x="9188450" y="1577975"/>
          <p14:tracePt t="20623" x="9147175" y="1563688"/>
          <p14:tracePt t="20631" x="9105900" y="1549400"/>
          <p14:tracePt t="20641" x="9051925" y="1536700"/>
          <p14:tracePt t="20647" x="8982075" y="1536700"/>
          <p14:tracePt t="20655" x="8928100" y="1536700"/>
          <p14:tracePt t="20663" x="8818563" y="1536700"/>
          <p14:tracePt t="20672" x="8721725" y="1536700"/>
          <p14:tracePt t="20679" x="8640763" y="1536700"/>
          <p14:tracePt t="20687" x="8516938" y="1536700"/>
          <p14:tracePt t="20695" x="8393113" y="1536700"/>
          <p14:tracePt t="20707" x="8242300" y="1536700"/>
          <p14:tracePt t="20711" x="8132763" y="1536700"/>
          <p14:tracePt t="20720" x="7954963" y="1536700"/>
          <p14:tracePt t="20727" x="7816850" y="1522413"/>
          <p14:tracePt t="20735" x="7666038" y="1508125"/>
          <p14:tracePt t="20743" x="7419975" y="1495425"/>
          <p14:tracePt t="20751" x="7240588" y="1481138"/>
          <p14:tracePt t="20759" x="7062788" y="1481138"/>
          <p14:tracePt t="20767" x="6884988" y="1481138"/>
          <p14:tracePt t="20775" x="6719888" y="1481138"/>
          <p14:tracePt t="20783" x="6554788" y="1481138"/>
          <p14:tracePt t="20791" x="6418263" y="1481138"/>
          <p14:tracePt t="20799" x="6281738" y="1481138"/>
          <p14:tracePt t="20807" x="6157913" y="1495425"/>
          <p14:tracePt t="20817" x="6048375" y="1522413"/>
          <p14:tracePt t="20823" x="5938838" y="1536700"/>
          <p14:tracePt t="20834" x="5842000" y="1549400"/>
          <p14:tracePt t="20839" x="5788025" y="1563688"/>
          <p14:tracePt t="20849" x="5691188" y="1590675"/>
          <p14:tracePt t="20857" x="5595938" y="1604963"/>
          <p14:tracePt t="20865" x="5499100" y="1631950"/>
          <p14:tracePt t="20874" x="5457825" y="1631950"/>
          <p14:tracePt t="20881" x="5362575" y="1646238"/>
          <p14:tracePt t="20889" x="5265738" y="1646238"/>
          <p14:tracePt t="20897" x="5224463" y="1658938"/>
          <p14:tracePt t="20906" x="5143500" y="1658938"/>
          <p14:tracePt t="20913" x="5114925" y="1658938"/>
          <p14:tracePt t="20921" x="5046663" y="1658938"/>
          <p14:tracePt t="20929" x="5032375" y="1673225"/>
          <p14:tracePt t="20937" x="4992688" y="1673225"/>
          <p14:tracePt t="20945" x="4964113" y="1673225"/>
          <p14:tracePt t="20954" x="4951413" y="1687513"/>
          <p14:tracePt t="20961" x="4937125" y="1687513"/>
          <p14:tracePt t="20970" x="4922838" y="1687513"/>
          <p14:tracePt t="20985" x="4922838" y="1700213"/>
          <p14:tracePt t="21009" x="4910138" y="1714500"/>
          <p14:tracePt t="21035" x="4910138" y="1728788"/>
          <p14:tracePt t="21041" x="4910138" y="1741488"/>
          <p14:tracePt t="21055" x="4910138" y="1755775"/>
          <p14:tracePt t="21058" x="4910138" y="1770063"/>
          <p14:tracePt t="21065" x="4910138" y="1782763"/>
          <p14:tracePt t="21073" x="4922838" y="1809750"/>
          <p14:tracePt t="21081" x="4937125" y="1838325"/>
          <p14:tracePt t="21089" x="5005388" y="1879600"/>
          <p14:tracePt t="21097" x="5046663" y="1906588"/>
          <p14:tracePt t="21107" x="5114925" y="1920875"/>
          <p14:tracePt t="21113" x="5197475" y="1947863"/>
          <p14:tracePt t="21123" x="5294313" y="1974850"/>
          <p14:tracePt t="21131" x="5416550" y="1989138"/>
          <p14:tracePt t="21140" x="5622925" y="2030413"/>
          <p14:tracePt t="21147" x="5800725" y="2043113"/>
          <p14:tracePt t="21155" x="5897563" y="2057400"/>
          <p14:tracePt t="21165" x="6102350" y="2071688"/>
          <p14:tracePt t="21171" x="6308725" y="2098675"/>
          <p14:tracePt t="21179" x="6513513" y="2112963"/>
          <p14:tracePt t="21187" x="6734175" y="2125663"/>
          <p14:tracePt t="21195" x="6938963" y="2139950"/>
          <p14:tracePt t="21203" x="7048500" y="2152650"/>
          <p14:tracePt t="21211" x="7240588" y="2152650"/>
          <p14:tracePt t="21220" x="7419975" y="2166938"/>
          <p14:tracePt t="21227" x="7597775" y="2166938"/>
          <p14:tracePt t="21235" x="7680325" y="2166938"/>
          <p14:tracePt t="21243" x="7843838" y="2166938"/>
          <p14:tracePt t="21251" x="7926388" y="2166938"/>
          <p14:tracePt t="21259" x="8091488" y="2181225"/>
          <p14:tracePt t="21267" x="8256588" y="2193925"/>
          <p14:tracePt t="21275" x="8337550" y="2193925"/>
          <p14:tracePt t="21283" x="8502650" y="2193925"/>
          <p14:tracePt t="21293" x="8585200" y="2193925"/>
          <p14:tracePt t="21300" x="8736013" y="2193925"/>
          <p14:tracePt t="21307" x="8804275" y="2181225"/>
          <p14:tracePt t="21315" x="8913813" y="2181225"/>
          <p14:tracePt t="21324" x="8982075" y="2166938"/>
          <p14:tracePt t="21331" x="9037638" y="2166938"/>
          <p14:tracePt t="21339" x="9051925" y="2152650"/>
          <p14:tracePt t="21840" x="0" y="0"/>
        </p14:tracePtLst>
        <p14:tracePtLst>
          <p14:tracePt t="23545" x="5718175" y="2043113"/>
          <p14:tracePt t="23551" x="5691188" y="2043113"/>
          <p14:tracePt t="23559" x="5678488" y="2057400"/>
          <p14:tracePt t="23567" x="5649913" y="2057400"/>
          <p14:tracePt t="23576" x="5622925" y="2057400"/>
          <p14:tracePt t="23583" x="5581650" y="2071688"/>
          <p14:tracePt t="23591" x="5526088" y="2071688"/>
          <p14:tracePt t="23602" x="5430838" y="2071688"/>
          <p14:tracePt t="23607" x="5375275" y="2071688"/>
          <p14:tracePt t="23616" x="5265738" y="2071688"/>
          <p14:tracePt t="23625" x="5114925" y="2071688"/>
          <p14:tracePt t="23636" x="5019675" y="2071688"/>
          <p14:tracePt t="23641" x="4922838" y="2071688"/>
          <p14:tracePt t="23647" x="4813300" y="2071688"/>
          <p14:tracePt t="23657" x="4703763" y="2071688"/>
          <p14:tracePt t="23665" x="4608513" y="2071688"/>
          <p14:tracePt t="23673" x="4511675" y="2084388"/>
          <p14:tracePt t="23681" x="4416425" y="2098675"/>
          <p14:tracePt t="23689" x="4333875" y="2098675"/>
          <p14:tracePt t="23697" x="4251325" y="2112963"/>
          <p14:tracePt t="23705" x="4183063" y="2125663"/>
          <p14:tracePt t="23713" x="4114800" y="2139950"/>
          <p14:tracePt t="23723" x="4044950" y="2139950"/>
          <p14:tracePt t="23729" x="3976688" y="2152650"/>
          <p14:tracePt t="23739" x="3949700" y="2152650"/>
          <p14:tracePt t="23745" x="3894138" y="2166938"/>
          <p14:tracePt t="23756" x="3840163" y="2181225"/>
          <p14:tracePt t="23761" x="3813175" y="2181225"/>
          <p14:tracePt t="23769" x="3757613" y="2193925"/>
          <p14:tracePt t="23779" x="3703638" y="2193925"/>
          <p14:tracePt t="23786" x="3689350" y="2193925"/>
          <p14:tracePt t="23793" x="3633788" y="2208213"/>
          <p14:tracePt t="23804" x="3579813" y="2208213"/>
          <p14:tracePt t="23809" x="3565525" y="2222500"/>
          <p14:tracePt t="23820" x="3524250" y="2222500"/>
          <p14:tracePt t="23825" x="3497263" y="2222500"/>
          <p14:tracePt t="23836" x="3470275" y="2235200"/>
          <p14:tracePt t="23841" x="3455988" y="2235200"/>
          <p14:tracePt t="23850" x="3441700" y="2249488"/>
          <p14:tracePt t="23857" x="3429000" y="2249488"/>
          <p14:tracePt t="23873" x="3429000" y="2263775"/>
          <p14:tracePt t="23882" x="3414713" y="2263775"/>
          <p14:tracePt t="23889" x="3414713" y="2276475"/>
          <p14:tracePt t="23913" x="3414713" y="2290763"/>
          <p14:tracePt t="23929" x="3414713" y="2305050"/>
          <p14:tracePt t="23939" x="3414713" y="2317750"/>
          <p14:tracePt t="23955" x="3414713" y="2332038"/>
          <p14:tracePt t="23974" x="3441700" y="2373313"/>
          <p14:tracePt t="23979" x="3455988" y="2386013"/>
          <p14:tracePt t="23989" x="3482975" y="2414588"/>
          <p14:tracePt t="23995" x="3524250" y="2427288"/>
          <p14:tracePt t="24008" x="3551238" y="2455863"/>
          <p14:tracePt t="24012" x="3633788" y="2482850"/>
          <p14:tracePt t="24020" x="3716338" y="2495550"/>
          <p14:tracePt t="24027" x="3813175" y="2524125"/>
          <p14:tracePt t="24039" x="3922713" y="2536825"/>
          <p14:tracePt t="24043" x="3990975" y="2536825"/>
          <p14:tracePt t="24052" x="4127500" y="2565400"/>
          <p14:tracePt t="24059" x="4278313" y="2578100"/>
          <p14:tracePt t="24072" x="4429125" y="2578100"/>
          <p14:tracePt t="24075" x="4511675" y="2592388"/>
          <p14:tracePt t="24083" x="4676775" y="2592388"/>
          <p14:tracePt t="24091" x="4841875" y="2606675"/>
          <p14:tracePt t="24101" x="4937125" y="2606675"/>
          <p14:tracePt t="24107" x="5102225" y="2606675"/>
          <p14:tracePt t="24115" x="5253038" y="2606675"/>
          <p14:tracePt t="24123" x="5321300" y="2606675"/>
          <p14:tracePt t="24134" x="5457825" y="2606675"/>
          <p14:tracePt t="24139" x="5513388" y="2606675"/>
          <p14:tracePt t="24147" x="5637213" y="2606675"/>
          <p14:tracePt t="24155" x="5691188" y="2606675"/>
          <p14:tracePt t="24163" x="5788025" y="2592388"/>
          <p14:tracePt t="24171" x="5842000" y="2592388"/>
          <p14:tracePt t="24179" x="5938838" y="2592388"/>
          <p14:tracePt t="24188" x="5992813" y="2592388"/>
          <p14:tracePt t="24195" x="6102350" y="2592388"/>
          <p14:tracePt t="24205" x="6157913" y="2592388"/>
          <p14:tracePt t="24212" x="6211888" y="2606675"/>
          <p14:tracePt t="24223" x="6335713" y="2606675"/>
          <p14:tracePt t="24229" x="6391275" y="2606675"/>
          <p14:tracePt t="24243" x="6527800" y="2619375"/>
          <p14:tracePt t="24245" x="6610350" y="2619375"/>
          <p14:tracePt t="24255" x="6678613" y="2619375"/>
          <p14:tracePt t="24261" x="6843713" y="2619375"/>
          <p14:tracePt t="24272" x="6926263" y="2619375"/>
          <p14:tracePt t="24277" x="7007225" y="2619375"/>
          <p14:tracePt t="24285" x="7186613" y="2619375"/>
          <p14:tracePt t="24293" x="7269163" y="2619375"/>
          <p14:tracePt t="24304" x="7364413" y="2619375"/>
          <p14:tracePt t="24309" x="7446963" y="2619375"/>
          <p14:tracePt t="24317" x="7612063" y="2619375"/>
          <p14:tracePt t="24325" x="7693025" y="2619375"/>
          <p14:tracePt t="24333" x="7762875" y="2619375"/>
          <p14:tracePt t="24341" x="7831138" y="2619375"/>
          <p14:tracePt t="24350" x="7967663" y="2619375"/>
          <p14:tracePt t="24358" x="8035925" y="2619375"/>
          <p14:tracePt t="24365" x="8091488" y="2619375"/>
          <p14:tracePt t="24373" x="8159750" y="2619375"/>
          <p14:tracePt t="24381" x="8228013" y="2633663"/>
          <p14:tracePt t="24389" x="8351838" y="2633663"/>
          <p14:tracePt t="24397" x="8420100" y="2633663"/>
          <p14:tracePt t="24405" x="8488363" y="2633663"/>
          <p14:tracePt t="24413" x="8570913" y="2633663"/>
          <p14:tracePt t="24421" x="8640763" y="2633663"/>
          <p14:tracePt t="24429" x="8721725" y="2633663"/>
          <p14:tracePt t="24437" x="8791575" y="2633663"/>
          <p14:tracePt t="24445" x="8913813" y="2619375"/>
          <p14:tracePt t="24454" x="8955088" y="2606675"/>
          <p14:tracePt t="24461" x="9010650" y="2592388"/>
          <p14:tracePt t="24470" x="9037638" y="2592388"/>
          <p14:tracePt t="24477" x="9051925" y="2578100"/>
          <p14:tracePt t="24503" x="9064625" y="2578100"/>
          <p14:tracePt t="24511" x="9078913" y="2578100"/>
          <p14:tracePt t="24517" x="9093200" y="2578100"/>
          <p14:tracePt t="24527" x="9120188" y="2578100"/>
          <p14:tracePt t="24535" x="9161463" y="2578100"/>
          <p14:tracePt t="24543" x="9202738" y="2578100"/>
          <p14:tracePt t="24551" x="9297988" y="2578100"/>
          <p14:tracePt t="24559" x="9353550" y="2578100"/>
          <p14:tracePt t="24567" x="9421813" y="2578100"/>
          <p14:tracePt t="24575" x="9504363" y="2592388"/>
          <p14:tracePt t="24583" x="9572625" y="2592388"/>
          <p14:tracePt t="24591" x="9667875" y="2592388"/>
          <p14:tracePt t="24599" x="9723438" y="2592388"/>
          <p14:tracePt t="24607" x="9764713" y="2592388"/>
          <p14:tracePt t="24615" x="9791700" y="2578100"/>
          <p14:tracePt t="24623" x="9818688" y="2578100"/>
          <p14:tracePt t="24640" x="9874250" y="2565400"/>
          <p14:tracePt t="24647" x="9888538" y="2551113"/>
          <p14:tracePt t="24656" x="9901238" y="2551113"/>
          <p14:tracePt t="24663" x="9915525" y="2551113"/>
          <p14:tracePt t="24671" x="9915525" y="2536825"/>
          <p14:tracePt t="24679" x="9929813" y="2536825"/>
          <p14:tracePt t="24687" x="9956800" y="2524125"/>
          <p14:tracePt t="24705" x="9969500" y="2509838"/>
          <p14:tracePt t="24711" x="9983788" y="2509838"/>
          <p14:tracePt t="24719" x="9998075" y="2495550"/>
          <p14:tracePt t="24727" x="9998075" y="2482850"/>
          <p14:tracePt t="24735" x="10010775" y="2482850"/>
          <p14:tracePt t="24751" x="10010775" y="2468563"/>
          <p14:tracePt t="24759" x="10025063" y="2455863"/>
          <p14:tracePt t="24775" x="10039350" y="2441575"/>
          <p14:tracePt t="24785" x="10039350" y="2427288"/>
          <p14:tracePt t="24801" x="10052050" y="2427288"/>
          <p14:tracePt t="24809" x="10052050" y="2414588"/>
          <p14:tracePt t="24833" x="10052050" y="2400300"/>
          <p14:tracePt t="24841" x="10039350" y="2400300"/>
          <p14:tracePt t="24849" x="10010775" y="2386013"/>
          <p14:tracePt t="24858" x="9969500" y="2373313"/>
          <p14:tracePt t="24865" x="9901238" y="2344738"/>
          <p14:tracePt t="24873" x="9847263" y="2344738"/>
          <p14:tracePt t="24881" x="9791700" y="2332038"/>
          <p14:tracePt t="24890" x="9737725" y="2332038"/>
          <p14:tracePt t="24897" x="9682163" y="2317750"/>
          <p14:tracePt t="24905" x="9628188" y="2317750"/>
          <p14:tracePt t="24913" x="9531350" y="2317750"/>
          <p14:tracePt t="24921" x="9504363" y="2317750"/>
          <p14:tracePt t="24929" x="9436100" y="2317750"/>
          <p14:tracePt t="24937" x="9366250" y="2317750"/>
          <p14:tracePt t="24945" x="9285288" y="2317750"/>
          <p14:tracePt t="24954" x="9215438" y="2317750"/>
          <p14:tracePt t="24961" x="9134475" y="2317750"/>
          <p14:tracePt t="24972" x="9078913" y="2317750"/>
          <p14:tracePt t="24977" x="8982075" y="2317750"/>
          <p14:tracePt t="24985" x="8886825" y="2317750"/>
          <p14:tracePt t="24993" x="8777288" y="2317750"/>
          <p14:tracePt t="25001" x="8721725" y="2317750"/>
          <p14:tracePt t="25009" x="8599488" y="2317750"/>
          <p14:tracePt t="25017" x="8475663" y="2317750"/>
          <p14:tracePt t="25025" x="8407400" y="2317750"/>
          <p14:tracePt t="25033" x="8269288" y="2317750"/>
          <p14:tracePt t="25041" x="8201025" y="2317750"/>
          <p14:tracePt t="25049" x="8077200" y="2317750"/>
          <p14:tracePt t="25060" x="8008938" y="2317750"/>
          <p14:tracePt t="25065" x="7885113" y="2317750"/>
          <p14:tracePt t="25075" x="7816850" y="2317750"/>
          <p14:tracePt t="25083" x="7693025" y="2317750"/>
          <p14:tracePt t="25092" x="7624763" y="2317750"/>
          <p14:tracePt t="25099" x="7488238" y="2317750"/>
          <p14:tracePt t="25107" x="7419975" y="2317750"/>
          <p14:tracePt t="25115" x="7281863" y="2317750"/>
          <p14:tracePt t="25124" x="7213600" y="2317750"/>
          <p14:tracePt t="25131" x="7089775" y="2317750"/>
          <p14:tracePt t="25139" x="7035800" y="2317750"/>
          <p14:tracePt t="25147" x="6994525" y="2317750"/>
          <p14:tracePt t="25154" x="6897688" y="2305050"/>
          <p14:tracePt t="25163" x="6856413" y="2305050"/>
          <p14:tracePt t="25171" x="6829425" y="2305050"/>
          <p14:tracePt t="25179" x="6746875" y="2305050"/>
          <p14:tracePt t="25187" x="6705600" y="2305050"/>
          <p14:tracePt t="25195" x="6665913" y="2305050"/>
          <p14:tracePt t="25204" x="6583363" y="2305050"/>
          <p14:tracePt t="25211" x="6527800" y="2305050"/>
          <p14:tracePt t="25219" x="6486525" y="2305050"/>
          <p14:tracePt t="25227" x="6432550" y="2305050"/>
          <p14:tracePt t="25235" x="6323013" y="2317750"/>
          <p14:tracePt t="25243" x="6281738" y="2332038"/>
          <p14:tracePt t="25251" x="6226175" y="2332038"/>
          <p14:tracePt t="25259" x="6172200" y="2332038"/>
          <p14:tracePt t="25267" x="6130925" y="2332038"/>
          <p14:tracePt t="25275" x="6019800" y="2332038"/>
          <p14:tracePt t="25283" x="5965825" y="2332038"/>
          <p14:tracePt t="25293" x="5910263" y="2332038"/>
          <p14:tracePt t="25299" x="5868988" y="2332038"/>
          <p14:tracePt t="25307" x="5815013" y="2332038"/>
          <p14:tracePt t="25315" x="5705475" y="2332038"/>
          <p14:tracePt t="25324" x="5649913" y="2332038"/>
          <p14:tracePt t="25331" x="5608638" y="2332038"/>
          <p14:tracePt t="25339" x="5554663" y="2332038"/>
          <p14:tracePt t="25350" x="5499100" y="2332038"/>
          <p14:tracePt t="25357" x="5457825" y="2332038"/>
          <p14:tracePt t="25365" x="5403850" y="2332038"/>
          <p14:tracePt t="25373" x="5307013" y="2317750"/>
          <p14:tracePt t="25381" x="5253038" y="2317750"/>
          <p14:tracePt t="25389" x="5197475" y="2305050"/>
          <p14:tracePt t="25397" x="5143500" y="2290763"/>
          <p14:tracePt t="25405" x="5102225" y="2290763"/>
          <p14:tracePt t="25415" x="5046663" y="2276475"/>
          <p14:tracePt t="25421" x="4992688" y="2276475"/>
          <p14:tracePt t="25429" x="4951413" y="2276475"/>
          <p14:tracePt t="25437" x="4910138" y="2276475"/>
          <p14:tracePt t="25448" x="4868863" y="2276475"/>
          <p14:tracePt t="25454" x="4841875" y="2276475"/>
          <p14:tracePt t="25461" x="4800600" y="2276475"/>
          <p14:tracePt t="25469" x="4772025" y="2276475"/>
          <p14:tracePt t="25477" x="4745038" y="2276475"/>
          <p14:tracePt t="25485" x="4718050" y="2290763"/>
          <p14:tracePt t="25494" x="4691063" y="2290763"/>
          <p14:tracePt t="25501" x="4649788" y="2317750"/>
          <p14:tracePt t="25509" x="4621213" y="2317750"/>
          <p14:tracePt t="25519" x="4594225" y="2332038"/>
          <p14:tracePt t="25526" x="4567238" y="2344738"/>
          <p14:tracePt t="25535" x="4538663" y="2359025"/>
          <p14:tracePt t="25541" x="4511675" y="2373313"/>
          <p14:tracePt t="25549" x="4484688" y="2373313"/>
          <p14:tracePt t="25558" x="4470400" y="2386013"/>
          <p14:tracePt t="25565" x="4443413" y="2386013"/>
          <p14:tracePt t="25573" x="4429125" y="2400300"/>
          <p14:tracePt t="25581" x="4402138" y="2400300"/>
          <p14:tracePt t="25590" x="4387850" y="2400300"/>
          <p14:tracePt t="25597" x="4375150" y="2400300"/>
          <p14:tracePt t="25605" x="4360863" y="2400300"/>
          <p14:tracePt t="25622" x="4360863" y="2414588"/>
          <p14:tracePt t="25687" x="4348163" y="2414588"/>
          <p14:tracePt t="25695" x="4348163" y="2427288"/>
          <p14:tracePt t="25703" x="4348163" y="2441575"/>
          <p14:tracePt t="25719" x="4348163" y="2455863"/>
          <p14:tracePt t="25735" x="4348163" y="2468563"/>
          <p14:tracePt t="25759" x="4348163" y="2482850"/>
          <p14:tracePt t="25775" x="4348163" y="2495550"/>
          <p14:tracePt t="25783" x="4360863" y="2495550"/>
          <p14:tracePt t="25792" x="4375150" y="2509838"/>
          <p14:tracePt t="25799" x="4387850" y="2524125"/>
          <p14:tracePt t="25807" x="4416425" y="2524125"/>
          <p14:tracePt t="25815" x="4429125" y="2524125"/>
          <p14:tracePt t="25823" x="4470400" y="2536825"/>
          <p14:tracePt t="25833" x="4498975" y="2536825"/>
          <p14:tracePt t="25839" x="4552950" y="2551113"/>
          <p14:tracePt t="25847" x="4635500" y="2551113"/>
          <p14:tracePt t="25856" x="4676775" y="2551113"/>
          <p14:tracePt t="25865" x="4772025" y="2551113"/>
          <p14:tracePt t="25871" x="4813300" y="2565400"/>
          <p14:tracePt t="25879" x="4922838" y="2565400"/>
          <p14:tracePt t="25887" x="4978400" y="2578100"/>
          <p14:tracePt t="25895" x="5102225" y="2592388"/>
          <p14:tracePt t="25904" x="5170488" y="2592388"/>
          <p14:tracePt t="25914" x="5238750" y="2606675"/>
          <p14:tracePt t="25919" x="5375275" y="2633663"/>
          <p14:tracePt t="25931" x="5430838" y="2633663"/>
          <p14:tracePt t="25935" x="5567363" y="2660650"/>
          <p14:tracePt t="25954" x="5705475" y="2674938"/>
          <p14:tracePt t="25961" x="5856288" y="2674938"/>
          <p14:tracePt t="25969" x="5924550" y="2687638"/>
          <p14:tracePt t="25978" x="5992813" y="2687638"/>
          <p14:tracePt t="25985" x="6130925" y="2687638"/>
          <p14:tracePt t="25993" x="6184900" y="2687638"/>
          <p14:tracePt t="26001" x="6253163" y="2687638"/>
          <p14:tracePt t="26010" x="6362700" y="2687638"/>
          <p14:tracePt t="26017" x="6432550" y="2687638"/>
          <p14:tracePt t="26025" x="6486525" y="2687638"/>
          <p14:tracePt t="26033" x="6554788" y="2687638"/>
          <p14:tracePt t="26041" x="6678613" y="2674938"/>
          <p14:tracePt t="26049" x="6746875" y="2674938"/>
          <p14:tracePt t="26057" x="6816725" y="2674938"/>
          <p14:tracePt t="26065" x="6884988" y="2674938"/>
          <p14:tracePt t="26073" x="7007225" y="2674938"/>
          <p14:tracePt t="26081" x="7077075" y="2674938"/>
          <p14:tracePt t="26089" x="7145338" y="2674938"/>
          <p14:tracePt t="26097" x="7213600" y="2674938"/>
          <p14:tracePt t="26105" x="7269163" y="2674938"/>
          <p14:tracePt t="26113" x="7419975" y="2674938"/>
          <p14:tracePt t="26121" x="7488238" y="2674938"/>
          <p14:tracePt t="26129" x="7556500" y="2674938"/>
          <p14:tracePt t="26137" x="7639050" y="2674938"/>
          <p14:tracePt t="26145" x="7721600" y="2674938"/>
          <p14:tracePt t="26154" x="7789863" y="2674938"/>
          <p14:tracePt t="26161" x="7858125" y="2674938"/>
          <p14:tracePt t="26171" x="7994650" y="2687638"/>
          <p14:tracePt t="26177" x="8064500" y="2687638"/>
          <p14:tracePt t="26185" x="8132763" y="2687638"/>
          <p14:tracePt t="26193" x="8201025" y="2687638"/>
          <p14:tracePt t="26201" x="8269288" y="2687638"/>
          <p14:tracePt t="26214" x="8324850" y="2701925"/>
          <p14:tracePt t="26219" x="8378825" y="2701925"/>
          <p14:tracePt t="26227" x="8434388" y="2701925"/>
          <p14:tracePt t="26235" x="8488363" y="2701925"/>
          <p14:tracePt t="26244" x="8529638" y="2701925"/>
          <p14:tracePt t="26251" x="8570913" y="2701925"/>
          <p14:tracePt t="26259" x="8612188" y="2701925"/>
          <p14:tracePt t="26267" x="8653463" y="2701925"/>
          <p14:tracePt t="26276" x="8694738" y="2701925"/>
          <p14:tracePt t="26283" x="8721725" y="2701925"/>
          <p14:tracePt t="26291" x="8791575" y="2687638"/>
          <p14:tracePt t="26299" x="8818563" y="2674938"/>
          <p14:tracePt t="26307" x="8845550" y="2660650"/>
          <p14:tracePt t="26315" x="8872538" y="2660650"/>
          <p14:tracePt t="26323" x="8901113" y="2647950"/>
          <p14:tracePt t="26331" x="8942388" y="2647950"/>
          <p14:tracePt t="26339" x="8982075" y="2633663"/>
          <p14:tracePt t="26347" x="9023350" y="2633663"/>
          <p14:tracePt t="26356" x="9064625" y="2633663"/>
          <p14:tracePt t="26363" x="9120188" y="2633663"/>
          <p14:tracePt t="26371" x="9174163" y="2633663"/>
          <p14:tracePt t="26382" x="9229725" y="2633663"/>
          <p14:tracePt t="26387" x="9285288" y="2633663"/>
          <p14:tracePt t="26395" x="9353550" y="2647950"/>
          <p14:tracePt t="26404" x="9407525" y="2647950"/>
          <p14:tracePt t="26411" x="9448800" y="2647950"/>
          <p14:tracePt t="26419" x="9490075" y="2647950"/>
          <p14:tracePt t="26427" x="9517063" y="2647950"/>
          <p14:tracePt t="26435" x="9531350" y="2647950"/>
          <p14:tracePt t="26443" x="9545638" y="2647950"/>
          <p14:tracePt t="26491" x="9545638" y="2633663"/>
          <p14:tracePt t="26501" x="9558338" y="2633663"/>
          <p14:tracePt t="26598" x="9558338" y="2619375"/>
          <p14:tracePt t="26744" x="0" y="0"/>
        </p14:tracePtLst>
        <p14:tracePtLst>
          <p14:tracePt t="39889" x="10066338" y="3470275"/>
          <p14:tracePt t="39893" x="10010775" y="3455988"/>
          <p14:tracePt t="39903" x="9983788" y="3443288"/>
          <p14:tracePt t="39909" x="9942513" y="3429000"/>
          <p14:tracePt t="39917" x="9915525" y="3429000"/>
          <p14:tracePt t="39925" x="9859963" y="3414713"/>
          <p14:tracePt t="39933" x="9832975" y="3414713"/>
          <p14:tracePt t="39942" x="9779000" y="3414713"/>
          <p14:tracePt t="39950" x="9750425" y="3414713"/>
          <p14:tracePt t="39957" x="9696450" y="3414713"/>
          <p14:tracePt t="39974" x="9640888" y="3414713"/>
          <p14:tracePt t="39982" x="9586913" y="3414713"/>
          <p14:tracePt t="39991" x="9558338" y="3414713"/>
          <p14:tracePt t="39997" x="9475788" y="3414713"/>
          <p14:tracePt t="40008" x="9407525" y="3402013"/>
          <p14:tracePt t="40013" x="9312275" y="3387725"/>
          <p14:tracePt t="40024" x="9215438" y="3373438"/>
          <p14:tracePt t="40029" x="9120188" y="3360738"/>
          <p14:tracePt t="40037" x="9010650" y="3346450"/>
          <p14:tracePt t="40045" x="8942388" y="3333750"/>
          <p14:tracePt t="40053" x="8818563" y="3319463"/>
          <p14:tracePt t="40061" x="8694738" y="3305175"/>
          <p14:tracePt t="40072" x="8543925" y="3292475"/>
          <p14:tracePt t="40077" x="8475663" y="3292475"/>
          <p14:tracePt t="40085" x="8324850" y="3278188"/>
          <p14:tracePt t="40093" x="8147050" y="3278188"/>
          <p14:tracePt t="40105" x="8064500" y="3278188"/>
          <p14:tracePt t="40111" x="7899400" y="3278188"/>
          <p14:tracePt t="40117" x="7748588" y="3278188"/>
          <p14:tracePt t="40125" x="7666038" y="3278188"/>
          <p14:tracePt t="40136" x="7500938" y="3278188"/>
          <p14:tracePt t="40143" x="7419975" y="3278188"/>
          <p14:tracePt t="40151" x="7240588" y="3278188"/>
          <p14:tracePt t="40159" x="7145338" y="3278188"/>
          <p14:tracePt t="40167" x="6953250" y="3278188"/>
          <p14:tracePt t="40175" x="6856413" y="3278188"/>
          <p14:tracePt t="40183" x="6651625" y="3278188"/>
          <p14:tracePt t="40192" x="6527800" y="3278188"/>
          <p14:tracePt t="40199" x="6418263" y="3278188"/>
          <p14:tracePt t="40207" x="6172200" y="3278188"/>
          <p14:tracePt t="40215" x="6048375" y="3278188"/>
          <p14:tracePt t="40224" x="5800725" y="3278188"/>
          <p14:tracePt t="40231" x="5678488" y="3278188"/>
          <p14:tracePt t="40241" x="5472113" y="3305175"/>
          <p14:tracePt t="40247" x="5403850" y="3319463"/>
          <p14:tracePt t="40258" x="5280025" y="3333750"/>
          <p14:tracePt t="40263" x="5170488" y="3346450"/>
          <p14:tracePt t="40275" x="5114925" y="3360738"/>
          <p14:tracePt t="40279" x="5087938" y="3360738"/>
          <p14:tracePt t="40288" x="5060950" y="3360738"/>
          <p14:tracePt t="40295" x="5019675" y="3360738"/>
          <p14:tracePt t="40305" x="4978400" y="3360738"/>
          <p14:tracePt t="40311" x="4937125" y="3360738"/>
          <p14:tracePt t="40319" x="4881563" y="3360738"/>
          <p14:tracePt t="40327" x="4813300" y="3360738"/>
          <p14:tracePt t="40336" x="4745038" y="3373438"/>
          <p14:tracePt t="40343" x="4676775" y="3373438"/>
          <p14:tracePt t="40351" x="4608513" y="3387725"/>
          <p14:tracePt t="40359" x="4538663" y="3402013"/>
          <p14:tracePt t="40367" x="4484688" y="3414713"/>
          <p14:tracePt t="40375" x="4429125" y="3429000"/>
          <p14:tracePt t="40385" x="4348163" y="3455988"/>
          <p14:tracePt t="40391" x="4306888" y="3470275"/>
          <p14:tracePt t="40401" x="4265613" y="3511550"/>
          <p14:tracePt t="40412" x="4224338" y="3538538"/>
          <p14:tracePt t="40417" x="4183063" y="3565525"/>
          <p14:tracePt t="40426" x="4168775" y="3594100"/>
          <p14:tracePt t="40433" x="4156075" y="3635375"/>
          <p14:tracePt t="40444" x="4141788" y="3662363"/>
          <p14:tracePt t="40449" x="4127500" y="3689350"/>
          <p14:tracePt t="40458" x="4114800" y="3730625"/>
          <p14:tracePt t="40465" x="4114800" y="3757613"/>
          <p14:tracePt t="40473" x="4114800" y="3771900"/>
          <p14:tracePt t="40481" x="4100513" y="3786188"/>
          <p14:tracePt t="40492" x="4100513" y="3813175"/>
          <p14:tracePt t="40497" x="4100513" y="3840163"/>
          <p14:tracePt t="40506" x="4100513" y="3881438"/>
          <p14:tracePt t="40513" x="4100513" y="3922713"/>
          <p14:tracePt t="40523" x="4114800" y="3963988"/>
          <p14:tracePt t="40529" x="4114800" y="4005263"/>
          <p14:tracePt t="40537" x="4127500" y="4046538"/>
          <p14:tracePt t="40545" x="4141788" y="4087813"/>
          <p14:tracePt t="40553" x="4156075" y="4141788"/>
          <p14:tracePt t="40561" x="4168775" y="4156075"/>
          <p14:tracePt t="40569" x="4197350" y="4197350"/>
          <p14:tracePt t="40577" x="4210050" y="4238625"/>
          <p14:tracePt t="40586" x="4237038" y="4265613"/>
          <p14:tracePt t="40593" x="4251325" y="4279900"/>
          <p14:tracePt t="40601" x="4265613" y="4306888"/>
          <p14:tracePt t="40609" x="4292600" y="4333875"/>
          <p14:tracePt t="40617" x="4319588" y="4348163"/>
          <p14:tracePt t="40625" x="4348163" y="4389438"/>
          <p14:tracePt t="40633" x="4375150" y="4402138"/>
          <p14:tracePt t="40641" x="4416425" y="4443413"/>
          <p14:tracePt t="40649" x="4443413" y="4471988"/>
          <p14:tracePt t="40657" x="4498975" y="4525963"/>
          <p14:tracePt t="40665" x="4538663" y="4540250"/>
          <p14:tracePt t="40675" x="4594225" y="4594225"/>
          <p14:tracePt t="40683" x="4635500" y="4622800"/>
          <p14:tracePt t="40693" x="4718050" y="4676775"/>
          <p14:tracePt t="40699" x="4759325" y="4691063"/>
          <p14:tracePt t="40710" x="4854575" y="4745038"/>
          <p14:tracePt t="40715" x="4910138" y="4759325"/>
          <p14:tracePt t="40724" x="5019675" y="4800600"/>
          <p14:tracePt t="40731" x="5087938" y="4827588"/>
          <p14:tracePt t="40741" x="5143500" y="4841875"/>
          <p14:tracePt t="40747" x="5280025" y="4868863"/>
          <p14:tracePt t="40755" x="5348288" y="4883150"/>
          <p14:tracePt t="40763" x="5416550" y="4895850"/>
          <p14:tracePt t="40772" x="5581650" y="4924425"/>
          <p14:tracePt t="40779" x="5664200" y="4937125"/>
          <p14:tracePt t="40787" x="5746750" y="4951413"/>
          <p14:tracePt t="40795" x="5856288" y="4965700"/>
          <p14:tracePt t="40803" x="6075363" y="4992688"/>
          <p14:tracePt t="40811" x="6184900" y="5006975"/>
          <p14:tracePt t="40819" x="6308725" y="5019675"/>
          <p14:tracePt t="40827" x="6554788" y="5060950"/>
          <p14:tracePt t="40835" x="6678613" y="5087938"/>
          <p14:tracePt t="40843" x="6802438" y="5102225"/>
          <p14:tracePt t="40851" x="6911975" y="5129213"/>
          <p14:tracePt t="40859" x="7159625" y="5157788"/>
          <p14:tracePt t="40867" x="7269163" y="5184775"/>
          <p14:tracePt t="40875" x="7391400" y="5199063"/>
          <p14:tracePt t="40883" x="7515225" y="5211763"/>
          <p14:tracePt t="40891" x="7762875" y="5226050"/>
          <p14:tracePt t="40899" x="7885113" y="5238750"/>
          <p14:tracePt t="40907" x="8008938" y="5238750"/>
          <p14:tracePt t="40915" x="8132763" y="5238750"/>
          <p14:tracePt t="40926" x="8366125" y="5238750"/>
          <p14:tracePt t="40931" x="8475663" y="5238750"/>
          <p14:tracePt t="40940" x="8585200" y="5238750"/>
          <p14:tracePt t="40958" x="8913813" y="5211763"/>
          <p14:tracePt t="40963" x="9037638" y="5211763"/>
          <p14:tracePt t="40974" x="9147175" y="5199063"/>
          <p14:tracePt t="40981" x="9271000" y="5184775"/>
          <p14:tracePt t="40989" x="9490075" y="5157788"/>
          <p14:tracePt t="40997" x="9586913" y="5157788"/>
          <p14:tracePt t="41008" x="9655175" y="5143500"/>
          <p14:tracePt t="41013" x="9791700" y="5116513"/>
          <p14:tracePt t="41022" x="9859963" y="5102225"/>
          <p14:tracePt t="41029" x="9998075" y="5075238"/>
          <p14:tracePt t="41038" x="10066338" y="5060950"/>
          <p14:tracePt t="41045" x="10190163" y="5019675"/>
          <p14:tracePt t="41053" x="10258425" y="4992688"/>
          <p14:tracePt t="41061" x="10353675" y="4951413"/>
          <p14:tracePt t="41070" x="10394950" y="4924425"/>
          <p14:tracePt t="41077" x="10463213" y="4868863"/>
          <p14:tracePt t="41085" x="10491788" y="4841875"/>
          <p14:tracePt t="41093" x="10545763" y="4773613"/>
          <p14:tracePt t="41101" x="10560050" y="4745038"/>
          <p14:tracePt t="41109" x="10574338" y="4718050"/>
          <p14:tracePt t="41117" x="10574338" y="4676775"/>
          <p14:tracePt t="41125" x="10587038" y="4649788"/>
          <p14:tracePt t="41133" x="10587038" y="4622800"/>
          <p14:tracePt t="41141" x="10587038" y="4594225"/>
          <p14:tracePt t="41149" x="10587038" y="4552950"/>
          <p14:tracePt t="41157" x="10587038" y="4540250"/>
          <p14:tracePt t="41165" x="10587038" y="4525963"/>
          <p14:tracePt t="41173" x="10587038" y="4513263"/>
          <p14:tracePt t="41181" x="10587038" y="4498975"/>
          <p14:tracePt t="41189" x="10587038" y="4484688"/>
          <p14:tracePt t="41207" x="10587038" y="4471988"/>
          <p14:tracePt t="41213" x="10574338" y="4457700"/>
          <p14:tracePt t="41225" x="10560050" y="4443413"/>
          <p14:tracePt t="41229" x="10533063" y="4402138"/>
          <p14:tracePt t="41239" x="10504488" y="4375150"/>
          <p14:tracePt t="41245" x="10477500" y="4348163"/>
          <p14:tracePt t="41255" x="10450513" y="4321175"/>
          <p14:tracePt t="41261" x="10423525" y="4292600"/>
          <p14:tracePt t="41272" x="10409238" y="4279900"/>
          <p14:tracePt t="41279" x="10394950" y="4279900"/>
          <p14:tracePt t="41287" x="10394950" y="4265613"/>
          <p14:tracePt t="41343" x="10382250" y="4265613"/>
          <p14:tracePt t="41359" x="10367963" y="4265613"/>
          <p14:tracePt t="41367" x="10353675" y="4251325"/>
          <p14:tracePt t="41375" x="10326688" y="4238625"/>
          <p14:tracePt t="41383" x="10312400" y="4224338"/>
          <p14:tracePt t="41394" x="10272713" y="4210050"/>
          <p14:tracePt t="41399" x="10258425" y="4197350"/>
          <p14:tracePt t="41407" x="10217150" y="4170363"/>
          <p14:tracePt t="41409" x="0" y="0"/>
        </p14:tracePtLst>
        <p14:tracePtLst>
          <p14:tracePt t="43348" x="7432675" y="3798888"/>
          <p14:tracePt t="43352" x="7419975" y="3798888"/>
          <p14:tracePt t="43357" x="7405688" y="3813175"/>
          <p14:tracePt t="43365" x="7378700" y="3813175"/>
          <p14:tracePt t="43374" x="7350125" y="3827463"/>
          <p14:tracePt t="43381" x="7323138" y="3827463"/>
          <p14:tracePt t="43390" x="7296150" y="3840163"/>
          <p14:tracePt t="43397" x="7254875" y="3854450"/>
          <p14:tracePt t="43408" x="7213600" y="3854450"/>
          <p14:tracePt t="43415" x="7172325" y="3854450"/>
          <p14:tracePt t="43422" x="7118350" y="3854450"/>
          <p14:tracePt t="43429" x="7048500" y="3854450"/>
          <p14:tracePt t="43438" x="6994525" y="3854450"/>
          <p14:tracePt t="43453" x="6911975" y="3840163"/>
          <p14:tracePt t="43462" x="6829425" y="3840163"/>
          <p14:tracePt t="43474" x="6761163" y="3827463"/>
          <p14:tracePt t="43477" x="6610350" y="3827463"/>
          <p14:tracePt t="43488" x="6542088" y="3813175"/>
          <p14:tracePt t="43496" x="6473825" y="3813175"/>
          <p14:tracePt t="43503" x="6335713" y="3813175"/>
          <p14:tracePt t="43511" x="6267450" y="3813175"/>
          <p14:tracePt t="43520" x="6199188" y="3813175"/>
          <p14:tracePt t="43528" x="6075363" y="3813175"/>
          <p14:tracePt t="43536" x="6007100" y="3813175"/>
          <p14:tracePt t="43544" x="5938838" y="3813175"/>
          <p14:tracePt t="43552" x="5868988" y="3813175"/>
          <p14:tracePt t="43559" x="5746750" y="3813175"/>
          <p14:tracePt t="43567" x="5678488" y="3827463"/>
          <p14:tracePt t="43576" x="5608638" y="3827463"/>
          <p14:tracePt t="43583" x="5540375" y="3827463"/>
          <p14:tracePt t="43591" x="5416550" y="3827463"/>
          <p14:tracePt t="43599" x="5348288" y="3827463"/>
          <p14:tracePt t="43608" x="5280025" y="3827463"/>
          <p14:tracePt t="43615" x="5224463" y="3827463"/>
          <p14:tracePt t="43623" x="5170488" y="3827463"/>
          <p14:tracePt t="43631" x="5060950" y="3827463"/>
          <p14:tracePt t="43639" x="4992688" y="3827463"/>
          <p14:tracePt t="43647" x="4937125" y="3827463"/>
          <p14:tracePt t="43655" x="4881563" y="3840163"/>
          <p14:tracePt t="43663" x="4841875" y="3840163"/>
          <p14:tracePt t="43671" x="4800600" y="3840163"/>
          <p14:tracePt t="43679" x="4759325" y="3840163"/>
          <p14:tracePt t="43687" x="4718050" y="3840163"/>
          <p14:tracePt t="43695" x="4662488" y="3854450"/>
          <p14:tracePt t="43703" x="4635500" y="3854450"/>
          <p14:tracePt t="43711" x="4608513" y="3854450"/>
          <p14:tracePt t="43719" x="4579938" y="3854450"/>
          <p14:tracePt t="43727" x="4552950" y="3854450"/>
          <p14:tracePt t="43736" x="4525963" y="3854450"/>
          <p14:tracePt t="43745" x="4498975" y="3854450"/>
          <p14:tracePt t="43751" x="4457700" y="3854450"/>
          <p14:tracePt t="43761" x="4429125" y="3854450"/>
          <p14:tracePt t="43770" x="4402138" y="3854450"/>
          <p14:tracePt t="43777" x="4387850" y="3854450"/>
          <p14:tracePt t="43785" x="4360863" y="3854450"/>
          <p14:tracePt t="43793" x="4348163" y="3854450"/>
          <p14:tracePt t="43859" x="4333875" y="3867150"/>
          <p14:tracePt t="43865" x="4333875" y="3881438"/>
          <p14:tracePt t="43874" x="4333875" y="3895725"/>
          <p14:tracePt t="43881" x="4333875" y="3908425"/>
          <p14:tracePt t="43890" x="4333875" y="3937000"/>
          <p14:tracePt t="43897" x="4348163" y="3949700"/>
          <p14:tracePt t="43907" x="4375150" y="3963988"/>
          <p14:tracePt t="43913" x="4387850" y="3978275"/>
          <p14:tracePt t="43921" x="4416425" y="3990975"/>
          <p14:tracePt t="43929" x="4470400" y="3990975"/>
          <p14:tracePt t="43937" x="4498975" y="4005263"/>
          <p14:tracePt t="43945" x="4552950" y="4005263"/>
          <p14:tracePt t="43953" x="4621213" y="4005263"/>
          <p14:tracePt t="43961" x="4676775" y="4005263"/>
          <p14:tracePt t="43969" x="4772025" y="4005263"/>
          <p14:tracePt t="43977" x="4827588" y="4005263"/>
          <p14:tracePt t="43985" x="4951413" y="4019550"/>
          <p14:tracePt t="43993" x="5005388" y="4019550"/>
          <p14:tracePt t="44001" x="5129213" y="4032250"/>
          <p14:tracePt t="44009" x="5197475" y="4032250"/>
          <p14:tracePt t="44017" x="5265738" y="4046538"/>
          <p14:tracePt t="44025" x="5389563" y="4046538"/>
          <p14:tracePt t="44033" x="5472113" y="4059238"/>
          <p14:tracePt t="44041" x="5608638" y="4073525"/>
          <p14:tracePt t="44059" x="5815013" y="4100513"/>
          <p14:tracePt t="44074" x="5868988" y="4100513"/>
          <p14:tracePt t="44075" x="5938838" y="4100513"/>
          <p14:tracePt t="44083" x="6075363" y="4100513"/>
          <p14:tracePt t="44091" x="6157913" y="4100513"/>
          <p14:tracePt t="44099" x="6226175" y="4100513"/>
          <p14:tracePt t="44107" x="6391275" y="4087813"/>
          <p14:tracePt t="44115" x="6473825" y="4073525"/>
          <p14:tracePt t="44124" x="6554788" y="4059238"/>
          <p14:tracePt t="44131" x="6651625" y="4059238"/>
          <p14:tracePt t="44139" x="6816725" y="4032250"/>
          <p14:tracePt t="44147" x="6897688" y="4032250"/>
          <p14:tracePt t="44155" x="6980238" y="4019550"/>
          <p14:tracePt t="44163" x="7062788" y="4019550"/>
          <p14:tracePt t="44171" x="7186613" y="4019550"/>
          <p14:tracePt t="44179" x="7227888" y="4019550"/>
          <p14:tracePt t="44187" x="7281863" y="4019550"/>
          <p14:tracePt t="44195" x="7323138" y="4019550"/>
          <p14:tracePt t="44203" x="7337425" y="4005263"/>
          <p14:tracePt t="44267" x="7337425" y="3990975"/>
          <p14:tracePt t="44283" x="7350125" y="3990975"/>
          <p14:tracePt t="44291" x="7350125" y="3978275"/>
          <p14:tracePt t="44299" x="7364413" y="3963988"/>
          <p14:tracePt t="44327" x="7364413" y="3949700"/>
          <p14:tracePt t="44333" x="7364413" y="3937000"/>
          <p14:tracePt t="44341" x="7364413" y="3922713"/>
          <p14:tracePt t="44349" x="7350125" y="3908425"/>
          <p14:tracePt t="44357" x="7337425" y="3895725"/>
          <p14:tracePt t="44365" x="7310438" y="3867150"/>
          <p14:tracePt t="44373" x="7269163" y="3854450"/>
          <p14:tracePt t="44381" x="7227888" y="3840163"/>
          <p14:tracePt t="44389" x="7172325" y="3827463"/>
          <p14:tracePt t="44397" x="7118350" y="3827463"/>
          <p14:tracePt t="44406" x="7048500" y="3813175"/>
          <p14:tracePt t="44413" x="6994525" y="3813175"/>
          <p14:tracePt t="44421" x="6938963" y="3798888"/>
          <p14:tracePt t="44429" x="6884988" y="3798888"/>
          <p14:tracePt t="44437" x="6843713" y="3798888"/>
          <p14:tracePt t="44445" x="6761163" y="3786188"/>
          <p14:tracePt t="44453" x="6705600" y="3786188"/>
          <p14:tracePt t="44461" x="6610350" y="3771900"/>
          <p14:tracePt t="44469" x="6542088" y="3771900"/>
          <p14:tracePt t="44477" x="6432550" y="3757613"/>
          <p14:tracePt t="44485" x="6335713" y="3744913"/>
          <p14:tracePt t="44493" x="6253163" y="3744913"/>
          <p14:tracePt t="44501" x="6172200" y="3730625"/>
          <p14:tracePt t="44509" x="6075363" y="3730625"/>
          <p14:tracePt t="44517" x="5938838" y="3730625"/>
          <p14:tracePt t="44525" x="5856288" y="3730625"/>
          <p14:tracePt t="44533" x="5773738" y="3730625"/>
          <p14:tracePt t="44541" x="5678488" y="3730625"/>
          <p14:tracePt t="44549" x="5637213" y="3730625"/>
          <p14:tracePt t="44557" x="5540375" y="3730625"/>
          <p14:tracePt t="44565" x="5457825" y="3744913"/>
          <p14:tracePt t="44573" x="5362575" y="3744913"/>
          <p14:tracePt t="44581" x="5265738" y="3744913"/>
          <p14:tracePt t="44589" x="5170488" y="3744913"/>
          <p14:tracePt t="44597" x="5114925" y="3744913"/>
          <p14:tracePt t="44607" x="5019675" y="3744913"/>
          <p14:tracePt t="44613" x="4922838" y="3744913"/>
          <p14:tracePt t="44623" x="4868863" y="3744913"/>
          <p14:tracePt t="44631" x="4786313" y="3744913"/>
          <p14:tracePt t="44639" x="4703763" y="3744913"/>
          <p14:tracePt t="44647" x="4662488" y="3744913"/>
          <p14:tracePt t="44656" x="4594225" y="3744913"/>
          <p14:tracePt t="44663" x="4538663" y="3744913"/>
          <p14:tracePt t="44671" x="4511675" y="3744913"/>
          <p14:tracePt t="44679" x="4443413" y="3744913"/>
          <p14:tracePt t="44687" x="4416425" y="3744913"/>
          <p14:tracePt t="44695" x="4360863" y="3757613"/>
          <p14:tracePt t="44703" x="4333875" y="3757613"/>
          <p14:tracePt t="44711" x="4278313" y="3786188"/>
          <p14:tracePt t="44719" x="4251325" y="3798888"/>
          <p14:tracePt t="44727" x="4224338" y="3798888"/>
          <p14:tracePt t="44735" x="4183063" y="3827463"/>
          <p14:tracePt t="44743" x="4168775" y="3827463"/>
          <p14:tracePt t="44751" x="4156075" y="3840163"/>
          <p14:tracePt t="44759" x="4156075" y="3854450"/>
          <p14:tracePt t="44767" x="4141788" y="3854450"/>
          <p14:tracePt t="44775" x="4141788" y="3867150"/>
          <p14:tracePt t="44807" x="4141788" y="3881438"/>
          <p14:tracePt t="44837" x="4141788" y="3908425"/>
          <p14:tracePt t="44847" x="4156075" y="3922713"/>
          <p14:tracePt t="44857" x="4168775" y="3937000"/>
          <p14:tracePt t="44863" x="4183063" y="3937000"/>
          <p14:tracePt t="44871" x="4210050" y="3949700"/>
          <p14:tracePt t="44879" x="4237038" y="3963988"/>
          <p14:tracePt t="44888" x="4319588" y="3990975"/>
          <p14:tracePt t="44897" x="4375150" y="3990975"/>
          <p14:tracePt t="44904" x="4457700" y="4005263"/>
          <p14:tracePt t="44913" x="4511675" y="4019550"/>
          <p14:tracePt t="44921" x="4608513" y="4019550"/>
          <p14:tracePt t="44929" x="4730750" y="4032250"/>
          <p14:tracePt t="44937" x="4868863" y="4046538"/>
          <p14:tracePt t="44945" x="4951413" y="4046538"/>
          <p14:tracePt t="44959" x="5129213" y="4059238"/>
          <p14:tracePt t="44961" x="5211763" y="4059238"/>
          <p14:tracePt t="44969" x="5389563" y="4059238"/>
          <p14:tracePt t="44977" x="5567363" y="4059238"/>
          <p14:tracePt t="44985" x="5649913" y="4059238"/>
          <p14:tracePt t="44993" x="5815013" y="4059238"/>
          <p14:tracePt t="45001" x="5897563" y="4059238"/>
          <p14:tracePt t="45009" x="6061075" y="4059238"/>
          <p14:tracePt t="45017" x="6130925" y="4059238"/>
          <p14:tracePt t="45025" x="6267450" y="4046538"/>
          <p14:tracePt t="45033" x="6335713" y="4046538"/>
          <p14:tracePt t="45041" x="6473825" y="4032250"/>
          <p14:tracePt t="45049" x="6542088" y="4032250"/>
          <p14:tracePt t="45059" x="6596063" y="4032250"/>
          <p14:tracePt t="45065" x="6719888" y="4032250"/>
          <p14:tracePt t="45073" x="6788150" y="4032250"/>
          <p14:tracePt t="45081" x="6911975" y="4032250"/>
          <p14:tracePt t="45091" x="6967538" y="4032250"/>
          <p14:tracePt t="45097" x="7021513" y="4032250"/>
          <p14:tracePt t="45105" x="7118350" y="4032250"/>
          <p14:tracePt t="45113" x="7159625" y="4019550"/>
          <p14:tracePt t="45123" x="7199313" y="4019550"/>
          <p14:tracePt t="45129" x="7227888" y="4005263"/>
          <p14:tracePt t="45137" x="7240588" y="3990975"/>
          <p14:tracePt t="45145" x="7254875" y="3990975"/>
          <p14:tracePt t="45153" x="7269163" y="3978275"/>
          <p14:tracePt t="45169" x="7281863" y="3978275"/>
          <p14:tracePt t="45177" x="7281863" y="3963988"/>
          <p14:tracePt t="45185" x="7296150" y="3963988"/>
          <p14:tracePt t="45193" x="7296150" y="3949700"/>
          <p14:tracePt t="45203" x="7310438" y="3949700"/>
          <p14:tracePt t="45211" x="7310438" y="3937000"/>
          <p14:tracePt t="45219" x="7323138" y="3937000"/>
          <p14:tracePt t="45470" x="0" y="0"/>
        </p14:tracePtLst>
        <p14:tracePtLst>
          <p14:tracePt t="50772" x="6870700" y="795338"/>
          <p14:tracePt t="50777" x="6856413" y="795338"/>
          <p14:tracePt t="50781" x="6843713" y="795338"/>
          <p14:tracePt t="50790" x="6829425" y="795338"/>
          <p14:tracePt t="50797" x="6788150" y="795338"/>
          <p14:tracePt t="50806" x="6734175" y="795338"/>
          <p14:tracePt t="50813" x="6678613" y="795338"/>
          <p14:tracePt t="50821" x="6610350" y="809625"/>
          <p14:tracePt t="50835" x="6569075" y="809625"/>
          <p14:tracePt t="50837" x="6473825" y="809625"/>
          <p14:tracePt t="50848" x="6403975" y="809625"/>
          <p14:tracePt t="50853" x="6308725" y="809625"/>
          <p14:tracePt t="50866" x="6240463" y="809625"/>
          <p14:tracePt t="50871" x="6172200" y="809625"/>
          <p14:tracePt t="50880" x="6075363" y="809625"/>
          <p14:tracePt t="50887" x="6007100" y="809625"/>
          <p14:tracePt t="50897" x="5938838" y="809625"/>
          <p14:tracePt t="50903" x="5868988" y="809625"/>
          <p14:tracePt t="50911" x="5800725" y="809625"/>
          <p14:tracePt t="50919" x="5732463" y="809625"/>
          <p14:tracePt t="50929" x="5649913" y="809625"/>
          <p14:tracePt t="50935" x="5567363" y="809625"/>
          <p14:tracePt t="50943" x="5472113" y="795338"/>
          <p14:tracePt t="50951" x="5362575" y="781050"/>
          <p14:tracePt t="50961" x="5265738" y="768350"/>
          <p14:tracePt t="50967" x="5211763" y="768350"/>
          <p14:tracePt t="50976" x="5087938" y="754063"/>
          <p14:tracePt t="50983" x="4978400" y="741363"/>
          <p14:tracePt t="50993" x="4854575" y="741363"/>
          <p14:tracePt t="50999" x="4800600" y="741363"/>
          <p14:tracePt t="51008" x="4703763" y="741363"/>
          <p14:tracePt t="51015" x="4608513" y="741363"/>
          <p14:tracePt t="51025" x="4552950" y="741363"/>
          <p14:tracePt t="51033" x="4498975" y="741363"/>
          <p14:tracePt t="51040" x="4470400" y="754063"/>
          <p14:tracePt t="51047" x="4429125" y="768350"/>
          <p14:tracePt t="51055" x="4402138" y="781050"/>
          <p14:tracePt t="51067" x="4375150" y="795338"/>
          <p14:tracePt t="51071" x="4348163" y="809625"/>
          <p14:tracePt t="51079" x="4319588" y="822325"/>
          <p14:tracePt t="51087" x="4306888" y="836613"/>
          <p14:tracePt t="51098" x="4265613" y="863600"/>
          <p14:tracePt t="51103" x="4224338" y="877888"/>
          <p14:tracePt t="51111" x="4183063" y="892175"/>
          <p14:tracePt t="51119" x="4168775" y="904875"/>
          <p14:tracePt t="51130" x="4127500" y="919163"/>
          <p14:tracePt t="51135" x="4073525" y="946150"/>
          <p14:tracePt t="51145" x="4059238" y="946150"/>
          <p14:tracePt t="51153" x="4017963" y="960438"/>
          <p14:tracePt t="51161" x="3976688" y="973138"/>
          <p14:tracePt t="51169" x="3949700" y="987425"/>
          <p14:tracePt t="51177" x="3922713" y="1001713"/>
          <p14:tracePt t="51185" x="3908425" y="1001713"/>
          <p14:tracePt t="51194" x="3894138" y="1014413"/>
          <p14:tracePt t="51201" x="3881438" y="1014413"/>
          <p14:tracePt t="51209" x="3881438" y="1028700"/>
          <p14:tracePt t="51225" x="3881438" y="1042988"/>
          <p14:tracePt t="51242" x="3881438" y="1055688"/>
          <p14:tracePt t="51250" x="3881438" y="1069975"/>
          <p14:tracePt t="51260" x="3881438" y="1084263"/>
          <p14:tracePt t="51274" x="3867150" y="1084263"/>
          <p14:tracePt t="51281" x="3867150" y="1096963"/>
          <p14:tracePt t="51290" x="3867150" y="1111250"/>
          <p14:tracePt t="51305" x="3867150" y="1123950"/>
          <p14:tracePt t="51313" x="3867150" y="1138238"/>
          <p14:tracePt t="51321" x="3867150" y="1152525"/>
          <p14:tracePt t="51332" x="3881438" y="1152525"/>
          <p14:tracePt t="51337" x="3881438" y="1165225"/>
          <p14:tracePt t="51345" x="3881438" y="1179513"/>
          <p14:tracePt t="51353" x="3894138" y="1193800"/>
          <p14:tracePt t="51365" x="3894138" y="1206500"/>
          <p14:tracePt t="51379" x="3908425" y="1220788"/>
          <p14:tracePt t="51396" x="3908425" y="1235075"/>
          <p14:tracePt t="51475" x="3922713" y="1235075"/>
          <p14:tracePt t="51501" x="3922713" y="1247775"/>
          <p14:tracePt t="51515" x="3935413" y="1247775"/>
          <p14:tracePt t="51531" x="3935413" y="1262063"/>
          <p14:tracePt t="51540" x="3949700" y="1262063"/>
          <p14:tracePt t="51547" x="3963988" y="1276350"/>
          <p14:tracePt t="51556" x="3976688" y="1289050"/>
          <p14:tracePt t="51563" x="3990975" y="1303338"/>
          <p14:tracePt t="51571" x="4005263" y="1316038"/>
          <p14:tracePt t="51579" x="4017963" y="1316038"/>
          <p14:tracePt t="51587" x="4032250" y="1330325"/>
          <p14:tracePt t="51595" x="4059238" y="1344613"/>
          <p14:tracePt t="51603" x="4100513" y="1371600"/>
          <p14:tracePt t="51613" x="4127500" y="1385888"/>
          <p14:tracePt t="51624" x="4156075" y="1385888"/>
          <p14:tracePt t="51630" x="4197350" y="1398588"/>
          <p14:tracePt t="51635" x="4224338" y="1398588"/>
          <p14:tracePt t="51643" x="4237038" y="1398588"/>
          <p14:tracePt t="51653" x="4265613" y="1398588"/>
          <p14:tracePt t="51659" x="4278313" y="1398588"/>
          <p14:tracePt t="51667" x="4348163" y="1412875"/>
          <p14:tracePt t="51675" x="4387850" y="1412875"/>
          <p14:tracePt t="51685" x="4429125" y="1412875"/>
          <p14:tracePt t="51693" x="4470400" y="1412875"/>
          <p14:tracePt t="51701" x="4511675" y="1427163"/>
          <p14:tracePt t="51708" x="4608513" y="1427163"/>
          <p14:tracePt t="51717" x="4649788" y="1427163"/>
          <p14:tracePt t="51725" x="4703763" y="1439863"/>
          <p14:tracePt t="51733" x="4759325" y="1439863"/>
          <p14:tracePt t="51742" x="4827588" y="1454150"/>
          <p14:tracePt t="51749" x="4881563" y="1466850"/>
          <p14:tracePt t="51759" x="4951413" y="1466850"/>
          <p14:tracePt t="51765" x="5073650" y="1481138"/>
          <p14:tracePt t="51775" x="5143500" y="1495425"/>
          <p14:tracePt t="51781" x="5211763" y="1495425"/>
          <p14:tracePt t="51791" x="5280025" y="1495425"/>
          <p14:tracePt t="51797" x="5362575" y="1508125"/>
          <p14:tracePt t="51805" x="5430838" y="1508125"/>
          <p14:tracePt t="51813" x="5513388" y="1508125"/>
          <p14:tracePt t="51821" x="5595938" y="1508125"/>
          <p14:tracePt t="51829" x="5691188" y="1508125"/>
          <p14:tracePt t="51837" x="5773738" y="1508125"/>
          <p14:tracePt t="51845" x="5856288" y="1508125"/>
          <p14:tracePt t="51853" x="5938838" y="1508125"/>
          <p14:tracePt t="51861" x="6019800" y="1508125"/>
          <p14:tracePt t="51869" x="6102350" y="1508125"/>
          <p14:tracePt t="51877" x="6172200" y="1508125"/>
          <p14:tracePt t="51886" x="6253163" y="1508125"/>
          <p14:tracePt t="51894" x="6323013" y="1508125"/>
          <p14:tracePt t="51901" x="6391275" y="1508125"/>
          <p14:tracePt t="51909" x="6459538" y="1508125"/>
          <p14:tracePt t="51918" x="6527800" y="1508125"/>
          <p14:tracePt t="51926" x="6596063" y="1508125"/>
          <p14:tracePt t="51933" x="6678613" y="1508125"/>
          <p14:tracePt t="51942" x="6761163" y="1495425"/>
          <p14:tracePt t="51960" x="6938963" y="1495425"/>
          <p14:tracePt t="51965" x="7035800" y="1495425"/>
          <p14:tracePt t="51975" x="7131050" y="1495425"/>
          <p14:tracePt t="51982" x="7227888" y="1495425"/>
          <p14:tracePt t="51991" x="7310438" y="1495425"/>
          <p14:tracePt t="51997" x="7405688" y="1495425"/>
          <p14:tracePt t="52008" x="7488238" y="1495425"/>
          <p14:tracePt t="52015" x="7570788" y="1495425"/>
          <p14:tracePt t="52024" x="7653338" y="1495425"/>
          <p14:tracePt t="52031" x="7721600" y="1495425"/>
          <p14:tracePt t="52041" x="7789863" y="1495425"/>
          <p14:tracePt t="52047" x="7858125" y="1495425"/>
          <p14:tracePt t="52055" x="7926388" y="1495425"/>
          <p14:tracePt t="52063" x="7981950" y="1495425"/>
          <p14:tracePt t="52071" x="8050213" y="1495425"/>
          <p14:tracePt t="52079" x="8118475" y="1495425"/>
          <p14:tracePt t="52087" x="8174038" y="1495425"/>
          <p14:tracePt t="52095" x="8228013" y="1495425"/>
          <p14:tracePt t="52103" x="8283575" y="1481138"/>
          <p14:tracePt t="52111" x="8337550" y="1481138"/>
          <p14:tracePt t="52119" x="8393113" y="1466850"/>
          <p14:tracePt t="52127" x="8461375" y="1454150"/>
          <p14:tracePt t="52143" x="8516938" y="1439863"/>
          <p14:tracePt t="52151" x="8570913" y="1439863"/>
          <p14:tracePt t="52160" x="8626475" y="1427163"/>
          <p14:tracePt t="52167" x="8680450" y="1427163"/>
          <p14:tracePt t="52176" x="8721725" y="1412875"/>
          <p14:tracePt t="52183" x="8777288" y="1412875"/>
          <p14:tracePt t="52191" x="8818563" y="1398588"/>
          <p14:tracePt t="52208" x="8845550" y="1398588"/>
          <p14:tracePt t="52215" x="8872538" y="1385888"/>
          <p14:tracePt t="52224" x="8913813" y="1385888"/>
          <p14:tracePt t="52231" x="8942388" y="1385888"/>
          <p14:tracePt t="52242" x="8982075" y="1385888"/>
          <p14:tracePt t="52247" x="9023350" y="1385888"/>
          <p14:tracePt t="52263" x="9064625" y="1385888"/>
          <p14:tracePt t="52271" x="9120188" y="1385888"/>
          <p14:tracePt t="52284" x="9188450" y="1385888"/>
          <p14:tracePt t="52290" x="9244013" y="1371600"/>
          <p14:tracePt t="52297" x="9297988" y="1357313"/>
          <p14:tracePt t="52316" x="9339263" y="1330325"/>
          <p14:tracePt t="52321" x="9394825" y="1303338"/>
          <p14:tracePt t="52329" x="9421813" y="1276350"/>
          <p14:tracePt t="52337" x="9448800" y="1247775"/>
          <p14:tracePt t="52348" x="9475788" y="1220788"/>
          <p14:tracePt t="52353" x="9490075" y="1220788"/>
          <p14:tracePt t="52362" x="9517063" y="1206500"/>
          <p14:tracePt t="52369" x="9531350" y="1193800"/>
          <p14:tracePt t="52383" x="9545638" y="1179513"/>
          <p14:tracePt t="52385" x="9558338" y="1165225"/>
          <p14:tracePt t="52394" x="9572625" y="1152525"/>
          <p14:tracePt t="52414" x="9572625" y="1138238"/>
          <p14:tracePt t="52417" x="9586913" y="1138238"/>
          <p14:tracePt t="52427" x="9586913" y="1123950"/>
          <p14:tracePt t="52435" x="9599613" y="1123950"/>
          <p14:tracePt t="52446" x="9599613" y="1111250"/>
          <p14:tracePt t="52465" x="9599613" y="1096963"/>
          <p14:tracePt t="52491" x="9613900" y="1096963"/>
          <p14:tracePt t="52522" x="9613900" y="1084263"/>
          <p14:tracePt t="52561" x="9613900" y="1069975"/>
          <p14:tracePt t="52571" x="9613900" y="1055688"/>
          <p14:tracePt t="52579" x="9613900" y="1042988"/>
          <p14:tracePt t="52587" x="9613900" y="1028700"/>
          <p14:tracePt t="52603" x="9613900" y="1014413"/>
          <p14:tracePt t="52627" x="9613900" y="1001713"/>
          <p14:tracePt t="52635" x="9599613" y="1001713"/>
          <p14:tracePt t="52643" x="9599613" y="987425"/>
          <p14:tracePt t="52651" x="9586913" y="987425"/>
          <p14:tracePt t="52659" x="9558338" y="960438"/>
          <p14:tracePt t="52667" x="9545638" y="946150"/>
          <p14:tracePt t="52675" x="9490075" y="933450"/>
          <p14:tracePt t="52683" x="9448800" y="933450"/>
          <p14:tracePt t="52692" x="9421813" y="919163"/>
          <p14:tracePt t="52699" x="9339263" y="904875"/>
          <p14:tracePt t="52708" x="9285288" y="904875"/>
          <p14:tracePt t="52715" x="9174163" y="904875"/>
          <p14:tracePt t="52724" x="9120188" y="904875"/>
          <p14:tracePt t="52731" x="9064625" y="904875"/>
          <p14:tracePt t="52742" x="8928100" y="904875"/>
          <p14:tracePt t="52747" x="8859838" y="904875"/>
          <p14:tracePt t="52755" x="8777288" y="904875"/>
          <p14:tracePt t="52763" x="8626475" y="904875"/>
          <p14:tracePt t="52773" x="8543925" y="919163"/>
          <p14:tracePt t="52779" x="8461375" y="919163"/>
          <p14:tracePt t="52788" x="8378825" y="933450"/>
          <p14:tracePt t="52797" x="8201025" y="933450"/>
          <p14:tracePt t="52806" x="8105775" y="946150"/>
          <p14:tracePt t="52811" x="8008938" y="946150"/>
          <p14:tracePt t="52820" x="7789863" y="946150"/>
          <p14:tracePt t="52827" x="7693025" y="946150"/>
          <p14:tracePt t="52837" x="7597775" y="946150"/>
          <p14:tracePt t="52843" x="7405688" y="946150"/>
          <p14:tracePt t="52853" x="7310438" y="946150"/>
          <p14:tracePt t="52861" x="7131050" y="960438"/>
          <p14:tracePt t="52869" x="7048500" y="960438"/>
          <p14:tracePt t="52877" x="6967538" y="960438"/>
          <p14:tracePt t="52885" x="6816725" y="960438"/>
          <p14:tracePt t="52893" x="6746875" y="973138"/>
          <p14:tracePt t="52901" x="6610350" y="973138"/>
          <p14:tracePt t="52909" x="6554788" y="987425"/>
          <p14:tracePt t="52917" x="6459538" y="987425"/>
          <p14:tracePt t="52925" x="6418263" y="1001713"/>
          <p14:tracePt t="52933" x="6391275" y="1001713"/>
          <p14:tracePt t="52946" x="6335713" y="1014413"/>
          <p14:tracePt t="52949" x="6308725" y="1014413"/>
          <p14:tracePt t="52958" x="6281738" y="1028700"/>
          <p14:tracePt t="52975" x="6267450" y="1028700"/>
          <p14:tracePt t="53045" x="0" y="0"/>
        </p14:tracePtLst>
        <p14:tracePtLst>
          <p14:tracePt t="55266" x="8159750" y="4292600"/>
          <p14:tracePt t="55270" x="8147050" y="4292600"/>
          <p14:tracePt t="55274" x="8132763" y="4292600"/>
          <p14:tracePt t="55291" x="8105775" y="4306888"/>
          <p14:tracePt t="55297" x="8091488" y="4306888"/>
          <p14:tracePt t="55306" x="8064500" y="4306888"/>
          <p14:tracePt t="55313" x="8035925" y="4306888"/>
          <p14:tracePt t="55321" x="8008938" y="4306888"/>
          <p14:tracePt t="55329" x="7994650" y="4306888"/>
          <p14:tracePt t="55337" x="7926388" y="4321175"/>
          <p14:tracePt t="55345" x="7885113" y="4321175"/>
          <p14:tracePt t="55355" x="7843838" y="4321175"/>
          <p14:tracePt t="55363" x="7734300" y="4321175"/>
          <p14:tracePt t="55369" x="7639050" y="4321175"/>
          <p14:tracePt t="55384" x="7570788" y="4321175"/>
          <p14:tracePt t="55387" x="7500938" y="4321175"/>
          <p14:tracePt t="55395" x="7419975" y="4321175"/>
          <p14:tracePt t="55403" x="7350125" y="4306888"/>
          <p14:tracePt t="55414" x="7296150" y="4306888"/>
          <p14:tracePt t="55419" x="7240588" y="4292600"/>
          <p14:tracePt t="55427" x="7199313" y="4292600"/>
          <p14:tracePt t="55435" x="7145338" y="4279900"/>
          <p14:tracePt t="55443" x="7077075" y="4279900"/>
          <p14:tracePt t="55451" x="7007225" y="4265613"/>
          <p14:tracePt t="55461" x="6926263" y="4265613"/>
          <p14:tracePt t="55467" x="6884988" y="4265613"/>
          <p14:tracePt t="55475" x="6802438" y="4265613"/>
          <p14:tracePt t="55483" x="6705600" y="4251325"/>
          <p14:tracePt t="55491" x="6610350" y="4251325"/>
          <p14:tracePt t="55499" x="6569075" y="4251325"/>
          <p14:tracePt t="55507" x="6486525" y="4251325"/>
          <p14:tracePt t="55515" x="6403975" y="4251325"/>
          <p14:tracePt t="55523" x="6362700" y="4251325"/>
          <p14:tracePt t="55531" x="6281738" y="4265613"/>
          <p14:tracePt t="55540" x="6199188" y="4265613"/>
          <p14:tracePt t="55547" x="6172200" y="4265613"/>
          <p14:tracePt t="55555" x="6102350" y="4265613"/>
          <p14:tracePt t="55563" x="6061075" y="4265613"/>
          <p14:tracePt t="55571" x="5992813" y="4265613"/>
          <p14:tracePt t="55581" x="5951538" y="4265613"/>
          <p14:tracePt t="55587" x="5856288" y="4251325"/>
          <p14:tracePt t="55596" x="5773738" y="4238625"/>
          <p14:tracePt t="55603" x="5718175" y="4238625"/>
          <p14:tracePt t="55614" x="5678488" y="4224338"/>
          <p14:tracePt t="55619" x="5581650" y="4210050"/>
          <p14:tracePt t="55629" x="5540375" y="4210050"/>
          <p14:tracePt t="55635" x="5472113" y="4210050"/>
          <p14:tracePt t="55646" x="5430838" y="4210050"/>
          <p14:tracePt t="55651" x="5362575" y="4210050"/>
          <p14:tracePt t="55661" x="5335588" y="4210050"/>
          <p14:tracePt t="55669" x="5307013" y="4210050"/>
          <p14:tracePt t="55693" x="5184775" y="4210050"/>
          <p14:tracePt t="55701" x="5143500" y="4210050"/>
          <p14:tracePt t="55709" x="5114925" y="4224338"/>
          <p14:tracePt t="55717" x="5087938" y="4224338"/>
          <p14:tracePt t="55726" x="5060950" y="4224338"/>
          <p14:tracePt t="55733" x="5005388" y="4238625"/>
          <p14:tracePt t="55742" x="4978400" y="4251325"/>
          <p14:tracePt t="55749" x="4951413" y="4265613"/>
          <p14:tracePt t="55759" x="4922838" y="4265613"/>
          <p14:tracePt t="55765" x="4868863" y="4292600"/>
          <p14:tracePt t="55773" x="4841875" y="4292600"/>
          <p14:tracePt t="55781" x="4827588" y="4306888"/>
          <p14:tracePt t="55791" x="4800600" y="4306888"/>
          <p14:tracePt t="55799" x="4759325" y="4321175"/>
          <p14:tracePt t="55805" x="4745038" y="4321175"/>
          <p14:tracePt t="55818" x="4730750" y="4333875"/>
          <p14:tracePt t="55821" x="4718050" y="4333875"/>
          <p14:tracePt t="55829" x="4703763" y="4333875"/>
          <p14:tracePt t="55837" x="4676775" y="4333875"/>
          <p14:tracePt t="55847" x="4649788" y="4333875"/>
          <p14:tracePt t="55853" x="4635500" y="4333875"/>
          <p14:tracePt t="55869" x="4621213" y="4348163"/>
          <p14:tracePt t="55880" x="4608513" y="4348163"/>
          <p14:tracePt t="55885" x="4594225" y="4348163"/>
          <p14:tracePt t="55893" x="4579938" y="4348163"/>
          <p14:tracePt t="55901" x="4567238" y="4362450"/>
          <p14:tracePt t="55911" x="4552950" y="4362450"/>
          <p14:tracePt t="55917" x="4538663" y="4375150"/>
          <p14:tracePt t="55926" x="4525963" y="4389438"/>
          <p14:tracePt t="55933" x="4511675" y="4402138"/>
          <p14:tracePt t="55943" x="4498975" y="4416425"/>
          <p14:tracePt t="55951" x="4484688" y="4430713"/>
          <p14:tracePt t="55960" x="4470400" y="4443413"/>
          <p14:tracePt t="55967" x="4470400" y="4471988"/>
          <p14:tracePt t="55975" x="4470400" y="4484688"/>
          <p14:tracePt t="55985" x="4470400" y="4513263"/>
          <p14:tracePt t="55991" x="4470400" y="4540250"/>
          <p14:tracePt t="55999" x="4470400" y="4567238"/>
          <p14:tracePt t="56009" x="4470400" y="4581525"/>
          <p14:tracePt t="56016" x="4484688" y="4608513"/>
          <p14:tracePt t="56024" x="4498975" y="4622800"/>
          <p14:tracePt t="56031" x="4511675" y="4635500"/>
          <p14:tracePt t="56042" x="4525963" y="4649788"/>
          <p14:tracePt t="56049" x="4538663" y="4649788"/>
          <p14:tracePt t="56055" x="4552950" y="4664075"/>
          <p14:tracePt t="56063" x="4567238" y="4664075"/>
          <p14:tracePt t="56071" x="4579938" y="4664075"/>
          <p14:tracePt t="56079" x="4635500" y="4676775"/>
          <p14:tracePt t="56087" x="4691063" y="4676775"/>
          <p14:tracePt t="56095" x="4718050" y="4676775"/>
          <p14:tracePt t="56105" x="4786313" y="4691063"/>
          <p14:tracePt t="56111" x="4854575" y="4691063"/>
          <p14:tracePt t="56119" x="4895850" y="4705350"/>
          <p14:tracePt t="56127" x="4978400" y="4718050"/>
          <p14:tracePt t="56135" x="5060950" y="4732338"/>
          <p14:tracePt t="56143" x="5102225" y="4732338"/>
          <p14:tracePt t="56151" x="5184775" y="4745038"/>
          <p14:tracePt t="56159" x="5238750" y="4759325"/>
          <p14:tracePt t="56167" x="5335588" y="4786313"/>
          <p14:tracePt t="56175" x="5375275" y="4800600"/>
          <p14:tracePt t="56183" x="5486400" y="4814888"/>
          <p14:tracePt t="56193" x="5540375" y="4827588"/>
          <p14:tracePt t="56199" x="5637213" y="4841875"/>
          <p14:tracePt t="56207" x="5691188" y="4856163"/>
          <p14:tracePt t="56217" x="5788025" y="4868863"/>
          <p14:tracePt t="56226" x="5842000" y="4883150"/>
          <p14:tracePt t="56233" x="5938838" y="4895850"/>
          <p14:tracePt t="56241" x="5992813" y="4895850"/>
          <p14:tracePt t="56249" x="6116638" y="4924425"/>
          <p14:tracePt t="56259" x="6184900" y="4924425"/>
          <p14:tracePt t="56265" x="6253163" y="4924425"/>
          <p14:tracePt t="56276" x="6403975" y="4937125"/>
          <p14:tracePt t="56282" x="6473825" y="4937125"/>
          <p14:tracePt t="56290" x="6554788" y="4937125"/>
          <p14:tracePt t="56297" x="6705600" y="4937125"/>
          <p14:tracePt t="56305" x="6788150" y="4937125"/>
          <p14:tracePt t="56313" x="6856413" y="4937125"/>
          <p14:tracePt t="56321" x="7007225" y="4937125"/>
          <p14:tracePt t="56329" x="7089775" y="4937125"/>
          <p14:tracePt t="56337" x="7159625" y="4937125"/>
          <p14:tracePt t="56345" x="7213600" y="4937125"/>
          <p14:tracePt t="56353" x="7323138" y="4937125"/>
          <p14:tracePt t="56361" x="7364413" y="4937125"/>
          <p14:tracePt t="56369" x="7405688" y="4937125"/>
          <p14:tracePt t="56379" x="7461250" y="4937125"/>
          <p14:tracePt t="56385" x="7556500" y="4937125"/>
          <p14:tracePt t="56393" x="7612063" y="4937125"/>
          <p14:tracePt t="56401" x="7666038" y="4924425"/>
          <p14:tracePt t="56410" x="7721600" y="4924425"/>
          <p14:tracePt t="56417" x="7789863" y="4910138"/>
          <p14:tracePt t="56427" x="7843838" y="4910138"/>
          <p14:tracePt t="56433" x="7994650" y="4895850"/>
          <p14:tracePt t="56443" x="8064500" y="4895850"/>
          <p14:tracePt t="56449" x="8147050" y="4895850"/>
          <p14:tracePt t="56459" x="8215313" y="4883150"/>
          <p14:tracePt t="56465" x="8283575" y="4883150"/>
          <p14:tracePt t="56474" x="8366125" y="4868863"/>
          <p14:tracePt t="56481" x="8393113" y="4856163"/>
          <p14:tracePt t="56490" x="8420100" y="4841875"/>
          <p14:tracePt t="56499" x="8448675" y="4827588"/>
          <p14:tracePt t="56508" x="8448675" y="4814888"/>
          <p14:tracePt t="56513" x="8475663" y="4800600"/>
          <p14:tracePt t="56525" x="8475663" y="4786313"/>
          <p14:tracePt t="56533" x="8488363" y="4773613"/>
          <p14:tracePt t="56539" x="8516938" y="4732338"/>
          <p14:tracePt t="56547" x="8529638" y="4718050"/>
          <p14:tracePt t="56555" x="8543925" y="4691063"/>
          <p14:tracePt t="56563" x="8585200" y="4664075"/>
          <p14:tracePt t="56571" x="8599488" y="4649788"/>
          <p14:tracePt t="56581" x="8612188" y="4635500"/>
          <p14:tracePt t="56587" x="8626475" y="4622800"/>
          <p14:tracePt t="56603" x="8626475" y="4608513"/>
          <p14:tracePt t="56613" x="8626475" y="4594225"/>
          <p14:tracePt t="56619" x="8640763" y="4594225"/>
          <p14:tracePt t="56627" x="8640763" y="4581525"/>
          <p14:tracePt t="56635" x="8640763" y="4567238"/>
          <p14:tracePt t="56651" x="8640763" y="4552950"/>
          <p14:tracePt t="56676" x="8640763" y="4540250"/>
          <p14:tracePt t="56691" x="8640763" y="4525963"/>
          <p14:tracePt t="56699" x="8640763" y="4513263"/>
          <p14:tracePt t="56709" x="8626475" y="4513263"/>
          <p14:tracePt t="56715" x="8612188" y="4498975"/>
          <p14:tracePt t="56724" x="8612188" y="4471988"/>
          <p14:tracePt t="56731" x="8585200" y="4457700"/>
          <p14:tracePt t="56739" x="8570913" y="4430713"/>
          <p14:tracePt t="56747" x="8543925" y="4416425"/>
          <p14:tracePt t="56755" x="8516938" y="4402138"/>
          <p14:tracePt t="56763" x="8475663" y="4389438"/>
          <p14:tracePt t="56771" x="8420100" y="4362450"/>
          <p14:tracePt t="56779" x="8393113" y="4348163"/>
          <p14:tracePt t="56787" x="8378825" y="4333875"/>
          <p14:tracePt t="56795" x="8351838" y="4333875"/>
          <p14:tracePt t="56805" x="8337550" y="4333875"/>
          <p14:tracePt t="56815" x="8324850" y="4321175"/>
          <p14:tracePt t="56821" x="8310563" y="4321175"/>
          <p14:tracePt t="56829" x="8297863" y="4321175"/>
          <p14:tracePt t="56837" x="8283575" y="4321175"/>
          <p14:tracePt t="56845" x="8256588" y="4306888"/>
          <p14:tracePt t="56853" x="8228013" y="4306888"/>
          <p14:tracePt t="56861" x="8201025" y="4306888"/>
          <p14:tracePt t="56869" x="8174038" y="4292600"/>
          <p14:tracePt t="56877" x="8132763" y="4292600"/>
          <p14:tracePt t="56885" x="8105775" y="4292600"/>
          <p14:tracePt t="56893" x="8064500" y="4292600"/>
          <p14:tracePt t="56901" x="8035925" y="4292600"/>
          <p14:tracePt t="56909" x="7981950" y="4292600"/>
          <p14:tracePt t="56917" x="7940675" y="4292600"/>
          <p14:tracePt t="56925" x="7899400" y="4292600"/>
          <p14:tracePt t="56933" x="7858125" y="4292600"/>
          <p14:tracePt t="56943" x="7831138" y="4292600"/>
          <p14:tracePt t="56949" x="7789863" y="4292600"/>
          <p14:tracePt t="56957" x="7748588" y="4292600"/>
          <p14:tracePt t="56965" x="7707313" y="4292600"/>
          <p14:tracePt t="56976" x="7680325" y="4292600"/>
          <p14:tracePt t="56981" x="7639050" y="4292600"/>
          <p14:tracePt t="56990" x="7612063" y="4292600"/>
          <p14:tracePt t="56997" x="7570788" y="4292600"/>
          <p14:tracePt t="57005" x="7542213" y="4292600"/>
          <p14:tracePt t="57013" x="7529513" y="4292600"/>
          <p14:tracePt t="57021" x="7515225" y="4292600"/>
          <p14:tracePt t="57031" x="7500938" y="4292600"/>
          <p14:tracePt t="57037" x="7488238" y="4292600"/>
          <p14:tracePt t="57045" x="7473950" y="4292600"/>
          <p14:tracePt t="57053" x="7461250" y="4292600"/>
          <p14:tracePt t="57062" x="7446963" y="4292600"/>
          <p14:tracePt t="57071" x="7419975" y="4292600"/>
          <p14:tracePt t="57079" x="7391400" y="4292600"/>
          <p14:tracePt t="57087" x="7350125" y="4306888"/>
          <p14:tracePt t="57095" x="7323138" y="4306888"/>
          <p14:tracePt t="57111" x="7281863" y="4321175"/>
          <p14:tracePt t="57119" x="7269163" y="4333875"/>
          <p14:tracePt t="57127" x="7254875" y="4333875"/>
          <p14:tracePt t="57135" x="7240588" y="4348163"/>
          <p14:tracePt t="57170" x="7227888" y="4348163"/>
          <p14:tracePt t="57279" x="0" y="0"/>
        </p14:tracePtLst>
        <p14:tracePtLst>
          <p14:tracePt t="63022" x="6884988" y="5157788"/>
          <p14:tracePt t="63074" x="6870700" y="5157788"/>
          <p14:tracePt t="63089" x="6856413" y="5157788"/>
          <p14:tracePt t="63097" x="6843713" y="5157788"/>
          <p14:tracePt t="63105" x="6829425" y="5143500"/>
          <p14:tracePt t="63117" x="6816725" y="5143500"/>
          <p14:tracePt t="63121" x="6788150" y="5143500"/>
          <p14:tracePt t="63129" x="6761163" y="5143500"/>
          <p14:tracePt t="63137" x="6734175" y="5143500"/>
          <p14:tracePt t="63150" x="6719888" y="5143500"/>
          <p14:tracePt t="63153" x="6678613" y="5143500"/>
          <p14:tracePt t="63161" x="6651625" y="5143500"/>
          <p14:tracePt t="63169" x="6583363" y="5143500"/>
          <p14:tracePt t="63178" x="6542088" y="5143500"/>
          <p14:tracePt t="63185" x="6445250" y="5143500"/>
          <p14:tracePt t="63194" x="6376988" y="5143500"/>
          <p14:tracePt t="63201" x="6323013" y="5143500"/>
          <p14:tracePt t="63211" x="6184900" y="5143500"/>
          <p14:tracePt t="63217" x="6116638" y="5157788"/>
          <p14:tracePt t="63226" x="6048375" y="5157788"/>
          <p14:tracePt t="63233" x="5910263" y="5157788"/>
          <p14:tracePt t="63244" x="5829300" y="5157788"/>
          <p14:tracePt t="63249" x="5746750" y="5170488"/>
          <p14:tracePt t="63261" x="5554663" y="5170488"/>
          <p14:tracePt t="63265" x="5457825" y="5184775"/>
          <p14:tracePt t="63275" x="5375275" y="5184775"/>
          <p14:tracePt t="63281" x="5280025" y="5184775"/>
          <p14:tracePt t="63290" x="5114925" y="5199063"/>
          <p14:tracePt t="63297" x="5032375" y="5199063"/>
          <p14:tracePt t="63306" x="4951413" y="5199063"/>
          <p14:tracePt t="63318" x="4868863" y="5199063"/>
          <p14:tracePt t="63321" x="4745038" y="5199063"/>
          <p14:tracePt t="63336" x="4691063" y="5199063"/>
          <p14:tracePt t="63340" x="4594225" y="5199063"/>
          <p14:tracePt t="63349" x="4538663" y="5199063"/>
          <p14:tracePt t="63355" x="4498975" y="5199063"/>
          <p14:tracePt t="63367" x="4402138" y="5199063"/>
          <p14:tracePt t="63371" x="4360863" y="5211763"/>
          <p14:tracePt t="63381" x="4319588" y="5211763"/>
          <p14:tracePt t="63389" x="4237038" y="5226050"/>
          <p14:tracePt t="63395" x="4197350" y="5226050"/>
          <p14:tracePt t="63403" x="4156075" y="5238750"/>
          <p14:tracePt t="63415" x="4086225" y="5253038"/>
          <p14:tracePt t="63419" x="4059238" y="5267325"/>
          <p14:tracePt t="63427" x="4032250" y="5267325"/>
          <p14:tracePt t="63435" x="3963988" y="5280025"/>
          <p14:tracePt t="63447" x="3935413" y="5280025"/>
          <p14:tracePt t="63451" x="3894138" y="5280025"/>
          <p14:tracePt t="63459" x="3867150" y="5280025"/>
          <p14:tracePt t="63467" x="3798888" y="5294313"/>
          <p14:tracePt t="63478" x="3757613" y="5294313"/>
          <p14:tracePt t="63483" x="3716338" y="5294313"/>
          <p14:tracePt t="63492" x="3689350" y="5308600"/>
          <p14:tracePt t="63499" x="3675063" y="5321300"/>
          <p14:tracePt t="63510" x="3633788" y="5335588"/>
          <p14:tracePt t="63515" x="3633788" y="5349875"/>
          <p14:tracePt t="63524" x="3621088" y="5349875"/>
          <p14:tracePt t="63531" x="3621088" y="5362575"/>
          <p14:tracePt t="63551" x="3621088" y="5376863"/>
          <p14:tracePt t="63555" x="3621088" y="5391150"/>
          <p14:tracePt t="63571" x="3621088" y="5403850"/>
          <p14:tracePt t="63579" x="3621088" y="5418138"/>
          <p14:tracePt t="63587" x="3621088" y="5430838"/>
          <p14:tracePt t="63598" x="3621088" y="5445125"/>
          <p14:tracePt t="63603" x="3633788" y="5472113"/>
          <p14:tracePt t="63613" x="3648075" y="5486400"/>
          <p14:tracePt t="63622" x="3689350" y="5513388"/>
          <p14:tracePt t="63629" x="3730625" y="5541963"/>
          <p14:tracePt t="63637" x="3771900" y="5554663"/>
          <p14:tracePt t="63649" x="3840163" y="5581650"/>
          <p14:tracePt t="63653" x="3894138" y="5610225"/>
          <p14:tracePt t="63661" x="3949700" y="5622925"/>
          <p14:tracePt t="63669" x="4017963" y="5637213"/>
          <p14:tracePt t="63680" x="4127500" y="5651500"/>
          <p14:tracePt t="63685" x="4224338" y="5664200"/>
          <p14:tracePt t="63694" x="4319588" y="5664200"/>
          <p14:tracePt t="63701" x="4429125" y="5678488"/>
          <p14:tracePt t="63713" x="4552950" y="5678488"/>
          <p14:tracePt t="63717" x="4691063" y="5692775"/>
          <p14:tracePt t="63725" x="4841875" y="5692775"/>
          <p14:tracePt t="63733" x="4992688" y="5705475"/>
          <p14:tracePt t="63745" x="5156200" y="5719763"/>
          <p14:tracePt t="63749" x="5321300" y="5734050"/>
          <p14:tracePt t="63758" x="5403850" y="5734050"/>
          <p14:tracePt t="63765" x="5581650" y="5734050"/>
          <p14:tracePt t="63775" x="5746750" y="5746750"/>
          <p14:tracePt t="63781" x="5924550" y="5746750"/>
          <p14:tracePt t="63790" x="6007100" y="5746750"/>
          <p14:tracePt t="63797" x="6157913" y="5746750"/>
          <p14:tracePt t="63806" x="6308725" y="5746750"/>
          <p14:tracePt t="63813" x="6391275" y="5746750"/>
          <p14:tracePt t="63821" x="6527800" y="5746750"/>
          <p14:tracePt t="63829" x="6596063" y="5746750"/>
          <p14:tracePt t="63837" x="6746875" y="5746750"/>
          <p14:tracePt t="63845" x="6884988" y="5746750"/>
          <p14:tracePt t="63853" x="6967538" y="5746750"/>
          <p14:tracePt t="63861" x="7131050" y="5746750"/>
          <p14:tracePt t="63869" x="7213600" y="5746750"/>
          <p14:tracePt t="63882" x="7378700" y="5746750"/>
          <p14:tracePt t="63885" x="7473950" y="5746750"/>
          <p14:tracePt t="63897" x="7570788" y="5746750"/>
          <p14:tracePt t="63903" x="7775575" y="5746750"/>
          <p14:tracePt t="63911" x="7899400" y="5746750"/>
          <p14:tracePt t="63919" x="8132763" y="5746750"/>
          <p14:tracePt t="63928" x="8256588" y="5746750"/>
          <p14:tracePt t="63935" x="8488363" y="5746750"/>
          <p14:tracePt t="63943" x="8612188" y="5746750"/>
          <p14:tracePt t="63951" x="8721725" y="5746750"/>
          <p14:tracePt t="63961" x="8942388" y="5746750"/>
          <p14:tracePt t="63967" x="9037638" y="5746750"/>
          <p14:tracePt t="63975" x="9134475" y="5746750"/>
          <p14:tracePt t="63983" x="9312275" y="5734050"/>
          <p14:tracePt t="63992" x="9380538" y="5734050"/>
          <p14:tracePt t="63999" x="9504363" y="5719763"/>
          <p14:tracePt t="64009" x="9599613" y="5719763"/>
          <p14:tracePt t="64015" x="9640888" y="5719763"/>
          <p14:tracePt t="64023" x="9737725" y="5719763"/>
          <p14:tracePt t="64031" x="9818688" y="5719763"/>
          <p14:tracePt t="64039" x="9874250" y="5719763"/>
          <p14:tracePt t="64047" x="9969500" y="5705475"/>
          <p14:tracePt t="64055" x="10066338" y="5705475"/>
          <p14:tracePt t="64063" x="10121900" y="5692775"/>
          <p14:tracePt t="64071" x="10202863" y="5678488"/>
          <p14:tracePt t="64079" x="10244138" y="5664200"/>
          <p14:tracePt t="64087" x="10312400" y="5651500"/>
          <p14:tracePt t="64095" x="10353675" y="5637213"/>
          <p14:tracePt t="64105" x="10367963" y="5637213"/>
          <p14:tracePt t="64113" x="10382250" y="5622925"/>
          <p14:tracePt t="64121" x="10394950" y="5610225"/>
          <p14:tracePt t="64130" x="10409238" y="5610225"/>
          <p14:tracePt t="64135" x="10409238" y="5595938"/>
          <p14:tracePt t="64144" x="10423525" y="5595938"/>
          <p14:tracePt t="64151" x="10423525" y="5581650"/>
          <p14:tracePt t="64162" x="10436225" y="5581650"/>
          <p14:tracePt t="64167" x="10436225" y="5568950"/>
          <p14:tracePt t="64177" x="10450513" y="5568950"/>
          <p14:tracePt t="64183" x="10463213" y="5554663"/>
          <p14:tracePt t="64196" x="10463213" y="5541963"/>
          <p14:tracePt t="64201" x="10477500" y="5527675"/>
          <p14:tracePt t="64210" x="10477500" y="5513388"/>
          <p14:tracePt t="64217" x="10477500" y="5500688"/>
          <p14:tracePt t="64226" x="10477500" y="5472113"/>
          <p14:tracePt t="64233" x="10477500" y="5459413"/>
          <p14:tracePt t="64249" x="10477500" y="5445125"/>
          <p14:tracePt t="64258" x="10477500" y="5430838"/>
          <p14:tracePt t="64281" x="10477500" y="5418138"/>
          <p14:tracePt t="64297" x="10477500" y="5403850"/>
          <p14:tracePt t="64305" x="10463213" y="5403850"/>
          <p14:tracePt t="64315" x="10463213" y="5391150"/>
          <p14:tracePt t="64321" x="10450513" y="5391150"/>
          <p14:tracePt t="64331" x="10450513" y="5376863"/>
          <p14:tracePt t="64337" x="10409238" y="5362575"/>
          <p14:tracePt t="64345" x="10382250" y="5335588"/>
          <p14:tracePt t="64353" x="10340975" y="5321300"/>
          <p14:tracePt t="64362" x="10285413" y="5294313"/>
          <p14:tracePt t="64369" x="10231438" y="5280025"/>
          <p14:tracePt t="64377" x="10161588" y="5267325"/>
          <p14:tracePt t="64385" x="10107613" y="5253038"/>
          <p14:tracePt t="64396" x="10052050" y="5253038"/>
          <p14:tracePt t="64401" x="9998075" y="5238750"/>
          <p14:tracePt t="64410" x="9956800" y="5238750"/>
          <p14:tracePt t="64417" x="9929813" y="5238750"/>
          <p14:tracePt t="64427" x="9874250" y="5238750"/>
          <p14:tracePt t="64433" x="9847263" y="5238750"/>
          <p14:tracePt t="64443" x="9779000" y="5238750"/>
          <p14:tracePt t="64451" x="9737725" y="5238750"/>
          <p14:tracePt t="64459" x="9667875" y="5226050"/>
          <p14:tracePt t="64467" x="9572625" y="5211763"/>
          <p14:tracePt t="64475" x="9490075" y="5211763"/>
          <p14:tracePt t="64483" x="9394825" y="5199063"/>
          <p14:tracePt t="64491" x="9285288" y="5184775"/>
          <p14:tracePt t="64499" x="9161463" y="5170488"/>
          <p14:tracePt t="64510" x="9051925" y="5157788"/>
          <p14:tracePt t="64515" x="8942388" y="5143500"/>
          <p14:tracePt t="64525" x="8818563" y="5143500"/>
          <p14:tracePt t="64532" x="8694738" y="5143500"/>
          <p14:tracePt t="64539" x="8585200" y="5143500"/>
          <p14:tracePt t="64547" x="8475663" y="5143500"/>
          <p14:tracePt t="64555" x="8420100" y="5143500"/>
          <p14:tracePt t="64567" x="8310563" y="5143500"/>
          <p14:tracePt t="64571" x="8201025" y="5143500"/>
          <p14:tracePt t="64579" x="8091488" y="5143500"/>
          <p14:tracePt t="64587" x="8035925" y="5143500"/>
          <p14:tracePt t="64595" x="7926388" y="5129213"/>
          <p14:tracePt t="64603" x="7816850" y="5129213"/>
          <p14:tracePt t="64611" x="7775575" y="5129213"/>
          <p14:tracePt t="64619" x="7666038" y="5116513"/>
          <p14:tracePt t="64627" x="7556500" y="5116513"/>
          <p14:tracePt t="64635" x="7500938" y="5102225"/>
          <p14:tracePt t="64643" x="7378700" y="5102225"/>
          <p14:tracePt t="64651" x="7310438" y="5087938"/>
          <p14:tracePt t="64660" x="7159625" y="5087938"/>
          <p14:tracePt t="64667" x="7089775" y="5075238"/>
          <p14:tracePt t="64676" x="6926263" y="5060950"/>
          <p14:tracePt t="64683" x="6843713" y="5060950"/>
          <p14:tracePt t="64694" x="6678613" y="5060950"/>
          <p14:tracePt t="64699" x="6596063" y="5060950"/>
          <p14:tracePt t="64709" x="6513513" y="5060950"/>
          <p14:tracePt t="64715" x="6376988" y="5060950"/>
          <p14:tracePt t="64723" x="6294438" y="5060950"/>
          <p14:tracePt t="64733" x="6157913" y="5060950"/>
          <p14:tracePt t="64739" x="6075363" y="5048250"/>
          <p14:tracePt t="64747" x="6007100" y="5048250"/>
          <p14:tracePt t="64761" x="5868988" y="5048250"/>
          <p14:tracePt t="64765" x="5788025" y="5048250"/>
          <p14:tracePt t="64773" x="5718175" y="5033963"/>
          <p14:tracePt t="64781" x="5595938" y="5033963"/>
          <p14:tracePt t="64789" x="5526088" y="5033963"/>
          <p14:tracePt t="64797" x="5457825" y="5019675"/>
          <p14:tracePt t="64805" x="5335588" y="5019675"/>
          <p14:tracePt t="64813" x="5265738" y="5006975"/>
          <p14:tracePt t="64821" x="5197475" y="4992688"/>
          <p14:tracePt t="64829" x="5143500" y="4992688"/>
          <p14:tracePt t="64837" x="5005388" y="4978400"/>
          <p14:tracePt t="64845" x="4951413" y="4965700"/>
          <p14:tracePt t="64853" x="4895850" y="4965700"/>
          <p14:tracePt t="64861" x="4827588" y="4965700"/>
          <p14:tracePt t="64869" x="4772025" y="4951413"/>
          <p14:tracePt t="64877" x="4662488" y="4951413"/>
          <p14:tracePt t="64887" x="4621213" y="4951413"/>
          <p14:tracePt t="64893" x="4567238" y="4951413"/>
          <p14:tracePt t="64901" x="4511675" y="4951413"/>
          <p14:tracePt t="64909" x="4457700" y="4951413"/>
          <p14:tracePt t="64918" x="4348163" y="4951413"/>
          <p14:tracePt t="64926" x="4292600" y="4951413"/>
          <p14:tracePt t="64933" x="4251325" y="4951413"/>
          <p14:tracePt t="64942" x="4210050" y="4951413"/>
          <p14:tracePt t="64949" x="4168775" y="4951413"/>
          <p14:tracePt t="64959" x="4127500" y="4951413"/>
          <p14:tracePt t="64977" x="4073525" y="4965700"/>
          <p14:tracePt t="64981" x="4017963" y="4965700"/>
          <p14:tracePt t="64989" x="4005263" y="4978400"/>
          <p14:tracePt t="64997" x="3976688" y="4978400"/>
          <p14:tracePt t="65005" x="3963988" y="4978400"/>
          <p14:tracePt t="65013" x="3935413" y="4978400"/>
          <p14:tracePt t="65021" x="3908425" y="4992688"/>
          <p14:tracePt t="65031" x="3894138" y="4992688"/>
          <p14:tracePt t="65041" x="3867150" y="4992688"/>
          <p14:tracePt t="65047" x="3854450" y="5006975"/>
          <p14:tracePt t="65053" x="3825875" y="5006975"/>
          <p14:tracePt t="65063" x="3813175" y="5019675"/>
          <p14:tracePt t="65071" x="3798888" y="5033963"/>
          <p14:tracePt t="65079" x="3784600" y="5033963"/>
          <p14:tracePt t="65087" x="3771900" y="5048250"/>
          <p14:tracePt t="65096" x="3743325" y="5048250"/>
          <p14:tracePt t="65103" x="3730625" y="5060950"/>
          <p14:tracePt t="65111" x="3716338" y="5075238"/>
          <p14:tracePt t="65119" x="3703638" y="5075238"/>
          <p14:tracePt t="65127" x="3689350" y="5087938"/>
          <p14:tracePt t="65135" x="3675063" y="5102225"/>
          <p14:tracePt t="65143" x="3662363" y="5102225"/>
          <p14:tracePt t="65151" x="3648075" y="5116513"/>
          <p14:tracePt t="65160" x="3633788" y="5129213"/>
          <p14:tracePt t="65167" x="3633788" y="5143500"/>
          <p14:tracePt t="65177" x="3621088" y="5157788"/>
          <p14:tracePt t="65185" x="3621088" y="5170488"/>
          <p14:tracePt t="65199" x="3606800" y="5184775"/>
          <p14:tracePt t="65210" x="3606800" y="5199063"/>
          <p14:tracePt t="65216" x="3606800" y="5211763"/>
          <p14:tracePt t="65231" x="3606800" y="5238750"/>
          <p14:tracePt t="65239" x="3606800" y="5253038"/>
          <p14:tracePt t="65248" x="3606800" y="5280025"/>
          <p14:tracePt t="65255" x="3621088" y="5294313"/>
          <p14:tracePt t="65263" x="3633788" y="5321300"/>
          <p14:tracePt t="65271" x="3648075" y="5335588"/>
          <p14:tracePt t="65280" x="3689350" y="5362575"/>
          <p14:tracePt t="65287" x="3703638" y="5376863"/>
          <p14:tracePt t="65295" x="3743325" y="5403850"/>
          <p14:tracePt t="65303" x="3798888" y="5418138"/>
          <p14:tracePt t="65311" x="3867150" y="5430838"/>
          <p14:tracePt t="65321" x="3949700" y="5445125"/>
          <p14:tracePt t="65328" x="4032250" y="5472113"/>
          <p14:tracePt t="65335" x="4086225" y="5472113"/>
          <p14:tracePt t="65345" x="4197350" y="5486400"/>
          <p14:tracePt t="65353" x="4333875" y="5500688"/>
          <p14:tracePt t="65361" x="4470400" y="5513388"/>
          <p14:tracePt t="65369" x="4621213" y="5527675"/>
          <p14:tracePt t="65377" x="4691063" y="5527675"/>
          <p14:tracePt t="65386" x="4854575" y="5541963"/>
          <p14:tracePt t="65393" x="5005388" y="5541963"/>
          <p14:tracePt t="65401" x="5170488" y="5554663"/>
          <p14:tracePt t="65411" x="5321300" y="5554663"/>
          <p14:tracePt t="65418" x="5403850" y="5554663"/>
          <p14:tracePt t="65426" x="5540375" y="5554663"/>
          <p14:tracePt t="65433" x="5678488" y="5554663"/>
          <p14:tracePt t="65444" x="5746750" y="5554663"/>
          <p14:tracePt t="65449" x="5897563" y="5554663"/>
          <p14:tracePt t="65458" x="6034088" y="5554663"/>
          <p14:tracePt t="65465" x="6102350" y="5554663"/>
          <p14:tracePt t="65476" x="6226175" y="5554663"/>
          <p14:tracePt t="65481" x="6294438" y="5568950"/>
          <p14:tracePt t="65489" x="6432550" y="5581650"/>
          <p14:tracePt t="65497" x="6500813" y="5581650"/>
          <p14:tracePt t="65505" x="6665913" y="5610225"/>
          <p14:tracePt t="65513" x="6746875" y="5637213"/>
          <p14:tracePt t="65521" x="6911975" y="5664200"/>
          <p14:tracePt t="65529" x="7007225" y="5678488"/>
          <p14:tracePt t="65537" x="7199313" y="5705475"/>
          <p14:tracePt t="65545" x="7281863" y="5719763"/>
          <p14:tracePt t="65554" x="7473950" y="5734050"/>
          <p14:tracePt t="65561" x="7570788" y="5746750"/>
          <p14:tracePt t="65569" x="7734300" y="5746750"/>
          <p14:tracePt t="65577" x="7816850" y="5746750"/>
          <p14:tracePt t="65585" x="7899400" y="5746750"/>
          <p14:tracePt t="65593" x="8050213" y="5746750"/>
          <p14:tracePt t="65603" x="8118475" y="5734050"/>
          <p14:tracePt t="65609" x="8186738" y="5719763"/>
          <p14:tracePt t="65622" x="8310563" y="5705475"/>
          <p14:tracePt t="65627" x="8393113" y="5692775"/>
          <p14:tracePt t="65635" x="8461375" y="5678488"/>
          <p14:tracePt t="65643" x="8543925" y="5678488"/>
          <p14:tracePt t="65651" x="8680450" y="5664200"/>
          <p14:tracePt t="65660" x="8750300" y="5664200"/>
          <p14:tracePt t="65667" x="8818563" y="5664200"/>
          <p14:tracePt t="65676" x="8886825" y="5664200"/>
          <p14:tracePt t="65683" x="9037638" y="5664200"/>
          <p14:tracePt t="65693" x="9120188" y="5664200"/>
          <p14:tracePt t="65699" x="9202738" y="5664200"/>
          <p14:tracePt t="65710" x="9285288" y="5651500"/>
          <p14:tracePt t="65715" x="9366250" y="5651500"/>
          <p14:tracePt t="65723" x="9504363" y="5622925"/>
          <p14:tracePt t="65731" x="9558338" y="5610225"/>
          <p14:tracePt t="65739" x="9628188" y="5595938"/>
          <p14:tracePt t="65747" x="9667875" y="5581650"/>
          <p14:tracePt t="65755" x="9682163" y="5568950"/>
          <p14:tracePt t="65763" x="9696450" y="5568950"/>
          <p14:tracePt t="65771" x="9696450" y="5554663"/>
          <p14:tracePt t="65811" x="9696450" y="5541963"/>
          <p14:tracePt t="65919" x="9709150" y="5527675"/>
          <p14:tracePt t="65974" x="9709150" y="5513388"/>
          <p14:tracePt t="66174" x="0" y="0"/>
        </p14:tracePtLst>
        <p14:tracePtLst>
          <p14:tracePt t="70404" x="6884988" y="5924550"/>
          <p14:tracePt t="70411" x="6870700" y="5924550"/>
          <p14:tracePt t="70413" x="6856413" y="5924550"/>
          <p14:tracePt t="70421" x="6843713" y="5924550"/>
          <p14:tracePt t="70430" x="6816725" y="5911850"/>
          <p14:tracePt t="70437" x="6788150" y="5911850"/>
          <p14:tracePt t="70446" x="6761163" y="5897563"/>
          <p14:tracePt t="70453" x="6705600" y="5897563"/>
          <p14:tracePt t="70466" x="6651625" y="5884863"/>
          <p14:tracePt t="70469" x="6583363" y="5884863"/>
          <p14:tracePt t="70477" x="6486525" y="5870575"/>
          <p14:tracePt t="70485" x="6391275" y="5856288"/>
          <p14:tracePt t="70496" x="6281738" y="5856288"/>
          <p14:tracePt t="70501" x="6172200" y="5856288"/>
          <p14:tracePt t="70509" x="6102350" y="5856288"/>
          <p14:tracePt t="70517" x="5951538" y="5856288"/>
          <p14:tracePt t="70527" x="5815013" y="5856288"/>
          <p14:tracePt t="70533" x="5664200" y="5856288"/>
          <p14:tracePt t="70542" x="5595938" y="5856288"/>
          <p14:tracePt t="70549" x="5457825" y="5856288"/>
          <p14:tracePt t="70558" x="5321300" y="5870575"/>
          <p14:tracePt t="70565" x="5265738" y="5870575"/>
          <p14:tracePt t="70574" x="5143500" y="5870575"/>
          <p14:tracePt t="70582" x="5019675" y="5870575"/>
          <p14:tracePt t="70592" x="4951413" y="5870575"/>
          <p14:tracePt t="70597" x="4827588" y="5870575"/>
          <p14:tracePt t="70608" x="4759325" y="5870575"/>
          <p14:tracePt t="70615" x="4621213" y="5870575"/>
          <p14:tracePt t="70623" x="4552950" y="5870575"/>
          <p14:tracePt t="70631" x="4416425" y="5870575"/>
          <p14:tracePt t="70640" x="4348163" y="5870575"/>
          <p14:tracePt t="70647" x="4210050" y="5870575"/>
          <p14:tracePt t="70655" x="4141788" y="5870575"/>
          <p14:tracePt t="70664" x="4073525" y="5870575"/>
          <p14:tracePt t="70671" x="3935413" y="5897563"/>
          <p14:tracePt t="70679" x="3867150" y="5911850"/>
          <p14:tracePt t="70687" x="3743325" y="5938838"/>
          <p14:tracePt t="70696" x="3689350" y="5953125"/>
          <p14:tracePt t="70703" x="3633788" y="5965825"/>
          <p14:tracePt t="70711" x="3511550" y="5994400"/>
          <p14:tracePt t="70719" x="3455988" y="6007100"/>
          <p14:tracePt t="70729" x="3414713" y="6021388"/>
          <p14:tracePt t="70735" x="3332163" y="6048375"/>
          <p14:tracePt t="70743" x="3290888" y="6062663"/>
          <p14:tracePt t="70751" x="3249613" y="6089650"/>
          <p14:tracePt t="70760" x="3181350" y="6130925"/>
          <p14:tracePt t="70767" x="3154363" y="6157913"/>
          <p14:tracePt t="70775" x="3127375" y="6172200"/>
          <p14:tracePt t="70783" x="3113088" y="6186488"/>
          <p14:tracePt t="70792" x="3086100" y="6213475"/>
          <p14:tracePt t="70801" x="3071813" y="6227763"/>
          <p14:tracePt t="70808" x="3057525" y="6240463"/>
          <p14:tracePt t="70823" x="3057525" y="6254750"/>
          <p14:tracePt t="70839" x="3057525" y="6267450"/>
          <p14:tracePt t="70847" x="3057525" y="6281738"/>
          <p14:tracePt t="70857" x="3086100" y="6296025"/>
          <p14:tracePt t="70866" x="3098800" y="6308725"/>
          <p14:tracePt t="70873" x="3154363" y="6350000"/>
          <p14:tracePt t="70881" x="3209925" y="6391275"/>
          <p14:tracePt t="70889" x="3278188" y="6419850"/>
          <p14:tracePt t="70898" x="3360738" y="6459538"/>
          <p14:tracePt t="70905" x="3470275" y="6488113"/>
          <p14:tracePt t="70913" x="3579813" y="6515100"/>
          <p14:tracePt t="70921" x="3689350" y="6542088"/>
          <p14:tracePt t="70931" x="3825875" y="6570663"/>
          <p14:tracePt t="70937" x="3976688" y="6583363"/>
          <p14:tracePt t="70945" x="4127500" y="6610350"/>
          <p14:tracePt t="70953" x="4292600" y="6624638"/>
          <p14:tracePt t="70963" x="4457700" y="6638925"/>
          <p14:tracePt t="70969" x="4635500" y="6651625"/>
          <p14:tracePt t="70977" x="4730750" y="6651625"/>
          <p14:tracePt t="70985" x="4922838" y="6665913"/>
          <p14:tracePt t="70997" x="5114925" y="6680200"/>
          <p14:tracePt t="71005" x="5335588" y="6692900"/>
          <p14:tracePt t="71013" x="5554663" y="6707188"/>
          <p14:tracePt t="71023" x="5800725" y="6721475"/>
          <p14:tracePt t="71029" x="5924550" y="6721475"/>
          <p14:tracePt t="71037" x="6172200" y="6734175"/>
          <p14:tracePt t="71045" x="6432550" y="6748463"/>
          <p14:tracePt t="71053" x="6569075" y="6762750"/>
          <p14:tracePt t="71061" x="6843713" y="6762750"/>
          <p14:tracePt t="71070" x="6980238" y="6762750"/>
          <p14:tracePt t="71077" x="7254875" y="6762750"/>
          <p14:tracePt t="71085" x="7529513" y="6762750"/>
          <p14:tracePt t="71093" x="7666038" y="6762750"/>
          <p14:tracePt t="71101" x="7926388" y="6748463"/>
          <p14:tracePt t="71109" x="8186738" y="6748463"/>
          <p14:tracePt t="71117" x="8324850" y="6748463"/>
          <p14:tracePt t="71125" x="8570913" y="6734175"/>
          <p14:tracePt t="71134" x="8680450" y="6734175"/>
          <p14:tracePt t="71143" x="8901113" y="6721475"/>
          <p14:tracePt t="71151" x="9078913" y="6707188"/>
          <p14:tracePt t="71165" x="9366250" y="6665913"/>
          <p14:tracePt t="71174" x="9463088" y="6651625"/>
          <p14:tracePt t="71183" x="9558338" y="6624638"/>
          <p14:tracePt t="71195" x="9628188" y="6597650"/>
          <p14:tracePt t="71199" x="9696450" y="6570663"/>
          <p14:tracePt t="71209" x="9723438" y="6556375"/>
          <p14:tracePt t="71215" x="9764713" y="6529388"/>
          <p14:tracePt t="71226" x="9779000" y="6515100"/>
          <p14:tracePt t="71231" x="9791700" y="6488113"/>
          <p14:tracePt t="71239" x="9805988" y="6473825"/>
          <p14:tracePt t="71247" x="9805988" y="6459538"/>
          <p14:tracePt t="71257" x="9818688" y="6446838"/>
          <p14:tracePt t="71263" x="9818688" y="6432550"/>
          <p14:tracePt t="71271" x="9818688" y="6419850"/>
          <p14:tracePt t="71279" x="9818688" y="6405563"/>
          <p14:tracePt t="71287" x="9832975" y="6391275"/>
          <p14:tracePt t="71295" x="9832975" y="6364288"/>
          <p14:tracePt t="71303" x="9832975" y="6350000"/>
          <p14:tracePt t="71311" x="9832975" y="6337300"/>
          <p14:tracePt t="71321" x="9832975" y="6323013"/>
          <p14:tracePt t="71327" x="9832975" y="6296025"/>
          <p14:tracePt t="71335" x="9832975" y="6281738"/>
          <p14:tracePt t="71343" x="9832975" y="6267450"/>
          <p14:tracePt t="71375" x="9832975" y="6254750"/>
          <p14:tracePt t="71392" x="9818688" y="6254750"/>
          <p14:tracePt t="71399" x="9818688" y="6240463"/>
          <p14:tracePt t="71407" x="9805988" y="6240463"/>
          <p14:tracePt t="71415" x="9764713" y="6213475"/>
          <p14:tracePt t="71426" x="9737725" y="6213475"/>
          <p14:tracePt t="71433" x="9667875" y="6186488"/>
          <p14:tracePt t="71444" x="9640888" y="6172200"/>
          <p14:tracePt t="71447" x="9558338" y="6145213"/>
          <p14:tracePt t="71458" x="9504363" y="6116638"/>
          <p14:tracePt t="71465" x="9394825" y="6089650"/>
          <p14:tracePt t="71473" x="9339263" y="6076950"/>
          <p14:tracePt t="71481" x="9202738" y="6035675"/>
          <p14:tracePt t="71489" x="9134475" y="6021388"/>
          <p14:tracePt t="71497" x="8996363" y="5980113"/>
          <p14:tracePt t="71505" x="8913813" y="5965825"/>
          <p14:tracePt t="71513" x="8845550" y="5953125"/>
          <p14:tracePt t="71521" x="8680450" y="5924550"/>
          <p14:tracePt t="71529" x="8599488" y="5911850"/>
          <p14:tracePt t="71537" x="8502650" y="5897563"/>
          <p14:tracePt t="71545" x="8324850" y="5870575"/>
          <p14:tracePt t="71553" x="8228013" y="5856288"/>
          <p14:tracePt t="71561" x="8132763" y="5856288"/>
          <p14:tracePt t="71569" x="7913688" y="5843588"/>
          <p14:tracePt t="71577" x="7804150" y="5843588"/>
          <p14:tracePt t="71585" x="7680325" y="5829300"/>
          <p14:tracePt t="71597" x="7419975" y="5829300"/>
          <p14:tracePt t="71601" x="7296150" y="5829300"/>
          <p14:tracePt t="71609" x="7172325" y="5815013"/>
          <p14:tracePt t="71617" x="6911975" y="5788025"/>
          <p14:tracePt t="71631" x="6788150" y="5773738"/>
          <p14:tracePt t="71633" x="6542088" y="5761038"/>
          <p14:tracePt t="71642" x="6418263" y="5761038"/>
          <p14:tracePt t="71649" x="6294438" y="5746750"/>
          <p14:tracePt t="71657" x="6061075" y="5734050"/>
          <p14:tracePt t="71665" x="5951538" y="5734050"/>
          <p14:tracePt t="71673" x="5842000" y="5734050"/>
          <p14:tracePt t="71681" x="5678488" y="5734050"/>
          <p14:tracePt t="71691" x="5581650" y="5734050"/>
          <p14:tracePt t="71697" x="5540375" y="5734050"/>
          <p14:tracePt t="71705" x="5526088" y="5734050"/>
          <p14:tracePt t="71721" x="5526088" y="5746750"/>
          <p14:tracePt t="71729" x="5540375" y="5746750"/>
          <p14:tracePt t="71739" x="5554663" y="5746750"/>
          <p14:tracePt t="71748" x="5581650" y="5746750"/>
          <p14:tracePt t="71755" x="5608638" y="5746750"/>
          <p14:tracePt t="71763" x="5637213" y="5746750"/>
          <p14:tracePt t="71765" x="0" y="0"/>
        </p14:tracePtLst>
        <p14:tracePtLst>
          <p14:tracePt t="74615" x="6513513" y="6446838"/>
          <p14:tracePt t="74620" x="6500813" y="6446838"/>
          <p14:tracePt t="74627" x="6473825" y="6432550"/>
          <p14:tracePt t="74635" x="6459538" y="6419850"/>
          <p14:tracePt t="74645" x="6445250" y="6419850"/>
          <p14:tracePt t="74652" x="6403975" y="6391275"/>
          <p14:tracePt t="74660" x="6376988" y="6391275"/>
          <p14:tracePt t="74667" x="6335713" y="6378575"/>
          <p14:tracePt t="74677" x="6267450" y="6364288"/>
          <p14:tracePt t="74683" x="6240463" y="6364288"/>
          <p14:tracePt t="74694" x="6199188" y="6364288"/>
          <p14:tracePt t="74699" x="6116638" y="6350000"/>
          <p14:tracePt t="74707" x="6061075" y="6350000"/>
          <p14:tracePt t="74715" x="6019800" y="6350000"/>
          <p14:tracePt t="74723" x="5965825" y="6350000"/>
          <p14:tracePt t="74731" x="5868988" y="6350000"/>
          <p14:tracePt t="74739" x="5815013" y="6350000"/>
          <p14:tracePt t="74747" x="5759450" y="6350000"/>
          <p14:tracePt t="74755" x="5705475" y="6350000"/>
          <p14:tracePt t="74763" x="5581650" y="6350000"/>
          <p14:tracePt t="74770" x="5526088" y="6350000"/>
          <p14:tracePt t="74779" x="5457825" y="6364288"/>
          <p14:tracePt t="74787" x="5403850" y="6364288"/>
          <p14:tracePt t="74795" x="5348288" y="6364288"/>
          <p14:tracePt t="74803" x="5224463" y="6364288"/>
          <p14:tracePt t="74810" x="5156200" y="6364288"/>
          <p14:tracePt t="74819" x="5102225" y="6364288"/>
          <p14:tracePt t="74826" x="5032375" y="6364288"/>
          <p14:tracePt t="74836" x="4964113" y="6364288"/>
          <p14:tracePt t="74844" x="4895850" y="6350000"/>
          <p14:tracePt t="74853" x="4827588" y="6350000"/>
          <p14:tracePt t="74861" x="4676775" y="6337300"/>
          <p14:tracePt t="74868" x="4608513" y="6323013"/>
          <p14:tracePt t="74877" x="4525963" y="6323013"/>
          <p14:tracePt t="74885" x="4443413" y="6323013"/>
          <p14:tracePt t="74893" x="4360863" y="6323013"/>
          <p14:tracePt t="74901" x="4306888" y="6323013"/>
          <p14:tracePt t="74910" x="4237038" y="6323013"/>
          <p14:tracePt t="74916" x="4168775" y="6323013"/>
          <p14:tracePt t="74927" x="4127500" y="6323013"/>
          <p14:tracePt t="74933" x="4114800" y="6323013"/>
          <p14:tracePt t="74943" x="4100513" y="6337300"/>
          <p14:tracePt t="74948" x="4073525" y="6337300"/>
          <p14:tracePt t="74957" x="4044950" y="6350000"/>
          <p14:tracePt t="74965" x="4032250" y="6350000"/>
          <p14:tracePt t="74973" x="4017963" y="6350000"/>
          <p14:tracePt t="74981" x="4005263" y="6364288"/>
          <p14:tracePt t="74990" x="3990975" y="6378575"/>
          <p14:tracePt t="74997" x="3963988" y="6378575"/>
          <p14:tracePt t="75005" x="3949700" y="6391275"/>
          <p14:tracePt t="75013" x="3922713" y="6405563"/>
          <p14:tracePt t="75021" x="3894138" y="6405563"/>
          <p14:tracePt t="75029" x="3867150" y="6419850"/>
          <p14:tracePt t="75037" x="3854450" y="6432550"/>
          <p14:tracePt t="75045" x="3840163" y="6432550"/>
          <p14:tracePt t="75053" x="3825875" y="6446838"/>
          <p14:tracePt t="75061" x="3813175" y="6446838"/>
          <p14:tracePt t="75069" x="3798888" y="6459538"/>
          <p14:tracePt t="75079" x="3798888" y="6473825"/>
          <p14:tracePt t="75085" x="3784600" y="6473825"/>
          <p14:tracePt t="75093" x="3784600" y="6488113"/>
          <p14:tracePt t="75101" x="3784600" y="6500813"/>
          <p14:tracePt t="75109" x="3784600" y="6515100"/>
          <p14:tracePt t="75117" x="3784600" y="6529388"/>
          <p14:tracePt t="75127" x="3784600" y="6570663"/>
          <p14:tracePt t="75135" x="3784600" y="6597650"/>
          <p14:tracePt t="75144" x="3784600" y="6624638"/>
          <p14:tracePt t="75152" x="3784600" y="6680200"/>
          <p14:tracePt t="75160" x="3798888" y="6707188"/>
          <p14:tracePt t="75167" x="3825875" y="6734175"/>
          <p14:tracePt t="75177" x="3840163" y="6762750"/>
          <p14:tracePt t="75184" x="3881438" y="6802438"/>
          <p14:tracePt t="75194" x="3922713" y="6831013"/>
          <p14:tracePt t="75199" x="3963988" y="6843713"/>
          <p14:tracePt t="75577" x="9682163" y="6843713"/>
          <p14:tracePt t="75585" x="9737725" y="6831013"/>
          <p14:tracePt t="75593" x="9791700" y="6831013"/>
          <p14:tracePt t="75601" x="9818688" y="6831013"/>
          <p14:tracePt t="75609" x="9888538" y="6816725"/>
          <p14:tracePt t="75617" x="9929813" y="6816725"/>
          <p14:tracePt t="75625" x="10010775" y="6816725"/>
          <p14:tracePt t="75633" x="10066338" y="6816725"/>
          <p14:tracePt t="75641" x="10175875" y="6816725"/>
          <p14:tracePt t="75649" x="10244138" y="6816725"/>
          <p14:tracePt t="75657" x="10382250" y="6816725"/>
          <p14:tracePt t="75665" x="10450513" y="6816725"/>
          <p14:tracePt t="75673" x="10518775" y="6802438"/>
          <p14:tracePt t="75683" x="10628313" y="6802438"/>
          <p14:tracePt t="75689" x="10696575" y="6802438"/>
          <p14:tracePt t="75699" x="10737850" y="6775450"/>
          <p14:tracePt t="75707" x="10766425" y="6762750"/>
          <p14:tracePt t="75715" x="10793413" y="6762750"/>
          <p14:tracePt t="75723" x="10806113" y="6748463"/>
          <p14:tracePt t="75739" x="10820400" y="6748463"/>
          <p14:tracePt t="75747" x="10834688" y="6748463"/>
          <p14:tracePt t="75755" x="10847388" y="6734175"/>
          <p14:tracePt t="75763" x="10875963" y="6734175"/>
          <p14:tracePt t="75771" x="10902950" y="6721475"/>
          <p14:tracePt t="75779" x="10917238" y="6721475"/>
          <p14:tracePt t="75787" x="10944225" y="6707188"/>
          <p14:tracePt t="75795" x="10956925" y="6680200"/>
          <p14:tracePt t="75803" x="10971213" y="6680200"/>
          <p14:tracePt t="75811" x="10971213" y="6665913"/>
          <p14:tracePt t="75822" x="10971213" y="6638925"/>
          <p14:tracePt t="75827" x="10971213" y="6610350"/>
          <p14:tracePt t="75836" x="10944225" y="6583363"/>
          <p14:tracePt t="75843" x="10875963" y="6529388"/>
          <p14:tracePt t="75852" x="10806113" y="6500813"/>
          <p14:tracePt t="75858" x="10737850" y="6459538"/>
          <p14:tracePt t="75867" x="10615613" y="6419850"/>
          <p14:tracePt t="75875" x="10533063" y="6405563"/>
          <p14:tracePt t="75883" x="10463213" y="6391275"/>
          <p14:tracePt t="75892" x="10382250" y="6391275"/>
          <p14:tracePt t="75899" x="10326688" y="6391275"/>
          <p14:tracePt t="75907" x="10272713" y="6391275"/>
          <p14:tracePt t="75915" x="10217150" y="6391275"/>
          <p14:tracePt t="75923" x="10202863" y="6391275"/>
          <p14:tracePt t="75931" x="10161588" y="6391275"/>
          <p14:tracePt t="75939" x="10134600" y="6391275"/>
          <p14:tracePt t="75947" x="10093325" y="6391275"/>
          <p14:tracePt t="75955" x="10025063" y="6378575"/>
          <p14:tracePt t="75963" x="9942513" y="6364288"/>
          <p14:tracePt t="75976" x="9901238" y="6350000"/>
          <p14:tracePt t="75981" x="9779000" y="6323013"/>
          <p14:tracePt t="75989" x="9655175" y="6296025"/>
          <p14:tracePt t="75997" x="9517063" y="6281738"/>
          <p14:tracePt t="76007" x="9436100" y="6267450"/>
          <p14:tracePt t="76013" x="9285288" y="6267450"/>
          <p14:tracePt t="76021" x="9147175" y="6254750"/>
          <p14:tracePt t="76029" x="9078913" y="6254750"/>
          <p14:tracePt t="76037" x="8942388" y="6254750"/>
          <p14:tracePt t="76044" x="8872538" y="6254750"/>
          <p14:tracePt t="76053" x="8750300" y="6267450"/>
          <p14:tracePt t="76061" x="8694738" y="6267450"/>
          <p14:tracePt t="76069" x="8585200" y="6267450"/>
          <p14:tracePt t="76077" x="8529638" y="6281738"/>
          <p14:tracePt t="76085" x="8420100" y="6281738"/>
          <p14:tracePt t="76093" x="8366125" y="6281738"/>
          <p14:tracePt t="76101" x="8256588" y="6281738"/>
          <p14:tracePt t="76108" x="8201025" y="6267450"/>
          <p14:tracePt t="76117" x="8064500" y="6254750"/>
          <p14:tracePt t="76125" x="8008938" y="6254750"/>
          <p14:tracePt t="76133" x="7858125" y="6227763"/>
          <p14:tracePt t="76144" x="7775575" y="6213475"/>
          <p14:tracePt t="76149" x="7680325" y="6213475"/>
          <p14:tracePt t="76158" x="7515225" y="6199188"/>
          <p14:tracePt t="76165" x="7432675" y="6199188"/>
          <p14:tracePt t="76174" x="7350125" y="6199188"/>
          <p14:tracePt t="76181" x="7213600" y="6199188"/>
          <p14:tracePt t="76190" x="7145338" y="6199188"/>
          <p14:tracePt t="76197" x="7077075" y="6199188"/>
          <p14:tracePt t="76208" x="6938963" y="6199188"/>
          <p14:tracePt t="76213" x="6856413" y="6199188"/>
          <p14:tracePt t="76221" x="6788150" y="6199188"/>
          <p14:tracePt t="76229" x="6719888" y="6199188"/>
          <p14:tracePt t="76239" x="6569075" y="6199188"/>
          <p14:tracePt t="76244" x="6500813" y="6199188"/>
          <p14:tracePt t="76255" x="6432550" y="6199188"/>
          <p14:tracePt t="76263" x="6362700" y="6199188"/>
          <p14:tracePt t="76269" x="6226175" y="6199188"/>
          <p14:tracePt t="76279" x="6143625" y="6199188"/>
          <p14:tracePt t="76287" x="6075363" y="6199188"/>
          <p14:tracePt t="76294" x="6007100" y="6186488"/>
          <p14:tracePt t="76303" x="5924550" y="6186488"/>
          <p14:tracePt t="76311" x="5773738" y="6186488"/>
          <p14:tracePt t="76319" x="5691188" y="6186488"/>
          <p14:tracePt t="76327" x="5622925" y="6186488"/>
          <p14:tracePt t="76335" x="5554663" y="6186488"/>
          <p14:tracePt t="76342" x="5486400" y="6186488"/>
          <p14:tracePt t="76351" x="5430838" y="6186488"/>
          <p14:tracePt t="76358" x="5375275" y="6186488"/>
          <p14:tracePt t="76367" x="5294313" y="6199188"/>
          <p14:tracePt t="76375" x="5253038" y="6199188"/>
          <p14:tracePt t="76383" x="5238750" y="6213475"/>
          <p14:tracePt t="76391" x="5211763" y="6227763"/>
          <p14:tracePt t="76399" x="5197475" y="6227763"/>
          <p14:tracePt t="76410" x="5184775" y="6227763"/>
          <p14:tracePt t="76415" x="5170488" y="6227763"/>
          <p14:tracePt t="76423" x="5156200" y="6240463"/>
          <p14:tracePt t="76463" x="5143500" y="6240463"/>
          <p14:tracePt t="76479" x="0" y="0"/>
        </p14:tracePtLst>
        <p14:tracePtLst>
          <p14:tracePt t="86328" x="11314113" y="384175"/>
          <p14:tracePt t="86334" x="11299825" y="384175"/>
          <p14:tracePt t="86347" x="11287125" y="384175"/>
          <p14:tracePt t="86373" x="11272838" y="384175"/>
          <p14:tracePt t="86384" x="11260138" y="384175"/>
          <p14:tracePt t="86389" x="11245850" y="398463"/>
          <p14:tracePt t="86397" x="11245850" y="411163"/>
          <p14:tracePt t="86405" x="11231563" y="425450"/>
          <p14:tracePt t="86414" x="11218863" y="438150"/>
          <p14:tracePt t="86421" x="11204575" y="466725"/>
          <p14:tracePt t="86429" x="11190288" y="479425"/>
          <p14:tracePt t="86437" x="11177588" y="493713"/>
          <p14:tracePt t="86448" x="11177588" y="520700"/>
          <p14:tracePt t="86453" x="11163300" y="549275"/>
          <p14:tracePt t="86462" x="11163300" y="576263"/>
          <p14:tracePt t="86469" x="11163300" y="603250"/>
          <p14:tracePt t="86479" x="11149013" y="630238"/>
          <p14:tracePt t="86485" x="11149013" y="671513"/>
          <p14:tracePt t="86494" x="11149013" y="700088"/>
          <p14:tracePt t="86501" x="11163300" y="741363"/>
          <p14:tracePt t="86512" x="11177588" y="781050"/>
          <p14:tracePt t="86517" x="11231563" y="850900"/>
          <p14:tracePt t="86525" x="11260138" y="877888"/>
          <p14:tracePt t="86533" x="11299825" y="904875"/>
          <p14:tracePt t="86542" x="11314113" y="919163"/>
          <p14:tracePt t="86549" x="11355388" y="933450"/>
          <p14:tracePt t="86557" x="11369675" y="946150"/>
          <p14:tracePt t="86565" x="11382375" y="946150"/>
          <p14:tracePt t="86575" x="11396663" y="946150"/>
          <p14:tracePt t="86581" x="11423650" y="960438"/>
          <p14:tracePt t="86589" x="11437938" y="960438"/>
          <p14:tracePt t="86597" x="11450638" y="960438"/>
          <p14:tracePt t="86607" x="11464925" y="960438"/>
          <p14:tracePt t="86614" x="11479213" y="960438"/>
          <p14:tracePt t="86623" x="11491913" y="960438"/>
          <p14:tracePt t="86634" x="11506200" y="960438"/>
          <p14:tracePt t="86639" x="11520488" y="960438"/>
          <p14:tracePt t="86647" x="11533188" y="960438"/>
          <p14:tracePt t="86655" x="11547475" y="960438"/>
          <p14:tracePt t="86667" x="11561763" y="946150"/>
          <p14:tracePt t="86671" x="11561763" y="933450"/>
          <p14:tracePt t="86687" x="11574463" y="919163"/>
          <p14:tracePt t="86695" x="11574463" y="904875"/>
          <p14:tracePt t="86703" x="11574463" y="877888"/>
          <p14:tracePt t="86715" x="11574463" y="863600"/>
          <p14:tracePt t="86719" x="11574463" y="850900"/>
          <p14:tracePt t="86727" x="11574463" y="836613"/>
          <p14:tracePt t="86735" x="11574463" y="809625"/>
          <p14:tracePt t="86745" x="11561763" y="768350"/>
          <p14:tracePt t="86752" x="11561763" y="754063"/>
          <p14:tracePt t="86761" x="11547475" y="741363"/>
          <p14:tracePt t="86767" x="11533188" y="712788"/>
          <p14:tracePt t="86778" x="11520488" y="700088"/>
          <p14:tracePt t="86783" x="11491913" y="671513"/>
          <p14:tracePt t="86791" x="11479213" y="658813"/>
          <p14:tracePt t="86799" x="11450638" y="644525"/>
          <p14:tracePt t="86807" x="11437938" y="644525"/>
          <p14:tracePt t="86815" x="11423650" y="630238"/>
          <p14:tracePt t="86823" x="11410950" y="630238"/>
          <p14:tracePt t="86831" x="11410950" y="617538"/>
          <p14:tracePt t="86839" x="11382375" y="617538"/>
          <p14:tracePt t="86850" x="11369675" y="617538"/>
          <p14:tracePt t="86855" x="11355388" y="617538"/>
          <p14:tracePt t="86865" x="11355388" y="603250"/>
          <p14:tracePt t="86871" x="11341100" y="603250"/>
          <p14:tracePt t="86879" x="11328400" y="603250"/>
          <p14:tracePt t="86931" x="11314113" y="603250"/>
          <p14:tracePt t="86945" x="11299825" y="603250"/>
          <p14:tracePt t="86953" x="11287125" y="603250"/>
          <p14:tracePt t="86969" x="11272838" y="603250"/>
          <p14:tracePt t="86977" x="11245850" y="617538"/>
          <p14:tracePt t="86985" x="11231563" y="617538"/>
          <p14:tracePt t="87001" x="11218863" y="617538"/>
          <p14:tracePt t="87010" x="11204575" y="617538"/>
          <p14:tracePt t="87121" x="11204575" y="630238"/>
          <p14:tracePt t="87137" x="0" y="0"/>
        </p14:tracePtLst>
      </p14:laserTrace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87E5-6F76-4546-9415-C546234467AF}"/>
              </a:ext>
            </a:extLst>
          </p:cNvPr>
          <p:cNvSpPr>
            <a:spLocks noGrp="1"/>
          </p:cNvSpPr>
          <p:nvPr>
            <p:ph type="title"/>
          </p:nvPr>
        </p:nvSpPr>
        <p:spPr/>
        <p:txBody>
          <a:bodyPr/>
          <a:lstStyle/>
          <a:p>
            <a:r>
              <a:rPr lang="en-US" dirty="0"/>
              <a:t>A few thoughts on calibration in concentrated epidemics</a:t>
            </a:r>
          </a:p>
        </p:txBody>
      </p:sp>
      <p:sp>
        <p:nvSpPr>
          <p:cNvPr id="3" name="Content Placeholder 2">
            <a:extLst>
              <a:ext uri="{FF2B5EF4-FFF2-40B4-BE49-F238E27FC236}">
                <a16:creationId xmlns:a16="http://schemas.microsoft.com/office/drawing/2014/main" id="{A49E5854-15E8-403B-85E6-C8600734C63D}"/>
              </a:ext>
            </a:extLst>
          </p:cNvPr>
          <p:cNvSpPr>
            <a:spLocks noGrp="1"/>
          </p:cNvSpPr>
          <p:nvPr>
            <p:ph idx="1"/>
          </p:nvPr>
        </p:nvSpPr>
        <p:spPr/>
        <p:txBody>
          <a:bodyPr/>
          <a:lstStyle/>
          <a:p>
            <a:r>
              <a:rPr lang="en-US" dirty="0">
                <a:solidFill>
                  <a:schemeClr val="tx1"/>
                </a:solidFill>
              </a:rPr>
              <a:t>Do calibration after the fitting not before</a:t>
            </a:r>
          </a:p>
          <a:p>
            <a:pPr lvl="1"/>
            <a:r>
              <a:rPr lang="en-US" dirty="0">
                <a:solidFill>
                  <a:schemeClr val="tx1"/>
                </a:solidFill>
              </a:rPr>
              <a:t>That is, don’t adjust your input data before fitting, calibrate after</a:t>
            </a:r>
          </a:p>
          <a:p>
            <a:r>
              <a:rPr lang="en-US" dirty="0">
                <a:solidFill>
                  <a:schemeClr val="tx1"/>
                </a:solidFill>
              </a:rPr>
              <a:t>Know your data. Types of biases to watch for:</a:t>
            </a:r>
          </a:p>
          <a:p>
            <a:pPr lvl="1"/>
            <a:r>
              <a:rPr lang="en-US" dirty="0">
                <a:solidFill>
                  <a:schemeClr val="tx1"/>
                </a:solidFill>
              </a:rPr>
              <a:t>Geographic limitations on the data, e.g., surveillance from high prevalence areas</a:t>
            </a:r>
          </a:p>
          <a:p>
            <a:pPr lvl="1"/>
            <a:r>
              <a:rPr lang="en-US" dirty="0">
                <a:solidFill>
                  <a:schemeClr val="tx1"/>
                </a:solidFill>
              </a:rPr>
              <a:t>Types of key populations being surveilled, e.g., brothel-based versus bar-based sex workers</a:t>
            </a:r>
          </a:p>
          <a:p>
            <a:pPr lvl="1"/>
            <a:r>
              <a:rPr lang="en-US" dirty="0">
                <a:solidFill>
                  <a:schemeClr val="tx1"/>
                </a:solidFill>
              </a:rPr>
              <a:t>Where data is collected, e.g., drop-in centers or STI clinics vs community-based data collection</a:t>
            </a:r>
          </a:p>
          <a:p>
            <a:pPr lvl="1"/>
            <a:r>
              <a:rPr lang="en-US" dirty="0">
                <a:solidFill>
                  <a:schemeClr val="tx1"/>
                </a:solidFill>
              </a:rPr>
              <a:t>Data collection approach: TLS, RDS, convenience</a:t>
            </a:r>
          </a:p>
          <a:p>
            <a:r>
              <a:rPr lang="en-US" dirty="0">
                <a:solidFill>
                  <a:schemeClr val="tx1"/>
                </a:solidFill>
              </a:rPr>
              <a:t>Analyze the impact of these biases on your prevalence levels and calibrate accordingly</a:t>
            </a:r>
          </a:p>
          <a:p>
            <a:r>
              <a:rPr lang="en-US" dirty="0">
                <a:solidFill>
                  <a:schemeClr val="tx1"/>
                </a:solidFill>
              </a:rPr>
              <a:t>Document any calibrations you make using the ‘Source’ button in the lower right of the window</a:t>
            </a:r>
          </a:p>
        </p:txBody>
      </p:sp>
      <p:pic>
        <p:nvPicPr>
          <p:cNvPr id="4" name="Picture 3">
            <a:extLst>
              <a:ext uri="{FF2B5EF4-FFF2-40B4-BE49-F238E27FC236}">
                <a16:creationId xmlns:a16="http://schemas.microsoft.com/office/drawing/2014/main" id="{B6FA23E8-792E-4194-989D-1B54FF00C468}"/>
              </a:ext>
            </a:extLst>
          </p:cNvPr>
          <p:cNvPicPr>
            <a:picLocks noChangeAspect="1"/>
          </p:cNvPicPr>
          <p:nvPr/>
        </p:nvPicPr>
        <p:blipFill>
          <a:blip r:embed="rId3"/>
          <a:stretch>
            <a:fillRect/>
          </a:stretch>
        </p:blipFill>
        <p:spPr>
          <a:xfrm>
            <a:off x="0" y="495363"/>
            <a:ext cx="3434576" cy="266059"/>
          </a:xfrm>
          <a:prstGeom prst="rect">
            <a:avLst/>
          </a:prstGeom>
        </p:spPr>
      </p:pic>
    </p:spTree>
    <p:extLst>
      <p:ext uri="{BB962C8B-B14F-4D97-AF65-F5344CB8AC3E}">
        <p14:creationId xmlns:p14="http://schemas.microsoft.com/office/powerpoint/2010/main" val="663078387"/>
      </p:ext>
    </p:extLst>
  </p:cSld>
  <p:clrMapOvr>
    <a:masterClrMapping/>
  </p:clrMapOvr>
  <mc:AlternateContent xmlns:mc="http://schemas.openxmlformats.org/markup-compatibility/2006">
    <mc:Choice xmlns:p14="http://schemas.microsoft.com/office/powerpoint/2010/main" Requires="p14">
      <p:transition spd="slow" p14:dur="2000" advTm="126743"/>
    </mc:Choice>
    <mc:Fallback>
      <p:transition spd="slow" advTm="126743"/>
    </mc:Fallback>
  </mc:AlternateContent>
  <p:extLst>
    <p:ext uri="{3A86A75C-4F4B-4683-9AE1-C65F6400EC91}">
      <p14:laserTraceLst xmlns:p14="http://schemas.microsoft.com/office/powerpoint/2010/main">
        <p14:tracePtLst>
          <p14:tracePt t="21615" x="8626475" y="904875"/>
          <p14:tracePt t="21669" x="8612188" y="904875"/>
          <p14:tracePt t="21673" x="8612188" y="919163"/>
          <p14:tracePt t="21680" x="8599488" y="919163"/>
          <p14:tracePt t="21699" x="8585200" y="919163"/>
          <p14:tracePt t="21704" x="8570913" y="933450"/>
          <p14:tracePt t="21712" x="8543925" y="933450"/>
          <p14:tracePt t="21720" x="8516938" y="946150"/>
          <p14:tracePt t="21729" x="8488363" y="960438"/>
          <p14:tracePt t="21736" x="8448675" y="960438"/>
          <p14:tracePt t="21745" x="8393113" y="973138"/>
          <p14:tracePt t="21752" x="8337550" y="987425"/>
          <p14:tracePt t="21760" x="8283575" y="987425"/>
          <p14:tracePt t="21768" x="8215313" y="987425"/>
          <p14:tracePt t="21776" x="8147050" y="987425"/>
          <p14:tracePt t="21784" x="8064500" y="987425"/>
          <p14:tracePt t="21792" x="7981950" y="987425"/>
          <p14:tracePt t="21801" x="7885113" y="987425"/>
          <p14:tracePt t="21810" x="7775575" y="987425"/>
          <p14:tracePt t="21816" x="7666038" y="987425"/>
          <p14:tracePt t="21832" x="7556500" y="973138"/>
          <p14:tracePt t="21840" x="7446963" y="973138"/>
          <p14:tracePt t="21848" x="7337425" y="960438"/>
          <p14:tracePt t="21856" x="7240588" y="960438"/>
          <p14:tracePt t="21868" x="7145338" y="946150"/>
          <p14:tracePt t="21872" x="7048500" y="946150"/>
          <p14:tracePt t="21884" x="6953250" y="933450"/>
          <p14:tracePt t="21890" x="6856413" y="933450"/>
          <p14:tracePt t="21903" x="6761163" y="933450"/>
          <p14:tracePt t="21906" x="6665913" y="933450"/>
          <p14:tracePt t="21915" x="6554788" y="933450"/>
          <p14:tracePt t="21922" x="6473825" y="919163"/>
          <p14:tracePt t="21933" x="6376988" y="919163"/>
          <p14:tracePt t="21938" x="6226175" y="904875"/>
          <p14:tracePt t="21946" x="6157913" y="892175"/>
          <p14:tracePt t="21954" x="6089650" y="877888"/>
          <p14:tracePt t="21967" x="6019800" y="877888"/>
          <p14:tracePt t="21970" x="5938838" y="863600"/>
          <p14:tracePt t="21978" x="5868988" y="863600"/>
          <p14:tracePt t="21986" x="5800725" y="850900"/>
          <p14:tracePt t="21994" x="5678488" y="850900"/>
          <p14:tracePt t="22002" x="5608638" y="850900"/>
          <p14:tracePt t="22010" x="5540375" y="836613"/>
          <p14:tracePt t="22018" x="5472113" y="836613"/>
          <p14:tracePt t="22026" x="5403850" y="836613"/>
          <p14:tracePt t="22034" x="5321300" y="836613"/>
          <p14:tracePt t="22044" x="5253038" y="822325"/>
          <p14:tracePt t="22050" x="5184775" y="822325"/>
          <p14:tracePt t="22058" x="5060950" y="822325"/>
          <p14:tracePt t="22067" x="4992688" y="822325"/>
          <p14:tracePt t="22074" x="4937125" y="822325"/>
          <p14:tracePt t="22082" x="4881563" y="822325"/>
          <p14:tracePt t="22090" x="4813300" y="822325"/>
          <p14:tracePt t="22098" x="4759325" y="822325"/>
          <p14:tracePt t="22106" x="4703763" y="822325"/>
          <p14:tracePt t="22114" x="4594225" y="822325"/>
          <p14:tracePt t="22122" x="4538663" y="836613"/>
          <p14:tracePt t="22131" x="4484688" y="836613"/>
          <p14:tracePt t="22138" x="4443413" y="850900"/>
          <p14:tracePt t="22150" x="4387850" y="850900"/>
          <p14:tracePt t="22154" x="4333875" y="863600"/>
          <p14:tracePt t="22167" x="4278313" y="877888"/>
          <p14:tracePt t="22170" x="4156075" y="919163"/>
          <p14:tracePt t="22180" x="4100513" y="933450"/>
          <p14:tracePt t="22188" x="4032250" y="946150"/>
          <p14:tracePt t="22196" x="3963988" y="973138"/>
          <p14:tracePt t="22204" x="3894138" y="987425"/>
          <p14:tracePt t="22212" x="3840163" y="1014413"/>
          <p14:tracePt t="22220" x="3771900" y="1028700"/>
          <p14:tracePt t="22228" x="3662363" y="1069975"/>
          <p14:tracePt t="22236" x="3606800" y="1084263"/>
          <p14:tracePt t="22244" x="3579813" y="1096963"/>
          <p14:tracePt t="22252" x="3538538" y="1123950"/>
          <p14:tracePt t="22260" x="3524250" y="1138238"/>
          <p14:tracePt t="22268" x="3497263" y="1152525"/>
          <p14:tracePt t="22276" x="3482975" y="1165225"/>
          <p14:tracePt t="22284" x="3470275" y="1206500"/>
          <p14:tracePt t="22292" x="3455988" y="1220788"/>
          <p14:tracePt t="22300" x="3455988" y="1235075"/>
          <p14:tracePt t="22308" x="3455988" y="1262063"/>
          <p14:tracePt t="22316" x="3455988" y="1289050"/>
          <p14:tracePt t="22324" x="3455988" y="1303338"/>
          <p14:tracePt t="22335" x="3455988" y="1330325"/>
          <p14:tracePt t="22340" x="3455988" y="1344613"/>
          <p14:tracePt t="22349" x="3455988" y="1371600"/>
          <p14:tracePt t="22356" x="3455988" y="1398588"/>
          <p14:tracePt t="22364" x="3455988" y="1427163"/>
          <p14:tracePt t="22372" x="3482975" y="1495425"/>
          <p14:tracePt t="22380" x="3511550" y="1536700"/>
          <p14:tracePt t="22388" x="3538538" y="1563688"/>
          <p14:tracePt t="22396" x="3565525" y="1604963"/>
          <p14:tracePt t="22404" x="3606800" y="1646238"/>
          <p14:tracePt t="22412" x="3648075" y="1673225"/>
          <p14:tracePt t="22420" x="3703638" y="1700213"/>
          <p14:tracePt t="22430" x="3757613" y="1728788"/>
          <p14:tracePt t="22436" x="3813175" y="1755775"/>
          <p14:tracePt t="22446" x="3867150" y="1782763"/>
          <p14:tracePt t="22454" x="3935413" y="1797050"/>
          <p14:tracePt t="22462" x="4005263" y="1809750"/>
          <p14:tracePt t="22470" x="4156075" y="1851025"/>
          <p14:tracePt t="22478" x="4224338" y="1865313"/>
          <p14:tracePt t="22486" x="4292600" y="1879600"/>
          <p14:tracePt t="22494" x="4375150" y="1892300"/>
          <p14:tracePt t="22503" x="4457700" y="1906588"/>
          <p14:tracePt t="22512" x="4538663" y="1920875"/>
          <p14:tracePt t="22518" x="4621213" y="1933575"/>
          <p14:tracePt t="22526" x="4703763" y="1947863"/>
          <p14:tracePt t="22535" x="4786313" y="1962150"/>
          <p14:tracePt t="22542" x="4868863" y="1974850"/>
          <p14:tracePt t="22550" x="4937125" y="1974850"/>
          <p14:tracePt t="22558" x="5005388" y="1989138"/>
          <p14:tracePt t="22566" x="5129213" y="1989138"/>
          <p14:tracePt t="22574" x="5211763" y="2001838"/>
          <p14:tracePt t="22582" x="5280025" y="2001838"/>
          <p14:tracePt t="22590" x="5362575" y="2016125"/>
          <p14:tracePt t="22598" x="5457825" y="2016125"/>
          <p14:tracePt t="22608" x="5554663" y="2016125"/>
          <p14:tracePt t="22614" x="5746750" y="2016125"/>
          <p14:tracePt t="22622" x="5842000" y="2016125"/>
          <p14:tracePt t="22630" x="6034088" y="2016125"/>
          <p14:tracePt t="22638" x="6143625" y="2016125"/>
          <p14:tracePt t="22646" x="6362700" y="2030413"/>
          <p14:tracePt t="22654" x="6486525" y="2030413"/>
          <p14:tracePt t="22662" x="6719888" y="2030413"/>
          <p14:tracePt t="22670" x="6843713" y="2043113"/>
          <p14:tracePt t="22678" x="7077075" y="2043113"/>
          <p14:tracePt t="22686" x="7186613" y="2043113"/>
          <p14:tracePt t="22694" x="7296150" y="2043113"/>
          <p14:tracePt t="22702" x="7488238" y="2057400"/>
          <p14:tracePt t="22710" x="7583488" y="2071688"/>
          <p14:tracePt t="22718" x="7775575" y="2071688"/>
          <p14:tracePt t="22728" x="7858125" y="2084388"/>
          <p14:tracePt t="22734" x="8008938" y="2084388"/>
          <p14:tracePt t="22744" x="8091488" y="2098675"/>
          <p14:tracePt t="22750" x="8256588" y="2098675"/>
          <p14:tracePt t="22760" x="8337550" y="2098675"/>
          <p14:tracePt t="22768" x="8488363" y="2112963"/>
          <p14:tracePt t="22776" x="8585200" y="2112963"/>
          <p14:tracePt t="22784" x="8667750" y="2112963"/>
          <p14:tracePt t="22792" x="8845550" y="2112963"/>
          <p14:tracePt t="22800" x="8928100" y="2112963"/>
          <p14:tracePt t="22808" x="9105900" y="2112963"/>
          <p14:tracePt t="22816" x="9188450" y="2112963"/>
          <p14:tracePt t="22824" x="9271000" y="2112963"/>
          <p14:tracePt t="22835" x="9448800" y="2098675"/>
          <p14:tracePt t="22840" x="9545638" y="2098675"/>
          <p14:tracePt t="22848" x="9628188" y="2098675"/>
          <p14:tracePt t="22856" x="9791700" y="2084388"/>
          <p14:tracePt t="22867" x="9859963" y="2084388"/>
          <p14:tracePt t="22872" x="9942513" y="2084388"/>
          <p14:tracePt t="22880" x="10107613" y="2071688"/>
          <p14:tracePt t="22888" x="10190163" y="2057400"/>
          <p14:tracePt t="22898" x="10272713" y="2030413"/>
          <p14:tracePt t="22904" x="10409238" y="1989138"/>
          <p14:tracePt t="22912" x="10477500" y="1962150"/>
          <p14:tracePt t="22920" x="10545763" y="1933575"/>
          <p14:tracePt t="22928" x="10628313" y="1892300"/>
          <p14:tracePt t="22936" x="10669588" y="1865313"/>
          <p14:tracePt t="22944" x="10683875" y="1851025"/>
          <p14:tracePt t="22952" x="10696575" y="1824038"/>
          <p14:tracePt t="22968" x="10696575" y="1809750"/>
          <p14:tracePt t="22984" x="10696575" y="1797050"/>
          <p14:tracePt t="22992" x="10710863" y="1797050"/>
          <p14:tracePt t="23000" x="10710863" y="1782763"/>
          <p14:tracePt t="23010" x="10710863" y="1770063"/>
          <p14:tracePt t="23018" x="10725150" y="1755775"/>
          <p14:tracePt t="23026" x="10725150" y="1741488"/>
          <p14:tracePt t="23034" x="10725150" y="1728788"/>
          <p14:tracePt t="23042" x="10725150" y="1714500"/>
          <p14:tracePt t="23051" x="10725150" y="1687513"/>
          <p14:tracePt t="23058" x="10725150" y="1673225"/>
          <p14:tracePt t="23068" x="10710863" y="1646238"/>
          <p14:tracePt t="23074" x="10696575" y="1631950"/>
          <p14:tracePt t="23082" x="10683875" y="1604963"/>
          <p14:tracePt t="23090" x="10669588" y="1590675"/>
          <p14:tracePt t="23098" x="10669588" y="1577975"/>
          <p14:tracePt t="23106" x="10655300" y="1563688"/>
          <p14:tracePt t="23114" x="10642600" y="1549400"/>
          <p14:tracePt t="23122" x="10628313" y="1522413"/>
          <p14:tracePt t="23130" x="10615613" y="1522413"/>
          <p14:tracePt t="23138" x="10574338" y="1481138"/>
          <p14:tracePt t="23146" x="10545763" y="1454150"/>
          <p14:tracePt t="23154" x="10518775" y="1439863"/>
          <p14:tracePt t="23162" x="10491788" y="1412875"/>
          <p14:tracePt t="23170" x="10450513" y="1385888"/>
          <p14:tracePt t="23178" x="10423525" y="1385888"/>
          <p14:tracePt t="23186" x="10394950" y="1357313"/>
          <p14:tracePt t="23194" x="10353675" y="1344613"/>
          <p14:tracePt t="23202" x="10312400" y="1330325"/>
          <p14:tracePt t="23210" x="10285413" y="1316038"/>
          <p14:tracePt t="23218" x="10244138" y="1289050"/>
          <p14:tracePt t="23226" x="10202863" y="1276350"/>
          <p14:tracePt t="23234" x="10175875" y="1276350"/>
          <p14:tracePt t="23242" x="10107613" y="1262063"/>
          <p14:tracePt t="23251" x="10080625" y="1247775"/>
          <p14:tracePt t="23258" x="10052050" y="1247775"/>
          <p14:tracePt t="23266" x="10025063" y="1247775"/>
          <p14:tracePt t="23274" x="9998075" y="1247775"/>
          <p14:tracePt t="23282" x="9969500" y="1235075"/>
          <p14:tracePt t="23290" x="9915525" y="1235075"/>
          <p14:tracePt t="23300" x="9901238" y="1235075"/>
          <p14:tracePt t="23306" x="9847263" y="1235075"/>
          <p14:tracePt t="23316" x="9805988" y="1220788"/>
          <p14:tracePt t="23324" x="9737725" y="1206500"/>
          <p14:tracePt t="23332" x="9667875" y="1193800"/>
          <p14:tracePt t="23340" x="9572625" y="1165225"/>
          <p14:tracePt t="23348" x="9517063" y="1165225"/>
          <p14:tracePt t="23356" x="9407525" y="1138238"/>
          <p14:tracePt t="23364" x="9297988" y="1123950"/>
          <p14:tracePt t="23372" x="9202738" y="1111250"/>
          <p14:tracePt t="23380" x="9147175" y="1096963"/>
          <p14:tracePt t="23389" x="9051925" y="1084263"/>
          <p14:tracePt t="23396" x="8942388" y="1069975"/>
          <p14:tracePt t="23404" x="8901113" y="1069975"/>
          <p14:tracePt t="23412" x="8818563" y="1055688"/>
          <p14:tracePt t="23421" x="8777288" y="1055688"/>
          <p14:tracePt t="23428" x="8694738" y="1055688"/>
          <p14:tracePt t="23436" x="8653463" y="1042988"/>
          <p14:tracePt t="23444" x="8585200" y="1042988"/>
          <p14:tracePt t="23452" x="8558213" y="1028700"/>
          <p14:tracePt t="23460" x="8488363" y="1014413"/>
          <p14:tracePt t="23468" x="8461375" y="1014413"/>
          <p14:tracePt t="23478" x="8378825" y="1001713"/>
          <p14:tracePt t="23485" x="8337550" y="987425"/>
          <p14:tracePt t="23492" x="8242300" y="973138"/>
          <p14:tracePt t="23500" x="8186738" y="960438"/>
          <p14:tracePt t="23508" x="8077200" y="946150"/>
          <p14:tracePt t="23515" x="8023225" y="946150"/>
          <p14:tracePt t="23524" x="7967663" y="933450"/>
          <p14:tracePt t="23532" x="7843838" y="933450"/>
          <p14:tracePt t="23542" x="7789863" y="933450"/>
          <p14:tracePt t="23548" x="7734300" y="933450"/>
          <p14:tracePt t="23556" x="7624763" y="933450"/>
          <p14:tracePt t="23564" x="7583488" y="933450"/>
          <p14:tracePt t="23575" x="7542213" y="933450"/>
          <p14:tracePt t="23580" x="7461250" y="933450"/>
          <p14:tracePt t="23593" x="7419975" y="933450"/>
          <p14:tracePt t="23598" x="7364413" y="933450"/>
          <p14:tracePt t="23606" x="7323138" y="933450"/>
          <p14:tracePt t="23614" x="7240588" y="933450"/>
          <p14:tracePt t="23623" x="7186613" y="933450"/>
          <p14:tracePt t="23634" x="7131050" y="933450"/>
          <p14:tracePt t="23638" x="7077075" y="933450"/>
          <p14:tracePt t="23646" x="6967538" y="933450"/>
          <p14:tracePt t="23654" x="6897688" y="933450"/>
          <p14:tracePt t="23662" x="6843713" y="933450"/>
          <p14:tracePt t="23670" x="6775450" y="933450"/>
          <p14:tracePt t="23678" x="6705600" y="933450"/>
          <p14:tracePt t="23686" x="6569075" y="933450"/>
          <p14:tracePt t="23694" x="6500813" y="933450"/>
          <p14:tracePt t="23702" x="6432550" y="933450"/>
          <p14:tracePt t="23710" x="6350000" y="946150"/>
          <p14:tracePt t="23718" x="6281738" y="946150"/>
          <p14:tracePt t="23727" x="6211888" y="960438"/>
          <p14:tracePt t="23734" x="6130925" y="960438"/>
          <p14:tracePt t="23742" x="5965825" y="987425"/>
          <p14:tracePt t="23750" x="5883275" y="1001713"/>
          <p14:tracePt t="23758" x="5800725" y="1001713"/>
          <p14:tracePt t="23766" x="5718175" y="1014413"/>
          <p14:tracePt t="23774" x="5622925" y="1014413"/>
          <p14:tracePt t="23782" x="5540375" y="1014413"/>
          <p14:tracePt t="23790" x="5445125" y="1028700"/>
          <p14:tracePt t="23798" x="5348288" y="1028700"/>
          <p14:tracePt t="23806" x="5253038" y="1028700"/>
          <p14:tracePt t="23814" x="5156200" y="1028700"/>
          <p14:tracePt t="23822" x="5060950" y="1042988"/>
          <p14:tracePt t="23830" x="4978400" y="1042988"/>
          <p14:tracePt t="23838" x="4881563" y="1042988"/>
          <p14:tracePt t="23846" x="4730750" y="1055688"/>
          <p14:tracePt t="23854" x="4676775" y="1069975"/>
          <p14:tracePt t="23862" x="4635500" y="1084263"/>
          <p14:tracePt t="23872" x="4594225" y="1111250"/>
          <p14:tracePt t="23880" x="4579938" y="1123950"/>
          <p14:tracePt t="23889" x="4552950" y="1152525"/>
          <p14:tracePt t="23896" x="4525963" y="1165225"/>
          <p14:tracePt t="23904" x="4525963" y="1179513"/>
          <p14:tracePt t="23912" x="4511675" y="1206500"/>
          <p14:tracePt t="23921" x="4498975" y="1206500"/>
          <p14:tracePt t="23928" x="4498975" y="1235075"/>
          <p14:tracePt t="23938" x="4498975" y="1247775"/>
          <p14:tracePt t="23944" x="4484688" y="1289050"/>
          <p14:tracePt t="23952" x="4484688" y="1303338"/>
          <p14:tracePt t="23960" x="4470400" y="1344613"/>
          <p14:tracePt t="23968" x="4470400" y="1357313"/>
          <p14:tracePt t="23976" x="4470400" y="1385888"/>
          <p14:tracePt t="23984" x="4470400" y="1398588"/>
          <p14:tracePt t="23992" x="4470400" y="1427163"/>
          <p14:tracePt t="24000" x="4470400" y="1454150"/>
          <p14:tracePt t="24008" x="4470400" y="1481138"/>
          <p14:tracePt t="24015" x="4470400" y="1522413"/>
          <p14:tracePt t="24024" x="4470400" y="1549400"/>
          <p14:tracePt t="24032" x="4484688" y="1577975"/>
          <p14:tracePt t="24040" x="4511675" y="1631950"/>
          <p14:tracePt t="24048" x="4525963" y="1658938"/>
          <p14:tracePt t="24057" x="4552950" y="1673225"/>
          <p14:tracePt t="24064" x="4608513" y="1728788"/>
          <p14:tracePt t="24072" x="4635500" y="1741488"/>
          <p14:tracePt t="24080" x="4676775" y="1755775"/>
          <p14:tracePt t="24088" x="4703763" y="1782763"/>
          <p14:tracePt t="24096" x="4786313" y="1809750"/>
          <p14:tracePt t="24104" x="4841875" y="1824038"/>
          <p14:tracePt t="24112" x="4895850" y="1838325"/>
          <p14:tracePt t="24119" x="4937125" y="1851025"/>
          <p14:tracePt t="24128" x="5046663" y="1879600"/>
          <p14:tracePt t="24136" x="5114925" y="1892300"/>
          <p14:tracePt t="24144" x="5170488" y="1906588"/>
          <p14:tracePt t="24154" x="5238750" y="1920875"/>
          <p14:tracePt t="24160" x="5403850" y="1947863"/>
          <p14:tracePt t="24170" x="5499100" y="1962150"/>
          <p14:tracePt t="24178" x="5664200" y="1989138"/>
          <p14:tracePt t="24186" x="5746750" y="2001838"/>
          <p14:tracePt t="24194" x="5924550" y="2016125"/>
          <p14:tracePt t="24202" x="6116638" y="2030413"/>
          <p14:tracePt t="24210" x="6226175" y="2030413"/>
          <p14:tracePt t="24218" x="6418263" y="2043113"/>
          <p14:tracePt t="24226" x="6624638" y="2043113"/>
          <p14:tracePt t="24234" x="6829425" y="2043113"/>
          <p14:tracePt t="24242" x="6926263" y="2043113"/>
          <p14:tracePt t="24250" x="7131050" y="2043113"/>
          <p14:tracePt t="24258" x="7337425" y="2043113"/>
          <p14:tracePt t="24266" x="7529513" y="2043113"/>
          <p14:tracePt t="24274" x="7734300" y="2043113"/>
          <p14:tracePt t="24283" x="7940675" y="2030413"/>
          <p14:tracePt t="24290" x="8147050" y="2016125"/>
          <p14:tracePt t="24298" x="8351838" y="2001838"/>
          <p14:tracePt t="24306" x="8543925" y="1974850"/>
          <p14:tracePt t="24314" x="8750300" y="1962150"/>
          <p14:tracePt t="24323" x="8942388" y="1947863"/>
          <p14:tracePt t="24330" x="9105900" y="1933575"/>
          <p14:tracePt t="24340" x="9366250" y="1906588"/>
          <p14:tracePt t="24348" x="9531350" y="1906588"/>
          <p14:tracePt t="24354" x="9682163" y="1906588"/>
          <p14:tracePt t="24362" x="9832975" y="1892300"/>
          <p14:tracePt t="24371" x="9998075" y="1879600"/>
          <p14:tracePt t="24378" x="10093325" y="1865313"/>
          <p14:tracePt t="24386" x="10148888" y="1851025"/>
          <p14:tracePt t="24394" x="10202863" y="1838325"/>
          <p14:tracePt t="24403" x="10217150" y="1824038"/>
          <p14:tracePt t="24410" x="10231438" y="1809750"/>
          <p14:tracePt t="24501" x="10231438" y="1797050"/>
          <p14:tracePt t="24539" x="10231438" y="1782763"/>
          <p14:tracePt t="24544" x="10231438" y="1770063"/>
          <p14:tracePt t="24676" x="10217150" y="1770063"/>
          <p14:tracePt t="24700" x="10217150" y="1755775"/>
          <p14:tracePt t="24732" x="10202863" y="1755775"/>
          <p14:tracePt t="24734" x="0" y="0"/>
        </p14:tracePtLst>
        <p14:tracePtLst>
          <p14:tracePt t="52690" x="8448675" y="2001838"/>
          <p14:tracePt t="52759" x="8434388" y="2001838"/>
          <p14:tracePt t="52766" x="8420100" y="2001838"/>
          <p14:tracePt t="52774" x="8407400" y="2001838"/>
          <p14:tracePt t="52782" x="8378825" y="2001838"/>
          <p14:tracePt t="52791" x="8351838" y="1989138"/>
          <p14:tracePt t="52798" x="8297863" y="1989138"/>
          <p14:tracePt t="52805" x="8269288" y="1989138"/>
          <p14:tracePt t="52816" x="8174038" y="1974850"/>
          <p14:tracePt t="52822" x="8077200" y="1962150"/>
          <p14:tracePt t="52832" x="8035925" y="1962150"/>
          <p14:tracePt t="52840" x="7926388" y="1947863"/>
          <p14:tracePt t="52848" x="7804150" y="1933575"/>
          <p14:tracePt t="52856" x="7666038" y="1933575"/>
          <p14:tracePt t="52864" x="7500938" y="1920875"/>
          <p14:tracePt t="52872" x="7350125" y="1906588"/>
          <p14:tracePt t="52880" x="7269163" y="1906588"/>
          <p14:tracePt t="52888" x="7118350" y="1892300"/>
          <p14:tracePt t="52896" x="6980238" y="1892300"/>
          <p14:tracePt t="52904" x="6911975" y="1892300"/>
          <p14:tracePt t="52912" x="6802438" y="1892300"/>
          <p14:tracePt t="52920" x="6692900" y="1892300"/>
          <p14:tracePt t="52930" x="6651625" y="1892300"/>
          <p14:tracePt t="52936" x="6554788" y="1892300"/>
          <p14:tracePt t="52944" x="6513513" y="1892300"/>
          <p14:tracePt t="52952" x="6432550" y="1892300"/>
          <p14:tracePt t="52961" x="6391275" y="1892300"/>
          <p14:tracePt t="52970" x="6308725" y="1892300"/>
          <p14:tracePt t="52978" x="6267450" y="1892300"/>
          <p14:tracePt t="52984" x="6184900" y="1892300"/>
          <p14:tracePt t="52995" x="6130925" y="1892300"/>
          <p14:tracePt t="53000" x="6034088" y="1892300"/>
          <p14:tracePt t="53009" x="5980113" y="1892300"/>
          <p14:tracePt t="53016" x="5883275" y="1906588"/>
          <p14:tracePt t="53026" x="5829300" y="1906588"/>
          <p14:tracePt t="53032" x="5788025" y="1906588"/>
          <p14:tracePt t="53040" x="5705475" y="1906588"/>
          <p14:tracePt t="53048" x="5649913" y="1906588"/>
          <p14:tracePt t="53057" x="5608638" y="1906588"/>
          <p14:tracePt t="53064" x="5526088" y="1906588"/>
          <p14:tracePt t="53072" x="5486400" y="1906588"/>
          <p14:tracePt t="53082" x="5445125" y="1906588"/>
          <p14:tracePt t="53089" x="5375275" y="1906588"/>
          <p14:tracePt t="53096" x="5335588" y="1906588"/>
          <p14:tracePt t="53104" x="5294313" y="1906588"/>
          <p14:tracePt t="53112" x="5197475" y="1892300"/>
          <p14:tracePt t="53122" x="5156200" y="1892300"/>
          <p14:tracePt t="53130" x="5102225" y="1879600"/>
          <p14:tracePt t="53138" x="5046663" y="1879600"/>
          <p14:tracePt t="53146" x="4922838" y="1865313"/>
          <p14:tracePt t="53154" x="4854575" y="1851025"/>
          <p14:tracePt t="53162" x="4800600" y="1851025"/>
          <p14:tracePt t="53170" x="4745038" y="1851025"/>
          <p14:tracePt t="53178" x="4691063" y="1851025"/>
          <p14:tracePt t="53186" x="4579938" y="1851025"/>
          <p14:tracePt t="53195" x="4538663" y="1851025"/>
          <p14:tracePt t="53204" x="4498975" y="1865313"/>
          <p14:tracePt t="53212" x="4470400" y="1879600"/>
          <p14:tracePt t="53219" x="4429125" y="1879600"/>
          <p14:tracePt t="53226" x="4402138" y="1892300"/>
          <p14:tracePt t="53234" x="4333875" y="1906588"/>
          <p14:tracePt t="53244" x="4306888" y="1920875"/>
          <p14:tracePt t="53250" x="4278313" y="1933575"/>
          <p14:tracePt t="53259" x="4251325" y="1947863"/>
          <p14:tracePt t="53266" x="4237038" y="1947863"/>
          <p14:tracePt t="53274" x="4210050" y="1962150"/>
          <p14:tracePt t="53282" x="4197350" y="1974850"/>
          <p14:tracePt t="53290" x="4168775" y="1989138"/>
          <p14:tracePt t="53298" x="4141788" y="2016125"/>
          <p14:tracePt t="53308" x="4127500" y="2016125"/>
          <p14:tracePt t="53314" x="4114800" y="2030413"/>
          <p14:tracePt t="53323" x="4100513" y="2043113"/>
          <p14:tracePt t="53330" x="4086225" y="2071688"/>
          <p14:tracePt t="53338" x="4073525" y="2084388"/>
          <p14:tracePt t="53346" x="4059238" y="2098675"/>
          <p14:tracePt t="53354" x="4044950" y="2112963"/>
          <p14:tracePt t="53362" x="4044950" y="2125663"/>
          <p14:tracePt t="53370" x="4032250" y="2139950"/>
          <p14:tracePt t="53378" x="4032250" y="2152650"/>
          <p14:tracePt t="53386" x="4032250" y="2166938"/>
          <p14:tracePt t="53396" x="4032250" y="2181225"/>
          <p14:tracePt t="53413" x="4032250" y="2193925"/>
          <p14:tracePt t="53420" x="4032250" y="2208213"/>
          <p14:tracePt t="53437" x="4032250" y="2222500"/>
          <p14:tracePt t="53445" x="4032250" y="2235200"/>
          <p14:tracePt t="53452" x="4032250" y="2249488"/>
          <p14:tracePt t="53462" x="4044950" y="2263775"/>
          <p14:tracePt t="53469" x="4059238" y="2276475"/>
          <p14:tracePt t="53477" x="4086225" y="2290763"/>
          <p14:tracePt t="53484" x="4114800" y="2305050"/>
          <p14:tracePt t="53492" x="4141788" y="2332038"/>
          <p14:tracePt t="53508" x="4197350" y="2344738"/>
          <p14:tracePt t="53516" x="4278313" y="2386013"/>
          <p14:tracePt t="53525" x="4360863" y="2400300"/>
          <p14:tracePt t="53532" x="4443413" y="2414588"/>
          <p14:tracePt t="53540" x="4538663" y="2441575"/>
          <p14:tracePt t="53548" x="4649788" y="2455863"/>
          <p14:tracePt t="53556" x="4759325" y="2468563"/>
          <p14:tracePt t="53564" x="4868863" y="2482850"/>
          <p14:tracePt t="53572" x="4964113" y="2495550"/>
          <p14:tracePt t="53580" x="5073650" y="2509838"/>
          <p14:tracePt t="53588" x="5114925" y="2509838"/>
          <p14:tracePt t="53596" x="5224463" y="2524125"/>
          <p14:tracePt t="53604" x="5280025" y="2524125"/>
          <p14:tracePt t="53614" x="5335588" y="2536825"/>
          <p14:tracePt t="53620" x="5375275" y="2536825"/>
          <p14:tracePt t="53628" x="5416550" y="2551113"/>
          <p14:tracePt t="53638" x="5486400" y="2551113"/>
          <p14:tracePt t="53644" x="5526088" y="2565400"/>
          <p14:tracePt t="53653" x="5567363" y="2565400"/>
          <p14:tracePt t="53660" x="5608638" y="2565400"/>
          <p14:tracePt t="53669" x="5637213" y="2565400"/>
          <p14:tracePt t="53678" x="5705475" y="2578100"/>
          <p14:tracePt t="53686" x="5759450" y="2578100"/>
          <p14:tracePt t="53694" x="5829300" y="2578100"/>
          <p14:tracePt t="53702" x="5910263" y="2578100"/>
          <p14:tracePt t="53710" x="6007100" y="2592388"/>
          <p14:tracePt t="53719" x="6061075" y="2592388"/>
          <p14:tracePt t="53726" x="6157913" y="2592388"/>
          <p14:tracePt t="53734" x="6281738" y="2606675"/>
          <p14:tracePt t="53742" x="6350000" y="2619375"/>
          <p14:tracePt t="53751" x="6486525" y="2633663"/>
          <p14:tracePt t="53758" x="6624638" y="2633663"/>
          <p14:tracePt t="53769" x="6705600" y="2647950"/>
          <p14:tracePt t="53774" x="6843713" y="2647950"/>
          <p14:tracePt t="53783" x="6994525" y="2647950"/>
          <p14:tracePt t="53790" x="7062788" y="2660650"/>
          <p14:tracePt t="53798" x="7199313" y="2660650"/>
          <p14:tracePt t="53806" x="7254875" y="2660650"/>
          <p14:tracePt t="53815" x="7364413" y="2660650"/>
          <p14:tracePt t="53822" x="7419975" y="2660650"/>
          <p14:tracePt t="53830" x="7500938" y="2647950"/>
          <p14:tracePt t="53838" x="7542213" y="2647950"/>
          <p14:tracePt t="53846" x="7597775" y="2647950"/>
          <p14:tracePt t="53854" x="7666038" y="2633663"/>
          <p14:tracePt t="53862" x="7707313" y="2619375"/>
          <p14:tracePt t="53870" x="7775575" y="2606675"/>
          <p14:tracePt t="53878" x="7816850" y="2606675"/>
          <p14:tracePt t="53887" x="7843838" y="2592388"/>
          <p14:tracePt t="53896" x="7913688" y="2565400"/>
          <p14:tracePt t="53902" x="7954963" y="2551113"/>
          <p14:tracePt t="53910" x="7981950" y="2536825"/>
          <p14:tracePt t="53922" x="8023225" y="2509838"/>
          <p14:tracePt t="53926" x="8050213" y="2495550"/>
          <p14:tracePt t="53934" x="8077200" y="2482850"/>
          <p14:tracePt t="53942" x="8118475" y="2455863"/>
          <p14:tracePt t="53950" x="8147050" y="2441575"/>
          <p14:tracePt t="53969" x="8201025" y="2400300"/>
          <p14:tracePt t="53974" x="8256588" y="2359025"/>
          <p14:tracePt t="53984" x="8269288" y="2344738"/>
          <p14:tracePt t="53992" x="8297863" y="2332038"/>
          <p14:tracePt t="54000" x="8310563" y="2305050"/>
          <p14:tracePt t="54008" x="8324850" y="2276475"/>
          <p14:tracePt t="54016" x="8337550" y="2263775"/>
          <p14:tracePt t="54024" x="8337550" y="2249488"/>
          <p14:tracePt t="54032" x="8337550" y="2235200"/>
          <p14:tracePt t="54040" x="8337550" y="2222500"/>
          <p14:tracePt t="54048" x="8337550" y="2208213"/>
          <p14:tracePt t="54056" x="8337550" y="2193925"/>
          <p14:tracePt t="54064" x="8337550" y="2166938"/>
          <p14:tracePt t="54074" x="8337550" y="2152650"/>
          <p14:tracePt t="54081" x="8324850" y="2152650"/>
          <p14:tracePt t="54088" x="8324850" y="2139950"/>
          <p14:tracePt t="54096" x="8310563" y="2125663"/>
          <p14:tracePt t="54104" x="8297863" y="2112963"/>
          <p14:tracePt t="54113" x="8283575" y="2098675"/>
          <p14:tracePt t="54121" x="8269288" y="2084388"/>
          <p14:tracePt t="54128" x="8256588" y="2071688"/>
          <p14:tracePt t="54137" x="8228013" y="2071688"/>
          <p14:tracePt t="54145" x="8201025" y="2057400"/>
          <p14:tracePt t="54153" x="8159750" y="2043113"/>
          <p14:tracePt t="54160" x="8118475" y="2030413"/>
          <p14:tracePt t="54170" x="8091488" y="2016125"/>
          <p14:tracePt t="54176" x="8035925" y="1989138"/>
          <p14:tracePt t="54184" x="7994650" y="1989138"/>
          <p14:tracePt t="54192" x="7926388" y="1962150"/>
          <p14:tracePt t="54200" x="7872413" y="1947863"/>
          <p14:tracePt t="54208" x="7816850" y="1933575"/>
          <p14:tracePt t="54216" x="7748588" y="1906588"/>
          <p14:tracePt t="54228" x="7653338" y="1892300"/>
          <p14:tracePt t="54232" x="7583488" y="1879600"/>
          <p14:tracePt t="54240" x="7515225" y="1865313"/>
          <p14:tracePt t="54250" x="7461250" y="1851025"/>
          <p14:tracePt t="54256" x="7405688" y="1851025"/>
          <p14:tracePt t="54266" x="7364413" y="1838325"/>
          <p14:tracePt t="54274" x="7323138" y="1838325"/>
          <p14:tracePt t="54282" x="7281863" y="1838325"/>
          <p14:tracePt t="54290" x="7254875" y="1838325"/>
          <p14:tracePt t="54298" x="7213600" y="1838325"/>
          <p14:tracePt t="54306" x="7159625" y="1838325"/>
          <p14:tracePt t="54314" x="7104063" y="1824038"/>
          <p14:tracePt t="54322" x="7035800" y="1824038"/>
          <p14:tracePt t="54330" x="6994525" y="1824038"/>
          <p14:tracePt t="54337" x="6926263" y="1809750"/>
          <p14:tracePt t="54346" x="6843713" y="1809750"/>
          <p14:tracePt t="54354" x="6802438" y="1797050"/>
          <p14:tracePt t="54362" x="6719888" y="1782763"/>
          <p14:tracePt t="54371" x="6678613" y="1782763"/>
          <p14:tracePt t="54377" x="6596063" y="1770063"/>
          <p14:tracePt t="54386" x="6513513" y="1770063"/>
          <p14:tracePt t="54394" x="6473825" y="1755775"/>
          <p14:tracePt t="54403" x="6391275" y="1755775"/>
          <p14:tracePt t="54410" x="6335713" y="1741488"/>
          <p14:tracePt t="54418" x="6253163" y="1728788"/>
          <p14:tracePt t="54426" x="6199188" y="1728788"/>
          <p14:tracePt t="54434" x="6102350" y="1728788"/>
          <p14:tracePt t="54442" x="6048375" y="1714500"/>
          <p14:tracePt t="54452" x="5938838" y="1714500"/>
          <p14:tracePt t="54458" x="5883275" y="1714500"/>
          <p14:tracePt t="54466" x="5829300" y="1700213"/>
          <p14:tracePt t="54474" x="5718175" y="1700213"/>
          <p14:tracePt t="54484" x="5664200" y="1700213"/>
          <p14:tracePt t="54490" x="5567363" y="1700213"/>
          <p14:tracePt t="54498" x="5513388" y="1687513"/>
          <p14:tracePt t="54507" x="5457825" y="1687513"/>
          <p14:tracePt t="54514" x="5362575" y="1687513"/>
          <p14:tracePt t="54522" x="5321300" y="1687513"/>
          <p14:tracePt t="54532" x="5280025" y="1687513"/>
          <p14:tracePt t="54537" x="5238750" y="1687513"/>
          <p14:tracePt t="54548" x="5156200" y="1687513"/>
          <p14:tracePt t="54555" x="5102225" y="1673225"/>
          <p14:tracePt t="54564" x="5060950" y="1673225"/>
          <p14:tracePt t="54572" x="4964113" y="1673225"/>
          <p14:tracePt t="54580" x="4922838" y="1658938"/>
          <p14:tracePt t="54588" x="4868863" y="1658938"/>
          <p14:tracePt t="54597" x="4813300" y="1658938"/>
          <p14:tracePt t="54604" x="4759325" y="1658938"/>
          <p14:tracePt t="54612" x="4649788" y="1658938"/>
          <p14:tracePt t="54620" x="4594225" y="1658938"/>
          <p14:tracePt t="54628" x="4552950" y="1673225"/>
          <p14:tracePt t="54637" x="4511675" y="1687513"/>
          <p14:tracePt t="54644" x="4470400" y="1700213"/>
          <p14:tracePt t="54653" x="4402138" y="1714500"/>
          <p14:tracePt t="54660" x="4360863" y="1728788"/>
          <p14:tracePt t="54670" x="4333875" y="1741488"/>
          <p14:tracePt t="54676" x="4292600" y="1755775"/>
          <p14:tracePt t="54684" x="4265613" y="1782763"/>
          <p14:tracePt t="54692" x="4224338" y="1797050"/>
          <p14:tracePt t="54700" x="4168775" y="1824038"/>
          <p14:tracePt t="54708" x="4141788" y="1851025"/>
          <p14:tracePt t="54716" x="4114800" y="1865313"/>
          <p14:tracePt t="54724" x="4086225" y="1879600"/>
          <p14:tracePt t="54732" x="4059238" y="1906588"/>
          <p14:tracePt t="54740" x="4032250" y="1920875"/>
          <p14:tracePt t="54748" x="4005263" y="1947863"/>
          <p14:tracePt t="54756" x="3990975" y="1962150"/>
          <p14:tracePt t="54764" x="3963988" y="1974850"/>
          <p14:tracePt t="54771" x="3949700" y="2001838"/>
          <p14:tracePt t="54780" x="3935413" y="2016125"/>
          <p14:tracePt t="54788" x="3922713" y="2030413"/>
          <p14:tracePt t="54796" x="3908425" y="2057400"/>
          <p14:tracePt t="54814" x="3908425" y="2071688"/>
          <p14:tracePt t="54822" x="3894138" y="2084388"/>
          <p14:tracePt t="54829" x="3894138" y="2098675"/>
          <p14:tracePt t="54838" x="3894138" y="2112963"/>
          <p14:tracePt t="54846" x="3894138" y="2125663"/>
          <p14:tracePt t="54854" x="3894138" y="2139950"/>
          <p14:tracePt t="54862" x="3894138" y="2152650"/>
          <p14:tracePt t="54870" x="3894138" y="2166938"/>
          <p14:tracePt t="54878" x="3908425" y="2181225"/>
          <p14:tracePt t="54886" x="3922713" y="2208213"/>
          <p14:tracePt t="54894" x="3935413" y="2222500"/>
          <p14:tracePt t="54903" x="3949700" y="2235200"/>
          <p14:tracePt t="54910" x="3963988" y="2263775"/>
          <p14:tracePt t="54919" x="3990975" y="2276475"/>
          <p14:tracePt t="54926" x="4005263" y="2290763"/>
          <p14:tracePt t="54934" x="4044950" y="2317750"/>
          <p14:tracePt t="54944" x="4073525" y="2344738"/>
          <p14:tracePt t="54950" x="4114800" y="2373313"/>
          <p14:tracePt t="54958" x="4168775" y="2400300"/>
          <p14:tracePt t="54966" x="4237038" y="2427288"/>
          <p14:tracePt t="54974" x="4306888" y="2455863"/>
          <p14:tracePt t="54982" x="4375150" y="2482850"/>
          <p14:tracePt t="54991" x="4470400" y="2509838"/>
          <p14:tracePt t="54998" x="4567238" y="2524125"/>
          <p14:tracePt t="55008" x="4662488" y="2536825"/>
          <p14:tracePt t="55014" x="4772025" y="2565400"/>
          <p14:tracePt t="55022" x="4881563" y="2578100"/>
          <p14:tracePt t="55030" x="5019675" y="2606675"/>
          <p14:tracePt t="55038" x="5129213" y="2619375"/>
          <p14:tracePt t="55046" x="5224463" y="2619375"/>
          <p14:tracePt t="55054" x="5403850" y="2633663"/>
          <p14:tracePt t="55063" x="5581650" y="2647950"/>
          <p14:tracePt t="55072" x="5759450" y="2660650"/>
          <p14:tracePt t="55078" x="5965825" y="2674938"/>
          <p14:tracePt t="55086" x="6172200" y="2674938"/>
          <p14:tracePt t="55098" x="6362700" y="2674938"/>
          <p14:tracePt t="55104" x="6527800" y="2674938"/>
          <p14:tracePt t="55110" x="6719888" y="2660650"/>
          <p14:tracePt t="55120" x="6856413" y="2633663"/>
          <p14:tracePt t="55128" x="7021513" y="2606675"/>
          <p14:tracePt t="55137" x="7159625" y="2578100"/>
          <p14:tracePt t="55144" x="7254875" y="2565400"/>
          <p14:tracePt t="55155" x="7378700" y="2536825"/>
          <p14:tracePt t="55160" x="7461250" y="2524125"/>
          <p14:tracePt t="55170" x="7529513" y="2509838"/>
          <p14:tracePt t="55176" x="7597775" y="2495550"/>
          <p14:tracePt t="55184" x="7653338" y="2482850"/>
          <p14:tracePt t="55192" x="7707313" y="2468563"/>
          <p14:tracePt t="55200" x="7748588" y="2455863"/>
          <p14:tracePt t="55208" x="7762875" y="2455863"/>
          <p14:tracePt t="55216" x="7775575" y="2441575"/>
          <p14:tracePt t="55240" x="7775575" y="2427288"/>
          <p14:tracePt t="55252" x="7789863" y="2427288"/>
          <p14:tracePt t="55256" x="7789863" y="2414588"/>
          <p14:tracePt t="55265" x="7789863" y="2400300"/>
          <p14:tracePt t="55280" x="7789863" y="2386013"/>
          <p14:tracePt t="55523" x="0" y="0"/>
        </p14:tracePtLst>
        <p14:tracePtLst>
          <p14:tracePt t="100653" x="6583363" y="4210050"/>
          <p14:tracePt t="100659" x="6583363" y="4224338"/>
          <p14:tracePt t="100674" x="6569075" y="4224338"/>
          <p14:tracePt t="100690" x="6554788" y="4224338"/>
          <p14:tracePt t="100698" x="6542088" y="4224338"/>
          <p14:tracePt t="100708" x="6513513" y="4224338"/>
          <p14:tracePt t="100718" x="6473825" y="4224338"/>
          <p14:tracePt t="100723" x="6445250" y="4224338"/>
          <p14:tracePt t="100730" x="6376988" y="4224338"/>
          <p14:tracePt t="100739" x="6308725" y="4224338"/>
          <p14:tracePt t="100746" x="6240463" y="4224338"/>
          <p14:tracePt t="100756" x="6199188" y="4224338"/>
          <p14:tracePt t="100763" x="6130925" y="4224338"/>
          <p14:tracePt t="100770" x="6061075" y="4224338"/>
          <p14:tracePt t="100780" x="5980113" y="4224338"/>
          <p14:tracePt t="100789" x="5938838" y="4224338"/>
          <p14:tracePt t="100794" x="5856288" y="4224338"/>
          <p14:tracePt t="100807" x="5788025" y="4224338"/>
          <p14:tracePt t="100814" x="5718175" y="4224338"/>
          <p14:tracePt t="100822" x="5649913" y="4238625"/>
          <p14:tracePt t="100830" x="5581650" y="4251325"/>
          <p14:tracePt t="100840" x="5554663" y="4251325"/>
          <p14:tracePt t="100846" x="5486400" y="4251325"/>
          <p14:tracePt t="100859" x="5416550" y="4265613"/>
          <p14:tracePt t="100862" x="5375275" y="4265613"/>
          <p14:tracePt t="100870" x="5294313" y="4265613"/>
          <p14:tracePt t="100880" x="5184775" y="4265613"/>
          <p14:tracePt t="100888" x="5143500" y="4265613"/>
          <p14:tracePt t="100898" x="5046663" y="4265613"/>
          <p14:tracePt t="100904" x="5005388" y="4265613"/>
          <p14:tracePt t="100912" x="4910138" y="4265613"/>
          <p14:tracePt t="100920" x="4827588" y="4265613"/>
          <p14:tracePt t="100928" x="4772025" y="4265613"/>
          <p14:tracePt t="100936" x="4691063" y="4265613"/>
          <p14:tracePt t="100946" x="4621213" y="4265613"/>
          <p14:tracePt t="100952" x="4579938" y="4265613"/>
          <p14:tracePt t="100960" x="4525963" y="4251325"/>
          <p14:tracePt t="100968" x="4498975" y="4251325"/>
          <p14:tracePt t="100977" x="4457700" y="4251325"/>
          <p14:tracePt t="100984" x="4443413" y="4251325"/>
          <p14:tracePt t="100992" x="4416425" y="4251325"/>
          <p14:tracePt t="101000" x="4387850" y="4251325"/>
          <p14:tracePt t="101009" x="4375150" y="4251325"/>
          <p14:tracePt t="101016" x="4360863" y="4251325"/>
          <p14:tracePt t="101026" x="4333875" y="4251325"/>
          <p14:tracePt t="101032" x="4319588" y="4251325"/>
          <p14:tracePt t="101040" x="4306888" y="4251325"/>
          <p14:tracePt t="101048" x="4292600" y="4251325"/>
          <p14:tracePt t="101058" x="4292600" y="4265613"/>
          <p14:tracePt t="101064" x="4265613" y="4279900"/>
          <p14:tracePt t="101074" x="4251325" y="4279900"/>
          <p14:tracePt t="101080" x="4237038" y="4292600"/>
          <p14:tracePt t="101088" x="4210050" y="4321175"/>
          <p14:tracePt t="101096" x="4210050" y="4333875"/>
          <p14:tracePt t="101107" x="4197350" y="4362450"/>
          <p14:tracePt t="101112" x="4168775" y="4389438"/>
          <p14:tracePt t="101122" x="4156075" y="4402138"/>
          <p14:tracePt t="101129" x="4156075" y="4416425"/>
          <p14:tracePt t="101136" x="4156075" y="4457700"/>
          <p14:tracePt t="101146" x="4156075" y="4471988"/>
          <p14:tracePt t="101154" x="4156075" y="4484688"/>
          <p14:tracePt t="101165" x="4156075" y="4513263"/>
          <p14:tracePt t="101168" x="4168775" y="4552950"/>
          <p14:tracePt t="101178" x="4183063" y="4581525"/>
          <p14:tracePt t="101186" x="4197350" y="4608513"/>
          <p14:tracePt t="101196" x="4224338" y="4649788"/>
          <p14:tracePt t="101202" x="4237038" y="4676775"/>
          <p14:tracePt t="101210" x="4292600" y="4732338"/>
          <p14:tracePt t="101218" x="4319588" y="4759325"/>
          <p14:tracePt t="101228" x="4348163" y="4800600"/>
          <p14:tracePt t="101234" x="4387850" y="4827588"/>
          <p14:tracePt t="101243" x="4429125" y="4841875"/>
          <p14:tracePt t="101250" x="4511675" y="4883150"/>
          <p14:tracePt t="101259" x="4552950" y="4895850"/>
          <p14:tracePt t="101266" x="4594225" y="4910138"/>
          <p14:tracePt t="101274" x="4635500" y="4924425"/>
          <p14:tracePt t="101282" x="4691063" y="4937125"/>
          <p14:tracePt t="101293" x="4813300" y="4978400"/>
          <p14:tracePt t="101298" x="4881563" y="4992688"/>
          <p14:tracePt t="101307" x="4964113" y="5006975"/>
          <p14:tracePt t="101314" x="5060950" y="5019675"/>
          <p14:tracePt t="101322" x="5156200" y="5033963"/>
          <p14:tracePt t="101334" x="5335588" y="5060950"/>
          <p14:tracePt t="101339" x="5526088" y="5075238"/>
          <p14:tracePt t="101346" x="5718175" y="5075238"/>
          <p14:tracePt t="101354" x="5897563" y="5075238"/>
          <p14:tracePt t="101362" x="6116638" y="5075238"/>
          <p14:tracePt t="101370" x="6323013" y="5087938"/>
          <p14:tracePt t="101378" x="6486525" y="5087938"/>
          <p14:tracePt t="101386" x="6692900" y="5087938"/>
          <p14:tracePt t="101395" x="6911975" y="5102225"/>
          <p14:tracePt t="101402" x="7089775" y="5102225"/>
          <p14:tracePt t="101410" x="7281863" y="5116513"/>
          <p14:tracePt t="101420" x="7488238" y="5116513"/>
          <p14:tracePt t="101432" x="7653338" y="5116513"/>
          <p14:tracePt t="101438" x="7899400" y="5116513"/>
          <p14:tracePt t="101446" x="8132763" y="5116513"/>
          <p14:tracePt t="101459" x="8337550" y="5116513"/>
          <p14:tracePt t="101464" x="8543925" y="5116513"/>
          <p14:tracePt t="101472" x="8750300" y="5116513"/>
          <p14:tracePt t="101480" x="8886825" y="5116513"/>
          <p14:tracePt t="101488" x="9093200" y="5116513"/>
          <p14:tracePt t="101496" x="9215438" y="5116513"/>
          <p14:tracePt t="101507" x="9407525" y="5116513"/>
          <p14:tracePt t="101512" x="9531350" y="5116513"/>
          <p14:tracePt t="101520" x="9640888" y="5102225"/>
          <p14:tracePt t="101528" x="9818688" y="5087938"/>
          <p14:tracePt t="101536" x="9915525" y="5060950"/>
          <p14:tracePt t="101544" x="10025063" y="5048250"/>
          <p14:tracePt t="101552" x="10121900" y="5019675"/>
          <p14:tracePt t="101560" x="10202863" y="5006975"/>
          <p14:tracePt t="101568" x="10272713" y="4978400"/>
          <p14:tracePt t="101576" x="10340975" y="4951413"/>
          <p14:tracePt t="101584" x="10382250" y="4910138"/>
          <p14:tracePt t="101592" x="10394950" y="4895850"/>
          <p14:tracePt t="101600" x="10409238" y="4868863"/>
          <p14:tracePt t="101608" x="10409238" y="4856163"/>
          <p14:tracePt t="101616" x="10409238" y="4841875"/>
          <p14:tracePt t="101634" x="10409238" y="4827588"/>
          <p14:tracePt t="101648" x="10409238" y="4814888"/>
          <p14:tracePt t="101664" x="10409238" y="4800600"/>
          <p14:tracePt t="101672" x="10409238" y="4786313"/>
          <p14:tracePt t="101680" x="10409238" y="4773613"/>
          <p14:tracePt t="101689" x="10394950" y="4759325"/>
          <p14:tracePt t="101696" x="10367963" y="4732338"/>
          <p14:tracePt t="101707" x="10340975" y="4718050"/>
          <p14:tracePt t="101714" x="10326688" y="4705350"/>
          <p14:tracePt t="101722" x="10299700" y="4691063"/>
          <p14:tracePt t="101730" x="10258425" y="4664075"/>
          <p14:tracePt t="101738" x="10217150" y="4649788"/>
          <p14:tracePt t="101746" x="10161588" y="4622800"/>
          <p14:tracePt t="101754" x="10107613" y="4594225"/>
          <p14:tracePt t="101762" x="10066338" y="4581525"/>
          <p14:tracePt t="101770" x="9983788" y="4552950"/>
          <p14:tracePt t="101778" x="9888538" y="4525963"/>
          <p14:tracePt t="101786" x="9791700" y="4498975"/>
          <p14:tracePt t="101794" x="9737725" y="4484688"/>
          <p14:tracePt t="101802" x="9628188" y="4443413"/>
          <p14:tracePt t="101810" x="9490075" y="4416425"/>
          <p14:tracePt t="101818" x="9421813" y="4402138"/>
          <p14:tracePt t="101826" x="9271000" y="4375150"/>
          <p14:tracePt t="101834" x="9202738" y="4362450"/>
          <p14:tracePt t="101842" x="9051925" y="4333875"/>
          <p14:tracePt t="101850" x="8886825" y="4306888"/>
          <p14:tracePt t="101858" x="8804275" y="4292600"/>
          <p14:tracePt t="101866" x="8653463" y="4279900"/>
          <p14:tracePt t="101874" x="8570913" y="4265613"/>
          <p14:tracePt t="101882" x="8434388" y="4265613"/>
          <p14:tracePt t="101891" x="8366125" y="4251325"/>
          <p14:tracePt t="101898" x="8201025" y="4238625"/>
          <p14:tracePt t="101907" x="8118475" y="4238625"/>
          <p14:tracePt t="101914" x="8023225" y="4238625"/>
          <p14:tracePt t="101924" x="7858125" y="4224338"/>
          <p14:tracePt t="101930" x="7775575" y="4224338"/>
          <p14:tracePt t="101938" x="7597775" y="4224338"/>
          <p14:tracePt t="101946" x="7500938" y="4224338"/>
          <p14:tracePt t="101955" x="7419975" y="4224338"/>
          <p14:tracePt t="101962" x="7227888" y="4224338"/>
          <p14:tracePt t="101974" x="7145338" y="4224338"/>
          <p14:tracePt t="101978" x="7062788" y="4224338"/>
          <p14:tracePt t="101986" x="6884988" y="4224338"/>
          <p14:tracePt t="101994" x="6802438" y="4224338"/>
          <p14:tracePt t="102004" x="6734175" y="4224338"/>
          <p14:tracePt t="102012" x="6651625" y="4224338"/>
          <p14:tracePt t="102018" x="6500813" y="4224338"/>
          <p14:tracePt t="102028" x="6432550" y="4224338"/>
          <p14:tracePt t="102036" x="6323013" y="4224338"/>
          <p14:tracePt t="102044" x="6253163" y="4224338"/>
          <p14:tracePt t="102052" x="6199188" y="4224338"/>
          <p14:tracePt t="102060" x="6143625" y="4224338"/>
          <p14:tracePt t="102068" x="6061075" y="4224338"/>
          <p14:tracePt t="102076" x="6007100" y="4224338"/>
          <p14:tracePt t="102084" x="5938838" y="4224338"/>
          <p14:tracePt t="102093" x="5883275" y="4224338"/>
          <p14:tracePt t="102100" x="5800725" y="4210050"/>
          <p14:tracePt t="102108" x="5718175" y="4210050"/>
          <p14:tracePt t="102116" x="5637213" y="4210050"/>
          <p14:tracePt t="102126" x="5595938" y="4210050"/>
          <p14:tracePt t="102132" x="5513388" y="4210050"/>
          <p14:tracePt t="102140" x="5430838" y="4210050"/>
          <p14:tracePt t="102148" x="5348288" y="4224338"/>
          <p14:tracePt t="102157" x="5265738" y="4224338"/>
          <p14:tracePt t="102164" x="5224463" y="4238625"/>
          <p14:tracePt t="102172" x="5156200" y="4238625"/>
          <p14:tracePt t="102180" x="5114925" y="4238625"/>
          <p14:tracePt t="102188" x="5087938" y="4251325"/>
          <p14:tracePt t="102196" x="5060950" y="4251325"/>
          <p14:tracePt t="102204" x="5046663" y="4251325"/>
          <p14:tracePt t="102212" x="5032375" y="4265613"/>
          <p14:tracePt t="102220" x="5005388" y="4265613"/>
          <p14:tracePt t="102228" x="4992688" y="4279900"/>
          <p14:tracePt t="102236" x="4978400" y="4279900"/>
          <p14:tracePt t="102244" x="4978400" y="4292600"/>
          <p14:tracePt t="102254" x="4951413" y="4292600"/>
          <p14:tracePt t="102260" x="4937125" y="4306888"/>
          <p14:tracePt t="102270" x="4922838" y="4306888"/>
          <p14:tracePt t="102276" x="4910138" y="4321175"/>
          <p14:tracePt t="102286" x="4881563" y="4333875"/>
          <p14:tracePt t="102295" x="4868863" y="4333875"/>
          <p14:tracePt t="102302" x="4854575" y="4348163"/>
          <p14:tracePt t="102308" x="4827588" y="4362450"/>
          <p14:tracePt t="102318" x="4813300" y="4375150"/>
          <p14:tracePt t="102327" x="4786313" y="4389438"/>
          <p14:tracePt t="102334" x="4772025" y="4389438"/>
          <p14:tracePt t="102342" x="4745038" y="4402138"/>
          <p14:tracePt t="102350" x="4730750" y="4416425"/>
          <p14:tracePt t="102358" x="4703763" y="4416425"/>
          <p14:tracePt t="102366" x="4691063" y="4430713"/>
          <p14:tracePt t="102374" x="4676775" y="4443413"/>
          <p14:tracePt t="102382" x="4649788" y="4443413"/>
          <p14:tracePt t="102390" x="4635500" y="4457700"/>
          <p14:tracePt t="102398" x="4621213" y="4471988"/>
          <p14:tracePt t="102407" x="4608513" y="4484688"/>
          <p14:tracePt t="102414" x="4594225" y="4498975"/>
          <p14:tracePt t="102422" x="4579938" y="4513263"/>
          <p14:tracePt t="102430" x="4567238" y="4513263"/>
          <p14:tracePt t="102440" x="4567238" y="4525963"/>
          <p14:tracePt t="102446" x="4552950" y="4525963"/>
          <p14:tracePt t="102458" x="4552950" y="4540250"/>
          <p14:tracePt t="102462" x="4538663" y="4540250"/>
          <p14:tracePt t="102470" x="4525963" y="4540250"/>
          <p14:tracePt t="102478" x="4525963" y="4552950"/>
          <p14:tracePt t="102486" x="4511675" y="4567238"/>
          <p14:tracePt t="102494" x="4498975" y="4594225"/>
          <p14:tracePt t="102502" x="4484688" y="4608513"/>
          <p14:tracePt t="102510" x="4470400" y="4635500"/>
          <p14:tracePt t="102518" x="4457700" y="4649788"/>
          <p14:tracePt t="102528" x="4443413" y="4676775"/>
          <p14:tracePt t="102534" x="4429125" y="4691063"/>
          <p14:tracePt t="102543" x="4429125" y="4705350"/>
          <p14:tracePt t="102550" x="4429125" y="4732338"/>
          <p14:tracePt t="102561" x="4416425" y="4745038"/>
          <p14:tracePt t="102566" x="4416425" y="4759325"/>
          <p14:tracePt t="102576" x="4416425" y="4773613"/>
          <p14:tracePt t="102582" x="4416425" y="4786313"/>
          <p14:tracePt t="102593" x="4416425" y="4800600"/>
          <p14:tracePt t="102653" x="4416425" y="4814888"/>
          <p14:tracePt t="102658" x="4416425" y="4827588"/>
          <p14:tracePt t="102664" x="4429125" y="4827588"/>
          <p14:tracePt t="102672" x="4457700" y="4841875"/>
          <p14:tracePt t="102683" x="4484688" y="4868863"/>
          <p14:tracePt t="102688" x="4511675" y="4868863"/>
          <p14:tracePt t="102696" x="4552950" y="4895850"/>
          <p14:tracePt t="102704" x="4608513" y="4910138"/>
          <p14:tracePt t="102716" x="4649788" y="4924425"/>
          <p14:tracePt t="102720" x="4718050" y="4951413"/>
          <p14:tracePt t="102728" x="4813300" y="4965700"/>
          <p14:tracePt t="102736" x="4854575" y="4978400"/>
          <p14:tracePt t="102746" x="4937125" y="4992688"/>
          <p14:tracePt t="102752" x="4992688" y="4992688"/>
          <p14:tracePt t="102764" x="5073650" y="5006975"/>
          <p14:tracePt t="102768" x="5143500" y="5006975"/>
          <p14:tracePt t="102776" x="5184775" y="5019675"/>
          <p14:tracePt t="102784" x="5265738" y="5019675"/>
          <p14:tracePt t="102794" x="5348288" y="5019675"/>
          <p14:tracePt t="102800" x="5375275" y="5019675"/>
          <p14:tracePt t="102810" x="5457825" y="5019675"/>
          <p14:tracePt t="102816" x="5486400" y="5019675"/>
          <p14:tracePt t="102824" x="5567363" y="5019675"/>
          <p14:tracePt t="102832" x="5622925" y="5019675"/>
          <p14:tracePt t="102840" x="5664200" y="5019675"/>
          <p14:tracePt t="102852" x="5718175" y="5033963"/>
          <p14:tracePt t="102857" x="5788025" y="5033963"/>
          <p14:tracePt t="102864" x="5815013" y="5033963"/>
          <p14:tracePt t="102874" x="5868988" y="5033963"/>
          <p14:tracePt t="102885" x="5897563" y="5033963"/>
          <p14:tracePt t="102890" x="5965825" y="5048250"/>
          <p14:tracePt t="102899" x="5992813" y="5048250"/>
          <p14:tracePt t="102907" x="6061075" y="5060950"/>
          <p14:tracePt t="102916" x="6102350" y="5060950"/>
          <p14:tracePt t="102922" x="6199188" y="5075238"/>
          <p14:tracePt t="102930" x="6240463" y="5075238"/>
          <p14:tracePt t="102938" x="6350000" y="5102225"/>
          <p14:tracePt t="102948" x="6403975" y="5102225"/>
          <p14:tracePt t="102954" x="6542088" y="5116513"/>
          <p14:tracePt t="102974" x="6775450" y="5129213"/>
          <p14:tracePt t="102979" x="6856413" y="5129213"/>
          <p14:tracePt t="102986" x="7035800" y="5129213"/>
          <p14:tracePt t="102994" x="7199313" y="5129213"/>
          <p14:tracePt t="103002" x="7281863" y="5129213"/>
          <p14:tracePt t="103011" x="7446963" y="5129213"/>
          <p14:tracePt t="103018" x="7529513" y="5129213"/>
          <p14:tracePt t="103026" x="7666038" y="5129213"/>
          <p14:tracePt t="103034" x="7734300" y="5129213"/>
          <p14:tracePt t="103042" x="7872413" y="5129213"/>
          <p14:tracePt t="103050" x="7926388" y="5129213"/>
          <p14:tracePt t="103058" x="8050213" y="5129213"/>
          <p14:tracePt t="103070" x="8105775" y="5143500"/>
          <p14:tracePt t="103074" x="8228013" y="5143500"/>
          <p14:tracePt t="103082" x="8297863" y="5143500"/>
          <p14:tracePt t="103092" x="8420100" y="5143500"/>
          <p14:tracePt t="103098" x="8488363" y="5143500"/>
          <p14:tracePt t="103107" x="8626475" y="5143500"/>
          <p14:tracePt t="103114" x="8709025" y="5129213"/>
          <p14:tracePt t="103122" x="8845550" y="5116513"/>
          <p14:tracePt t="103132" x="8913813" y="5116513"/>
          <p14:tracePt t="103141" x="9051925" y="5087938"/>
          <p14:tracePt t="103150" x="9120188" y="5087938"/>
          <p14:tracePt t="103155" x="9271000" y="5087938"/>
          <p14:tracePt t="103164" x="9297988" y="5087938"/>
          <p14:tracePt t="103172" x="9380538" y="5087938"/>
          <p14:tracePt t="103181" x="9436100" y="5087938"/>
          <p14:tracePt t="103188" x="9475788" y="5075238"/>
          <p14:tracePt t="103197" x="9504363" y="5075238"/>
          <p14:tracePt t="103204" x="9517063" y="5075238"/>
          <p14:tracePt t="103214" x="9531350" y="5060950"/>
          <p14:tracePt t="103220" x="9545638" y="5060950"/>
          <p14:tracePt t="103277" x="9545638" y="5048250"/>
          <p14:tracePt t="103300" x="9558338" y="5048250"/>
          <p14:tracePt t="103316" x="9558338" y="5033963"/>
          <p14:tracePt t="103356" x="9572625" y="5033963"/>
          <p14:tracePt t="103510" x="0" y="0"/>
        </p14:tracePtLst>
        <p14:tracePtLst>
          <p14:tracePt t="114559" x="7954963" y="4965700"/>
          <p14:tracePt t="114571" x="7940675" y="4951413"/>
          <p14:tracePt t="114595" x="7926388" y="4951413"/>
          <p14:tracePt t="114602" x="7899400" y="4951413"/>
          <p14:tracePt t="114614" x="7885113" y="4951413"/>
          <p14:tracePt t="114620" x="7858125" y="4937125"/>
          <p14:tracePt t="114628" x="7831138" y="4937125"/>
          <p14:tracePt t="114634" x="7775575" y="4937125"/>
          <p14:tracePt t="114645" x="7762875" y="4937125"/>
          <p14:tracePt t="114652" x="7734300" y="4924425"/>
          <p14:tracePt t="114658" x="7666038" y="4924425"/>
          <p14:tracePt t="114670" x="7624763" y="4910138"/>
          <p14:tracePt t="114676" x="7583488" y="4910138"/>
          <p14:tracePt t="114684" x="7488238" y="4883150"/>
          <p14:tracePt t="114692" x="7419975" y="4883150"/>
          <p14:tracePt t="114701" x="7364413" y="4868863"/>
          <p14:tracePt t="114708" x="7227888" y="4856163"/>
          <p14:tracePt t="114716" x="7145338" y="4841875"/>
          <p14:tracePt t="114725" x="7062788" y="4841875"/>
          <p14:tracePt t="114732" x="6980238" y="4827588"/>
          <p14:tracePt t="114740" x="6816725" y="4827588"/>
          <p14:tracePt t="114748" x="6734175" y="4827588"/>
          <p14:tracePt t="114756" x="6651625" y="4827588"/>
          <p14:tracePt t="114765" x="6583363" y="4827588"/>
          <p14:tracePt t="114776" x="6445250" y="4827588"/>
          <p14:tracePt t="114780" x="6362700" y="4827588"/>
          <p14:tracePt t="114788" x="6281738" y="4827588"/>
          <p14:tracePt t="114797" x="6211888" y="4827588"/>
          <p14:tracePt t="114804" x="6130925" y="4827588"/>
          <p14:tracePt t="114812" x="5951538" y="4841875"/>
          <p14:tracePt t="114820" x="5868988" y="4856163"/>
          <p14:tracePt t="114830" x="5788025" y="4856163"/>
          <p14:tracePt t="114836" x="5705475" y="4868863"/>
          <p14:tracePt t="114844" x="5608638" y="4868863"/>
          <p14:tracePt t="114852" x="5526088" y="4868863"/>
          <p14:tracePt t="114860" x="5445125" y="4868863"/>
          <p14:tracePt t="114868" x="5265738" y="4868863"/>
          <p14:tracePt t="114876" x="5184775" y="4868863"/>
          <p14:tracePt t="114887" x="5087938" y="4868863"/>
          <p14:tracePt t="114892" x="4992688" y="4868863"/>
          <p14:tracePt t="114900" x="4895850" y="4868863"/>
          <p14:tracePt t="114908" x="4800600" y="4868863"/>
          <p14:tracePt t="114916" x="4703763" y="4868863"/>
          <p14:tracePt t="114926" x="4621213" y="4868863"/>
          <p14:tracePt t="114932" x="4538663" y="4868863"/>
          <p14:tracePt t="114942" x="4470400" y="4868863"/>
          <p14:tracePt t="114959" x="4333875" y="4868863"/>
          <p14:tracePt t="114968" x="4224338" y="4868863"/>
          <p14:tracePt t="114975" x="4156075" y="4883150"/>
          <p14:tracePt t="114982" x="4127500" y="4883150"/>
          <p14:tracePt t="114990" x="4086225" y="4895850"/>
          <p14:tracePt t="114999" x="4032250" y="4895850"/>
          <p14:tracePt t="115006" x="4005263" y="4895850"/>
          <p14:tracePt t="115014" x="3963988" y="4910138"/>
          <p14:tracePt t="115022" x="3922713" y="4924425"/>
          <p14:tracePt t="115031" x="3894138" y="4924425"/>
          <p14:tracePt t="115038" x="3854450" y="4937125"/>
          <p14:tracePt t="115049" x="3813175" y="4951413"/>
          <p14:tracePt t="115054" x="3798888" y="4965700"/>
          <p14:tracePt t="115062" x="3743325" y="4992688"/>
          <p14:tracePt t="115070" x="3730625" y="5006975"/>
          <p14:tracePt t="115078" x="3689350" y="5033963"/>
          <p14:tracePt t="115086" x="3675063" y="5060950"/>
          <p14:tracePt t="115094" x="3633788" y="5087938"/>
          <p14:tracePt t="115102" x="3621088" y="5102225"/>
          <p14:tracePt t="115110" x="3579813" y="5143500"/>
          <p14:tracePt t="115118" x="3551238" y="5170488"/>
          <p14:tracePt t="115127" x="3538538" y="5184775"/>
          <p14:tracePt t="115137" x="3497263" y="5238750"/>
          <p14:tracePt t="115143" x="3470275" y="5253038"/>
          <p14:tracePt t="115156" x="3441700" y="5294313"/>
          <p14:tracePt t="115159" x="3429000" y="5321300"/>
          <p14:tracePt t="115169" x="3414713" y="5335588"/>
          <p14:tracePt t="115175" x="3400425" y="5362575"/>
          <p14:tracePt t="115184" x="3387725" y="5362575"/>
          <p14:tracePt t="115190" x="3387725" y="5376863"/>
          <p14:tracePt t="115203" x="3387725" y="5391150"/>
          <p14:tracePt t="115208" x="3373438" y="5391150"/>
          <p14:tracePt t="115214" x="3373438" y="5403850"/>
          <p14:tracePt t="115232" x="3373438" y="5418138"/>
          <p14:tracePt t="115240" x="3373438" y="5430838"/>
          <p14:tracePt t="115248" x="3360738" y="5445125"/>
          <p14:tracePt t="115265" x="3360738" y="5459413"/>
          <p14:tracePt t="115272" x="3360738" y="5486400"/>
          <p14:tracePt t="115280" x="3360738" y="5500688"/>
          <p14:tracePt t="115288" x="3360738" y="5513388"/>
          <p14:tracePt t="115297" x="3360738" y="5541963"/>
          <p14:tracePt t="115304" x="3360738" y="5595938"/>
          <p14:tracePt t="115312" x="3360738" y="5622925"/>
          <p14:tracePt t="115325" x="3360738" y="5637213"/>
          <p14:tracePt t="115329" x="3360738" y="5664200"/>
          <p14:tracePt t="115336" x="3360738" y="5678488"/>
          <p14:tracePt t="115344" x="3360738" y="5692775"/>
          <p14:tracePt t="115356" x="3360738" y="5705475"/>
          <p14:tracePt t="115369" x="3373438" y="5719763"/>
          <p14:tracePt t="115376" x="3373438" y="5734050"/>
          <p14:tracePt t="115386" x="3387725" y="5734050"/>
          <p14:tracePt t="115392" x="3400425" y="5746750"/>
          <p14:tracePt t="115408" x="3414713" y="5761038"/>
          <p14:tracePt t="115416" x="3429000" y="5761038"/>
          <p14:tracePt t="115425" x="3429000" y="5773738"/>
          <p14:tracePt t="115435" x="3455988" y="5788025"/>
          <p14:tracePt t="115440" x="3470275" y="5802313"/>
          <p14:tracePt t="115448" x="3497263" y="5815013"/>
          <p14:tracePt t="115458" x="3524250" y="5829300"/>
          <p14:tracePt t="115466" x="3579813" y="5856288"/>
          <p14:tracePt t="115472" x="3648075" y="5897563"/>
          <p14:tracePt t="115480" x="3689350" y="5911850"/>
          <p14:tracePt t="115490" x="3784600" y="5938838"/>
          <p14:tracePt t="115500" x="3825875" y="5953125"/>
          <p14:tracePt t="115506" x="3935413" y="5980113"/>
          <p14:tracePt t="115514" x="4005263" y="5980113"/>
          <p14:tracePt t="115522" x="4127500" y="6007100"/>
          <p14:tracePt t="115531" x="4265613" y="6035675"/>
          <p14:tracePt t="115538" x="4319588" y="6048375"/>
          <p14:tracePt t="115546" x="4375150" y="6062663"/>
          <p14:tracePt t="115554" x="4498975" y="6076950"/>
          <p14:tracePt t="115563" x="4552950" y="6089650"/>
          <p14:tracePt t="115570" x="4662488" y="6103938"/>
          <p14:tracePt t="115578" x="4718050" y="6116638"/>
          <p14:tracePt t="115586" x="4813300" y="6116638"/>
          <p14:tracePt t="115594" x="4868863" y="6130925"/>
          <p14:tracePt t="115602" x="4922838" y="6130925"/>
          <p14:tracePt t="115610" x="5046663" y="6130925"/>
          <p14:tracePt t="115618" x="5114925" y="6145213"/>
          <p14:tracePt t="115626" x="5170488" y="6145213"/>
          <p14:tracePt t="115637" x="5321300" y="6157913"/>
          <p14:tracePt t="115642" x="5389563" y="6172200"/>
          <p14:tracePt t="115652" x="5457825" y="6172200"/>
          <p14:tracePt t="115658" x="5540375" y="6186488"/>
          <p14:tracePt t="115668" x="5718175" y="6213475"/>
          <p14:tracePt t="115675" x="5800725" y="6227763"/>
          <p14:tracePt t="115686" x="5897563" y="6227763"/>
          <p14:tracePt t="115692" x="5992813" y="6240463"/>
          <p14:tracePt t="115699" x="6199188" y="6267450"/>
          <p14:tracePt t="115706" x="6308725" y="6281738"/>
          <p14:tracePt t="115716" x="6432550" y="6281738"/>
          <p14:tracePt t="115722" x="6542088" y="6296025"/>
          <p14:tracePt t="115730" x="6775450" y="6308725"/>
          <p14:tracePt t="115738" x="6897688" y="6323013"/>
          <p14:tracePt t="115746" x="7021513" y="6337300"/>
          <p14:tracePt t="115754" x="7131050" y="6337300"/>
          <p14:tracePt t="115764" x="7240588" y="6350000"/>
          <p14:tracePt t="115771" x="7364413" y="6350000"/>
          <p14:tracePt t="115780" x="7597775" y="6364288"/>
          <p14:tracePt t="115786" x="7707313" y="6364288"/>
          <p14:tracePt t="115796" x="7831138" y="6378575"/>
          <p14:tracePt t="115804" x="7954963" y="6378575"/>
          <p14:tracePt t="115812" x="8077200" y="6378575"/>
          <p14:tracePt t="115819" x="8201025" y="6378575"/>
          <p14:tracePt t="115828" x="8310563" y="6391275"/>
          <p14:tracePt t="115836" x="8434388" y="6391275"/>
          <p14:tracePt t="115844" x="8558213" y="6391275"/>
          <p14:tracePt t="115852" x="8763000" y="6391275"/>
          <p14:tracePt t="115859" x="8859838" y="6391275"/>
          <p14:tracePt t="115868" x="8955088" y="6391275"/>
          <p14:tracePt t="115875" x="9037638" y="6391275"/>
          <p14:tracePt t="115884" x="9120188" y="6391275"/>
          <p14:tracePt t="115891" x="9271000" y="6391275"/>
          <p14:tracePt t="115899" x="9353550" y="6391275"/>
          <p14:tracePt t="115908" x="9436100" y="6378575"/>
          <p14:tracePt t="115917" x="9517063" y="6378575"/>
          <p14:tracePt t="115924" x="9613900" y="6378575"/>
          <p14:tracePt t="115933" x="9696450" y="6378575"/>
          <p14:tracePt t="115939" x="9859963" y="6378575"/>
          <p14:tracePt t="115948" x="9942513" y="6378575"/>
          <p14:tracePt t="115962" x="10025063" y="6378575"/>
          <p14:tracePt t="115964" x="10093325" y="6378575"/>
          <p14:tracePt t="115972" x="10175875" y="6378575"/>
          <p14:tracePt t="115981" x="10258425" y="6378575"/>
          <p14:tracePt t="115987" x="10340975" y="6378575"/>
          <p14:tracePt t="115996" x="10423525" y="6364288"/>
          <p14:tracePt t="116004" x="10491788" y="6350000"/>
          <p14:tracePt t="116014" x="10601325" y="6308725"/>
          <p14:tracePt t="116020" x="10669588" y="6281738"/>
          <p14:tracePt t="116028" x="10710863" y="6254750"/>
          <p14:tracePt t="116036" x="10779125" y="6199188"/>
          <p14:tracePt t="116046" x="10820400" y="6172200"/>
          <p14:tracePt t="116052" x="10875963" y="6130925"/>
          <p14:tracePt t="116061" x="10917238" y="6089650"/>
          <p14:tracePt t="116068" x="10956925" y="6048375"/>
          <p14:tracePt t="116077" x="11012488" y="5994400"/>
          <p14:tracePt t="116086" x="11068050" y="5953125"/>
          <p14:tracePt t="116094" x="11136313" y="5911850"/>
          <p14:tracePt t="116102" x="11190288" y="5856288"/>
          <p14:tracePt t="116110" x="11260138" y="5815013"/>
          <p14:tracePt t="116118" x="11314113" y="5773738"/>
          <p14:tracePt t="116126" x="11355388" y="5761038"/>
          <p14:tracePt t="116134" x="11396663" y="5719763"/>
          <p14:tracePt t="116141" x="11450638" y="5678488"/>
          <p14:tracePt t="116149" x="11479213" y="5622925"/>
          <p14:tracePt t="116158" x="11491913" y="5595938"/>
          <p14:tracePt t="116166" x="11506200" y="5527675"/>
          <p14:tracePt t="116175" x="11506200" y="5486400"/>
          <p14:tracePt t="116182" x="11506200" y="5403850"/>
          <p14:tracePt t="116190" x="11491913" y="5321300"/>
          <p14:tracePt t="116198" x="11491913" y="5280025"/>
          <p14:tracePt t="116206" x="11464925" y="5211763"/>
          <p14:tracePt t="116214" x="11450638" y="5184775"/>
          <p14:tracePt t="116222" x="11410950" y="5129213"/>
          <p14:tracePt t="116232" x="11396663" y="5116513"/>
          <p14:tracePt t="116238" x="11369675" y="5087938"/>
          <p14:tracePt t="116270" x="11355388" y="5075238"/>
          <p14:tracePt t="116276" x="11272838" y="5033963"/>
          <p14:tracePt t="116284" x="11163300" y="5006975"/>
          <p14:tracePt t="116293" x="11068050" y="4992688"/>
          <p14:tracePt t="116297" x="10956925" y="4978400"/>
          <p14:tracePt t="116306" x="10834688" y="4965700"/>
          <p14:tracePt t="116315" x="10683875" y="4951413"/>
          <p14:tracePt t="116322" x="10518775" y="4924425"/>
          <p14:tracePt t="116330" x="10394950" y="4910138"/>
          <p14:tracePt t="116340" x="10217150" y="4895850"/>
          <p14:tracePt t="116347" x="10080625" y="4883150"/>
          <p14:tracePt t="116356" x="9929813" y="4868863"/>
          <p14:tracePt t="116364" x="9682163" y="4856163"/>
          <p14:tracePt t="116372" x="9517063" y="4841875"/>
          <p14:tracePt t="116380" x="9339263" y="4827588"/>
          <p14:tracePt t="116388" x="9147175" y="4814888"/>
          <p14:tracePt t="116396" x="8955088" y="4800600"/>
          <p14:tracePt t="116403" x="8777288" y="4800600"/>
          <p14:tracePt t="116412" x="8599488" y="4800600"/>
          <p14:tracePt t="116420" x="8434388" y="4800600"/>
          <p14:tracePt t="116428" x="8269288" y="4800600"/>
          <p14:tracePt t="116435" x="8118475" y="4800600"/>
          <p14:tracePt t="116445" x="7981950" y="4800600"/>
          <p14:tracePt t="116452" x="7831138" y="4800600"/>
          <p14:tracePt t="116459" x="7680325" y="4814888"/>
          <p14:tracePt t="116468" x="7597775" y="4827588"/>
          <p14:tracePt t="116476" x="7432675" y="4841875"/>
          <p14:tracePt t="116484" x="7281863" y="4868863"/>
          <p14:tracePt t="116492" x="7118350" y="4895850"/>
          <p14:tracePt t="116500" x="7035800" y="4910138"/>
          <p14:tracePt t="116510" x="6870700" y="4937125"/>
          <p14:tracePt t="116516" x="6705600" y="4965700"/>
          <p14:tracePt t="116526" x="6637338" y="4978400"/>
          <p14:tracePt t="116532" x="6486525" y="5006975"/>
          <p14:tracePt t="116540" x="6418263" y="5019675"/>
          <p14:tracePt t="116548" x="6281738" y="5048250"/>
          <p14:tracePt t="116556" x="6226175" y="5048250"/>
          <p14:tracePt t="116563" x="6089650" y="5060950"/>
          <p14:tracePt t="116572" x="6019800" y="5075238"/>
          <p14:tracePt t="116581" x="5883275" y="5075238"/>
          <p14:tracePt t="116588" x="5829300" y="5075238"/>
          <p14:tracePt t="116597" x="5691188" y="5087938"/>
          <p14:tracePt t="116604" x="5622925" y="5087938"/>
          <p14:tracePt t="116612" x="5486400" y="5087938"/>
          <p14:tracePt t="116620" x="5416550" y="5087938"/>
          <p14:tracePt t="116628" x="5265738" y="5087938"/>
          <p14:tracePt t="116638" x="5184775" y="5087938"/>
          <p14:tracePt t="116644" x="5102225" y="5087938"/>
          <p14:tracePt t="116654" x="4937125" y="5087938"/>
          <p14:tracePt t="116662" x="4841875" y="5087938"/>
          <p14:tracePt t="116670" x="4759325" y="5087938"/>
          <p14:tracePt t="116678" x="4621213" y="5102225"/>
          <p14:tracePt t="116686" x="4552950" y="5116513"/>
          <p14:tracePt t="116694" x="4443413" y="5143500"/>
          <p14:tracePt t="116702" x="4387850" y="5157788"/>
          <p14:tracePt t="116710" x="4348163" y="5170488"/>
          <p14:tracePt t="116718" x="4306888" y="5199063"/>
          <p14:tracePt t="116726" x="4265613" y="5226050"/>
          <p14:tracePt t="116734" x="4251325" y="5238750"/>
          <p14:tracePt t="116743" x="4237038" y="5253038"/>
          <p14:tracePt t="116752" x="4224338" y="5267325"/>
          <p14:tracePt t="116761" x="4210050" y="5280025"/>
          <p14:tracePt t="116766" x="4210050" y="5294313"/>
          <p14:tracePt t="116776" x="4197350" y="5294313"/>
          <p14:tracePt t="116783" x="4197350" y="5308600"/>
          <p14:tracePt t="116790" x="4197350" y="5321300"/>
          <p14:tracePt t="116797" x="4183063" y="5321300"/>
          <p14:tracePt t="116806" x="4183063" y="5335588"/>
          <p14:tracePt t="116814" x="4183063" y="5362575"/>
          <p14:tracePt t="116821" x="4168775" y="5376863"/>
          <p14:tracePt t="116830" x="4168775" y="5391150"/>
          <p14:tracePt t="116840" x="4168775" y="5403850"/>
          <p14:tracePt t="116845" x="4168775" y="5418138"/>
          <p14:tracePt t="116856" x="4168775" y="5445125"/>
          <p14:tracePt t="116862" x="4168775" y="5472113"/>
          <p14:tracePt t="116870" x="4168775" y="5486400"/>
          <p14:tracePt t="116878" x="4183063" y="5513388"/>
          <p14:tracePt t="116886" x="4210050" y="5541963"/>
          <p14:tracePt t="116894" x="4210050" y="5554663"/>
          <p14:tracePt t="116902" x="4237038" y="5581650"/>
          <p14:tracePt t="116912" x="4265613" y="5610225"/>
          <p14:tracePt t="116918" x="4278313" y="5622925"/>
          <p14:tracePt t="116928" x="4319588" y="5651500"/>
          <p14:tracePt t="116933" x="4360863" y="5664200"/>
          <p14:tracePt t="116946" x="4402138" y="5678488"/>
          <p14:tracePt t="116952" x="4429125" y="5692775"/>
          <p14:tracePt t="116960" x="4457700" y="5692775"/>
          <p14:tracePt t="116968" x="4470400" y="5692775"/>
          <p14:tracePt t="117144" x="0" y="0"/>
        </p14:tracePtLst>
      </p14:laserTrace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fontScale="90000"/>
          </a:bodyPr>
          <a:lstStyle/>
          <a:p>
            <a:r>
              <a:rPr lang="en-US" dirty="0"/>
              <a:t>EPP’s Fitting Results Page</a:t>
            </a:r>
            <a:br>
              <a:rPr lang="en-US" dirty="0"/>
            </a:br>
            <a:br>
              <a:rPr lang="en-US" dirty="0"/>
            </a:br>
            <a:r>
              <a:rPr lang="en-US" sz="2400" dirty="0"/>
              <a:t>A final chance to review your fits, before handing off to Spectrum</a:t>
            </a:r>
            <a:br>
              <a:rPr lang="en-US" sz="2400" dirty="0"/>
            </a:br>
            <a:br>
              <a:rPr lang="en-US" sz="2400" dirty="0"/>
            </a:br>
            <a:br>
              <a:rPr lang="en-US" sz="2400" dirty="0"/>
            </a:br>
            <a:br>
              <a:rPr lang="en-US" sz="2400" dirty="0"/>
            </a:br>
            <a:br>
              <a:rPr lang="en-US" sz="2400" dirty="0"/>
            </a:br>
            <a:endParaRPr lang="en-US" dirty="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sp>
        <p:nvSpPr>
          <p:cNvPr id="10" name="TextBox 9">
            <a:extLst>
              <a:ext uri="{FF2B5EF4-FFF2-40B4-BE49-F238E27FC236}">
                <a16:creationId xmlns:a16="http://schemas.microsoft.com/office/drawing/2014/main" id="{DB3D76E4-BDA5-46FA-8183-B1D19A3E2EA9}"/>
              </a:ext>
            </a:extLst>
          </p:cNvPr>
          <p:cNvSpPr txBox="1"/>
          <p:nvPr/>
        </p:nvSpPr>
        <p:spPr>
          <a:xfrm>
            <a:off x="234174" y="3614755"/>
            <a:ext cx="3128692" cy="2308324"/>
          </a:xfrm>
          <a:prstGeom prst="rect">
            <a:avLst/>
          </a:prstGeom>
          <a:noFill/>
        </p:spPr>
        <p:txBody>
          <a:bodyPr wrap="square" rtlCol="0">
            <a:spAutoFit/>
          </a:bodyPr>
          <a:lstStyle/>
          <a:p>
            <a:pPr marL="342900" indent="-342900">
              <a:buFont typeface="+mj-lt"/>
              <a:buAutoNum type="arabicPeriod"/>
            </a:pPr>
            <a:r>
              <a:rPr lang="en-US" dirty="0">
                <a:solidFill>
                  <a:schemeClr val="bg1"/>
                </a:solidFill>
              </a:rPr>
              <a:t>What to show: prevalence, incidence or pop/ as percent or number</a:t>
            </a:r>
          </a:p>
          <a:p>
            <a:pPr marL="342900" indent="-342900">
              <a:buFont typeface="+mj-lt"/>
              <a:buAutoNum type="arabicPeriod"/>
            </a:pPr>
            <a:r>
              <a:rPr lang="en-US" dirty="0">
                <a:solidFill>
                  <a:schemeClr val="bg1"/>
                </a:solidFill>
              </a:rPr>
              <a:t>Which projections to show in the graphs</a:t>
            </a:r>
          </a:p>
          <a:p>
            <a:pPr marL="342900" indent="-342900">
              <a:buFont typeface="+mj-lt"/>
              <a:buAutoNum type="arabicPeriod"/>
            </a:pPr>
            <a:r>
              <a:rPr lang="en-US" dirty="0">
                <a:solidFill>
                  <a:schemeClr val="bg1"/>
                </a:solidFill>
              </a:rPr>
              <a:t>Compare with previous projection</a:t>
            </a:r>
          </a:p>
          <a:p>
            <a:pPr marL="342900" indent="-342900">
              <a:buFont typeface="+mj-lt"/>
              <a:buAutoNum type="arabicPeriod"/>
            </a:pPr>
            <a:endParaRPr lang="en-US" dirty="0">
              <a:solidFill>
                <a:schemeClr val="bg1"/>
              </a:solidFill>
            </a:endParaRPr>
          </a:p>
        </p:txBody>
      </p:sp>
      <p:grpSp>
        <p:nvGrpSpPr>
          <p:cNvPr id="9" name="Group 8">
            <a:extLst>
              <a:ext uri="{FF2B5EF4-FFF2-40B4-BE49-F238E27FC236}">
                <a16:creationId xmlns:a16="http://schemas.microsoft.com/office/drawing/2014/main" id="{6B53ABD3-D1CC-48B6-B66A-D0283180ACB6}"/>
              </a:ext>
            </a:extLst>
          </p:cNvPr>
          <p:cNvGrpSpPr/>
          <p:nvPr/>
        </p:nvGrpSpPr>
        <p:grpSpPr>
          <a:xfrm>
            <a:off x="3526263" y="495363"/>
            <a:ext cx="8431563" cy="5596097"/>
            <a:chOff x="3526263" y="495363"/>
            <a:chExt cx="8431563" cy="5596097"/>
          </a:xfrm>
        </p:grpSpPr>
        <p:pic>
          <p:nvPicPr>
            <p:cNvPr id="8" name="Picture 7">
              <a:extLst>
                <a:ext uri="{FF2B5EF4-FFF2-40B4-BE49-F238E27FC236}">
                  <a16:creationId xmlns:a16="http://schemas.microsoft.com/office/drawing/2014/main" id="{7934C29B-BDD3-4996-ADBA-DBE725C8F0D1}"/>
                </a:ext>
              </a:extLst>
            </p:cNvPr>
            <p:cNvPicPr>
              <a:picLocks noChangeAspect="1"/>
            </p:cNvPicPr>
            <p:nvPr/>
          </p:nvPicPr>
          <p:blipFill>
            <a:blip r:embed="rId4"/>
            <a:stretch>
              <a:fillRect/>
            </a:stretch>
          </p:blipFill>
          <p:spPr>
            <a:xfrm>
              <a:off x="3526263" y="495363"/>
              <a:ext cx="8431563" cy="5596097"/>
            </a:xfrm>
            <a:prstGeom prst="rect">
              <a:avLst/>
            </a:prstGeom>
          </p:spPr>
        </p:pic>
        <p:sp>
          <p:nvSpPr>
            <p:cNvPr id="7" name="TextBox 6">
              <a:extLst>
                <a:ext uri="{FF2B5EF4-FFF2-40B4-BE49-F238E27FC236}">
                  <a16:creationId xmlns:a16="http://schemas.microsoft.com/office/drawing/2014/main" id="{122FA918-EB34-48A9-A7C3-D86CDD8514C0}"/>
                </a:ext>
              </a:extLst>
            </p:cNvPr>
            <p:cNvSpPr txBox="1"/>
            <p:nvPr/>
          </p:nvSpPr>
          <p:spPr>
            <a:xfrm>
              <a:off x="4610763" y="5316371"/>
              <a:ext cx="325315" cy="523220"/>
            </a:xfrm>
            <a:prstGeom prst="rect">
              <a:avLst/>
            </a:prstGeom>
            <a:noFill/>
          </p:spPr>
          <p:txBody>
            <a:bodyPr wrap="square" rtlCol="0">
              <a:spAutoFit/>
            </a:bodyPr>
            <a:lstStyle/>
            <a:p>
              <a:r>
                <a:rPr lang="en-US" sz="2800" dirty="0">
                  <a:solidFill>
                    <a:srgbClr val="FF0000"/>
                  </a:solidFill>
                </a:rPr>
                <a:t>1</a:t>
              </a:r>
            </a:p>
          </p:txBody>
        </p:sp>
        <p:sp>
          <p:nvSpPr>
            <p:cNvPr id="11" name="TextBox 10">
              <a:extLst>
                <a:ext uri="{FF2B5EF4-FFF2-40B4-BE49-F238E27FC236}">
                  <a16:creationId xmlns:a16="http://schemas.microsoft.com/office/drawing/2014/main" id="{AADEDD68-0915-4617-B34F-D65E9BDAEDC0}"/>
                </a:ext>
              </a:extLst>
            </p:cNvPr>
            <p:cNvSpPr txBox="1"/>
            <p:nvPr/>
          </p:nvSpPr>
          <p:spPr>
            <a:xfrm>
              <a:off x="9067533" y="5396167"/>
              <a:ext cx="325315" cy="523220"/>
            </a:xfrm>
            <a:prstGeom prst="rect">
              <a:avLst/>
            </a:prstGeom>
            <a:noFill/>
          </p:spPr>
          <p:txBody>
            <a:bodyPr wrap="square" rtlCol="0">
              <a:spAutoFit/>
            </a:bodyPr>
            <a:lstStyle/>
            <a:p>
              <a:r>
                <a:rPr lang="en-US" sz="2800" dirty="0">
                  <a:solidFill>
                    <a:srgbClr val="FF0000"/>
                  </a:solidFill>
                </a:rPr>
                <a:t>3</a:t>
              </a:r>
            </a:p>
          </p:txBody>
        </p:sp>
        <p:sp>
          <p:nvSpPr>
            <p:cNvPr id="12" name="TextBox 11">
              <a:extLst>
                <a:ext uri="{FF2B5EF4-FFF2-40B4-BE49-F238E27FC236}">
                  <a16:creationId xmlns:a16="http://schemas.microsoft.com/office/drawing/2014/main" id="{6299CE0E-D810-416A-8F74-EA0521662C0B}"/>
                </a:ext>
              </a:extLst>
            </p:cNvPr>
            <p:cNvSpPr txBox="1"/>
            <p:nvPr/>
          </p:nvSpPr>
          <p:spPr>
            <a:xfrm>
              <a:off x="10799033" y="2023919"/>
              <a:ext cx="325315" cy="523220"/>
            </a:xfrm>
            <a:prstGeom prst="rect">
              <a:avLst/>
            </a:prstGeom>
            <a:noFill/>
          </p:spPr>
          <p:txBody>
            <a:bodyPr wrap="square" rtlCol="0">
              <a:spAutoFit/>
            </a:bodyPr>
            <a:lstStyle/>
            <a:p>
              <a:r>
                <a:rPr lang="en-US" sz="2800" dirty="0">
                  <a:solidFill>
                    <a:srgbClr val="FF0000"/>
                  </a:solidFill>
                </a:rPr>
                <a:t>2</a:t>
              </a:r>
            </a:p>
          </p:txBody>
        </p:sp>
      </p:grpSp>
    </p:spTree>
    <p:extLst>
      <p:ext uri="{BB962C8B-B14F-4D97-AF65-F5344CB8AC3E}">
        <p14:creationId xmlns:p14="http://schemas.microsoft.com/office/powerpoint/2010/main" val="3120925430"/>
      </p:ext>
    </p:extLst>
  </p:cSld>
  <p:clrMapOvr>
    <a:masterClrMapping/>
  </p:clrMapOvr>
  <mc:AlternateContent xmlns:mc="http://schemas.openxmlformats.org/markup-compatibility/2006">
    <mc:Choice xmlns:p14="http://schemas.microsoft.com/office/powerpoint/2010/main" Requires="p14">
      <p:transition spd="slow" p14:dur="2000" advTm="85543"/>
    </mc:Choice>
    <mc:Fallback>
      <p:transition spd="slow" advTm="85543"/>
    </mc:Fallback>
  </mc:AlternateContent>
  <p:extLst>
    <p:ext uri="{3A86A75C-4F4B-4683-9AE1-C65F6400EC91}">
      <p14:laserTraceLst xmlns:p14="http://schemas.microsoft.com/office/powerpoint/2010/main">
        <p14:tracePtLst>
          <p14:tracePt t="12844" x="5294313" y="5157788"/>
          <p14:tracePt t="12846" x="5294313" y="5143500"/>
          <p14:tracePt t="12859" x="5294313" y="5129213"/>
          <p14:tracePt t="12868" x="5294313" y="5116513"/>
          <p14:tracePt t="12875" x="5294313" y="5102225"/>
          <p14:tracePt t="12883" x="5280025" y="5087938"/>
          <p14:tracePt t="12891" x="5265738" y="5075238"/>
          <p14:tracePt t="12901" x="5253038" y="5075238"/>
          <p14:tracePt t="12907" x="5211763" y="5048250"/>
          <p14:tracePt t="12916" x="5170488" y="5019675"/>
          <p14:tracePt t="12923" x="5143500" y="5006975"/>
          <p14:tracePt t="12931" x="5102225" y="5006975"/>
          <p14:tracePt t="12939" x="5019675" y="4978400"/>
          <p14:tracePt t="12947" x="4978400" y="4978400"/>
          <p14:tracePt t="12955" x="4922838" y="4978400"/>
          <p14:tracePt t="12963" x="4895850" y="4978400"/>
          <p14:tracePt t="12975" x="4800600" y="4978400"/>
          <p14:tracePt t="12980" x="4772025" y="4978400"/>
          <p14:tracePt t="12987" x="4691063" y="4978400"/>
          <p14:tracePt t="12997" x="4649788" y="4978400"/>
          <p14:tracePt t="13007" x="4552950" y="4978400"/>
          <p14:tracePt t="13014" x="4498975" y="4978400"/>
          <p14:tracePt t="13021" x="4387850" y="4978400"/>
          <p14:tracePt t="13032" x="4333875" y="4978400"/>
          <p14:tracePt t="13038" x="4237038" y="4978400"/>
          <p14:tracePt t="13047" x="4183063" y="4978400"/>
          <p14:tracePt t="13053" x="4127500" y="4978400"/>
          <p14:tracePt t="13061" x="4044950" y="4978400"/>
          <p14:tracePt t="13070" x="4005263" y="4992688"/>
          <p14:tracePt t="13077" x="3935413" y="4992688"/>
          <p14:tracePt t="13085" x="3894138" y="5006975"/>
          <p14:tracePt t="13093" x="3867150" y="5006975"/>
          <p14:tracePt t="13103" x="3825875" y="5019675"/>
          <p14:tracePt t="13109" x="3813175" y="5033963"/>
          <p14:tracePt t="13118" x="3784600" y="5033963"/>
          <p14:tracePt t="13126" x="3771900" y="5048250"/>
          <p14:tracePt t="13134" x="3743325" y="5075238"/>
          <p14:tracePt t="13141" x="3730625" y="5087938"/>
          <p14:tracePt t="13150" x="3703638" y="5087938"/>
          <p14:tracePt t="13161" x="3675063" y="5116513"/>
          <p14:tracePt t="13166" x="3648075" y="5129213"/>
          <p14:tracePt t="13173" x="3621088" y="5129213"/>
          <p14:tracePt t="13181" x="3592513" y="5143500"/>
          <p14:tracePt t="13189" x="3565525" y="5157788"/>
          <p14:tracePt t="13198" x="3511550" y="5184775"/>
          <p14:tracePt t="13205" x="3470275" y="5199063"/>
          <p14:tracePt t="13213" x="3441700" y="5211763"/>
          <p14:tracePt t="13221" x="3400425" y="5226050"/>
          <p14:tracePt t="13230" x="3373438" y="5238750"/>
          <p14:tracePt t="13237" x="3319463" y="5253038"/>
          <p14:tracePt t="13248" x="3290888" y="5267325"/>
          <p14:tracePt t="13253" x="3278188" y="5280025"/>
          <p14:tracePt t="13261" x="3263900" y="5280025"/>
          <p14:tracePt t="13271" x="3249613" y="5294313"/>
          <p14:tracePt t="13277" x="3236913" y="5308600"/>
          <p14:tracePt t="13290" x="3222625" y="5321300"/>
          <p14:tracePt t="13293" x="3209925" y="5335588"/>
          <p14:tracePt t="13303" x="3209925" y="5349875"/>
          <p14:tracePt t="13311" x="3195638" y="5362575"/>
          <p14:tracePt t="13319" x="3181350" y="5376863"/>
          <p14:tracePt t="13327" x="3154363" y="5391150"/>
          <p14:tracePt t="13337" x="3140075" y="5403850"/>
          <p14:tracePt t="13348" x="3113088" y="5430838"/>
          <p14:tracePt t="13355" x="3071813" y="5486400"/>
          <p14:tracePt t="13364" x="3044825" y="5500688"/>
          <p14:tracePt t="13371" x="3030538" y="5527675"/>
          <p14:tracePt t="13380" x="3017838" y="5554663"/>
          <p14:tracePt t="13387" x="2989263" y="5581650"/>
          <p14:tracePt t="13397" x="2976563" y="5595938"/>
          <p14:tracePt t="13405" x="2962275" y="5610225"/>
          <p14:tracePt t="13411" x="2962275" y="5622925"/>
          <p14:tracePt t="13419" x="2947988" y="5637213"/>
          <p14:tracePt t="13427" x="2947988" y="5651500"/>
          <p14:tracePt t="13435" x="2935288" y="5664200"/>
          <p14:tracePt t="13443" x="2935288" y="5678488"/>
          <p14:tracePt t="13453" x="2935288" y="5692775"/>
          <p14:tracePt t="13460" x="2935288" y="5705475"/>
          <p14:tracePt t="13467" x="2935288" y="5734050"/>
          <p14:tracePt t="13475" x="2935288" y="5746750"/>
          <p14:tracePt t="13483" x="2935288" y="5773738"/>
          <p14:tracePt t="13492" x="2935288" y="5802313"/>
          <p14:tracePt t="13499" x="2935288" y="5829300"/>
          <p14:tracePt t="13507" x="2947988" y="5856288"/>
          <p14:tracePt t="13516" x="2962275" y="5897563"/>
          <p14:tracePt t="13525" x="2976563" y="5938838"/>
          <p14:tracePt t="13530" x="3003550" y="5994400"/>
          <p14:tracePt t="13539" x="3030538" y="6048375"/>
          <p14:tracePt t="13547" x="3057525" y="6089650"/>
          <p14:tracePt t="13555" x="3086100" y="6145213"/>
          <p14:tracePt t="13563" x="3127375" y="6186488"/>
          <p14:tracePt t="13571" x="3154363" y="6213475"/>
          <p14:tracePt t="13581" x="3168650" y="6240463"/>
          <p14:tracePt t="13589" x="3195638" y="6267450"/>
          <p14:tracePt t="13599" x="3209925" y="6281738"/>
          <p14:tracePt t="13605" x="3249613" y="6308725"/>
          <p14:tracePt t="13621" x="3278188" y="6323013"/>
          <p14:tracePt t="13629" x="3319463" y="6350000"/>
          <p14:tracePt t="13640" x="3346450" y="6350000"/>
          <p14:tracePt t="13646" x="3360738" y="6364288"/>
          <p14:tracePt t="13653" x="3414713" y="6391275"/>
          <p14:tracePt t="13663" x="3441700" y="6405563"/>
          <p14:tracePt t="13669" x="3482975" y="6419850"/>
          <p14:tracePt t="13677" x="3524250" y="6432550"/>
          <p14:tracePt t="13685" x="3621088" y="6459538"/>
          <p14:tracePt t="13695" x="3675063" y="6473825"/>
          <p14:tracePt t="13701" x="3798888" y="6500813"/>
          <p14:tracePt t="13711" x="3908425" y="6515100"/>
          <p14:tracePt t="13717" x="4005263" y="6529388"/>
          <p14:tracePt t="13726" x="4156075" y="6542088"/>
          <p14:tracePt t="13733" x="4265613" y="6542088"/>
          <p14:tracePt t="13741" x="4375150" y="6556375"/>
          <p14:tracePt t="13749" x="4567238" y="6556375"/>
          <p14:tracePt t="13757" x="4703763" y="6570663"/>
          <p14:tracePt t="13765" x="4854575" y="6570663"/>
          <p14:tracePt t="13773" x="4992688" y="6570663"/>
          <p14:tracePt t="13780" x="5143500" y="6570663"/>
          <p14:tracePt t="13789" x="5362575" y="6570663"/>
          <p14:tracePt t="13796" x="5472113" y="6570663"/>
          <p14:tracePt t="13805" x="5581650" y="6556375"/>
          <p14:tracePt t="13814" x="5649913" y="6542088"/>
          <p14:tracePt t="13823" x="5732463" y="6500813"/>
          <p14:tracePt t="13831" x="5773738" y="6473825"/>
          <p14:tracePt t="13839" x="5815013" y="6446838"/>
          <p14:tracePt t="13846" x="5856288" y="6405563"/>
          <p14:tracePt t="13855" x="5883275" y="6378575"/>
          <p14:tracePt t="13861" x="5910263" y="6350000"/>
          <p14:tracePt t="13871" x="5951538" y="6323013"/>
          <p14:tracePt t="13879" x="5980113" y="6281738"/>
          <p14:tracePt t="13887" x="6019800" y="6267450"/>
          <p14:tracePt t="13896" x="6048375" y="6240463"/>
          <p14:tracePt t="13903" x="6075363" y="6227763"/>
          <p14:tracePt t="13911" x="6116638" y="6199188"/>
          <p14:tracePt t="13919" x="6143625" y="6186488"/>
          <p14:tracePt t="13927" x="6199188" y="6157913"/>
          <p14:tracePt t="13935" x="6226175" y="6130925"/>
          <p14:tracePt t="13947" x="6253163" y="6116638"/>
          <p14:tracePt t="13951" x="6281738" y="6089650"/>
          <p14:tracePt t="13960" x="6294438" y="6076950"/>
          <p14:tracePt t="13967" x="6308725" y="6048375"/>
          <p14:tracePt t="13975" x="6335713" y="6035675"/>
          <p14:tracePt t="13983" x="6350000" y="6007100"/>
          <p14:tracePt t="13991" x="6362700" y="5994400"/>
          <p14:tracePt t="13998" x="6362700" y="5965825"/>
          <p14:tracePt t="14007" x="6376988" y="5938838"/>
          <p14:tracePt t="14015" x="6391275" y="5911850"/>
          <p14:tracePt t="14023" x="6391275" y="5897563"/>
          <p14:tracePt t="14031" x="6391275" y="5884863"/>
          <p14:tracePt t="14039" x="6403975" y="5856288"/>
          <p14:tracePt t="14047" x="6403975" y="5843588"/>
          <p14:tracePt t="14055" x="6403975" y="5815013"/>
          <p14:tracePt t="14063" x="6403975" y="5802313"/>
          <p14:tracePt t="14070" x="6403975" y="5773738"/>
          <p14:tracePt t="14083" x="6403975" y="5746750"/>
          <p14:tracePt t="14087" x="6391275" y="5719763"/>
          <p14:tracePt t="14096" x="6376988" y="5692775"/>
          <p14:tracePt t="14103" x="6362700" y="5664200"/>
          <p14:tracePt t="14111" x="6350000" y="5651500"/>
          <p14:tracePt t="14119" x="6335713" y="5610225"/>
          <p14:tracePt t="14129" x="6323013" y="5595938"/>
          <p14:tracePt t="14137" x="6308725" y="5581650"/>
          <p14:tracePt t="14143" x="6294438" y="5568950"/>
          <p14:tracePt t="14154" x="6281738" y="5554663"/>
          <p14:tracePt t="14163" x="6267450" y="5541963"/>
          <p14:tracePt t="14169" x="6253163" y="5527675"/>
          <p14:tracePt t="14177" x="6240463" y="5527675"/>
          <p14:tracePt t="14185" x="6226175" y="5513388"/>
          <p14:tracePt t="14193" x="6211888" y="5500688"/>
          <p14:tracePt t="14201" x="6172200" y="5472113"/>
          <p14:tracePt t="14209" x="6143625" y="5459413"/>
          <p14:tracePt t="14217" x="6102350" y="5445125"/>
          <p14:tracePt t="14225" x="6034088" y="5403850"/>
          <p14:tracePt t="14233" x="6007100" y="5376863"/>
          <p14:tracePt t="14241" x="5965825" y="5362575"/>
          <p14:tracePt t="14250" x="5910263" y="5335588"/>
          <p14:tracePt t="14257" x="5883275" y="5335588"/>
          <p14:tracePt t="14265" x="5856288" y="5321300"/>
          <p14:tracePt t="14273" x="5815013" y="5321300"/>
          <p14:tracePt t="14281" x="5788025" y="5321300"/>
          <p14:tracePt t="14289" x="5759450" y="5308600"/>
          <p14:tracePt t="14298" x="5732463" y="5308600"/>
          <p14:tracePt t="14305" x="5664200" y="5308600"/>
          <p14:tracePt t="14315" x="5622925" y="5308600"/>
          <p14:tracePt t="14321" x="5581650" y="5308600"/>
          <p14:tracePt t="14332" x="5540375" y="5294313"/>
          <p14:tracePt t="14337" x="5457825" y="5294313"/>
          <p14:tracePt t="14346" x="5416550" y="5294313"/>
          <p14:tracePt t="14353" x="5389563" y="5280025"/>
          <p14:tracePt t="14361" x="5348288" y="5280025"/>
          <p14:tracePt t="14369" x="5307013" y="5267325"/>
          <p14:tracePt t="14378" x="5224463" y="5267325"/>
          <p14:tracePt t="14385" x="5184775" y="5253038"/>
          <p14:tracePt t="14395" x="5143500" y="5253038"/>
          <p14:tracePt t="14401" x="5102225" y="5253038"/>
          <p14:tracePt t="14411" x="5046663" y="5238750"/>
          <p14:tracePt t="14419" x="5005388" y="5238750"/>
          <p14:tracePt t="14425" x="4951413" y="5238750"/>
          <p14:tracePt t="14435" x="4854575" y="5238750"/>
          <p14:tracePt t="14443" x="4800600" y="5238750"/>
          <p14:tracePt t="14451" x="4745038" y="5238750"/>
          <p14:tracePt t="14458" x="4691063" y="5238750"/>
          <p14:tracePt t="14467" x="4635500" y="5253038"/>
          <p14:tracePt t="14475" x="4579938" y="5253038"/>
          <p14:tracePt t="14483" x="4538663" y="5267325"/>
          <p14:tracePt t="14491" x="4484688" y="5267325"/>
          <p14:tracePt t="14499" x="4443413" y="5267325"/>
          <p14:tracePt t="14506" x="4402138" y="5280025"/>
          <p14:tracePt t="14516" x="4306888" y="5280025"/>
          <p14:tracePt t="14523" x="4265613" y="5294313"/>
          <p14:tracePt t="14531" x="4224338" y="5294313"/>
          <p14:tracePt t="14539" x="4183063" y="5308600"/>
          <p14:tracePt t="14546" x="4141788" y="5321300"/>
          <p14:tracePt t="14555" x="4114800" y="5335588"/>
          <p14:tracePt t="14564" x="4073525" y="5349875"/>
          <p14:tracePt t="14570" x="4032250" y="5362575"/>
          <p14:tracePt t="14581" x="3976688" y="5376863"/>
          <p14:tracePt t="14587" x="3935413" y="5391150"/>
          <p14:tracePt t="14597" x="3894138" y="5418138"/>
          <p14:tracePt t="14603" x="3840163" y="5430838"/>
          <p14:tracePt t="14615" x="3798888" y="5459413"/>
          <p14:tracePt t="14621" x="3743325" y="5486400"/>
          <p14:tracePt t="14627" x="3703638" y="5500688"/>
          <p14:tracePt t="14637" x="3662363" y="5527675"/>
          <p14:tracePt t="14644" x="3621088" y="5541963"/>
          <p14:tracePt t="14651" x="3579813" y="5554663"/>
          <p14:tracePt t="14659" x="3538538" y="5581650"/>
          <p14:tracePt t="14667" x="3511550" y="5595938"/>
          <p14:tracePt t="14675" x="3482975" y="5610225"/>
          <p14:tracePt t="14683" x="3470275" y="5622925"/>
          <p14:tracePt t="14691" x="3455988" y="5651500"/>
          <p14:tracePt t="14698" x="3429000" y="5664200"/>
          <p14:tracePt t="14709" x="3414713" y="5692775"/>
          <p14:tracePt t="14715" x="3400425" y="5705475"/>
          <p14:tracePt t="14725" x="3387725" y="5734050"/>
          <p14:tracePt t="14733" x="3360738" y="5773738"/>
          <p14:tracePt t="14741" x="3346450" y="5802313"/>
          <p14:tracePt t="14748" x="3332163" y="5856288"/>
          <p14:tracePt t="14765" x="3319463" y="5897563"/>
          <p14:tracePt t="14772" x="3305175" y="5953125"/>
          <p14:tracePt t="14781" x="3305175" y="6007100"/>
          <p14:tracePt t="14789" x="3305175" y="6062663"/>
          <p14:tracePt t="14798" x="3305175" y="6103938"/>
          <p14:tracePt t="14804" x="3305175" y="6145213"/>
          <p14:tracePt t="14816" x="3319463" y="6172200"/>
          <p14:tracePt t="14821" x="3332163" y="6199188"/>
          <p14:tracePt t="14831" x="3346450" y="6227763"/>
          <p14:tracePt t="14837" x="3360738" y="6240463"/>
          <p14:tracePt t="14847" x="3373438" y="6254750"/>
          <p14:tracePt t="14853" x="3400425" y="6281738"/>
          <p14:tracePt t="14861" x="3429000" y="6308725"/>
          <p14:tracePt t="14868" x="3441700" y="6323013"/>
          <p14:tracePt t="14878" x="3470275" y="6337300"/>
          <p14:tracePt t="14885" x="3511550" y="6364288"/>
          <p14:tracePt t="14893" x="3538538" y="6391275"/>
          <p14:tracePt t="14901" x="3565525" y="6405563"/>
          <p14:tracePt t="14909" x="3592513" y="6419850"/>
          <p14:tracePt t="14917" x="3648075" y="6459538"/>
          <p14:tracePt t="14925" x="3675063" y="6473825"/>
          <p14:tracePt t="14933" x="3716338" y="6488113"/>
          <p14:tracePt t="14941" x="3743325" y="6500813"/>
          <p14:tracePt t="14949" x="3784600" y="6515100"/>
          <p14:tracePt t="14957" x="3854450" y="6542088"/>
          <p14:tracePt t="14965" x="3894138" y="6556375"/>
          <p14:tracePt t="14973" x="3949700" y="6570663"/>
          <p14:tracePt t="14981" x="4005263" y="6583363"/>
          <p14:tracePt t="14991" x="4059238" y="6597650"/>
          <p14:tracePt t="14996" x="4114800" y="6610350"/>
          <p14:tracePt t="15006" x="4251325" y="6638925"/>
          <p14:tracePt t="15016" x="4319588" y="6651625"/>
          <p14:tracePt t="15023" x="4402138" y="6651625"/>
          <p14:tracePt t="15031" x="4484688" y="6665913"/>
          <p14:tracePt t="15039" x="4567238" y="6680200"/>
          <p14:tracePt t="15049" x="4649788" y="6680200"/>
          <p14:tracePt t="15055" x="4745038" y="6680200"/>
          <p14:tracePt t="15063" x="4813300" y="6680200"/>
          <p14:tracePt t="15071" x="4895850" y="6680200"/>
          <p14:tracePt t="15080" x="5005388" y="6680200"/>
          <p14:tracePt t="15087" x="5032375" y="6680200"/>
          <p14:tracePt t="15096" x="5102225" y="6680200"/>
          <p14:tracePt t="15103" x="5129213" y="6680200"/>
          <p14:tracePt t="15111" x="5184775" y="6680200"/>
          <p14:tracePt t="15119" x="5211763" y="6680200"/>
          <p14:tracePt t="15127" x="5280025" y="6665913"/>
          <p14:tracePt t="15134" x="5321300" y="6665913"/>
          <p14:tracePt t="15144" x="5389563" y="6665913"/>
          <p14:tracePt t="15151" x="5430838" y="6651625"/>
          <p14:tracePt t="15159" x="5499100" y="6638925"/>
          <p14:tracePt t="15167" x="5526088" y="6638925"/>
          <p14:tracePt t="15175" x="5554663" y="6624638"/>
          <p14:tracePt t="15183" x="5595938" y="6610350"/>
          <p14:tracePt t="15193" x="5622925" y="6597650"/>
          <p14:tracePt t="15199" x="5637213" y="6583363"/>
          <p14:tracePt t="15207" x="5664200" y="6570663"/>
          <p14:tracePt t="15216" x="5678488" y="6556375"/>
          <p14:tracePt t="15223" x="5691188" y="6542088"/>
          <p14:tracePt t="15248" x="5718175" y="6500813"/>
          <p14:tracePt t="15251" x="5732463" y="6488113"/>
          <p14:tracePt t="15255" x="5746750" y="6473825"/>
          <p14:tracePt t="15265" x="5746750" y="6459538"/>
          <p14:tracePt t="15271" x="5759450" y="6446838"/>
          <p14:tracePt t="15281" x="5759450" y="6432550"/>
          <p14:tracePt t="15286" x="5759450" y="6405563"/>
          <p14:tracePt t="15298" x="5759450" y="6391275"/>
          <p14:tracePt t="15303" x="5759450" y="6350000"/>
          <p14:tracePt t="15313" x="5759450" y="6323013"/>
          <p14:tracePt t="15321" x="5759450" y="6308725"/>
          <p14:tracePt t="15332" x="5759450" y="6296025"/>
          <p14:tracePt t="15340" x="5746750" y="6281738"/>
          <p14:tracePt t="15345" x="5732463" y="6254750"/>
          <p14:tracePt t="15353" x="5718175" y="6240463"/>
          <p14:tracePt t="15361" x="5718175" y="6227763"/>
          <p14:tracePt t="15369" x="5705475" y="6213475"/>
          <p14:tracePt t="15376" x="5691188" y="6199188"/>
          <p14:tracePt t="15385" x="5691188" y="6186488"/>
          <p14:tracePt t="15393" x="5678488" y="6172200"/>
          <p14:tracePt t="15401" x="5649913" y="6130925"/>
          <p14:tracePt t="15409" x="5622925" y="6116638"/>
          <p14:tracePt t="15417" x="5595938" y="6089650"/>
          <p14:tracePt t="15424" x="5567363" y="6048375"/>
          <p14:tracePt t="15434" x="5526088" y="6021388"/>
          <p14:tracePt t="15441" x="5486400" y="5980113"/>
          <p14:tracePt t="15448" x="5430838" y="5953125"/>
          <p14:tracePt t="15457" x="5375275" y="5924550"/>
          <p14:tracePt t="15465" x="5321300" y="5884863"/>
          <p14:tracePt t="15473" x="5265738" y="5856288"/>
          <p14:tracePt t="15480" x="5211763" y="5829300"/>
          <p14:tracePt t="15489" x="5170488" y="5815013"/>
          <p14:tracePt t="15496" x="5114925" y="5788025"/>
          <p14:tracePt t="15505" x="5073650" y="5773738"/>
          <p14:tracePt t="15515" x="5032375" y="5761038"/>
          <p14:tracePt t="15521" x="4978400" y="5746750"/>
          <p14:tracePt t="15531" x="4964113" y="5734050"/>
          <p14:tracePt t="15537" x="4937125" y="5705475"/>
          <p14:tracePt t="15547" x="4895850" y="5692775"/>
          <p14:tracePt t="15552" x="4854575" y="5664200"/>
          <p14:tracePt t="15563" x="4813300" y="5637213"/>
          <p14:tracePt t="15569" x="4759325" y="5610225"/>
          <p14:tracePt t="15579" x="4703763" y="5581650"/>
          <p14:tracePt t="15584" x="4649788" y="5568950"/>
          <p14:tracePt t="15596" x="4579938" y="5541963"/>
          <p14:tracePt t="15605" x="4525963" y="5527675"/>
          <p14:tracePt t="15611" x="4457700" y="5500688"/>
          <p14:tracePt t="15619" x="4402138" y="5486400"/>
          <p14:tracePt t="15627" x="4348163" y="5472113"/>
          <p14:tracePt t="15636" x="4306888" y="5459413"/>
          <p14:tracePt t="15643" x="4278313" y="5459413"/>
          <p14:tracePt t="15650" x="4265613" y="5459413"/>
          <p14:tracePt t="15715" x="4265613" y="5445125"/>
          <p14:tracePt t="15723" x="4251325" y="5445125"/>
          <p14:tracePt t="15734" x="4237038" y="5430838"/>
          <p14:tracePt t="15739" x="4224338" y="5430838"/>
          <p14:tracePt t="15746" x="4224338" y="5418138"/>
          <p14:tracePt t="15765" x="4210050" y="5418138"/>
          <p14:tracePt t="15821" x="4197350" y="5418138"/>
          <p14:tracePt t="15827" x="4197350" y="5403850"/>
          <p14:tracePt t="15835" x="4183063" y="5403850"/>
          <p14:tracePt t="15845" x="4168775" y="5403850"/>
          <p14:tracePt t="15851" x="4168775" y="5391150"/>
          <p14:tracePt t="15861" x="4141788" y="5376863"/>
          <p14:tracePt t="15869" x="4127500" y="5376863"/>
          <p14:tracePt t="15877" x="4114800" y="5376863"/>
          <p14:tracePt t="15885" x="4100513" y="5376863"/>
          <p14:tracePt t="15893" x="4086225" y="5362575"/>
          <p14:tracePt t="15901" x="4073525" y="5362575"/>
          <p14:tracePt t="15909" x="4044950" y="5349875"/>
          <p14:tracePt t="15917" x="4032250" y="5349875"/>
          <p14:tracePt t="15925" x="3976688" y="5335588"/>
          <p14:tracePt t="15934" x="3963988" y="5335588"/>
          <p14:tracePt t="15941" x="3935413" y="5335588"/>
          <p14:tracePt t="15949" x="3908425" y="5335588"/>
          <p14:tracePt t="15957" x="3894138" y="5335588"/>
          <p14:tracePt t="15967" x="3867150" y="5335588"/>
          <p14:tracePt t="15973" x="3825875" y="5335588"/>
          <p14:tracePt t="15981" x="3798888" y="5335588"/>
          <p14:tracePt t="15988" x="3757613" y="5335588"/>
          <p14:tracePt t="15998" x="3716338" y="5349875"/>
          <p14:tracePt t="16005" x="3662363" y="5362575"/>
          <p14:tracePt t="16016" x="3621088" y="5362575"/>
          <p14:tracePt t="16021" x="3579813" y="5376863"/>
          <p14:tracePt t="16030" x="3538538" y="5391150"/>
          <p14:tracePt t="16037" x="3497263" y="5391150"/>
          <p14:tracePt t="16047" x="3470275" y="5403850"/>
          <p14:tracePt t="16054" x="3400425" y="5430838"/>
          <p14:tracePt t="16061" x="3373438" y="5445125"/>
          <p14:tracePt t="16069" x="3332163" y="5472113"/>
          <p14:tracePt t="16078" x="3305175" y="5486400"/>
          <p14:tracePt t="16084" x="3278188" y="5513388"/>
          <p14:tracePt t="16093" x="3249613" y="5541963"/>
          <p14:tracePt t="16101" x="3222625" y="5568950"/>
          <p14:tracePt t="16109" x="3195638" y="5581650"/>
          <p14:tracePt t="16118" x="3181350" y="5610225"/>
          <p14:tracePt t="16124" x="3168650" y="5637213"/>
          <p14:tracePt t="16135" x="3154363" y="5664200"/>
          <p14:tracePt t="16141" x="3140075" y="5692775"/>
          <p14:tracePt t="16151" x="3140075" y="5705475"/>
          <p14:tracePt t="16159" x="3140075" y="5734050"/>
          <p14:tracePt t="16167" x="3140075" y="5746750"/>
          <p14:tracePt t="16174" x="3140075" y="5761038"/>
          <p14:tracePt t="16183" x="3140075" y="5773738"/>
          <p14:tracePt t="16201" x="3140075" y="5802313"/>
          <p14:tracePt t="16207" x="3140075" y="5815013"/>
          <p14:tracePt t="16216" x="3168650" y="5856288"/>
          <p14:tracePt t="16222" x="3181350" y="5884863"/>
          <p14:tracePt t="16231" x="3209925" y="5911850"/>
          <p14:tracePt t="16239" x="3249613" y="5953125"/>
          <p14:tracePt t="16246" x="3290888" y="5980113"/>
          <p14:tracePt t="16255" x="3346450" y="6021388"/>
          <p14:tracePt t="16265" x="3387725" y="6048375"/>
          <p14:tracePt t="16271" x="3470275" y="6076950"/>
          <p14:tracePt t="16281" x="3538538" y="6103938"/>
          <p14:tracePt t="16287" x="3621088" y="6130925"/>
          <p14:tracePt t="16295" x="3730625" y="6157913"/>
          <p14:tracePt t="16303" x="3840163" y="6172200"/>
          <p14:tracePt t="16311" x="3949700" y="6186488"/>
          <p14:tracePt t="16319" x="4086225" y="6213475"/>
          <p14:tracePt t="16327" x="4210050" y="6227763"/>
          <p14:tracePt t="16335" x="4348163" y="6240463"/>
          <p14:tracePt t="16343" x="4484688" y="6254750"/>
          <p14:tracePt t="16350" x="4567238" y="6254750"/>
          <p14:tracePt t="16358" x="4703763" y="6267450"/>
          <p14:tracePt t="16366" x="4813300" y="6267450"/>
          <p14:tracePt t="16374" x="4910138" y="6267450"/>
          <p14:tracePt t="16382" x="4992688" y="6267450"/>
          <p14:tracePt t="16391" x="5032375" y="6267450"/>
          <p14:tracePt t="16399" x="5046663" y="6254750"/>
          <p14:tracePt t="16407" x="5060950" y="6240463"/>
          <p14:tracePt t="16457" x="5060950" y="6227763"/>
          <p14:tracePt t="16467" x="0" y="0"/>
        </p14:tracePtLst>
        <p14:tracePtLst>
          <p14:tracePt t="17463" x="4210050" y="5294313"/>
          <p14:tracePt t="17513" x="4197350" y="5280025"/>
          <p14:tracePt t="17545" x="4183063" y="5280025"/>
          <p14:tracePt t="17554" x="4168775" y="5280025"/>
          <p14:tracePt t="17569" x="4141788" y="5280025"/>
          <p14:tracePt t="17577" x="4127500" y="5280025"/>
          <p14:tracePt t="17587" x="4114800" y="5280025"/>
          <p14:tracePt t="17593" x="4086225" y="5280025"/>
          <p14:tracePt t="17601" x="4044950" y="5280025"/>
          <p14:tracePt t="17610" x="4005263" y="5280025"/>
          <p14:tracePt t="17619" x="3935413" y="5267325"/>
          <p14:tracePt t="17627" x="3881438" y="5267325"/>
          <p14:tracePt t="17633" x="3854450" y="5267325"/>
          <p14:tracePt t="17646" x="3798888" y="5267325"/>
          <p14:tracePt t="17651" x="3757613" y="5267325"/>
          <p14:tracePt t="17657" x="3703638" y="5267325"/>
          <p14:tracePt t="17667" x="3689350" y="5280025"/>
          <p14:tracePt t="17673" x="3648075" y="5280025"/>
          <p14:tracePt t="17681" x="3621088" y="5294313"/>
          <p14:tracePt t="17691" x="3592513" y="5294313"/>
          <p14:tracePt t="17697" x="3565525" y="5308600"/>
          <p14:tracePt t="17705" x="3551238" y="5321300"/>
          <p14:tracePt t="17716" x="3524250" y="5335588"/>
          <p14:tracePt t="17723" x="3511550" y="5349875"/>
          <p14:tracePt t="17731" x="3482975" y="5376863"/>
          <p14:tracePt t="17737" x="3470275" y="5391150"/>
          <p14:tracePt t="17745" x="3441700" y="5418138"/>
          <p14:tracePt t="17754" x="3429000" y="5430838"/>
          <p14:tracePt t="17761" x="3414713" y="5445125"/>
          <p14:tracePt t="17770" x="3387725" y="5472113"/>
          <p14:tracePt t="17783" x="3387725" y="5486400"/>
          <p14:tracePt t="17787" x="3373438" y="5500688"/>
          <p14:tracePt t="17796" x="3360738" y="5500688"/>
          <p14:tracePt t="17803" x="3360738" y="5513388"/>
          <p14:tracePt t="17815" x="3346450" y="5541963"/>
          <p14:tracePt t="17820" x="3346450" y="5554663"/>
          <p14:tracePt t="17829" x="3332163" y="5568950"/>
          <p14:tracePt t="17835" x="3332163" y="5610225"/>
          <p14:tracePt t="17848" x="3319463" y="5622925"/>
          <p14:tracePt t="17852" x="3319463" y="5637213"/>
          <p14:tracePt t="17861" x="3319463" y="5664200"/>
          <p14:tracePt t="17868" x="3319463" y="5678488"/>
          <p14:tracePt t="17885" x="3319463" y="5734050"/>
          <p14:tracePt t="17892" x="3319463" y="5788025"/>
          <p14:tracePt t="17899" x="3332163" y="5815013"/>
          <p14:tracePt t="17907" x="3346450" y="5829300"/>
          <p14:tracePt t="17915" x="3360738" y="5843588"/>
          <p14:tracePt t="17923" x="3360738" y="5870575"/>
          <p14:tracePt t="17931" x="3373438" y="5884863"/>
          <p14:tracePt t="17939" x="3373438" y="5897563"/>
          <p14:tracePt t="17946" x="3387725" y="5911850"/>
          <p14:tracePt t="17955" x="3400425" y="5938838"/>
          <p14:tracePt t="17963" x="3400425" y="5953125"/>
          <p14:tracePt t="17971" x="3414713" y="5980113"/>
          <p14:tracePt t="17983" x="3429000" y="6007100"/>
          <p14:tracePt t="17987" x="3441700" y="6035675"/>
          <p14:tracePt t="17995" x="3470275" y="6062663"/>
          <p14:tracePt t="18003" x="3497263" y="6089650"/>
          <p14:tracePt t="18015" x="3511550" y="6116638"/>
          <p14:tracePt t="18019" x="3524250" y="6130925"/>
          <p14:tracePt t="18027" x="3538538" y="6145213"/>
          <p14:tracePt t="18035" x="3551238" y="6157913"/>
          <p14:tracePt t="18045" x="3565525" y="6172200"/>
          <p14:tracePt t="18051" x="3565525" y="6186488"/>
          <p14:tracePt t="18060" x="3579813" y="6199188"/>
          <p14:tracePt t="18067" x="3592513" y="6213475"/>
          <p14:tracePt t="18080" x="3606800" y="6213475"/>
          <p14:tracePt t="18085" x="3621088" y="6227763"/>
          <p14:tracePt t="18093" x="3633788" y="6240463"/>
          <p14:tracePt t="18101" x="3662363" y="6254750"/>
          <p14:tracePt t="18109" x="3675063" y="6267450"/>
          <p14:tracePt t="18117" x="3703638" y="6267450"/>
          <p14:tracePt t="18125" x="3716338" y="6281738"/>
          <p14:tracePt t="18133" x="3743325" y="6281738"/>
          <p14:tracePt t="18141" x="3771900" y="6281738"/>
          <p14:tracePt t="18149" x="3784600" y="6296025"/>
          <p14:tracePt t="18157" x="3825875" y="6296025"/>
          <p14:tracePt t="18165" x="3867150" y="6296025"/>
          <p14:tracePt t="18173" x="3908425" y="6296025"/>
          <p14:tracePt t="18181" x="3935413" y="6296025"/>
          <p14:tracePt t="18189" x="3990975" y="6281738"/>
          <p14:tracePt t="18196" x="4044950" y="6267450"/>
          <p14:tracePt t="18207" x="4086225" y="6267450"/>
          <p14:tracePt t="18213" x="4141788" y="6254750"/>
          <p14:tracePt t="18221" x="4168775" y="6240463"/>
          <p14:tracePt t="18232" x="4237038" y="6227763"/>
          <p14:tracePt t="18250" x="4333875" y="6186488"/>
          <p14:tracePt t="18253" x="4348163" y="6172200"/>
          <p14:tracePt t="18261" x="4402138" y="6157913"/>
          <p14:tracePt t="18271" x="4416425" y="6145213"/>
          <p14:tracePt t="18281" x="4443413" y="6116638"/>
          <p14:tracePt t="18284" x="4457700" y="6103938"/>
          <p14:tracePt t="18293" x="4484688" y="6062663"/>
          <p14:tracePt t="18303" x="4484688" y="6048375"/>
          <p14:tracePt t="18310" x="4511675" y="6007100"/>
          <p14:tracePt t="18317" x="4511675" y="5980113"/>
          <p14:tracePt t="18325" x="4525963" y="5965825"/>
          <p14:tracePt t="18333" x="4525963" y="5924550"/>
          <p14:tracePt t="18345" x="4525963" y="5897563"/>
          <p14:tracePt t="18349" x="4525963" y="5884863"/>
          <p14:tracePt t="18359" x="4525963" y="5843588"/>
          <p14:tracePt t="18367" x="4525963" y="5815013"/>
          <p14:tracePt t="18376" x="4525963" y="5802313"/>
          <p14:tracePt t="18383" x="4525963" y="5761038"/>
          <p14:tracePt t="18391" x="4525963" y="5746750"/>
          <p14:tracePt t="18405" x="4525963" y="5734050"/>
          <p14:tracePt t="18411" x="4525963" y="5705475"/>
          <p14:tracePt t="18419" x="4525963" y="5692775"/>
          <p14:tracePt t="18427" x="4511675" y="5678488"/>
          <p14:tracePt t="18435" x="4511675" y="5664200"/>
          <p14:tracePt t="18443" x="4511675" y="5651500"/>
          <p14:tracePt t="18456" x="4498975" y="5637213"/>
          <p14:tracePt t="18459" x="4498975" y="5622925"/>
          <p14:tracePt t="18467" x="4484688" y="5595938"/>
          <p14:tracePt t="18475" x="4484688" y="5568950"/>
          <p14:tracePt t="18486" x="4470400" y="5541963"/>
          <p14:tracePt t="18491" x="4457700" y="5527675"/>
          <p14:tracePt t="18499" x="4443413" y="5486400"/>
          <p14:tracePt t="18507" x="4429125" y="5459413"/>
          <p14:tracePt t="18517" x="4416425" y="5445125"/>
          <p14:tracePt t="18523" x="4387850" y="5403850"/>
          <p14:tracePt t="18531" x="4387850" y="5391150"/>
          <p14:tracePt t="18547" x="4387850" y="5376863"/>
          <p14:tracePt t="18555" x="4375150" y="5376863"/>
          <p14:tracePt t="18564" x="4375150" y="5362575"/>
          <p14:tracePt t="18580" x="4360863" y="5349875"/>
          <p14:tracePt t="18605" x="4360863" y="5335588"/>
          <p14:tracePt t="18619" x="4348163" y="5335588"/>
          <p14:tracePt t="18643" x="4333875" y="5321300"/>
          <p14:tracePt t="18653" x="4319588" y="5321300"/>
          <p14:tracePt t="18661" x="4306888" y="5308600"/>
          <p14:tracePt t="18669" x="4292600" y="5308600"/>
          <p14:tracePt t="18677" x="4278313" y="5308600"/>
          <p14:tracePt t="18693" x="4265613" y="5294313"/>
          <p14:tracePt t="18701" x="4251325" y="5294313"/>
          <p14:tracePt t="18709" x="4237038" y="5294313"/>
          <p14:tracePt t="18717" x="4210050" y="5294313"/>
          <p14:tracePt t="18725" x="4183063" y="5294313"/>
          <p14:tracePt t="18733" x="4156075" y="5294313"/>
          <p14:tracePt t="18741" x="4114800" y="5294313"/>
          <p14:tracePt t="18749" x="4086225" y="5294313"/>
          <p14:tracePt t="18757" x="4059238" y="5294313"/>
          <p14:tracePt t="18773" x="4032250" y="5294313"/>
          <p14:tracePt t="18781" x="3990975" y="5308600"/>
          <p14:tracePt t="18789" x="3963988" y="5335588"/>
          <p14:tracePt t="18797" x="3935413" y="5349875"/>
          <p14:tracePt t="18805" x="3894138" y="5362575"/>
          <p14:tracePt t="18813" x="3867150" y="5362575"/>
          <p14:tracePt t="18821" x="3840163" y="5376863"/>
          <p14:tracePt t="18832" x="3813175" y="5376863"/>
          <p14:tracePt t="18837" x="3798888" y="5376863"/>
          <p14:tracePt t="18845" x="3784600" y="5391150"/>
          <p14:tracePt t="18853" x="3771900" y="5403850"/>
          <p14:tracePt t="18865" x="3757613" y="5403850"/>
          <p14:tracePt t="18869" x="3743325" y="5418138"/>
          <p14:tracePt t="18877" x="3730625" y="5430838"/>
          <p14:tracePt t="18893" x="3716338" y="5459413"/>
          <p14:tracePt t="18901" x="3689350" y="5486400"/>
          <p14:tracePt t="18909" x="3675063" y="5513388"/>
          <p14:tracePt t="18919" x="3648075" y="5554663"/>
          <p14:tracePt t="18925" x="3633788" y="5581650"/>
          <p14:tracePt t="18936" x="3621088" y="5610225"/>
          <p14:tracePt t="18943" x="3606800" y="5637213"/>
          <p14:tracePt t="18951" x="3606800" y="5651500"/>
          <p14:tracePt t="18959" x="3592513" y="5664200"/>
          <p14:tracePt t="18968" x="3592513" y="5678488"/>
          <p14:tracePt t="18982" x="3592513" y="5692775"/>
          <p14:tracePt t="18991" x="3592513" y="5705475"/>
          <p14:tracePt t="19001" x="3592513" y="5719763"/>
          <p14:tracePt t="19007" x="3592513" y="5734050"/>
          <p14:tracePt t="19015" x="3592513" y="5761038"/>
          <p14:tracePt t="19023" x="3592513" y="5773738"/>
          <p14:tracePt t="19031" x="3592513" y="5802313"/>
          <p14:tracePt t="19039" x="3592513" y="5815013"/>
          <p14:tracePt t="19055" x="3606800" y="5829300"/>
          <p14:tracePt t="19063" x="3621088" y="5843588"/>
          <p14:tracePt t="19071" x="3621088" y="5856288"/>
          <p14:tracePt t="19080" x="3633788" y="5870575"/>
          <p14:tracePt t="19087" x="3648075" y="5897563"/>
          <p14:tracePt t="19095" x="3662363" y="5911850"/>
          <p14:tracePt t="19111" x="3675063" y="5924550"/>
          <p14:tracePt t="19119" x="3689350" y="5938838"/>
          <p14:tracePt t="19127" x="3716338" y="5953125"/>
          <p14:tracePt t="19135" x="3730625" y="5965825"/>
          <p14:tracePt t="19143" x="3743325" y="5980113"/>
          <p14:tracePt t="19151" x="3771900" y="6007100"/>
          <p14:tracePt t="19167" x="3813175" y="6021388"/>
          <p14:tracePt t="19175" x="3840163" y="6035675"/>
          <p14:tracePt t="19185" x="3894138" y="6062663"/>
          <p14:tracePt t="19191" x="3935413" y="6076950"/>
          <p14:tracePt t="19207" x="3990975" y="6089650"/>
          <p14:tracePt t="19217" x="4044950" y="6089650"/>
          <p14:tracePt t="19225" x="4100513" y="6103938"/>
          <p14:tracePt t="19247" x="4210050" y="6103938"/>
          <p14:tracePt t="19256" x="4251325" y="6103938"/>
          <p14:tracePt t="19267" x="4278313" y="6103938"/>
          <p14:tracePt t="19272" x="4306888" y="6103938"/>
          <p14:tracePt t="19305" x="4319588" y="6103938"/>
          <p14:tracePt t="19367" x="4333875" y="6089650"/>
          <p14:tracePt t="19375" x="4348163" y="6076950"/>
          <p14:tracePt t="19380" x="4360863" y="6048375"/>
          <p14:tracePt t="19389" x="4375150" y="6035675"/>
          <p14:tracePt t="19396" x="4387850" y="6021388"/>
          <p14:tracePt t="19407" x="4402138" y="5994400"/>
          <p14:tracePt t="19413" x="4402138" y="5980113"/>
          <p14:tracePt t="19422" x="4416425" y="5965825"/>
          <p14:tracePt t="19437" x="4429125" y="5953125"/>
          <p14:tracePt t="19469" x="4429125" y="5938838"/>
          <p14:tracePt t="19503" x="4443413" y="5938838"/>
          <p14:tracePt t="19543" x="4443413" y="5924550"/>
          <p14:tracePt t="19671" x="4457700" y="5924550"/>
          <p14:tracePt t="19703" x="0" y="0"/>
        </p14:tracePtLst>
        <p14:tracePtLst>
          <p14:tracePt t="22521" x="5746750" y="5403850"/>
          <p14:tracePt t="22535" x="5759450" y="5403850"/>
          <p14:tracePt t="22539" x="5759450" y="5391150"/>
          <p14:tracePt t="22581" x="5759450" y="5376863"/>
          <p14:tracePt t="22611" x="5746750" y="5376863"/>
          <p14:tracePt t="22615" x="5746750" y="5362575"/>
          <p14:tracePt t="22631" x="5732463" y="5362575"/>
          <p14:tracePt t="22645" x="5732463" y="5349875"/>
          <p14:tracePt t="22653" x="5718175" y="5349875"/>
          <p14:tracePt t="22674" x="5705475" y="5335588"/>
          <p14:tracePt t="22677" x="5691188" y="5335588"/>
          <p14:tracePt t="22685" x="5691188" y="5321300"/>
          <p14:tracePt t="22693" x="5678488" y="5321300"/>
          <p14:tracePt t="22705" x="5664200" y="5321300"/>
          <p14:tracePt t="22711" x="5649913" y="5308600"/>
          <p14:tracePt t="22719" x="5622925" y="5308600"/>
          <p14:tracePt t="22725" x="5608638" y="5294313"/>
          <p14:tracePt t="22733" x="5595938" y="5294313"/>
          <p14:tracePt t="22741" x="5581650" y="5280025"/>
          <p14:tracePt t="22751" x="5554663" y="5280025"/>
          <p14:tracePt t="22757" x="5540375" y="5280025"/>
          <p14:tracePt t="22768" x="5513388" y="5267325"/>
          <p14:tracePt t="22773" x="5486400" y="5267325"/>
          <p14:tracePt t="22783" x="5472113" y="5267325"/>
          <p14:tracePt t="22789" x="5445125" y="5253038"/>
          <p14:tracePt t="22800" x="5430838" y="5253038"/>
          <p14:tracePt t="22805" x="5416550" y="5253038"/>
          <p14:tracePt t="22815" x="5403850" y="5253038"/>
          <p14:tracePt t="22824" x="5389563" y="5253038"/>
          <p14:tracePt t="22834" x="5375275" y="5253038"/>
          <p14:tracePt t="22839" x="5362575" y="5253038"/>
          <p14:tracePt t="22848" x="5348288" y="5253038"/>
          <p14:tracePt t="22855" x="5307013" y="5253038"/>
          <p14:tracePt t="22864" x="5294313" y="5253038"/>
          <p14:tracePt t="22873" x="5265738" y="5253038"/>
          <p14:tracePt t="22881" x="5238750" y="5238750"/>
          <p14:tracePt t="22887" x="5197475" y="5238750"/>
          <p14:tracePt t="22895" x="5184775" y="5238750"/>
          <p14:tracePt t="22908" x="5143500" y="5238750"/>
          <p14:tracePt t="22911" x="5073650" y="5238750"/>
          <p14:tracePt t="22919" x="5046663" y="5238750"/>
          <p14:tracePt t="22927" x="5005388" y="5226050"/>
          <p14:tracePt t="22936" x="4937125" y="5226050"/>
          <p14:tracePt t="22943" x="4895850" y="5226050"/>
          <p14:tracePt t="22951" x="4868863" y="5226050"/>
          <p14:tracePt t="22959" x="4800600" y="5211763"/>
          <p14:tracePt t="22968" x="4772025" y="5211763"/>
          <p14:tracePt t="22975" x="4759325" y="5211763"/>
          <p14:tracePt t="22984" x="4745038" y="5211763"/>
          <p14:tracePt t="22999" x="4730750" y="5211763"/>
          <p14:tracePt t="23017" x="4718050" y="5226050"/>
          <p14:tracePt t="23032" x="4703763" y="5238750"/>
          <p14:tracePt t="23039" x="4703763" y="5253038"/>
          <p14:tracePt t="23048" x="4691063" y="5253038"/>
          <p14:tracePt t="23055" x="4691063" y="5267325"/>
          <p14:tracePt t="23063" x="4676775" y="5267325"/>
          <p14:tracePt t="23071" x="4662488" y="5280025"/>
          <p14:tracePt t="23081" x="4649788" y="5294313"/>
          <p14:tracePt t="23087" x="4635500" y="5308600"/>
          <p14:tracePt t="23095" x="4621213" y="5321300"/>
          <p14:tracePt t="23103" x="4608513" y="5335588"/>
          <p14:tracePt t="23115" x="4594225" y="5349875"/>
          <p14:tracePt t="23129" x="4594225" y="5362575"/>
          <p14:tracePt t="23137" x="4579938" y="5362575"/>
          <p14:tracePt t="23145" x="4579938" y="5376863"/>
          <p14:tracePt t="23153" x="4579938" y="5391150"/>
          <p14:tracePt t="23161" x="4567238" y="5391150"/>
          <p14:tracePt t="23171" x="4567238" y="5403850"/>
          <p14:tracePt t="23177" x="4567238" y="5418138"/>
          <p14:tracePt t="23185" x="4567238" y="5430838"/>
          <p14:tracePt t="23193" x="4567238" y="5445125"/>
          <p14:tracePt t="23202" x="4567238" y="5459413"/>
          <p14:tracePt t="23216" x="4567238" y="5472113"/>
          <p14:tracePt t="23225" x="4567238" y="5486400"/>
          <p14:tracePt t="23235" x="4567238" y="5500688"/>
          <p14:tracePt t="23241" x="4567238" y="5513388"/>
          <p14:tracePt t="23248" x="4567238" y="5527675"/>
          <p14:tracePt t="23257" x="4567238" y="5541963"/>
          <p14:tracePt t="23273" x="4567238" y="5554663"/>
          <p14:tracePt t="23282" x="4567238" y="5568950"/>
          <p14:tracePt t="23289" x="4567238" y="5595938"/>
          <p14:tracePt t="23297" x="4567238" y="5610225"/>
          <p14:tracePt t="23305" x="4567238" y="5637213"/>
          <p14:tracePt t="23315" x="4567238" y="5664200"/>
          <p14:tracePt t="23321" x="4567238" y="5678488"/>
          <p14:tracePt t="23329" x="4579938" y="5705475"/>
          <p14:tracePt t="23337" x="4579938" y="5719763"/>
          <p14:tracePt t="23345" x="4579938" y="5746750"/>
          <p14:tracePt t="23353" x="4594225" y="5761038"/>
          <p14:tracePt t="23361" x="4594225" y="5773738"/>
          <p14:tracePt t="23369" x="4608513" y="5802313"/>
          <p14:tracePt t="23377" x="4621213" y="5802313"/>
          <p14:tracePt t="23386" x="4621213" y="5815013"/>
          <p14:tracePt t="23395" x="4635500" y="5829300"/>
          <p14:tracePt t="23401" x="4649788" y="5843588"/>
          <p14:tracePt t="23419" x="4662488" y="5856288"/>
          <p14:tracePt t="23443" x="4676775" y="5856288"/>
          <p14:tracePt t="23451" x="4676775" y="5870575"/>
          <p14:tracePt t="23459" x="4691063" y="5884863"/>
          <p14:tracePt t="23471" x="4703763" y="5897563"/>
          <p14:tracePt t="23475" x="4718050" y="5911850"/>
          <p14:tracePt t="23485" x="4730750" y="5911850"/>
          <p14:tracePt t="23491" x="4745038" y="5924550"/>
          <p14:tracePt t="23499" x="4759325" y="5938838"/>
          <p14:tracePt t="23507" x="4772025" y="5938838"/>
          <p14:tracePt t="23516" x="4786313" y="5953125"/>
          <p14:tracePt t="23523" x="4813300" y="5965825"/>
          <p14:tracePt t="23531" x="4841875" y="5965825"/>
          <p14:tracePt t="23538" x="4854575" y="5980113"/>
          <p14:tracePt t="23548" x="4868863" y="5980113"/>
          <p14:tracePt t="23556" x="4910138" y="5994400"/>
          <p14:tracePt t="23564" x="4922838" y="5994400"/>
          <p14:tracePt t="23572" x="4951413" y="5994400"/>
          <p14:tracePt t="23580" x="4978400" y="6007100"/>
          <p14:tracePt t="23588" x="4992688" y="6007100"/>
          <p14:tracePt t="23594" x="5046663" y="6007100"/>
          <p14:tracePt t="23603" x="5073650" y="6007100"/>
          <p14:tracePt t="23611" x="5102225" y="6007100"/>
          <p14:tracePt t="23618" x="5129213" y="6007100"/>
          <p14:tracePt t="23627" x="5156200" y="6007100"/>
          <p14:tracePt t="23635" x="5184775" y="6007100"/>
          <p14:tracePt t="23643" x="5224463" y="6007100"/>
          <p14:tracePt t="23651" x="5280025" y="6007100"/>
          <p14:tracePt t="23659" x="5321300" y="6007100"/>
          <p14:tracePt t="23667" x="5348288" y="5994400"/>
          <p14:tracePt t="23677" x="5375275" y="5994400"/>
          <p14:tracePt t="23684" x="5403850" y="5980113"/>
          <p14:tracePt t="23693" x="5430838" y="5980113"/>
          <p14:tracePt t="23701" x="5445125" y="5965825"/>
          <p14:tracePt t="23709" x="5472113" y="5953125"/>
          <p14:tracePt t="23717" x="5486400" y="5938838"/>
          <p14:tracePt t="23727" x="5513388" y="5911850"/>
          <p14:tracePt t="23733" x="5540375" y="5897563"/>
          <p14:tracePt t="23740" x="5554663" y="5870575"/>
          <p14:tracePt t="23748" x="5567363" y="5856288"/>
          <p14:tracePt t="23758" x="5581650" y="5843588"/>
          <p14:tracePt t="23765" x="5595938" y="5829300"/>
          <p14:tracePt t="23772" x="5595938" y="5815013"/>
          <p14:tracePt t="23782" x="5608638" y="5802313"/>
          <p14:tracePt t="23790" x="5608638" y="5788025"/>
          <p14:tracePt t="23797" x="5622925" y="5773738"/>
          <p14:tracePt t="23805" x="5622925" y="5761038"/>
          <p14:tracePt t="23816" x="5637213" y="5746750"/>
          <p14:tracePt t="23821" x="5637213" y="5719763"/>
          <p14:tracePt t="23829" x="5649913" y="5705475"/>
          <p14:tracePt t="23837" x="5649913" y="5678488"/>
          <p14:tracePt t="23844" x="5649913" y="5664200"/>
          <p14:tracePt t="23852" x="5649913" y="5637213"/>
          <p14:tracePt t="23861" x="5649913" y="5622925"/>
          <p14:tracePt t="23869" x="5649913" y="5595938"/>
          <p14:tracePt t="23877" x="5649913" y="5581650"/>
          <p14:tracePt t="23885" x="5649913" y="5554663"/>
          <p14:tracePt t="23892" x="5637213" y="5541963"/>
          <p14:tracePt t="23900" x="5637213" y="5513388"/>
          <p14:tracePt t="23909" x="5637213" y="5500688"/>
          <p14:tracePt t="23916" x="5622925" y="5486400"/>
          <p14:tracePt t="23925" x="5622925" y="5472113"/>
          <p14:tracePt t="23933" x="5622925" y="5459413"/>
          <p14:tracePt t="23941" x="5622925" y="5445125"/>
          <p14:tracePt t="23957" x="5622925" y="5430838"/>
          <p14:tracePt t="23992" x="5622925" y="5418138"/>
          <p14:tracePt t="24017" x="5608638" y="5418138"/>
          <p14:tracePt t="24023" x="5608638" y="5403850"/>
          <p14:tracePt t="24039" x="5608638" y="5391150"/>
          <p14:tracePt t="24048" x="5608638" y="5376863"/>
          <p14:tracePt t="24079" x="5595938" y="5362575"/>
          <p14:tracePt t="24095" x="5595938" y="5349875"/>
          <p14:tracePt t="24111" x="5595938" y="5335588"/>
          <p14:tracePt t="24119" x="5595938" y="5321300"/>
          <p14:tracePt t="24143" x="5595938" y="5308600"/>
          <p14:tracePt t="24151" x="5581650" y="5294313"/>
          <p14:tracePt t="24175" x="5581650" y="5280025"/>
          <p14:tracePt t="24201" x="5567363" y="5280025"/>
          <p14:tracePt t="24207" x="5567363" y="5267325"/>
          <p14:tracePt t="24215" x="5567363" y="5253038"/>
          <p14:tracePt t="24223" x="5554663" y="5253038"/>
          <p14:tracePt t="24249" x="5554663" y="5238750"/>
          <p14:tracePt t="24257" x="5540375" y="5238750"/>
          <p14:tracePt t="24265" x="5540375" y="5226050"/>
          <p14:tracePt t="24282" x="5526088" y="5226050"/>
          <p14:tracePt t="24289" x="5526088" y="5211763"/>
          <p14:tracePt t="24298" x="5513388" y="5211763"/>
          <p14:tracePt t="24321" x="5499100" y="5211763"/>
          <p14:tracePt t="24329" x="5499100" y="5199063"/>
          <p14:tracePt t="24337" x="5486400" y="5184775"/>
          <p14:tracePt t="24345" x="5457825" y="5184775"/>
          <p14:tracePt t="24361" x="5445125" y="5170488"/>
          <p14:tracePt t="24368" x="5416550" y="5170488"/>
          <p14:tracePt t="24377" x="5403850" y="5157788"/>
          <p14:tracePt t="24385" x="5389563" y="5143500"/>
          <p14:tracePt t="24401" x="5362575" y="5143500"/>
          <p14:tracePt t="24409" x="5348288" y="5143500"/>
          <p14:tracePt t="24417" x="5321300" y="5129213"/>
          <p14:tracePt t="24433" x="5307013" y="5129213"/>
          <p14:tracePt t="24441" x="5294313" y="5129213"/>
          <p14:tracePt t="24449" x="5280025" y="5129213"/>
          <p14:tracePt t="24465" x="5265738" y="5129213"/>
          <p14:tracePt t="24480" x="5253038" y="5129213"/>
          <p14:tracePt t="24515" x="5238750" y="5129213"/>
          <p14:tracePt t="24521" x="5224463" y="5129213"/>
          <p14:tracePt t="24532" x="5211763" y="5129213"/>
          <p14:tracePt t="24539" x="5197475" y="5129213"/>
          <p14:tracePt t="24548" x="5184775" y="5129213"/>
          <p14:tracePt t="24555" x="5156200" y="5129213"/>
          <p14:tracePt t="24564" x="5143500" y="5129213"/>
          <p14:tracePt t="24570" x="5129213" y="5129213"/>
          <p14:tracePt t="24580" x="5114925" y="5129213"/>
          <p14:tracePt t="24586" x="5087938" y="5129213"/>
          <p14:tracePt t="24594" x="5073650" y="5129213"/>
          <p14:tracePt t="24603" x="5060950" y="5129213"/>
          <p14:tracePt t="24611" x="5046663" y="5129213"/>
          <p14:tracePt t="24627" x="5046663" y="5116513"/>
          <p14:tracePt t="24634" x="5032375" y="5116513"/>
          <p14:tracePt t="24643" x="5019675" y="5116513"/>
          <p14:tracePt t="24659" x="5005388" y="5116513"/>
          <p14:tracePt t="24675" x="4992688" y="5116513"/>
          <p14:tracePt t="24691" x="4978400" y="5116513"/>
          <p14:tracePt t="24699" x="4978400" y="5102225"/>
          <p14:tracePt t="24707" x="4951413" y="5102225"/>
          <p14:tracePt t="24715" x="4937125" y="5102225"/>
          <p14:tracePt t="24722" x="4922838" y="5102225"/>
          <p14:tracePt t="24733" x="4910138" y="5102225"/>
          <p14:tracePt t="24739" x="4895850" y="5102225"/>
          <p14:tracePt t="24747" x="4881563" y="5102225"/>
          <p14:tracePt t="24757" x="4854575" y="5102225"/>
          <p14:tracePt t="24765" x="4841875" y="5102225"/>
          <p14:tracePt t="24771" x="4827588" y="5102225"/>
          <p14:tracePt t="24779" x="4813300" y="5102225"/>
          <p14:tracePt t="24787" x="4800600" y="5102225"/>
          <p14:tracePt t="24795" x="4786313" y="5102225"/>
          <p14:tracePt t="24803" x="4772025" y="5102225"/>
          <p14:tracePt t="24814" x="4759325" y="5116513"/>
          <p14:tracePt t="24819" x="4745038" y="5116513"/>
          <p14:tracePt t="24829" x="4730750" y="5116513"/>
          <p14:tracePt t="24835" x="4718050" y="5129213"/>
          <p14:tracePt t="24845" x="4703763" y="5143500"/>
          <p14:tracePt t="24853" x="4691063" y="5157788"/>
          <p14:tracePt t="24861" x="4676775" y="5184775"/>
          <p14:tracePt t="24869" x="4662488" y="5184775"/>
          <p14:tracePt t="24877" x="4649788" y="5211763"/>
          <p14:tracePt t="24886" x="4649788" y="5226050"/>
          <p14:tracePt t="24892" x="4635500" y="5238750"/>
          <p14:tracePt t="24909" x="4635500" y="5253038"/>
          <p14:tracePt t="24919" x="4635500" y="5267325"/>
          <p14:tracePt t="24925" x="4621213" y="5267325"/>
          <p14:tracePt t="24933" x="4621213" y="5294313"/>
          <p14:tracePt t="24941" x="4621213" y="5308600"/>
          <p14:tracePt t="24951" x="4621213" y="5321300"/>
          <p14:tracePt t="24957" x="4621213" y="5335588"/>
          <p14:tracePt t="24965" x="4621213" y="5349875"/>
          <p14:tracePt t="24973" x="4621213" y="5376863"/>
          <p14:tracePt t="24980" x="4621213" y="5391150"/>
          <p14:tracePt t="24989" x="4635500" y="5418138"/>
          <p14:tracePt t="24998" x="4649788" y="5459413"/>
          <p14:tracePt t="25005" x="4662488" y="5486400"/>
          <p14:tracePt t="25014" x="4676775" y="5500688"/>
          <p14:tracePt t="25021" x="4676775" y="5527675"/>
          <p14:tracePt t="25029" x="4691063" y="5541963"/>
          <p14:tracePt t="25036" x="4730750" y="5595938"/>
          <p14:tracePt t="25046" x="4745038" y="5610225"/>
          <p14:tracePt t="25053" x="4759325" y="5637213"/>
          <p14:tracePt t="25061" x="4786313" y="5664200"/>
          <p14:tracePt t="25068" x="4813300" y="5678488"/>
          <p14:tracePt t="25076" x="4841875" y="5705475"/>
          <p14:tracePt t="25085" x="4854575" y="5719763"/>
          <p14:tracePt t="25095" x="4868863" y="5734050"/>
          <p14:tracePt t="25101" x="4895850" y="5746750"/>
          <p14:tracePt t="25111" x="4910138" y="5746750"/>
          <p14:tracePt t="25119" x="4922838" y="5761038"/>
          <p14:tracePt t="25127" x="4937125" y="5773738"/>
          <p14:tracePt t="25135" x="4937125" y="5788025"/>
          <p14:tracePt t="25143" x="4951413" y="5788025"/>
          <p14:tracePt t="25150" x="4964113" y="5802313"/>
          <p14:tracePt t="25159" x="4978400" y="5815013"/>
          <p14:tracePt t="25166" x="4992688" y="5815013"/>
          <p14:tracePt t="25175" x="5005388" y="5829300"/>
          <p14:tracePt t="25183" x="5019675" y="5843588"/>
          <p14:tracePt t="25191" x="5032375" y="5856288"/>
          <p14:tracePt t="25199" x="5060950" y="5870575"/>
          <p14:tracePt t="25207" x="5073650" y="5870575"/>
          <p14:tracePt t="25214" x="5087938" y="5884863"/>
          <p14:tracePt t="25223" x="5114925" y="5897563"/>
          <p14:tracePt t="25231" x="5156200" y="5911850"/>
          <p14:tracePt t="25239" x="5170488" y="5911850"/>
          <p14:tracePt t="25249" x="5224463" y="5924550"/>
          <p14:tracePt t="25254" x="5253038" y="5938838"/>
          <p14:tracePt t="25265" x="5307013" y="5953125"/>
          <p14:tracePt t="25271" x="5375275" y="5965825"/>
          <p14:tracePt t="25279" x="5416550" y="5980113"/>
          <p14:tracePt t="25287" x="5499100" y="5994400"/>
          <p14:tracePt t="25295" x="5526088" y="5994400"/>
          <p14:tracePt t="25303" x="5608638" y="6007100"/>
          <p14:tracePt t="25315" x="5649913" y="6007100"/>
          <p14:tracePt t="25318" x="5718175" y="6007100"/>
          <p14:tracePt t="25327" x="5746750" y="6007100"/>
          <p14:tracePt t="25335" x="5773738" y="5994400"/>
          <p14:tracePt t="25343" x="5815013" y="5980113"/>
          <p14:tracePt t="25351" x="5829300" y="5965825"/>
          <p14:tracePt t="25359" x="5856288" y="5953125"/>
          <p14:tracePt t="25366" x="5868988" y="5953125"/>
          <p14:tracePt t="25374" x="5868988" y="5938838"/>
          <p14:tracePt t="25383" x="5897563" y="5911850"/>
          <p14:tracePt t="25393" x="5897563" y="5897563"/>
          <p14:tracePt t="25402" x="5910263" y="5884863"/>
          <p14:tracePt t="25408" x="5924550" y="5856288"/>
          <p14:tracePt t="25417" x="5938838" y="5843588"/>
          <p14:tracePt t="25424" x="5938838" y="5829300"/>
          <p14:tracePt t="25434" x="5951538" y="5815013"/>
          <p14:tracePt t="25441" x="5951538" y="5788025"/>
          <p14:tracePt t="25449" x="5951538" y="5773738"/>
          <p14:tracePt t="25457" x="5965825" y="5761038"/>
          <p14:tracePt t="25464" x="5965825" y="5746750"/>
          <p14:tracePt t="25473" x="5965825" y="5734050"/>
          <p14:tracePt t="25483" x="5965825" y="5719763"/>
          <p14:tracePt t="25489" x="5965825" y="5705475"/>
          <p14:tracePt t="25499" x="5965825" y="5692775"/>
          <p14:tracePt t="25505" x="5965825" y="5651500"/>
          <p14:tracePt t="25515" x="5965825" y="5622925"/>
          <p14:tracePt t="25521" x="5965825" y="5610225"/>
          <p14:tracePt t="25529" x="5951538" y="5581650"/>
          <p14:tracePt t="25539" x="5938838" y="5568950"/>
          <p14:tracePt t="25544" x="5938838" y="5554663"/>
          <p14:tracePt t="25552" x="5924550" y="5513388"/>
          <p14:tracePt t="25562" x="5910263" y="5500688"/>
          <p14:tracePt t="25568" x="5910263" y="5486400"/>
          <p14:tracePt t="25577" x="5897563" y="5486400"/>
          <p14:tracePt t="25585" x="5897563" y="5472113"/>
          <p14:tracePt t="25593" x="5883275" y="5472113"/>
          <p14:tracePt t="25601" x="5883275" y="5459413"/>
          <p14:tracePt t="25608" x="5868988" y="5459413"/>
          <p14:tracePt t="25617" x="5856288" y="5445125"/>
          <p14:tracePt t="25624" x="5842000" y="5430838"/>
          <p14:tracePt t="25634" x="5829300" y="5430838"/>
          <p14:tracePt t="25640" x="5829300" y="5418138"/>
          <p14:tracePt t="25649" x="5815013" y="5418138"/>
          <p14:tracePt t="25657" x="5800725" y="5418138"/>
          <p14:tracePt t="25666" x="5788025" y="5403850"/>
          <p14:tracePt t="25675" x="5773738" y="5403850"/>
          <p14:tracePt t="25699" x="5759450" y="5403850"/>
          <p14:tracePt t="25715" x="5746750" y="5403850"/>
          <p14:tracePt t="25723" x="5732463" y="5403850"/>
          <p14:tracePt t="25733" x="5718175" y="5403850"/>
          <p14:tracePt t="25739" x="5691188" y="5403850"/>
          <p14:tracePt t="25748" x="5664200" y="5403850"/>
          <p14:tracePt t="25755" x="5637213" y="5403850"/>
          <p14:tracePt t="25764" x="5608638" y="5403850"/>
          <p14:tracePt t="25771" x="5581650" y="5403850"/>
          <p14:tracePt t="25779" x="5554663" y="5403850"/>
          <p14:tracePt t="25786" x="5540375" y="5403850"/>
          <p14:tracePt t="25794" x="5526088" y="5403850"/>
          <p14:tracePt t="25803" x="5513388" y="5403850"/>
          <p14:tracePt t="25811" x="5499100" y="5403850"/>
          <p14:tracePt t="25819" x="5486400" y="5403850"/>
          <p14:tracePt t="25827" x="5472113" y="5403850"/>
          <p14:tracePt t="25843" x="5457825" y="5403850"/>
          <p14:tracePt t="25851" x="5445125" y="5403850"/>
          <p14:tracePt t="25869" x="5430838" y="5403850"/>
          <p14:tracePt t="25882" x="5416550" y="5403850"/>
          <p14:tracePt t="25907" x="5403850" y="5403850"/>
          <p14:tracePt t="25915" x="5389563" y="5418138"/>
          <p14:tracePt t="25923" x="5375275" y="5418138"/>
          <p14:tracePt t="25931" x="5375275" y="5430838"/>
          <p14:tracePt t="25939" x="5362575" y="5430838"/>
          <p14:tracePt t="25957" x="5348288" y="5430838"/>
          <p14:tracePt t="25964" x="5348288" y="5445125"/>
          <p14:tracePt t="25989" x="5335588" y="5445125"/>
          <p14:tracePt t="26008" x="5335588" y="5459413"/>
          <p14:tracePt t="26016" x="5321300" y="5459413"/>
          <p14:tracePt t="26021" x="5321300" y="5472113"/>
          <p14:tracePt t="26029" x="5307013" y="5472113"/>
          <p14:tracePt t="26038" x="5307013" y="5486400"/>
          <p14:tracePt t="26045" x="5294313" y="5500688"/>
          <p14:tracePt t="26053" x="5280025" y="5513388"/>
          <p14:tracePt t="26061" x="5253038" y="5554663"/>
          <p14:tracePt t="26070" x="5238750" y="5581650"/>
          <p14:tracePt t="26079" x="5224463" y="5610225"/>
          <p14:tracePt t="26085" x="5211763" y="5637213"/>
          <p14:tracePt t="26093" x="5211763" y="5651500"/>
          <p14:tracePt t="26101" x="5197475" y="5678488"/>
          <p14:tracePt t="26109" x="5197475" y="5705475"/>
          <p14:tracePt t="26117" x="5184775" y="5746750"/>
          <p14:tracePt t="26127" x="5184775" y="5761038"/>
          <p14:tracePt t="26134" x="5170488" y="5773738"/>
          <p14:tracePt t="26141" x="5170488" y="5788025"/>
          <p14:tracePt t="26167" x="5170488" y="5802313"/>
          <p14:tracePt t="26205" x="5170488" y="5815013"/>
          <p14:tracePt t="26230" x="5170488" y="5829300"/>
          <p14:tracePt t="26239" x="5184775" y="5829300"/>
          <p14:tracePt t="26245" x="5184775" y="5843588"/>
          <p14:tracePt t="26264" x="5197475" y="5856288"/>
          <p14:tracePt t="26271" x="5211763" y="5870575"/>
          <p14:tracePt t="26279" x="5224463" y="5884863"/>
          <p14:tracePt t="26287" x="5238750" y="5897563"/>
          <p14:tracePt t="26299" x="5253038" y="5911850"/>
          <p14:tracePt t="26307" x="5280025" y="5924550"/>
          <p14:tracePt t="26315" x="5307013" y="5938838"/>
          <p14:tracePt t="26323" x="5335588" y="5938838"/>
          <p14:tracePt t="26332" x="5362575" y="5953125"/>
          <p14:tracePt t="26339" x="5389563" y="5953125"/>
          <p14:tracePt t="26347" x="5416550" y="5953125"/>
          <p14:tracePt t="26355" x="5430838" y="5953125"/>
          <p14:tracePt t="26364" x="5445125" y="5953125"/>
          <p14:tracePt t="26371" x="5457825" y="5938838"/>
          <p14:tracePt t="26387" x="5472113" y="5924550"/>
          <p14:tracePt t="26403" x="5486400" y="5924550"/>
          <p14:tracePt t="26460" x="5499100" y="5924550"/>
          <p14:tracePt t="26492" x="5499100" y="5911850"/>
          <p14:tracePt t="26533" x="5513388" y="5897563"/>
          <p14:tracePt t="26645" x="0" y="0"/>
        </p14:tracePtLst>
        <p14:tracePtLst>
          <p14:tracePt t="29925" x="11260138" y="1454150"/>
          <p14:tracePt t="30053" x="11245850" y="1454150"/>
          <p14:tracePt t="30069" x="11231563" y="1454150"/>
          <p14:tracePt t="30077" x="11218863" y="1439863"/>
          <p14:tracePt t="30085" x="11204575" y="1439863"/>
          <p14:tracePt t="30098" x="11190288" y="1427163"/>
          <p14:tracePt t="30101" x="11177588" y="1412875"/>
          <p14:tracePt t="30109" x="11149013" y="1412875"/>
          <p14:tracePt t="30117" x="11136313" y="1398588"/>
          <p14:tracePt t="30126" x="11122025" y="1385888"/>
          <p14:tracePt t="30135" x="11109325" y="1385888"/>
          <p14:tracePt t="30141" x="11095038" y="1385888"/>
          <p14:tracePt t="30151" x="11080750" y="1385888"/>
          <p14:tracePt t="30158" x="11068050" y="1371600"/>
          <p14:tracePt t="30167" x="11053763" y="1371600"/>
          <p14:tracePt t="30175" x="11039475" y="1371600"/>
          <p14:tracePt t="30183" x="11026775" y="1371600"/>
          <p14:tracePt t="30191" x="11012488" y="1371600"/>
          <p14:tracePt t="30199" x="10985500" y="1371600"/>
          <p14:tracePt t="30207" x="10956925" y="1371600"/>
          <p14:tracePt t="30217" x="10929938" y="1371600"/>
          <p14:tracePt t="30223" x="10888663" y="1357313"/>
          <p14:tracePt t="30232" x="10861675" y="1357313"/>
          <p14:tracePt t="30249" x="10766425" y="1357313"/>
          <p14:tracePt t="30255" x="10725150" y="1357313"/>
          <p14:tracePt t="30267" x="10683875" y="1357313"/>
          <p14:tracePt t="30271" x="10669588" y="1357313"/>
          <p14:tracePt t="30282" x="10628313" y="1357313"/>
          <p14:tracePt t="30287" x="10601325" y="1357313"/>
          <p14:tracePt t="30297" x="10587038" y="1344613"/>
          <p14:tracePt t="30303" x="10574338" y="1344613"/>
          <p14:tracePt t="30311" x="10560050" y="1344613"/>
          <p14:tracePt t="30329" x="10545763" y="1344613"/>
          <p14:tracePt t="30335" x="10533063" y="1344613"/>
          <p14:tracePt t="30342" x="10518775" y="1344613"/>
          <p14:tracePt t="30351" x="10504488" y="1344613"/>
          <p14:tracePt t="30359" x="10477500" y="1330325"/>
          <p14:tracePt t="30367" x="10450513" y="1330325"/>
          <p14:tracePt t="30374" x="10423525" y="1330325"/>
          <p14:tracePt t="30383" x="10394950" y="1330325"/>
          <p14:tracePt t="30393" x="10367963" y="1330325"/>
          <p14:tracePt t="30399" x="10353675" y="1330325"/>
          <p14:tracePt t="30407" x="10326688" y="1330325"/>
          <p14:tracePt t="30417" x="10312400" y="1330325"/>
          <p14:tracePt t="30425" x="10299700" y="1330325"/>
          <p14:tracePt t="30433" x="10285413" y="1330325"/>
          <p14:tracePt t="30441" x="10272713" y="1330325"/>
          <p14:tracePt t="30448" x="10258425" y="1330325"/>
          <p14:tracePt t="30457" x="10244138" y="1344613"/>
          <p14:tracePt t="30464" x="10231438" y="1344613"/>
          <p14:tracePt t="30481" x="10217150" y="1344613"/>
          <p14:tracePt t="30489" x="10217150" y="1357313"/>
          <p14:tracePt t="30498" x="10190163" y="1357313"/>
          <p14:tracePt t="30505" x="10175875" y="1371600"/>
          <p14:tracePt t="30515" x="10161588" y="1371600"/>
          <p14:tracePt t="30521" x="10148888" y="1385888"/>
          <p14:tracePt t="30532" x="10134600" y="1385888"/>
          <p14:tracePt t="30537" x="10134600" y="1398588"/>
          <p14:tracePt t="30544" x="10121900" y="1398588"/>
          <p14:tracePt t="30552" x="10121900" y="1412875"/>
          <p14:tracePt t="30561" x="10107613" y="1412875"/>
          <p14:tracePt t="30568" x="10107613" y="1427163"/>
          <p14:tracePt t="30578" x="10093325" y="1439863"/>
          <p14:tracePt t="30585" x="10080625" y="1466850"/>
          <p14:tracePt t="30593" x="10080625" y="1481138"/>
          <p14:tracePt t="30601" x="10080625" y="1495425"/>
          <p14:tracePt t="30609" x="10066338" y="1508125"/>
          <p14:tracePt t="30617" x="10066338" y="1536700"/>
          <p14:tracePt t="30625" x="10052050" y="1549400"/>
          <p14:tracePt t="30633" x="10039350" y="1604963"/>
          <p14:tracePt t="30641" x="10039350" y="1631950"/>
          <p14:tracePt t="30651" x="10039350" y="1658938"/>
          <p14:tracePt t="30656" x="10039350" y="1700213"/>
          <p14:tracePt t="30664" x="10039350" y="1728788"/>
          <p14:tracePt t="30673" x="10039350" y="1824038"/>
          <p14:tracePt t="30686" x="10039350" y="1851025"/>
          <p14:tracePt t="30689" x="10052050" y="1906588"/>
          <p14:tracePt t="30699" x="10066338" y="1933575"/>
          <p14:tracePt t="30705" x="10066338" y="1974850"/>
          <p14:tracePt t="30718" x="10080625" y="2016125"/>
          <p14:tracePt t="30721" x="10093325" y="2043113"/>
          <p14:tracePt t="30731" x="10107613" y="2084388"/>
          <p14:tracePt t="30739" x="10121900" y="2112963"/>
          <p14:tracePt t="30749" x="10148888" y="2139950"/>
          <p14:tracePt t="30755" x="10148888" y="2152650"/>
          <p14:tracePt t="30764" x="10161588" y="2166938"/>
          <p14:tracePt t="30779" x="10161588" y="2181225"/>
          <p14:tracePt t="30787" x="10175875" y="2181225"/>
          <p14:tracePt t="30795" x="10175875" y="2193925"/>
          <p14:tracePt t="30802" x="10190163" y="2222500"/>
          <p14:tracePt t="30811" x="10202863" y="2235200"/>
          <p14:tracePt t="30818" x="10231438" y="2276475"/>
          <p14:tracePt t="30827" x="10244138" y="2290763"/>
          <p14:tracePt t="30834" x="10272713" y="2317750"/>
          <p14:tracePt t="30843" x="10299700" y="2359025"/>
          <p14:tracePt t="30851" x="10326688" y="2373313"/>
          <p14:tracePt t="30859" x="10340975" y="2386013"/>
          <p14:tracePt t="30867" x="10353675" y="2400300"/>
          <p14:tracePt t="30875" x="10382250" y="2414588"/>
          <p14:tracePt t="30883" x="10394950" y="2427288"/>
          <p14:tracePt t="30891" x="10409238" y="2427288"/>
          <p14:tracePt t="30916" x="10423525" y="2427288"/>
          <p14:tracePt t="30927" x="10450513" y="2427288"/>
          <p14:tracePt t="30935" x="10463213" y="2414588"/>
          <p14:tracePt t="30943" x="10491788" y="2400300"/>
          <p14:tracePt t="30952" x="10518775" y="2386013"/>
          <p14:tracePt t="30958" x="10545763" y="2373313"/>
          <p14:tracePt t="30967" x="10560050" y="2344738"/>
          <p14:tracePt t="30974" x="10587038" y="2332038"/>
          <p14:tracePt t="30985" x="10615613" y="2317750"/>
          <p14:tracePt t="30991" x="10628313" y="2305050"/>
          <p14:tracePt t="31000" x="10628313" y="2290763"/>
          <p14:tracePt t="31010" x="10642600" y="2276475"/>
          <p14:tracePt t="31015" x="10655300" y="2263775"/>
          <p14:tracePt t="31024" x="10655300" y="2249488"/>
          <p14:tracePt t="31033" x="10669588" y="2222500"/>
          <p14:tracePt t="31041" x="10683875" y="2208213"/>
          <p14:tracePt t="31048" x="10683875" y="2166938"/>
          <p14:tracePt t="31056" x="10696575" y="2152650"/>
          <p14:tracePt t="31065" x="10696575" y="2112963"/>
          <p14:tracePt t="31072" x="10710863" y="2057400"/>
          <p14:tracePt t="31080" x="10710863" y="2030413"/>
          <p14:tracePt t="31089" x="10710863" y="1989138"/>
          <p14:tracePt t="31097" x="10725150" y="1947863"/>
          <p14:tracePt t="31104" x="10725150" y="1906588"/>
          <p14:tracePt t="31112" x="10725150" y="1851025"/>
          <p14:tracePt t="31120" x="10737850" y="1838325"/>
          <p14:tracePt t="31128" x="10737850" y="1809750"/>
          <p14:tracePt t="31136" x="10737850" y="1797050"/>
          <p14:tracePt t="31144" x="10737850" y="1782763"/>
          <p14:tracePt t="31152" x="10737850" y="1770063"/>
          <p14:tracePt t="31160" x="10737850" y="1755775"/>
          <p14:tracePt t="31170" x="10737850" y="1741488"/>
          <p14:tracePt t="31176" x="10737850" y="1714500"/>
          <p14:tracePt t="31186" x="10737850" y="1700213"/>
          <p14:tracePt t="31192" x="10737850" y="1673225"/>
          <p14:tracePt t="31201" x="10737850" y="1631950"/>
          <p14:tracePt t="31215" x="10725150" y="1604963"/>
          <p14:tracePt t="31221" x="10725150" y="1590675"/>
          <p14:tracePt t="31232" x="10710863" y="1577975"/>
          <p14:tracePt t="31236" x="10710863" y="1563688"/>
          <p14:tracePt t="31245" x="10710863" y="1549400"/>
          <p14:tracePt t="31262" x="10710863" y="1536700"/>
          <p14:tracePt t="31268" x="10696575" y="1522413"/>
          <p14:tracePt t="31280" x="10683875" y="1508125"/>
          <p14:tracePt t="31294" x="10683875" y="1495425"/>
          <p14:tracePt t="31300" x="10669588" y="1481138"/>
          <p14:tracePt t="31311" x="10655300" y="1466850"/>
          <p14:tracePt t="31326" x="10642600" y="1454150"/>
          <p14:tracePt t="31334" x="10642600" y="1439863"/>
          <p14:tracePt t="31342" x="10628313" y="1439863"/>
          <p14:tracePt t="31350" x="10615613" y="1427163"/>
          <p14:tracePt t="31383" x="10601325" y="1427163"/>
          <p14:tracePt t="31407" x="10601325" y="1412875"/>
          <p14:tracePt t="31422" x="10587038" y="1412875"/>
          <p14:tracePt t="31430" x="10587038" y="1398588"/>
          <p14:tracePt t="31438" x="10574338" y="1385888"/>
          <p14:tracePt t="31447" x="10545763" y="1357313"/>
          <p14:tracePt t="31454" x="10533063" y="1344613"/>
          <p14:tracePt t="31462" x="10518775" y="1344613"/>
          <p14:tracePt t="31470" x="10504488" y="1330325"/>
          <p14:tracePt t="31478" x="10491788" y="1316038"/>
          <p14:tracePt t="31486" x="10477500" y="1303338"/>
          <p14:tracePt t="31494" x="10463213" y="1303338"/>
          <p14:tracePt t="31502" x="10463213" y="1289050"/>
          <p14:tracePt t="31510" x="10450513" y="1289050"/>
          <p14:tracePt t="31518" x="10436225" y="1276350"/>
          <p14:tracePt t="31577" x="10423525" y="1276350"/>
          <p14:tracePt t="31592" x="10409238" y="1276350"/>
          <p14:tracePt t="31600" x="10409238" y="1289050"/>
          <p14:tracePt t="31618" x="10394950" y="1303338"/>
          <p14:tracePt t="31624" x="10394950" y="1316038"/>
          <p14:tracePt t="31633" x="10382250" y="1330325"/>
          <p14:tracePt t="31640" x="10382250" y="1357313"/>
          <p14:tracePt t="31648" x="10382250" y="1385888"/>
          <p14:tracePt t="31656" x="10367963" y="1412875"/>
          <p14:tracePt t="31664" x="10367963" y="1454150"/>
          <p14:tracePt t="31672" x="10353675" y="1549400"/>
          <p14:tracePt t="31680" x="10353675" y="1590675"/>
          <p14:tracePt t="31689" x="10353675" y="1631950"/>
          <p14:tracePt t="31698" x="10353675" y="1658938"/>
          <p14:tracePt t="31704" x="10353675" y="1700213"/>
          <p14:tracePt t="31712" x="10353675" y="1741488"/>
          <p14:tracePt t="31720" x="10353675" y="1782763"/>
          <p14:tracePt t="31728" x="10367963" y="1809750"/>
          <p14:tracePt t="31736" x="10382250" y="1851025"/>
          <p14:tracePt t="31745" x="10394950" y="1879600"/>
          <p14:tracePt t="31752" x="10409238" y="1920875"/>
          <p14:tracePt t="31762" x="10450513" y="1974850"/>
          <p14:tracePt t="31768" x="10463213" y="2001838"/>
          <p14:tracePt t="31776" x="10477500" y="2030413"/>
          <p14:tracePt t="31784" x="10491788" y="2057400"/>
          <p14:tracePt t="31795" x="10504488" y="2098675"/>
          <p14:tracePt t="31800" x="10518775" y="2125663"/>
          <p14:tracePt t="31811" x="10533063" y="2152650"/>
          <p14:tracePt t="31816" x="10545763" y="2193925"/>
          <p14:tracePt t="31824" x="10560050" y="2222500"/>
          <p14:tracePt t="31833" x="10574338" y="2249488"/>
          <p14:tracePt t="31842" x="10587038" y="2276475"/>
          <p14:tracePt t="31849" x="10615613" y="2305050"/>
          <p14:tracePt t="31858" x="10628313" y="2332038"/>
          <p14:tracePt t="31864" x="10642600" y="2344738"/>
          <p14:tracePt t="31874" x="10642600" y="2359025"/>
          <p14:tracePt t="31915" x="10655300" y="2359025"/>
          <p14:tracePt t="31922" x="10669588" y="2359025"/>
          <p14:tracePt t="31930" x="10683875" y="2344738"/>
          <p14:tracePt t="31938" x="10696575" y="2317750"/>
          <p14:tracePt t="31947" x="10710863" y="2305050"/>
          <p14:tracePt t="31954" x="10737850" y="2276475"/>
          <p14:tracePt t="31962" x="10752138" y="2263775"/>
          <p14:tracePt t="31970" x="10766425" y="2249488"/>
          <p14:tracePt t="31978" x="10779125" y="2235200"/>
          <p14:tracePt t="31986" x="10793413" y="2222500"/>
          <p14:tracePt t="31995" x="10793413" y="2208213"/>
          <p14:tracePt t="32002" x="10806113" y="2208213"/>
          <p14:tracePt t="32010" x="10820400" y="2193925"/>
          <p14:tracePt t="32018" x="10820400" y="2181225"/>
          <p14:tracePt t="32026" x="10834688" y="2181225"/>
          <p14:tracePt t="32034" x="10834688" y="2166938"/>
          <p14:tracePt t="32050" x="10847388" y="2139950"/>
          <p14:tracePt t="32058" x="10847388" y="2125663"/>
          <p14:tracePt t="32067" x="10861675" y="2098675"/>
          <p14:tracePt t="32074" x="10875963" y="2057400"/>
          <p14:tracePt t="32082" x="10888663" y="2016125"/>
          <p14:tracePt t="32090" x="10902950" y="1974850"/>
          <p14:tracePt t="32100" x="10917238" y="1933575"/>
          <p14:tracePt t="32106" x="10929938" y="1906588"/>
          <p14:tracePt t="32114" x="10929938" y="1865313"/>
          <p14:tracePt t="32124" x="10929938" y="1838325"/>
          <p14:tracePt t="32140" x="10929938" y="1809750"/>
          <p14:tracePt t="32147" x="10929938" y="1782763"/>
          <p14:tracePt t="32157" x="10929938" y="1755775"/>
          <p14:tracePt t="32162" x="10929938" y="1728788"/>
          <p14:tracePt t="32172" x="10929938" y="1714500"/>
          <p14:tracePt t="32180" x="10929938" y="1700213"/>
          <p14:tracePt t="32189" x="10929938" y="1687513"/>
          <p14:tracePt t="32197" x="10929938" y="1673225"/>
          <p14:tracePt t="32212" x="10929938" y="1658938"/>
          <p14:tracePt t="32220" x="10929938" y="1646238"/>
          <p14:tracePt t="32277" x="10929938" y="1631950"/>
          <p14:tracePt t="32303" x="10929938" y="1619250"/>
          <p14:tracePt t="32341" x="10929938" y="1604963"/>
          <p14:tracePt t="32543" x="10929938" y="1590675"/>
          <p14:tracePt t="32570" x="10929938" y="1577975"/>
          <p14:tracePt t="32591" x="10929938" y="1563688"/>
          <p14:tracePt t="32633" x="10929938" y="1549400"/>
          <p14:tracePt t="32873" x="0" y="0"/>
        </p14:tracePtLst>
        <p14:tracePtLst>
          <p14:tracePt t="37729" x="10683875" y="1055688"/>
          <p14:tracePt t="37750" x="10669588" y="1055688"/>
          <p14:tracePt t="37757" x="10655300" y="1042988"/>
          <p14:tracePt t="37771" x="10628313" y="1042988"/>
          <p14:tracePt t="37779" x="10560050" y="1042988"/>
          <p14:tracePt t="37788" x="10533063" y="1042988"/>
          <p14:tracePt t="37795" x="10491788" y="1042988"/>
          <p14:tracePt t="37803" x="10450513" y="1055688"/>
          <p14:tracePt t="37820" x="10382250" y="1069975"/>
          <p14:tracePt t="37831" x="10353675" y="1084263"/>
          <p14:tracePt t="37837" x="10326688" y="1096963"/>
          <p14:tracePt t="37849" x="10312400" y="1111250"/>
          <p14:tracePt t="37853" x="10285413" y="1123950"/>
          <p14:tracePt t="37861" x="10272713" y="1123950"/>
          <p14:tracePt t="37869" x="10272713" y="1138238"/>
          <p14:tracePt t="37879" x="10258425" y="1138238"/>
          <p14:tracePt t="37886" x="10258425" y="1152525"/>
          <p14:tracePt t="37893" x="10244138" y="1152525"/>
          <p14:tracePt t="37902" x="10244138" y="1165225"/>
          <p14:tracePt t="37911" x="10231438" y="1165225"/>
          <p14:tracePt t="37925" x="10231438" y="1179513"/>
          <p14:tracePt t="37941" x="10231438" y="1193800"/>
          <p14:tracePt t="37948" x="10231438" y="1206500"/>
          <p14:tracePt t="37957" x="10231438" y="1220788"/>
          <p14:tracePt t="37965" x="10231438" y="1247775"/>
          <p14:tracePt t="37973" x="10231438" y="1262063"/>
          <p14:tracePt t="37983" x="10231438" y="1276350"/>
          <p14:tracePt t="37989" x="10231438" y="1303338"/>
          <p14:tracePt t="37999" x="10244138" y="1316038"/>
          <p14:tracePt t="38005" x="10244138" y="1330325"/>
          <p14:tracePt t="38023" x="10258425" y="1344613"/>
          <p14:tracePt t="38037" x="10272713" y="1344613"/>
          <p14:tracePt t="38046" x="10272713" y="1357313"/>
          <p14:tracePt t="38053" x="10285413" y="1357313"/>
          <p14:tracePt t="38062" x="10299700" y="1357313"/>
          <p14:tracePt t="38069" x="10326688" y="1371600"/>
          <p14:tracePt t="38080" x="10353675" y="1385888"/>
          <p14:tracePt t="38085" x="10409238" y="1398588"/>
          <p14:tracePt t="38095" x="10436225" y="1398588"/>
          <p14:tracePt t="38101" x="10504488" y="1412875"/>
          <p14:tracePt t="38112" x="10545763" y="1412875"/>
          <p14:tracePt t="38117" x="10615613" y="1427163"/>
          <p14:tracePt t="38127" x="10655300" y="1439863"/>
          <p14:tracePt t="38135" x="10737850" y="1439863"/>
          <p14:tracePt t="38144" x="10779125" y="1439863"/>
          <p14:tracePt t="38151" x="10820400" y="1439863"/>
          <p14:tracePt t="38159" x="10888663" y="1439863"/>
          <p14:tracePt t="38167" x="10929938" y="1439863"/>
          <p14:tracePt t="38174" x="10985500" y="1427163"/>
          <p14:tracePt t="38183" x="11068050" y="1412875"/>
          <p14:tracePt t="38190" x="11109325" y="1398588"/>
          <p14:tracePt t="38198" x="11149013" y="1385888"/>
          <p14:tracePt t="38206" x="11245850" y="1371600"/>
          <p14:tracePt t="38215" x="11287125" y="1357313"/>
          <p14:tracePt t="38222" x="11314113" y="1344613"/>
          <p14:tracePt t="38233" x="11355388" y="1330325"/>
          <p14:tracePt t="38250" x="11450638" y="1303338"/>
          <p14:tracePt t="38255" x="11464925" y="1289050"/>
          <p14:tracePt t="38266" x="11491913" y="1289050"/>
          <p14:tracePt t="38271" x="11520488" y="1276350"/>
          <p14:tracePt t="38284" x="11533188" y="1276350"/>
          <p14:tracePt t="38286" x="11547475" y="1276350"/>
          <p14:tracePt t="38297" x="11547475" y="1262063"/>
          <p14:tracePt t="38335" x="11547475" y="1247775"/>
          <p14:tracePt t="38351" x="11547475" y="1235075"/>
          <p14:tracePt t="38359" x="11547475" y="1220788"/>
          <p14:tracePt t="38367" x="11547475" y="1206500"/>
          <p14:tracePt t="38377" x="11547475" y="1193800"/>
          <p14:tracePt t="38383" x="11533188" y="1179513"/>
          <p14:tracePt t="38393" x="11520488" y="1165225"/>
          <p14:tracePt t="38400" x="11506200" y="1152525"/>
          <p14:tracePt t="38410" x="11491913" y="1152525"/>
          <p14:tracePt t="38417" x="11479213" y="1138238"/>
          <p14:tracePt t="38425" x="11464925" y="1138238"/>
          <p14:tracePt t="38433" x="11437938" y="1138238"/>
          <p14:tracePt t="38440" x="11410950" y="1138238"/>
          <p14:tracePt t="38448" x="11382375" y="1138238"/>
          <p14:tracePt t="38457" x="11341100" y="1123950"/>
          <p14:tracePt t="38467" x="11299825" y="1123950"/>
          <p14:tracePt t="38472" x="11245850" y="1111250"/>
          <p14:tracePt t="38483" x="11190288" y="1111250"/>
          <p14:tracePt t="38488" x="11136313" y="1096963"/>
          <p14:tracePt t="38499" x="11095038" y="1096963"/>
          <p14:tracePt t="38504" x="11039475" y="1084263"/>
          <p14:tracePt t="38516" x="10971213" y="1069975"/>
          <p14:tracePt t="38521" x="10902950" y="1069975"/>
          <p14:tracePt t="38530" x="10861675" y="1069975"/>
          <p14:tracePt t="38537" x="10793413" y="1069975"/>
          <p14:tracePt t="38549" x="10766425" y="1069975"/>
          <p14:tracePt t="38553" x="10710863" y="1069975"/>
          <p14:tracePt t="38560" x="10669588" y="1069975"/>
          <p14:tracePt t="38569" x="10655300" y="1069975"/>
          <p14:tracePt t="38579" x="10642600" y="1069975"/>
          <p14:tracePt t="38585" x="10628313" y="1069975"/>
          <p14:tracePt t="38593" x="10615613" y="1069975"/>
          <p14:tracePt t="38601" x="10601325" y="1069975"/>
          <p14:tracePt t="38617" x="10587038" y="1084263"/>
          <p14:tracePt t="38624" x="10574338" y="1084263"/>
          <p14:tracePt t="38633" x="10574338" y="1096963"/>
          <p14:tracePt t="38643" x="10560050" y="1096963"/>
          <p14:tracePt t="38649" x="10545763" y="1111250"/>
          <p14:tracePt t="38657" x="10533063" y="1123950"/>
          <p14:tracePt t="38665" x="10504488" y="1138238"/>
          <p14:tracePt t="38674" x="10491788" y="1152525"/>
          <p14:tracePt t="38681" x="10477500" y="1152525"/>
          <p14:tracePt t="38691" x="10436225" y="1179513"/>
          <p14:tracePt t="38698" x="10423525" y="1179513"/>
          <p14:tracePt t="38706" x="10409238" y="1193800"/>
          <p14:tracePt t="38717" x="10367963" y="1206500"/>
          <p14:tracePt t="38722" x="10353675" y="1220788"/>
          <p14:tracePt t="38732" x="10340975" y="1220788"/>
          <p14:tracePt t="38748" x="10326688" y="1235075"/>
          <p14:tracePt t="38765" x="10312400" y="1247775"/>
          <p14:tracePt t="38781" x="10312400" y="1262063"/>
          <p14:tracePt t="38787" x="10312400" y="1276350"/>
          <p14:tracePt t="38795" x="10299700" y="1276350"/>
          <p14:tracePt t="38802" x="10299700" y="1289050"/>
          <p14:tracePt t="38812" x="10299700" y="1316038"/>
          <p14:tracePt t="38826" x="10285413" y="1330325"/>
          <p14:tracePt t="38834" x="10285413" y="1344613"/>
          <p14:tracePt t="38845" x="10285413" y="1357313"/>
          <p14:tracePt t="38858" x="10285413" y="1371600"/>
          <p14:tracePt t="38882" x="10285413" y="1385888"/>
          <p14:tracePt t="38898" x="10299700" y="1398588"/>
          <p14:tracePt t="38922" x="10312400" y="1398588"/>
          <p14:tracePt t="38938" x="10326688" y="1398588"/>
          <p14:tracePt t="38946" x="10340975" y="1412875"/>
          <p14:tracePt t="38954" x="10353675" y="1412875"/>
          <p14:tracePt t="38967" x="10382250" y="1412875"/>
          <p14:tracePt t="38970" x="10409238" y="1412875"/>
          <p14:tracePt t="38982" x="10436225" y="1427163"/>
          <p14:tracePt t="38986" x="10477500" y="1427163"/>
          <p14:tracePt t="38999" x="10518775" y="1427163"/>
          <p14:tracePt t="39004" x="10560050" y="1427163"/>
          <p14:tracePt t="39012" x="10601325" y="1427163"/>
          <p14:tracePt t="39020" x="10642600" y="1427163"/>
          <p14:tracePt t="39031" x="10683875" y="1427163"/>
          <p14:tracePt t="39036" x="10725150" y="1427163"/>
          <p14:tracePt t="39044" x="10752138" y="1427163"/>
          <p14:tracePt t="39052" x="10779125" y="1427163"/>
          <p14:tracePt t="39060" x="10806113" y="1427163"/>
          <p14:tracePt t="39068" x="10820400" y="1427163"/>
          <p14:tracePt t="39076" x="10834688" y="1427163"/>
          <p14:tracePt t="39084" x="10847388" y="1427163"/>
          <p14:tracePt t="39094" x="10861675" y="1439863"/>
          <p14:tracePt t="39100" x="10875963" y="1439863"/>
          <p14:tracePt t="39108" x="10917238" y="1439863"/>
          <p14:tracePt t="39116" x="10929938" y="1439863"/>
          <p14:tracePt t="39124" x="10971213" y="1439863"/>
          <p14:tracePt t="39133" x="10985500" y="1439863"/>
          <p14:tracePt t="39140" x="11012488" y="1439863"/>
          <p14:tracePt t="39148" x="11053763" y="1439863"/>
          <p14:tracePt t="39156" x="11080750" y="1439863"/>
          <p14:tracePt t="39166" x="11122025" y="1439863"/>
          <p14:tracePt t="39172" x="11149013" y="1439863"/>
          <p14:tracePt t="39181" x="11163300" y="1439863"/>
          <p14:tracePt t="39188" x="11177588" y="1439863"/>
          <p14:tracePt t="39197" x="11190288" y="1439863"/>
          <p14:tracePt t="39212" x="11204575" y="1439863"/>
          <p14:tracePt t="39236" x="11218863" y="1439863"/>
          <p14:tracePt t="39244" x="11218863" y="1427163"/>
          <p14:tracePt t="39254" x="11231563" y="1427163"/>
          <p14:tracePt t="39260" x="11231563" y="1412875"/>
          <p14:tracePt t="39271" x="11245850" y="1412875"/>
          <p14:tracePt t="39294" x="11245850" y="1398588"/>
          <p14:tracePt t="39302" x="11260138" y="1398588"/>
          <p14:tracePt t="39391" x="11272838" y="1398588"/>
          <p14:tracePt t="39875" x="0" y="0"/>
        </p14:tracePtLst>
        <p14:tracePtLst>
          <p14:tracePt t="46447" x="10093325" y="5349875"/>
          <p14:tracePt t="46509" x="10093325" y="5362575"/>
          <p14:tracePt t="46516" x="10080625" y="5362575"/>
          <p14:tracePt t="46525" x="10080625" y="5376863"/>
          <p14:tracePt t="46532" x="10066338" y="5391150"/>
          <p14:tracePt t="46541" x="10052050" y="5391150"/>
          <p14:tracePt t="46551" x="10025063" y="5403850"/>
          <p14:tracePt t="46557" x="10010775" y="5403850"/>
          <p14:tracePt t="46566" x="9983788" y="5418138"/>
          <p14:tracePt t="46575" x="9969500" y="5418138"/>
          <p14:tracePt t="46581" x="9929813" y="5418138"/>
          <p14:tracePt t="46590" x="9859963" y="5418138"/>
          <p14:tracePt t="46596" x="9832975" y="5418138"/>
          <p14:tracePt t="46605" x="9737725" y="5418138"/>
          <p14:tracePt t="46613" x="9655175" y="5418138"/>
          <p14:tracePt t="46622" x="9613900" y="5403850"/>
          <p14:tracePt t="46629" x="9517063" y="5403850"/>
          <p14:tracePt t="46637" x="9421813" y="5391150"/>
          <p14:tracePt t="46645" x="9339263" y="5391150"/>
          <p14:tracePt t="46656" x="9244013" y="5391150"/>
          <p14:tracePt t="46660" x="9215438" y="5391150"/>
          <p14:tracePt t="46669" x="9134475" y="5391150"/>
          <p14:tracePt t="46676" x="9078913" y="5403850"/>
          <p14:tracePt t="46684" x="9037638" y="5418138"/>
          <p14:tracePt t="46695" x="9023350" y="5418138"/>
          <p14:tracePt t="46702" x="8996363" y="5430838"/>
          <p14:tracePt t="46711" x="8982075" y="5445125"/>
          <p14:tracePt t="46719" x="8955088" y="5472113"/>
          <p14:tracePt t="46727" x="8942388" y="5486400"/>
          <p14:tracePt t="46735" x="8928100" y="5500688"/>
          <p14:tracePt t="46743" x="8901113" y="5513388"/>
          <p14:tracePt t="46750" x="8901113" y="5527675"/>
          <p14:tracePt t="46759" x="8886825" y="5541963"/>
          <p14:tracePt t="46766" x="8872538" y="5554663"/>
          <p14:tracePt t="46799" x="8859838" y="5581650"/>
          <p14:tracePt t="46803" x="8831263" y="5622925"/>
          <p14:tracePt t="46811" x="8804275" y="5637213"/>
          <p14:tracePt t="46819" x="8804275" y="5651500"/>
          <p14:tracePt t="46826" x="8791575" y="5664200"/>
          <p14:tracePt t="46835" x="8791575" y="5678488"/>
          <p14:tracePt t="46852" x="8791575" y="5692775"/>
          <p14:tracePt t="46859" x="8777288" y="5705475"/>
          <p14:tracePt t="46867" x="8777288" y="5719763"/>
          <p14:tracePt t="46874" x="8777288" y="5746750"/>
          <p14:tracePt t="46882" x="8777288" y="5761038"/>
          <p14:tracePt t="46890" x="8777288" y="5773738"/>
          <p14:tracePt t="46899" x="8777288" y="5788025"/>
          <p14:tracePt t="46909" x="8777288" y="5802313"/>
          <p14:tracePt t="46923" x="8777288" y="5815013"/>
          <p14:tracePt t="46931" x="8791575" y="5815013"/>
          <p14:tracePt t="46939" x="8804275" y="5843588"/>
          <p14:tracePt t="46952" x="8804275" y="5856288"/>
          <p14:tracePt t="46955" x="8818563" y="5870575"/>
          <p14:tracePt t="46963" x="8845550" y="5884863"/>
          <p14:tracePt t="46973" x="8872538" y="5911850"/>
          <p14:tracePt t="46980" x="8901113" y="5924550"/>
          <p14:tracePt t="46986" x="8942388" y="5953125"/>
          <p14:tracePt t="46996" x="8996363" y="5965825"/>
          <p14:tracePt t="47002" x="9064625" y="5980113"/>
          <p14:tracePt t="47013" x="9093200" y="5980113"/>
          <p14:tracePt t="47021" x="9174163" y="5994400"/>
          <p14:tracePt t="47029" x="9256713" y="6007100"/>
          <p14:tracePt t="47036" x="9339263" y="6007100"/>
          <p14:tracePt t="47044" x="9394825" y="6007100"/>
          <p14:tracePt t="47053" x="9490075" y="6007100"/>
          <p14:tracePt t="47060" x="9599613" y="6007100"/>
          <p14:tracePt t="47068" x="9640888" y="6007100"/>
          <p14:tracePt t="47077" x="9750425" y="6007100"/>
          <p14:tracePt t="47085" x="9847263" y="5994400"/>
          <p14:tracePt t="47093" x="9901238" y="5994400"/>
          <p14:tracePt t="47101" x="9983788" y="5980113"/>
          <p14:tracePt t="47109" x="10010775" y="5980113"/>
          <p14:tracePt t="47117" x="10080625" y="5953125"/>
          <p14:tracePt t="47125" x="10107613" y="5938838"/>
          <p14:tracePt t="47132" x="10161588" y="5924550"/>
          <p14:tracePt t="47141" x="10217150" y="5897563"/>
          <p14:tracePt t="47149" x="10231438" y="5884863"/>
          <p14:tracePt t="47157" x="10258425" y="5870575"/>
          <p14:tracePt t="47167" x="10299700" y="5829300"/>
          <p14:tracePt t="47174" x="10312400" y="5815013"/>
          <p14:tracePt t="47181" x="10340975" y="5788025"/>
          <p14:tracePt t="47190" x="10353675" y="5761038"/>
          <p14:tracePt t="47197" x="10382250" y="5734050"/>
          <p14:tracePt t="47205" x="10394950" y="5719763"/>
          <p14:tracePt t="47213" x="10409238" y="5719763"/>
          <p14:tracePt t="47221" x="10423525" y="5692775"/>
          <p14:tracePt t="47234" x="10436225" y="5678488"/>
          <p14:tracePt t="47236" x="10450513" y="5664200"/>
          <p14:tracePt t="47246" x="10463213" y="5651500"/>
          <p14:tracePt t="47261" x="10463213" y="5637213"/>
          <p14:tracePt t="47269" x="10463213" y="5622925"/>
          <p14:tracePt t="47287" x="10463213" y="5610225"/>
          <p14:tracePt t="47293" x="10463213" y="5595938"/>
          <p14:tracePt t="47303" x="10450513" y="5581650"/>
          <p14:tracePt t="47311" x="10450513" y="5568950"/>
          <p14:tracePt t="47319" x="10436225" y="5568950"/>
          <p14:tracePt t="47327" x="10423525" y="5554663"/>
          <p14:tracePt t="47335" x="10394950" y="5554663"/>
          <p14:tracePt t="47343" x="10353675" y="5527675"/>
          <p14:tracePt t="47351" x="10326688" y="5527675"/>
          <p14:tracePt t="47359" x="10285413" y="5513388"/>
          <p14:tracePt t="47367" x="10217150" y="5500688"/>
          <p14:tracePt t="47375" x="10175875" y="5486400"/>
          <p14:tracePt t="47383" x="10121900" y="5486400"/>
          <p14:tracePt t="47391" x="10066338" y="5472113"/>
          <p14:tracePt t="47399" x="9998075" y="5459413"/>
          <p14:tracePt t="47407" x="9929813" y="5445125"/>
          <p14:tracePt t="47417" x="9859963" y="5445125"/>
          <p14:tracePt t="47423" x="9818688" y="5430838"/>
          <p14:tracePt t="47431" x="9737725" y="5418138"/>
          <p14:tracePt t="47439" x="9655175" y="5418138"/>
          <p14:tracePt t="47447" x="9572625" y="5418138"/>
          <p14:tracePt t="47455" x="9490075" y="5418138"/>
          <p14:tracePt t="47463" x="9448800" y="5418138"/>
          <p14:tracePt t="47471" x="9380538" y="5418138"/>
          <p14:tracePt t="47479" x="9312275" y="5430838"/>
          <p14:tracePt t="47486" x="9244013" y="5445125"/>
          <p14:tracePt t="47495" x="9215438" y="5459413"/>
          <p14:tracePt t="47503" x="9161463" y="5472113"/>
          <p14:tracePt t="47511" x="9134475" y="5486400"/>
          <p14:tracePt t="47519" x="9093200" y="5500688"/>
          <p14:tracePt t="47527" x="9064625" y="5513388"/>
          <p14:tracePt t="47536" x="9037638" y="5527675"/>
          <p14:tracePt t="47543" x="9023350" y="5541963"/>
          <p14:tracePt t="47551" x="9010650" y="5541963"/>
          <p14:tracePt t="47561" x="8982075" y="5554663"/>
          <p14:tracePt t="47568" x="8982075" y="5568950"/>
          <p14:tracePt t="47577" x="8955088" y="5581650"/>
          <p14:tracePt t="47585" x="8942388" y="5595938"/>
          <p14:tracePt t="47593" x="8928100" y="5595938"/>
          <p14:tracePt t="47601" x="8913813" y="5622925"/>
          <p14:tracePt t="47609" x="8901113" y="5622925"/>
          <p14:tracePt t="47618" x="8872538" y="5651500"/>
          <p14:tracePt t="47624" x="8859838" y="5664200"/>
          <p14:tracePt t="47633" x="8859838" y="5678488"/>
          <p14:tracePt t="47640" x="8845550" y="5719763"/>
          <p14:tracePt t="47650" x="8831263" y="5734050"/>
          <p14:tracePt t="47657" x="8831263" y="5761038"/>
          <p14:tracePt t="47666" x="8831263" y="5788025"/>
          <p14:tracePt t="47673" x="8831263" y="5802313"/>
          <p14:tracePt t="47681" x="8831263" y="5815013"/>
          <p14:tracePt t="47689" x="8845550" y="5843588"/>
          <p14:tracePt t="47696" x="8859838" y="5856288"/>
          <p14:tracePt t="47705" x="8872538" y="5870575"/>
          <p14:tracePt t="47713" x="8901113" y="5884863"/>
          <p14:tracePt t="47723" x="8913813" y="5897563"/>
          <p14:tracePt t="47729" x="8928100" y="5911850"/>
          <p14:tracePt t="47736" x="8955088" y="5911850"/>
          <p14:tracePt t="47745" x="8982075" y="5924550"/>
          <p14:tracePt t="47753" x="9064625" y="5938838"/>
          <p14:tracePt t="47761" x="9105900" y="5938838"/>
          <p14:tracePt t="47768" x="9161463" y="5953125"/>
          <p14:tracePt t="47777" x="9229725" y="5953125"/>
          <p14:tracePt t="47785" x="9285288" y="5953125"/>
          <p14:tracePt t="47793" x="9421813" y="5953125"/>
          <p14:tracePt t="47801" x="9490075" y="5953125"/>
          <p14:tracePt t="47809" x="9572625" y="5953125"/>
          <p14:tracePt t="47817" x="9640888" y="5953125"/>
          <p14:tracePt t="47825" x="9709150" y="5953125"/>
          <p14:tracePt t="47833" x="9818688" y="5938838"/>
          <p14:tracePt t="47842" x="9859963" y="5938838"/>
          <p14:tracePt t="47849" x="9901238" y="5911850"/>
          <p14:tracePt t="47859" x="9942513" y="5897563"/>
          <p14:tracePt t="47867" x="9956800" y="5884863"/>
          <p14:tracePt t="47875" x="9983788" y="5870575"/>
          <p14:tracePt t="47883" x="9983788" y="5856288"/>
          <p14:tracePt t="47890" x="9998075" y="5843588"/>
          <p14:tracePt t="47907" x="9998075" y="5829300"/>
          <p14:tracePt t="47916" x="10010775" y="5829300"/>
          <p14:tracePt t="47931" x="10010775" y="5815013"/>
          <p14:tracePt t="47938" x="10025063" y="5815013"/>
          <p14:tracePt t="47946" x="10039350" y="5815013"/>
          <p14:tracePt t="47954" x="10052050" y="5802313"/>
          <p14:tracePt t="48266" x="0" y="0"/>
        </p14:tracePtLst>
        <p14:tracePtLst>
          <p14:tracePt t="64582" x="9366250" y="1782763"/>
          <p14:tracePt t="64587" x="9366250" y="1770063"/>
          <p14:tracePt t="64603" x="9366250" y="1755775"/>
          <p14:tracePt t="64611" x="9366250" y="1741488"/>
          <p14:tracePt t="64619" x="9366250" y="1728788"/>
          <p14:tracePt t="64627" x="9366250" y="1714500"/>
          <p14:tracePt t="64634" x="9366250" y="1700213"/>
          <p14:tracePt t="64643" x="9353550" y="1687513"/>
          <p14:tracePt t="64651" x="9339263" y="1673225"/>
          <p14:tracePt t="64658" x="9324975" y="1658938"/>
          <p14:tracePt t="64668" x="9324975" y="1646238"/>
          <p14:tracePt t="64674" x="9312275" y="1631950"/>
          <p14:tracePt t="64685" x="9297988" y="1619250"/>
          <p14:tracePt t="64691" x="9271000" y="1619250"/>
          <p14:tracePt t="64700" x="9256713" y="1604963"/>
          <p14:tracePt t="64707" x="9215438" y="1577975"/>
          <p14:tracePt t="64720" x="9174163" y="1563688"/>
          <p14:tracePt t="64722" x="9134475" y="1549400"/>
          <p14:tracePt t="64731" x="9078913" y="1536700"/>
          <p14:tracePt t="64739" x="9037638" y="1522413"/>
          <p14:tracePt t="64748" x="8982075" y="1522413"/>
          <p14:tracePt t="64755" x="8928100" y="1508125"/>
          <p14:tracePt t="64765" x="8859838" y="1495425"/>
          <p14:tracePt t="64771" x="8777288" y="1466850"/>
          <p14:tracePt t="64782" x="8694738" y="1454150"/>
          <p14:tracePt t="64789" x="8599488" y="1439863"/>
          <p14:tracePt t="64797" x="8543925" y="1427163"/>
          <p14:tracePt t="64805" x="8420100" y="1412875"/>
          <p14:tracePt t="64813" x="8297863" y="1398588"/>
          <p14:tracePt t="64821" x="8174038" y="1385888"/>
          <p14:tracePt t="64829" x="8105775" y="1371600"/>
          <p14:tracePt t="64837" x="7967663" y="1371600"/>
          <p14:tracePt t="64845" x="7913688" y="1371600"/>
          <p14:tracePt t="64853" x="7789863" y="1357313"/>
          <p14:tracePt t="64861" x="7680325" y="1344613"/>
          <p14:tracePt t="64869" x="7624763" y="1344613"/>
          <p14:tracePt t="64877" x="7529513" y="1344613"/>
          <p14:tracePt t="64884" x="7461250" y="1344613"/>
          <p14:tracePt t="64893" x="7350125" y="1344613"/>
          <p14:tracePt t="64901" x="7281863" y="1344613"/>
          <p14:tracePt t="64909" x="7172325" y="1344613"/>
          <p14:tracePt t="64918" x="7104063" y="1344613"/>
          <p14:tracePt t="64924" x="6994525" y="1344613"/>
          <p14:tracePt t="64938" x="6926263" y="1357313"/>
          <p14:tracePt t="64940" x="6788150" y="1385888"/>
          <p14:tracePt t="64949" x="6719888" y="1398588"/>
          <p14:tracePt t="64957" x="6583363" y="1427163"/>
          <p14:tracePt t="64965" x="6500813" y="1439863"/>
          <p14:tracePt t="64972" x="6418263" y="1466850"/>
          <p14:tracePt t="64985" x="6253163" y="1508125"/>
          <p14:tracePt t="64989" x="6157913" y="1522413"/>
          <p14:tracePt t="64997" x="6075363" y="1536700"/>
          <p14:tracePt t="65005" x="5897563" y="1577975"/>
          <p14:tracePt t="65015" x="5829300" y="1604963"/>
          <p14:tracePt t="65021" x="5759450" y="1619250"/>
          <p14:tracePt t="65029" x="5637213" y="1658938"/>
          <p14:tracePt t="65037" x="5581650" y="1673225"/>
          <p14:tracePt t="65047" x="5513388" y="1700213"/>
          <p14:tracePt t="65054" x="5457825" y="1728788"/>
          <p14:tracePt t="65062" x="5416550" y="1770063"/>
          <p14:tracePt t="65071" x="5403850" y="1782763"/>
          <p14:tracePt t="65078" x="5362575" y="1838325"/>
          <p14:tracePt t="65087" x="5321300" y="1879600"/>
          <p14:tracePt t="65094" x="5307013" y="1906588"/>
          <p14:tracePt t="65103" x="5280025" y="1962150"/>
          <p14:tracePt t="65110" x="5238750" y="2030413"/>
          <p14:tracePt t="65119" x="5224463" y="2071688"/>
          <p14:tracePt t="65127" x="5197475" y="2152650"/>
          <p14:tracePt t="65137" x="5184775" y="2208213"/>
          <p14:tracePt t="65142" x="5156200" y="2290763"/>
          <p14:tracePt t="65151" x="5143500" y="2317750"/>
          <p14:tracePt t="65159" x="5129213" y="2400300"/>
          <p14:tracePt t="65168" x="5129213" y="2441575"/>
          <p14:tracePt t="65174" x="5114925" y="2468563"/>
          <p14:tracePt t="65183" x="5114925" y="2565400"/>
          <p14:tracePt t="65191" x="5114925" y="2606675"/>
          <p14:tracePt t="65199" x="5114925" y="2687638"/>
          <p14:tracePt t="65211" x="5129213" y="2728913"/>
          <p14:tracePt t="65218" x="5170488" y="2811463"/>
          <p14:tracePt t="65226" x="5184775" y="2852738"/>
          <p14:tracePt t="65238" x="5238750" y="2949575"/>
          <p14:tracePt t="65243" x="5280025" y="2990850"/>
          <p14:tracePt t="65251" x="5362575" y="3086100"/>
          <p14:tracePt t="65258" x="5403850" y="3141663"/>
          <p14:tracePt t="65268" x="5457825" y="3195638"/>
          <p14:tracePt t="65275" x="5513388" y="3236913"/>
          <p14:tracePt t="65284" x="5637213" y="3346450"/>
          <p14:tracePt t="65291" x="5691188" y="3387725"/>
          <p14:tracePt t="65298" x="5759450" y="3429000"/>
          <p14:tracePt t="65307" x="5829300" y="3470275"/>
          <p14:tracePt t="65315" x="5980113" y="3552825"/>
          <p14:tracePt t="65322" x="6061075" y="3579813"/>
          <p14:tracePt t="65331" x="6143625" y="3621088"/>
          <p14:tracePt t="65343" x="6226175" y="3648075"/>
          <p14:tracePt t="65349" x="6432550" y="3716338"/>
          <p14:tracePt t="65357" x="6527800" y="3744913"/>
          <p14:tracePt t="65364" x="6651625" y="3771900"/>
          <p14:tracePt t="65375" x="6761163" y="3798888"/>
          <p14:tracePt t="65381" x="6884988" y="3827463"/>
          <p14:tracePt t="65389" x="7145338" y="3881438"/>
          <p14:tracePt t="65397" x="7254875" y="3895725"/>
          <p14:tracePt t="65406" x="7500938" y="3949700"/>
          <p14:tracePt t="65412" x="7612063" y="3978275"/>
          <p14:tracePt t="65421" x="7843838" y="4019550"/>
          <p14:tracePt t="65428" x="8091488" y="4046538"/>
          <p14:tracePt t="65437" x="8201025" y="4073525"/>
          <p14:tracePt t="65444" x="8434388" y="4114800"/>
          <p14:tracePt t="65453" x="8543925" y="4129088"/>
          <p14:tracePt t="65460" x="8763000" y="4141788"/>
          <p14:tracePt t="65469" x="8859838" y="4141788"/>
          <p14:tracePt t="65476" x="9051925" y="4141788"/>
          <p14:tracePt t="65485" x="9134475" y="4141788"/>
          <p14:tracePt t="65499" x="9297988" y="4129088"/>
          <p14:tracePt t="65501" x="9380538" y="4100513"/>
          <p14:tracePt t="65508" x="9490075" y="4046538"/>
          <p14:tracePt t="65519" x="9599613" y="3990975"/>
          <p14:tracePt t="65525" x="9709150" y="3908425"/>
          <p14:tracePt t="65533" x="9750425" y="3867150"/>
          <p14:tracePt t="65541" x="9847263" y="3771900"/>
          <p14:tracePt t="65549" x="9915525" y="3662363"/>
          <p14:tracePt t="65557" x="9942513" y="3621088"/>
          <p14:tracePt t="65565" x="9983788" y="3524250"/>
          <p14:tracePt t="65573" x="10025063" y="3429000"/>
          <p14:tracePt t="65580" x="10039350" y="3387725"/>
          <p14:tracePt t="65588" x="10052050" y="3292475"/>
          <p14:tracePt t="65597" x="10066338" y="3251200"/>
          <p14:tracePt t="65604" x="10080625" y="3181350"/>
          <p14:tracePt t="65613" x="10080625" y="3141663"/>
          <p14:tracePt t="65621" x="10080625" y="3071813"/>
          <p14:tracePt t="65629" x="10080625" y="3017838"/>
          <p14:tracePt t="65639" x="10080625" y="2921000"/>
          <p14:tracePt t="65646" x="10066338" y="2879725"/>
          <p14:tracePt t="65654" x="10052050" y="2825750"/>
          <p14:tracePt t="65662" x="9998075" y="2728913"/>
          <p14:tracePt t="65672" x="9969500" y="2674938"/>
          <p14:tracePt t="65678" x="9915525" y="2592388"/>
          <p14:tracePt t="65686" x="9888538" y="2565400"/>
          <p14:tracePt t="65694" x="9859963" y="2536825"/>
          <p14:tracePt t="65704" x="9818688" y="2495550"/>
          <p14:tracePt t="65710" x="9805988" y="2482850"/>
          <p14:tracePt t="65718" x="9791700" y="2468563"/>
          <p14:tracePt t="65726" x="9779000" y="2455863"/>
          <p14:tracePt t="65783" x="0" y="0"/>
        </p14:tracePtLst>
        <p14:tracePtLst>
          <p14:tracePt t="81370" x="9380538" y="1247775"/>
          <p14:tracePt t="81413" x="9366250" y="1235075"/>
          <p14:tracePt t="81425" x="9339263" y="1220788"/>
          <p14:tracePt t="81431" x="9312275" y="1206500"/>
          <p14:tracePt t="81441" x="9271000" y="1193800"/>
          <p14:tracePt t="81447" x="9215438" y="1165225"/>
          <p14:tracePt t="81456" x="9134475" y="1152525"/>
          <p14:tracePt t="81463" x="9078913" y="1138238"/>
          <p14:tracePt t="81471" x="8982075" y="1111250"/>
          <p14:tracePt t="81479" x="8901113" y="1096963"/>
          <p14:tracePt t="81487" x="8777288" y="1069975"/>
          <p14:tracePt t="81495" x="8680450" y="1069975"/>
          <p14:tracePt t="81504" x="8570913" y="1055688"/>
          <p14:tracePt t="81511" x="8407400" y="1028700"/>
          <p14:tracePt t="81520" x="8297863" y="1014413"/>
          <p14:tracePt t="81527" x="8159750" y="1001713"/>
          <p14:tracePt t="81537" x="8035925" y="987425"/>
          <p14:tracePt t="81546" x="7913688" y="987425"/>
          <p14:tracePt t="81554" x="7775575" y="987425"/>
          <p14:tracePt t="81561" x="7639050" y="973138"/>
          <p14:tracePt t="81567" x="7488238" y="973138"/>
          <p14:tracePt t="81579" x="7310438" y="973138"/>
          <p14:tracePt t="81585" x="7145338" y="973138"/>
          <p14:tracePt t="81594" x="6967538" y="973138"/>
          <p14:tracePt t="81599" x="6884988" y="973138"/>
          <p14:tracePt t="81611" x="6692900" y="973138"/>
          <p14:tracePt t="81615" x="6513513" y="973138"/>
          <p14:tracePt t="81624" x="6335713" y="973138"/>
          <p14:tracePt t="81631" x="6240463" y="973138"/>
          <p14:tracePt t="81643" x="6075363" y="973138"/>
          <p14:tracePt t="81647" x="5897563" y="973138"/>
          <p14:tracePt t="81656" x="5815013" y="987425"/>
          <p14:tracePt t="81663" x="5664200" y="1001713"/>
          <p14:tracePt t="81676" x="5526088" y="1014413"/>
          <p14:tracePt t="81681" x="5457825" y="1028700"/>
          <p14:tracePt t="81688" x="5335588" y="1042988"/>
          <p14:tracePt t="81697" x="5280025" y="1042988"/>
          <p14:tracePt t="81705" x="5197475" y="1069975"/>
          <p14:tracePt t="81713" x="5143500" y="1084263"/>
          <p14:tracePt t="81722" x="5073650" y="1096963"/>
          <p14:tracePt t="81729" x="5032375" y="1111250"/>
          <p14:tracePt t="81738" x="4951413" y="1138238"/>
          <p14:tracePt t="81745" x="4910138" y="1165225"/>
          <p14:tracePt t="81753" x="4827588" y="1193800"/>
          <p14:tracePt t="81761" x="4772025" y="1206500"/>
          <p14:tracePt t="81770" x="4730750" y="1235075"/>
          <p14:tracePt t="81777" x="4649788" y="1276350"/>
          <p14:tracePt t="81787" x="4594225" y="1289050"/>
          <p14:tracePt t="81798" x="4552950" y="1316038"/>
          <p14:tracePt t="81804" x="4457700" y="1357313"/>
          <p14:tracePt t="81809" x="4402138" y="1385888"/>
          <p14:tracePt t="81817" x="4348163" y="1412875"/>
          <p14:tracePt t="81828" x="4251325" y="1466850"/>
          <p14:tracePt t="81833" x="4197350" y="1495425"/>
          <p14:tracePt t="81843" x="4156075" y="1536700"/>
          <p14:tracePt t="81849" x="4086225" y="1590675"/>
          <p14:tracePt t="81860" x="4044950" y="1631950"/>
          <p14:tracePt t="81865" x="4017963" y="1658938"/>
          <p14:tracePt t="81874" x="3990975" y="1687513"/>
          <p14:tracePt t="81881" x="3963988" y="1741488"/>
          <p14:tracePt t="81889" x="3949700" y="1782763"/>
          <p14:tracePt t="81897" x="3935413" y="1824038"/>
          <p14:tracePt t="81907" x="3935413" y="1865313"/>
          <p14:tracePt t="81912" x="3922713" y="1974850"/>
          <p14:tracePt t="81921" x="3908425" y="2030413"/>
          <p14:tracePt t="81928" x="3908425" y="2084388"/>
          <p14:tracePt t="81937" x="3894138" y="2152650"/>
          <p14:tracePt t="81944" x="3894138" y="2208213"/>
          <p14:tracePt t="81954" x="3894138" y="2276475"/>
          <p14:tracePt t="81960" x="3881438" y="2414588"/>
          <p14:tracePt t="81969" x="3881438" y="2482850"/>
          <p14:tracePt t="81978" x="3881438" y="2551113"/>
          <p14:tracePt t="81986" x="3881438" y="2606675"/>
          <p14:tracePt t="81995" x="3881438" y="2674938"/>
          <p14:tracePt t="82003" x="3894138" y="2743200"/>
          <p14:tracePt t="82012" x="3908425" y="2811463"/>
          <p14:tracePt t="82019" x="3935413" y="2935288"/>
          <p14:tracePt t="82027" x="3949700" y="3003550"/>
          <p14:tracePt t="82036" x="3976688" y="3071813"/>
          <p14:tracePt t="82043" x="3990975" y="3141663"/>
          <p14:tracePt t="82050" x="4017963" y="3209925"/>
          <p14:tracePt t="82060" x="4044950" y="3292475"/>
          <p14:tracePt t="82067" x="4086225" y="3360738"/>
          <p14:tracePt t="82074" x="4114800" y="3443288"/>
          <p14:tracePt t="82083" x="4168775" y="3524250"/>
          <p14:tracePt t="82090" x="4210050" y="3606800"/>
          <p14:tracePt t="82099" x="4265613" y="3689350"/>
          <p14:tracePt t="82109" x="4319588" y="3771900"/>
          <p14:tracePt t="82114" x="4443413" y="3922713"/>
          <p14:tracePt t="82123" x="4498975" y="3978275"/>
          <p14:tracePt t="82130" x="4552950" y="4032250"/>
          <p14:tracePt t="82141" x="4649788" y="4129088"/>
          <p14:tracePt t="82146" x="4703763" y="4170363"/>
          <p14:tracePt t="82155" x="4759325" y="4210050"/>
          <p14:tracePt t="82163" x="4800600" y="4238625"/>
          <p14:tracePt t="82171" x="4854575" y="4279900"/>
          <p14:tracePt t="82179" x="4978400" y="4362450"/>
          <p14:tracePt t="82187" x="5032375" y="4402138"/>
          <p14:tracePt t="82194" x="5102225" y="4443413"/>
          <p14:tracePt t="82203" x="5184775" y="4484688"/>
          <p14:tracePt t="82211" x="5265738" y="4525963"/>
          <p14:tracePt t="82220" x="5457825" y="4594225"/>
          <p14:tracePt t="82227" x="5540375" y="4635500"/>
          <p14:tracePt t="82240" x="5746750" y="4691063"/>
          <p14:tracePt t="82242" x="5842000" y="4718050"/>
          <p14:tracePt t="82253" x="6048375" y="4773613"/>
          <p14:tracePt t="82264" x="6267450" y="4814888"/>
          <p14:tracePt t="82269" x="6362700" y="4841875"/>
          <p14:tracePt t="82277" x="6596063" y="4868863"/>
          <p14:tracePt t="82286" x="6705600" y="4883150"/>
          <p14:tracePt t="82294" x="6926263" y="4910138"/>
          <p14:tracePt t="82300" x="7035800" y="4924425"/>
          <p14:tracePt t="82308" x="7240588" y="4951413"/>
          <p14:tracePt t="82317" x="7350125" y="4951413"/>
          <p14:tracePt t="82327" x="7542213" y="4965700"/>
          <p14:tracePt t="82333" x="7653338" y="4965700"/>
          <p14:tracePt t="82341" x="7858125" y="4965700"/>
          <p14:tracePt t="82349" x="7954963" y="4965700"/>
          <p14:tracePt t="82360" x="8132763" y="4951413"/>
          <p14:tracePt t="82365" x="8228013" y="4937125"/>
          <p14:tracePt t="82372" x="8310563" y="4910138"/>
          <p14:tracePt t="82380" x="8488363" y="4868863"/>
          <p14:tracePt t="82389" x="8585200" y="4841875"/>
          <p14:tracePt t="82396" x="8667750" y="4814888"/>
          <p14:tracePt t="82408" x="8831263" y="4745038"/>
          <p14:tracePt t="82415" x="8901113" y="4718050"/>
          <p14:tracePt t="82423" x="8969375" y="4691063"/>
          <p14:tracePt t="82428" x="9093200" y="4608513"/>
          <p14:tracePt t="82438" x="9161463" y="4567238"/>
          <p14:tracePt t="82444" x="9215438" y="4513263"/>
          <p14:tracePt t="82452" x="9271000" y="4457700"/>
          <p14:tracePt t="82460" x="9407525" y="4348163"/>
          <p14:tracePt t="82468" x="9463088" y="4292600"/>
          <p14:tracePt t="82476" x="9531350" y="4238625"/>
          <p14:tracePt t="82485" x="9599613" y="4197350"/>
          <p14:tracePt t="82492" x="9709150" y="4087813"/>
          <p14:tracePt t="82502" x="9764713" y="4032250"/>
          <p14:tracePt t="82508" x="9805988" y="3978275"/>
          <p14:tracePt t="82519" x="9847263" y="3922713"/>
          <p14:tracePt t="82524" x="9874250" y="3867150"/>
          <p14:tracePt t="82535" x="9929813" y="3757613"/>
          <p14:tracePt t="82540" x="9956800" y="3689350"/>
          <p14:tracePt t="82550" x="9969500" y="3621088"/>
          <p14:tracePt t="82562" x="9998075" y="3538538"/>
          <p14:tracePt t="82566" x="10010775" y="3455988"/>
          <p14:tracePt t="82575" x="10025063" y="3305175"/>
          <p14:tracePt t="82582" x="10025063" y="3195638"/>
          <p14:tracePt t="82593" x="10025063" y="3086100"/>
          <p14:tracePt t="82598" x="9998075" y="3003550"/>
          <p14:tracePt t="82608" x="9969500" y="2921000"/>
          <p14:tracePt t="82614" x="9915525" y="2825750"/>
          <p14:tracePt t="82623" x="9859963" y="2728913"/>
          <p14:tracePt t="82630" x="9791700" y="2619375"/>
          <p14:tracePt t="82638" x="9737725" y="2551113"/>
          <p14:tracePt t="82646" x="9640888" y="2441575"/>
          <p14:tracePt t="82654" x="9572625" y="2373313"/>
          <p14:tracePt t="82662" x="9463088" y="2263775"/>
          <p14:tracePt t="82672" x="9380538" y="2181225"/>
          <p14:tracePt t="82678" x="9285288" y="2112963"/>
          <p14:tracePt t="82687" x="9147175" y="2001838"/>
          <p14:tracePt t="82694" x="9051925" y="1933575"/>
          <p14:tracePt t="82702" x="8955088" y="1865313"/>
          <p14:tracePt t="82710" x="8845550" y="1809750"/>
          <p14:tracePt t="82720" x="8750300" y="1741488"/>
          <p14:tracePt t="82727" x="8640763" y="1700213"/>
          <p14:tracePt t="82736" x="8529638" y="1658938"/>
          <p14:tracePt t="82742" x="8420100" y="1619250"/>
          <p14:tracePt t="82750" x="8297863" y="1577975"/>
          <p14:tracePt t="82758" x="8159750" y="1536700"/>
          <p14:tracePt t="82767" x="8035925" y="1508125"/>
          <p14:tracePt t="82774" x="7899400" y="1466850"/>
          <p14:tracePt t="82783" x="7816850" y="1454150"/>
          <p14:tracePt t="82790" x="7680325" y="1427163"/>
          <p14:tracePt t="82799" x="7542213" y="1412875"/>
          <p14:tracePt t="82806" x="7419975" y="1398588"/>
          <p14:tracePt t="82816" x="7350125" y="1398588"/>
          <p14:tracePt t="82822" x="7213600" y="1398588"/>
          <p14:tracePt t="82832" x="7145338" y="1398588"/>
          <p14:tracePt t="82842" x="7007225" y="1398588"/>
          <p14:tracePt t="82848" x="6870700" y="1412875"/>
          <p14:tracePt t="82860" x="6802438" y="1427163"/>
          <p14:tracePt t="82864" x="6665913" y="1454150"/>
          <p14:tracePt t="82874" x="6596063" y="1466850"/>
          <p14:tracePt t="82880" x="6445250" y="1495425"/>
          <p14:tracePt t="82891" x="6362700" y="1522413"/>
          <p14:tracePt t="82896" x="6184900" y="1549400"/>
          <p14:tracePt t="82904" x="6102350" y="1577975"/>
          <p14:tracePt t="82912" x="5924550" y="1619250"/>
          <p14:tracePt t="82923" x="5842000" y="1646238"/>
          <p14:tracePt t="82928" x="5678488" y="1714500"/>
          <p14:tracePt t="82937" x="5595938" y="1741488"/>
          <p14:tracePt t="82945" x="5526088" y="1782763"/>
          <p14:tracePt t="82953" x="5403850" y="1879600"/>
          <p14:tracePt t="82961" x="5335588" y="1933575"/>
          <p14:tracePt t="82968" x="5280025" y="1989138"/>
          <p14:tracePt t="82977" x="5170488" y="2112963"/>
          <p14:tracePt t="82984" x="5114925" y="2166938"/>
          <p14:tracePt t="82992" x="5073650" y="2222500"/>
          <p14:tracePt t="83001" x="4992688" y="2344738"/>
          <p14:tracePt t="83008" x="4951413" y="2400300"/>
          <p14:tracePt t="83016" x="4910138" y="2455863"/>
          <p14:tracePt t="83024" x="4854575" y="2551113"/>
          <p14:tracePt t="83032" x="4827588" y="2606675"/>
          <p14:tracePt t="83040" x="4813300" y="2647950"/>
          <p14:tracePt t="83048" x="4800600" y="2687638"/>
          <p14:tracePt t="83056" x="4772025" y="2770188"/>
          <p14:tracePt t="83064" x="4772025" y="2811463"/>
          <p14:tracePt t="83072" x="4759325" y="2838450"/>
          <p14:tracePt t="83080" x="4759325" y="2867025"/>
          <p14:tracePt t="83089" x="4759325" y="2935288"/>
          <p14:tracePt t="83098" x="4759325" y="2962275"/>
          <p14:tracePt t="83104" x="4759325" y="2990850"/>
          <p14:tracePt t="83114" x="4759325" y="3003550"/>
          <p14:tracePt t="83123" x="4759325" y="3030538"/>
          <p14:tracePt t="83130" x="4759325" y="3059113"/>
          <p14:tracePt t="83138" x="4786313" y="3100388"/>
          <p14:tracePt t="83146" x="4786313" y="3113088"/>
          <p14:tracePt t="83155" x="4786313" y="3127375"/>
          <p14:tracePt t="83163" x="4800600" y="3154363"/>
          <p14:tracePt t="83164" x="0" y="0"/>
        </p14:tracePtLst>
      </p14:laserTrace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C33288-DF10-42D2-A5E2-D62D3DC4F34D}"/>
              </a:ext>
            </a:extLst>
          </p:cNvPr>
          <p:cNvPicPr>
            <a:picLocks noChangeAspect="1"/>
          </p:cNvPicPr>
          <p:nvPr/>
        </p:nvPicPr>
        <p:blipFill>
          <a:blip r:embed="rId3"/>
          <a:stretch>
            <a:fillRect/>
          </a:stretch>
        </p:blipFill>
        <p:spPr>
          <a:xfrm>
            <a:off x="3562987" y="506515"/>
            <a:ext cx="8410402" cy="5582052"/>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a:bodyPr>
          <a:lstStyle/>
          <a:p>
            <a:r>
              <a:rPr lang="en-US" dirty="0"/>
              <a:t>EPP’s Fitting Results Page</a:t>
            </a:r>
            <a:br>
              <a:rPr lang="en-US" dirty="0"/>
            </a:br>
            <a:br>
              <a:rPr lang="en-US" dirty="0"/>
            </a:br>
            <a:r>
              <a:rPr lang="en-US" sz="2400" dirty="0"/>
              <a:t>Take the time to look at your incidence trends</a:t>
            </a:r>
            <a:br>
              <a:rPr lang="en-US" sz="2400" dirty="0"/>
            </a:br>
            <a:br>
              <a:rPr lang="en-US" sz="2400" dirty="0"/>
            </a:br>
            <a:br>
              <a:rPr lang="en-US" sz="2400" dirty="0"/>
            </a:br>
            <a:br>
              <a:rPr lang="en-US" sz="2400" dirty="0"/>
            </a:br>
            <a:br>
              <a:rPr lang="en-US" sz="2400" dirty="0"/>
            </a:br>
            <a:endParaRPr lang="en-US" dirty="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spTree>
    <p:extLst>
      <p:ext uri="{BB962C8B-B14F-4D97-AF65-F5344CB8AC3E}">
        <p14:creationId xmlns:p14="http://schemas.microsoft.com/office/powerpoint/2010/main" val="998213864"/>
      </p:ext>
    </p:extLst>
  </p:cSld>
  <p:clrMapOvr>
    <a:masterClrMapping/>
  </p:clrMapOvr>
  <mc:AlternateContent xmlns:mc="http://schemas.openxmlformats.org/markup-compatibility/2006">
    <mc:Choice xmlns:p14="http://schemas.microsoft.com/office/powerpoint/2010/main" Requires="p14">
      <p:transition spd="slow" p14:dur="2000" advTm="18733"/>
    </mc:Choice>
    <mc:Fallback>
      <p:transition spd="slow" advTm="18733"/>
    </mc:Fallback>
  </mc:AlternateContent>
  <p:extLst>
    <p:ext uri="{3A86A75C-4F4B-4683-9AE1-C65F6400EC91}">
      <p14:laserTraceLst xmlns:p14="http://schemas.microsoft.com/office/powerpoint/2010/main">
        <p14:tracePtLst>
          <p14:tracePt t="2883" x="3949700" y="5554663"/>
          <p14:tracePt t="2886" x="3935413" y="5554663"/>
          <p14:tracePt t="2916" x="3922713" y="5554663"/>
          <p14:tracePt t="2948" x="3908425" y="5568950"/>
          <p14:tracePt t="2980" x="3894138" y="5581650"/>
          <p14:tracePt t="2988" x="3881438" y="5581650"/>
          <p14:tracePt t="3006" x="3867150" y="5595938"/>
          <p14:tracePt t="3016" x="3840163" y="5595938"/>
          <p14:tracePt t="3022" x="3825875" y="5610225"/>
          <p14:tracePt t="3038" x="3798888" y="5622925"/>
          <p14:tracePt t="3046" x="3771900" y="5637213"/>
          <p14:tracePt t="3056" x="3743325" y="5651500"/>
          <p14:tracePt t="3064" x="3716338" y="5651500"/>
          <p14:tracePt t="3070" x="3703638" y="5664200"/>
          <p14:tracePt t="3078" x="3689350" y="5678488"/>
          <p14:tracePt t="3096" x="3675063" y="5692775"/>
          <p14:tracePt t="3104" x="3662363" y="5705475"/>
          <p14:tracePt t="3110" x="3648075" y="5719763"/>
          <p14:tracePt t="3118" x="3648075" y="5734050"/>
          <p14:tracePt t="3134" x="3633788" y="5761038"/>
          <p14:tracePt t="3142" x="3621088" y="5773738"/>
          <p14:tracePt t="3152" x="3621088" y="5788025"/>
          <p14:tracePt t="3160" x="3606800" y="5815013"/>
          <p14:tracePt t="3176" x="3592513" y="5843588"/>
          <p14:tracePt t="3182" x="3565525" y="5884863"/>
          <p14:tracePt t="3192" x="3551238" y="5911850"/>
          <p14:tracePt t="3199" x="3538538" y="5953125"/>
          <p14:tracePt t="3215" x="3524250" y="5980113"/>
          <p14:tracePt t="3222" x="3511550" y="6007100"/>
          <p14:tracePt t="3232" x="3497263" y="6035675"/>
          <p14:tracePt t="3238" x="3497263" y="6062663"/>
          <p14:tracePt t="3256" x="3482975" y="6089650"/>
          <p14:tracePt t="3262" x="3482975" y="6116638"/>
          <p14:tracePt t="3272" x="3482975" y="6130925"/>
          <p14:tracePt t="3288" x="3482975" y="6157913"/>
          <p14:tracePt t="3298" x="3497263" y="6172200"/>
          <p14:tracePt t="3304" x="3497263" y="6186488"/>
          <p14:tracePt t="3320" x="3511550" y="6199188"/>
          <p14:tracePt t="3329" x="3524250" y="6213475"/>
          <p14:tracePt t="3336" x="3524250" y="6227763"/>
          <p14:tracePt t="3352" x="3538538" y="6240463"/>
          <p14:tracePt t="3360" x="3551238" y="6254750"/>
          <p14:tracePt t="3368" x="3565525" y="6267450"/>
          <p14:tracePt t="3384" x="3579813" y="6281738"/>
          <p14:tracePt t="3392" x="3579813" y="6296025"/>
          <p14:tracePt t="3400" x="3592513" y="6308725"/>
          <p14:tracePt t="3418" x="3621088" y="6323013"/>
          <p14:tracePt t="3424" x="3648075" y="6350000"/>
          <p14:tracePt t="3433" x="3675063" y="6364288"/>
          <p14:tracePt t="3440" x="3689350" y="6391275"/>
          <p14:tracePt t="3449" x="3730625" y="6405563"/>
          <p14:tracePt t="3456" x="3757613" y="6419850"/>
          <p14:tracePt t="3465" x="3798888" y="6419850"/>
          <p14:tracePt t="3472" x="3881438" y="6446838"/>
          <p14:tracePt t="3483" x="3922713" y="6446838"/>
          <p14:tracePt t="3488" x="3976688" y="6459538"/>
          <p14:tracePt t="3499" x="4017963" y="6459538"/>
          <p14:tracePt t="3504" x="4073525" y="6473825"/>
          <p14:tracePt t="3517" x="4127500" y="6473825"/>
          <p14:tracePt t="3520" x="4197350" y="6488113"/>
          <p14:tracePt t="3529" x="4306888" y="6488113"/>
          <p14:tracePt t="3536" x="4375150" y="6488113"/>
          <p14:tracePt t="3548" x="4429125" y="6488113"/>
          <p14:tracePt t="3552" x="4498975" y="6488113"/>
          <p14:tracePt t="3562" x="4552950" y="6488113"/>
          <p14:tracePt t="3568" x="4621213" y="6488113"/>
          <p14:tracePt t="3578" x="4676775" y="6488113"/>
          <p14:tracePt t="3586" x="4730750" y="6488113"/>
          <p14:tracePt t="3597" x="4786313" y="6488113"/>
          <p14:tracePt t="3603" x="4827588" y="6488113"/>
          <p14:tracePt t="3610" x="4937125" y="6459538"/>
          <p14:tracePt t="3621" x="4992688" y="6446838"/>
          <p14:tracePt t="3626" x="5060950" y="6432550"/>
          <p14:tracePt t="3636" x="5129213" y="6419850"/>
          <p14:tracePt t="3642" x="5211763" y="6405563"/>
          <p14:tracePt t="3654" x="5294313" y="6391275"/>
          <p14:tracePt t="3658" x="5375275" y="6378575"/>
          <p14:tracePt t="3666" x="5445125" y="6350000"/>
          <p14:tracePt t="3674" x="5513388" y="6323013"/>
          <p14:tracePt t="3686" x="5567363" y="6296025"/>
          <p14:tracePt t="3690" x="5622925" y="6254750"/>
          <p14:tracePt t="3700" x="5664200" y="6227763"/>
          <p14:tracePt t="3706" x="5691188" y="6199188"/>
          <p14:tracePt t="3718" x="5746750" y="6145213"/>
          <p14:tracePt t="3722" x="5759450" y="6130925"/>
          <p14:tracePt t="3730" x="5788025" y="6089650"/>
          <p14:tracePt t="3738" x="5800725" y="6076950"/>
          <p14:tracePt t="3750" x="5815013" y="6035675"/>
          <p14:tracePt t="3754" x="5829300" y="6007100"/>
          <p14:tracePt t="3763" x="5842000" y="5980113"/>
          <p14:tracePt t="3770" x="5856288" y="5938838"/>
          <p14:tracePt t="3779" x="5856288" y="5911850"/>
          <p14:tracePt t="3786" x="5868988" y="5884863"/>
          <p14:tracePt t="3794" x="5868988" y="5843588"/>
          <p14:tracePt t="3802" x="5868988" y="5815013"/>
          <p14:tracePt t="3814" x="5868988" y="5788025"/>
          <p14:tracePt t="3823" x="5883275" y="5761038"/>
          <p14:tracePt t="3830" x="5883275" y="5734050"/>
          <p14:tracePt t="3840" x="5883275" y="5719763"/>
          <p14:tracePt t="3848" x="5883275" y="5705475"/>
          <p14:tracePt t="3858" x="5883275" y="5692775"/>
          <p14:tracePt t="3864" x="5883275" y="5664200"/>
          <p14:tracePt t="3872" x="5868988" y="5637213"/>
          <p14:tracePt t="3880" x="5856288" y="5610225"/>
          <p14:tracePt t="3888" x="5856288" y="5595938"/>
          <p14:tracePt t="3897" x="5829300" y="5554663"/>
          <p14:tracePt t="3904" x="5800725" y="5541963"/>
          <p14:tracePt t="3912" x="5759450" y="5500688"/>
          <p14:tracePt t="3920" x="5705475" y="5472113"/>
          <p14:tracePt t="3928" x="5678488" y="5445125"/>
          <p14:tracePt t="3936" x="5608638" y="5418138"/>
          <p14:tracePt t="3944" x="5581650" y="5403850"/>
          <p14:tracePt t="3964" x="5486400" y="5403850"/>
          <p14:tracePt t="3968" x="5472113" y="5403850"/>
          <p14:tracePt t="3979" x="5445125" y="5403850"/>
          <p14:tracePt t="3986" x="5416550" y="5403850"/>
          <p14:tracePt t="3994" x="5389563" y="5403850"/>
          <p14:tracePt t="4002" x="5348288" y="5418138"/>
          <p14:tracePt t="4014" x="5280025" y="5445125"/>
          <p14:tracePt t="4020" x="5224463" y="5472113"/>
          <p14:tracePt t="4028" x="5156200" y="5500688"/>
          <p14:tracePt t="4036" x="5102225" y="5527675"/>
          <p14:tracePt t="4044" x="5046663" y="5554663"/>
          <p14:tracePt t="4052" x="4992688" y="5595938"/>
          <p14:tracePt t="4060" x="4951413" y="5622925"/>
          <p14:tracePt t="4068" x="4922838" y="5637213"/>
          <p14:tracePt t="4076" x="4895850" y="5664200"/>
          <p14:tracePt t="4084" x="4868863" y="5692775"/>
          <p14:tracePt t="4094" x="4868863" y="5705475"/>
          <p14:tracePt t="4100" x="4854575" y="5746750"/>
          <p14:tracePt t="4108" x="4841875" y="5788025"/>
          <p14:tracePt t="4121" x="4841875" y="5802313"/>
          <p14:tracePt t="4124" x="4841875" y="5829300"/>
          <p14:tracePt t="4134" x="4841875" y="5856288"/>
          <p14:tracePt t="4140" x="4841875" y="5870575"/>
          <p14:tracePt t="4153" x="4841875" y="5911850"/>
          <p14:tracePt t="4158" x="4854575" y="5924550"/>
          <p14:tracePt t="4166" x="4868863" y="5965825"/>
          <p14:tracePt t="4174" x="4881563" y="5994400"/>
          <p14:tracePt t="4185" x="4910138" y="6021388"/>
          <p14:tracePt t="4190" x="4922838" y="6048375"/>
          <p14:tracePt t="4198" x="4951413" y="6089650"/>
          <p14:tracePt t="4206" x="4964113" y="6116638"/>
          <p14:tracePt t="4216" x="4978400" y="6130925"/>
          <p14:tracePt t="4222" x="5019675" y="6172200"/>
          <p14:tracePt t="4230" x="5032375" y="6186488"/>
          <p14:tracePt t="4238" x="5087938" y="6227763"/>
          <p14:tracePt t="4249" x="5114925" y="6254750"/>
          <p14:tracePt t="4256" x="5156200" y="6281738"/>
          <p14:tracePt t="4262" x="5238750" y="6323013"/>
          <p14:tracePt t="4270" x="5294313" y="6337300"/>
          <p14:tracePt t="4278" x="5335588" y="6350000"/>
          <p14:tracePt t="4286" x="5445125" y="6378575"/>
          <p14:tracePt t="4294" x="5499100" y="6378575"/>
          <p14:tracePt t="4302" x="5554663" y="6378575"/>
          <p14:tracePt t="4310" x="5637213" y="6378575"/>
          <p14:tracePt t="4318" x="5649913" y="6378575"/>
          <p14:tracePt t="4326" x="5678488" y="6364288"/>
          <p14:tracePt t="4334" x="5705475" y="6337300"/>
          <p14:tracePt t="4342" x="5732463" y="6323013"/>
          <p14:tracePt t="4354" x="5732463" y="6308725"/>
          <p14:tracePt t="4358" x="5746750" y="6296025"/>
          <p14:tracePt t="4372" x="5746750" y="6281738"/>
          <p14:tracePt t="4374" x="5759450" y="6267450"/>
          <p14:tracePt t="4382" x="5759450" y="6254750"/>
          <p14:tracePt t="4390" x="5759450" y="6240463"/>
          <p14:tracePt t="4400" x="5773738" y="6227763"/>
          <p14:tracePt t="4408" x="5773738" y="6213475"/>
          <p14:tracePt t="4418" x="5788025" y="6186488"/>
          <p14:tracePt t="4422" x="5788025" y="6172200"/>
          <p14:tracePt t="4432" x="5800725" y="6157913"/>
          <p14:tracePt t="4451" x="5800725" y="6145213"/>
          <p14:tracePt t="4472" x="5800725" y="6130925"/>
          <p14:tracePt t="4644" x="5800725" y="6116638"/>
          <p14:tracePt t="4661" x="0" y="0"/>
        </p14:tracePtLst>
        <p14:tracePtLst>
          <p14:tracePt t="7831" x="8502650" y="2359025"/>
          <p14:tracePt t="7834" x="8488363" y="2317750"/>
          <p14:tracePt t="7841" x="8488363" y="2305050"/>
          <p14:tracePt t="7848" x="8475663" y="2290763"/>
          <p14:tracePt t="7857" x="8461375" y="2276475"/>
          <p14:tracePt t="7864" x="8448675" y="2263775"/>
          <p14:tracePt t="7872" x="8407400" y="2235200"/>
          <p14:tracePt t="7880" x="8378825" y="2222500"/>
          <p14:tracePt t="7889" x="8351838" y="2208213"/>
          <p14:tracePt t="7898" x="8337550" y="2193925"/>
          <p14:tracePt t="7909" x="8310563" y="2181225"/>
          <p14:tracePt t="7916" x="8256588" y="2139950"/>
          <p14:tracePt t="7924" x="8215313" y="2125663"/>
          <p14:tracePt t="7932" x="8174038" y="2098675"/>
          <p14:tracePt t="7940" x="8091488" y="2057400"/>
          <p14:tracePt t="7950" x="8050213" y="2043113"/>
          <p14:tracePt t="7965" x="7913688" y="1974850"/>
          <p14:tracePt t="7972" x="7816850" y="1962150"/>
          <p14:tracePt t="7983" x="7775575" y="1947863"/>
          <p14:tracePt t="7988" x="7680325" y="1920875"/>
          <p14:tracePt t="8000" x="7639050" y="1920875"/>
          <p14:tracePt t="8004" x="7529513" y="1892300"/>
          <p14:tracePt t="8015" x="7473950" y="1879600"/>
          <p14:tracePt t="8020" x="7419975" y="1851025"/>
          <p14:tracePt t="8029" x="7296150" y="1809750"/>
          <p14:tracePt t="8036" x="7227888" y="1782763"/>
          <p14:tracePt t="8049" x="7159625" y="1770063"/>
          <p14:tracePt t="8052" x="7021513" y="1714500"/>
          <p14:tracePt t="8060" x="6938963" y="1687513"/>
          <p14:tracePt t="8068" x="6870700" y="1658938"/>
          <p14:tracePt t="8077" x="6719888" y="1631950"/>
          <p14:tracePt t="8086" x="6651625" y="1619250"/>
          <p14:tracePt t="8094" x="6569075" y="1604963"/>
          <p14:tracePt t="8102" x="6432550" y="1590675"/>
          <p14:tracePt t="8110" x="6362700" y="1590675"/>
          <p14:tracePt t="8122" x="6294438" y="1590675"/>
          <p14:tracePt t="8126" x="6172200" y="1604963"/>
          <p14:tracePt t="8134" x="6102350" y="1619250"/>
          <p14:tracePt t="8142" x="6048375" y="1646238"/>
          <p14:tracePt t="8152" x="5980113" y="1673225"/>
          <p14:tracePt t="8158" x="5897563" y="1687513"/>
          <p14:tracePt t="8172" x="5842000" y="1700213"/>
          <p14:tracePt t="8178" x="5759450" y="1728788"/>
          <p14:tracePt t="8192" x="5678488" y="1741488"/>
          <p14:tracePt t="8202" x="5595938" y="1741488"/>
          <p14:tracePt t="8206" x="5457825" y="1755775"/>
          <p14:tracePt t="8215" x="5375275" y="1770063"/>
          <p14:tracePt t="8222" x="5307013" y="1782763"/>
          <p14:tracePt t="8233" x="5224463" y="1797050"/>
          <p14:tracePt t="8248" x="5170488" y="1809750"/>
          <p14:tracePt t="8254" x="5102225" y="1838325"/>
          <p14:tracePt t="8267" x="5019675" y="1865313"/>
          <p14:tracePt t="8272" x="4992688" y="1892300"/>
          <p14:tracePt t="8280" x="4964113" y="1933575"/>
          <p14:tracePt t="8289" x="4937125" y="1974850"/>
          <p14:tracePt t="8294" x="4910138" y="2030413"/>
          <p14:tracePt t="8311" x="4895850" y="2098675"/>
          <p14:tracePt t="8320" x="4868863" y="2166938"/>
          <p14:tracePt t="8341" x="4841875" y="2276475"/>
          <p14:tracePt t="8347" x="4813300" y="2359025"/>
          <p14:tracePt t="8355" x="4759325" y="2536825"/>
          <p14:tracePt t="8364" x="4745038" y="2606675"/>
          <p14:tracePt t="8371" x="4730750" y="2660650"/>
          <p14:tracePt t="8380" x="4730750" y="2687638"/>
          <p14:tracePt t="8388" x="4730750" y="2728913"/>
          <p14:tracePt t="8397" x="4730750" y="2770188"/>
          <p14:tracePt t="8404" x="4730750" y="2798763"/>
          <p14:tracePt t="8412" x="4745038" y="2838450"/>
          <p14:tracePt t="8420" x="4759325" y="2879725"/>
          <p14:tracePt t="8428" x="4759325" y="2908300"/>
          <p14:tracePt t="8436" x="4786313" y="2949575"/>
          <p14:tracePt t="8444" x="4800600" y="2976563"/>
          <p14:tracePt t="8452" x="4827588" y="3030538"/>
          <p14:tracePt t="8460" x="4854575" y="3071813"/>
          <p14:tracePt t="8468" x="4895850" y="3141663"/>
          <p14:tracePt t="8476" x="4922838" y="3181350"/>
          <p14:tracePt t="8484" x="4978400" y="3263900"/>
          <p14:tracePt t="8494" x="5005388" y="3305175"/>
          <p14:tracePt t="8500" x="5087938" y="3387725"/>
          <p14:tracePt t="8509" x="5114925" y="3429000"/>
          <p14:tracePt t="8517" x="5197475" y="3511550"/>
          <p14:tracePt t="8527" x="5238750" y="3552825"/>
          <p14:tracePt t="8533" x="5280025" y="3579813"/>
          <p14:tracePt t="8541" x="5375275" y="3635375"/>
          <p14:tracePt t="8549" x="5416550" y="3662363"/>
          <p14:tracePt t="8559" x="5472113" y="3689350"/>
          <p14:tracePt t="8564" x="5581650" y="3730625"/>
          <p14:tracePt t="8576" x="5718175" y="3771900"/>
          <p14:tracePt t="8580" x="5788025" y="3786188"/>
          <p14:tracePt t="8590" x="5924550" y="3827463"/>
          <p14:tracePt t="8597" x="5992813" y="3840163"/>
          <p14:tracePt t="8607" x="6157913" y="3881438"/>
          <p14:tracePt t="8613" x="6240463" y="3895725"/>
          <p14:tracePt t="8620" x="6403975" y="3922713"/>
          <p14:tracePt t="8629" x="6596063" y="3949700"/>
          <p14:tracePt t="8639" x="6692900" y="3963988"/>
          <p14:tracePt t="8644" x="6884988" y="3990975"/>
          <p14:tracePt t="8654" x="6980238" y="4019550"/>
          <p14:tracePt t="8660" x="7077075" y="4032250"/>
          <p14:tracePt t="8670" x="7281863" y="4059238"/>
          <p14:tracePt t="8678" x="7378700" y="4073525"/>
          <p14:tracePt t="8686" x="7556500" y="4100513"/>
          <p14:tracePt t="8694" x="7639050" y="4100513"/>
          <p14:tracePt t="8702" x="7816850" y="4114800"/>
          <p14:tracePt t="8710" x="7913688" y="4129088"/>
          <p14:tracePt t="8720" x="8008938" y="4129088"/>
          <p14:tracePt t="8729" x="8201025" y="4129088"/>
          <p14:tracePt t="8734" x="8297863" y="4129088"/>
          <p14:tracePt t="8744" x="8393113" y="4129088"/>
          <p14:tracePt t="8750" x="8570913" y="4114800"/>
          <p14:tracePt t="8762" x="8653463" y="4100513"/>
          <p14:tracePt t="8766" x="8736013" y="4087813"/>
          <p14:tracePt t="8775" x="8818563" y="4073525"/>
          <p14:tracePt t="8782" x="8982075" y="4032250"/>
          <p14:tracePt t="8793" x="9051925" y="4005263"/>
          <p14:tracePt t="8798" x="9120188" y="3990975"/>
          <p14:tracePt t="8806" x="9188450" y="3978275"/>
          <p14:tracePt t="8814" x="9312275" y="3922713"/>
          <p14:tracePt t="8822" x="9366250" y="3908425"/>
          <p14:tracePt t="8830" x="9421813" y="3867150"/>
          <p14:tracePt t="8840" x="9475788" y="3840163"/>
          <p14:tracePt t="8847" x="9572625" y="3757613"/>
          <p14:tracePt t="8854" x="9628188" y="3689350"/>
          <p14:tracePt t="8862" x="9655175" y="3648075"/>
          <p14:tracePt t="8871" x="9709150" y="3579813"/>
          <p14:tracePt t="8878" x="9723438" y="3538538"/>
          <p14:tracePt t="8886" x="9764713" y="3470275"/>
          <p14:tracePt t="8894" x="9779000" y="3443288"/>
          <p14:tracePt t="8902" x="9805988" y="3360738"/>
          <p14:tracePt t="8910" x="9818688" y="3319463"/>
          <p14:tracePt t="8918" x="9847263" y="3209925"/>
          <p14:tracePt t="8926" x="9859963" y="3154363"/>
          <p14:tracePt t="8936" x="9874250" y="3071813"/>
          <p14:tracePt t="8946" x="9888538" y="3003550"/>
          <p14:tracePt t="8965" x="9888538" y="2852738"/>
          <p14:tracePt t="8968" x="9888538" y="2757488"/>
          <p14:tracePt t="8978" x="9888538" y="2701925"/>
          <p14:tracePt t="8984" x="9888538" y="2633663"/>
          <p14:tracePt t="8996" x="9888538" y="2578100"/>
          <p14:tracePt t="9000" x="9874250" y="2509838"/>
          <p14:tracePt t="9009" x="9859963" y="2455863"/>
          <p14:tracePt t="9016" x="9818688" y="2359025"/>
          <p14:tracePt t="9026" x="9779000" y="2305050"/>
          <p14:tracePt t="9032" x="9723438" y="2222500"/>
          <p14:tracePt t="9040" x="9667875" y="2166938"/>
          <p14:tracePt t="9049" x="9599613" y="2098675"/>
          <p14:tracePt t="9057" x="9504363" y="2001838"/>
          <p14:tracePt t="9064" x="9436100" y="1947863"/>
          <p14:tracePt t="9072" x="9366250" y="1892300"/>
          <p14:tracePt t="9080" x="9297988" y="1824038"/>
          <p14:tracePt t="9088" x="9244013" y="1770063"/>
          <p14:tracePt t="9097" x="9188450" y="1741488"/>
          <p14:tracePt t="9104" x="9147175" y="1700213"/>
          <p14:tracePt t="9112" x="9093200" y="1673225"/>
          <p14:tracePt t="9120" x="9037638" y="1646238"/>
          <p14:tracePt t="9130" x="8982075" y="1590675"/>
          <p14:tracePt t="9136" x="8901113" y="1536700"/>
          <p14:tracePt t="9144" x="8818563" y="1495425"/>
          <p14:tracePt t="9152" x="8777288" y="1481138"/>
          <p14:tracePt t="9161" x="8667750" y="1427163"/>
          <p14:tracePt t="9168" x="8543925" y="1385888"/>
          <p14:tracePt t="9176" x="8407400" y="1330325"/>
          <p14:tracePt t="9184" x="8337550" y="1303338"/>
          <p14:tracePt t="9193" x="8201025" y="1247775"/>
          <p14:tracePt t="9200" x="8064500" y="1220788"/>
          <p14:tracePt t="9208" x="8008938" y="1206500"/>
          <p14:tracePt t="9218" x="7885113" y="1206500"/>
          <p14:tracePt t="9225" x="7775575" y="1206500"/>
          <p14:tracePt t="9234" x="7734300" y="1206500"/>
          <p14:tracePt t="9240" x="7624763" y="1193800"/>
          <p14:tracePt t="9250" x="7570788" y="1193800"/>
          <p14:tracePt t="9258" x="7473950" y="1179513"/>
          <p14:tracePt t="9266" x="7419975" y="1179513"/>
          <p14:tracePt t="9274" x="7323138" y="1165225"/>
          <p14:tracePt t="9282" x="7269163" y="1152525"/>
          <p14:tracePt t="9290" x="7213600" y="1152525"/>
          <p14:tracePt t="9298" x="7118350" y="1138238"/>
          <p14:tracePt t="9306" x="7062788" y="1138238"/>
          <p14:tracePt t="9314" x="6967538" y="1138238"/>
          <p14:tracePt t="9325" x="6911975" y="1138238"/>
          <p14:tracePt t="9332" x="6829425" y="1138238"/>
          <p14:tracePt t="9338" x="6788150" y="1138238"/>
          <p14:tracePt t="9347" x="6734175" y="1152525"/>
          <p14:tracePt t="9354" x="6651625" y="1165225"/>
          <p14:tracePt t="9363" x="6610350" y="1179513"/>
          <p14:tracePt t="9370" x="6569075" y="1179513"/>
          <p14:tracePt t="9378" x="6459538" y="1220788"/>
          <p14:tracePt t="9386" x="6418263" y="1235075"/>
          <p14:tracePt t="9395" x="6350000" y="1247775"/>
          <p14:tracePt t="9402" x="6294438" y="1276350"/>
          <p14:tracePt t="9410" x="6172200" y="1316038"/>
          <p14:tracePt t="9420" x="6102350" y="1344613"/>
          <p14:tracePt t="9427" x="6034088" y="1371600"/>
          <p14:tracePt t="9434" x="5980113" y="1412875"/>
          <p14:tracePt t="9442" x="5842000" y="1481138"/>
          <p14:tracePt t="9450" x="5759450" y="1536700"/>
          <p14:tracePt t="9458" x="5691188" y="1577975"/>
          <p14:tracePt t="9467" x="5622925" y="1631950"/>
          <p14:tracePt t="9474" x="5567363" y="1687513"/>
          <p14:tracePt t="9483" x="5445125" y="1782763"/>
          <p14:tracePt t="9490" x="5389563" y="1838325"/>
          <p14:tracePt t="9500" x="5335588" y="1892300"/>
          <p14:tracePt t="9506" x="5280025" y="1933575"/>
          <p14:tracePt t="9519" x="5238750" y="1989138"/>
          <p14:tracePt t="9523" x="5197475" y="2030413"/>
          <p14:tracePt t="9532" x="5143500" y="2139950"/>
          <p14:tracePt t="9540" x="5114925" y="2181225"/>
          <p14:tracePt t="9549" x="5102225" y="2235200"/>
          <p14:tracePt t="9556" x="5102225" y="2290763"/>
          <p14:tracePt t="9564" x="5087938" y="2332038"/>
          <p14:tracePt t="9572" x="5087938" y="2400300"/>
          <p14:tracePt t="9581" x="5087938" y="2468563"/>
          <p14:tracePt t="9588" x="5087938" y="2509838"/>
          <p14:tracePt t="9597" x="5087938" y="2592388"/>
          <p14:tracePt t="9604" x="5087938" y="2647950"/>
          <p14:tracePt t="9613" x="5087938" y="2716213"/>
          <p14:tracePt t="9621" x="5102225" y="2770188"/>
          <p14:tracePt t="9629" x="5114925" y="2852738"/>
          <p14:tracePt t="9636" x="5143500" y="2935288"/>
          <p14:tracePt t="9644" x="5184775" y="3044825"/>
          <p14:tracePt t="9652" x="5211763" y="3113088"/>
          <p14:tracePt t="9661" x="5253038" y="3236913"/>
          <p14:tracePt t="9668" x="5294313" y="3319463"/>
          <p14:tracePt t="9676" x="5362575" y="3443288"/>
          <p14:tracePt t="9684" x="5416550" y="3524250"/>
          <p14:tracePt t="9692" x="5472113" y="3594100"/>
          <p14:tracePt t="9701" x="5554663" y="3676650"/>
          <p14:tracePt t="9708" x="5622925" y="3744913"/>
          <p14:tracePt t="9716" x="5705475" y="3798888"/>
          <p14:tracePt t="9724" x="5788025" y="3840163"/>
          <p14:tracePt t="9732" x="5883275" y="3895725"/>
          <p14:tracePt t="9740" x="5980113" y="3937000"/>
          <p14:tracePt t="9749" x="6075363" y="3990975"/>
          <p14:tracePt t="9756" x="6199188" y="4019550"/>
          <p14:tracePt t="9764" x="6253163" y="4046538"/>
          <p14:tracePt t="9772" x="6391275" y="4087813"/>
          <p14:tracePt t="9781" x="6542088" y="4114800"/>
          <p14:tracePt t="9790" x="6692900" y="4141788"/>
          <p14:tracePt t="9797" x="6856413" y="4170363"/>
          <p14:tracePt t="9805" x="6953250" y="4183063"/>
          <p14:tracePt t="9815" x="7118350" y="4210050"/>
          <p14:tracePt t="9822" x="7296150" y="4224338"/>
          <p14:tracePt t="9831" x="7405688" y="4238625"/>
          <p14:tracePt t="9840" x="7612063" y="4265613"/>
          <p14:tracePt t="9847" x="7831138" y="4279900"/>
          <p14:tracePt t="9854" x="7940675" y="4292600"/>
          <p14:tracePt t="9862" x="8159750" y="4321175"/>
          <p14:tracePt t="9870" x="8269288" y="4321175"/>
          <p14:tracePt t="9878" x="8543925" y="4321175"/>
          <p14:tracePt t="9886" x="8694738" y="4279900"/>
          <p14:tracePt t="9894" x="8831263" y="4238625"/>
          <p14:tracePt t="9902" x="8942388" y="4197350"/>
          <p14:tracePt t="9910" x="9064625" y="4141788"/>
          <p14:tracePt t="9918" x="9174163" y="4073525"/>
          <p14:tracePt t="9926" x="9271000" y="4005263"/>
          <p14:tracePt t="9934" x="9339263" y="3963988"/>
          <p14:tracePt t="9942" x="9407525" y="3908425"/>
          <p14:tracePt t="9950" x="9448800" y="3854450"/>
          <p14:tracePt t="9966" x="9504363" y="3771900"/>
          <p14:tracePt t="9976" x="9531350" y="3730625"/>
          <p14:tracePt t="9984" x="9558338" y="3689350"/>
          <p14:tracePt t="9990" x="9572625" y="3662363"/>
          <p14:tracePt t="9998" x="9586913" y="3635375"/>
          <p14:tracePt t="10006" x="9586913" y="3606800"/>
          <p14:tracePt t="10016" x="9586913" y="3594100"/>
          <p14:tracePt t="10022" x="9586913" y="3579813"/>
          <p14:tracePt t="10031" x="9599613" y="3565525"/>
          <p14:tracePt t="10048" x="9599613" y="3552825"/>
          <p14:tracePt t="10070" x="9599613" y="3538538"/>
          <p14:tracePt t="10113" x="9599613" y="3524250"/>
          <p14:tracePt t="10140" x="9599613" y="3511550"/>
          <p14:tracePt t="10161" x="0" y="0"/>
        </p14:tracePtLst>
      </p14:laserTrace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fontScale="90000"/>
          </a:bodyPr>
          <a:lstStyle/>
          <a:p>
            <a:r>
              <a:rPr lang="en-US" dirty="0"/>
              <a:t>EPP’s Fitting Results Page</a:t>
            </a:r>
            <a:br>
              <a:rPr lang="en-US" dirty="0"/>
            </a:br>
            <a:br>
              <a:rPr lang="en-US" dirty="0"/>
            </a:br>
            <a:r>
              <a:rPr lang="en-US" sz="2400" dirty="0"/>
              <a:t>Compare with your previous year’s projection</a:t>
            </a:r>
            <a:br>
              <a:rPr lang="en-US" sz="2400" dirty="0"/>
            </a:br>
            <a:br>
              <a:rPr lang="en-US" sz="2400" dirty="0"/>
            </a:br>
            <a:br>
              <a:rPr lang="en-US" sz="2400" dirty="0"/>
            </a:br>
            <a:br>
              <a:rPr lang="en-US" sz="2400" dirty="0"/>
            </a:br>
            <a:br>
              <a:rPr lang="en-US" sz="2400" dirty="0"/>
            </a:br>
            <a:endParaRPr lang="en-US" dirty="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3"/>
          <a:stretch>
            <a:fillRect/>
          </a:stretch>
        </p:blipFill>
        <p:spPr>
          <a:xfrm>
            <a:off x="0" y="495363"/>
            <a:ext cx="3441856" cy="262920"/>
          </a:xfrm>
          <a:prstGeom prst="rect">
            <a:avLst/>
          </a:prstGeom>
        </p:spPr>
      </p:pic>
      <p:sp>
        <p:nvSpPr>
          <p:cNvPr id="8" name="TextBox 7">
            <a:extLst>
              <a:ext uri="{FF2B5EF4-FFF2-40B4-BE49-F238E27FC236}">
                <a16:creationId xmlns:a16="http://schemas.microsoft.com/office/drawing/2014/main" id="{6826664D-54F2-48E7-88C6-DABB06EB5FC2}"/>
              </a:ext>
            </a:extLst>
          </p:cNvPr>
          <p:cNvSpPr txBox="1"/>
          <p:nvPr/>
        </p:nvSpPr>
        <p:spPr>
          <a:xfrm>
            <a:off x="234174" y="3614755"/>
            <a:ext cx="2859558" cy="1754326"/>
          </a:xfrm>
          <a:prstGeom prst="rect">
            <a:avLst/>
          </a:prstGeom>
          <a:noFill/>
        </p:spPr>
        <p:txBody>
          <a:bodyPr wrap="square" rtlCol="0">
            <a:spAutoFit/>
          </a:bodyPr>
          <a:lstStyle/>
          <a:p>
            <a:pPr marL="342900" indent="-342900">
              <a:buFont typeface="+mj-lt"/>
              <a:buAutoNum type="arabicPeriod"/>
            </a:pPr>
            <a:r>
              <a:rPr lang="en-US" dirty="0">
                <a:solidFill>
                  <a:schemeClr val="bg1"/>
                </a:solidFill>
              </a:rPr>
              <a:t>Click on the ‘Compare’ button</a:t>
            </a:r>
          </a:p>
          <a:p>
            <a:pPr marL="342900" indent="-342900">
              <a:buFont typeface="+mj-lt"/>
              <a:buAutoNum type="arabicPeriod"/>
            </a:pPr>
            <a:r>
              <a:rPr lang="en-US" dirty="0">
                <a:solidFill>
                  <a:schemeClr val="bg1"/>
                </a:solidFill>
              </a:rPr>
              <a:t>In the pop-up screen, click ‘Load’</a:t>
            </a:r>
          </a:p>
          <a:p>
            <a:pPr marL="342900" indent="-342900">
              <a:buFont typeface="+mj-lt"/>
              <a:buAutoNum type="arabicPeriod"/>
            </a:pPr>
            <a:r>
              <a:rPr lang="en-US" dirty="0">
                <a:solidFill>
                  <a:schemeClr val="bg1"/>
                </a:solidFill>
              </a:rPr>
              <a:t>Locate your previous year’s Spectrum file </a:t>
            </a:r>
          </a:p>
        </p:txBody>
      </p:sp>
      <p:grpSp>
        <p:nvGrpSpPr>
          <p:cNvPr id="13" name="Group 12">
            <a:extLst>
              <a:ext uri="{FF2B5EF4-FFF2-40B4-BE49-F238E27FC236}">
                <a16:creationId xmlns:a16="http://schemas.microsoft.com/office/drawing/2014/main" id="{A363B355-4402-4BFA-AA2B-8E414866C1A2}"/>
              </a:ext>
            </a:extLst>
          </p:cNvPr>
          <p:cNvGrpSpPr/>
          <p:nvPr/>
        </p:nvGrpSpPr>
        <p:grpSpPr>
          <a:xfrm>
            <a:off x="3730309" y="225357"/>
            <a:ext cx="8002051" cy="6121850"/>
            <a:chOff x="3748583" y="234814"/>
            <a:chExt cx="8002051" cy="6121850"/>
          </a:xfrm>
        </p:grpSpPr>
        <p:pic>
          <p:nvPicPr>
            <p:cNvPr id="7" name="Picture 6">
              <a:extLst>
                <a:ext uri="{FF2B5EF4-FFF2-40B4-BE49-F238E27FC236}">
                  <a16:creationId xmlns:a16="http://schemas.microsoft.com/office/drawing/2014/main" id="{1BE88E33-AD2E-448D-AB32-886DAB44E540}"/>
                </a:ext>
              </a:extLst>
            </p:cNvPr>
            <p:cNvPicPr>
              <a:picLocks noChangeAspect="1"/>
            </p:cNvPicPr>
            <p:nvPr/>
          </p:nvPicPr>
          <p:blipFill>
            <a:blip r:embed="rId4"/>
            <a:stretch>
              <a:fillRect/>
            </a:stretch>
          </p:blipFill>
          <p:spPr>
            <a:xfrm>
              <a:off x="3748583" y="758283"/>
              <a:ext cx="8002051" cy="4296581"/>
            </a:xfrm>
            <a:prstGeom prst="rect">
              <a:avLst/>
            </a:prstGeom>
          </p:spPr>
        </p:pic>
        <p:pic>
          <p:nvPicPr>
            <p:cNvPr id="6" name="Picture 5">
              <a:extLst>
                <a:ext uri="{FF2B5EF4-FFF2-40B4-BE49-F238E27FC236}">
                  <a16:creationId xmlns:a16="http://schemas.microsoft.com/office/drawing/2014/main" id="{7CD8BDC9-1929-47B2-8ED8-D52861FD64FC}"/>
                </a:ext>
              </a:extLst>
            </p:cNvPr>
            <p:cNvPicPr>
              <a:picLocks noChangeAspect="1"/>
            </p:cNvPicPr>
            <p:nvPr/>
          </p:nvPicPr>
          <p:blipFill rotWithShape="1">
            <a:blip r:embed="rId5"/>
            <a:srcRect t="10330"/>
            <a:stretch/>
          </p:blipFill>
          <p:spPr>
            <a:xfrm>
              <a:off x="3911979" y="5278598"/>
              <a:ext cx="7342776" cy="1078066"/>
            </a:xfrm>
            <a:prstGeom prst="rect">
              <a:avLst/>
            </a:prstGeom>
            <a:ln w="50800">
              <a:solidFill>
                <a:srgbClr val="F15B40"/>
              </a:solidFill>
            </a:ln>
          </p:spPr>
        </p:pic>
        <p:pic>
          <p:nvPicPr>
            <p:cNvPr id="9" name="Picture 8">
              <a:extLst>
                <a:ext uri="{FF2B5EF4-FFF2-40B4-BE49-F238E27FC236}">
                  <a16:creationId xmlns:a16="http://schemas.microsoft.com/office/drawing/2014/main" id="{1D5415A4-C825-43EE-B160-0831D3F7E545}"/>
                </a:ext>
              </a:extLst>
            </p:cNvPr>
            <p:cNvPicPr>
              <a:picLocks noChangeAspect="1"/>
            </p:cNvPicPr>
            <p:nvPr/>
          </p:nvPicPr>
          <p:blipFill>
            <a:blip r:embed="rId6"/>
            <a:stretch>
              <a:fillRect/>
            </a:stretch>
          </p:blipFill>
          <p:spPr>
            <a:xfrm>
              <a:off x="7616490" y="234814"/>
              <a:ext cx="2267312" cy="1616927"/>
            </a:xfrm>
            <a:prstGeom prst="rect">
              <a:avLst/>
            </a:prstGeom>
            <a:ln w="50800">
              <a:solidFill>
                <a:srgbClr val="F15B40"/>
              </a:solidFill>
            </a:ln>
          </p:spPr>
        </p:pic>
        <p:sp>
          <p:nvSpPr>
            <p:cNvPr id="10" name="TextBox 9">
              <a:extLst>
                <a:ext uri="{FF2B5EF4-FFF2-40B4-BE49-F238E27FC236}">
                  <a16:creationId xmlns:a16="http://schemas.microsoft.com/office/drawing/2014/main" id="{E45AC46C-6325-459C-9BC9-95CA92001811}"/>
                </a:ext>
              </a:extLst>
            </p:cNvPr>
            <p:cNvSpPr txBox="1"/>
            <p:nvPr/>
          </p:nvSpPr>
          <p:spPr>
            <a:xfrm>
              <a:off x="7728540" y="5556021"/>
              <a:ext cx="325315" cy="523220"/>
            </a:xfrm>
            <a:prstGeom prst="rect">
              <a:avLst/>
            </a:prstGeom>
            <a:noFill/>
          </p:spPr>
          <p:txBody>
            <a:bodyPr wrap="square" rtlCol="0">
              <a:spAutoFit/>
            </a:bodyPr>
            <a:lstStyle/>
            <a:p>
              <a:r>
                <a:rPr lang="en-US" sz="2800" dirty="0">
                  <a:solidFill>
                    <a:srgbClr val="FF0000"/>
                  </a:solidFill>
                </a:rPr>
                <a:t>1</a:t>
              </a:r>
            </a:p>
          </p:txBody>
        </p:sp>
        <p:sp>
          <p:nvSpPr>
            <p:cNvPr id="11" name="TextBox 10">
              <a:extLst>
                <a:ext uri="{FF2B5EF4-FFF2-40B4-BE49-F238E27FC236}">
                  <a16:creationId xmlns:a16="http://schemas.microsoft.com/office/drawing/2014/main" id="{CC9D10E9-944E-45DF-A3BB-E7C0BBF565DE}"/>
                </a:ext>
              </a:extLst>
            </p:cNvPr>
            <p:cNvSpPr txBox="1"/>
            <p:nvPr/>
          </p:nvSpPr>
          <p:spPr>
            <a:xfrm>
              <a:off x="11425319" y="866298"/>
              <a:ext cx="325315" cy="523220"/>
            </a:xfrm>
            <a:prstGeom prst="rect">
              <a:avLst/>
            </a:prstGeom>
            <a:noFill/>
          </p:spPr>
          <p:txBody>
            <a:bodyPr wrap="square" rtlCol="0">
              <a:spAutoFit/>
            </a:bodyPr>
            <a:lstStyle/>
            <a:p>
              <a:r>
                <a:rPr lang="en-US" sz="2800" dirty="0">
                  <a:solidFill>
                    <a:srgbClr val="FF0000"/>
                  </a:solidFill>
                </a:rPr>
                <a:t>2</a:t>
              </a:r>
            </a:p>
          </p:txBody>
        </p:sp>
        <p:sp>
          <p:nvSpPr>
            <p:cNvPr id="12" name="TextBox 11">
              <a:extLst>
                <a:ext uri="{FF2B5EF4-FFF2-40B4-BE49-F238E27FC236}">
                  <a16:creationId xmlns:a16="http://schemas.microsoft.com/office/drawing/2014/main" id="{273A312E-C0C1-4C98-A3CB-DA1182BE4D40}"/>
                </a:ext>
              </a:extLst>
            </p:cNvPr>
            <p:cNvSpPr txBox="1"/>
            <p:nvPr/>
          </p:nvSpPr>
          <p:spPr>
            <a:xfrm>
              <a:off x="8735440" y="604688"/>
              <a:ext cx="325315" cy="523220"/>
            </a:xfrm>
            <a:prstGeom prst="rect">
              <a:avLst/>
            </a:prstGeom>
            <a:noFill/>
          </p:spPr>
          <p:txBody>
            <a:bodyPr wrap="square" rtlCol="0">
              <a:spAutoFit/>
            </a:bodyPr>
            <a:lstStyle/>
            <a:p>
              <a:r>
                <a:rPr lang="en-US" sz="2800" dirty="0">
                  <a:solidFill>
                    <a:srgbClr val="FF0000"/>
                  </a:solidFill>
                </a:rPr>
                <a:t>3</a:t>
              </a:r>
            </a:p>
          </p:txBody>
        </p:sp>
      </p:grpSp>
    </p:spTree>
    <p:extLst>
      <p:ext uri="{BB962C8B-B14F-4D97-AF65-F5344CB8AC3E}">
        <p14:creationId xmlns:p14="http://schemas.microsoft.com/office/powerpoint/2010/main" val="4157987699"/>
      </p:ext>
    </p:extLst>
  </p:cSld>
  <p:clrMapOvr>
    <a:masterClrMapping/>
  </p:clrMapOvr>
  <mc:AlternateContent xmlns:mc="http://schemas.openxmlformats.org/markup-compatibility/2006">
    <mc:Choice xmlns:p14="http://schemas.microsoft.com/office/powerpoint/2010/main" Requires="p14">
      <p:transition spd="slow" p14:dur="2000" advTm="61353"/>
    </mc:Choice>
    <mc:Fallback>
      <p:transition spd="slow" advTm="61353"/>
    </mc:Fallback>
  </mc:AlternateContent>
  <p:extLst>
    <p:ext uri="{3A86A75C-4F4B-4683-9AE1-C65F6400EC91}">
      <p14:laserTraceLst xmlns:p14="http://schemas.microsoft.com/office/powerpoint/2010/main">
        <p14:tracePtLst>
          <p14:tracePt t="2118" x="9859963" y="5397500"/>
          <p14:tracePt t="2124" x="9850438" y="5397500"/>
          <p14:tracePt t="2128" x="9839325" y="5397500"/>
          <p14:tracePt t="2136" x="9829800" y="5408613"/>
          <p14:tracePt t="2144" x="9798050" y="5419725"/>
          <p14:tracePt t="2152" x="9766300" y="5429250"/>
          <p14:tracePt t="2162" x="9734550" y="5429250"/>
          <p14:tracePt t="2168" x="9671050" y="5440363"/>
          <p14:tracePt t="2176" x="9629775" y="5451475"/>
          <p14:tracePt t="2184" x="9566275" y="5461000"/>
          <p14:tracePt t="2193" x="9504363" y="5472113"/>
          <p14:tracePt t="2200" x="9409113" y="5472113"/>
          <p14:tracePt t="2210" x="9324975" y="5472113"/>
          <p14:tracePt t="2218" x="9231313" y="5472113"/>
          <p14:tracePt t="2225" x="9124950" y="5472113"/>
          <p14:tracePt t="2232" x="9051925" y="5472113"/>
          <p14:tracePt t="2243" x="8947150" y="5472113"/>
          <p14:tracePt t="2250" x="8831263" y="5481638"/>
          <p14:tracePt t="2257" x="8769350" y="5481638"/>
          <p14:tracePt t="2266" x="8705850" y="5481638"/>
          <p14:tracePt t="2273" x="8610600" y="5481638"/>
          <p14:tracePt t="2282" x="8548688" y="5481638"/>
          <p14:tracePt t="2290" x="8496300" y="5481638"/>
          <p14:tracePt t="2298" x="8442325" y="5481638"/>
          <p14:tracePt t="2306" x="8337550" y="5481638"/>
          <p14:tracePt t="2314" x="8275638" y="5492750"/>
          <p14:tracePt t="2322" x="8212138" y="5492750"/>
          <p14:tracePt t="2330" x="8148638" y="5492750"/>
          <p14:tracePt t="2338" x="8075613" y="5492750"/>
          <p14:tracePt t="2346" x="8012113" y="5492750"/>
          <p14:tracePt t="2354" x="7980363" y="5492750"/>
          <p14:tracePt t="2362" x="7918450" y="5492750"/>
          <p14:tracePt t="2370" x="7866063" y="5503863"/>
          <p14:tracePt t="2378" x="7813675" y="5513388"/>
          <p14:tracePt t="2386" x="7770813" y="5524500"/>
          <p14:tracePt t="2394" x="7750175" y="5534025"/>
          <p14:tracePt t="2402" x="7707313" y="5556250"/>
          <p14:tracePt t="2411" x="7686675" y="5565775"/>
          <p14:tracePt t="2418" x="7654925" y="5588000"/>
          <p14:tracePt t="2430" x="7645400" y="5597525"/>
          <p14:tracePt t="2434" x="7613650" y="5618163"/>
          <p14:tracePt t="2444" x="7613650" y="5640388"/>
          <p14:tracePt t="2450" x="7593013" y="5661025"/>
          <p14:tracePt t="2460" x="7581900" y="5692775"/>
          <p14:tracePt t="2466" x="7581900" y="5713413"/>
          <p14:tracePt t="2476" x="7581900" y="5765800"/>
          <p14:tracePt t="2482" x="7581900" y="5786438"/>
          <p14:tracePt t="2490" x="7581900" y="5838825"/>
          <p14:tracePt t="2498" x="7581900" y="5861050"/>
          <p14:tracePt t="2507" x="7602538" y="5902325"/>
          <p14:tracePt t="2514" x="7613650" y="5922963"/>
          <p14:tracePt t="2522" x="7623175" y="5943600"/>
          <p14:tracePt t="2530" x="7645400" y="5975350"/>
          <p14:tracePt t="2540" x="7654925" y="5986463"/>
          <p14:tracePt t="2546" x="7697788" y="6018213"/>
          <p14:tracePt t="2556" x="7707313" y="6027738"/>
          <p14:tracePt t="2564" x="7739063" y="6049963"/>
          <p14:tracePt t="2572" x="7791450" y="6070600"/>
          <p14:tracePt t="2580" x="7823200" y="6091238"/>
          <p14:tracePt t="2588" x="7896225" y="6111875"/>
          <p14:tracePt t="2596" x="7939088" y="6122988"/>
          <p14:tracePt t="2604" x="7991475" y="6134100"/>
          <p14:tracePt t="2612" x="8116888" y="6154738"/>
          <p14:tracePt t="2620" x="8223250" y="6164263"/>
          <p14:tracePt t="2629" x="8275638" y="6175375"/>
          <p14:tracePt t="2636" x="8401050" y="6186488"/>
          <p14:tracePt t="2646" x="8537575" y="6186488"/>
          <p14:tracePt t="2652" x="8610600" y="6186488"/>
          <p14:tracePt t="2665" x="8747125" y="6196013"/>
          <p14:tracePt t="2668" x="8883650" y="6196013"/>
          <p14:tracePt t="2678" x="8958263" y="6196013"/>
          <p14:tracePt t="2684" x="9072563" y="6196013"/>
          <p14:tracePt t="2695" x="9167813" y="6186488"/>
          <p14:tracePt t="2700" x="9220200" y="6175375"/>
          <p14:tracePt t="2708" x="9272588" y="6154738"/>
          <p14:tracePt t="2716" x="9324975" y="6134100"/>
          <p14:tracePt t="2724" x="9345613" y="6111875"/>
          <p14:tracePt t="2732" x="9367838" y="6080125"/>
          <p14:tracePt t="2741" x="9388475" y="6059488"/>
          <p14:tracePt t="2748" x="9398000" y="6027738"/>
          <p14:tracePt t="2756" x="9409113" y="5997575"/>
          <p14:tracePt t="2764" x="9420225" y="5975350"/>
          <p14:tracePt t="2772" x="9429750" y="5943600"/>
          <p14:tracePt t="2780" x="9440863" y="5913438"/>
          <p14:tracePt t="2788" x="9440863" y="5902325"/>
          <p14:tracePt t="2796" x="9450388" y="5891213"/>
          <p14:tracePt t="2804" x="9450388" y="5881688"/>
          <p14:tracePt t="2812" x="9450388" y="5870575"/>
          <p14:tracePt t="2820" x="9461500" y="5870575"/>
          <p14:tracePt t="2828" x="9461500" y="5861050"/>
          <p14:tracePt t="2838" x="9461500" y="5849938"/>
          <p14:tracePt t="2844" x="9461500" y="5838825"/>
          <p14:tracePt t="2854" x="9461500" y="5829300"/>
          <p14:tracePt t="2862" x="9461500" y="5818188"/>
          <p14:tracePt t="2870" x="9461500" y="5797550"/>
          <p14:tracePt t="2878" x="9461500" y="5776913"/>
          <p14:tracePt t="2886" x="9450388" y="5745163"/>
          <p14:tracePt t="2898" x="9429750" y="5724525"/>
          <p14:tracePt t="2902" x="9420225" y="5713413"/>
          <p14:tracePt t="2912" x="9398000" y="5692775"/>
          <p14:tracePt t="2918" x="9367838" y="5670550"/>
          <p14:tracePt t="2929" x="9345613" y="5661025"/>
          <p14:tracePt t="2934" x="9336088" y="5649913"/>
          <p14:tracePt t="2942" x="9313863" y="5640388"/>
          <p14:tracePt t="2950" x="9304338" y="5640388"/>
          <p14:tracePt t="2963" x="9272588" y="5629275"/>
          <p14:tracePt t="2966" x="9231313" y="5618163"/>
          <p14:tracePt t="2974" x="9209088" y="5618163"/>
          <p14:tracePt t="2982" x="9156700" y="5608638"/>
          <p14:tracePt t="2990" x="9124950" y="5608638"/>
          <p14:tracePt t="2998" x="9051925" y="5597525"/>
          <p14:tracePt t="3006" x="9010650" y="5597525"/>
          <p14:tracePt t="3014" x="8926513" y="5597525"/>
          <p14:tracePt t="3022" x="8883650" y="5597525"/>
          <p14:tracePt t="3030" x="8810625" y="5597525"/>
          <p14:tracePt t="3038" x="8769350" y="5597525"/>
          <p14:tracePt t="3046" x="8694738" y="5597525"/>
          <p14:tracePt t="3054" x="8653463" y="5597525"/>
          <p14:tracePt t="3062" x="8578850" y="5597525"/>
          <p14:tracePt t="3070" x="8548688" y="5597525"/>
          <p14:tracePt t="3077" x="8505825" y="5597525"/>
          <p14:tracePt t="3086" x="8442325" y="5597525"/>
          <p14:tracePt t="3096" x="8401050" y="5597525"/>
          <p14:tracePt t="3102" x="8359775" y="5608638"/>
          <p14:tracePt t="3112" x="8337550" y="5618163"/>
          <p14:tracePt t="3118" x="8305800" y="5629275"/>
          <p14:tracePt t="3128" x="8264525" y="5640388"/>
          <p14:tracePt t="3136" x="8243888" y="5640388"/>
          <p14:tracePt t="3144" x="8191500" y="5649913"/>
          <p14:tracePt t="3152" x="8139113" y="5670550"/>
          <p14:tracePt t="3164" x="8107363" y="5681663"/>
          <p14:tracePt t="3168" x="8054975" y="5702300"/>
          <p14:tracePt t="3176" x="8023225" y="5713413"/>
          <p14:tracePt t="3184" x="7970838" y="5734050"/>
          <p14:tracePt t="3192" x="7950200" y="5745163"/>
          <p14:tracePt t="3200" x="7896225" y="5765800"/>
          <p14:tracePt t="3208" x="7875588" y="5776913"/>
          <p14:tracePt t="3216" x="7843838" y="5797550"/>
          <p14:tracePt t="3224" x="7823200" y="5807075"/>
          <p14:tracePt t="3232" x="7791450" y="5818188"/>
          <p14:tracePt t="3240" x="7781925" y="5829300"/>
          <p14:tracePt t="3248" x="7770813" y="5829300"/>
          <p14:tracePt t="3256" x="7759700" y="5838825"/>
          <p14:tracePt t="3264" x="7750175" y="5849938"/>
          <p14:tracePt t="3304" x="7750175" y="5861050"/>
          <p14:tracePt t="3320" x="7750175" y="5870575"/>
          <p14:tracePt t="3330" x="7750175" y="5881688"/>
          <p14:tracePt t="3336" x="7750175" y="5891213"/>
          <p14:tracePt t="3344" x="7750175" y="5913438"/>
          <p14:tracePt t="3352" x="7759700" y="5922963"/>
          <p14:tracePt t="3361" x="7759700" y="5943600"/>
          <p14:tracePt t="3368" x="7770813" y="5965825"/>
          <p14:tracePt t="3376" x="7791450" y="5997575"/>
          <p14:tracePt t="3384" x="7802563" y="6018213"/>
          <p14:tracePt t="3394" x="7823200" y="6038850"/>
          <p14:tracePt t="3400" x="7854950" y="6059488"/>
          <p14:tracePt t="3413" x="7896225" y="6070600"/>
          <p14:tracePt t="3416" x="7959725" y="6091238"/>
          <p14:tracePt t="3426" x="8002588" y="6091238"/>
          <p14:tracePt t="3434" x="8096250" y="6102350"/>
          <p14:tracePt t="3442" x="8159750" y="6102350"/>
          <p14:tracePt t="3450" x="8232775" y="6102350"/>
          <p14:tracePt t="3458" x="8359775" y="6102350"/>
          <p14:tracePt t="3466" x="8442325" y="6102350"/>
          <p14:tracePt t="3474" x="8526463" y="6102350"/>
          <p14:tracePt t="3484" x="8610600" y="6102350"/>
          <p14:tracePt t="3491" x="8694738" y="6102350"/>
          <p14:tracePt t="3498" x="8769350" y="6102350"/>
          <p14:tracePt t="3506" x="8831263" y="6102350"/>
          <p14:tracePt t="3514" x="8883650" y="6111875"/>
          <p14:tracePt t="3522" x="8926513" y="6111875"/>
          <p14:tracePt t="3531" x="8936038" y="6111875"/>
          <p14:tracePt t="3578" x="8936038" y="6102350"/>
          <p14:tracePt t="3718" x="0" y="0"/>
        </p14:tracePtLst>
        <p14:tracePtLst>
          <p14:tracePt t="4367" x="7204075" y="1606550"/>
          <p14:tracePt t="4370" x="7192963" y="1585913"/>
          <p14:tracePt t="4376" x="7172325" y="1565275"/>
          <p14:tracePt t="4386" x="7161213" y="1554163"/>
          <p14:tracePt t="4392" x="7131050" y="1543050"/>
          <p14:tracePt t="4400" x="7108825" y="1533525"/>
          <p14:tracePt t="4408" x="7078663" y="1522413"/>
          <p14:tracePt t="4418" x="7046913" y="1512888"/>
          <p14:tracePt t="4424" x="6983413" y="1501775"/>
          <p14:tracePt t="4432" x="6942138" y="1490663"/>
          <p14:tracePt t="4440" x="6835775" y="1470025"/>
          <p14:tracePt t="4448" x="6762750" y="1460500"/>
          <p14:tracePt t="4456" x="6678613" y="1449388"/>
          <p14:tracePt t="4464" x="6594475" y="1438275"/>
          <p14:tracePt t="4472" x="6489700" y="1417638"/>
          <p14:tracePt t="4482" x="6396038" y="1397000"/>
          <p14:tracePt t="4488" x="6280150" y="1376363"/>
          <p14:tracePt t="4496" x="6122988" y="1354138"/>
          <p14:tracePt t="4504" x="6069013" y="1354138"/>
          <p14:tracePt t="4512" x="5954713" y="1344613"/>
          <p14:tracePt t="4522" x="5838825" y="1333500"/>
          <p14:tracePt t="4530" x="5722938" y="1333500"/>
          <p14:tracePt t="4536" x="5618163" y="1333500"/>
          <p14:tracePt t="4546" x="5513388" y="1344613"/>
          <p14:tracePt t="4555" x="5408613" y="1354138"/>
          <p14:tracePt t="4562" x="5356225" y="1365250"/>
          <p14:tracePt t="4570" x="5249863" y="1385888"/>
          <p14:tracePt t="4578" x="5145088" y="1406525"/>
          <p14:tracePt t="4588" x="5103813" y="1428750"/>
          <p14:tracePt t="4594" x="4999038" y="1481138"/>
          <p14:tracePt t="4602" x="4903788" y="1543050"/>
          <p14:tracePt t="4611" x="4872038" y="1574800"/>
          <p14:tracePt t="4620" x="4787900" y="1658938"/>
          <p14:tracePt t="4626" x="4746625" y="1701800"/>
          <p14:tracePt t="4634" x="4673600" y="1795463"/>
          <p14:tracePt t="4642" x="4630738" y="1838325"/>
          <p14:tracePt t="4650" x="4557713" y="1931988"/>
          <p14:tracePt t="4658" x="4505325" y="2016125"/>
          <p14:tracePt t="4666" x="4484688" y="2058988"/>
          <p14:tracePt t="4674" x="4462463" y="2100263"/>
          <p14:tracePt t="4683" x="4441825" y="2173288"/>
          <p14:tracePt t="4690" x="4432300" y="2205038"/>
          <p14:tracePt t="4698" x="4421188" y="2279650"/>
          <p14:tracePt t="4706" x="4421188" y="2309813"/>
          <p14:tracePt t="4714" x="4410075" y="2393950"/>
          <p14:tracePt t="4724" x="4410075" y="2436813"/>
          <p14:tracePt t="4730" x="4410075" y="2489200"/>
          <p14:tracePt t="4741" x="4432300" y="2593975"/>
          <p14:tracePt t="4746" x="4441825" y="2646363"/>
          <p14:tracePt t="4757" x="4452938" y="2709863"/>
          <p14:tracePt t="4762" x="4473575" y="2825750"/>
          <p14:tracePt t="4773" x="4494213" y="2898775"/>
          <p14:tracePt t="4778" x="4514850" y="2962275"/>
          <p14:tracePt t="4787" x="4568825" y="3098800"/>
          <p14:tracePt t="4794" x="4610100" y="3171825"/>
          <p14:tracePt t="4802" x="4641850" y="3235325"/>
          <p14:tracePt t="4811" x="4683125" y="3287713"/>
          <p14:tracePt t="4821" x="4787900" y="3392488"/>
          <p14:tracePt t="4828" x="4841875" y="3433763"/>
          <p14:tracePt t="4834" x="4894263" y="3476625"/>
          <p14:tracePt t="4844" x="4946650" y="3517900"/>
          <p14:tracePt t="4851" x="5072063" y="3592513"/>
          <p14:tracePt t="4861" x="5135563" y="3633788"/>
          <p14:tracePt t="4868" x="5197475" y="3665538"/>
          <p14:tracePt t="4876" x="5260975" y="3706813"/>
          <p14:tracePt t="4884" x="5397500" y="3781425"/>
          <p14:tracePt t="4892" x="5481638" y="3822700"/>
          <p14:tracePt t="4900" x="5554663" y="3875088"/>
          <p14:tracePt t="4908" x="5638800" y="3917950"/>
          <p14:tracePt t="4916" x="5722938" y="3959225"/>
          <p14:tracePt t="4924" x="5818188" y="4002088"/>
          <p14:tracePt t="4932" x="5911850" y="4043363"/>
          <p14:tracePt t="4940" x="6007100" y="4075113"/>
          <p14:tracePt t="4948" x="6196013" y="4138613"/>
          <p14:tracePt t="4956" x="6289675" y="4168775"/>
          <p14:tracePt t="4964" x="6396038" y="4191000"/>
          <p14:tracePt t="4975" x="6500813" y="4211638"/>
          <p14:tracePt t="4980" x="6605588" y="4232275"/>
          <p14:tracePt t="4991" x="6721475" y="4252913"/>
          <p14:tracePt t="4996" x="6826250" y="4275138"/>
          <p14:tracePt t="5006" x="6942138" y="4284663"/>
          <p14:tracePt t="5013" x="7245350" y="4295775"/>
          <p14:tracePt t="5020" x="7381875" y="4295775"/>
          <p14:tracePt t="5028" x="7508875" y="4295775"/>
          <p14:tracePt t="5040" x="7666038" y="4295775"/>
          <p14:tracePt t="5044" x="7823200" y="4295775"/>
          <p14:tracePt t="5052" x="7959725" y="4305300"/>
          <p14:tracePt t="5061" x="8116888" y="4305300"/>
          <p14:tracePt t="5070" x="8296275" y="4316413"/>
          <p14:tracePt t="5076" x="8442325" y="4327525"/>
          <p14:tracePt t="5084" x="8601075" y="4337050"/>
          <p14:tracePt t="5092" x="8810625" y="4348163"/>
          <p14:tracePt t="5102" x="8926513" y="4348163"/>
          <p14:tracePt t="5108" x="9115425" y="4357688"/>
          <p14:tracePt t="5119" x="9283700" y="4357688"/>
          <p14:tracePt t="5124" x="9472613" y="4357688"/>
          <p14:tracePt t="5134" x="9609138" y="4348163"/>
          <p14:tracePt t="5142" x="9798050" y="4327525"/>
          <p14:tracePt t="5150" x="9913938" y="4305300"/>
          <p14:tracePt t="5158" x="10028238" y="4284663"/>
          <p14:tracePt t="5167" x="10196513" y="4243388"/>
          <p14:tracePt t="5174" x="10312400" y="4211638"/>
          <p14:tracePt t="5182" x="10417175" y="4168775"/>
          <p14:tracePt t="5190" x="10521950" y="4116388"/>
          <p14:tracePt t="5198" x="10617200" y="4075113"/>
          <p14:tracePt t="5209" x="10710863" y="4022725"/>
          <p14:tracePt t="5214" x="10785475" y="3979863"/>
          <p14:tracePt t="5221" x="10858500" y="3938588"/>
          <p14:tracePt t="5230" x="10922000" y="3886200"/>
          <p14:tracePt t="5241" x="10974388" y="3833813"/>
          <p14:tracePt t="5246" x="11006138" y="3781425"/>
          <p14:tracePt t="5263" x="11079163" y="3665538"/>
          <p14:tracePt t="5272" x="11088688" y="3633788"/>
          <p14:tracePt t="5278" x="11110913" y="3560763"/>
          <p14:tracePt t="5297" x="11142663" y="3413125"/>
          <p14:tracePt t="5305" x="11142663" y="3381375"/>
          <p14:tracePt t="5310" x="11142663" y="3297238"/>
          <p14:tracePt t="5318" x="11142663" y="3213100"/>
          <p14:tracePt t="5326" x="11131550" y="3182938"/>
          <p14:tracePt t="5334" x="11110913" y="3098800"/>
          <p14:tracePt t="5342" x="11088688" y="3055938"/>
          <p14:tracePt t="5350" x="11047413" y="2962275"/>
          <p14:tracePt t="5358" x="11015663" y="2909888"/>
          <p14:tracePt t="5366" x="10963275" y="2825750"/>
          <p14:tracePt t="5374" x="10931525" y="2782888"/>
          <p14:tracePt t="5384" x="10869613" y="2709863"/>
          <p14:tracePt t="5390" x="10837863" y="2678113"/>
          <p14:tracePt t="5400" x="10785475" y="2614613"/>
          <p14:tracePt t="5413" x="10701338" y="2552700"/>
          <p14:tracePt t="5424" x="10690225" y="2530475"/>
          <p14:tracePt t="5432" x="10658475" y="2509838"/>
          <p14:tracePt t="5441" x="10637838" y="2489200"/>
          <p14:tracePt t="5448" x="10626725" y="2478088"/>
          <p14:tracePt t="5456" x="10585450" y="2446338"/>
          <p14:tracePt t="5464" x="10564813" y="2425700"/>
          <p14:tracePt t="5475" x="10533063" y="2393950"/>
          <p14:tracePt t="5480" x="10469563" y="2341563"/>
          <p14:tracePt t="5488" x="10428288" y="2320925"/>
          <p14:tracePt t="5496" x="10385425" y="2300288"/>
          <p14:tracePt t="5508" x="10280650" y="2247900"/>
          <p14:tracePt t="5512" x="10217150" y="2216150"/>
          <p14:tracePt t="5520" x="10164763" y="2195513"/>
          <p14:tracePt t="5528" x="10059988" y="2152650"/>
          <p14:tracePt t="5537" x="9996488" y="2143125"/>
          <p14:tracePt t="5544" x="9891713" y="2111375"/>
          <p14:tracePt t="5553" x="9850438" y="2100263"/>
          <p14:tracePt t="5561" x="9755188" y="2079625"/>
          <p14:tracePt t="5569" x="9702800" y="2058988"/>
          <p14:tracePt t="5576" x="9609138" y="2027238"/>
          <p14:tracePt t="5584" x="9556750" y="2016125"/>
          <p14:tracePt t="5592" x="9450388" y="1984375"/>
          <p14:tracePt t="5600" x="9398000" y="1963738"/>
          <p14:tracePt t="5608" x="9283700" y="1931988"/>
          <p14:tracePt t="5616" x="9167813" y="1900238"/>
          <p14:tracePt t="5624" x="9104313" y="1879600"/>
          <p14:tracePt t="5633" x="8978900" y="1838325"/>
          <p14:tracePt t="5640" x="8831263" y="1795463"/>
          <p14:tracePt t="5648" x="8747125" y="1774825"/>
          <p14:tracePt t="5656" x="8578850" y="1743075"/>
          <p14:tracePt t="5664" x="8401050" y="1722438"/>
          <p14:tracePt t="5674" x="8316913" y="1701800"/>
          <p14:tracePt t="5681" x="8159750" y="1690688"/>
          <p14:tracePt t="5690" x="8075613" y="1679575"/>
          <p14:tracePt t="5696" x="7927975" y="1670050"/>
          <p14:tracePt t="5707" x="7854950" y="1670050"/>
          <p14:tracePt t="5714" x="7707313" y="1658938"/>
          <p14:tracePt t="5722" x="7581900" y="1649413"/>
          <p14:tracePt t="5730" x="7508875" y="1638300"/>
          <p14:tracePt t="5741" x="7434263" y="1638300"/>
          <p14:tracePt t="5746" x="7297738" y="1627188"/>
          <p14:tracePt t="5754" x="7224713" y="1617663"/>
          <p14:tracePt t="5762" x="7078663" y="1606550"/>
          <p14:tracePt t="5771" x="7015163" y="1597025"/>
          <p14:tracePt t="5778" x="6878638" y="1585913"/>
          <p14:tracePt t="5786" x="6805613" y="1585913"/>
          <p14:tracePt t="5795" x="6742113" y="1574800"/>
          <p14:tracePt t="5804" x="6605588" y="1574800"/>
          <p14:tracePt t="5811" x="6553200" y="1574800"/>
          <p14:tracePt t="5818" x="6489700" y="1574800"/>
          <p14:tracePt t="5826" x="6384925" y="1574800"/>
          <p14:tracePt t="5834" x="6332538" y="1574800"/>
          <p14:tracePt t="5842" x="6280150" y="1585913"/>
          <p14:tracePt t="5850" x="6227763" y="1585913"/>
          <p14:tracePt t="5858" x="6132513" y="1597025"/>
          <p14:tracePt t="5866" x="6080125" y="1606550"/>
          <p14:tracePt t="5874" x="6027738" y="1617663"/>
          <p14:tracePt t="5882" x="5975350" y="1627188"/>
          <p14:tracePt t="5890" x="5870575" y="1649413"/>
          <p14:tracePt t="5898" x="5807075" y="1658938"/>
          <p14:tracePt t="5908" x="5743575" y="1670050"/>
          <p14:tracePt t="5913" x="5681663" y="1679575"/>
          <p14:tracePt t="5922" x="5545138" y="1733550"/>
          <p14:tracePt t="5930" x="5470525" y="1754188"/>
          <p14:tracePt t="5939" x="5418138" y="1785938"/>
          <p14:tracePt t="5946" x="5303838" y="1847850"/>
          <p14:tracePt t="5956" x="5187950" y="1911350"/>
          <p14:tracePt t="5962" x="5135563" y="1943100"/>
          <p14:tracePt t="5981" x="4987925" y="2036763"/>
          <p14:tracePt t="5988" x="4903788" y="2090738"/>
          <p14:tracePt t="5996" x="4851400" y="2143125"/>
          <p14:tracePt t="6004" x="4810125" y="2184400"/>
          <p14:tracePt t="6012" x="4778375" y="2205038"/>
          <p14:tracePt t="6020" x="4767263" y="2227263"/>
          <p14:tracePt t="6028" x="4757738" y="2247900"/>
          <p14:tracePt t="6036" x="4746625" y="2279650"/>
          <p14:tracePt t="6044" x="4735513" y="2300288"/>
          <p14:tracePt t="6052" x="4725988" y="2332038"/>
          <p14:tracePt t="6061" x="4725988" y="2373313"/>
          <p14:tracePt t="6069" x="4725988" y="2425700"/>
          <p14:tracePt t="6076" x="4714875" y="2500313"/>
          <p14:tracePt t="6084" x="4714875" y="2552700"/>
          <p14:tracePt t="6093" x="4714875" y="2657475"/>
          <p14:tracePt t="6100" x="4714875" y="2719388"/>
          <p14:tracePt t="6108" x="4714875" y="2814638"/>
          <p14:tracePt t="6116" x="4725988" y="2887663"/>
          <p14:tracePt t="6124" x="4735513" y="2951163"/>
          <p14:tracePt t="6132" x="4778375" y="3046413"/>
          <p14:tracePt t="6140" x="4810125" y="3108325"/>
          <p14:tracePt t="6148" x="4851400" y="3160713"/>
          <p14:tracePt t="6156" x="4903788" y="3213100"/>
          <p14:tracePt t="6164" x="4967288" y="3265488"/>
          <p14:tracePt t="6172" x="5030788" y="3308350"/>
          <p14:tracePt t="6181" x="5103813" y="3360738"/>
          <p14:tracePt t="6188" x="5197475" y="3413125"/>
          <p14:tracePt t="6196" x="5303838" y="3465513"/>
          <p14:tracePt t="6204" x="5418138" y="3517900"/>
          <p14:tracePt t="6213" x="5554663" y="3570288"/>
          <p14:tracePt t="6220" x="5629275" y="3592513"/>
          <p14:tracePt t="6229" x="5786438" y="3654425"/>
          <p14:tracePt t="6236" x="5964238" y="3706813"/>
          <p14:tracePt t="6247" x="6153150" y="3749675"/>
          <p14:tracePt t="6252" x="6248400" y="3770313"/>
          <p14:tracePt t="6265" x="6437313" y="3811588"/>
          <p14:tracePt t="6270" x="6646863" y="3843338"/>
          <p14:tracePt t="6278" x="6846888" y="3865563"/>
          <p14:tracePt t="6286" x="6951663" y="3875088"/>
          <p14:tracePt t="6295" x="7161213" y="3895725"/>
          <p14:tracePt t="6302" x="7350125" y="3927475"/>
          <p14:tracePt t="6311" x="7540625" y="3938588"/>
          <p14:tracePt t="6318" x="7718425" y="3959225"/>
          <p14:tracePt t="6326" x="7886700" y="3970338"/>
          <p14:tracePt t="6334" x="8043863" y="3970338"/>
          <p14:tracePt t="6342" x="8191500" y="3970338"/>
          <p14:tracePt t="6350" x="8337550" y="3970338"/>
          <p14:tracePt t="6358" x="8485188" y="3970338"/>
          <p14:tracePt t="6366" x="8632825" y="3959225"/>
          <p14:tracePt t="6374" x="8778875" y="3948113"/>
          <p14:tracePt t="6382" x="8967788" y="3938588"/>
          <p14:tracePt t="6390" x="9094788" y="3917950"/>
          <p14:tracePt t="6398" x="9209088" y="3886200"/>
          <p14:tracePt t="6406" x="9324975" y="3854450"/>
          <p14:tracePt t="6414" x="9472613" y="3802063"/>
          <p14:tracePt t="6422" x="9566275" y="3770313"/>
          <p14:tracePt t="6430" x="9640888" y="3738563"/>
          <p14:tracePt t="6438" x="9723438" y="3717925"/>
          <p14:tracePt t="6447" x="9807575" y="3697288"/>
          <p14:tracePt t="6454" x="9850438" y="3675063"/>
          <p14:tracePt t="6463" x="9882188" y="3665538"/>
          <p14:tracePt t="6470" x="9902825" y="3654425"/>
          <p14:tracePt t="6479" x="9923463" y="3644900"/>
          <p14:tracePt t="6486" x="9944100" y="3633788"/>
          <p14:tracePt t="6498" x="9944100" y="3622675"/>
          <p14:tracePt t="6502" x="9944100" y="3613150"/>
          <p14:tracePt t="6512" x="9955213" y="3613150"/>
          <p14:tracePt t="6744" x="9955213" y="3602038"/>
          <p14:tracePt t="6747" x="0" y="0"/>
        </p14:tracePtLst>
        <p14:tracePtLst>
          <p14:tracePt t="9346" x="11477625" y="987425"/>
          <p14:tracePt t="9351" x="11477625" y="976313"/>
          <p14:tracePt t="9424" x="11477625" y="966788"/>
          <p14:tracePt t="9440" x="11468100" y="966788"/>
          <p14:tracePt t="9456" x="11445875" y="944563"/>
          <p14:tracePt t="9464" x="11436350" y="944563"/>
          <p14:tracePt t="9472" x="11414125" y="935038"/>
          <p14:tracePt t="9480" x="11383963" y="923925"/>
          <p14:tracePt t="9488" x="11341100" y="914400"/>
          <p14:tracePt t="9499" x="11309350" y="892175"/>
          <p14:tracePt t="9504" x="11268075" y="882650"/>
          <p14:tracePt t="9512" x="11204575" y="871538"/>
          <p14:tracePt t="9520" x="11172825" y="860425"/>
          <p14:tracePt t="9528" x="11110913" y="850900"/>
          <p14:tracePt t="9536" x="11058525" y="839788"/>
          <p14:tracePt t="9545" x="10995025" y="830263"/>
          <p14:tracePt t="9552" x="10963275" y="830263"/>
          <p14:tracePt t="9560" x="10931525" y="830263"/>
          <p14:tracePt t="9568" x="10910888" y="830263"/>
          <p14:tracePt t="9576" x="10890250" y="830263"/>
          <p14:tracePt t="9583" x="10869613" y="830263"/>
          <p14:tracePt t="9591" x="10858500" y="830263"/>
          <p14:tracePt t="9600" x="10837863" y="830263"/>
          <p14:tracePt t="9607" x="10826750" y="830263"/>
          <p14:tracePt t="9616" x="10806113" y="839788"/>
          <p14:tracePt t="9625" x="10785475" y="839788"/>
          <p14:tracePt t="9631" x="10733088" y="839788"/>
          <p14:tracePt t="9642" x="10721975" y="850900"/>
          <p14:tracePt t="9649" x="10679113" y="850900"/>
          <p14:tracePt t="9657" x="10648950" y="860425"/>
          <p14:tracePt t="9666" x="10606088" y="871538"/>
          <p14:tracePt t="9673" x="10574338" y="871538"/>
          <p14:tracePt t="9681" x="10542588" y="882650"/>
          <p14:tracePt t="9690" x="10533063" y="892175"/>
          <p14:tracePt t="9697" x="10512425" y="903288"/>
          <p14:tracePt t="9705" x="10501313" y="914400"/>
          <p14:tracePt t="9713" x="10480675" y="923925"/>
          <p14:tracePt t="9722" x="10469563" y="923925"/>
          <p14:tracePt t="9729" x="10460038" y="935038"/>
          <p14:tracePt t="9738" x="10448925" y="944563"/>
          <p14:tracePt t="9745" x="10437813" y="955675"/>
          <p14:tracePt t="9753" x="10428288" y="966788"/>
          <p14:tracePt t="9762" x="10417175" y="976313"/>
          <p14:tracePt t="9769" x="10406063" y="987425"/>
          <p14:tracePt t="9778" x="10396538" y="987425"/>
          <p14:tracePt t="9785" x="10396538" y="996950"/>
          <p14:tracePt t="9795" x="10385425" y="996950"/>
          <p14:tracePt t="9804" x="10375900" y="1019175"/>
          <p14:tracePt t="9810" x="10364788" y="1019175"/>
          <p14:tracePt t="9817" x="10353675" y="1039813"/>
          <p14:tracePt t="9825" x="10353675" y="1050925"/>
          <p14:tracePt t="9836" x="10344150" y="1060450"/>
          <p14:tracePt t="9842" x="10344150" y="1071563"/>
          <p14:tracePt t="9850" x="10333038" y="1081088"/>
          <p14:tracePt t="9858" x="10333038" y="1092200"/>
          <p14:tracePt t="9867" x="10333038" y="1103313"/>
          <p14:tracePt t="9873" x="10333038" y="1112838"/>
          <p14:tracePt t="9882" x="10333038" y="1123950"/>
          <p14:tracePt t="9890" x="10333038" y="1133475"/>
          <p14:tracePt t="9897" x="10344150" y="1144588"/>
          <p14:tracePt t="9908" x="10344150" y="1155700"/>
          <p14:tracePt t="9913" x="10353675" y="1165225"/>
          <p14:tracePt t="9925" x="10364788" y="1176338"/>
          <p14:tracePt t="9929" x="10375900" y="1187450"/>
          <p14:tracePt t="9940" x="10396538" y="1208088"/>
          <p14:tracePt t="9948" x="10406063" y="1217613"/>
          <p14:tracePt t="9961" x="10448925" y="1239838"/>
          <p14:tracePt t="9980" x="10533063" y="1281113"/>
          <p14:tracePt t="9987" x="10553700" y="1292225"/>
          <p14:tracePt t="9995" x="10617200" y="1312863"/>
          <p14:tracePt t="10004" x="10648950" y="1312863"/>
          <p14:tracePt t="10011" x="10679113" y="1323975"/>
          <p14:tracePt t="10020" x="10710863" y="1323975"/>
          <p14:tracePt t="10028" x="10742613" y="1333500"/>
          <p14:tracePt t="10036" x="10806113" y="1333500"/>
          <p14:tracePt t="10044" x="10837863" y="1344613"/>
          <p14:tracePt t="10051" x="10869613" y="1344613"/>
          <p14:tracePt t="10059" x="10899775" y="1344613"/>
          <p14:tracePt t="10068" x="10931525" y="1354138"/>
          <p14:tracePt t="10075" x="10963275" y="1354138"/>
          <p14:tracePt t="10083" x="11006138" y="1354138"/>
          <p14:tracePt t="10092" x="11068050" y="1354138"/>
          <p14:tracePt t="10099" x="11099800" y="1354138"/>
          <p14:tracePt t="10108" x="11142663" y="1354138"/>
          <p14:tracePt t="10116" x="11172825" y="1354138"/>
          <p14:tracePt t="10124" x="11204575" y="1354138"/>
          <p14:tracePt t="10132" x="11225213" y="1354138"/>
          <p14:tracePt t="10140" x="11256963" y="1344613"/>
          <p14:tracePt t="10148" x="11277600" y="1333500"/>
          <p14:tracePt t="10156" x="11309350" y="1323975"/>
          <p14:tracePt t="10163" x="11331575" y="1323975"/>
          <p14:tracePt t="10172" x="11361738" y="1312863"/>
          <p14:tracePt t="10180" x="11383963" y="1301750"/>
          <p14:tracePt t="10189" x="11404600" y="1301750"/>
          <p14:tracePt t="10195" x="11425238" y="1301750"/>
          <p14:tracePt t="10206" x="11445875" y="1292225"/>
          <p14:tracePt t="10211" x="11477625" y="1281113"/>
          <p14:tracePt t="10221" x="11498263" y="1281113"/>
          <p14:tracePt t="10230" x="11509375" y="1281113"/>
          <p14:tracePt t="10237" x="11520488" y="1270000"/>
          <p14:tracePt t="10246" x="11530013" y="1270000"/>
          <p14:tracePt t="10254" x="11541125" y="1270000"/>
          <p14:tracePt t="10261" x="11550650" y="1260475"/>
          <p14:tracePt t="10270" x="11561763" y="1260475"/>
          <p14:tracePt t="10278" x="11572875" y="1249363"/>
          <p14:tracePt t="10286" x="11582400" y="1239838"/>
          <p14:tracePt t="10295" x="11593513" y="1228725"/>
          <p14:tracePt t="10301" x="11604625" y="1217613"/>
          <p14:tracePt t="10309" x="11614150" y="1208088"/>
          <p14:tracePt t="10318" x="11625263" y="1187450"/>
          <p14:tracePt t="10326" x="11634788" y="1176338"/>
          <p14:tracePt t="10334" x="11645900" y="1165225"/>
          <p14:tracePt t="10341" x="11657013" y="1155700"/>
          <p14:tracePt t="10349" x="11666538" y="1133475"/>
          <p14:tracePt t="10358" x="11666538" y="1123950"/>
          <p14:tracePt t="10365" x="11666538" y="1112838"/>
          <p14:tracePt t="10381" x="11677650" y="1103313"/>
          <p14:tracePt t="10390" x="11677650" y="1092200"/>
          <p14:tracePt t="10397" x="11677650" y="1071563"/>
          <p14:tracePt t="10406" x="11677650" y="1060450"/>
          <p14:tracePt t="10414" x="11677650" y="1050925"/>
          <p14:tracePt t="10430" x="11677650" y="1028700"/>
          <p14:tracePt t="10438" x="11677650" y="1019175"/>
          <p14:tracePt t="10447" x="11666538" y="1008063"/>
          <p14:tracePt t="10453" x="11657013" y="996950"/>
          <p14:tracePt t="10462" x="11634788" y="966788"/>
          <p14:tracePt t="10470" x="11625263" y="955675"/>
          <p14:tracePt t="10480" x="11614150" y="944563"/>
          <p14:tracePt t="10487" x="11604625" y="935038"/>
          <p14:tracePt t="10504" x="11604625" y="923925"/>
          <p14:tracePt t="10512" x="11593513" y="914400"/>
          <p14:tracePt t="10520" x="11582400" y="914400"/>
          <p14:tracePt t="10528" x="11582400" y="903288"/>
          <p14:tracePt t="10535" x="11572875" y="903288"/>
          <p14:tracePt t="10545" x="11561763" y="892175"/>
          <p14:tracePt t="10560" x="11550650" y="892175"/>
          <p14:tracePt t="10568" x="11541125" y="882650"/>
          <p14:tracePt t="10576" x="11530013" y="882650"/>
          <p14:tracePt t="10584" x="11520488" y="871538"/>
          <p14:tracePt t="10592" x="11498263" y="871538"/>
          <p14:tracePt t="10600" x="11477625" y="860425"/>
          <p14:tracePt t="10608" x="11436350" y="850900"/>
          <p14:tracePt t="10616" x="11414125" y="850900"/>
          <p14:tracePt t="10625" x="11393488" y="850900"/>
          <p14:tracePt t="10632" x="11383963" y="850900"/>
          <p14:tracePt t="10640" x="11341100" y="839788"/>
          <p14:tracePt t="10648" x="11320463" y="839788"/>
          <p14:tracePt t="10656" x="11299825" y="839788"/>
          <p14:tracePt t="10664" x="11277600" y="839788"/>
          <p14:tracePt t="10672" x="11225213" y="839788"/>
          <p14:tracePt t="10680" x="11204575" y="839788"/>
          <p14:tracePt t="10688" x="11172825" y="839788"/>
          <p14:tracePt t="10695" x="11152188" y="839788"/>
          <p14:tracePt t="10704" x="11131550" y="839788"/>
          <p14:tracePt t="10713" x="11099800" y="839788"/>
          <p14:tracePt t="10720" x="11047413" y="839788"/>
          <p14:tracePt t="10730" x="11015663" y="839788"/>
          <p14:tracePt t="10736" x="10983913" y="839788"/>
          <p14:tracePt t="10746" x="10952163" y="839788"/>
          <p14:tracePt t="10752" x="10910888" y="850900"/>
          <p14:tracePt t="10760" x="10879138" y="850900"/>
          <p14:tracePt t="10770" x="10847388" y="850900"/>
          <p14:tracePt t="10776" x="10785475" y="860425"/>
          <p14:tracePt t="10786" x="10753725" y="860425"/>
          <p14:tracePt t="10792" x="10721975" y="860425"/>
          <p14:tracePt t="10802" x="10701338" y="871538"/>
          <p14:tracePt t="10812" x="10679113" y="882650"/>
          <p14:tracePt t="10818" x="10658475" y="882650"/>
          <p14:tracePt t="10825" x="10648950" y="892175"/>
          <p14:tracePt t="10834" x="10626725" y="903288"/>
          <p14:tracePt t="10843" x="10617200" y="914400"/>
          <p14:tracePt t="10858" x="10596563" y="923925"/>
          <p14:tracePt t="10866" x="10564813" y="944563"/>
          <p14:tracePt t="10874" x="10553700" y="955675"/>
          <p14:tracePt t="10882" x="10533063" y="966788"/>
          <p14:tracePt t="10891" x="10512425" y="976313"/>
          <p14:tracePt t="10898" x="10501313" y="996950"/>
          <p14:tracePt t="10906" x="10480675" y="1008063"/>
          <p14:tracePt t="10914" x="10469563" y="1019175"/>
          <p14:tracePt t="10922" x="10460038" y="1028700"/>
          <p14:tracePt t="10931" x="10437813" y="1050925"/>
          <p14:tracePt t="10938" x="10428288" y="1060450"/>
          <p14:tracePt t="10946" x="10428288" y="1071563"/>
          <p14:tracePt t="10966" x="10417175" y="1103313"/>
          <p14:tracePt t="10970" x="10406063" y="1112838"/>
          <p14:tracePt t="10979" x="10406063" y="1123950"/>
          <p14:tracePt t="10986" x="10406063" y="1144588"/>
          <p14:tracePt t="10998" x="10406063" y="1155700"/>
          <p14:tracePt t="11002" x="10406063" y="1176338"/>
          <p14:tracePt t="11014" x="10417175" y="1187450"/>
          <p14:tracePt t="11018" x="10428288" y="1208088"/>
          <p14:tracePt t="11026" x="10437813" y="1217613"/>
          <p14:tracePt t="11034" x="10448925" y="1228725"/>
          <p14:tracePt t="11044" x="10469563" y="1249363"/>
          <p14:tracePt t="11052" x="10521950" y="1270000"/>
          <p14:tracePt t="11058" x="10564813" y="1292225"/>
          <p14:tracePt t="11068" x="10617200" y="1312863"/>
          <p14:tracePt t="11075" x="10669588" y="1333500"/>
          <p14:tracePt t="11084" x="10733088" y="1344613"/>
          <p14:tracePt t="11092" x="10815638" y="1354138"/>
          <p14:tracePt t="11100" x="10899775" y="1365250"/>
          <p14:tracePt t="11108" x="10983913" y="1376363"/>
          <p14:tracePt t="11116" x="11068050" y="1376363"/>
          <p14:tracePt t="11125" x="11152188" y="1385888"/>
          <p14:tracePt t="11132" x="11183938" y="1385888"/>
          <p14:tracePt t="11140" x="11247438" y="1385888"/>
          <p14:tracePt t="11148" x="11299825" y="1385888"/>
          <p14:tracePt t="11156" x="11320463" y="1385888"/>
          <p14:tracePt t="11164" x="11331575" y="1385888"/>
          <p14:tracePt t="11248" x="11341100" y="1385888"/>
          <p14:tracePt t="11263" x="11341100" y="1376363"/>
          <p14:tracePt t="11314" x="11341100" y="1365250"/>
          <p14:tracePt t="11324" x="11341100" y="1354138"/>
          <p14:tracePt t="11333" x="0" y="0"/>
        </p14:tracePtLst>
        <p14:tracePtLst>
          <p14:tracePt t="12043" x="9409113" y="482600"/>
          <p14:tracePt t="12045" x="9409113" y="473075"/>
          <p14:tracePt t="12072" x="9409113" y="461963"/>
          <p14:tracePt t="12090" x="9409113" y="450850"/>
          <p14:tracePt t="12100" x="9398000" y="450850"/>
          <p14:tracePt t="12106" x="9398000" y="441325"/>
          <p14:tracePt t="12117" x="9388475" y="420688"/>
          <p14:tracePt t="12122" x="9377363" y="409575"/>
          <p14:tracePt t="12136" x="9367838" y="398463"/>
          <p14:tracePt t="12139" x="9345613" y="388938"/>
          <p14:tracePt t="12148" x="9336088" y="377825"/>
          <p14:tracePt t="12154" x="9324975" y="368300"/>
          <p14:tracePt t="12167" x="9313863" y="368300"/>
          <p14:tracePt t="12170" x="9304338" y="357188"/>
          <p14:tracePt t="12180" x="9293225" y="346075"/>
          <p14:tracePt t="12186" x="9283700" y="346075"/>
          <p14:tracePt t="12197" x="9272588" y="336550"/>
          <p14:tracePt t="12204" x="9251950" y="336550"/>
          <p14:tracePt t="12214" x="9231313" y="325438"/>
          <p14:tracePt t="12220" x="9209088" y="325438"/>
          <p14:tracePt t="12229" x="9188450" y="325438"/>
          <p14:tracePt t="12236" x="9136063" y="314325"/>
          <p14:tracePt t="12247" x="9094788" y="304800"/>
          <p14:tracePt t="12252" x="9042400" y="293688"/>
          <p14:tracePt t="12260" x="8988425" y="284163"/>
          <p14:tracePt t="12268" x="8936038" y="284163"/>
          <p14:tracePt t="12277" x="8874125" y="273050"/>
          <p14:tracePt t="12284" x="8810625" y="261938"/>
          <p14:tracePt t="12292" x="8737600" y="261938"/>
          <p14:tracePt t="12300" x="8705850" y="252413"/>
          <p14:tracePt t="12310" x="8632825" y="252413"/>
          <p14:tracePt t="12316" x="8578850" y="241300"/>
          <p14:tracePt t="12324" x="8558213" y="241300"/>
          <p14:tracePt t="12335" x="8526463" y="241300"/>
          <p14:tracePt t="12340" x="8496300" y="241300"/>
          <p14:tracePt t="12350" x="8474075" y="241300"/>
          <p14:tracePt t="12356" x="8464550" y="241300"/>
          <p14:tracePt t="12369" x="8442325" y="241300"/>
          <p14:tracePt t="12372" x="8421688" y="241300"/>
          <p14:tracePt t="12382" x="8389938" y="241300"/>
          <p14:tracePt t="12388" x="8348663" y="241300"/>
          <p14:tracePt t="12400" x="8316913" y="252413"/>
          <p14:tracePt t="12404" x="8296275" y="252413"/>
          <p14:tracePt t="12414" x="8243888" y="252413"/>
          <p14:tracePt t="12420" x="8191500" y="261938"/>
          <p14:tracePt t="12432" x="8139113" y="273050"/>
          <p14:tracePt t="12436" x="8086725" y="284163"/>
          <p14:tracePt t="12446" x="8023225" y="293688"/>
          <p14:tracePt t="12454" x="7991475" y="304800"/>
          <p14:tracePt t="12460" x="7918450" y="314325"/>
          <p14:tracePt t="12470" x="7854950" y="336550"/>
          <p14:tracePt t="12479" x="7791450" y="357188"/>
          <p14:tracePt t="12486" x="7770813" y="357188"/>
          <p14:tracePt t="12496" x="7718425" y="377825"/>
          <p14:tracePt t="12502" x="7697788" y="388938"/>
          <p14:tracePt t="12510" x="7666038" y="398463"/>
          <p14:tracePt t="12518" x="7645400" y="420688"/>
          <p14:tracePt t="12526" x="7623175" y="430213"/>
          <p14:tracePt t="12537" x="7602538" y="450850"/>
          <p14:tracePt t="12542" x="7593013" y="461963"/>
          <p14:tracePt t="12550" x="7561263" y="482600"/>
          <p14:tracePt t="12558" x="7550150" y="493713"/>
          <p14:tracePt t="12571" x="7518400" y="514350"/>
          <p14:tracePt t="12575" x="7497763" y="525463"/>
          <p14:tracePt t="12582" x="7466013" y="546100"/>
          <p14:tracePt t="12590" x="7445375" y="566738"/>
          <p14:tracePt t="12602" x="7434263" y="577850"/>
          <p14:tracePt t="12606" x="7404100" y="619125"/>
          <p14:tracePt t="12617" x="7392988" y="641350"/>
          <p14:tracePt t="12622" x="7372350" y="682625"/>
          <p14:tracePt t="12635" x="7361238" y="703263"/>
          <p14:tracePt t="12638" x="7361238" y="723900"/>
          <p14:tracePt t="12648" x="7350125" y="777875"/>
          <p14:tracePt t="12654" x="7350125" y="798513"/>
          <p14:tracePt t="12665" x="7340600" y="830263"/>
          <p14:tracePt t="12670" x="7340600" y="871538"/>
          <p14:tracePt t="12682" x="7340600" y="882650"/>
          <p14:tracePt t="12686" x="7340600" y="903288"/>
          <p14:tracePt t="12696" x="7340600" y="923925"/>
          <p14:tracePt t="12702" x="7350125" y="944563"/>
          <p14:tracePt t="12710" x="7361238" y="966788"/>
          <p14:tracePt t="12718" x="7361238" y="987425"/>
          <p14:tracePt t="12726" x="7381875" y="1019175"/>
          <p14:tracePt t="12734" x="7392988" y="1028700"/>
          <p14:tracePt t="12745" x="7413625" y="1050925"/>
          <p14:tracePt t="12752" x="7424738" y="1071563"/>
          <p14:tracePt t="12760" x="7445375" y="1092200"/>
          <p14:tracePt t="12767" x="7497763" y="1144588"/>
          <p14:tracePt t="12777" x="7518400" y="1176338"/>
          <p14:tracePt t="12784" x="7561263" y="1208088"/>
          <p14:tracePt t="12792" x="7602538" y="1239838"/>
          <p14:tracePt t="12804" x="7645400" y="1270000"/>
          <p14:tracePt t="12808" x="7750175" y="1323975"/>
          <p14:tracePt t="12816" x="7834313" y="1365250"/>
          <p14:tracePt t="12824" x="7886700" y="1385888"/>
          <p14:tracePt t="12835" x="7980363" y="1417638"/>
          <p14:tracePt t="12840" x="8032750" y="1428750"/>
          <p14:tracePt t="12848" x="8139113" y="1460500"/>
          <p14:tracePt t="12856" x="8243888" y="1470025"/>
          <p14:tracePt t="12868" x="8296275" y="1481138"/>
          <p14:tracePt t="12872" x="8389938" y="1481138"/>
          <p14:tracePt t="12883" x="8442325" y="1490663"/>
          <p14:tracePt t="12888" x="8537575" y="1490663"/>
          <p14:tracePt t="12898" x="8578850" y="1490663"/>
          <p14:tracePt t="12904" x="8621713" y="1490663"/>
          <p14:tracePt t="12913" x="8715375" y="1481138"/>
          <p14:tracePt t="12920" x="8769350" y="1481138"/>
          <p14:tracePt t="12930" x="8863013" y="1470025"/>
          <p14:tracePt t="12936" x="8915400" y="1460500"/>
          <p14:tracePt t="12946" x="8967788" y="1460500"/>
          <p14:tracePt t="12952" x="9083675" y="1438275"/>
          <p14:tracePt t="12963" x="9147175" y="1428750"/>
          <p14:tracePt t="12968" x="9272588" y="1406525"/>
          <p14:tracePt t="12975" x="9336088" y="1406525"/>
          <p14:tracePt t="12984" x="9388475" y="1397000"/>
          <p14:tracePt t="12992" x="9482138" y="1376363"/>
          <p14:tracePt t="13000" x="9525000" y="1354138"/>
          <p14:tracePt t="13008" x="9577388" y="1333500"/>
          <p14:tracePt t="13018" x="9629775" y="1281113"/>
          <p14:tracePt t="13024" x="9650413" y="1228725"/>
          <p14:tracePt t="13034" x="9661525" y="1187450"/>
          <p14:tracePt t="13040" x="9671050" y="1133475"/>
          <p14:tracePt t="13050" x="9671050" y="1081088"/>
          <p14:tracePt t="13058" x="9671050" y="1028700"/>
          <p14:tracePt t="13066" x="9671050" y="976313"/>
          <p14:tracePt t="13073" x="9671050" y="923925"/>
          <p14:tracePt t="13083" x="9671050" y="882650"/>
          <p14:tracePt t="13090" x="9671050" y="860425"/>
          <p14:tracePt t="13099" x="9671050" y="830263"/>
          <p14:tracePt t="13105" x="9671050" y="808038"/>
          <p14:tracePt t="13115" x="9671050" y="787400"/>
          <p14:tracePt t="13121" x="9661525" y="755650"/>
          <p14:tracePt t="13130" x="9650413" y="723900"/>
          <p14:tracePt t="13137" x="9629775" y="693738"/>
          <p14:tracePt t="13146" x="9618663" y="671513"/>
          <p14:tracePt t="13153" x="9598025" y="641350"/>
          <p14:tracePt t="13173" x="9556750" y="557213"/>
          <p14:tracePt t="13179" x="9525000" y="514350"/>
          <p14:tracePt t="13186" x="9504363" y="482600"/>
          <p14:tracePt t="13197" x="9472613" y="450850"/>
          <p14:tracePt t="13202" x="9440863" y="420688"/>
          <p14:tracePt t="13210" x="9429750" y="398463"/>
          <p14:tracePt t="13218" x="9409113" y="388938"/>
          <p14:tracePt t="13229" x="9398000" y="377825"/>
          <p14:tracePt t="13233" x="9398000" y="368300"/>
          <p14:tracePt t="13241" x="9388475" y="368300"/>
          <p14:tracePt t="13250" x="9388475" y="357188"/>
          <p14:tracePt t="13260" x="9377363" y="357188"/>
          <p14:tracePt t="13266" x="9377363" y="346075"/>
          <p14:tracePt t="13273" x="9367838" y="336550"/>
          <p14:tracePt t="13281" x="9345613" y="325438"/>
          <p14:tracePt t="13306" x="9283700" y="293688"/>
          <p14:tracePt t="13334" x="9261475" y="284163"/>
          <p14:tracePt t="13339" x="9147175" y="231775"/>
          <p14:tracePt t="13347" x="8936038" y="157163"/>
          <p14:tracePt t="13355" x="8894763" y="147638"/>
          <p14:tracePt t="13363" x="8821738" y="125413"/>
          <p14:tracePt t="13371" x="8778875" y="115888"/>
          <p14:tracePt t="13379" x="8705850" y="104775"/>
          <p14:tracePt t="13387" x="8674100" y="104775"/>
          <p14:tracePt t="13398" x="8621713" y="95250"/>
          <p14:tracePt t="13403" x="8601075" y="84138"/>
          <p14:tracePt t="13412" x="8558213" y="84138"/>
          <p14:tracePt t="13419" x="8548688" y="84138"/>
          <p14:tracePt t="13433" x="8505825" y="84138"/>
          <p14:tracePt t="13436" x="8496300" y="84138"/>
          <p14:tracePt t="13447" x="8474075" y="84138"/>
          <p14:tracePt t="13451" x="8442325" y="73025"/>
          <p14:tracePt t="13462" x="8421688" y="73025"/>
          <p14:tracePt t="13467" x="8380413" y="73025"/>
          <p14:tracePt t="13476" x="8348663" y="73025"/>
          <p14:tracePt t="13483" x="8316913" y="73025"/>
          <p14:tracePt t="13494" x="8253413" y="84138"/>
          <p14:tracePt t="13499" x="8223250" y="95250"/>
          <p14:tracePt t="13508" x="8180388" y="104775"/>
          <p14:tracePt t="13516" x="8107363" y="125413"/>
          <p14:tracePt t="13526" x="8064500" y="147638"/>
          <p14:tracePt t="13532" x="8023225" y="157163"/>
          <p14:tracePt t="13539" x="7980363" y="177800"/>
          <p14:tracePt t="13548" x="7886700" y="209550"/>
          <p14:tracePt t="13557" x="7843838" y="231775"/>
          <p14:tracePt t="13564" x="7791450" y="241300"/>
          <p14:tracePt t="13572" x="7750175" y="261938"/>
          <p14:tracePt t="13579" x="7666038" y="293688"/>
          <p14:tracePt t="13588" x="7623175" y="304800"/>
          <p14:tracePt t="13598" x="7593013" y="314325"/>
          <p14:tracePt t="13603" x="7550150" y="325438"/>
          <p14:tracePt t="13613" x="7518400" y="336550"/>
          <p14:tracePt t="13620" x="7466013" y="357188"/>
          <p14:tracePt t="13630" x="7445375" y="368300"/>
          <p14:tracePt t="13638" x="7434263" y="388938"/>
          <p14:tracePt t="13646" x="7413625" y="398463"/>
          <p14:tracePt t="13653" x="7392988" y="420688"/>
          <p14:tracePt t="13663" x="7372350" y="441325"/>
          <p14:tracePt t="13669" x="7350125" y="473075"/>
          <p14:tracePt t="13679" x="7297738" y="534988"/>
          <p14:tracePt t="13685" x="7277100" y="577850"/>
          <p14:tracePt t="13695" x="7245350" y="641350"/>
          <p14:tracePt t="13701" x="7235825" y="671513"/>
          <p14:tracePt t="13709" x="7204075" y="735013"/>
          <p14:tracePt t="13717" x="7192963" y="787400"/>
          <p14:tracePt t="13726" x="7183438" y="819150"/>
          <p14:tracePt t="13733" x="7172325" y="860425"/>
          <p14:tracePt t="13741" x="7172325" y="882650"/>
          <p14:tracePt t="13750" x="7172325" y="903288"/>
          <p14:tracePt t="13757" x="7172325" y="914400"/>
          <p14:tracePt t="13765" x="7172325" y="935038"/>
          <p14:tracePt t="13776" x="7172325" y="944563"/>
          <p14:tracePt t="13781" x="7192963" y="966788"/>
          <p14:tracePt t="13791" x="7204075" y="966788"/>
          <p14:tracePt t="13798" x="7213600" y="976313"/>
          <p14:tracePt t="13807" x="7256463" y="996950"/>
          <p14:tracePt t="13813" x="7277100" y="1019175"/>
          <p14:tracePt t="13823" x="7350125" y="1050925"/>
          <p14:tracePt t="13829" x="7392988" y="1071563"/>
          <p14:tracePt t="13837" x="7477125" y="1092200"/>
          <p14:tracePt t="13846" x="7550150" y="1123950"/>
          <p14:tracePt t="13854" x="7634288" y="1144588"/>
          <p14:tracePt t="13862" x="7729538" y="1176338"/>
          <p14:tracePt t="13869" x="7823200" y="1196975"/>
          <p14:tracePt t="13878" x="7875588" y="1208088"/>
          <p14:tracePt t="13888" x="7980363" y="1239838"/>
          <p14:tracePt t="13894" x="8086725" y="1260475"/>
          <p14:tracePt t="13904" x="8191500" y="1281113"/>
          <p14:tracePt t="13913" x="8243888" y="1292225"/>
          <p14:tracePt t="13920" x="8359775" y="1312863"/>
          <p14:tracePt t="13931" x="8421688" y="1323975"/>
          <p14:tracePt t="13936" x="8526463" y="1344613"/>
          <p14:tracePt t="13947" x="8642350" y="1354138"/>
          <p14:tracePt t="13952" x="8694738" y="1354138"/>
          <p14:tracePt t="13962" x="8799513" y="1354138"/>
          <p14:tracePt t="13968" x="8851900" y="1354138"/>
          <p14:tracePt t="13981" x="8947150" y="1354138"/>
          <p14:tracePt t="13984" x="8988425" y="1354138"/>
          <p14:tracePt t="13992" x="9072563" y="1333500"/>
          <p14:tracePt t="14000" x="9083675" y="1323975"/>
          <p14:tracePt t="14008" x="9104313" y="1301750"/>
          <p14:tracePt t="14016" x="9115425" y="1292225"/>
          <p14:tracePt t="14026" x="9115425" y="1281113"/>
          <p14:tracePt t="14032" x="9115425" y="1270000"/>
          <p14:tracePt t="14104" x="0" y="0"/>
        </p14:tracePtLst>
        <p14:tracePtLst>
          <p14:tracePt t="21067" x="9859963" y="1574800"/>
          <p14:tracePt t="21256" x="9850438" y="1565275"/>
          <p14:tracePt t="21264" x="9839325" y="1565275"/>
          <p14:tracePt t="21272" x="9829800" y="1565275"/>
          <p14:tracePt t="21280" x="9818688" y="1565275"/>
          <p14:tracePt t="21288" x="9807575" y="1565275"/>
          <p14:tracePt t="21297" x="9786938" y="1554163"/>
          <p14:tracePt t="21321" x="9777413" y="1554163"/>
          <p14:tracePt t="21325" x="9745663" y="1554163"/>
          <p14:tracePt t="21330" x="9734550" y="1554163"/>
          <p14:tracePt t="21336" x="9713913" y="1554163"/>
          <p14:tracePt t="21344" x="9693275" y="1543050"/>
          <p14:tracePt t="21352" x="9671050" y="1543050"/>
          <p14:tracePt t="21360" x="9650413" y="1543050"/>
          <p14:tracePt t="21367" x="9629775" y="1543050"/>
          <p14:tracePt t="21376" x="9598025" y="1533525"/>
          <p14:tracePt t="21389" x="9586913" y="1533525"/>
          <p14:tracePt t="21394" x="9566275" y="1533525"/>
          <p14:tracePt t="21400" x="9545638" y="1533525"/>
          <p14:tracePt t="21414" x="9525000" y="1533525"/>
          <p14:tracePt t="21417" x="9513888" y="1533525"/>
          <p14:tracePt t="21426" x="9493250" y="1533525"/>
          <p14:tracePt t="21432" x="9461500" y="1533525"/>
          <p14:tracePt t="21447" x="9440863" y="1533525"/>
          <p14:tracePt t="21450" x="9420225" y="1533525"/>
          <p14:tracePt t="21458" x="9388475" y="1533525"/>
          <p14:tracePt t="21466" x="9356725" y="1533525"/>
          <p14:tracePt t="21476" x="9313863" y="1533525"/>
          <p14:tracePt t="21482" x="9293225" y="1533525"/>
          <p14:tracePt t="21490" x="9272588" y="1533525"/>
          <p14:tracePt t="21498" x="9231313" y="1533525"/>
          <p14:tracePt t="21507" x="9199563" y="1533525"/>
          <p14:tracePt t="21514" x="9177338" y="1533525"/>
          <p14:tracePt t="21521" x="9147175" y="1533525"/>
          <p14:tracePt t="21529" x="9124950" y="1533525"/>
          <p14:tracePt t="21537" x="9104313" y="1533525"/>
          <p14:tracePt t="21546" x="9083675" y="1533525"/>
          <p14:tracePt t="21554" x="9063038" y="1533525"/>
          <p14:tracePt t="21562" x="9031288" y="1533525"/>
          <p14:tracePt t="21570" x="9010650" y="1543050"/>
          <p14:tracePt t="21578" x="8988425" y="1543050"/>
          <p14:tracePt t="21586" x="8978900" y="1543050"/>
          <p14:tracePt t="21594" x="8947150" y="1554163"/>
          <p14:tracePt t="21602" x="8936038" y="1554163"/>
          <p14:tracePt t="21610" x="8915400" y="1565275"/>
          <p14:tracePt t="21618" x="8905875" y="1565275"/>
          <p14:tracePt t="21626" x="8883650" y="1565275"/>
          <p14:tracePt t="21634" x="8863013" y="1574800"/>
          <p14:tracePt t="21642" x="8851900" y="1574800"/>
          <p14:tracePt t="21650" x="8831263" y="1585913"/>
          <p14:tracePt t="21658" x="8810625" y="1597025"/>
          <p14:tracePt t="21666" x="8799513" y="1597025"/>
          <p14:tracePt t="21674" x="8789988" y="1597025"/>
          <p14:tracePt t="21684" x="8789988" y="1606550"/>
          <p14:tracePt t="21690" x="8769350" y="1617663"/>
          <p14:tracePt t="21700" x="8758238" y="1617663"/>
          <p14:tracePt t="21709" x="8758238" y="1627188"/>
          <p14:tracePt t="21716" x="8747125" y="1627188"/>
          <p14:tracePt t="21724" x="8747125" y="1638300"/>
          <p14:tracePt t="21731" x="8737600" y="1649413"/>
          <p14:tracePt t="21740" x="8726488" y="1649413"/>
          <p14:tracePt t="21748" x="8715375" y="1670050"/>
          <p14:tracePt t="21756" x="8715375" y="1679575"/>
          <p14:tracePt t="21764" x="8705850" y="1701800"/>
          <p14:tracePt t="21772" x="8705850" y="1722438"/>
          <p14:tracePt t="21780" x="8694738" y="1733550"/>
          <p14:tracePt t="21788" x="8694738" y="1763713"/>
          <p14:tracePt t="21796" x="8694738" y="1774825"/>
          <p14:tracePt t="21804" x="8694738" y="1785938"/>
          <p14:tracePt t="21812" x="8694738" y="1806575"/>
          <p14:tracePt t="21820" x="8694738" y="1817688"/>
          <p14:tracePt t="21828" x="8694738" y="1827213"/>
          <p14:tracePt t="21835" x="8694738" y="1847850"/>
          <p14:tracePt t="21844" x="8705850" y="1858963"/>
          <p14:tracePt t="21852" x="8715375" y="1870075"/>
          <p14:tracePt t="21860" x="8715375" y="1879600"/>
          <p14:tracePt t="21868" x="8726488" y="1890713"/>
          <p14:tracePt t="21876" x="8737600" y="1900238"/>
          <p14:tracePt t="21884" x="8747125" y="1911350"/>
          <p14:tracePt t="21892" x="8747125" y="1922463"/>
          <p14:tracePt t="21900" x="8758238" y="1931988"/>
          <p14:tracePt t="21908" x="8789988" y="1954213"/>
          <p14:tracePt t="21916" x="8799513" y="1963738"/>
          <p14:tracePt t="21924" x="8810625" y="1963738"/>
          <p14:tracePt t="21931" x="8821738" y="1974850"/>
          <p14:tracePt t="21940" x="8842375" y="1984375"/>
          <p14:tracePt t="21948" x="8883650" y="2006600"/>
          <p14:tracePt t="21956" x="8915400" y="2016125"/>
          <p14:tracePt t="21963" x="8947150" y="2027238"/>
          <p14:tracePt t="21976" x="8967788" y="2036763"/>
          <p14:tracePt t="21979" x="9010650" y="2047875"/>
          <p14:tracePt t="21989" x="9042400" y="2047875"/>
          <p14:tracePt t="21997" x="9072563" y="2058988"/>
          <p14:tracePt t="22008" x="9104313" y="2058988"/>
          <p14:tracePt t="22013" x="9167813" y="2068513"/>
          <p14:tracePt t="22021" x="9199563" y="2068513"/>
          <p14:tracePt t="22029" x="9220200" y="2079625"/>
          <p14:tracePt t="22040" x="9240838" y="2079625"/>
          <p14:tracePt t="22046" x="9261475" y="2079625"/>
          <p14:tracePt t="22053" x="9272588" y="2079625"/>
          <p14:tracePt t="22062" x="9283700" y="2079625"/>
          <p14:tracePt t="22070" x="9293225" y="2079625"/>
          <p14:tracePt t="22078" x="9313863" y="2090738"/>
          <p14:tracePt t="22086" x="9336088" y="2090738"/>
          <p14:tracePt t="22093" x="9377363" y="2090738"/>
          <p14:tracePt t="22103" x="9409113" y="2090738"/>
          <p14:tracePt t="22110" x="9461500" y="2090738"/>
          <p14:tracePt t="22117" x="9534525" y="2079625"/>
          <p14:tracePt t="22126" x="9566275" y="2068513"/>
          <p14:tracePt t="22134" x="9650413" y="2036763"/>
          <p14:tracePt t="22142" x="9682163" y="2016125"/>
          <p14:tracePt t="22150" x="9745663" y="1974850"/>
          <p14:tracePt t="22157" x="9766300" y="1963738"/>
          <p14:tracePt t="22166" x="9807575" y="1922463"/>
          <p14:tracePt t="22174" x="9818688" y="1900238"/>
          <p14:tracePt t="22182" x="9829800" y="1870075"/>
          <p14:tracePt t="22190" x="9839325" y="1847850"/>
          <p14:tracePt t="22198" x="9839325" y="1827213"/>
          <p14:tracePt t="22206" x="9850438" y="1795463"/>
          <p14:tracePt t="22214" x="9850438" y="1774825"/>
          <p14:tracePt t="22222" x="9850438" y="1733550"/>
          <p14:tracePt t="22230" x="9850438" y="1711325"/>
          <p14:tracePt t="22242" x="9850438" y="1690688"/>
          <p14:tracePt t="22246" x="9850438" y="1658938"/>
          <p14:tracePt t="22255" x="9850438" y="1638300"/>
          <p14:tracePt t="22264" x="9839325" y="1627188"/>
          <p14:tracePt t="22273" x="9829800" y="1606550"/>
          <p14:tracePt t="22280" x="9829800" y="1597025"/>
          <p14:tracePt t="22288" x="9818688" y="1597025"/>
          <p14:tracePt t="22296" x="9818688" y="1585913"/>
          <p14:tracePt t="22305" x="9798050" y="1565275"/>
          <p14:tracePt t="22313" x="9786938" y="1554163"/>
          <p14:tracePt t="22319" x="9777413" y="1543050"/>
          <p14:tracePt t="22328" x="9766300" y="1543050"/>
          <p14:tracePt t="22336" x="9745663" y="1533525"/>
          <p14:tracePt t="22344" x="9734550" y="1533525"/>
          <p14:tracePt t="22351" x="9723438" y="1533525"/>
          <p14:tracePt t="22360" x="9702800" y="1522413"/>
          <p14:tracePt t="22368" x="9693275" y="1522413"/>
          <p14:tracePt t="22376" x="9650413" y="1512888"/>
          <p14:tracePt t="22384" x="9629775" y="1512888"/>
          <p14:tracePt t="22392" x="9598025" y="1512888"/>
          <p14:tracePt t="22399" x="9577388" y="1501775"/>
          <p14:tracePt t="22408" x="9545638" y="1501775"/>
          <p14:tracePt t="22416" x="9513888" y="1501775"/>
          <p14:tracePt t="22423" x="9440863" y="1490663"/>
          <p14:tracePt t="22431" x="9398000" y="1490663"/>
          <p14:tracePt t="22439" x="9356725" y="1481138"/>
          <p14:tracePt t="22448" x="9313863" y="1481138"/>
          <p14:tracePt t="22457" x="9272588" y="1481138"/>
          <p14:tracePt t="22464" x="9231313" y="1481138"/>
          <p14:tracePt t="22474" x="9188450" y="1490663"/>
          <p14:tracePt t="22480" x="9156700" y="1501775"/>
          <p14:tracePt t="22489" x="9115425" y="1512888"/>
          <p14:tracePt t="22495" x="9063038" y="1543050"/>
          <p14:tracePt t="22507" x="9051925" y="1554163"/>
          <p14:tracePt t="22513" x="9031288" y="1565275"/>
          <p14:tracePt t="22520" x="9010650" y="1574800"/>
          <p14:tracePt t="22528" x="8999538" y="1585913"/>
          <p14:tracePt t="22538" x="8988425" y="1597025"/>
          <p14:tracePt t="22546" x="8978900" y="1606550"/>
          <p14:tracePt t="22552" x="8967788" y="1617663"/>
          <p14:tracePt t="22563" x="8958263" y="1627188"/>
          <p14:tracePt t="22570" x="8958263" y="1638300"/>
          <p14:tracePt t="22577" x="8947150" y="1658938"/>
          <p14:tracePt t="22586" x="8936038" y="1670050"/>
          <p14:tracePt t="22594" x="8936038" y="1679575"/>
          <p14:tracePt t="22601" x="8936038" y="1690688"/>
          <p14:tracePt t="22610" x="8926513" y="1711325"/>
          <p14:tracePt t="22618" x="8926513" y="1722438"/>
          <p14:tracePt t="22626" x="8926513" y="1743075"/>
          <p14:tracePt t="22633" x="8926513" y="1763713"/>
          <p14:tracePt t="22641" x="8926513" y="1785938"/>
          <p14:tracePt t="22649" x="8936038" y="1817688"/>
          <p14:tracePt t="22657" x="8958263" y="1847850"/>
          <p14:tracePt t="22666" x="8978900" y="1858963"/>
          <p14:tracePt t="22674" x="9010650" y="1879600"/>
          <p14:tracePt t="22682" x="9042400" y="1890713"/>
          <p14:tracePt t="22694" x="9072563" y="1900238"/>
          <p14:tracePt t="22698" x="9115425" y="1922463"/>
          <p14:tracePt t="22706" x="9167813" y="1931988"/>
          <p14:tracePt t="22713" x="9231313" y="1943100"/>
          <p14:tracePt t="22723" x="9293225" y="1954213"/>
          <p14:tracePt t="22729" x="9377363" y="1963738"/>
          <p14:tracePt t="22737" x="9440863" y="1963738"/>
          <p14:tracePt t="22746" x="9534525" y="1963738"/>
          <p14:tracePt t="22753" x="9640888" y="1963738"/>
          <p14:tracePt t="22762" x="9702800" y="1963738"/>
          <p14:tracePt t="22771" x="9766300" y="1963738"/>
          <p14:tracePt t="22778" x="9829800" y="1963738"/>
          <p14:tracePt t="22785" x="9902825" y="1954213"/>
          <p14:tracePt t="22794" x="9955213" y="1954213"/>
          <p14:tracePt t="22803" x="9986963" y="1943100"/>
          <p14:tracePt t="22809" x="10018713" y="1931988"/>
          <p14:tracePt t="22819" x="10039350" y="1931988"/>
          <p14:tracePt t="22828" x="10050463" y="1922463"/>
          <p14:tracePt t="22835" x="10059988" y="1922463"/>
          <p14:tracePt t="22842" x="10059988" y="1911350"/>
          <p14:tracePt t="22852" x="10059988" y="1900238"/>
          <p14:tracePt t="22860" x="10071100" y="1900238"/>
          <p14:tracePt t="22867" x="10071100" y="1890713"/>
          <p14:tracePt t="22875" x="10071100" y="1879600"/>
          <p14:tracePt t="22884" x="10080625" y="1870075"/>
          <p14:tracePt t="22900" x="10080625" y="1858963"/>
          <p14:tracePt t="22916" x="10080625" y="1847850"/>
          <p14:tracePt t="22939" x="10080625" y="1838325"/>
          <p14:tracePt t="23021" x="0" y="0"/>
        </p14:tracePtLst>
        <p14:tracePtLst>
          <p14:tracePt t="26882" x="6751638" y="1354138"/>
          <p14:tracePt t="26886" x="6721475" y="1323975"/>
          <p14:tracePt t="26893" x="6689725" y="1281113"/>
          <p14:tracePt t="26900" x="6646863" y="1239838"/>
          <p14:tracePt t="26908" x="6626225" y="1217613"/>
          <p14:tracePt t="26916" x="6584950" y="1187450"/>
          <p14:tracePt t="26924" x="6532563" y="1155700"/>
          <p14:tracePt t="26932" x="6489700" y="1133475"/>
          <p14:tracePt t="26940" x="6437313" y="1112838"/>
          <p14:tracePt t="26948" x="6405563" y="1103313"/>
          <p14:tracePt t="26968" x="6289675" y="1071563"/>
          <p14:tracePt t="26972" x="6237288" y="1071563"/>
          <p14:tracePt t="26981" x="6175375" y="1060450"/>
          <p14:tracePt t="26988" x="6100763" y="1060450"/>
          <p14:tracePt t="26997" x="5995988" y="1050925"/>
          <p14:tracePt t="27004" x="5827713" y="1050925"/>
          <p14:tracePt t="27012" x="5702300" y="1050925"/>
          <p14:tracePt t="27020" x="5629275" y="1050925"/>
          <p14:tracePt t="27028" x="5481638" y="1050925"/>
          <p14:tracePt t="27036" x="5334000" y="1050925"/>
          <p14:tracePt t="27044" x="5187950" y="1060450"/>
          <p14:tracePt t="27055" x="5051425" y="1081088"/>
          <p14:tracePt t="27060" x="4914900" y="1112838"/>
          <p14:tracePt t="27068" x="4787900" y="1165225"/>
          <p14:tracePt t="27082" x="4725988" y="1187450"/>
          <p14:tracePt t="27086" x="4621213" y="1239838"/>
          <p14:tracePt t="27094" x="4514850" y="1301750"/>
          <p14:tracePt t="27102" x="4441825" y="1376363"/>
          <p14:tracePt t="27115" x="4378325" y="1428750"/>
          <p14:tracePt t="27118" x="4325938" y="1501775"/>
          <p14:tracePt t="27126" x="4273550" y="1565275"/>
          <p14:tracePt t="27134" x="4221163" y="1649413"/>
          <p14:tracePt t="27142" x="4159250" y="1722438"/>
          <p14:tracePt t="27150" x="4105275" y="1817688"/>
          <p14:tracePt t="27160" x="4052888" y="1922463"/>
          <p14:tracePt t="27166" x="4032250" y="1963738"/>
          <p14:tracePt t="27174" x="3979863" y="2058988"/>
          <p14:tracePt t="27182" x="3927475" y="2152650"/>
          <p14:tracePt t="27194" x="3875088" y="2236788"/>
          <p14:tracePt t="27198" x="3854450" y="2279650"/>
          <p14:tracePt t="27206" x="3802063" y="2352675"/>
          <p14:tracePt t="27214" x="3749675" y="2425700"/>
          <p14:tracePt t="27223" x="3727450" y="2457450"/>
          <p14:tracePt t="27230" x="3686175" y="2520950"/>
          <p14:tracePt t="27239" x="3654425" y="2593975"/>
          <p14:tracePt t="27246" x="3633788" y="2625725"/>
          <p14:tracePt t="27257" x="3613150" y="2709863"/>
          <p14:tracePt t="27261" x="3602038" y="2751138"/>
          <p14:tracePt t="27269" x="3590925" y="2867025"/>
          <p14:tracePt t="27277" x="3590925" y="2930525"/>
          <p14:tracePt t="27290" x="3590925" y="3003550"/>
          <p14:tracePt t="27294" x="3613150" y="3067050"/>
          <p14:tracePt t="27303" x="3643313" y="3140075"/>
          <p14:tracePt t="27310" x="3675063" y="3224213"/>
          <p14:tracePt t="27323" x="3706813" y="3297238"/>
          <p14:tracePt t="27326" x="3749675" y="3381375"/>
          <p14:tracePt t="27334" x="3802063" y="3455988"/>
          <p14:tracePt t="27341" x="3863975" y="3529013"/>
          <p14:tracePt t="27354" x="3927475" y="3602038"/>
          <p14:tracePt t="27359" x="3979863" y="3644900"/>
          <p14:tracePt t="27367" x="4052888" y="3697288"/>
          <p14:tracePt t="27376" x="4127500" y="3738563"/>
          <p14:tracePt t="27384" x="4200525" y="3781425"/>
          <p14:tracePt t="27391" x="4273550" y="3811588"/>
          <p14:tracePt t="27399" x="4357688" y="3854450"/>
          <p14:tracePt t="27407" x="4441825" y="3886200"/>
          <p14:tracePt t="27416" x="4525963" y="3917950"/>
          <p14:tracePt t="27423" x="4610100" y="3948113"/>
          <p14:tracePt t="27431" x="4673600" y="3970338"/>
          <p14:tracePt t="27439" x="4767263" y="4002088"/>
          <p14:tracePt t="27448" x="4830763" y="4022725"/>
          <p14:tracePt t="27456" x="4935538" y="4043363"/>
          <p14:tracePt t="27463" x="5008563" y="4064000"/>
          <p14:tracePt t="27472" x="5072063" y="4084638"/>
          <p14:tracePt t="27480" x="5145088" y="4095750"/>
          <p14:tracePt t="27487" x="5249863" y="4116388"/>
          <p14:tracePt t="27496" x="5324475" y="4127500"/>
          <p14:tracePt t="27504" x="5397500" y="4138613"/>
          <p14:tracePt t="27511" x="5470525" y="4138613"/>
          <p14:tracePt t="27519" x="5534025" y="4148138"/>
          <p14:tracePt t="27527" x="5607050" y="4148138"/>
          <p14:tracePt t="27536" x="5681663" y="4148138"/>
          <p14:tracePt t="27544" x="5722938" y="4148138"/>
          <p14:tracePt t="27551" x="5795963" y="4138613"/>
          <p14:tracePt t="27559" x="5870575" y="4116388"/>
          <p14:tracePt t="27567" x="5954713" y="4084638"/>
          <p14:tracePt t="27576" x="6027738" y="4032250"/>
          <p14:tracePt t="27586" x="6059488" y="4011613"/>
          <p14:tracePt t="27591" x="6132513" y="3938588"/>
          <p14:tracePt t="27602" x="6205538" y="3865563"/>
          <p14:tracePt t="27607" x="6248400" y="3822700"/>
          <p14:tracePt t="27619" x="6321425" y="3738563"/>
          <p14:tracePt t="27623" x="6384925" y="3665538"/>
          <p14:tracePt t="27631" x="6416675" y="3633788"/>
          <p14:tracePt t="27641" x="6478588" y="3570288"/>
          <p14:tracePt t="27648" x="6510338" y="3538538"/>
          <p14:tracePt t="27657" x="6573838" y="3465513"/>
          <p14:tracePt t="27665" x="6605588" y="3433763"/>
          <p14:tracePt t="27673" x="6657975" y="3371850"/>
          <p14:tracePt t="27683" x="6678613" y="3328988"/>
          <p14:tracePt t="27689" x="6721475" y="3255963"/>
          <p14:tracePt t="27697" x="6731000" y="3213100"/>
          <p14:tracePt t="27705" x="6762750" y="3119438"/>
          <p14:tracePt t="27714" x="6783388" y="3067050"/>
          <p14:tracePt t="27721" x="6805613" y="2940050"/>
          <p14:tracePt t="27729" x="6815138" y="2878138"/>
          <p14:tracePt t="27737" x="6815138" y="2814638"/>
          <p14:tracePt t="27746" x="6815138" y="2689225"/>
          <p14:tracePt t="27753" x="6815138" y="2614613"/>
          <p14:tracePt t="27761" x="6815138" y="2489200"/>
          <p14:tracePt t="27769" x="6805613" y="2425700"/>
          <p14:tracePt t="27777" x="6783388" y="2341563"/>
          <p14:tracePt t="27786" x="6773863" y="2300288"/>
          <p14:tracePt t="27794" x="6751638" y="2227263"/>
          <p14:tracePt t="27801" x="6742113" y="2195513"/>
          <p14:tracePt t="27809" x="6710363" y="2143125"/>
          <p14:tracePt t="27817" x="6689725" y="2090738"/>
          <p14:tracePt t="27826" x="6678613" y="2058988"/>
          <p14:tracePt t="27833" x="6646863" y="2016125"/>
          <p14:tracePt t="27841" x="6626225" y="1995488"/>
          <p14:tracePt t="27849" x="6594475" y="1963738"/>
          <p14:tracePt t="27857" x="6573838" y="1954213"/>
          <p14:tracePt t="27865" x="6532563" y="1922463"/>
          <p14:tracePt t="27873" x="6510338" y="1911350"/>
          <p14:tracePt t="27881" x="6489700" y="1900238"/>
          <p14:tracePt t="27889" x="6437313" y="1879600"/>
          <p14:tracePt t="27898" x="6416675" y="1870075"/>
          <p14:tracePt t="27905" x="6364288" y="1858963"/>
          <p14:tracePt t="27914" x="6332538" y="1858963"/>
          <p14:tracePt t="27924" x="6300788" y="1847850"/>
          <p14:tracePt t="27931" x="6227763" y="1847850"/>
          <p14:tracePt t="27939" x="6184900" y="1847850"/>
          <p14:tracePt t="27947" x="6111875" y="1847850"/>
          <p14:tracePt t="27955" x="6069013" y="1847850"/>
          <p14:tracePt t="27961" x="5986463" y="1847850"/>
          <p14:tracePt t="27980" x="5943600" y="1847850"/>
          <p14:tracePt t="27982" x="5902325" y="1847850"/>
          <p14:tracePt t="27987" x="5827713" y="1847850"/>
          <p14:tracePt t="27996" x="5786438" y="1847850"/>
          <p14:tracePt t="28003" x="5702300" y="1847850"/>
          <p14:tracePt t="28012" x="5649913" y="1847850"/>
          <p14:tracePt t="28019" x="5554663" y="1838325"/>
          <p14:tracePt t="28027" x="5502275" y="1838325"/>
          <p14:tracePt t="28035" x="5449888" y="1838325"/>
          <p14:tracePt t="28043" x="5345113" y="1838325"/>
          <p14:tracePt t="28051" x="5292725" y="1847850"/>
          <p14:tracePt t="28059" x="5187950" y="1870075"/>
          <p14:tracePt t="28067" x="5124450" y="1890713"/>
          <p14:tracePt t="28076" x="5008563" y="1954213"/>
          <p14:tracePt t="28083" x="4956175" y="1995488"/>
          <p14:tracePt t="28092" x="4894263" y="2036763"/>
          <p14:tracePt t="28099" x="4757738" y="2143125"/>
          <p14:tracePt t="28108" x="4694238" y="2195513"/>
          <p14:tracePt t="28115" x="4568825" y="2300288"/>
          <p14:tracePt t="28123" x="4505325" y="2352675"/>
          <p14:tracePt t="28131" x="4389438" y="2457450"/>
          <p14:tracePt t="28140" x="4337050" y="2500313"/>
          <p14:tracePt t="28148" x="4241800" y="2593975"/>
          <p14:tracePt t="28155" x="4200525" y="2636838"/>
          <p14:tracePt t="28166" x="4127500" y="2709863"/>
          <p14:tracePt t="28172" x="4105275" y="2741613"/>
          <p14:tracePt t="28182" x="4075113" y="2794000"/>
          <p14:tracePt t="28188" x="4064000" y="2825750"/>
          <p14:tracePt t="28200" x="4052888" y="2878138"/>
          <p14:tracePt t="28205" x="4052888" y="2909888"/>
          <p14:tracePt t="28214" x="4052888" y="2962275"/>
          <p14:tracePt t="28222" x="4052888" y="2992438"/>
          <p14:tracePt t="28231" x="4075113" y="3076575"/>
          <p14:tracePt t="28236" x="4095750" y="3160713"/>
          <p14:tracePt t="28253" x="4105275" y="3213100"/>
          <p14:tracePt t="28257" x="4137025" y="3308350"/>
          <p14:tracePt t="28262" x="4159250" y="3349625"/>
          <p14:tracePt t="28270" x="4189413" y="3444875"/>
          <p14:tracePt t="28281" x="4211638" y="3486150"/>
          <p14:tracePt t="28286" x="4264025" y="3570288"/>
          <p14:tracePt t="28294" x="4295775" y="3613150"/>
          <p14:tracePt t="28302" x="4348163" y="3675063"/>
          <p14:tracePt t="28311" x="4389438" y="3706813"/>
          <p14:tracePt t="28318" x="4462463" y="3759200"/>
          <p14:tracePt t="28326" x="4505325" y="3781425"/>
          <p14:tracePt t="28334" x="4589463" y="3833813"/>
          <p14:tracePt t="28342" x="4630738" y="3854450"/>
          <p14:tracePt t="28350" x="4725988" y="3895725"/>
          <p14:tracePt t="28358" x="4778375" y="3927475"/>
          <p14:tracePt t="28369" x="4883150" y="3990975"/>
          <p14:tracePt t="28374" x="4956175" y="4022725"/>
          <p14:tracePt t="28383" x="5092700" y="4095750"/>
          <p14:tracePt t="28390" x="5167313" y="4127500"/>
          <p14:tracePt t="28400" x="5324475" y="4191000"/>
          <p14:tracePt t="28406" x="5481638" y="4252913"/>
          <p14:tracePt t="28416" x="5554663" y="4284663"/>
          <p14:tracePt t="28422" x="5713413" y="4337050"/>
          <p14:tracePt t="28433" x="5795963" y="4357688"/>
          <p14:tracePt t="28439" x="5954713" y="4389438"/>
          <p14:tracePt t="28451" x="6100763" y="4411663"/>
          <p14:tracePt t="28454" x="6216650" y="4432300"/>
          <p14:tracePt t="28464" x="6280150" y="4432300"/>
          <p14:tracePt t="28470" x="6373813" y="4432300"/>
          <p14:tracePt t="28483" x="6448425" y="4411663"/>
          <p14:tracePt t="28486" x="6510338" y="4389438"/>
          <p14:tracePt t="28494" x="6532563" y="4368800"/>
          <p14:tracePt t="28504" x="6573838" y="4327525"/>
          <p14:tracePt t="28514" x="6605588" y="4275138"/>
          <p14:tracePt t="28518" x="6637338" y="4232275"/>
          <p14:tracePt t="28528" x="6657975" y="4200525"/>
          <p14:tracePt t="28536" x="6678613" y="4159250"/>
          <p14:tracePt t="28545" x="6699250" y="4138613"/>
          <p14:tracePt t="28552" x="6721475" y="4095750"/>
          <p14:tracePt t="28560" x="6742113" y="4054475"/>
          <p14:tracePt t="28568" x="6762750" y="4032250"/>
          <p14:tracePt t="28577" x="6773863" y="4002088"/>
          <p14:tracePt t="28584" x="6783388" y="3979863"/>
          <p14:tracePt t="28592" x="6805613" y="3948113"/>
          <p14:tracePt t="28602" x="6805613" y="3938588"/>
          <p14:tracePt t="28608" x="6815138" y="3927475"/>
          <p14:tracePt t="28619" x="6826250" y="3917950"/>
          <p14:tracePt t="28768" x="0" y="0"/>
        </p14:tracePtLst>
        <p14:tracePtLst>
          <p14:tracePt t="30639" x="4725988" y="2919413"/>
          <p14:tracePt t="30642" x="4735513" y="2909888"/>
          <p14:tracePt t="30650" x="4735513" y="2898775"/>
          <p14:tracePt t="30658" x="4746625" y="2887663"/>
          <p14:tracePt t="30666" x="4757738" y="2867025"/>
          <p14:tracePt t="30674" x="4767263" y="2846388"/>
          <p14:tracePt t="30684" x="4778375" y="2835275"/>
          <p14:tracePt t="30690" x="4787900" y="2814638"/>
          <p14:tracePt t="30698" x="4787900" y="2803525"/>
          <p14:tracePt t="30706" x="4787900" y="2782888"/>
          <p14:tracePt t="30717" x="4799013" y="2773363"/>
          <p14:tracePt t="30722" x="4810125" y="2741613"/>
          <p14:tracePt t="30732" x="4810125" y="2730500"/>
          <p14:tracePt t="30738" x="4810125" y="2719388"/>
          <p14:tracePt t="30748" x="4819650" y="2709863"/>
          <p14:tracePt t="30754" x="4819650" y="2678113"/>
          <p14:tracePt t="30763" x="4830763" y="2667000"/>
          <p14:tracePt t="30772" x="4830763" y="2646363"/>
          <p14:tracePt t="30780" x="4841875" y="2625725"/>
          <p14:tracePt t="30788" x="4851400" y="2614613"/>
          <p14:tracePt t="30797" x="4872038" y="2582863"/>
          <p14:tracePt t="30804" x="4872038" y="2573338"/>
          <p14:tracePt t="30812" x="4883150" y="2552700"/>
          <p14:tracePt t="30820" x="4883150" y="2541588"/>
          <p14:tracePt t="30828" x="4894263" y="2530475"/>
          <p14:tracePt t="30836" x="4894263" y="2509838"/>
          <p14:tracePt t="30844" x="4903788" y="2500313"/>
          <p14:tracePt t="30852" x="4924425" y="2468563"/>
          <p14:tracePt t="30860" x="4935538" y="2446338"/>
          <p14:tracePt t="30868" x="4946650" y="2436813"/>
          <p14:tracePt t="30876" x="4956175" y="2425700"/>
          <p14:tracePt t="30884" x="4967288" y="2416175"/>
          <p14:tracePt t="30892" x="4978400" y="2405063"/>
          <p14:tracePt t="30900" x="4987925" y="2393950"/>
          <p14:tracePt t="30908" x="4999038" y="2384425"/>
          <p14:tracePt t="30919" x="5008563" y="2373313"/>
          <p14:tracePt t="30924" x="5030788" y="2352675"/>
          <p14:tracePt t="30932" x="5051425" y="2332038"/>
          <p14:tracePt t="30940" x="5072063" y="2309813"/>
          <p14:tracePt t="30949" x="5092700" y="2289175"/>
          <p14:tracePt t="30956" x="5124450" y="2268538"/>
          <p14:tracePt t="30965" x="5156200" y="2247900"/>
          <p14:tracePt t="30972" x="5176838" y="2216150"/>
          <p14:tracePt t="30981" x="5208588" y="2195513"/>
          <p14:tracePt t="30988" x="5229225" y="2173288"/>
          <p14:tracePt t="30997" x="5260975" y="2152650"/>
          <p14:tracePt t="31004" x="5281613" y="2120900"/>
          <p14:tracePt t="31012" x="5303838" y="2100263"/>
          <p14:tracePt t="31021" x="5324475" y="2079625"/>
          <p14:tracePt t="31028" x="5345113" y="2068513"/>
          <p14:tracePt t="31038" x="5356225" y="2058988"/>
          <p14:tracePt t="31044" x="5365750" y="2058988"/>
          <p14:tracePt t="31057" x="5376863" y="2047875"/>
          <p14:tracePt t="31062" x="5386388" y="2047875"/>
          <p14:tracePt t="31071" x="5397500" y="2047875"/>
          <p14:tracePt t="31078" x="5408613" y="2036763"/>
          <p14:tracePt t="31088" x="5418138" y="2036763"/>
          <p14:tracePt t="31094" x="5429250" y="2036763"/>
          <p14:tracePt t="31103" x="5449888" y="2036763"/>
          <p14:tracePt t="31110" x="5470525" y="2036763"/>
          <p14:tracePt t="31119" x="5492750" y="2036763"/>
          <p14:tracePt t="31126" x="5513388" y="2036763"/>
          <p14:tracePt t="31134" x="5534025" y="2036763"/>
          <p14:tracePt t="31142" x="5565775" y="2047875"/>
          <p14:tracePt t="31151" x="5586413" y="2058988"/>
          <p14:tracePt t="31158" x="5618163" y="2079625"/>
          <p14:tracePt t="31165" x="5649913" y="2090738"/>
          <p14:tracePt t="31174" x="5681663" y="2111375"/>
          <p14:tracePt t="31186" x="5722938" y="2132013"/>
          <p14:tracePt t="31192" x="5754688" y="2152650"/>
          <p14:tracePt t="31198" x="5795963" y="2173288"/>
          <p14:tracePt t="31206" x="5838825" y="2195513"/>
          <p14:tracePt t="31216" x="5870575" y="2216150"/>
          <p14:tracePt t="31222" x="5911850" y="2236788"/>
          <p14:tracePt t="31230" x="5954713" y="2257425"/>
          <p14:tracePt t="31238" x="5995988" y="2268538"/>
          <p14:tracePt t="31248" x="6027738" y="2289175"/>
          <p14:tracePt t="31254" x="6069013" y="2300288"/>
          <p14:tracePt t="31262" x="6091238" y="2309813"/>
          <p14:tracePt t="31270" x="6122988" y="2309813"/>
          <p14:tracePt t="31278" x="6143625" y="2320925"/>
          <p14:tracePt t="31286" x="6175375" y="2332038"/>
          <p14:tracePt t="31294" x="6196013" y="2341563"/>
          <p14:tracePt t="31302" x="6227763" y="2352675"/>
          <p14:tracePt t="31312" x="6259513" y="2363788"/>
          <p14:tracePt t="31318" x="6289675" y="2363788"/>
          <p14:tracePt t="31328" x="6332538" y="2363788"/>
          <p14:tracePt t="31336" x="6373813" y="2363788"/>
          <p14:tracePt t="31344" x="6416675" y="2363788"/>
          <p14:tracePt t="31354" x="6448425" y="2363788"/>
          <p14:tracePt t="31360" x="6478588" y="2363788"/>
          <p14:tracePt t="31368" x="6521450" y="2363788"/>
          <p14:tracePt t="31376" x="6553200" y="2363788"/>
          <p14:tracePt t="31384" x="6584950" y="2363788"/>
          <p14:tracePt t="31392" x="6615113" y="2363788"/>
          <p14:tracePt t="31400" x="6657975" y="2363788"/>
          <p14:tracePt t="31408" x="6699250" y="2363788"/>
          <p14:tracePt t="31415" x="6731000" y="2373313"/>
          <p14:tracePt t="31424" x="6773863" y="2373313"/>
          <p14:tracePt t="31432" x="6815138" y="2384425"/>
          <p14:tracePt t="31440" x="6867525" y="2393950"/>
          <p14:tracePt t="31448" x="6910388" y="2393950"/>
          <p14:tracePt t="31456" x="6951663" y="2405063"/>
          <p14:tracePt t="31464" x="6994525" y="2416175"/>
          <p14:tracePt t="31472" x="7024688" y="2416175"/>
          <p14:tracePt t="31481" x="7056438" y="2416175"/>
          <p14:tracePt t="31488" x="7088188" y="2425700"/>
          <p14:tracePt t="31497" x="7099300" y="2425700"/>
          <p14:tracePt t="31504" x="7108825" y="2425700"/>
          <p14:tracePt t="31512" x="7119938" y="2425700"/>
          <p14:tracePt t="31530" x="7131050" y="2425700"/>
          <p14:tracePt t="31539" x="7140575" y="2425700"/>
          <p14:tracePt t="31544" x="7161213" y="2425700"/>
          <p14:tracePt t="31552" x="7192963" y="2425700"/>
          <p14:tracePt t="31560" x="7213600" y="2425700"/>
          <p14:tracePt t="31568" x="7245350" y="2436813"/>
          <p14:tracePt t="31576" x="7277100" y="2436813"/>
          <p14:tracePt t="31586" x="7297738" y="2436813"/>
          <p14:tracePt t="31592" x="7319963" y="2436813"/>
          <p14:tracePt t="31602" x="7329488" y="2436813"/>
          <p14:tracePt t="31739" x="0" y="0"/>
        </p14:tracePtLst>
        <p14:tracePtLst>
          <p14:tracePt t="33180" x="4735513" y="3014663"/>
          <p14:tracePt t="33185" x="4746625" y="3014663"/>
          <p14:tracePt t="33189" x="4757738" y="3014663"/>
          <p14:tracePt t="33199" x="4767263" y="3014663"/>
          <p14:tracePt t="33204" x="4778375" y="3014663"/>
          <p14:tracePt t="33212" x="4787900" y="3014663"/>
          <p14:tracePt t="33220" x="4799013" y="3014663"/>
          <p14:tracePt t="33230" x="4819650" y="3003550"/>
          <p14:tracePt t="33238" x="4830763" y="3003550"/>
          <p14:tracePt t="33244" x="4851400" y="2992438"/>
          <p14:tracePt t="33254" x="4894263" y="2962275"/>
          <p14:tracePt t="33260" x="4924425" y="2951163"/>
          <p14:tracePt t="33270" x="4946650" y="2930525"/>
          <p14:tracePt t="33278" x="4978400" y="2909888"/>
          <p14:tracePt t="33286" x="5019675" y="2867025"/>
          <p14:tracePt t="33294" x="5040313" y="2835275"/>
          <p14:tracePt t="33302" x="5051425" y="2803525"/>
          <p14:tracePt t="33310" x="5072063" y="2782888"/>
          <p14:tracePt t="33318" x="5092700" y="2719388"/>
          <p14:tracePt t="33326" x="5103813" y="2689225"/>
          <p14:tracePt t="33334" x="5113338" y="2657475"/>
          <p14:tracePt t="33342" x="5124450" y="2593975"/>
          <p14:tracePt t="33352" x="5124450" y="2562225"/>
          <p14:tracePt t="33358" x="5135563" y="2530475"/>
          <p14:tracePt t="33366" x="5135563" y="2509838"/>
          <p14:tracePt t="33374" x="5135563" y="2457450"/>
          <p14:tracePt t="33385" x="5145088" y="2425700"/>
          <p14:tracePt t="33390" x="5145088" y="2405063"/>
          <p14:tracePt t="33398" x="5145088" y="2373313"/>
          <p14:tracePt t="33406" x="5156200" y="2332038"/>
          <p14:tracePt t="33419" x="5156200" y="2309813"/>
          <p14:tracePt t="33422" x="5156200" y="2289175"/>
          <p14:tracePt t="33431" x="5156200" y="2268538"/>
          <p14:tracePt t="33438" x="5156200" y="2257425"/>
          <p14:tracePt t="33446" x="5167313" y="2216150"/>
          <p14:tracePt t="33454" x="5167313" y="2205038"/>
          <p14:tracePt t="33464" x="5167313" y="2184400"/>
          <p14:tracePt t="33470" x="5167313" y="2173288"/>
          <p14:tracePt t="33478" x="5176838" y="2152650"/>
          <p14:tracePt t="33486" x="5176838" y="2111375"/>
          <p14:tracePt t="33494" x="5187950" y="2090738"/>
          <p14:tracePt t="33502" x="5187950" y="2068513"/>
          <p14:tracePt t="33510" x="5187950" y="2058988"/>
          <p14:tracePt t="33518" x="5197475" y="2058988"/>
          <p14:tracePt t="33526" x="5197475" y="2047875"/>
          <p14:tracePt t="33537" x="5197475" y="2036763"/>
          <p14:tracePt t="33542" x="5208588" y="2036763"/>
          <p14:tracePt t="33556" x="5208588" y="2027238"/>
          <p14:tracePt t="33560" x="5219700" y="2016125"/>
          <p14:tracePt t="33568" x="5229225" y="2006600"/>
          <p14:tracePt t="33576" x="5240338" y="1995488"/>
          <p14:tracePt t="33587" x="5260975" y="1984375"/>
          <p14:tracePt t="33592" x="5281613" y="1974850"/>
          <p14:tracePt t="33600" x="5292725" y="1963738"/>
          <p14:tracePt t="33608" x="5313363" y="1954213"/>
          <p14:tracePt t="33620" x="5345113" y="1943100"/>
          <p14:tracePt t="33624" x="5365750" y="1931988"/>
          <p14:tracePt t="33632" x="5397500" y="1911350"/>
          <p14:tracePt t="33640" x="5418138" y="1900238"/>
          <p14:tracePt t="33652" x="5449888" y="1890713"/>
          <p14:tracePt t="33656" x="5481638" y="1879600"/>
          <p14:tracePt t="33664" x="5513388" y="1858963"/>
          <p14:tracePt t="33672" x="5545138" y="1847850"/>
          <p14:tracePt t="33685" x="5565775" y="1838325"/>
          <p14:tracePt t="33688" x="5586413" y="1838325"/>
          <p14:tracePt t="33697" x="5597525" y="1838325"/>
          <p14:tracePt t="33704" x="5607050" y="1827213"/>
          <p14:tracePt t="33713" x="5629275" y="1827213"/>
          <p14:tracePt t="33720" x="5638800" y="1827213"/>
          <p14:tracePt t="33728" x="5659438" y="1827213"/>
          <p14:tracePt t="33736" x="5670550" y="1827213"/>
          <p14:tracePt t="33744" x="5702300" y="1827213"/>
          <p14:tracePt t="33752" x="5722938" y="1827213"/>
          <p14:tracePt t="33761" x="5743575" y="1827213"/>
          <p14:tracePt t="33768" x="5775325" y="1827213"/>
          <p14:tracePt t="33776" x="5807075" y="1838325"/>
          <p14:tracePt t="33784" x="5838825" y="1838325"/>
          <p14:tracePt t="33792" x="5859463" y="1838325"/>
          <p14:tracePt t="33800" x="5891213" y="1847850"/>
          <p14:tracePt t="33808" x="5911850" y="1847850"/>
          <p14:tracePt t="33818" x="5932488" y="1858963"/>
          <p14:tracePt t="33824" x="5943600" y="1870075"/>
          <p14:tracePt t="33834" x="5964238" y="1879600"/>
          <p14:tracePt t="33840" x="5986463" y="1890713"/>
          <p14:tracePt t="33850" x="6016625" y="1900238"/>
          <p14:tracePt t="33858" x="6048375" y="1922463"/>
          <p14:tracePt t="33866" x="6091238" y="1954213"/>
          <p14:tracePt t="33874" x="6132513" y="1974850"/>
          <p14:tracePt t="33883" x="6184900" y="1995488"/>
          <p14:tracePt t="33890" x="6237288" y="2016125"/>
          <p14:tracePt t="33906" x="6289675" y="2036763"/>
          <p14:tracePt t="33915" x="6342063" y="2058988"/>
          <p14:tracePt t="33922" x="6384925" y="2079625"/>
          <p14:tracePt t="33933" x="6426200" y="2090738"/>
          <p14:tracePt t="33938" x="6469063" y="2100263"/>
          <p14:tracePt t="33947" x="6510338" y="2120900"/>
          <p14:tracePt t="33954" x="6542088" y="2132013"/>
          <p14:tracePt t="33962" x="6562725" y="2143125"/>
          <p14:tracePt t="33970" x="6594475" y="2163763"/>
          <p14:tracePt t="33980" x="6615113" y="2173288"/>
          <p14:tracePt t="33997" x="6637338" y="2195513"/>
          <p14:tracePt t="34002" x="6669088" y="2205038"/>
          <p14:tracePt t="34012" x="6689725" y="2216150"/>
          <p14:tracePt t="34018" x="6710363" y="2236788"/>
          <p14:tracePt t="34026" x="6742113" y="2247900"/>
          <p14:tracePt t="34034" x="6762750" y="2257425"/>
          <p14:tracePt t="34043" x="6783388" y="2268538"/>
          <p14:tracePt t="34058" x="6805613" y="2279650"/>
          <p14:tracePt t="34066" x="6835775" y="2289175"/>
          <p14:tracePt t="34074" x="6858000" y="2300288"/>
          <p14:tracePt t="34082" x="6888163" y="2300288"/>
          <p14:tracePt t="34090" x="6910388" y="2300288"/>
          <p14:tracePt t="34100" x="6942138" y="2309813"/>
          <p14:tracePt t="34108" x="6962775" y="2309813"/>
          <p14:tracePt t="34124" x="6983413" y="2309813"/>
          <p14:tracePt t="34132" x="7004050" y="2309813"/>
          <p14:tracePt t="34156" x="7015163" y="2309813"/>
          <p14:tracePt t="34204" x="7024688" y="2309813"/>
          <p14:tracePt t="34213" x="7035800" y="2309813"/>
          <p14:tracePt t="34220" x="7046913" y="2320925"/>
          <p14:tracePt t="34260" x="0" y="0"/>
        </p14:tracePtLst>
      </p14:laserTrace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3C7631-1C57-7FE7-A57A-6D1EAE6BFE06}"/>
              </a:ext>
            </a:extLst>
          </p:cNvPr>
          <p:cNvPicPr>
            <a:picLocks noChangeAspect="1"/>
          </p:cNvPicPr>
          <p:nvPr/>
        </p:nvPicPr>
        <p:blipFill>
          <a:blip r:embed="rId3"/>
          <a:stretch>
            <a:fillRect/>
          </a:stretch>
        </p:blipFill>
        <p:spPr>
          <a:xfrm>
            <a:off x="3585993" y="495363"/>
            <a:ext cx="6269717" cy="3366430"/>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a:bodyPr>
          <a:lstStyle/>
          <a:p>
            <a:r>
              <a:rPr lang="en-US" dirty="0"/>
              <a:t>EPP’s Fitting Results Page</a:t>
            </a:r>
            <a:br>
              <a:rPr lang="en-US" dirty="0"/>
            </a:br>
            <a:br>
              <a:rPr lang="en-US" dirty="0"/>
            </a:br>
            <a:r>
              <a:rPr lang="en-US" sz="2400" dirty="0"/>
              <a:t>Examine both national and sub-national results</a:t>
            </a:r>
            <a:br>
              <a:rPr lang="en-US" sz="2400" dirty="0"/>
            </a:br>
            <a:br>
              <a:rPr lang="en-US" sz="2400" dirty="0"/>
            </a:br>
            <a:br>
              <a:rPr lang="en-US" sz="2400" dirty="0"/>
            </a:br>
            <a:br>
              <a:rPr lang="en-US" sz="2400" dirty="0"/>
            </a:br>
            <a:br>
              <a:rPr lang="en-US" sz="2400" dirty="0"/>
            </a:br>
            <a:endParaRPr lang="en-US" dirty="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3" name="Picture 2">
            <a:extLst>
              <a:ext uri="{FF2B5EF4-FFF2-40B4-BE49-F238E27FC236}">
                <a16:creationId xmlns:a16="http://schemas.microsoft.com/office/drawing/2014/main" id="{20BF2D1B-A26C-AD6F-2746-4EAD83E678B6}"/>
              </a:ext>
            </a:extLst>
          </p:cNvPr>
          <p:cNvPicPr>
            <a:picLocks noChangeAspect="1"/>
          </p:cNvPicPr>
          <p:nvPr/>
        </p:nvPicPr>
        <p:blipFill>
          <a:blip r:embed="rId5"/>
          <a:stretch>
            <a:fillRect/>
          </a:stretch>
        </p:blipFill>
        <p:spPr>
          <a:xfrm>
            <a:off x="5618748" y="2977977"/>
            <a:ext cx="6052552" cy="3249827"/>
          </a:xfrm>
          <a:prstGeom prst="rect">
            <a:avLst/>
          </a:prstGeom>
        </p:spPr>
      </p:pic>
    </p:spTree>
    <p:extLst>
      <p:ext uri="{BB962C8B-B14F-4D97-AF65-F5344CB8AC3E}">
        <p14:creationId xmlns:p14="http://schemas.microsoft.com/office/powerpoint/2010/main" val="1001362268"/>
      </p:ext>
    </p:extLst>
  </p:cSld>
  <p:clrMapOvr>
    <a:masterClrMapping/>
  </p:clrMapOvr>
  <mc:AlternateContent xmlns:mc="http://schemas.openxmlformats.org/markup-compatibility/2006">
    <mc:Choice xmlns:p14="http://schemas.microsoft.com/office/powerpoint/2010/main" Requires="p14">
      <p:transition spd="slow" p14:dur="2000" advTm="53565"/>
    </mc:Choice>
    <mc:Fallback>
      <p:transition spd="slow" advTm="53565"/>
    </mc:Fallback>
  </mc:AlternateContent>
  <p:extLst>
    <p:ext uri="{3A86A75C-4F4B-4683-9AE1-C65F6400EC91}">
      <p14:laserTraceLst xmlns:p14="http://schemas.microsoft.com/office/powerpoint/2010/main">
        <p14:tracePtLst>
          <p14:tracePt t="2109" x="6926263" y="603250"/>
          <p14:tracePt t="2114" x="6911975" y="590550"/>
          <p14:tracePt t="2124" x="6884988" y="590550"/>
          <p14:tracePt t="2131" x="6856413" y="590550"/>
          <p14:tracePt t="2139" x="6829425" y="590550"/>
          <p14:tracePt t="2149" x="6816725" y="590550"/>
          <p14:tracePt t="2155" x="6775450" y="590550"/>
          <p14:tracePt t="2163" x="6734175" y="590550"/>
          <p14:tracePt t="2171" x="6678613" y="576263"/>
          <p14:tracePt t="2180" x="6624638" y="576263"/>
          <p14:tracePt t="2187" x="6554788" y="576263"/>
          <p14:tracePt t="2196" x="6459538" y="576263"/>
          <p14:tracePt t="2203" x="6391275" y="576263"/>
          <p14:tracePt t="2211" x="6323013" y="576263"/>
          <p14:tracePt t="2219" x="6226175" y="590550"/>
          <p14:tracePt t="2227" x="6143625" y="590550"/>
          <p14:tracePt t="2235" x="6048375" y="590550"/>
          <p14:tracePt t="2245" x="5938838" y="603250"/>
          <p14:tracePt t="2251" x="5829300" y="603250"/>
          <p14:tracePt t="2259" x="5718175" y="603250"/>
          <p14:tracePt t="2267" x="5595938" y="603250"/>
          <p14:tracePt t="2275" x="5472113" y="590550"/>
          <p14:tracePt t="2285" x="5416550" y="590550"/>
          <p14:tracePt t="2291" x="5280025" y="576263"/>
          <p14:tracePt t="2301" x="5156200" y="576263"/>
          <p14:tracePt t="2308" x="5046663" y="561975"/>
          <p14:tracePt t="2317" x="4992688" y="561975"/>
          <p14:tracePt t="2325" x="4881563" y="561975"/>
          <p14:tracePt t="2338" x="4772025" y="549275"/>
          <p14:tracePt t="2341" x="4730750" y="549275"/>
          <p14:tracePt t="2351" x="4635500" y="549275"/>
          <p14:tracePt t="2358" x="4567238" y="549275"/>
          <p14:tracePt t="2367" x="4525963" y="549275"/>
          <p14:tracePt t="2373" x="4457700" y="549275"/>
          <p14:tracePt t="2381" x="4416425" y="561975"/>
          <p14:tracePt t="2389" x="4348163" y="561975"/>
          <p14:tracePt t="2398" x="4306888" y="576263"/>
          <p14:tracePt t="2405" x="4237038" y="576263"/>
          <p14:tracePt t="2413" x="4114800" y="576263"/>
          <p14:tracePt t="2423" x="4032250" y="590550"/>
          <p14:tracePt t="2430" x="3935413" y="590550"/>
          <p14:tracePt t="2437" x="3894138" y="590550"/>
          <p14:tracePt t="2447" x="3798888" y="603250"/>
          <p14:tracePt t="2453" x="3730625" y="603250"/>
          <p14:tracePt t="2462" x="3648075" y="617538"/>
          <p14:tracePt t="2481" x="3592513" y="630238"/>
          <p14:tracePt t="2485" x="3538538" y="644525"/>
          <p14:tracePt t="2493" x="3482975" y="658813"/>
          <p14:tracePt t="2501" x="3470275" y="658813"/>
          <p14:tracePt t="2509" x="3470275" y="671513"/>
          <p14:tracePt t="2525" x="3470275" y="685800"/>
          <p14:tracePt t="2541" x="3470275" y="712788"/>
          <p14:tracePt t="2549" x="3470275" y="754063"/>
          <p14:tracePt t="2558" x="3482975" y="768350"/>
          <p14:tracePt t="2570" x="3497263" y="836613"/>
          <p14:tracePt t="2573" x="3524250" y="863600"/>
          <p14:tracePt t="2584" x="3565525" y="919163"/>
          <p14:tracePt t="2591" x="3592513" y="960438"/>
          <p14:tracePt t="2601" x="3648075" y="1014413"/>
          <p14:tracePt t="2608" x="3675063" y="1042988"/>
          <p14:tracePt t="2615" x="3757613" y="1096963"/>
          <p14:tracePt t="2623" x="3798888" y="1111250"/>
          <p14:tracePt t="2631" x="3881438" y="1138238"/>
          <p14:tracePt t="2639" x="3908425" y="1152525"/>
          <p14:tracePt t="2647" x="3963988" y="1165225"/>
          <p14:tracePt t="2655" x="4059238" y="1165225"/>
          <p14:tracePt t="2663" x="4114800" y="1179513"/>
          <p14:tracePt t="2673" x="4183063" y="1179513"/>
          <p14:tracePt t="2679" x="4333875" y="1179513"/>
          <p14:tracePt t="2687" x="4416425" y="1179513"/>
          <p14:tracePt t="2696" x="4608513" y="1179513"/>
          <p14:tracePt t="2708" x="4691063" y="1179513"/>
          <p14:tracePt t="2710" x="4868863" y="1179513"/>
          <p14:tracePt t="2719" x="4964113" y="1179513"/>
          <p14:tracePt t="2727" x="5170488" y="1179513"/>
          <p14:tracePt t="2735" x="5375275" y="1179513"/>
          <p14:tracePt t="2743" x="5486400" y="1179513"/>
          <p14:tracePt t="2753" x="5705475" y="1165225"/>
          <p14:tracePt t="2759" x="5800725" y="1165225"/>
          <p14:tracePt t="2772" x="5992813" y="1165225"/>
          <p14:tracePt t="2779" x="6075363" y="1152525"/>
          <p14:tracePt t="2787" x="6226175" y="1152525"/>
          <p14:tracePt t="2802" x="6350000" y="1138238"/>
          <p14:tracePt t="2809" x="6432550" y="1123950"/>
          <p14:tracePt t="2827" x="6473825" y="1111250"/>
          <p14:tracePt t="2847" x="6542088" y="1069975"/>
          <p14:tracePt t="2851" x="6583363" y="1028700"/>
          <p14:tracePt t="2863" x="6610350" y="960438"/>
          <p14:tracePt t="2867" x="6624638" y="933450"/>
          <p14:tracePt t="2878" x="6624638" y="919163"/>
          <p14:tracePt t="2885" x="6624638" y="904875"/>
          <p14:tracePt t="2896" x="6637338" y="892175"/>
          <p14:tracePt t="2901" x="6637338" y="877888"/>
          <p14:tracePt t="2909" x="6637338" y="863600"/>
          <p14:tracePt t="2941" x="6637338" y="850900"/>
          <p14:tracePt t="2949" x="6651625" y="836613"/>
          <p14:tracePt t="2958" x="6651625" y="822325"/>
          <p14:tracePt t="2974" x="6651625" y="809625"/>
          <p14:tracePt t="2981" x="6637338" y="795338"/>
          <p14:tracePt t="2989" x="6624638" y="781050"/>
          <p14:tracePt t="2997" x="6610350" y="768350"/>
          <p14:tracePt t="3010" x="6569075" y="741363"/>
          <p14:tracePt t="3013" x="6554788" y="741363"/>
          <p14:tracePt t="3021" x="6500813" y="727075"/>
          <p14:tracePt t="3029" x="6473825" y="712788"/>
          <p14:tracePt t="3037" x="6432550" y="712788"/>
          <p14:tracePt t="3045" x="6403975" y="712788"/>
          <p14:tracePt t="3053" x="6362700" y="712788"/>
          <p14:tracePt t="3061" x="6308725" y="700088"/>
          <p14:tracePt t="3069" x="6281738" y="700088"/>
          <p14:tracePt t="3080" x="6240463" y="700088"/>
          <p14:tracePt t="3085" x="6157913" y="700088"/>
          <p14:tracePt t="3097" x="6075363" y="685800"/>
          <p14:tracePt t="3105" x="5924550" y="671513"/>
          <p14:tracePt t="3113" x="5815013" y="658813"/>
          <p14:tracePt t="3121" x="5691188" y="644525"/>
          <p14:tracePt t="3129" x="5637213" y="630238"/>
          <p14:tracePt t="3139" x="5499100" y="630238"/>
          <p14:tracePt t="3147" x="5362575" y="617538"/>
          <p14:tracePt t="3160" x="5238750" y="617538"/>
          <p14:tracePt t="3163" x="5184775" y="617538"/>
          <p14:tracePt t="3171" x="5046663" y="617538"/>
          <p14:tracePt t="3179" x="4922838" y="617538"/>
          <p14:tracePt t="3190" x="4868863" y="617538"/>
          <p14:tracePt t="3195" x="4772025" y="617538"/>
          <p14:tracePt t="3203" x="4718050" y="617538"/>
          <p14:tracePt t="3211" x="4621213" y="617538"/>
          <p14:tracePt t="3219" x="4579938" y="617538"/>
          <p14:tracePt t="3227" x="4498975" y="617538"/>
          <p14:tracePt t="3237" x="4457700" y="617538"/>
          <p14:tracePt t="3243" x="4360863" y="617538"/>
          <p14:tracePt t="3251" x="4319588" y="617538"/>
          <p14:tracePt t="3259" x="4224338" y="617538"/>
          <p14:tracePt t="3268" x="4183063" y="617538"/>
          <p14:tracePt t="3277" x="4114800" y="630238"/>
          <p14:tracePt t="3287" x="4073525" y="630238"/>
          <p14:tracePt t="3297" x="4005263" y="644525"/>
          <p14:tracePt t="3301" x="3976688" y="658813"/>
          <p14:tracePt t="3321" x="3935413" y="658813"/>
          <p14:tracePt t="3331" x="3867150" y="671513"/>
          <p14:tracePt t="3335" x="3743325" y="712788"/>
          <p14:tracePt t="3343" x="3716338" y="741363"/>
          <p14:tracePt t="3351" x="3689350" y="741363"/>
          <p14:tracePt t="3360" x="3662363" y="768350"/>
          <p14:tracePt t="3367" x="3648075" y="781050"/>
          <p14:tracePt t="3375" x="3633788" y="781050"/>
          <p14:tracePt t="3383" x="3621088" y="795338"/>
          <p14:tracePt t="3395" x="3621088" y="809625"/>
          <p14:tracePt t="3399" x="3606800" y="809625"/>
          <p14:tracePt t="3417" x="3606800" y="822325"/>
          <p14:tracePt t="3423" x="3592513" y="822325"/>
          <p14:tracePt t="3439" x="3592513" y="836613"/>
          <p14:tracePt t="3460" x="3579813" y="836613"/>
          <p14:tracePt t="3466" x="3579813" y="850900"/>
          <p14:tracePt t="3481" x="3579813" y="863600"/>
          <p14:tracePt t="3498" x="3579813" y="877888"/>
          <p14:tracePt t="3505" x="3565525" y="892175"/>
          <p14:tracePt t="3513" x="3565525" y="904875"/>
          <p14:tracePt t="3521" x="3565525" y="919163"/>
          <p14:tracePt t="3530" x="3565525" y="933450"/>
          <p14:tracePt t="3537" x="3565525" y="946150"/>
          <p14:tracePt t="3585" x="3565525" y="960438"/>
          <p14:tracePt t="3609" x="3579813" y="973138"/>
          <p14:tracePt t="3627" x="3592513" y="973138"/>
          <p14:tracePt t="3633" x="3606800" y="987425"/>
          <p14:tracePt t="3643" x="3621088" y="1001713"/>
          <p14:tracePt t="3649" x="3633788" y="1001713"/>
          <p14:tracePt t="3660" x="3633788" y="1014413"/>
          <p14:tracePt t="3667" x="3648075" y="1014413"/>
          <p14:tracePt t="3673" x="3662363" y="1014413"/>
          <p14:tracePt t="3747" x="3675063" y="1014413"/>
          <p14:tracePt t="3771" x="3689350" y="1014413"/>
          <p14:tracePt t="3828" x="0" y="0"/>
        </p14:tracePtLst>
        <p14:tracePtLst>
          <p14:tracePt t="4472" x="9380538" y="1206500"/>
          <p14:tracePt t="4486" x="9380538" y="1193800"/>
          <p14:tracePt t="4492" x="9380538" y="1179513"/>
          <p14:tracePt t="4499" x="9380538" y="1152525"/>
          <p14:tracePt t="4507" x="9366250" y="1123950"/>
          <p14:tracePt t="4517" x="9339263" y="1084263"/>
          <p14:tracePt t="4524" x="9297988" y="1055688"/>
          <p14:tracePt t="4531" x="9256713" y="1028700"/>
          <p14:tracePt t="4539" x="9161463" y="973138"/>
          <p14:tracePt t="4552" x="9105900" y="946150"/>
          <p14:tracePt t="4557" x="9064625" y="933450"/>
          <p14:tracePt t="4563" x="9023350" y="919163"/>
          <p14:tracePt t="4573" x="8982075" y="904875"/>
          <p14:tracePt t="4584" x="8886825" y="877888"/>
          <p14:tracePt t="4589" x="8845550" y="863600"/>
          <p14:tracePt t="4597" x="8804275" y="850900"/>
          <p14:tracePt t="4606" x="8750300" y="836613"/>
          <p14:tracePt t="4615" x="8680450" y="822325"/>
          <p14:tracePt t="4621" x="8529638" y="781050"/>
          <p14:tracePt t="4629" x="8448675" y="768350"/>
          <p14:tracePt t="4637" x="8351838" y="754063"/>
          <p14:tracePt t="4646" x="8159750" y="727075"/>
          <p14:tracePt t="4655" x="8050213" y="727075"/>
          <p14:tracePt t="4661" x="7954963" y="712788"/>
          <p14:tracePt t="4669" x="7734300" y="712788"/>
          <p14:tracePt t="4678" x="7612063" y="700088"/>
          <p14:tracePt t="4687" x="7405688" y="700088"/>
          <p14:tracePt t="4693" x="7310438" y="700088"/>
          <p14:tracePt t="4701" x="7118350" y="712788"/>
          <p14:tracePt t="4712" x="7035800" y="712788"/>
          <p14:tracePt t="4721" x="6884988" y="727075"/>
          <p14:tracePt t="4726" x="6816725" y="727075"/>
          <p14:tracePt t="4733" x="6665913" y="741363"/>
          <p14:tracePt t="4742" x="6596063" y="754063"/>
          <p14:tracePt t="4754" x="6445250" y="768350"/>
          <p14:tracePt t="4758" x="6362700" y="768350"/>
          <p14:tracePt t="4765" x="6184900" y="781050"/>
          <p14:tracePt t="4773" x="6089650" y="781050"/>
          <p14:tracePt t="4784" x="5910263" y="781050"/>
          <p14:tracePt t="4789" x="5732463" y="795338"/>
          <p14:tracePt t="4797" x="5637213" y="795338"/>
          <p14:tracePt t="4805" x="5457825" y="795338"/>
          <p14:tracePt t="4817" x="5375275" y="809625"/>
          <p14:tracePt t="4824" x="5211763" y="822325"/>
          <p14:tracePt t="4829" x="5087938" y="850900"/>
          <p14:tracePt t="4839" x="5032375" y="877888"/>
          <p14:tracePt t="4850" x="4951413" y="919163"/>
          <p14:tracePt t="4853" x="4881563" y="960438"/>
          <p14:tracePt t="4862" x="4854575" y="987425"/>
          <p14:tracePt t="4871" x="4800600" y="1055688"/>
          <p14:tracePt t="4882" x="4786313" y="1084263"/>
          <p14:tracePt t="4887" x="4718050" y="1165225"/>
          <p14:tracePt t="4895" x="4691063" y="1193800"/>
          <p14:tracePt t="4903" x="4621213" y="1276350"/>
          <p14:tracePt t="4913" x="4594225" y="1316038"/>
          <p14:tracePt t="4919" x="4525963" y="1412875"/>
          <p14:tracePt t="4928" x="4484688" y="1454150"/>
          <p14:tracePt t="4936" x="4416425" y="1536700"/>
          <p14:tracePt t="4944" x="4387850" y="1577975"/>
          <p14:tracePt t="4951" x="4333875" y="1658938"/>
          <p14:tracePt t="4959" x="4306888" y="1687513"/>
          <p14:tracePt t="4967" x="4278313" y="1741488"/>
          <p14:tracePt t="4975" x="4265613" y="1770063"/>
          <p14:tracePt t="4986" x="4251325" y="1797050"/>
          <p14:tracePt t="4992" x="4251325" y="1824038"/>
          <p14:tracePt t="5010" x="4237038" y="1892300"/>
          <p14:tracePt t="5021" x="4237038" y="1920875"/>
          <p14:tracePt t="5023" x="4237038" y="1962150"/>
          <p14:tracePt t="5031" x="4237038" y="2001838"/>
          <p14:tracePt t="5039" x="4237038" y="2030413"/>
          <p14:tracePt t="5051" x="4237038" y="2043113"/>
          <p14:tracePt t="5055" x="4237038" y="2098675"/>
          <p14:tracePt t="5063" x="4237038" y="2112963"/>
          <p14:tracePt t="5071" x="4251325" y="2139950"/>
          <p14:tracePt t="5085" x="4265613" y="2193925"/>
          <p14:tracePt t="5087" x="4278313" y="2222500"/>
          <p14:tracePt t="5095" x="4292600" y="2249488"/>
          <p14:tracePt t="5103" x="4306888" y="2276475"/>
          <p14:tracePt t="5115" x="4348163" y="2359025"/>
          <p14:tracePt t="5119" x="4360863" y="2386013"/>
          <p14:tracePt t="5129" x="4375150" y="2427288"/>
          <p14:tracePt t="5138" x="4402138" y="2455863"/>
          <p14:tracePt t="5147" x="4443413" y="2524125"/>
          <p14:tracePt t="5153" x="4457700" y="2536825"/>
          <p14:tracePt t="5161" x="4484688" y="2565400"/>
          <p14:tracePt t="5172" x="4511675" y="2592388"/>
          <p14:tracePt t="5178" x="4552950" y="2619375"/>
          <p14:tracePt t="5185" x="4608513" y="2647950"/>
          <p14:tracePt t="5194" x="4662488" y="2674938"/>
          <p14:tracePt t="5203" x="4703763" y="2701925"/>
          <p14:tracePt t="5209" x="4786313" y="2743200"/>
          <p14:tracePt t="5217" x="4895850" y="2811463"/>
          <p14:tracePt t="5227" x="5019675" y="2867025"/>
          <p14:tracePt t="5233" x="5087938" y="2894013"/>
          <p14:tracePt t="5241" x="5238750" y="2962275"/>
          <p14:tracePt t="5249" x="5403850" y="3030538"/>
          <p14:tracePt t="5257" x="5499100" y="3059113"/>
          <p14:tracePt t="5265" x="5691188" y="3100388"/>
          <p14:tracePt t="5273" x="5788025" y="3113088"/>
          <p14:tracePt t="5281" x="6007100" y="3154363"/>
          <p14:tracePt t="5289" x="6102350" y="3168650"/>
          <p14:tracePt t="5297" x="6323013" y="3181350"/>
          <p14:tracePt t="5305" x="6432550" y="3181350"/>
          <p14:tracePt t="5313" x="6637338" y="3195638"/>
          <p14:tracePt t="5321" x="6746875" y="3195638"/>
          <p14:tracePt t="5329" x="6953250" y="3195638"/>
          <p14:tracePt t="5337" x="7062788" y="3195638"/>
          <p14:tracePt t="5345" x="7269163" y="3181350"/>
          <p14:tracePt t="5353" x="7378700" y="3181350"/>
          <p14:tracePt t="5361" x="7488238" y="3168650"/>
          <p14:tracePt t="5373" x="7734300" y="3127375"/>
          <p14:tracePt t="5377" x="7858125" y="3113088"/>
          <p14:tracePt t="5385" x="8118475" y="3059113"/>
          <p14:tracePt t="5395" x="8242300" y="3030538"/>
          <p14:tracePt t="5405" x="8378825" y="3003550"/>
          <p14:tracePt t="5409" x="8626475" y="2949575"/>
          <p14:tracePt t="5419" x="8750300" y="2908300"/>
          <p14:tracePt t="5426" x="8982075" y="2838450"/>
          <p14:tracePt t="5436" x="9064625" y="2784475"/>
          <p14:tracePt t="5443" x="9229725" y="2701925"/>
          <p14:tracePt t="5451" x="9380538" y="2606675"/>
          <p14:tracePt t="5460" x="9436100" y="2551113"/>
          <p14:tracePt t="5468" x="9545638" y="2455863"/>
          <p14:tracePt t="5475" x="9599613" y="2400300"/>
          <p14:tracePt t="5483" x="9682163" y="2290763"/>
          <p14:tracePt t="5491" x="9737725" y="2208213"/>
          <p14:tracePt t="5499" x="9791700" y="2125663"/>
          <p14:tracePt t="5507" x="9818688" y="2043113"/>
          <p14:tracePt t="5515" x="9847263" y="1962150"/>
          <p14:tracePt t="5522" x="9859963" y="1865313"/>
          <p14:tracePt t="5532" x="9859963" y="1755775"/>
          <p14:tracePt t="5538" x="9859963" y="1631950"/>
          <p14:tracePt t="5546" x="9847263" y="1522413"/>
          <p14:tracePt t="5554" x="9818688" y="1398588"/>
          <p14:tracePt t="5564" x="9791700" y="1344613"/>
          <p14:tracePt t="5571" x="9764713" y="1247775"/>
          <p14:tracePt t="5579" x="9737725" y="1193800"/>
          <p14:tracePt t="5586" x="9696450" y="1111250"/>
          <p14:tracePt t="5594" x="9655175" y="1069975"/>
          <p14:tracePt t="5602" x="9628188" y="1014413"/>
          <p14:tracePt t="5613" x="9586913" y="973138"/>
          <p14:tracePt t="5618" x="9545638" y="919163"/>
          <p14:tracePt t="5627" x="9504363" y="877888"/>
          <p14:tracePt t="5635" x="9448800" y="836613"/>
          <p14:tracePt t="5644" x="9380538" y="781050"/>
          <p14:tracePt t="5651" x="9312275" y="741363"/>
          <p14:tracePt t="5660" x="9244013" y="685800"/>
          <p14:tracePt t="5667" x="9174163" y="658813"/>
          <p14:tracePt t="5674" x="9093200" y="617538"/>
          <p14:tracePt t="5683" x="9051925" y="603250"/>
          <p14:tracePt t="5693" x="8955088" y="576263"/>
          <p14:tracePt t="5699" x="8872538" y="561975"/>
          <p14:tracePt t="5709" x="8804275" y="549275"/>
          <p14:tracePt t="5717" x="8763000" y="534988"/>
          <p14:tracePt t="5727" x="8667750" y="520700"/>
          <p14:tracePt t="5734" x="8570913" y="508000"/>
          <p14:tracePt t="5743" x="8529638" y="508000"/>
          <p14:tracePt t="5749" x="8420100" y="493713"/>
          <p14:tracePt t="5757" x="8297863" y="493713"/>
          <p14:tracePt t="5765" x="8228013" y="493713"/>
          <p14:tracePt t="5773" x="8064500" y="493713"/>
          <p14:tracePt t="5782" x="7981950" y="493713"/>
          <p14:tracePt t="5789" x="7816850" y="493713"/>
          <p14:tracePt t="5797" x="7721600" y="493713"/>
          <p14:tracePt t="5805" x="7556500" y="508000"/>
          <p14:tracePt t="5813" x="7461250" y="520700"/>
          <p14:tracePt t="5820" x="7378700" y="534988"/>
          <p14:tracePt t="5829" x="7213600" y="561975"/>
          <p14:tracePt t="5836" x="7118350" y="576263"/>
          <p14:tracePt t="5845" x="6953250" y="603250"/>
          <p14:tracePt t="5853" x="6856413" y="617538"/>
          <p14:tracePt t="5861" x="6678613" y="644525"/>
          <p14:tracePt t="5869" x="6569075" y="658813"/>
          <p14:tracePt t="5877" x="6473825" y="671513"/>
          <p14:tracePt t="5884" x="6253163" y="700088"/>
          <p14:tracePt t="5894" x="6143625" y="727075"/>
          <p14:tracePt t="5902" x="6048375" y="741363"/>
          <p14:tracePt t="5909" x="5842000" y="781050"/>
          <p14:tracePt t="5917" x="5746750" y="809625"/>
          <p14:tracePt t="5926" x="5649913" y="836613"/>
          <p14:tracePt t="5933" x="5554663" y="877888"/>
          <p14:tracePt t="5942" x="5389563" y="946150"/>
          <p14:tracePt t="5949" x="5307013" y="973138"/>
          <p14:tracePt t="5957" x="5224463" y="1014413"/>
          <p14:tracePt t="5965" x="5143500" y="1055688"/>
          <p14:tracePt t="5973" x="5005388" y="1152525"/>
          <p14:tracePt t="5980" x="4937125" y="1193800"/>
          <p14:tracePt t="5992" x="4881563" y="1247775"/>
          <p14:tracePt t="5999" x="4800600" y="1330325"/>
          <p14:tracePt t="6007" x="4772025" y="1371600"/>
          <p14:tracePt t="6028" x="4703763" y="1481138"/>
          <p14:tracePt t="6031" x="4676775" y="1536700"/>
          <p14:tracePt t="6039" x="4662488" y="1577975"/>
          <p14:tracePt t="6047" x="4649788" y="1646238"/>
          <p14:tracePt t="6055" x="4649788" y="1687513"/>
          <p14:tracePt t="6063" x="4649788" y="1728788"/>
          <p14:tracePt t="6072" x="4649788" y="1824038"/>
          <p14:tracePt t="6078" x="4649788" y="1879600"/>
          <p14:tracePt t="6086" x="4662488" y="1974850"/>
          <p14:tracePt t="6095" x="4676775" y="2030413"/>
          <p14:tracePt t="6103" x="4703763" y="2084388"/>
          <p14:tracePt t="6111" x="4745038" y="2193925"/>
          <p14:tracePt t="6119" x="4772025" y="2249488"/>
          <p14:tracePt t="6127" x="4800600" y="2317750"/>
          <p14:tracePt t="6134" x="4881563" y="2427288"/>
          <p14:tracePt t="6143" x="4922838" y="2468563"/>
          <p14:tracePt t="6150" x="4978400" y="2524125"/>
          <p14:tracePt t="6160" x="5046663" y="2578100"/>
          <p14:tracePt t="6167" x="5184775" y="2674938"/>
          <p14:tracePt t="6177" x="5265738" y="2716213"/>
          <p14:tracePt t="6183" x="5348288" y="2770188"/>
          <p14:tracePt t="6193" x="5540375" y="2852738"/>
          <p14:tracePt t="6199" x="5649913" y="2908300"/>
          <p14:tracePt t="6207" x="5842000" y="2976563"/>
          <p14:tracePt t="6215" x="6034088" y="3044825"/>
          <p14:tracePt t="6223" x="6226175" y="3113088"/>
          <p14:tracePt t="6231" x="6527800" y="3181350"/>
          <p14:tracePt t="6239" x="6761163" y="3222625"/>
          <p14:tracePt t="6246" x="6994525" y="3251200"/>
          <p14:tracePt t="6255" x="7254875" y="3263900"/>
          <p14:tracePt t="6263" x="7515225" y="3263900"/>
          <p14:tracePt t="6276" x="7775575" y="3251200"/>
          <p14:tracePt t="6281" x="8023225" y="3209925"/>
          <p14:tracePt t="6289" x="8269288" y="3154363"/>
          <p14:tracePt t="6299" x="8488363" y="3100388"/>
          <p14:tracePt t="6305" x="8694738" y="3030538"/>
          <p14:tracePt t="6313" x="8872538" y="2976563"/>
          <p14:tracePt t="6320" x="9037638" y="2908300"/>
          <p14:tracePt t="6329" x="9229725" y="2852738"/>
          <p14:tracePt t="6337" x="9324975" y="2825750"/>
          <p14:tracePt t="6344" x="9448800" y="2798763"/>
          <p14:tracePt t="6353" x="9504363" y="2784475"/>
          <p14:tracePt t="6361" x="9558338" y="2770188"/>
          <p14:tracePt t="6369" x="9586913" y="2770188"/>
          <p14:tracePt t="6381" x="0" y="0"/>
        </p14:tracePtLst>
        <p14:tracePtLst>
          <p14:tracePt t="6721" x="10326688" y="3676650"/>
          <p14:tracePt t="6728" x="10299700" y="3648075"/>
          <p14:tracePt t="6732" x="10272713" y="3621088"/>
          <p14:tracePt t="6740" x="10244138" y="3606800"/>
          <p14:tracePt t="6747" x="10175875" y="3565525"/>
          <p14:tracePt t="6757" x="10121900" y="3552825"/>
          <p14:tracePt t="6763" x="10052050" y="3524250"/>
          <p14:tracePt t="6771" x="9969500" y="3497263"/>
          <p14:tracePt t="6779" x="9874250" y="3470275"/>
          <p14:tracePt t="6789" x="9764713" y="3455988"/>
          <p14:tracePt t="6795" x="9682163" y="3443288"/>
          <p14:tracePt t="6803" x="9558338" y="3414713"/>
          <p14:tracePt t="6812" x="9463088" y="3402013"/>
          <p14:tracePt t="6820" x="9297988" y="3373438"/>
          <p14:tracePt t="6829" x="9188450" y="3373438"/>
          <p14:tracePt t="6837" x="9064625" y="3360738"/>
          <p14:tracePt t="6846" x="8886825" y="3360738"/>
          <p14:tracePt t="6853" x="8750300" y="3360738"/>
          <p14:tracePt t="6862" x="8612188" y="3360738"/>
          <p14:tracePt t="6869" x="8461375" y="3373438"/>
          <p14:tracePt t="6879" x="8324850" y="3402013"/>
          <p14:tracePt t="6885" x="8186738" y="3429000"/>
          <p14:tracePt t="6900" x="8035925" y="3470275"/>
          <p14:tracePt t="6902" x="7899400" y="3511550"/>
          <p14:tracePt t="6912" x="7748588" y="3538538"/>
          <p14:tracePt t="6917" x="7612063" y="3579813"/>
          <p14:tracePt t="6931" x="7542213" y="3606800"/>
          <p14:tracePt t="6934" x="7405688" y="3648075"/>
          <p14:tracePt t="6945" x="7269163" y="3703638"/>
          <p14:tracePt t="6949" x="7145338" y="3757613"/>
          <p14:tracePt t="6963" x="7077075" y="3786188"/>
          <p14:tracePt t="6966" x="6980238" y="3854450"/>
          <p14:tracePt t="6975" x="6884988" y="3922713"/>
          <p14:tracePt t="6981" x="6802438" y="4005263"/>
          <p14:tracePt t="6995" x="6746875" y="4073525"/>
          <p14:tracePt t="6998" x="6734175" y="4129088"/>
          <p14:tracePt t="7014" x="6678613" y="4292600"/>
          <p14:tracePt t="7023" x="6665913" y="4375150"/>
          <p14:tracePt t="7029" x="6651625" y="4443413"/>
          <p14:tracePt t="7039" x="6637338" y="4525963"/>
          <p14:tracePt t="7045" x="6624638" y="4608513"/>
          <p14:tracePt t="7056" x="6610350" y="4676775"/>
          <p14:tracePt t="7061" x="6596063" y="4732338"/>
          <p14:tracePt t="7069" x="6569075" y="4814888"/>
          <p14:tracePt t="7077" x="6554788" y="4868863"/>
          <p14:tracePt t="7086" x="6542088" y="4937125"/>
          <p14:tracePt t="7094" x="6542088" y="4992688"/>
          <p14:tracePt t="7103" x="6542088" y="5060950"/>
          <p14:tracePt t="7109" x="6542088" y="5087938"/>
          <p14:tracePt t="7122" x="6542088" y="5129213"/>
          <p14:tracePt t="7127" x="6542088" y="5170488"/>
          <p14:tracePt t="7145" x="6554788" y="5267325"/>
          <p14:tracePt t="7152" x="6583363" y="5335588"/>
          <p14:tracePt t="7161" x="6637338" y="5403850"/>
          <p14:tracePt t="7167" x="6705600" y="5486400"/>
          <p14:tracePt t="7177" x="6788150" y="5581650"/>
          <p14:tracePt t="7183" x="6897688" y="5664200"/>
          <p14:tracePt t="7201" x="7186613" y="5829300"/>
          <p14:tracePt t="7207" x="7281863" y="5870575"/>
          <p14:tracePt t="7215" x="7473950" y="5938838"/>
          <p14:tracePt t="7228" x="7748588" y="6021388"/>
          <p14:tracePt t="7231" x="7954963" y="6076950"/>
          <p14:tracePt t="7239" x="8159750" y="6103938"/>
          <p14:tracePt t="7247" x="8378825" y="6145213"/>
          <p14:tracePt t="7260" x="8488363" y="6157913"/>
          <p14:tracePt t="7263" x="8721725" y="6186488"/>
          <p14:tracePt t="7273" x="8942388" y="6199188"/>
          <p14:tracePt t="7279" x="9174163" y="6213475"/>
          <p14:tracePt t="7289" x="9407525" y="6227763"/>
          <p14:tracePt t="7295" x="9517063" y="6240463"/>
          <p14:tracePt t="7303" x="9750425" y="6254750"/>
          <p14:tracePt t="7311" x="9956800" y="6254750"/>
          <p14:tracePt t="7320" x="10148888" y="6254750"/>
          <p14:tracePt t="7327" x="10258425" y="6254750"/>
          <p14:tracePt t="7335" x="10436225" y="6254750"/>
          <p14:tracePt t="7343" x="10587038" y="6240463"/>
          <p14:tracePt t="7351" x="10655300" y="6227763"/>
          <p14:tracePt t="7359" x="10766425" y="6199188"/>
          <p14:tracePt t="7367" x="10861675" y="6157913"/>
          <p14:tracePt t="7375" x="10944225" y="6130925"/>
          <p14:tracePt t="7383" x="11026775" y="6076950"/>
          <p14:tracePt t="7394" x="11095038" y="6021388"/>
          <p14:tracePt t="7401" x="11122025" y="5994400"/>
          <p14:tracePt t="7409" x="11190288" y="5924550"/>
          <p14:tracePt t="7417" x="11231563" y="5843588"/>
          <p14:tracePt t="7426" x="11287125" y="5746750"/>
          <p14:tracePt t="7433" x="11314113" y="5692775"/>
          <p14:tracePt t="7441" x="11355388" y="5581650"/>
          <p14:tracePt t="7449" x="11382375" y="5527675"/>
          <p14:tracePt t="7461" x="11423650" y="5418138"/>
          <p14:tracePt t="7465" x="11450638" y="5294313"/>
          <p14:tracePt t="7473" x="11464925" y="5238750"/>
          <p14:tracePt t="7481" x="11491913" y="5116513"/>
          <p14:tracePt t="7490" x="11491913" y="5060950"/>
          <p14:tracePt t="7497" x="11491913" y="4951413"/>
          <p14:tracePt t="7505" x="11491913" y="4883150"/>
          <p14:tracePt t="7513" x="11464925" y="4773613"/>
          <p14:tracePt t="7522" x="11450638" y="4718050"/>
          <p14:tracePt t="7529" x="11410950" y="4622800"/>
          <p14:tracePt t="7537" x="11369675" y="4567238"/>
          <p14:tracePt t="7545" x="11341100" y="4513263"/>
          <p14:tracePt t="7553" x="11245850" y="4389438"/>
          <p14:tracePt t="7561" x="11204575" y="4348163"/>
          <p14:tracePt t="7569" x="11109325" y="4238625"/>
          <p14:tracePt t="7577" x="11068050" y="4197350"/>
          <p14:tracePt t="7585" x="11012488" y="4156075"/>
          <p14:tracePt t="7594" x="10929938" y="4073525"/>
          <p14:tracePt t="7629" x="10902950" y="4046538"/>
          <p14:tracePt t="7633" x="10861675" y="4019550"/>
          <p14:tracePt t="7657" x="10847388" y="4019550"/>
          <p14:tracePt t="7676" x="10834688" y="4005263"/>
          <p14:tracePt t="7681" x="10820400" y="4005263"/>
          <p14:tracePt t="7692" x="10793413" y="4005263"/>
          <p14:tracePt t="7697" x="10766425" y="3990975"/>
          <p14:tracePt t="7707" x="10725150" y="3990975"/>
          <p14:tracePt t="7715" x="10683875" y="3990975"/>
          <p14:tracePt t="7723" x="10628313" y="3978275"/>
          <p14:tracePt t="7731" x="10587038" y="3978275"/>
          <p14:tracePt t="7739" x="10533063" y="3978275"/>
          <p14:tracePt t="7747" x="10518775" y="3963988"/>
          <p14:tracePt t="7755" x="10477500" y="3963988"/>
          <p14:tracePt t="7756" x="0" y="0"/>
        </p14:tracePtLst>
      </p14:laserTrace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FD153C-9693-458C-B507-EEF9C5D7167B}"/>
              </a:ext>
            </a:extLst>
          </p:cNvPr>
          <p:cNvPicPr>
            <a:picLocks noChangeAspect="1"/>
          </p:cNvPicPr>
          <p:nvPr/>
        </p:nvPicPr>
        <p:blipFill rotWithShape="1">
          <a:blip r:embed="rId3"/>
          <a:srcRect l="55850"/>
          <a:stretch/>
        </p:blipFill>
        <p:spPr>
          <a:xfrm>
            <a:off x="3557239" y="495363"/>
            <a:ext cx="3698355" cy="5559749"/>
          </a:xfrm>
          <a:prstGeom prst="rect">
            <a:avLst/>
          </a:prstGeom>
        </p:spPr>
      </p:pic>
      <p:sp>
        <p:nvSpPr>
          <p:cNvPr id="2" name="Title 1">
            <a:extLst>
              <a:ext uri="{FF2B5EF4-FFF2-40B4-BE49-F238E27FC236}">
                <a16:creationId xmlns:a16="http://schemas.microsoft.com/office/drawing/2014/main" id="{B9389C44-B0EB-4FC9-89D5-3D0D91298DE5}"/>
              </a:ext>
            </a:extLst>
          </p:cNvPr>
          <p:cNvSpPr>
            <a:spLocks noGrp="1"/>
          </p:cNvSpPr>
          <p:nvPr>
            <p:ph type="title"/>
          </p:nvPr>
        </p:nvSpPr>
        <p:spPr>
          <a:xfrm>
            <a:off x="111512" y="1123837"/>
            <a:ext cx="3166947" cy="4317958"/>
          </a:xfrm>
        </p:spPr>
        <p:txBody>
          <a:bodyPr>
            <a:normAutofit/>
          </a:bodyPr>
          <a:lstStyle/>
          <a:p>
            <a:r>
              <a:rPr lang="en-US" dirty="0"/>
              <a:t>EPP’s Fitting Results Page</a:t>
            </a:r>
            <a:br>
              <a:rPr lang="en-US" dirty="0"/>
            </a:br>
            <a:br>
              <a:rPr lang="en-US" dirty="0"/>
            </a:br>
            <a:r>
              <a:rPr lang="en-US" sz="2800" dirty="0"/>
              <a:t>To pass your incidence results back to Spectrum, click on ‘Save results’</a:t>
            </a:r>
            <a:endParaRPr lang="en-US" dirty="0"/>
          </a:p>
        </p:txBody>
      </p:sp>
      <p:pic>
        <p:nvPicPr>
          <p:cNvPr id="4" name="Picture 3">
            <a:extLst>
              <a:ext uri="{FF2B5EF4-FFF2-40B4-BE49-F238E27FC236}">
                <a16:creationId xmlns:a16="http://schemas.microsoft.com/office/drawing/2014/main" id="{25880B19-497C-4BAD-83D7-DF6554DC5427}"/>
              </a:ext>
            </a:extLst>
          </p:cNvPr>
          <p:cNvPicPr>
            <a:picLocks noChangeAspect="1"/>
          </p:cNvPicPr>
          <p:nvPr/>
        </p:nvPicPr>
        <p:blipFill>
          <a:blip r:embed="rId4"/>
          <a:stretch>
            <a:fillRect/>
          </a:stretch>
        </p:blipFill>
        <p:spPr>
          <a:xfrm>
            <a:off x="0" y="495363"/>
            <a:ext cx="3441856" cy="262920"/>
          </a:xfrm>
          <a:prstGeom prst="rect">
            <a:avLst/>
          </a:prstGeom>
        </p:spPr>
      </p:pic>
      <p:pic>
        <p:nvPicPr>
          <p:cNvPr id="5" name="Picture 4">
            <a:extLst>
              <a:ext uri="{FF2B5EF4-FFF2-40B4-BE49-F238E27FC236}">
                <a16:creationId xmlns:a16="http://schemas.microsoft.com/office/drawing/2014/main" id="{A4E91688-AA5F-4F55-8BBD-5373C5D8B2FF}"/>
              </a:ext>
            </a:extLst>
          </p:cNvPr>
          <p:cNvPicPr>
            <a:picLocks noChangeAspect="1"/>
          </p:cNvPicPr>
          <p:nvPr/>
        </p:nvPicPr>
        <p:blipFill>
          <a:blip r:embed="rId5"/>
          <a:stretch>
            <a:fillRect/>
          </a:stretch>
        </p:blipFill>
        <p:spPr>
          <a:xfrm>
            <a:off x="5919120" y="827505"/>
            <a:ext cx="5656041" cy="3533479"/>
          </a:xfrm>
          <a:prstGeom prst="rect">
            <a:avLst/>
          </a:prstGeom>
        </p:spPr>
      </p:pic>
      <p:sp>
        <p:nvSpPr>
          <p:cNvPr id="6" name="Rectangle: Rounded Corners 5">
            <a:extLst>
              <a:ext uri="{FF2B5EF4-FFF2-40B4-BE49-F238E27FC236}">
                <a16:creationId xmlns:a16="http://schemas.microsoft.com/office/drawing/2014/main" id="{6AC33760-CC2E-4A0C-B7EB-5B65029D40CE}"/>
              </a:ext>
            </a:extLst>
          </p:cNvPr>
          <p:cNvSpPr/>
          <p:nvPr/>
        </p:nvSpPr>
        <p:spPr>
          <a:xfrm>
            <a:off x="5497551" y="5229922"/>
            <a:ext cx="1758043" cy="379141"/>
          </a:xfrm>
          <a:prstGeom prst="roundRect">
            <a:avLst/>
          </a:prstGeom>
          <a:noFill/>
          <a:ln w="60325">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96A5207-70FC-4581-8B78-C301D39D7929}"/>
              </a:ext>
            </a:extLst>
          </p:cNvPr>
          <p:cNvCxnSpPr>
            <a:cxnSpLocks/>
          </p:cNvCxnSpPr>
          <p:nvPr/>
        </p:nvCxnSpPr>
        <p:spPr>
          <a:xfrm flipV="1">
            <a:off x="7255594" y="4354844"/>
            <a:ext cx="861875" cy="875078"/>
          </a:xfrm>
          <a:prstGeom prst="straightConnector1">
            <a:avLst/>
          </a:prstGeom>
          <a:ln w="66675">
            <a:solidFill>
              <a:srgbClr val="F15B4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007677"/>
      </p:ext>
    </p:extLst>
  </p:cSld>
  <p:clrMapOvr>
    <a:masterClrMapping/>
  </p:clrMapOvr>
  <mc:AlternateContent xmlns:mc="http://schemas.openxmlformats.org/markup-compatibility/2006">
    <mc:Choice xmlns:p14="http://schemas.microsoft.com/office/powerpoint/2010/main" Requires="p14">
      <p:transition spd="slow" p14:dur="2000" advTm="45858"/>
    </mc:Choice>
    <mc:Fallback>
      <p:transition spd="slow" advTm="45858"/>
    </mc:Fallback>
  </mc:AlternateContent>
  <p:extLst>
    <p:ext uri="{3A86A75C-4F4B-4683-9AE1-C65F6400EC91}">
      <p14:laserTraceLst xmlns:p14="http://schemas.microsoft.com/office/powerpoint/2010/main">
        <p14:tracePtLst>
          <p14:tracePt t="4879" x="7378700" y="5116513"/>
          <p14:tracePt t="4885" x="7391400" y="5116513"/>
          <p14:tracePt t="4936" x="7378700" y="5116513"/>
          <p14:tracePt t="4945" x="7364413" y="5116513"/>
          <p14:tracePt t="4952" x="7350125" y="5116513"/>
          <p14:tracePt t="4960" x="7323138" y="5102225"/>
          <p14:tracePt t="4968" x="7296150" y="5102225"/>
          <p14:tracePt t="4977" x="7254875" y="5087938"/>
          <p14:tracePt t="4984" x="7240588" y="5087938"/>
          <p14:tracePt t="4992" x="7186613" y="5087938"/>
          <p14:tracePt t="5002" x="7145338" y="5087938"/>
          <p14:tracePt t="5009" x="7077075" y="5087938"/>
          <p14:tracePt t="5016" x="7048500" y="5087938"/>
          <p14:tracePt t="5024" x="6967538" y="5087938"/>
          <p14:tracePt t="5033" x="6926263" y="5087938"/>
          <p14:tracePt t="5040" x="6816725" y="5087938"/>
          <p14:tracePt t="5048" x="6705600" y="5087938"/>
          <p14:tracePt t="5058" x="6651625" y="5087938"/>
          <p14:tracePt t="5065" x="6513513" y="5087938"/>
          <p14:tracePt t="5072" x="6432550" y="5087938"/>
          <p14:tracePt t="5080" x="6281738" y="5087938"/>
          <p14:tracePt t="5088" x="6199188" y="5087938"/>
          <p14:tracePt t="5099" x="6048375" y="5116513"/>
          <p14:tracePt t="5113" x="5842000" y="5157788"/>
          <p14:tracePt t="5120" x="5788025" y="5170488"/>
          <p14:tracePt t="5132" x="5705475" y="5184775"/>
          <p14:tracePt t="5136" x="5649913" y="5211763"/>
          <p14:tracePt t="5150" x="5622925" y="5226050"/>
          <p14:tracePt t="5153" x="5595938" y="5238750"/>
          <p14:tracePt t="5162" x="5581650" y="5253038"/>
          <p14:tracePt t="5182" x="5581650" y="5267325"/>
          <p14:tracePt t="5186" x="5567363" y="5267325"/>
          <p14:tracePt t="5194" x="5567363" y="5280025"/>
          <p14:tracePt t="5202" x="5554663" y="5294313"/>
          <p14:tracePt t="5213" x="5526088" y="5321300"/>
          <p14:tracePt t="5218" x="5513388" y="5335588"/>
          <p14:tracePt t="5226" x="5486400" y="5349875"/>
          <p14:tracePt t="5234" x="5457825" y="5391150"/>
          <p14:tracePt t="5243" x="5445125" y="5418138"/>
          <p14:tracePt t="5250" x="5416550" y="5445125"/>
          <p14:tracePt t="5258" x="5389563" y="5472113"/>
          <p14:tracePt t="5267" x="5362575" y="5500688"/>
          <p14:tracePt t="5275" x="5335588" y="5527675"/>
          <p14:tracePt t="5283" x="5321300" y="5554663"/>
          <p14:tracePt t="5290" x="5307013" y="5568950"/>
          <p14:tracePt t="5299" x="5294313" y="5581650"/>
          <p14:tracePt t="5306" x="5280025" y="5595938"/>
          <p14:tracePt t="5314" x="5280025" y="5610225"/>
          <p14:tracePt t="5322" x="5280025" y="5622925"/>
          <p14:tracePt t="5338" x="5280025" y="5637213"/>
          <p14:tracePt t="5348" x="5280025" y="5651500"/>
          <p14:tracePt t="5355" x="5280025" y="5664200"/>
          <p14:tracePt t="5363" x="5280025" y="5678488"/>
          <p14:tracePt t="5381" x="5280025" y="5692775"/>
          <p14:tracePt t="5387" x="5280025" y="5705475"/>
          <p14:tracePt t="5395" x="5280025" y="5719763"/>
          <p14:tracePt t="5402" x="5280025" y="5734050"/>
          <p14:tracePt t="5414" x="5294313" y="5746750"/>
          <p14:tracePt t="5418" x="5307013" y="5761038"/>
          <p14:tracePt t="5429" x="5321300" y="5773738"/>
          <p14:tracePt t="5434" x="5348288" y="5802313"/>
          <p14:tracePt t="5446" x="5362575" y="5815013"/>
          <p14:tracePt t="5450" x="5416550" y="5856288"/>
          <p14:tracePt t="5460" x="5445125" y="5870575"/>
          <p14:tracePt t="5466" x="5513388" y="5897563"/>
          <p14:tracePt t="5476" x="5567363" y="5911850"/>
          <p14:tracePt t="5484" x="5664200" y="5938838"/>
          <p14:tracePt t="5492" x="5718175" y="5953125"/>
          <p14:tracePt t="5500" x="5773738" y="5965825"/>
          <p14:tracePt t="5508" x="5910263" y="5994400"/>
          <p14:tracePt t="5517" x="5992813" y="5994400"/>
          <p14:tracePt t="5524" x="6075363" y="6007100"/>
          <p14:tracePt t="5534" x="6240463" y="6021388"/>
          <p14:tracePt t="5540" x="6335713" y="6035675"/>
          <p14:tracePt t="5551" x="6418263" y="6035675"/>
          <p14:tracePt t="5556" x="6583363" y="6062663"/>
          <p14:tracePt t="5565" x="6665913" y="6062663"/>
          <p14:tracePt t="5572" x="6746875" y="6076950"/>
          <p14:tracePt t="5585" x="6816725" y="6076950"/>
          <p14:tracePt t="5588" x="6938963" y="6089650"/>
          <p14:tracePt t="5599" x="7007225" y="6089650"/>
          <p14:tracePt t="5604" x="7062788" y="6089650"/>
          <p14:tracePt t="5616" x="7118350" y="6089650"/>
          <p14:tracePt t="5620" x="7213600" y="6089650"/>
          <p14:tracePt t="5629" x="7269163" y="6089650"/>
          <p14:tracePt t="5636" x="7323138" y="6076950"/>
          <p14:tracePt t="5647" x="7364413" y="6062663"/>
          <p14:tracePt t="5654" x="7419975" y="6048375"/>
          <p14:tracePt t="5663" x="7515225" y="5994400"/>
          <p14:tracePt t="5668" x="7556500" y="5965825"/>
          <p14:tracePt t="5677" x="7597775" y="5924550"/>
          <p14:tracePt t="5684" x="7639050" y="5897563"/>
          <p14:tracePt t="5692" x="7680325" y="5870575"/>
          <p14:tracePt t="5700" x="7721600" y="5802313"/>
          <p14:tracePt t="5708" x="7734300" y="5773738"/>
          <p14:tracePt t="5717" x="7748588" y="5746750"/>
          <p14:tracePt t="5724" x="7748588" y="5719763"/>
          <p14:tracePt t="5734" x="7748588" y="5678488"/>
          <p14:tracePt t="5741" x="7748588" y="5651500"/>
          <p14:tracePt t="5750" x="7748588" y="5610225"/>
          <p14:tracePt t="5758" x="7748588" y="5568950"/>
          <p14:tracePt t="5765" x="7748588" y="5527675"/>
          <p14:tracePt t="5774" x="7748588" y="5500688"/>
          <p14:tracePt t="5781" x="7734300" y="5459413"/>
          <p14:tracePt t="5790" x="7721600" y="5418138"/>
          <p14:tracePt t="5798" x="7707313" y="5376863"/>
          <p14:tracePt t="5806" x="7693025" y="5349875"/>
          <p14:tracePt t="5814" x="7666038" y="5308600"/>
          <p14:tracePt t="5822" x="7639050" y="5280025"/>
          <p14:tracePt t="5833" x="7612063" y="5267325"/>
          <p14:tracePt t="5838" x="7583488" y="5226050"/>
          <p14:tracePt t="5847" x="7556500" y="5199063"/>
          <p14:tracePt t="5853" x="7542213" y="5184775"/>
          <p14:tracePt t="5862" x="7515225" y="5170488"/>
          <p14:tracePt t="5870" x="7500938" y="5157788"/>
          <p14:tracePt t="5880" x="7461250" y="5129213"/>
          <p14:tracePt t="5885" x="7432675" y="5129213"/>
          <p14:tracePt t="5894" x="7405688" y="5102225"/>
          <p14:tracePt t="5902" x="7378700" y="5087938"/>
          <p14:tracePt t="5914" x="7323138" y="5060950"/>
          <p14:tracePt t="5917" x="7296150" y="5060950"/>
          <p14:tracePt t="5926" x="7240588" y="5033963"/>
          <p14:tracePt t="5934" x="7213600" y="5019675"/>
          <p14:tracePt t="5942" x="7172325" y="5006975"/>
          <p14:tracePt t="5952" x="7089775" y="4978400"/>
          <p14:tracePt t="5958" x="7048500" y="4965700"/>
          <p14:tracePt t="5966" x="6994525" y="4951413"/>
          <p14:tracePt t="5974" x="6884988" y="4924425"/>
          <p14:tracePt t="5984" x="6843713" y="4910138"/>
          <p14:tracePt t="5990" x="6788150" y="4895850"/>
          <p14:tracePt t="5997" x="6692900" y="4883150"/>
          <p14:tracePt t="6008" x="6637338" y="4883150"/>
          <p14:tracePt t="6014" x="6583363" y="4868863"/>
          <p14:tracePt t="6024" x="6486525" y="4856163"/>
          <p14:tracePt t="6031" x="6432550" y="4856163"/>
          <p14:tracePt t="6040" x="6376988" y="4856163"/>
          <p14:tracePt t="6047" x="6335713" y="4856163"/>
          <p14:tracePt t="6056" x="6240463" y="4856163"/>
          <p14:tracePt t="6064" x="6199188" y="4856163"/>
          <p14:tracePt t="6072" x="6157913" y="4856163"/>
          <p14:tracePt t="6080" x="6116638" y="4868863"/>
          <p14:tracePt t="6087" x="6019800" y="4883150"/>
          <p14:tracePt t="6113" x="5856288" y="4924425"/>
          <p14:tracePt t="6119" x="5800725" y="4937125"/>
          <p14:tracePt t="6130" x="5732463" y="4951413"/>
          <p14:tracePt t="6136" x="5608638" y="4992688"/>
          <p14:tracePt t="6144" x="5540375" y="5006975"/>
          <p14:tracePt t="6151" x="5472113" y="5019675"/>
          <p14:tracePt t="6159" x="5403850" y="5033963"/>
          <p14:tracePt t="6169" x="5335588" y="5033963"/>
          <p14:tracePt t="6176" x="5265738" y="5048250"/>
          <p14:tracePt t="6183" x="5197475" y="5060950"/>
          <p14:tracePt t="6191" x="5087938" y="5087938"/>
          <p14:tracePt t="6199" x="5060950" y="5102225"/>
          <p14:tracePt t="6207" x="4992688" y="5116513"/>
          <p14:tracePt t="6215" x="4964113" y="5116513"/>
          <p14:tracePt t="6230" x="4922838" y="5143500"/>
          <p14:tracePt t="6234" x="4895850" y="5143500"/>
          <p14:tracePt t="6239" x="4868863" y="5157788"/>
          <p14:tracePt t="6248" x="4827588" y="5170488"/>
          <p14:tracePt t="6255" x="4800600" y="5184775"/>
          <p14:tracePt t="6263" x="4786313" y="5199063"/>
          <p14:tracePt t="6271" x="4745038" y="5226050"/>
          <p14:tracePt t="6287" x="4730750" y="5238750"/>
          <p14:tracePt t="6289" x="4718050" y="5253038"/>
          <p14:tracePt t="6297" x="4691063" y="5267325"/>
          <p14:tracePt t="6305" x="4676775" y="5280025"/>
          <p14:tracePt t="6314" x="4662488" y="5294313"/>
          <p14:tracePt t="6322" x="4649788" y="5308600"/>
          <p14:tracePt t="6332" x="4635500" y="5321300"/>
          <p14:tracePt t="6337" x="4621213" y="5335588"/>
          <p14:tracePt t="6347" x="4621213" y="5349875"/>
          <p14:tracePt t="6354" x="4608513" y="5362575"/>
          <p14:tracePt t="6362" x="4608513" y="5376863"/>
          <p14:tracePt t="6370" x="4608513" y="5391150"/>
          <p14:tracePt t="6378" x="4608513" y="5403850"/>
          <p14:tracePt t="6385" x="4594225" y="5430838"/>
          <p14:tracePt t="6393" x="4579938" y="5459413"/>
          <p14:tracePt t="6401" x="4579938" y="5500688"/>
          <p14:tracePt t="6410" x="4567238" y="5541963"/>
          <p14:tracePt t="6417" x="4567238" y="5568950"/>
          <p14:tracePt t="6425" x="4552950" y="5610225"/>
          <p14:tracePt t="6433" x="4552950" y="5651500"/>
          <p14:tracePt t="6441" x="4552950" y="5678488"/>
          <p14:tracePt t="6449" x="4552950" y="5692775"/>
          <p14:tracePt t="6457" x="4552950" y="5719763"/>
          <p14:tracePt t="6465" x="4552950" y="5761038"/>
          <p14:tracePt t="6473" x="4552950" y="5773738"/>
          <p14:tracePt t="6481" x="4552950" y="5802313"/>
          <p14:tracePt t="6489" x="4552950" y="5815013"/>
          <p14:tracePt t="6497" x="4579938" y="5843588"/>
          <p14:tracePt t="6505" x="4594225" y="5870575"/>
          <p14:tracePt t="6513" x="4621213" y="5884863"/>
          <p14:tracePt t="6521" x="4649788" y="5897563"/>
          <p14:tracePt t="6532" x="4676775" y="5924550"/>
          <p14:tracePt t="6537" x="4745038" y="5965825"/>
          <p14:tracePt t="6547" x="4813300" y="5980113"/>
          <p14:tracePt t="6553" x="4881563" y="6007100"/>
          <p14:tracePt t="6565" x="4978400" y="6035675"/>
          <p14:tracePt t="6569" x="5019675" y="6035675"/>
          <p14:tracePt t="6579" x="5129213" y="6062663"/>
          <p14:tracePt t="6585" x="5253038" y="6076950"/>
          <p14:tracePt t="6596" x="5375275" y="6089650"/>
          <p14:tracePt t="6603" x="5513388" y="6103938"/>
          <p14:tracePt t="6612" x="5649913" y="6116638"/>
          <p14:tracePt t="6619" x="5732463" y="6116638"/>
          <p14:tracePt t="6628" x="5883275" y="6116638"/>
          <p14:tracePt t="6635" x="6048375" y="6116638"/>
          <p14:tracePt t="6643" x="6130925" y="6116638"/>
          <p14:tracePt t="6651" x="6308725" y="6130925"/>
          <p14:tracePt t="6660" x="6486525" y="6130925"/>
          <p14:tracePt t="6668" x="6583363" y="6145213"/>
          <p14:tracePt t="6675" x="6761163" y="6157913"/>
          <p14:tracePt t="6683" x="6938963" y="6157913"/>
          <p14:tracePt t="6691" x="7035800" y="6172200"/>
          <p14:tracePt t="6699" x="7227888" y="6172200"/>
          <p14:tracePt t="6707" x="7323138" y="6172200"/>
          <p14:tracePt t="6715" x="7500938" y="6145213"/>
          <p14:tracePt t="6723" x="7583488" y="6116638"/>
          <p14:tracePt t="6731" x="7748588" y="6062663"/>
          <p14:tracePt t="6739" x="7831138" y="6035675"/>
          <p14:tracePt t="6747" x="7967663" y="5965825"/>
          <p14:tracePt t="6755" x="8023225" y="5911850"/>
          <p14:tracePt t="6765" x="8077200" y="5856288"/>
          <p14:tracePt t="6771" x="8091488" y="5829300"/>
          <p14:tracePt t="6782" x="8105775" y="5788025"/>
          <p14:tracePt t="6787" x="8118475" y="5734050"/>
          <p14:tracePt t="6798" x="8118475" y="5692775"/>
          <p14:tracePt t="6803" x="8118475" y="5637213"/>
          <p14:tracePt t="6812" x="8118475" y="5595938"/>
          <p14:tracePt t="6819" x="8118475" y="5541963"/>
          <p14:tracePt t="6829" x="8118475" y="5513388"/>
          <p14:tracePt t="6835" x="8091488" y="5459413"/>
          <p14:tracePt t="6843" x="8091488" y="5430838"/>
          <p14:tracePt t="6851" x="8064500" y="5376863"/>
          <p14:tracePt t="6862" x="8035925" y="5335588"/>
          <p14:tracePt t="6867" x="8008938" y="5308600"/>
          <p14:tracePt t="6878" x="7981950" y="5267325"/>
          <p14:tracePt t="6885" x="7940675" y="5211763"/>
          <p14:tracePt t="6893" x="7899400" y="5184775"/>
          <p14:tracePt t="6901" x="7843838" y="5157788"/>
          <p14:tracePt t="6909" x="7775575" y="5116513"/>
          <p14:tracePt t="6917" x="7707313" y="5087938"/>
          <p14:tracePt t="6925" x="7624763" y="5048250"/>
          <p14:tracePt t="6933" x="7542213" y="5019675"/>
          <p14:tracePt t="6941" x="7461250" y="4992688"/>
          <p14:tracePt t="6949" x="7419975" y="4992688"/>
          <p14:tracePt t="6957" x="7350125" y="4965700"/>
          <p14:tracePt t="6965" x="7269163" y="4951413"/>
          <p14:tracePt t="6973" x="7199313" y="4951413"/>
          <p14:tracePt t="6981" x="7118350" y="4937125"/>
          <p14:tracePt t="6989" x="7077075" y="4924425"/>
          <p14:tracePt t="6999" x="6980238" y="4910138"/>
          <p14:tracePt t="7006" x="6870700" y="4910138"/>
          <p14:tracePt t="7015" x="6816725" y="4895850"/>
          <p14:tracePt t="7021" x="6678613" y="4883150"/>
          <p14:tracePt t="7033" x="6610350" y="4883150"/>
          <p14:tracePt t="7037" x="6473825" y="4883150"/>
          <p14:tracePt t="7047" x="6323013" y="4883150"/>
          <p14:tracePt t="7053" x="6240463" y="4883150"/>
          <p14:tracePt t="7064" x="6102350" y="4883150"/>
          <p14:tracePt t="7069" x="6019800" y="4883150"/>
          <p14:tracePt t="7078" x="5897563" y="4883150"/>
          <p14:tracePt t="7085" x="5829300" y="4883150"/>
          <p14:tracePt t="7097" x="5691188" y="4895850"/>
          <p14:tracePt t="7101" x="5637213" y="4895850"/>
          <p14:tracePt t="7109" x="5526088" y="4910138"/>
          <p14:tracePt t="7117" x="5472113" y="4924425"/>
          <p14:tracePt t="7126" x="5430838" y="4937125"/>
          <p14:tracePt t="7133" x="5348288" y="4951413"/>
          <p14:tracePt t="7141" x="5294313" y="4965700"/>
          <p14:tracePt t="7149" x="5197475" y="4992688"/>
          <p14:tracePt t="7159" x="5143500" y="5006975"/>
          <p14:tracePt t="7167" x="5087938" y="5019675"/>
          <p14:tracePt t="7175" x="4978400" y="5033963"/>
          <p14:tracePt t="7186" x="4922838" y="5048250"/>
          <p14:tracePt t="7191" x="4881563" y="5060950"/>
          <p14:tracePt t="7200" x="4772025" y="5075238"/>
          <p14:tracePt t="7207" x="4730750" y="5075238"/>
          <p14:tracePt t="7220" x="4691063" y="5087938"/>
          <p14:tracePt t="7223" x="4649788" y="5102225"/>
          <p14:tracePt t="7232" x="4579938" y="5129213"/>
          <p14:tracePt t="7239" x="4538663" y="5143500"/>
          <p14:tracePt t="7248" x="4511675" y="5157788"/>
          <p14:tracePt t="7255" x="4484688" y="5184775"/>
          <p14:tracePt t="7267" x="4429125" y="5238750"/>
          <p14:tracePt t="7272" x="4402138" y="5280025"/>
          <p14:tracePt t="7281" x="4387850" y="5321300"/>
          <p14:tracePt t="7287" x="4375150" y="5362575"/>
          <p14:tracePt t="7299" x="4360863" y="5403850"/>
          <p14:tracePt t="7303" x="4348163" y="5486400"/>
          <p14:tracePt t="7312" x="4348163" y="5527675"/>
          <p14:tracePt t="7319" x="4348163" y="5554663"/>
          <p14:tracePt t="7330" x="4348163" y="5581650"/>
          <p14:tracePt t="7335" x="4348163" y="5610225"/>
          <p14:tracePt t="7343" x="4348163" y="5622925"/>
          <p14:tracePt t="7353" x="4348163" y="5637213"/>
          <p14:tracePt t="7362" x="4348163" y="5651500"/>
          <p14:tracePt t="7367" x="4348163" y="5664200"/>
          <p14:tracePt t="7375" x="4360863" y="5678488"/>
          <p14:tracePt t="7383" x="4375150" y="5678488"/>
          <p14:tracePt t="7391" x="4387850" y="5705475"/>
          <p14:tracePt t="7399" x="4416425" y="5719763"/>
          <p14:tracePt t="7409" x="4443413" y="5746750"/>
          <p14:tracePt t="7415" x="4484688" y="5761038"/>
          <p14:tracePt t="7425" x="4567238" y="5802313"/>
          <p14:tracePt t="7431" x="4649788" y="5843588"/>
          <p14:tracePt t="7441" x="4730750" y="5884863"/>
          <p14:tracePt t="7451" x="4827588" y="5911850"/>
          <p14:tracePt t="7455" x="4937125" y="5953125"/>
          <p14:tracePt t="7465" x="5005388" y="5980113"/>
          <p14:tracePt t="7473" x="5129213" y="6021388"/>
          <p14:tracePt t="7482" x="5280025" y="6076950"/>
          <p14:tracePt t="7489" x="5430838" y="6116638"/>
          <p14:tracePt t="7497" x="5513388" y="6130925"/>
          <p14:tracePt t="7505" x="5678488" y="6172200"/>
          <p14:tracePt t="7514" x="5856288" y="6213475"/>
          <p14:tracePt t="7521" x="5951538" y="6227763"/>
          <p14:tracePt t="7532" x="6130925" y="6240463"/>
          <p14:tracePt t="7537" x="6211888" y="6254750"/>
          <p14:tracePt t="7547" x="6362700" y="6254750"/>
          <p14:tracePt t="7553" x="6500813" y="6254750"/>
          <p14:tracePt t="7562" x="6569075" y="6254750"/>
          <p14:tracePt t="7570" x="6678613" y="6227763"/>
          <p14:tracePt t="7579" x="6734175" y="6213475"/>
          <p14:tracePt t="7585" x="6829425" y="6186488"/>
          <p14:tracePt t="7593" x="6884988" y="6145213"/>
          <p14:tracePt t="7601" x="6938963" y="6116638"/>
          <p14:tracePt t="7609" x="6994525" y="6076950"/>
          <p14:tracePt t="7617" x="7048500" y="6062663"/>
          <p14:tracePt t="7625" x="7077075" y="6048375"/>
          <p14:tracePt t="7633" x="7104063" y="6048375"/>
          <p14:tracePt t="7641" x="7131050" y="6035675"/>
          <p14:tracePt t="7820" x="0" y="0"/>
        </p14:tracePtLst>
      </p14:laserTrace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F9B2-4800-4A34-9445-E7B4E2B64615}"/>
              </a:ext>
            </a:extLst>
          </p:cNvPr>
          <p:cNvSpPr>
            <a:spLocks noGrp="1"/>
          </p:cNvSpPr>
          <p:nvPr>
            <p:ph type="title"/>
          </p:nvPr>
        </p:nvSpPr>
        <p:spPr/>
        <p:txBody>
          <a:bodyPr>
            <a:normAutofit/>
          </a:bodyPr>
          <a:lstStyle/>
          <a:p>
            <a:r>
              <a:rPr lang="en-US" sz="2800" dirty="0"/>
              <a:t>Once back in Spectrum make sure the ‘Read sex ratio from EPP or AEM’ box under ‘Sex/Age pattern’ is checked</a:t>
            </a:r>
          </a:p>
        </p:txBody>
      </p:sp>
      <p:grpSp>
        <p:nvGrpSpPr>
          <p:cNvPr id="7" name="Group 6">
            <a:extLst>
              <a:ext uri="{FF2B5EF4-FFF2-40B4-BE49-F238E27FC236}">
                <a16:creationId xmlns:a16="http://schemas.microsoft.com/office/drawing/2014/main" id="{C25EB795-AA18-495A-A3DD-DF0920A45CB9}"/>
              </a:ext>
            </a:extLst>
          </p:cNvPr>
          <p:cNvGrpSpPr/>
          <p:nvPr/>
        </p:nvGrpSpPr>
        <p:grpSpPr>
          <a:xfrm>
            <a:off x="3495658" y="763412"/>
            <a:ext cx="8443423" cy="6001281"/>
            <a:chOff x="3495658" y="763412"/>
            <a:chExt cx="8443423" cy="6001281"/>
          </a:xfrm>
        </p:grpSpPr>
        <p:pic>
          <p:nvPicPr>
            <p:cNvPr id="4" name="Picture 3">
              <a:extLst>
                <a:ext uri="{FF2B5EF4-FFF2-40B4-BE49-F238E27FC236}">
                  <a16:creationId xmlns:a16="http://schemas.microsoft.com/office/drawing/2014/main" id="{B3E828A7-3DE1-4B5B-9189-F665BB212FA4}"/>
                </a:ext>
              </a:extLst>
            </p:cNvPr>
            <p:cNvPicPr>
              <a:picLocks noChangeAspect="1"/>
            </p:cNvPicPr>
            <p:nvPr/>
          </p:nvPicPr>
          <p:blipFill>
            <a:blip r:embed="rId3"/>
            <a:stretch>
              <a:fillRect/>
            </a:stretch>
          </p:blipFill>
          <p:spPr>
            <a:xfrm>
              <a:off x="3495658" y="763412"/>
              <a:ext cx="7533333" cy="1609524"/>
            </a:xfrm>
            <a:prstGeom prst="rect">
              <a:avLst/>
            </a:prstGeom>
          </p:spPr>
        </p:pic>
        <p:pic>
          <p:nvPicPr>
            <p:cNvPr id="5" name="Picture 4">
              <a:extLst>
                <a:ext uri="{FF2B5EF4-FFF2-40B4-BE49-F238E27FC236}">
                  <a16:creationId xmlns:a16="http://schemas.microsoft.com/office/drawing/2014/main" id="{4D409997-750F-4F0E-A5DA-625467F07138}"/>
                </a:ext>
              </a:extLst>
            </p:cNvPr>
            <p:cNvPicPr>
              <a:picLocks noChangeAspect="1"/>
            </p:cNvPicPr>
            <p:nvPr/>
          </p:nvPicPr>
          <p:blipFill>
            <a:blip r:embed="rId4"/>
            <a:stretch>
              <a:fillRect/>
            </a:stretch>
          </p:blipFill>
          <p:spPr>
            <a:xfrm>
              <a:off x="5578285" y="2451638"/>
              <a:ext cx="6360796" cy="4313055"/>
            </a:xfrm>
            <a:prstGeom prst="rect">
              <a:avLst/>
            </a:prstGeom>
            <a:ln w="38100">
              <a:solidFill>
                <a:schemeClr val="accent1"/>
              </a:solidFill>
            </a:ln>
          </p:spPr>
        </p:pic>
        <p:sp>
          <p:nvSpPr>
            <p:cNvPr id="6" name="Oval 5">
              <a:extLst>
                <a:ext uri="{FF2B5EF4-FFF2-40B4-BE49-F238E27FC236}">
                  <a16:creationId xmlns:a16="http://schemas.microsoft.com/office/drawing/2014/main" id="{D9D6C1C3-AA3E-4201-A0E5-EDE43A155D49}"/>
                </a:ext>
              </a:extLst>
            </p:cNvPr>
            <p:cNvSpPr/>
            <p:nvPr/>
          </p:nvSpPr>
          <p:spPr>
            <a:xfrm>
              <a:off x="8910735" y="3750906"/>
              <a:ext cx="1987420" cy="55050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4008846"/>
      </p:ext>
    </p:extLst>
  </p:cSld>
  <p:clrMapOvr>
    <a:masterClrMapping/>
  </p:clrMapOvr>
  <mc:AlternateContent xmlns:mc="http://schemas.openxmlformats.org/markup-compatibility/2006">
    <mc:Choice xmlns:p14="http://schemas.microsoft.com/office/powerpoint/2010/main" Requires="p14">
      <p:transition spd="slow" p14:dur="2000" advTm="25079"/>
    </mc:Choice>
    <mc:Fallback>
      <p:transition spd="slow" advTm="25079"/>
    </mc:Fallback>
  </mc:AlternateContent>
  <p:extLst>
    <p:ext uri="{3A86A75C-4F4B-4683-9AE1-C65F6400EC91}">
      <p14:laserTraceLst xmlns:p14="http://schemas.microsoft.com/office/powerpoint/2010/main">
        <p14:tracePtLst>
          <p14:tracePt t="6018" x="11068050" y="2001838"/>
          <p14:tracePt t="6021" x="11039475" y="1989138"/>
          <p14:tracePt t="6027" x="11026775" y="1974850"/>
          <p14:tracePt t="6036" x="10998200" y="1962150"/>
          <p14:tracePt t="6049" x="10971213" y="1962150"/>
          <p14:tracePt t="6052" x="10929938" y="1947863"/>
          <p14:tracePt t="6060" x="10917238" y="1933575"/>
          <p14:tracePt t="6071" x="10888663" y="1933575"/>
          <p14:tracePt t="6080" x="10861675" y="1920875"/>
          <p14:tracePt t="6083" x="10834688" y="1920875"/>
          <p14:tracePt t="6092" x="10820400" y="1920875"/>
          <p14:tracePt t="6103" x="10779125" y="1906588"/>
          <p14:tracePt t="6111" x="10725150" y="1892300"/>
          <p14:tracePt t="6115" x="10683875" y="1892300"/>
          <p14:tracePt t="6124" x="10615613" y="1879600"/>
          <p14:tracePt t="6133" x="10560050" y="1879600"/>
          <p14:tracePt t="6144" x="10518775" y="1879600"/>
          <p14:tracePt t="6147" x="10450513" y="1879600"/>
          <p14:tracePt t="6157" x="10382250" y="1865313"/>
          <p14:tracePt t="6165" x="10340975" y="1865313"/>
          <p14:tracePt t="6172" x="10244138" y="1865313"/>
          <p14:tracePt t="6179" x="10148888" y="1865313"/>
          <p14:tracePt t="6188" x="10093325" y="1865313"/>
          <p14:tracePt t="6197" x="9983788" y="1865313"/>
          <p14:tracePt t="6204" x="9942513" y="1865313"/>
          <p14:tracePt t="6212" x="9832975" y="1865313"/>
          <p14:tracePt t="6219" x="9779000" y="1865313"/>
          <p14:tracePt t="6229" x="9682163" y="1879600"/>
          <p14:tracePt t="6236" x="9628188" y="1892300"/>
          <p14:tracePt t="6243" x="9531350" y="1906588"/>
          <p14:tracePt t="6251" x="9475788" y="1920875"/>
          <p14:tracePt t="6261" x="9394825" y="1933575"/>
          <p14:tracePt t="6267" x="9353550" y="1947863"/>
          <p14:tracePt t="6276" x="9285288" y="1974850"/>
          <p14:tracePt t="6286" x="9244013" y="1989138"/>
          <p14:tracePt t="6294" x="9215438" y="2001838"/>
          <p14:tracePt t="6301" x="9174163" y="2043113"/>
          <p14:tracePt t="6310" x="9147175" y="2057400"/>
          <p14:tracePt t="6318" x="9134475" y="2084388"/>
          <p14:tracePt t="6326" x="9093200" y="2125663"/>
          <p14:tracePt t="6334" x="9078913" y="2152650"/>
          <p14:tracePt t="6342" x="9064625" y="2181225"/>
          <p14:tracePt t="6349" x="9051925" y="2222500"/>
          <p14:tracePt t="6357" x="9037638" y="2249488"/>
          <p14:tracePt t="6369" x="9037638" y="2276475"/>
          <p14:tracePt t="6374" x="9037638" y="2344738"/>
          <p14:tracePt t="6381" x="9037638" y="2373313"/>
          <p14:tracePt t="6390" x="9051925" y="2414588"/>
          <p14:tracePt t="6398" x="9064625" y="2455863"/>
          <p14:tracePt t="6408" x="9120188" y="2524125"/>
          <p14:tracePt t="6413" x="9147175" y="2551113"/>
          <p14:tracePt t="6421" x="9202738" y="2592388"/>
          <p14:tracePt t="6429" x="9285288" y="2660650"/>
          <p14:tracePt t="6437" x="9366250" y="2701925"/>
          <p14:tracePt t="6445" x="9504363" y="2757488"/>
          <p14:tracePt t="6453" x="9613900" y="2798763"/>
          <p14:tracePt t="6461" x="9737725" y="2825750"/>
          <p14:tracePt t="6469" x="9874250" y="2838450"/>
          <p14:tracePt t="6477" x="10039350" y="2838450"/>
          <p14:tracePt t="6485" x="10217150" y="2838450"/>
          <p14:tracePt t="6493" x="10382250" y="2838450"/>
          <p14:tracePt t="6501" x="10560050" y="2811463"/>
          <p14:tracePt t="6511" x="10737850" y="2798763"/>
          <p14:tracePt t="6517" x="10917238" y="2770188"/>
          <p14:tracePt t="6525" x="11095038" y="2728913"/>
          <p14:tracePt t="6533" x="11260138" y="2701925"/>
          <p14:tracePt t="6541" x="11341100" y="2674938"/>
          <p14:tracePt t="6549" x="11479213" y="2633663"/>
          <p14:tracePt t="6559" x="11588750" y="2606675"/>
          <p14:tracePt t="6565" x="11671300" y="2565400"/>
          <p14:tracePt t="6573" x="11712575" y="2536825"/>
          <p14:tracePt t="6586" x="11739563" y="2509838"/>
          <p14:tracePt t="6592" x="11766550" y="2468563"/>
          <p14:tracePt t="6599" x="11766550" y="2441575"/>
          <p14:tracePt t="6607" x="11780838" y="2400300"/>
          <p14:tracePt t="6615" x="11780838" y="2344738"/>
          <p14:tracePt t="6623" x="11780838" y="2276475"/>
          <p14:tracePt t="6632" x="11766550" y="2222500"/>
          <p14:tracePt t="6642" x="11753850" y="2181225"/>
          <p14:tracePt t="6647" x="11725275" y="2125663"/>
          <p14:tracePt t="6658" x="11698288" y="2098675"/>
          <p14:tracePt t="6663" x="11671300" y="2071688"/>
          <p14:tracePt t="6671" x="11630025" y="2030413"/>
          <p14:tracePt t="6679" x="11603038" y="2016125"/>
          <p14:tracePt t="6687" x="11588750" y="2001838"/>
          <p14:tracePt t="6695" x="11561763" y="1989138"/>
          <p14:tracePt t="6703" x="11533188" y="1974850"/>
          <p14:tracePt t="6711" x="11491913" y="1962150"/>
          <p14:tracePt t="6719" x="11410950" y="1933575"/>
          <p14:tracePt t="6727" x="11341100" y="1906588"/>
          <p14:tracePt t="6735" x="11299825" y="1892300"/>
          <p14:tracePt t="6743" x="11218863" y="1865313"/>
          <p14:tracePt t="6755" x="11136313" y="1838325"/>
          <p14:tracePt t="6760" x="11039475" y="1809750"/>
          <p14:tracePt t="6768" x="10944225" y="1782763"/>
          <p14:tracePt t="6775" x="10834688" y="1770063"/>
          <p14:tracePt t="6786" x="10779125" y="1755775"/>
          <p14:tracePt t="6791" x="10669588" y="1741488"/>
          <p14:tracePt t="6799" x="10574338" y="1741488"/>
          <p14:tracePt t="6807" x="10463213" y="1741488"/>
          <p14:tracePt t="6815" x="10409238" y="1741488"/>
          <p14:tracePt t="6823" x="10312400" y="1741488"/>
          <p14:tracePt t="6832" x="10258425" y="1755775"/>
          <p14:tracePt t="6840" x="10175875" y="1782763"/>
          <p14:tracePt t="6847" x="10093325" y="1824038"/>
          <p14:tracePt t="6858" x="10052050" y="1851025"/>
          <p14:tracePt t="6864" x="9969500" y="1906588"/>
          <p14:tracePt t="6873" x="9929813" y="1947863"/>
          <p14:tracePt t="6881" x="9847263" y="2016125"/>
          <p14:tracePt t="6893" x="9805988" y="2043113"/>
          <p14:tracePt t="6897" x="9750425" y="2098675"/>
          <p14:tracePt t="6906" x="9723438" y="2112963"/>
          <p14:tracePt t="6913" x="9682163" y="2152650"/>
          <p14:tracePt t="6925" x="9655175" y="2181225"/>
          <p14:tracePt t="6929" x="9655175" y="2193925"/>
          <p14:tracePt t="6941" x="9640888" y="2208213"/>
          <p14:tracePt t="6945" x="9640888" y="2235200"/>
          <p14:tracePt t="6957" x="9640888" y="2249488"/>
          <p14:tracePt t="6961" x="9640888" y="2263775"/>
          <p14:tracePt t="6969" x="9640888" y="2276475"/>
          <p14:tracePt t="6977" x="9640888" y="2290763"/>
          <p14:tracePt t="6987" x="9640888" y="2317750"/>
          <p14:tracePt t="6993" x="9655175" y="2332038"/>
          <p14:tracePt t="7001" x="9667875" y="2332038"/>
          <p14:tracePt t="7009" x="9682163" y="2344738"/>
          <p14:tracePt t="7017" x="9696450" y="2359025"/>
          <p14:tracePt t="7025" x="9723438" y="2386013"/>
          <p14:tracePt t="7033" x="9737725" y="2400300"/>
          <p14:tracePt t="7042" x="9779000" y="2441575"/>
          <p14:tracePt t="7049" x="9791700" y="2468563"/>
          <p14:tracePt t="7058" x="9847263" y="2509838"/>
          <p14:tracePt t="7067" x="9874250" y="2536825"/>
          <p14:tracePt t="7073" x="9929813" y="2565400"/>
          <p14:tracePt t="7081" x="9998075" y="2606675"/>
          <p14:tracePt t="7090" x="10066338" y="2633663"/>
          <p14:tracePt t="7097" x="10134600" y="2674938"/>
          <p14:tracePt t="7105" x="10202863" y="2701925"/>
          <p14:tracePt t="7113" x="10299700" y="2743200"/>
          <p14:tracePt t="7123" x="10394950" y="2770188"/>
          <p14:tracePt t="7129" x="10504488" y="2798763"/>
          <p14:tracePt t="7139" x="10642600" y="2838450"/>
          <p14:tracePt t="7147" x="10779125" y="2867025"/>
          <p14:tracePt t="7157" x="10902950" y="2894013"/>
          <p14:tracePt t="7163" x="11039475" y="2908300"/>
          <p14:tracePt t="7171" x="11109325" y="2908300"/>
          <p14:tracePt t="7179" x="11231563" y="2908300"/>
          <p14:tracePt t="7187" x="11341100" y="2908300"/>
          <p14:tracePt t="7195" x="11410950" y="2894013"/>
          <p14:tracePt t="7203" x="11437938" y="2879725"/>
          <p14:tracePt t="7211" x="11479213" y="2825750"/>
          <p14:tracePt t="7219" x="11491913" y="2784475"/>
          <p14:tracePt t="7227" x="11506200" y="2716213"/>
          <p14:tracePt t="7235" x="11506200" y="2647950"/>
          <p14:tracePt t="7243" x="11520488" y="2578100"/>
          <p14:tracePt t="7251" x="11520488" y="2509838"/>
          <p14:tracePt t="7259" x="11520488" y="2441575"/>
          <p14:tracePt t="7267" x="11533188" y="2400300"/>
          <p14:tracePt t="7275" x="11533188" y="2359025"/>
          <p14:tracePt t="7283" x="11547475" y="2332038"/>
          <p14:tracePt t="7292" x="11547475" y="2317750"/>
          <p14:tracePt t="7339" x="0" y="0"/>
        </p14:tracePtLst>
        <p14:tracePtLst>
          <p14:tracePt t="8855" x="11122025" y="3827463"/>
          <p14:tracePt t="8900" x="11122025" y="3813175"/>
          <p14:tracePt t="8932" x="11122025" y="3798888"/>
          <p14:tracePt t="8950" x="11122025" y="3786188"/>
          <p14:tracePt t="8957" x="11122025" y="3771900"/>
          <p14:tracePt t="8980" x="11122025" y="3757613"/>
          <p14:tracePt t="8987" x="11122025" y="3730625"/>
          <p14:tracePt t="8995" x="11122025" y="3703638"/>
          <p14:tracePt t="9006" x="11122025" y="3676650"/>
          <p14:tracePt t="9014" x="11109325" y="3648075"/>
          <p14:tracePt t="9019" x="11095038" y="3635375"/>
          <p14:tracePt t="9030" x="11068050" y="3606800"/>
          <p14:tracePt t="9038" x="11039475" y="3579813"/>
          <p14:tracePt t="9045" x="11012488" y="3538538"/>
          <p14:tracePt t="9054" x="10985500" y="3524250"/>
          <p14:tracePt t="9061" x="10902950" y="3470275"/>
          <p14:tracePt t="9070" x="10875963" y="3443288"/>
          <p14:tracePt t="9081" x="10834688" y="3429000"/>
          <p14:tracePt t="9085" x="10806113" y="3402013"/>
          <p14:tracePt t="9096" x="10779125" y="3387725"/>
          <p14:tracePt t="9101" x="10752138" y="3373438"/>
          <p14:tracePt t="9111" x="10725150" y="3360738"/>
          <p14:tracePt t="9117" x="10683875" y="3333750"/>
          <p14:tracePt t="9130" x="10655300" y="3319463"/>
          <p14:tracePt t="9133" x="10628313" y="3319463"/>
          <p14:tracePt t="9141" x="10601325" y="3305175"/>
          <p14:tracePt t="9149" x="10574338" y="3292475"/>
          <p14:tracePt t="9159" x="10533063" y="3292475"/>
          <p14:tracePt t="9165" x="10504488" y="3278188"/>
          <p14:tracePt t="9177" x="10463213" y="3278188"/>
          <p14:tracePt t="9181" x="10423525" y="3278188"/>
          <p14:tracePt t="9191" x="10382250" y="3263900"/>
          <p14:tracePt t="9197" x="10340975" y="3263900"/>
          <p14:tracePt t="9207" x="10299700" y="3263900"/>
          <p14:tracePt t="9213" x="10258425" y="3251200"/>
          <p14:tracePt t="9221" x="10217150" y="3251200"/>
          <p14:tracePt t="9229" x="10175875" y="3236913"/>
          <p14:tracePt t="9237" x="10134600" y="3209925"/>
          <p14:tracePt t="9245" x="10080625" y="3195638"/>
          <p14:tracePt t="9253" x="9983788" y="3168650"/>
          <p14:tracePt t="9261" x="9915525" y="3154363"/>
          <p14:tracePt t="9269" x="9859963" y="3141663"/>
          <p14:tracePt t="9277" x="9791700" y="3141663"/>
          <p14:tracePt t="9285" x="9737725" y="3127375"/>
          <p14:tracePt t="9295" x="9667875" y="3127375"/>
          <p14:tracePt t="9301" x="9613900" y="3127375"/>
          <p14:tracePt t="9309" x="9558338" y="3127375"/>
          <p14:tracePt t="9319" x="9517063" y="3127375"/>
          <p14:tracePt t="9330" x="9463088" y="3127375"/>
          <p14:tracePt t="9335" x="9394825" y="3127375"/>
          <p14:tracePt t="9344" x="9339263" y="3127375"/>
          <p14:tracePt t="9351" x="9271000" y="3141663"/>
          <p14:tracePt t="9363" x="9202738" y="3141663"/>
          <p14:tracePt t="9367" x="9134475" y="3154363"/>
          <p14:tracePt t="9376" x="9064625" y="3181350"/>
          <p14:tracePt t="9383" x="8996363" y="3195638"/>
          <p14:tracePt t="9399" x="8928100" y="3222625"/>
          <p14:tracePt t="9408" x="8845550" y="3251200"/>
          <p14:tracePt t="9415" x="8777288" y="3278188"/>
          <p14:tracePt t="9427" x="8694738" y="3319463"/>
          <p14:tracePt t="9431" x="8626475" y="3346450"/>
          <p14:tracePt t="9440" x="8570913" y="3387725"/>
          <p14:tracePt t="9447" x="8529638" y="3414713"/>
          <p14:tracePt t="9455" x="8488363" y="3429000"/>
          <p14:tracePt t="9463" x="8475663" y="3455988"/>
          <p14:tracePt t="9472" x="8448675" y="3470275"/>
          <p14:tracePt t="9479" x="8420100" y="3497263"/>
          <p14:tracePt t="9487" x="8407400" y="3511550"/>
          <p14:tracePt t="9495" x="8407400" y="3524250"/>
          <p14:tracePt t="9504" x="8393113" y="3538538"/>
          <p14:tracePt t="9511" x="8393113" y="3565525"/>
          <p14:tracePt t="9519" x="8378825" y="3594100"/>
          <p14:tracePt t="9527" x="8378825" y="3621088"/>
          <p14:tracePt t="9535" x="8378825" y="3662363"/>
          <p14:tracePt t="9543" x="8378825" y="3716338"/>
          <p14:tracePt t="9551" x="8378825" y="3744913"/>
          <p14:tracePt t="9559" x="8378825" y="3786188"/>
          <p14:tracePt t="9567" x="8393113" y="3827463"/>
          <p14:tracePt t="9575" x="8407400" y="3881438"/>
          <p14:tracePt t="9585" x="8420100" y="3895725"/>
          <p14:tracePt t="9597" x="8448675" y="3937000"/>
          <p14:tracePt t="9601" x="8448675" y="3963988"/>
          <p14:tracePt t="9609" x="8475663" y="4005263"/>
          <p14:tracePt t="9615" x="8516938" y="4046538"/>
          <p14:tracePt t="9630" x="8529638" y="4059238"/>
          <p14:tracePt t="9633" x="8570913" y="4114800"/>
          <p14:tracePt t="9642" x="8599488" y="4141788"/>
          <p14:tracePt t="9649" x="8653463" y="4197350"/>
          <p14:tracePt t="9661" x="8694738" y="4238625"/>
          <p14:tracePt t="9665" x="8763000" y="4306888"/>
          <p14:tracePt t="9675" x="8804275" y="4348163"/>
          <p14:tracePt t="9681" x="8886825" y="4416425"/>
          <p14:tracePt t="9694" x="8942388" y="4443413"/>
          <p14:tracePt t="9697" x="8982075" y="4471988"/>
          <p14:tracePt t="9707" x="9078913" y="4513263"/>
          <p14:tracePt t="9713" x="9120188" y="4525963"/>
          <p14:tracePt t="9724" x="9215438" y="4552950"/>
          <p14:tracePt t="9729" x="9285288" y="4567238"/>
          <p14:tracePt t="9737" x="9324975" y="4567238"/>
          <p14:tracePt t="9745" x="9366250" y="4581525"/>
          <p14:tracePt t="9753" x="9394825" y="4581525"/>
          <p14:tracePt t="9761" x="9421813" y="4581525"/>
          <p14:tracePt t="9770" x="9448800" y="4581525"/>
          <p14:tracePt t="9777" x="9475788" y="4581525"/>
          <p14:tracePt t="9785" x="9517063" y="4594225"/>
          <p14:tracePt t="9793" x="9545638" y="4594225"/>
          <p14:tracePt t="9803" x="9586913" y="4608513"/>
          <p14:tracePt t="9809" x="9640888" y="4608513"/>
          <p14:tracePt t="9817" x="9696450" y="4622800"/>
          <p14:tracePt t="9825" x="9779000" y="4635500"/>
          <p14:tracePt t="9833" x="9859963" y="4649788"/>
          <p14:tracePt t="9841" x="9915525" y="4649788"/>
          <p14:tracePt t="9851" x="10025063" y="4664075"/>
          <p14:tracePt t="9859" x="10107613" y="4676775"/>
          <p14:tracePt t="9865" x="10231438" y="4676775"/>
          <p14:tracePt t="9876" x="10326688" y="4676775"/>
          <p14:tracePt t="9883" x="10423525" y="4676775"/>
          <p14:tracePt t="9892" x="10587038" y="4676775"/>
          <p14:tracePt t="9897" x="10683875" y="4676775"/>
          <p14:tracePt t="9907" x="10779125" y="4676775"/>
          <p14:tracePt t="9915" x="10888663" y="4676775"/>
          <p14:tracePt t="9924" x="10971213" y="4676775"/>
          <p14:tracePt t="9931" x="11053763" y="4676775"/>
          <p14:tracePt t="9940" x="11122025" y="4664075"/>
          <p14:tracePt t="9947" x="11177588" y="4649788"/>
          <p14:tracePt t="9956" x="11218863" y="4635500"/>
          <p14:tracePt t="9963" x="11260138" y="4608513"/>
          <p14:tracePt t="9974" x="11272838" y="4581525"/>
          <p14:tracePt t="9989" x="11299825" y="4540250"/>
          <p14:tracePt t="9995" x="11314113" y="4498975"/>
          <p14:tracePt t="10003" x="11328400" y="4457700"/>
          <p14:tracePt t="10011" x="11341100" y="4402138"/>
          <p14:tracePt t="10019" x="11341100" y="4375150"/>
          <p14:tracePt t="10027" x="11341100" y="4306888"/>
          <p14:tracePt t="10035" x="11341100" y="4238625"/>
          <p14:tracePt t="10043" x="11341100" y="4210050"/>
          <p14:tracePt t="10051" x="11314113" y="4141788"/>
          <p14:tracePt t="10059" x="11314113" y="4087813"/>
          <p14:tracePt t="10067" x="11299825" y="4059238"/>
          <p14:tracePt t="10075" x="11287125" y="4005263"/>
          <p14:tracePt t="10085" x="11272838" y="3978275"/>
          <p14:tracePt t="10091" x="11260138" y="3937000"/>
          <p14:tracePt t="10099" x="11245850" y="3922713"/>
          <p14:tracePt t="10112" x="11231563" y="3881438"/>
          <p14:tracePt t="10115" x="11231563" y="3867150"/>
          <p14:tracePt t="10123" x="11218863" y="3854450"/>
          <p14:tracePt t="10131" x="11204575" y="3840163"/>
          <p14:tracePt t="10142" x="11204575" y="3827463"/>
          <p14:tracePt t="10147" x="11177588" y="3786188"/>
          <p14:tracePt t="10158" x="11177588" y="3771900"/>
          <p14:tracePt t="10163" x="11149013" y="3744913"/>
          <p14:tracePt t="10173" x="11136313" y="3716338"/>
          <p14:tracePt t="10181" x="11122025" y="3703638"/>
          <p14:tracePt t="10191" x="11095038" y="3662363"/>
          <p14:tracePt t="10197" x="11080750" y="3648075"/>
          <p14:tracePt t="10205" x="11068050" y="3621088"/>
          <p14:tracePt t="10213" x="11026775" y="3594100"/>
          <p14:tracePt t="10221" x="11012488" y="3565525"/>
          <p14:tracePt t="10229" x="10985500" y="3552825"/>
          <p14:tracePt t="10237" x="10956925" y="3538538"/>
          <p14:tracePt t="10245" x="10929938" y="3524250"/>
          <p14:tracePt t="10253" x="10902950" y="3524250"/>
          <p14:tracePt t="10261" x="10888663" y="3524250"/>
          <p14:tracePt t="10269" x="10875963" y="3524250"/>
          <p14:tracePt t="10277" x="10847388" y="3511550"/>
          <p14:tracePt t="10285" x="10834688" y="3511550"/>
          <p14:tracePt t="10293" x="10820400" y="3511550"/>
          <p14:tracePt t="10301" x="10793413" y="3511550"/>
          <p14:tracePt t="10309" x="10779125" y="3497263"/>
          <p14:tracePt t="10317" x="10710863" y="3484563"/>
          <p14:tracePt t="10325" x="10683875" y="3470275"/>
          <p14:tracePt t="10333" x="10642600" y="3470275"/>
          <p14:tracePt t="10341" x="10587038" y="3455988"/>
          <p14:tracePt t="10349" x="10533063" y="3443288"/>
          <p14:tracePt t="10360" x="10423525" y="3414713"/>
          <p14:tracePt t="10365" x="10367963" y="3414713"/>
          <p14:tracePt t="10375" x="10272713" y="3402013"/>
          <p14:tracePt t="10381" x="10231438" y="3402013"/>
          <p14:tracePt t="10417" x="10134600" y="3402013"/>
          <p14:tracePt t="10429" x="10010775" y="3402013"/>
          <p14:tracePt t="10437" x="9847263" y="3414713"/>
          <p14:tracePt t="10447" x="9818688" y="3429000"/>
          <p14:tracePt t="10453" x="9779000" y="3429000"/>
          <p14:tracePt t="10461" x="9737725" y="3429000"/>
          <p14:tracePt t="10471" x="9640888" y="3429000"/>
          <p14:tracePt t="10479" x="9586913" y="3429000"/>
          <p14:tracePt t="10487" x="9531350" y="3443288"/>
          <p14:tracePt t="10495" x="9421813" y="3443288"/>
          <p14:tracePt t="10503" x="9380538" y="3455988"/>
          <p14:tracePt t="10511" x="9324975" y="3455988"/>
          <p14:tracePt t="10519" x="9271000" y="3455988"/>
          <p14:tracePt t="10528" x="9215438" y="3470275"/>
          <p14:tracePt t="10535" x="9105900" y="3470275"/>
          <p14:tracePt t="10543" x="9051925" y="3470275"/>
          <p14:tracePt t="10551" x="8982075" y="3470275"/>
          <p14:tracePt t="10560" x="8928100" y="3484563"/>
          <p14:tracePt t="10567" x="8872538" y="3497263"/>
          <p14:tracePt t="10575" x="8831263" y="3497263"/>
          <p14:tracePt t="10583" x="8736013" y="3524250"/>
          <p14:tracePt t="10591" x="8694738" y="3552825"/>
          <p14:tracePt t="10599" x="8653463" y="3565525"/>
          <p14:tracePt t="10607" x="8626475" y="3579813"/>
          <p14:tracePt t="10615" x="8585200" y="3606800"/>
          <p14:tracePt t="10624" x="8558213" y="3621088"/>
          <p14:tracePt t="10633" x="8529638" y="3635375"/>
          <p14:tracePt t="10642" x="8502650" y="3662363"/>
          <p14:tracePt t="10652" x="8475663" y="3703638"/>
          <p14:tracePt t="10655" x="8448675" y="3716338"/>
          <p14:tracePt t="10665" x="8434388" y="3744913"/>
          <p14:tracePt t="10671" x="8420100" y="3771900"/>
          <p14:tracePt t="10680" x="8407400" y="3786188"/>
          <p14:tracePt t="10687" x="8378825" y="3813175"/>
          <p14:tracePt t="10695" x="8366125" y="3840163"/>
          <p14:tracePt t="10705" x="8351838" y="3867150"/>
          <p14:tracePt t="10711" x="8337550" y="3881438"/>
          <p14:tracePt t="10719" x="8324850" y="3908425"/>
          <p14:tracePt t="10727" x="8310563" y="3937000"/>
          <p14:tracePt t="10737" x="8297863" y="3949700"/>
          <p14:tracePt t="10745" x="8297863" y="3963988"/>
          <p14:tracePt t="10753" x="8297863" y="3990975"/>
          <p14:tracePt t="10761" x="8297863" y="4019550"/>
          <p14:tracePt t="10769" x="8297863" y="4046538"/>
          <p14:tracePt t="10777" x="8297863" y="4073525"/>
          <p14:tracePt t="10785" x="8297863" y="4100513"/>
          <p14:tracePt t="10793" x="8310563" y="4141788"/>
          <p14:tracePt t="10801" x="8310563" y="4170363"/>
          <p14:tracePt t="10809" x="8324850" y="4197350"/>
          <p14:tracePt t="10817" x="8337550" y="4224338"/>
          <p14:tracePt t="10826" x="8337550" y="4251325"/>
          <p14:tracePt t="10833" x="8351838" y="4265613"/>
          <p14:tracePt t="10842" x="8366125" y="4292600"/>
          <p14:tracePt t="10849" x="8378825" y="4321175"/>
          <p14:tracePt t="10857" x="8393113" y="4348163"/>
          <p14:tracePt t="10865" x="8420100" y="4389438"/>
          <p14:tracePt t="10873" x="8461375" y="4416425"/>
          <p14:tracePt t="10881" x="8488363" y="4457700"/>
          <p14:tracePt t="10890" x="8543925" y="4498975"/>
          <p14:tracePt t="10897" x="8585200" y="4525963"/>
          <p14:tracePt t="10905" x="8626475" y="4567238"/>
          <p14:tracePt t="10915" x="8709025" y="4635500"/>
          <p14:tracePt t="10921" x="8750300" y="4664075"/>
          <p14:tracePt t="10942" x="8859838" y="4732338"/>
          <p14:tracePt t="10946" x="8913813" y="4759325"/>
          <p14:tracePt t="10953" x="8969375" y="4786313"/>
          <p14:tracePt t="10961" x="9105900" y="4841875"/>
          <p14:tracePt t="10969" x="9161463" y="4868863"/>
          <p14:tracePt t="10978" x="9229725" y="4883150"/>
          <p14:tracePt t="10985" x="9297988" y="4895850"/>
          <p14:tracePt t="10993" x="9366250" y="4910138"/>
          <p14:tracePt t="11001" x="9421813" y="4910138"/>
          <p14:tracePt t="11010" x="9490075" y="4924425"/>
          <p14:tracePt t="11019" x="9545638" y="4937125"/>
          <p14:tracePt t="11026" x="9655175" y="4937125"/>
          <p14:tracePt t="11035" x="9709150" y="4937125"/>
          <p14:tracePt t="11041" x="9764713" y="4937125"/>
          <p14:tracePt t="11049" x="9805988" y="4937125"/>
          <p14:tracePt t="11059" x="9859963" y="4937125"/>
          <p14:tracePt t="11069" x="9915525" y="4937125"/>
          <p14:tracePt t="11075" x="9969500" y="4937125"/>
          <p14:tracePt t="11085" x="10039350" y="4937125"/>
          <p14:tracePt t="11091" x="10093325" y="4937125"/>
          <p14:tracePt t="11100" x="10161588" y="4937125"/>
          <p14:tracePt t="11107" x="10244138" y="4937125"/>
          <p14:tracePt t="11117" x="10312400" y="4937125"/>
          <p14:tracePt t="11123" x="10394950" y="4937125"/>
          <p14:tracePt t="11131" x="10491788" y="4937125"/>
          <p14:tracePt t="11140" x="10574338" y="4937125"/>
          <p14:tracePt t="11149" x="10669588" y="4937125"/>
          <p14:tracePt t="11155" x="10752138" y="4937125"/>
          <p14:tracePt t="11163" x="10847388" y="4924425"/>
          <p14:tracePt t="11171" x="10917238" y="4910138"/>
          <p14:tracePt t="11181" x="11053763" y="4883150"/>
          <p14:tracePt t="11187" x="11095038" y="4868863"/>
          <p14:tracePt t="11195" x="11149013" y="4841875"/>
          <p14:tracePt t="11203" x="11190288" y="4827588"/>
          <p14:tracePt t="11213" x="11231563" y="4800600"/>
          <p14:tracePt t="11224" x="11260138" y="4773613"/>
          <p14:tracePt t="11227" x="11287125" y="4745038"/>
          <p14:tracePt t="11235" x="11314113" y="4718050"/>
          <p14:tracePt t="11244" x="11341100" y="4676775"/>
          <p14:tracePt t="11251" x="11369675" y="4608513"/>
          <p14:tracePt t="11259" x="11382375" y="4567238"/>
          <p14:tracePt t="11267" x="11382375" y="4513263"/>
          <p14:tracePt t="11276" x="11382375" y="4457700"/>
          <p14:tracePt t="11283" x="11382375" y="4402138"/>
          <p14:tracePt t="11291" x="11382375" y="4333875"/>
          <p14:tracePt t="11299" x="11369675" y="4279900"/>
          <p14:tracePt t="11309" x="11355388" y="4224338"/>
          <p14:tracePt t="11317" x="11341100" y="4183063"/>
          <p14:tracePt t="11325" x="11314113" y="4141788"/>
          <p14:tracePt t="11331" x="11287125" y="4100513"/>
          <p14:tracePt t="11341" x="11272838" y="4073525"/>
          <p14:tracePt t="11349" x="11245850" y="4059238"/>
          <p14:tracePt t="11357" x="11218863" y="4032250"/>
          <p14:tracePt t="11365" x="11204575" y="4019550"/>
          <p14:tracePt t="11373" x="11177588" y="4005263"/>
          <p14:tracePt t="11384" x="11136313" y="3963988"/>
          <p14:tracePt t="11392" x="11095038" y="3937000"/>
          <p14:tracePt t="11397" x="11068050" y="3922713"/>
          <p14:tracePt t="11405" x="11026775" y="3895725"/>
          <p14:tracePt t="11414" x="10917238" y="3840163"/>
          <p14:tracePt t="11421" x="10861675" y="3813175"/>
          <p14:tracePt t="11429" x="10806113" y="3786188"/>
          <p14:tracePt t="11437" x="10737850" y="3757613"/>
          <p14:tracePt t="11445" x="10669588" y="3744913"/>
          <p14:tracePt t="11453" x="10533063" y="3703638"/>
          <p14:tracePt t="11461" x="10463213" y="3689350"/>
          <p14:tracePt t="11469" x="10394950" y="3676650"/>
          <p14:tracePt t="11477" x="10326688" y="3662363"/>
          <p14:tracePt t="11485" x="10258425" y="3662363"/>
          <p14:tracePt t="11493" x="10161588" y="3662363"/>
          <p14:tracePt t="11501" x="10107613" y="3662363"/>
          <p14:tracePt t="11509" x="10080625" y="3662363"/>
          <p14:tracePt t="11517" x="10025063" y="3662363"/>
          <p14:tracePt t="11525" x="9998075" y="3662363"/>
          <p14:tracePt t="11533" x="9956800" y="3648075"/>
          <p14:tracePt t="11541" x="9929813" y="3648075"/>
          <p14:tracePt t="11549" x="9888538" y="3635375"/>
          <p14:tracePt t="11558" x="9874250" y="3635375"/>
          <p14:tracePt t="11565" x="9818688" y="3635375"/>
          <p14:tracePt t="11574" x="9805988" y="3635375"/>
          <p14:tracePt t="11584" x="9764713" y="3635375"/>
          <p14:tracePt t="11591" x="9737725" y="3635375"/>
          <p14:tracePt t="11599" x="9709150" y="3635375"/>
          <p14:tracePt t="11607" x="9655175" y="3648075"/>
          <p14:tracePt t="11615" x="9628188" y="3662363"/>
          <p14:tracePt t="11623" x="9586913" y="3676650"/>
          <p14:tracePt t="11631" x="9490075" y="3716338"/>
          <p14:tracePt t="11641" x="9436100" y="3744913"/>
          <p14:tracePt t="11647" x="9394825" y="3771900"/>
          <p14:tracePt t="11655" x="9285288" y="3840163"/>
          <p14:tracePt t="11663" x="9215438" y="3867150"/>
          <p14:tracePt t="11671" x="9161463" y="3908425"/>
          <p14:tracePt t="11679" x="9093200" y="3937000"/>
          <p14:tracePt t="11687" x="8996363" y="3990975"/>
          <p14:tracePt t="11695" x="8942388" y="4019550"/>
          <p14:tracePt t="11703" x="8886825" y="4059238"/>
          <p14:tracePt t="11711" x="8859838" y="4100513"/>
          <p14:tracePt t="11719" x="8831263" y="4129088"/>
          <p14:tracePt t="11727" x="8818563" y="4156075"/>
          <p14:tracePt t="11737" x="8804275" y="4183063"/>
          <p14:tracePt t="11743" x="8804275" y="4210050"/>
          <p14:tracePt t="11751" x="8804275" y="4238625"/>
          <p14:tracePt t="11759" x="8791575" y="4279900"/>
          <p14:tracePt t="11769" x="8791575" y="4321175"/>
          <p14:tracePt t="11777" x="8791575" y="4348163"/>
          <p14:tracePt t="11785" x="8791575" y="4375150"/>
          <p14:tracePt t="11791" x="8791575" y="4416425"/>
          <p14:tracePt t="11802" x="8804275" y="4443413"/>
          <p14:tracePt t="11807" x="8818563" y="4471988"/>
          <p14:tracePt t="11816" x="8831263" y="4498975"/>
          <p14:tracePt t="11823" x="8845550" y="4525963"/>
          <p14:tracePt t="11831" x="8859838" y="4540250"/>
          <p14:tracePt t="11840" x="8886825" y="4567238"/>
          <p14:tracePt t="11848" x="8913813" y="4594225"/>
          <p14:tracePt t="11855" x="8955088" y="4608513"/>
          <p14:tracePt t="11865" x="8982075" y="4622800"/>
          <p14:tracePt t="11871" x="9037638" y="4649788"/>
          <p14:tracePt t="11881" x="9105900" y="4664075"/>
          <p14:tracePt t="11892" x="9188450" y="4691063"/>
          <p14:tracePt t="11897" x="9271000" y="4691063"/>
          <p14:tracePt t="11905" x="9353550" y="4705350"/>
          <p14:tracePt t="11913" x="9490075" y="4705350"/>
          <p14:tracePt t="11921" x="9599613" y="4705350"/>
          <p14:tracePt t="11944" x="9805988" y="4676775"/>
          <p14:tracePt t="11948" x="9888538" y="4664075"/>
          <p14:tracePt t="11953" x="9983788" y="4649788"/>
          <p14:tracePt t="11961" x="10066338" y="4622800"/>
          <p14:tracePt t="11969" x="10148888" y="4622800"/>
          <p14:tracePt t="11977" x="10217150" y="4622800"/>
          <p14:tracePt t="11985" x="10258425" y="4622800"/>
          <p14:tracePt t="11993" x="10326688" y="4622800"/>
          <p14:tracePt t="12001" x="10394950" y="4622800"/>
          <p14:tracePt t="12009" x="10463213" y="4649788"/>
          <p14:tracePt t="12017" x="10491788" y="4649788"/>
          <p14:tracePt t="12025" x="10533063" y="4664075"/>
          <p14:tracePt t="12038" x="10560050" y="4676775"/>
          <p14:tracePt t="12073" x="10574338" y="4676775"/>
          <p14:tracePt t="12099" x="10574338" y="4664075"/>
          <p14:tracePt t="12147"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dirty="0"/>
              <a:t>Open your 2023 file</a:t>
            </a:r>
            <a:br>
              <a:rPr lang="en-US" dirty="0"/>
            </a:br>
            <a:br>
              <a:rPr lang="en-US" dirty="0"/>
            </a:br>
            <a:r>
              <a:rPr lang="en-US" dirty="0"/>
              <a:t>Verify the Incidence  option is set </a:t>
            </a:r>
            <a:br>
              <a:rPr lang="en-US" dirty="0"/>
            </a:br>
            <a:r>
              <a:rPr lang="en-US" dirty="0"/>
              <a:t>to EPP</a:t>
            </a:r>
          </a:p>
        </p:txBody>
      </p:sp>
      <p:sp>
        <p:nvSpPr>
          <p:cNvPr id="5" name="TextBox 4">
            <a:extLst>
              <a:ext uri="{FF2B5EF4-FFF2-40B4-BE49-F238E27FC236}">
                <a16:creationId xmlns:a16="http://schemas.microsoft.com/office/drawing/2014/main" id="{76B98324-A6A7-4555-AF23-684121CC1FDD}"/>
              </a:ext>
            </a:extLst>
          </p:cNvPr>
          <p:cNvSpPr txBox="1"/>
          <p:nvPr/>
        </p:nvSpPr>
        <p:spPr>
          <a:xfrm>
            <a:off x="3677920" y="2005377"/>
            <a:ext cx="3681242" cy="3416320"/>
          </a:xfrm>
          <a:prstGeom prst="rect">
            <a:avLst/>
          </a:prstGeom>
          <a:noFill/>
        </p:spPr>
        <p:txBody>
          <a:bodyPr wrap="square" rtlCol="0">
            <a:spAutoFit/>
          </a:bodyPr>
          <a:lstStyle/>
          <a:p>
            <a:endParaRPr lang="en-US" dirty="0"/>
          </a:p>
          <a:p>
            <a:pPr marL="342900" indent="-342900">
              <a:buClr>
                <a:schemeClr val="accent1"/>
              </a:buClr>
              <a:buFont typeface="+mj-lt"/>
              <a:buAutoNum type="arabicPeriod"/>
            </a:pPr>
            <a:r>
              <a:rPr lang="en-US" dirty="0"/>
              <a:t>Open the 2023 version of your file in Spectrum</a:t>
            </a:r>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a:t>Select ‘Modules-&gt;AIM’</a:t>
            </a:r>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a:t>Select ‘Incidence-&gt;Incidence options’ </a:t>
            </a:r>
          </a:p>
          <a:p>
            <a:pPr marL="342900" indent="-342900">
              <a:buClr>
                <a:schemeClr val="accent1"/>
              </a:buClr>
              <a:buFont typeface="+mj-lt"/>
              <a:buAutoNum type="arabicPeriod"/>
            </a:pPr>
            <a:endParaRPr lang="en-US" dirty="0"/>
          </a:p>
          <a:p>
            <a:pPr marL="342900" indent="-342900">
              <a:buClr>
                <a:schemeClr val="accent1"/>
              </a:buClr>
              <a:buFont typeface="+mj-lt"/>
              <a:buAutoNum type="arabicPeriod"/>
            </a:pPr>
            <a:r>
              <a:rPr lang="en-US" dirty="0"/>
              <a:t>Verify that EPP is selected</a:t>
            </a:r>
          </a:p>
          <a:p>
            <a:endParaRPr lang="en-US" dirty="0"/>
          </a:p>
        </p:txBody>
      </p:sp>
      <p:grpSp>
        <p:nvGrpSpPr>
          <p:cNvPr id="31" name="Group 30">
            <a:extLst>
              <a:ext uri="{FF2B5EF4-FFF2-40B4-BE49-F238E27FC236}">
                <a16:creationId xmlns:a16="http://schemas.microsoft.com/office/drawing/2014/main" id="{61E7669F-7760-42EE-8514-87A6EBB9DCF1}"/>
              </a:ext>
            </a:extLst>
          </p:cNvPr>
          <p:cNvGrpSpPr/>
          <p:nvPr/>
        </p:nvGrpSpPr>
        <p:grpSpPr>
          <a:xfrm>
            <a:off x="3615837" y="503217"/>
            <a:ext cx="7486650" cy="2645278"/>
            <a:chOff x="3615837" y="503217"/>
            <a:chExt cx="7486650" cy="2645278"/>
          </a:xfrm>
        </p:grpSpPr>
        <p:pic>
          <p:nvPicPr>
            <p:cNvPr id="12" name="Picture 11">
              <a:extLst>
                <a:ext uri="{FF2B5EF4-FFF2-40B4-BE49-F238E27FC236}">
                  <a16:creationId xmlns:a16="http://schemas.microsoft.com/office/drawing/2014/main" id="{249536E0-1AB3-4554-AA64-EB11894F1E38}"/>
                </a:ext>
              </a:extLst>
            </p:cNvPr>
            <p:cNvPicPr>
              <a:picLocks noChangeAspect="1"/>
            </p:cNvPicPr>
            <p:nvPr/>
          </p:nvPicPr>
          <p:blipFill>
            <a:blip r:embed="rId3"/>
            <a:stretch>
              <a:fillRect/>
            </a:stretch>
          </p:blipFill>
          <p:spPr>
            <a:xfrm>
              <a:off x="3615837" y="503217"/>
              <a:ext cx="7486650" cy="1647825"/>
            </a:xfrm>
            <a:prstGeom prst="rect">
              <a:avLst/>
            </a:prstGeom>
          </p:spPr>
        </p:pic>
        <p:cxnSp>
          <p:nvCxnSpPr>
            <p:cNvPr id="8" name="Straight Arrow Connector 7">
              <a:extLst>
                <a:ext uri="{FF2B5EF4-FFF2-40B4-BE49-F238E27FC236}">
                  <a16:creationId xmlns:a16="http://schemas.microsoft.com/office/drawing/2014/main" id="{6ABBA060-3DBB-40D8-9E47-CB1041920A09}"/>
                </a:ext>
              </a:extLst>
            </p:cNvPr>
            <p:cNvCxnSpPr>
              <a:cxnSpLocks/>
            </p:cNvCxnSpPr>
            <p:nvPr/>
          </p:nvCxnSpPr>
          <p:spPr>
            <a:xfrm flipV="1">
              <a:off x="6236658" y="1936277"/>
              <a:ext cx="504919" cy="121221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4606167C-77AC-4E47-A7DA-0E3810FD5B9B}"/>
                </a:ext>
              </a:extLst>
            </p:cNvPr>
            <p:cNvSpPr/>
            <p:nvPr/>
          </p:nvSpPr>
          <p:spPr>
            <a:xfrm>
              <a:off x="6379747" y="1047593"/>
              <a:ext cx="826476" cy="863630"/>
            </a:xfrm>
            <a:prstGeom prst="ellipse">
              <a:avLst/>
            </a:prstGeom>
            <a:noFill/>
            <a:ln w="4445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947D537C-D8F1-4A35-A123-4122E8E56A57}"/>
              </a:ext>
            </a:extLst>
          </p:cNvPr>
          <p:cNvGrpSpPr/>
          <p:nvPr/>
        </p:nvGrpSpPr>
        <p:grpSpPr>
          <a:xfrm>
            <a:off x="6792985" y="1911223"/>
            <a:ext cx="4341325" cy="3114675"/>
            <a:chOff x="6792985" y="1911223"/>
            <a:chExt cx="4341325" cy="3114675"/>
          </a:xfrm>
        </p:grpSpPr>
        <p:pic>
          <p:nvPicPr>
            <p:cNvPr id="15" name="Picture 14">
              <a:extLst>
                <a:ext uri="{FF2B5EF4-FFF2-40B4-BE49-F238E27FC236}">
                  <a16:creationId xmlns:a16="http://schemas.microsoft.com/office/drawing/2014/main" id="{3C2F5D79-96C7-405F-944F-34E8870D3384}"/>
                </a:ext>
              </a:extLst>
            </p:cNvPr>
            <p:cNvPicPr>
              <a:picLocks noChangeAspect="1"/>
            </p:cNvPicPr>
            <p:nvPr/>
          </p:nvPicPr>
          <p:blipFill rotWithShape="1">
            <a:blip r:embed="rId4"/>
            <a:srcRect r="7363"/>
            <a:stretch/>
          </p:blipFill>
          <p:spPr>
            <a:xfrm>
              <a:off x="8937210" y="1911223"/>
              <a:ext cx="2197100" cy="3114675"/>
            </a:xfrm>
            <a:prstGeom prst="rect">
              <a:avLst/>
            </a:prstGeom>
          </p:spPr>
        </p:pic>
        <p:cxnSp>
          <p:nvCxnSpPr>
            <p:cNvPr id="16" name="Straight Arrow Connector 15">
              <a:extLst>
                <a:ext uri="{FF2B5EF4-FFF2-40B4-BE49-F238E27FC236}">
                  <a16:creationId xmlns:a16="http://schemas.microsoft.com/office/drawing/2014/main" id="{27CA4B8B-D4C5-4CEB-8446-9A5A95BDFFD3}"/>
                </a:ext>
              </a:extLst>
            </p:cNvPr>
            <p:cNvCxnSpPr>
              <a:cxnSpLocks/>
            </p:cNvCxnSpPr>
            <p:nvPr/>
          </p:nvCxnSpPr>
          <p:spPr>
            <a:xfrm flipV="1">
              <a:off x="6792985" y="2254687"/>
              <a:ext cx="2144224" cy="1820001"/>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F85A8A1B-73CB-45F7-A04B-5EEED0B48F8C}"/>
              </a:ext>
            </a:extLst>
          </p:cNvPr>
          <p:cNvGrpSpPr/>
          <p:nvPr/>
        </p:nvGrpSpPr>
        <p:grpSpPr>
          <a:xfrm>
            <a:off x="6290315" y="4697562"/>
            <a:ext cx="5402571" cy="1647826"/>
            <a:chOff x="6288066" y="4635102"/>
            <a:chExt cx="5402571" cy="1647826"/>
          </a:xfrm>
        </p:grpSpPr>
        <p:pic>
          <p:nvPicPr>
            <p:cNvPr id="19" name="Picture 18">
              <a:extLst>
                <a:ext uri="{FF2B5EF4-FFF2-40B4-BE49-F238E27FC236}">
                  <a16:creationId xmlns:a16="http://schemas.microsoft.com/office/drawing/2014/main" id="{CABAA466-2AEC-468E-93A4-CD1DA77A47E6}"/>
                </a:ext>
              </a:extLst>
            </p:cNvPr>
            <p:cNvPicPr>
              <a:picLocks noChangeAspect="1"/>
            </p:cNvPicPr>
            <p:nvPr/>
          </p:nvPicPr>
          <p:blipFill rotWithShape="1">
            <a:blip r:embed="rId5"/>
            <a:srcRect b="8393"/>
            <a:stretch/>
          </p:blipFill>
          <p:spPr>
            <a:xfrm>
              <a:off x="6792985" y="4635102"/>
              <a:ext cx="4897652" cy="1647826"/>
            </a:xfrm>
            <a:prstGeom prst="rect">
              <a:avLst/>
            </a:prstGeom>
          </p:spPr>
        </p:pic>
        <p:cxnSp>
          <p:nvCxnSpPr>
            <p:cNvPr id="21" name="Straight Arrow Connector 20">
              <a:extLst>
                <a:ext uri="{FF2B5EF4-FFF2-40B4-BE49-F238E27FC236}">
                  <a16:creationId xmlns:a16="http://schemas.microsoft.com/office/drawing/2014/main" id="{744C5BAC-169D-469A-8D3F-20564D925B2E}"/>
                </a:ext>
              </a:extLst>
            </p:cNvPr>
            <p:cNvCxnSpPr>
              <a:cxnSpLocks/>
            </p:cNvCxnSpPr>
            <p:nvPr/>
          </p:nvCxnSpPr>
          <p:spPr>
            <a:xfrm>
              <a:off x="6288066" y="5135671"/>
              <a:ext cx="504919" cy="11273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3853576"/>
      </p:ext>
    </p:extLst>
  </p:cSld>
  <p:clrMapOvr>
    <a:masterClrMapping/>
  </p:clrMapOvr>
  <mc:AlternateContent xmlns:mc="http://schemas.openxmlformats.org/markup-compatibility/2006">
    <mc:Choice xmlns:p14="http://schemas.microsoft.com/office/powerpoint/2010/main" Requires="p14">
      <p:transition spd="slow" p14:dur="2000" advTm="64455"/>
    </mc:Choice>
    <mc:Fallback>
      <p:transition spd="slow" advTm="64455"/>
    </mc:Fallback>
  </mc:AlternateContent>
  <p:extLst>
    <p:ext uri="{3A86A75C-4F4B-4683-9AE1-C65F6400EC91}">
      <p14:laserTraceLst xmlns:p14="http://schemas.microsoft.com/office/powerpoint/2010/main">
        <p14:tracePtLst>
          <p14:tracePt t="7435" x="4665663" y="760413"/>
          <p14:tracePt t="7437" x="4652963" y="760413"/>
          <p14:tracePt t="7443" x="4627563" y="747713"/>
          <p14:tracePt t="7456" x="4600575" y="747713"/>
          <p14:tracePt t="7460" x="4587875" y="747713"/>
          <p14:tracePt t="7467" x="4562475" y="747713"/>
          <p14:tracePt t="7475" x="4524375" y="747713"/>
          <p14:tracePt t="7487" x="4510088" y="747713"/>
          <p14:tracePt t="7491" x="4497388" y="747713"/>
          <p14:tracePt t="7499" x="4459288" y="747713"/>
          <p14:tracePt t="7507" x="4446588" y="735013"/>
          <p14:tracePt t="7519" x="4421188" y="735013"/>
          <p14:tracePt t="7523" x="4406900" y="735013"/>
          <p14:tracePt t="7531" x="4381500" y="735013"/>
          <p14:tracePt t="7539" x="4318000" y="735013"/>
          <p14:tracePt t="7549" x="4291013" y="735013"/>
          <p14:tracePt t="7555" x="4252913" y="735013"/>
          <p14:tracePt t="7563" x="4214813" y="735013"/>
          <p14:tracePt t="7572" x="4175125" y="735013"/>
          <p14:tracePt t="7581" x="4137025" y="735013"/>
          <p14:tracePt t="7587" x="4111625" y="735013"/>
          <p14:tracePt t="7595" x="4059238" y="747713"/>
          <p14:tracePt t="7605" x="4033838" y="747713"/>
          <p14:tracePt t="7611" x="4033838" y="760413"/>
          <p14:tracePt t="7621" x="4021138" y="760413"/>
          <p14:tracePt t="7629" x="4021138" y="773113"/>
          <p14:tracePt t="7637" x="4021138" y="785813"/>
          <p14:tracePt t="7645" x="4021138" y="798513"/>
          <p14:tracePt t="7654" x="4021138" y="812800"/>
          <p14:tracePt t="7661" x="4021138" y="838200"/>
          <p14:tracePt t="7673" x="4021138" y="863600"/>
          <p14:tracePt t="7677" x="4021138" y="901700"/>
          <p14:tracePt t="7685" x="4021138" y="928688"/>
          <p14:tracePt t="7694" x="4021138" y="966788"/>
          <p14:tracePt t="7701" x="4021138" y="992188"/>
          <p14:tracePt t="7709" x="4008438" y="1019175"/>
          <p14:tracePt t="7720" x="4008438" y="1044575"/>
          <p14:tracePt t="7725" x="4008438" y="1082675"/>
          <p14:tracePt t="7733" x="4008438" y="1108075"/>
          <p14:tracePt t="7741" x="4008438" y="1135063"/>
          <p14:tracePt t="7749" x="4021138" y="1160463"/>
          <p14:tracePt t="7757" x="4046538" y="1211263"/>
          <p14:tracePt t="7765" x="4071938" y="1250950"/>
          <p14:tracePt t="7773" x="4098925" y="1276350"/>
          <p14:tracePt t="7781" x="4124325" y="1289050"/>
          <p14:tracePt t="7789" x="4162425" y="1301750"/>
          <p14:tracePt t="7797" x="4202113" y="1314450"/>
          <p14:tracePt t="7805" x="4240213" y="1314450"/>
          <p14:tracePt t="7813" x="4291013" y="1314450"/>
          <p14:tracePt t="7821" x="4318000" y="1314450"/>
          <p14:tracePt t="7829" x="4330700" y="1314450"/>
          <p14:tracePt t="7838" x="4356100" y="1314450"/>
          <p14:tracePt t="7845" x="4381500" y="1301750"/>
          <p14:tracePt t="7854" x="4394200" y="1289050"/>
          <p14:tracePt t="7861" x="4394200" y="1276350"/>
          <p14:tracePt t="7872" x="4406900" y="1276350"/>
          <p14:tracePt t="7877" x="4406900" y="1263650"/>
          <p14:tracePt t="7887" x="4421188" y="1263650"/>
          <p14:tracePt t="7893" x="4433888" y="1250950"/>
          <p14:tracePt t="7904" x="4446588" y="1238250"/>
          <p14:tracePt t="7911" x="4471988" y="1223963"/>
          <p14:tracePt t="7921" x="4484688" y="1198563"/>
          <p14:tracePt t="7927" x="4497388" y="1185863"/>
          <p14:tracePt t="7936" x="4524375" y="1160463"/>
          <p14:tracePt t="7943" x="4549775" y="1135063"/>
          <p14:tracePt t="7957" x="4562475" y="1120775"/>
          <p14:tracePt t="7959" x="4587875" y="1095375"/>
          <p14:tracePt t="7967" x="4600575" y="1069975"/>
          <p14:tracePt t="7976" x="4613275" y="1057275"/>
          <p14:tracePt t="7983" x="4613275" y="1044575"/>
          <p14:tracePt t="7991" x="4627563" y="1019175"/>
          <p14:tracePt t="7999" x="4640263" y="1004888"/>
          <p14:tracePt t="8007" x="4640263" y="979488"/>
          <p14:tracePt t="8015" x="4640263" y="966788"/>
          <p14:tracePt t="8023" x="4640263" y="954088"/>
          <p14:tracePt t="8031" x="4640263" y="941388"/>
          <p14:tracePt t="8040" x="4640263" y="915988"/>
          <p14:tracePt t="8047" x="4640263" y="901700"/>
          <p14:tracePt t="8056" x="4640263" y="889000"/>
          <p14:tracePt t="8063" x="4640263" y="863600"/>
          <p14:tracePt t="8073" x="4640263" y="850900"/>
          <p14:tracePt t="8079" x="4640263" y="825500"/>
          <p14:tracePt t="8087" x="4640263" y="812800"/>
          <p14:tracePt t="8095" x="4640263" y="785813"/>
          <p14:tracePt t="8105" x="4640263" y="773113"/>
          <p14:tracePt t="8111" x="4640263" y="760413"/>
          <p14:tracePt t="8120" x="4627563" y="747713"/>
          <p14:tracePt t="8127" x="4613275" y="735013"/>
          <p14:tracePt t="8136" x="4600575" y="722313"/>
          <p14:tracePt t="8143" x="4587875" y="709613"/>
          <p14:tracePt t="8151" x="4575175" y="695325"/>
          <p14:tracePt t="8169" x="4562475" y="695325"/>
          <p14:tracePt t="8191" x="4549775" y="695325"/>
          <p14:tracePt t="8241" x="4537075" y="695325"/>
          <p14:tracePt t="8276" x="4524375" y="695325"/>
          <p14:tracePt t="8284" x="4524375" y="709613"/>
          <p14:tracePt t="8290" x="4510088" y="722313"/>
          <p14:tracePt t="8298" x="4484688" y="747713"/>
          <p14:tracePt t="8306" x="4459288" y="773113"/>
          <p14:tracePt t="8313" x="4446588" y="785813"/>
          <p14:tracePt t="8321" x="4421188" y="825500"/>
          <p14:tracePt t="8329" x="4394200" y="838200"/>
          <p14:tracePt t="8340" x="4381500" y="863600"/>
          <p14:tracePt t="8345" x="4368800" y="876300"/>
          <p14:tracePt t="8354" x="4356100" y="901700"/>
          <p14:tracePt t="8361" x="4343400" y="915988"/>
          <p14:tracePt t="8372" x="4343400" y="928688"/>
          <p14:tracePt t="8378" x="4343400" y="979488"/>
          <p14:tracePt t="8385" x="4356100" y="1019175"/>
          <p14:tracePt t="8393" x="4381500" y="1069975"/>
          <p14:tracePt t="8403" x="4394200" y="1108075"/>
          <p14:tracePt t="8409" x="4433888" y="1147763"/>
          <p14:tracePt t="8417" x="4471988" y="1198563"/>
          <p14:tracePt t="8425" x="4510088" y="1238250"/>
          <p14:tracePt t="8434" x="4537075" y="1263650"/>
          <p14:tracePt t="8441" x="4587875" y="1289050"/>
          <p14:tracePt t="8451" x="4627563" y="1301750"/>
          <p14:tracePt t="8457" x="4665663" y="1301750"/>
          <p14:tracePt t="8467" x="4716463" y="1301750"/>
          <p14:tracePt t="8475" x="4756150" y="1301750"/>
          <p14:tracePt t="8483" x="4781550" y="1301750"/>
          <p14:tracePt t="8489" x="4806950" y="1276350"/>
          <p14:tracePt t="8499" x="4819650" y="1263650"/>
          <p14:tracePt t="8507" x="4819650" y="1238250"/>
          <p14:tracePt t="8515" x="4832350" y="1211263"/>
          <p14:tracePt t="8523" x="4846638" y="1185863"/>
          <p14:tracePt t="8531" x="4859338" y="1160463"/>
          <p14:tracePt t="8539" x="4872038" y="1147763"/>
          <p14:tracePt t="8547" x="4872038" y="1135063"/>
          <p14:tracePt t="8555" x="4884738" y="1135063"/>
          <p14:tracePt t="8563" x="4897438" y="1120775"/>
          <p14:tracePt t="8595" x="4910138" y="1120775"/>
          <p14:tracePt t="8603" x="4910138" y="1108075"/>
          <p14:tracePt t="8783" x="0" y="0"/>
        </p14:tracePtLst>
        <p14:tracePtLst>
          <p14:tracePt t="10155" x="6805613" y="966788"/>
          <p14:tracePt t="10162" x="6791325" y="979488"/>
          <p14:tracePt t="10168" x="6791325" y="992188"/>
          <p14:tracePt t="10178" x="6778625" y="1004888"/>
          <p14:tracePt t="10184" x="6765925" y="1004888"/>
          <p14:tracePt t="10192" x="6740525" y="1031875"/>
          <p14:tracePt t="10200" x="6715125" y="1057275"/>
          <p14:tracePt t="10208" x="6662738" y="1082675"/>
          <p14:tracePt t="10216" x="6611938" y="1108075"/>
          <p14:tracePt t="10228" x="6546850" y="1120775"/>
          <p14:tracePt t="10232" x="6521450" y="1135063"/>
          <p14:tracePt t="10240" x="6443663" y="1160463"/>
          <p14:tracePt t="10248" x="6380163" y="1185863"/>
          <p14:tracePt t="10258" x="6315075" y="1223963"/>
          <p14:tracePt t="10264" x="6276975" y="1238250"/>
          <p14:tracePt t="10273" x="6237288" y="1276350"/>
          <p14:tracePt t="10280" x="6199188" y="1327150"/>
          <p14:tracePt t="10290" x="6186488" y="1341438"/>
          <p14:tracePt t="10296" x="6173788" y="1392238"/>
          <p14:tracePt t="10305" x="6161088" y="1404938"/>
          <p14:tracePt t="10312" x="6146800" y="1457325"/>
          <p14:tracePt t="10323" x="6146800" y="1470025"/>
          <p14:tracePt t="10328" x="6134100" y="1520825"/>
          <p14:tracePt t="10336" x="6134100" y="1533525"/>
          <p14:tracePt t="10344" x="6134100" y="1573213"/>
          <p14:tracePt t="10353" x="6134100" y="1598613"/>
          <p14:tracePt t="10360" x="6146800" y="1636713"/>
          <p14:tracePt t="10368" x="6161088" y="1663700"/>
          <p14:tracePt t="10376" x="6211888" y="1714500"/>
          <p14:tracePt t="10384" x="6276975" y="1779588"/>
          <p14:tracePt t="10396" x="6340475" y="1830388"/>
          <p14:tracePt t="10400" x="6430963" y="1882775"/>
          <p14:tracePt t="10415" x="6521450" y="1920875"/>
          <p14:tracePt t="10419" x="6662738" y="1971675"/>
          <p14:tracePt t="10427" x="6778625" y="1998663"/>
          <p14:tracePt t="10434" x="6907213" y="2024063"/>
          <p14:tracePt t="10445" x="6997700" y="2024063"/>
          <p14:tracePt t="10450" x="7113588" y="2024063"/>
          <p14:tracePt t="10458" x="7229475" y="2024063"/>
          <p14:tracePt t="10466" x="7294563" y="2024063"/>
          <p14:tracePt t="10474" x="7359650" y="2011363"/>
          <p14:tracePt t="10482" x="7385050" y="1998663"/>
          <p14:tracePt t="10492" x="7410450" y="1985963"/>
          <p14:tracePt t="10498" x="7435850" y="1958975"/>
          <p14:tracePt t="10506" x="7435850" y="1946275"/>
          <p14:tracePt t="10514" x="7448550" y="1933575"/>
          <p14:tracePt t="10523" x="7448550" y="1908175"/>
          <p14:tracePt t="10530" x="7462838" y="1895475"/>
          <p14:tracePt t="10539" x="7462838" y="1855788"/>
          <p14:tracePt t="10546" x="7462838" y="1830388"/>
          <p14:tracePt t="10555" x="7475538" y="1792288"/>
          <p14:tracePt t="10562" x="7475538" y="1765300"/>
          <p14:tracePt t="10571" x="7475538" y="1739900"/>
          <p14:tracePt t="10578" x="7488238" y="1714500"/>
          <p14:tracePt t="10588" x="7488238" y="1689100"/>
          <p14:tracePt t="10594" x="7500938" y="1676400"/>
          <p14:tracePt t="10602" x="7500938" y="1649413"/>
          <p14:tracePt t="10610" x="7500938" y="1624013"/>
          <p14:tracePt t="10618" x="7500938" y="1598613"/>
          <p14:tracePt t="10626" x="7500938" y="1585913"/>
          <p14:tracePt t="10634" x="7500938" y="1546225"/>
          <p14:tracePt t="10642" x="7488238" y="1520825"/>
          <p14:tracePt t="10651" x="7488238" y="1508125"/>
          <p14:tracePt t="10659" x="7475538" y="1482725"/>
          <p14:tracePt t="10666" x="7475538" y="1470025"/>
          <p14:tracePt t="10677" x="7462838" y="1443038"/>
          <p14:tracePt t="10682" x="7462838" y="1430338"/>
          <p14:tracePt t="10692" x="7462838" y="1417638"/>
          <p14:tracePt t="10698" x="7448550" y="1404938"/>
          <p14:tracePt t="10710" x="7448550" y="1392238"/>
          <p14:tracePt t="10716" x="7423150" y="1366838"/>
          <p14:tracePt t="10724" x="7410450" y="1354138"/>
          <p14:tracePt t="10732" x="7397750" y="1341438"/>
          <p14:tracePt t="10742" x="7359650" y="1301750"/>
          <p14:tracePt t="10748" x="7332663" y="1289050"/>
          <p14:tracePt t="10756" x="7281863" y="1263650"/>
          <p14:tracePt t="10764" x="7256463" y="1250950"/>
          <p14:tracePt t="10773" x="7229475" y="1238250"/>
          <p14:tracePt t="10780" x="7191375" y="1223963"/>
          <p14:tracePt t="10790" x="7178675" y="1223963"/>
          <p14:tracePt t="10796" x="7165975" y="1223963"/>
          <p14:tracePt t="10805" x="7153275" y="1223963"/>
          <p14:tracePt t="10812" x="7153275" y="1211263"/>
          <p14:tracePt t="10821" x="7140575" y="1211263"/>
          <p14:tracePt t="10828" x="7126288" y="1211263"/>
          <p14:tracePt t="10836" x="7113588" y="1198563"/>
          <p14:tracePt t="10853" x="7100888" y="1198563"/>
          <p14:tracePt t="10862" x="7088188" y="1198563"/>
          <p14:tracePt t="10868" x="7075488" y="1185863"/>
          <p14:tracePt t="10881" x="7050088" y="1185863"/>
          <p14:tracePt t="10885" x="7037388" y="1185863"/>
          <p14:tracePt t="10892" x="7010400" y="1185863"/>
          <p14:tracePt t="10900" x="6997700" y="1185863"/>
          <p14:tracePt t="10911" x="6972300" y="1185863"/>
          <p14:tracePt t="10915" x="6959600" y="1185863"/>
          <p14:tracePt t="10924" x="0" y="0"/>
        </p14:tracePtLst>
        <p14:tracePtLst>
          <p14:tracePt t="12481" x="11044238" y="1804988"/>
          <p14:tracePt t="12487" x="10968038" y="1792288"/>
          <p14:tracePt t="12496" x="10877550" y="1765300"/>
          <p14:tracePt t="12508" x="10761663" y="1739900"/>
          <p14:tracePt t="12512" x="10645775" y="1714500"/>
          <p14:tracePt t="12523" x="10517188" y="1676400"/>
          <p14:tracePt t="12529" x="10414000" y="1663700"/>
          <p14:tracePt t="12536" x="10323513" y="1649413"/>
          <p14:tracePt t="12545" x="10220325" y="1649413"/>
          <p14:tracePt t="12556" x="10155238" y="1649413"/>
          <p14:tracePt t="12560" x="10104438" y="1663700"/>
          <p14:tracePt t="12568" x="10079038" y="1676400"/>
          <p14:tracePt t="12576" x="10039350" y="1689100"/>
          <p14:tracePt t="12584" x="10013950" y="1714500"/>
          <p14:tracePt t="12592" x="9988550" y="1739900"/>
          <p14:tracePt t="12602" x="9963150" y="1765300"/>
          <p14:tracePt t="12608" x="9936163" y="1804988"/>
          <p14:tracePt t="12616" x="9910763" y="1843088"/>
          <p14:tracePt t="12623" x="9845675" y="1895475"/>
          <p14:tracePt t="12631" x="9794875" y="1933575"/>
          <p14:tracePt t="12639" x="9744075" y="1971675"/>
          <p14:tracePt t="12649" x="9666288" y="2011363"/>
          <p14:tracePt t="12655" x="9575800" y="2049463"/>
          <p14:tracePt t="12665" x="9498013" y="2074863"/>
          <p14:tracePt t="12673" x="9421813" y="2101850"/>
          <p14:tracePt t="12681" x="9356725" y="2127250"/>
          <p14:tracePt t="12689" x="9304338" y="2152650"/>
          <p14:tracePt t="12697" x="9266238" y="2178050"/>
          <p14:tracePt t="12706" x="9228138" y="2217738"/>
          <p14:tracePt t="12713" x="9175750" y="2255838"/>
          <p14:tracePt t="12723" x="9163050" y="2268538"/>
          <p14:tracePt t="12729" x="9124950" y="2320925"/>
          <p14:tracePt t="12739" x="9085263" y="2384425"/>
          <p14:tracePt t="12745" x="9059863" y="2462213"/>
          <p14:tracePt t="12755" x="9047163" y="2500313"/>
          <p14:tracePt t="12761" x="9009063" y="2603500"/>
          <p14:tracePt t="12772" x="8983663" y="2706688"/>
          <p14:tracePt t="12777" x="8969375" y="2759075"/>
          <p14:tracePt t="12790" x="8931275" y="2849563"/>
          <p14:tracePt t="12793" x="8905875" y="2952750"/>
          <p14:tracePt t="12801" x="8893175" y="3003550"/>
          <p14:tracePt t="12810" x="8866188" y="3106738"/>
          <p14:tracePt t="12818" x="8853488" y="3157538"/>
          <p14:tracePt t="12825" x="8840788" y="3248025"/>
          <p14:tracePt t="12833" x="8840788" y="3287713"/>
          <p14:tracePt t="12841" x="8840788" y="3390900"/>
          <p14:tracePt t="12849" x="8840788" y="3441700"/>
          <p14:tracePt t="12857" x="8893175" y="3597275"/>
          <p14:tracePt t="12865" x="8943975" y="3725863"/>
          <p14:tracePt t="12876" x="9009063" y="3854450"/>
          <p14:tracePt t="12881" x="9072563" y="3970338"/>
          <p14:tracePt t="12889" x="9137650" y="4098925"/>
          <p14:tracePt t="12897" x="9228138" y="4241800"/>
          <p14:tracePt t="12905" x="9331325" y="4370388"/>
          <p14:tracePt t="12913" x="9459913" y="4498975"/>
          <p14:tracePt t="12924" x="9588500" y="4627563"/>
          <p14:tracePt t="12931" x="9666288" y="4679950"/>
          <p14:tracePt t="12940" x="9820275" y="4783138"/>
          <p14:tracePt t="12947" x="9963150" y="4846638"/>
          <p14:tracePt t="12955" x="10117138" y="4899025"/>
          <p14:tracePt t="12973" x="10310813" y="4937125"/>
          <p14:tracePt t="12979" x="10387013" y="4937125"/>
          <p14:tracePt t="12989" x="10439400" y="4937125"/>
          <p14:tracePt t="12995" x="10502900" y="4911725"/>
          <p14:tracePt t="13004" x="10542588" y="4899025"/>
          <p14:tracePt t="13011" x="10580688" y="4872038"/>
          <p14:tracePt t="13020" x="10620375" y="4846638"/>
          <p14:tracePt t="13027" x="10671175" y="4821238"/>
          <p14:tracePt t="13035" x="10709275" y="4783138"/>
          <p14:tracePt t="13043" x="10774363" y="4730750"/>
          <p14:tracePt t="13051" x="10839450" y="4667250"/>
          <p14:tracePt t="13059" x="10902950" y="4602163"/>
          <p14:tracePt t="13067" x="10980738" y="4537075"/>
          <p14:tracePt t="13075" x="11044238" y="4460875"/>
          <p14:tracePt t="13083" x="11083925" y="4421188"/>
          <p14:tracePt t="13091" x="11147425" y="4330700"/>
          <p14:tracePt t="13099" x="11212513" y="4241800"/>
          <p14:tracePt t="13110" x="11250613" y="4164013"/>
          <p14:tracePt t="13115" x="11263313" y="4111625"/>
          <p14:tracePt t="13125" x="11277600" y="4035425"/>
          <p14:tracePt t="13131" x="11277600" y="3995738"/>
          <p14:tracePt t="13139" x="11277600" y="3919538"/>
          <p14:tracePt t="13147" x="11277600" y="3829050"/>
          <p14:tracePt t="13160" x="11277600" y="3789363"/>
          <p14:tracePt t="13163" x="11263313" y="3700463"/>
          <p14:tracePt t="13173" x="11263313" y="3660775"/>
          <p14:tracePt t="13180" x="11250613" y="3557588"/>
          <p14:tracePt t="13191" x="11237913" y="3519488"/>
          <p14:tracePt t="13195" x="11225213" y="3429000"/>
          <p14:tracePt t="13206" x="11225213" y="3403600"/>
          <p14:tracePt t="13211" x="11212513" y="3325813"/>
          <p14:tracePt t="13222" x="11199813" y="3287713"/>
          <p14:tracePt t="13229" x="11174413" y="3222625"/>
          <p14:tracePt t="13235" x="11161713" y="3184525"/>
          <p14:tracePt t="13245" x="11122025" y="3119438"/>
          <p14:tracePt t="13254" x="11071225" y="3055938"/>
          <p14:tracePt t="13261" x="11018838" y="2990850"/>
          <p14:tracePt t="13269" x="10968038" y="2938463"/>
          <p14:tracePt t="13277" x="10928350" y="2900363"/>
          <p14:tracePt t="13285" x="10890250" y="2874963"/>
          <p14:tracePt t="13293" x="10864850" y="2849563"/>
          <p14:tracePt t="13301" x="10852150" y="2835275"/>
          <p14:tracePt t="13309" x="10839450" y="2822575"/>
          <p14:tracePt t="13333" x="10825163" y="2822575"/>
          <p14:tracePt t="13359" x="10825163" y="2809875"/>
          <p14:tracePt t="13432" x="10812463" y="2809875"/>
          <p14:tracePt t="13433" x="0" y="0"/>
        </p14:tracePtLst>
        <p14:tracePtLst>
          <p14:tracePt t="21275" x="10748963" y="2036763"/>
          <p14:tracePt t="21350" x="10736263" y="2036763"/>
          <p14:tracePt t="21358" x="10723563" y="2036763"/>
          <p14:tracePt t="21366" x="10709275" y="2036763"/>
          <p14:tracePt t="21375" x="10696575" y="2036763"/>
          <p14:tracePt t="21382" x="10683875" y="2036763"/>
          <p14:tracePt t="21390" x="10671175" y="2036763"/>
          <p14:tracePt t="21398" x="10658475" y="2036763"/>
          <p14:tracePt t="21406" x="10633075" y="2036763"/>
          <p14:tracePt t="21414" x="10620375" y="2036763"/>
          <p14:tracePt t="21433" x="10567988" y="2024063"/>
          <p14:tracePt t="21442" x="10502900" y="2024063"/>
          <p14:tracePt t="21446" x="10464800" y="2024063"/>
          <p14:tracePt t="21457" x="10387013" y="2011363"/>
          <p14:tracePt t="21464" x="10323513" y="2011363"/>
          <p14:tracePt t="21474" x="10258425" y="1998663"/>
          <p14:tracePt t="21479" x="10155238" y="1998663"/>
          <p14:tracePt t="21489" x="10091738" y="1985963"/>
          <p14:tracePt t="21499" x="10026650" y="1971675"/>
          <p14:tracePt t="21506" x="9948863" y="1971675"/>
          <p14:tracePt t="21512" x="9872663" y="1958975"/>
          <p14:tracePt t="21520" x="9807575" y="1946275"/>
          <p14:tracePt t="21528" x="9756775" y="1933575"/>
          <p14:tracePt t="21536" x="9704388" y="1920875"/>
          <p14:tracePt t="21547" x="9653588" y="1920875"/>
          <p14:tracePt t="21552" x="9613900" y="1920875"/>
          <p14:tracePt t="21585" x="9485313" y="1908175"/>
          <p14:tracePt t="21591" x="9421813" y="1908175"/>
          <p14:tracePt t="21599" x="9356725" y="1895475"/>
          <p14:tracePt t="21610" x="9318625" y="1895475"/>
          <p14:tracePt t="21615" x="9240838" y="1895475"/>
          <p14:tracePt t="21623" x="9163050" y="1895475"/>
          <p14:tracePt t="21631" x="9124950" y="1895475"/>
          <p14:tracePt t="21644" x="9059863" y="1895475"/>
          <p14:tracePt t="21647" x="8996363" y="1895475"/>
          <p14:tracePt t="21655" x="8969375" y="1908175"/>
          <p14:tracePt t="21663" x="8931275" y="1908175"/>
          <p14:tracePt t="21674" x="8905875" y="1908175"/>
          <p14:tracePt t="21679" x="8880475" y="1908175"/>
          <p14:tracePt t="21689" x="8866188" y="1908175"/>
          <p14:tracePt t="21696" x="8853488" y="1920875"/>
          <p14:tracePt t="21704" x="8840788" y="1920875"/>
          <p14:tracePt t="21729" x="8828088" y="1933575"/>
          <p14:tracePt t="21743" x="8815388" y="1946275"/>
          <p14:tracePt t="21778" x="8802688" y="1958975"/>
          <p14:tracePt t="21810" x="8802688" y="1971675"/>
          <p14:tracePt t="21817" x="8789988" y="1971675"/>
          <p14:tracePt t="21835" x="8789988" y="1985963"/>
          <p14:tracePt t="21853" x="8789988" y="1998663"/>
          <p14:tracePt t="21868" x="8789988" y="2011363"/>
          <p14:tracePt t="21877" x="8789988" y="2024063"/>
          <p14:tracePt t="21881" x="8789988" y="2036763"/>
          <p14:tracePt t="21889" x="8789988" y="2049463"/>
          <p14:tracePt t="21905" x="8789988" y="2062163"/>
          <p14:tracePt t="21913" x="8802688" y="2062163"/>
          <p14:tracePt t="21924" x="8802688" y="2074863"/>
          <p14:tracePt t="21931" x="8815388" y="2087563"/>
          <p14:tracePt t="21939" x="8815388" y="2101850"/>
          <p14:tracePt t="21945" x="8840788" y="2127250"/>
          <p14:tracePt t="21953" x="8853488" y="2139950"/>
          <p14:tracePt t="21975" x="8918575" y="2190750"/>
          <p14:tracePt t="21977" x="8956675" y="2205038"/>
          <p14:tracePt t="21986" x="8983663" y="2217738"/>
          <p14:tracePt t="21994" x="9059863" y="2255838"/>
          <p14:tracePt t="22001" x="9099550" y="2268538"/>
          <p14:tracePt t="22009" x="9137650" y="2293938"/>
          <p14:tracePt t="22017" x="9228138" y="2320925"/>
          <p14:tracePt t="22027" x="9266238" y="2333625"/>
          <p14:tracePt t="22033" x="9318625" y="2333625"/>
          <p14:tracePt t="22043" x="9369425" y="2346325"/>
          <p14:tracePt t="22051" x="9485313" y="2359025"/>
          <p14:tracePt t="22059" x="9550400" y="2371725"/>
          <p14:tracePt t="22067" x="9613900" y="2384425"/>
          <p14:tracePt t="22075" x="9678988" y="2384425"/>
          <p14:tracePt t="22083" x="9756775" y="2397125"/>
          <p14:tracePt t="22091" x="9898063" y="2409825"/>
          <p14:tracePt t="22101" x="9963150" y="2424113"/>
          <p14:tracePt t="22107" x="10039350" y="2424113"/>
          <p14:tracePt t="22116" x="10104438" y="2436813"/>
          <p14:tracePt t="22123" x="10167938" y="2449513"/>
          <p14:tracePt t="22132" x="10233025" y="2462213"/>
          <p14:tracePt t="22139" x="10348913" y="2474913"/>
          <p14:tracePt t="22147" x="10387013" y="2474913"/>
          <p14:tracePt t="22157" x="10426700" y="2474913"/>
          <p14:tracePt t="22164" x="10490200" y="2474913"/>
          <p14:tracePt t="22172" x="10529888" y="2474913"/>
          <p14:tracePt t="22179" x="10580688" y="2474913"/>
          <p14:tracePt t="22188" x="10606088" y="2462213"/>
          <p14:tracePt t="22195" x="10633075" y="2449513"/>
          <p14:tracePt t="22204" x="10683875" y="2424113"/>
          <p14:tracePt t="22211" x="10696575" y="2409825"/>
          <p14:tracePt t="22219" x="10723563" y="2397125"/>
          <p14:tracePt t="22227" x="10748963" y="2371725"/>
          <p14:tracePt t="22235" x="10761663" y="2359025"/>
          <p14:tracePt t="22243" x="10774363" y="2346325"/>
          <p14:tracePt t="22251" x="10799763" y="2333625"/>
          <p14:tracePt t="22259" x="10799763" y="2320925"/>
          <p14:tracePt t="22267" x="10812463" y="2320925"/>
          <p14:tracePt t="22275" x="10812463" y="2308225"/>
          <p14:tracePt t="22283" x="10825163" y="2293938"/>
          <p14:tracePt t="22291" x="10839450" y="2293938"/>
          <p14:tracePt t="22300" x="10852150" y="2281238"/>
          <p14:tracePt t="22309" x="10852150" y="2268538"/>
          <p14:tracePt t="22316" x="10864850" y="2255838"/>
          <p14:tracePt t="22325" x="10877550" y="2243138"/>
          <p14:tracePt t="22333" x="10890250" y="2230438"/>
          <p14:tracePt t="22341" x="10902950" y="2217738"/>
          <p14:tracePt t="22349" x="10902950" y="2205038"/>
          <p14:tracePt t="22357" x="10915650" y="2190750"/>
          <p14:tracePt t="22365" x="10928350" y="2178050"/>
          <p14:tracePt t="22373" x="10928350" y="2165350"/>
          <p14:tracePt t="22381" x="10942638" y="2165350"/>
          <p14:tracePt t="22389" x="10942638" y="2152650"/>
          <p14:tracePt t="22397" x="10942638" y="2139950"/>
          <p14:tracePt t="22405" x="10955338" y="2139950"/>
          <p14:tracePt t="22413" x="10955338" y="2127250"/>
          <p14:tracePt t="22429" x="10955338" y="2114550"/>
          <p14:tracePt t="22445" x="10955338" y="2101850"/>
          <p14:tracePt t="22453" x="10955338" y="2087563"/>
          <p14:tracePt t="22461" x="10955338" y="2074863"/>
          <p14:tracePt t="22470" x="10928350" y="2049463"/>
          <p14:tracePt t="22477" x="10915650" y="2024063"/>
          <p14:tracePt t="22487" x="10902950" y="2011363"/>
          <p14:tracePt t="22493" x="10890250" y="1998663"/>
          <p14:tracePt t="22502" x="10864850" y="1998663"/>
          <p14:tracePt t="22509" x="10839450" y="1985963"/>
          <p14:tracePt t="22520" x="10812463" y="1971675"/>
          <p14:tracePt t="22525" x="10774363" y="1958975"/>
          <p14:tracePt t="22534" x="10748963" y="1946275"/>
          <p14:tracePt t="22541" x="10709275" y="1946275"/>
          <p14:tracePt t="22549" x="10658475" y="1933575"/>
          <p14:tracePt t="22557" x="10593388" y="1920875"/>
          <p14:tracePt t="22567" x="10529888" y="1920875"/>
          <p14:tracePt t="22573" x="10439400" y="1908175"/>
          <p14:tracePt t="22583" x="10374313" y="1895475"/>
          <p14:tracePt t="22589" x="10310813" y="1895475"/>
          <p14:tracePt t="22599" x="10245725" y="1895475"/>
          <p14:tracePt t="22607" x="10167938" y="1895475"/>
          <p14:tracePt t="22615" x="10129838" y="1908175"/>
          <p14:tracePt t="22623" x="10091738" y="1908175"/>
          <p14:tracePt t="22631" x="10064750" y="1920875"/>
          <p14:tracePt t="22639" x="10052050" y="1920875"/>
          <p14:tracePt t="22647" x="10039350" y="1920875"/>
          <p14:tracePt t="22776" x="0" y="0"/>
        </p14:tracePtLst>
        <p14:tracePtLst>
          <p14:tracePt t="30715" x="10387013" y="2255838"/>
          <p14:tracePt t="30836" x="10374313" y="2268538"/>
          <p14:tracePt t="30854" x="10361613" y="2268538"/>
          <p14:tracePt t="30860" x="10348913" y="2293938"/>
          <p14:tracePt t="30867" x="10336213" y="2308225"/>
          <p14:tracePt t="30876" x="10310813" y="2320925"/>
          <p14:tracePt t="30884" x="10298113" y="2333625"/>
          <p14:tracePt t="30892" x="10271125" y="2346325"/>
          <p14:tracePt t="30899" x="10233025" y="2359025"/>
          <p14:tracePt t="30908" x="10194925" y="2384425"/>
          <p14:tracePt t="30915" x="10155238" y="2397125"/>
          <p14:tracePt t="30925" x="10117138" y="2409825"/>
          <p14:tracePt t="30931" x="10064750" y="2436813"/>
          <p14:tracePt t="30942" x="10052050" y="2449513"/>
          <p14:tracePt t="30948" x="10013950" y="2474913"/>
          <p14:tracePt t="30958" x="9975850" y="2500313"/>
          <p14:tracePt t="30975" x="9936163" y="2540000"/>
          <p14:tracePt t="30979" x="9923463" y="2552700"/>
          <p14:tracePt t="30981" x="9898063" y="2578100"/>
          <p14:tracePt t="30990" x="9859963" y="2616200"/>
          <p14:tracePt t="30997" x="9845675" y="2643188"/>
          <p14:tracePt t="31008" x="9820275" y="2681288"/>
          <p14:tracePt t="31013" x="9807575" y="2706688"/>
          <p14:tracePt t="31022" x="9769475" y="2759075"/>
          <p14:tracePt t="31029" x="9744075" y="2784475"/>
          <p14:tracePt t="31038" x="9717088" y="2835275"/>
          <p14:tracePt t="31045" x="9678988" y="2887663"/>
          <p14:tracePt t="31053" x="9666288" y="2913063"/>
          <p14:tracePt t="31061" x="9626600" y="2965450"/>
          <p14:tracePt t="31069" x="9613900" y="2990850"/>
          <p14:tracePt t="31077" x="9601200" y="3016250"/>
          <p14:tracePt t="31085" x="9575800" y="3081338"/>
          <p14:tracePt t="31093" x="9563100" y="3106738"/>
          <p14:tracePt t="31101" x="9537700" y="3184525"/>
          <p14:tracePt t="31109" x="9523413" y="3209925"/>
          <p14:tracePt t="31117" x="9510713" y="3260725"/>
          <p14:tracePt t="31125" x="9498013" y="3351213"/>
          <p14:tracePt t="31133" x="9498013" y="3403600"/>
          <p14:tracePt t="31142" x="9498013" y="3454400"/>
          <p14:tracePt t="31149" x="9485313" y="3557588"/>
          <p14:tracePt t="31158" x="9485313" y="3609975"/>
          <p14:tracePt t="31165" x="9498013" y="3700463"/>
          <p14:tracePt t="31176" x="9498013" y="3751263"/>
          <p14:tracePt t="31181" x="9510713" y="3802063"/>
          <p14:tracePt t="31192" x="9537700" y="3854450"/>
          <p14:tracePt t="31197" x="9575800" y="3957638"/>
          <p14:tracePt t="31208" x="9601200" y="4008438"/>
          <p14:tracePt t="31213" x="9626600" y="4060825"/>
          <p14:tracePt t="31223" x="9653588" y="4098925"/>
          <p14:tracePt t="31229" x="9704388" y="4176713"/>
          <p14:tracePt t="31239" x="9729788" y="4214813"/>
          <p14:tracePt t="31245" x="9744075" y="4241800"/>
          <p14:tracePt t="31253" x="9769475" y="4279900"/>
          <p14:tracePt t="31263" x="9782175" y="4292600"/>
          <p14:tracePt t="31272" x="9794875" y="4305300"/>
          <p14:tracePt t="31279" x="9820275" y="4318000"/>
          <p14:tracePt t="31288" x="9832975" y="4330700"/>
          <p14:tracePt t="31295" x="9859963" y="4344988"/>
          <p14:tracePt t="31303" x="9885363" y="4370388"/>
          <p14:tracePt t="31311" x="9910763" y="4383088"/>
          <p14:tracePt t="31319" x="9923463" y="4395788"/>
          <p14:tracePt t="31327" x="9936163" y="4395788"/>
          <p14:tracePt t="31335" x="9963150" y="4408488"/>
          <p14:tracePt t="31343" x="10001250" y="4433888"/>
          <p14:tracePt t="31351" x="10039350" y="4448175"/>
          <p14:tracePt t="31361" x="10091738" y="4460875"/>
          <p14:tracePt t="31367" x="10117138" y="4473575"/>
          <p14:tracePt t="31377" x="10182225" y="4486275"/>
          <p14:tracePt t="31383" x="10245725" y="4486275"/>
          <p14:tracePt t="31391" x="10310813" y="4486275"/>
          <p14:tracePt t="31399" x="10348913" y="4498975"/>
          <p14:tracePt t="31411" x="10414000" y="4498975"/>
          <p14:tracePt t="31415" x="10439400" y="4498975"/>
          <p14:tracePt t="31425" x="10490200" y="4498975"/>
          <p14:tracePt t="31431" x="10529888" y="4486275"/>
          <p14:tracePt t="31443" x="10542588" y="4486275"/>
          <p14:tracePt t="31447" x="10555288" y="4473575"/>
          <p14:tracePt t="31456" x="10567988" y="4473575"/>
          <p14:tracePt t="31464" x="10580688" y="4460875"/>
          <p14:tracePt t="31473" x="10593388" y="4433888"/>
          <p14:tracePt t="31479" x="10633075" y="4395788"/>
          <p14:tracePt t="31487" x="10658475" y="4370388"/>
          <p14:tracePt t="31495" x="10696575" y="4305300"/>
          <p14:tracePt t="31503" x="10736263" y="4267200"/>
          <p14:tracePt t="31511" x="10761663" y="4214813"/>
          <p14:tracePt t="31519" x="10825163" y="4124325"/>
          <p14:tracePt t="31527" x="10852150" y="4073525"/>
          <p14:tracePt t="31536" x="10915650" y="3983038"/>
          <p14:tracePt t="31543" x="10942638" y="3944938"/>
          <p14:tracePt t="31553" x="10955338" y="3892550"/>
          <p14:tracePt t="31559" x="10993438" y="3802063"/>
          <p14:tracePt t="31569" x="11006138" y="3751263"/>
          <p14:tracePt t="31579" x="11031538" y="3713163"/>
          <p14:tracePt t="31585" x="11044238" y="3597275"/>
          <p14:tracePt t="31597" x="11058525" y="3532188"/>
          <p14:tracePt t="31601" x="11058525" y="3467100"/>
          <p14:tracePt t="31609" x="11071225" y="3403600"/>
          <p14:tracePt t="31618" x="11071225" y="3275013"/>
          <p14:tracePt t="31626" x="11071225" y="3209925"/>
          <p14:tracePt t="31633" x="11083925" y="3144838"/>
          <p14:tracePt t="31644" x="11096625" y="3028950"/>
          <p14:tracePt t="31649" x="11096625" y="2965450"/>
          <p14:tracePt t="31658" x="11096625" y="2913063"/>
          <p14:tracePt t="31665" x="11096625" y="2862263"/>
          <p14:tracePt t="31674" x="11096625" y="2809875"/>
          <p14:tracePt t="31681" x="11096625" y="2719388"/>
          <p14:tracePt t="31690" x="11096625" y="2693988"/>
          <p14:tracePt t="31697" x="11096625" y="2655888"/>
          <p14:tracePt t="31706" x="11083925" y="2630488"/>
          <p14:tracePt t="31715" x="11071225" y="2603500"/>
          <p14:tracePt t="31722" x="11058525" y="2578100"/>
          <p14:tracePt t="31729" x="11031538" y="2527300"/>
          <p14:tracePt t="31739" x="11018838" y="2500313"/>
          <p14:tracePt t="31745" x="10993438" y="2474913"/>
          <p14:tracePt t="31753" x="10980738" y="2449513"/>
          <p14:tracePt t="31761" x="10955338" y="2424113"/>
          <p14:tracePt t="31770" x="10928350" y="2397125"/>
          <p14:tracePt t="31780" x="10890250" y="2359025"/>
          <p14:tracePt t="31785" x="10864850" y="2333625"/>
          <p14:tracePt t="31793" x="10852150" y="2320925"/>
          <p14:tracePt t="31803" x="10825163" y="2293938"/>
          <p14:tracePt t="31809" x="10799763" y="2268538"/>
          <p14:tracePt t="31817" x="10787063" y="2268538"/>
          <p14:tracePt t="31831" x="10774363" y="2255838"/>
          <p14:tracePt t="31833" x="10748963" y="2230438"/>
          <p14:tracePt t="31844" x="10736263" y="2230438"/>
          <p14:tracePt t="31851" x="10723563" y="2205038"/>
          <p14:tracePt t="31863" x="10709275" y="2205038"/>
          <p14:tracePt t="31867" x="10683875" y="2178050"/>
          <p14:tracePt t="31877" x="10671175" y="2165350"/>
          <p14:tracePt t="31883" x="10658475" y="2152650"/>
          <p14:tracePt t="31895" x="10633075" y="2152650"/>
          <p14:tracePt t="31908" x="10620375" y="2139950"/>
          <p14:tracePt t="31924" x="10606088" y="2139950"/>
          <p14:tracePt t="31947" x="10593388" y="2139950"/>
          <p14:tracePt t="31979" x="10580688" y="2139950"/>
          <p14:tracePt t="32011" x="10567988" y="2139950"/>
          <p14:tracePt t="32037" x="10555288" y="2139950"/>
          <p14:tracePt t="32230" x="0" y="0"/>
        </p14:tracePtLst>
        <p14:tracePtLst>
          <p14:tracePt t="34519" x="9188450" y="2243138"/>
          <p14:tracePt t="34549" x="9188450" y="2255838"/>
          <p14:tracePt t="34615" x="9202738" y="2255838"/>
          <p14:tracePt t="34628" x="9215438" y="2255838"/>
          <p14:tracePt t="34646" x="9228138" y="2255838"/>
          <p14:tracePt t="34652" x="9253538" y="2255838"/>
          <p14:tracePt t="34660" x="9266238" y="2255838"/>
          <p14:tracePt t="34670" x="9291638" y="2255838"/>
          <p14:tracePt t="34676" x="9344025" y="2255838"/>
          <p14:tracePt t="34684" x="9382125" y="2255838"/>
          <p14:tracePt t="34693" x="9472613" y="2255838"/>
          <p14:tracePt t="34701" x="9523413" y="2255838"/>
          <p14:tracePt t="34707" x="9626600" y="2255838"/>
          <p14:tracePt t="34716" x="9744075" y="2255838"/>
          <p14:tracePt t="34726" x="9845675" y="2255838"/>
          <p14:tracePt t="34734" x="9910763" y="2255838"/>
          <p14:tracePt t="34741" x="10013950" y="2255838"/>
          <p14:tracePt t="34748" x="10117138" y="2268538"/>
          <p14:tracePt t="34758" x="10167938" y="2268538"/>
          <p14:tracePt t="34765" x="10233025" y="2268538"/>
          <p14:tracePt t="34772" x="10258425" y="2268538"/>
          <p14:tracePt t="34780" x="10310813" y="2268538"/>
          <p14:tracePt t="34788" x="10323513" y="2268538"/>
          <p14:tracePt t="34796" x="10336213" y="2268538"/>
          <p14:tracePt t="34919" x="10336213" y="2281238"/>
          <p14:tracePt t="34942" x="10323513" y="2281238"/>
          <p14:tracePt t="34949" x="10310813" y="2281238"/>
          <p14:tracePt t="34957" x="10298113" y="2293938"/>
          <p14:tracePt t="34965" x="10283825" y="2293938"/>
          <p14:tracePt t="34975" x="10271125" y="2293938"/>
          <p14:tracePt t="34981" x="10258425" y="2308225"/>
          <p14:tracePt t="34997" x="10233025" y="2308225"/>
          <p14:tracePt t="35006" x="10207625" y="2308225"/>
          <p14:tracePt t="35013" x="10167938" y="2308225"/>
          <p14:tracePt t="35021" x="10104438" y="2308225"/>
          <p14:tracePt t="35029" x="10039350" y="2308225"/>
          <p14:tracePt t="35037" x="9963150" y="2293938"/>
          <p14:tracePt t="35045" x="9872663" y="2293938"/>
          <p14:tracePt t="35053" x="9820275" y="2281238"/>
          <p14:tracePt t="35061" x="9729788" y="2281238"/>
          <p14:tracePt t="35069" x="9653588" y="2281238"/>
          <p14:tracePt t="35077" x="9575800" y="2281238"/>
          <p14:tracePt t="35085" x="9550400" y="2281238"/>
          <p14:tracePt t="35093" x="9485313" y="2281238"/>
          <p14:tracePt t="35103" x="9447213" y="2281238"/>
          <p14:tracePt t="35109" x="9394825" y="2281238"/>
          <p14:tracePt t="35117" x="9356725" y="2281238"/>
          <p14:tracePt t="35126" x="9344025" y="2293938"/>
          <p14:tracePt t="35135" x="9318625" y="2293938"/>
          <p14:tracePt t="35142" x="9304338" y="2293938"/>
          <p14:tracePt t="35149" x="9291638" y="2293938"/>
          <p14:tracePt t="35159" x="9278938" y="2293938"/>
          <p14:tracePt t="35360" x="9278938" y="2281238"/>
          <p14:tracePt t="35379" x="9291638" y="2281238"/>
          <p14:tracePt t="35392" x="9304338" y="2268538"/>
          <p14:tracePt t="35410" x="9318625" y="2268538"/>
          <p14:tracePt t="35429" x="9318625" y="2255838"/>
          <p14:tracePt t="35434" x="9331325" y="2255838"/>
          <p14:tracePt t="35628" x="0" y="0"/>
        </p14:tracePtLst>
        <p14:tracePtLst>
          <p14:tracePt t="38896" x="9948863" y="4305300"/>
          <p14:tracePt t="38920" x="9963150" y="4305300"/>
          <p14:tracePt t="38957" x="9948863" y="4305300"/>
          <p14:tracePt t="38964" x="9936163" y="4305300"/>
          <p14:tracePt t="38974" x="9910763" y="4292600"/>
          <p14:tracePt t="38979" x="9872663" y="4267200"/>
          <p14:tracePt t="38986" x="9807575" y="4254500"/>
          <p14:tracePt t="38994" x="9717088" y="4241800"/>
          <p14:tracePt t="39005" x="9601200" y="4241800"/>
          <p14:tracePt t="39010" x="9472613" y="4241800"/>
          <p14:tracePt t="39018" x="9369425" y="4241800"/>
          <p14:tracePt t="39025" x="9228138" y="4241800"/>
          <p14:tracePt t="39038" x="9137650" y="4241800"/>
          <p14:tracePt t="39041" x="8996363" y="4254500"/>
          <p14:tracePt t="39050" x="8893175" y="4254500"/>
          <p14:tracePt t="39058" x="8789988" y="4267200"/>
          <p14:tracePt t="39070" x="8609013" y="4279900"/>
          <p14:tracePt t="39075" x="8480425" y="4279900"/>
          <p14:tracePt t="39083" x="8351838" y="4292600"/>
          <p14:tracePt t="39091" x="8208963" y="4318000"/>
          <p14:tracePt t="39100" x="8054975" y="4330700"/>
          <p14:tracePt t="39107" x="7900988" y="4357688"/>
          <p14:tracePt t="39114" x="7745413" y="4383088"/>
          <p14:tracePt t="39127" x="7578725" y="4408488"/>
          <p14:tracePt t="39132" x="7500938" y="4421188"/>
          <p14:tracePt t="39138" x="7332663" y="4433888"/>
          <p14:tracePt t="39147" x="7191375" y="4460875"/>
          <p14:tracePt t="39154" x="7050088" y="4486275"/>
          <p14:tracePt t="39163" x="6934200" y="4524375"/>
          <p14:tracePt t="39170" x="6831013" y="4576763"/>
          <p14:tracePt t="39178" x="6753225" y="4627563"/>
          <p14:tracePt t="39186" x="6715125" y="4692650"/>
          <p14:tracePt t="39196" x="6688138" y="4730750"/>
          <p14:tracePt t="39202" x="6662738" y="4808538"/>
          <p14:tracePt t="39212" x="6662738" y="4859338"/>
          <p14:tracePt t="39226" x="6650038" y="4949825"/>
          <p14:tracePt t="39228" x="6650038" y="5027613"/>
          <p14:tracePt t="39236" x="6637338" y="5105400"/>
          <p14:tracePt t="39244" x="6637338" y="5168900"/>
          <p14:tracePt t="39254" x="6624638" y="5233988"/>
          <p14:tracePt t="39260" x="6624638" y="5311775"/>
          <p14:tracePt t="39269" x="6624638" y="5375275"/>
          <p14:tracePt t="39276" x="6624638" y="5465763"/>
          <p14:tracePt t="39284" x="6624638" y="5543550"/>
          <p14:tracePt t="39292" x="6650038" y="5619750"/>
          <p14:tracePt t="39301" x="6702425" y="5762625"/>
          <p14:tracePt t="39307" x="6740525" y="5853113"/>
          <p14:tracePt t="39316" x="6778625" y="5942013"/>
          <p14:tracePt t="39325" x="6831013" y="6045200"/>
          <p14:tracePt t="39334" x="6894513" y="6122988"/>
          <p14:tracePt t="39340" x="6959600" y="6200775"/>
          <p14:tracePt t="39348" x="7062788" y="6291263"/>
          <p14:tracePt t="39357" x="7178675" y="6367463"/>
          <p14:tracePt t="39365" x="7385050" y="6470650"/>
          <p14:tracePt t="39372" x="7513638" y="6510338"/>
          <p14:tracePt t="39380" x="7732713" y="6548438"/>
          <p14:tracePt t="39388" x="7886700" y="6573838"/>
          <p14:tracePt t="39397" x="8067675" y="6586538"/>
          <p14:tracePt t="39406" x="8351838" y="6586538"/>
          <p14:tracePt t="39412" x="8531225" y="6573838"/>
          <p14:tracePt t="39424" x="8724900" y="6561138"/>
          <p14:tracePt t="39430" x="8931275" y="6535738"/>
          <p14:tracePt t="39439" x="9137650" y="6497638"/>
          <p14:tracePt t="39444" x="9318625" y="6470650"/>
          <p14:tracePt t="39454" x="9485313" y="6445250"/>
          <p14:tracePt t="39461" x="9640888" y="6432550"/>
          <p14:tracePt t="39471" x="9769475" y="6419850"/>
          <p14:tracePt t="39476" x="9923463" y="6394450"/>
          <p14:tracePt t="39490" x="10013950" y="6381750"/>
          <p14:tracePt t="39494" x="10104438" y="6354763"/>
          <p14:tracePt t="39502" x="10182225" y="6329363"/>
          <p14:tracePt t="39508" x="10258425" y="6303963"/>
          <p14:tracePt t="39518" x="10336213" y="6264275"/>
          <p14:tracePt t="39525" x="10414000" y="6188075"/>
          <p14:tracePt t="39533" x="10439400" y="6122988"/>
          <p14:tracePt t="39541" x="10464800" y="6059488"/>
          <p14:tracePt t="39552" x="10490200" y="5969000"/>
          <p14:tracePt t="39558" x="10517188" y="5878513"/>
          <p14:tracePt t="39565" x="10529888" y="5813425"/>
          <p14:tracePt t="39573" x="10555288" y="5749925"/>
          <p14:tracePt t="39581" x="10555288" y="5710238"/>
          <p14:tracePt t="39591" x="10567988" y="5672138"/>
          <p14:tracePt t="39597" x="10567988" y="5646738"/>
          <p14:tracePt t="39605" x="10567988" y="5619750"/>
          <p14:tracePt t="39613" x="10567988" y="5594350"/>
          <p14:tracePt t="39623" x="10567988" y="5581650"/>
          <p14:tracePt t="39637" x="10567988" y="5568950"/>
          <p14:tracePt t="39645" x="10567988" y="5556250"/>
          <p14:tracePt t="39653" x="10555288" y="5556250"/>
          <p14:tracePt t="39661" x="10555288" y="5543550"/>
          <p14:tracePt t="39669" x="10542588" y="5530850"/>
          <p14:tracePt t="39677" x="10529888" y="5516563"/>
          <p14:tracePt t="39685" x="10529888" y="5503863"/>
          <p14:tracePt t="39693" x="10517188" y="5503863"/>
          <p14:tracePt t="39701" x="10517188" y="5491163"/>
          <p14:tracePt t="39709" x="10502900" y="5478463"/>
          <p14:tracePt t="39765" x="10490200" y="5478463"/>
          <p14:tracePt t="39808" x="0" y="0"/>
        </p14:tracePtLst>
        <p14:tracePtLst>
          <p14:tracePt t="41290" x="8518525" y="5362575"/>
          <p14:tracePt t="41294" x="8493125" y="5362575"/>
          <p14:tracePt t="41301" x="8467725" y="5349875"/>
          <p14:tracePt t="41309" x="8428038" y="5349875"/>
          <p14:tracePt t="41314" x="8389938" y="5349875"/>
          <p14:tracePt t="41322" x="8364538" y="5349875"/>
          <p14:tracePt t="41330" x="8324850" y="5349875"/>
          <p14:tracePt t="41338" x="8286750" y="5349875"/>
          <p14:tracePt t="41346" x="8261350" y="5349875"/>
          <p14:tracePt t="41354" x="8235950" y="5349875"/>
          <p14:tracePt t="41362" x="8208963" y="5349875"/>
          <p14:tracePt t="41370" x="8170863" y="5337175"/>
          <p14:tracePt t="41378" x="8132763" y="5337175"/>
          <p14:tracePt t="41386" x="8080375" y="5337175"/>
          <p14:tracePt t="41400" x="8029575" y="5324475"/>
          <p14:tracePt t="41403" x="7951788" y="5324475"/>
          <p14:tracePt t="41412" x="7886700" y="5324475"/>
          <p14:tracePt t="41421" x="7797800" y="5311775"/>
          <p14:tracePt t="41430" x="7707313" y="5297488"/>
          <p14:tracePt t="41436" x="7513638" y="5284788"/>
          <p14:tracePt t="41444" x="7410450" y="5284788"/>
          <p14:tracePt t="41452" x="7319963" y="5284788"/>
          <p14:tracePt t="41460" x="7216775" y="5297488"/>
          <p14:tracePt t="41468" x="7113588" y="5311775"/>
          <p14:tracePt t="41478" x="7024688" y="5324475"/>
          <p14:tracePt t="41484" x="6921500" y="5349875"/>
          <p14:tracePt t="41493" x="6715125" y="5375275"/>
          <p14:tracePt t="41500" x="6624638" y="5387975"/>
          <p14:tracePt t="41510" x="6546850" y="5387975"/>
          <p14:tracePt t="41516" x="6456363" y="5400675"/>
          <p14:tracePt t="41525" x="6327775" y="5400675"/>
          <p14:tracePt t="41532" x="6276975" y="5400675"/>
          <p14:tracePt t="41542" x="6224588" y="5414963"/>
          <p14:tracePt t="41548" x="6186488" y="5414963"/>
          <p14:tracePt t="41556" x="6134100" y="5414963"/>
          <p14:tracePt t="41566" x="6121400" y="5414963"/>
          <p14:tracePt t="41583" x="6108700" y="5414963"/>
          <p14:tracePt t="41588" x="6108700" y="5427663"/>
          <p14:tracePt t="41602" x="6096000" y="5440363"/>
          <p14:tracePt t="41612" x="6083300" y="5453063"/>
          <p14:tracePt t="41619" x="6083300" y="5465763"/>
          <p14:tracePt t="41628" x="6070600" y="5491163"/>
          <p14:tracePt t="41636" x="6057900" y="5516563"/>
          <p14:tracePt t="41643" x="6057900" y="5543550"/>
          <p14:tracePt t="41651" x="6045200" y="5568950"/>
          <p14:tracePt t="41659" x="6030913" y="5607050"/>
          <p14:tracePt t="41667" x="6018213" y="5634038"/>
          <p14:tracePt t="41678" x="6018213" y="5646738"/>
          <p14:tracePt t="41685" x="6018213" y="5659438"/>
          <p14:tracePt t="41693" x="6018213" y="5672138"/>
          <p14:tracePt t="41701" x="6018213" y="5684838"/>
          <p14:tracePt t="41707" x="6030913" y="5722938"/>
          <p14:tracePt t="41720" x="6057900" y="5762625"/>
          <p14:tracePt t="41725" x="6096000" y="5788025"/>
          <p14:tracePt t="41735" x="6161088" y="5838825"/>
          <p14:tracePt t="41742" x="6224588" y="5865813"/>
          <p14:tracePt t="41749" x="6353175" y="5903913"/>
          <p14:tracePt t="41758" x="6521450" y="5942013"/>
          <p14:tracePt t="41767" x="6650038" y="5956300"/>
          <p14:tracePt t="41773" x="6869113" y="5994400"/>
          <p14:tracePt t="41781" x="7024688" y="6007100"/>
          <p14:tracePt t="41790" x="7269163" y="6019800"/>
          <p14:tracePt t="41798" x="7435850" y="6019800"/>
          <p14:tracePt t="41805" x="7667625" y="6019800"/>
          <p14:tracePt t="41813" x="7900988" y="6019800"/>
          <p14:tracePt t="41821" x="8093075" y="6007100"/>
          <p14:tracePt t="41831" x="8286750" y="5981700"/>
          <p14:tracePt t="41837" x="8389938" y="5969000"/>
          <p14:tracePt t="41845" x="8531225" y="5929313"/>
          <p14:tracePt t="41853" x="8634413" y="5891213"/>
          <p14:tracePt t="41862" x="8699500" y="5853113"/>
          <p14:tracePt t="41869" x="8764588" y="5826125"/>
          <p14:tracePt t="41877" x="8802688" y="5788025"/>
          <p14:tracePt t="41885" x="8840788" y="5762625"/>
          <p14:tracePt t="41894" x="8880475" y="5737225"/>
          <p14:tracePt t="41901" x="8893175" y="5722938"/>
          <p14:tracePt t="41909" x="8905875" y="5697538"/>
          <p14:tracePt t="41917" x="8931275" y="5684838"/>
          <p14:tracePt t="41926" x="8943975" y="5672138"/>
          <p14:tracePt t="41933" x="8956675" y="5672138"/>
          <p14:tracePt t="42040" x="8956675" y="5659438"/>
          <p14:tracePt t="42240" x="0" y="0"/>
        </p14:tracePtLst>
      </p14:laserTrace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8B9A-BADE-40E6-B6C7-C1808E6B66D0}"/>
              </a:ext>
            </a:extLst>
          </p:cNvPr>
          <p:cNvSpPr>
            <a:spLocks noGrp="1"/>
          </p:cNvSpPr>
          <p:nvPr>
            <p:ph type="title"/>
          </p:nvPr>
        </p:nvSpPr>
        <p:spPr/>
        <p:txBody>
          <a:bodyPr/>
          <a:lstStyle/>
          <a:p>
            <a:r>
              <a:rPr lang="en-US" dirty="0"/>
              <a:t>Basic Steps in Updating</a:t>
            </a:r>
            <a:br>
              <a:rPr lang="en-US" dirty="0"/>
            </a:br>
            <a:r>
              <a:rPr lang="en-US" dirty="0"/>
              <a:t>Your EPP Projections</a:t>
            </a:r>
          </a:p>
        </p:txBody>
      </p:sp>
      <p:sp>
        <p:nvSpPr>
          <p:cNvPr id="7" name="TextBox 6">
            <a:extLst>
              <a:ext uri="{FF2B5EF4-FFF2-40B4-BE49-F238E27FC236}">
                <a16:creationId xmlns:a16="http://schemas.microsoft.com/office/drawing/2014/main" id="{A3904898-C347-404F-879F-757C010E8897}"/>
              </a:ext>
            </a:extLst>
          </p:cNvPr>
          <p:cNvSpPr txBox="1"/>
          <p:nvPr/>
        </p:nvSpPr>
        <p:spPr>
          <a:xfrm>
            <a:off x="3760955" y="216471"/>
            <a:ext cx="2395296" cy="923330"/>
          </a:xfrm>
          <a:prstGeom prst="rect">
            <a:avLst/>
          </a:prstGeom>
          <a:solidFill>
            <a:schemeClr val="bg1"/>
          </a:solidFill>
          <a:ln w="31750">
            <a:solidFill>
              <a:srgbClr val="F15B40"/>
            </a:solidFill>
          </a:ln>
          <a:effectLst/>
        </p:spPr>
        <p:txBody>
          <a:bodyPr wrap="square" rtlCol="0">
            <a:spAutoFit/>
          </a:bodyPr>
          <a:lstStyle/>
          <a:p>
            <a:r>
              <a:rPr lang="en-US" dirty="0"/>
              <a:t>1. Open new 2023 Spectrum file, verify incidence option is EPP</a:t>
            </a:r>
          </a:p>
        </p:txBody>
      </p:sp>
      <p:sp>
        <p:nvSpPr>
          <p:cNvPr id="9" name="TextBox 8">
            <a:extLst>
              <a:ext uri="{FF2B5EF4-FFF2-40B4-BE49-F238E27FC236}">
                <a16:creationId xmlns:a16="http://schemas.microsoft.com/office/drawing/2014/main" id="{E48C8039-99A8-4B6B-A56B-1CED1DA33175}"/>
              </a:ext>
            </a:extLst>
          </p:cNvPr>
          <p:cNvSpPr txBox="1"/>
          <p:nvPr/>
        </p:nvSpPr>
        <p:spPr>
          <a:xfrm>
            <a:off x="3760955" y="1414176"/>
            <a:ext cx="2395296" cy="923330"/>
          </a:xfrm>
          <a:prstGeom prst="rect">
            <a:avLst/>
          </a:prstGeom>
          <a:solidFill>
            <a:schemeClr val="bg1"/>
          </a:solidFill>
          <a:ln w="31750">
            <a:solidFill>
              <a:srgbClr val="F15B40"/>
            </a:solidFill>
          </a:ln>
          <a:effectLst/>
        </p:spPr>
        <p:txBody>
          <a:bodyPr wrap="square" rtlCol="0">
            <a:spAutoFit/>
          </a:bodyPr>
          <a:lstStyle/>
          <a:p>
            <a:r>
              <a:rPr lang="en-US" dirty="0"/>
              <a:t>2. On Define Epi Page review your epidemic structure</a:t>
            </a:r>
          </a:p>
        </p:txBody>
      </p:sp>
      <p:sp>
        <p:nvSpPr>
          <p:cNvPr id="11" name="TextBox 10">
            <a:extLst>
              <a:ext uri="{FF2B5EF4-FFF2-40B4-BE49-F238E27FC236}">
                <a16:creationId xmlns:a16="http://schemas.microsoft.com/office/drawing/2014/main" id="{FF4A601A-EAC2-4831-BBD4-6E2D4A8831C5}"/>
              </a:ext>
            </a:extLst>
          </p:cNvPr>
          <p:cNvSpPr txBox="1"/>
          <p:nvPr/>
        </p:nvSpPr>
        <p:spPr>
          <a:xfrm>
            <a:off x="3760954" y="2644370"/>
            <a:ext cx="2400301" cy="1200329"/>
          </a:xfrm>
          <a:prstGeom prst="rect">
            <a:avLst/>
          </a:prstGeom>
          <a:solidFill>
            <a:schemeClr val="bg1"/>
          </a:solidFill>
          <a:ln w="31750">
            <a:solidFill>
              <a:srgbClr val="F15B40"/>
            </a:solidFill>
          </a:ln>
          <a:effectLst/>
        </p:spPr>
        <p:txBody>
          <a:bodyPr wrap="square" rtlCol="0">
            <a:spAutoFit/>
          </a:bodyPr>
          <a:lstStyle/>
          <a:p>
            <a:r>
              <a:rPr lang="en-US" dirty="0"/>
              <a:t>3. Review population sizes on Define Pops page. Compare to regional averages.</a:t>
            </a:r>
            <a:endParaRPr lang="en-US" i="1" dirty="0"/>
          </a:p>
        </p:txBody>
      </p:sp>
      <p:sp>
        <p:nvSpPr>
          <p:cNvPr id="13" name="TextBox 12">
            <a:extLst>
              <a:ext uri="{FF2B5EF4-FFF2-40B4-BE49-F238E27FC236}">
                <a16:creationId xmlns:a16="http://schemas.microsoft.com/office/drawing/2014/main" id="{5BE61DFD-F9D0-4D56-9007-B3DA919B9744}"/>
              </a:ext>
            </a:extLst>
          </p:cNvPr>
          <p:cNvSpPr txBox="1"/>
          <p:nvPr/>
        </p:nvSpPr>
        <p:spPr>
          <a:xfrm>
            <a:off x="3755951" y="5113353"/>
            <a:ext cx="2400300" cy="923330"/>
          </a:xfrm>
          <a:prstGeom prst="rect">
            <a:avLst/>
          </a:prstGeom>
          <a:solidFill>
            <a:schemeClr val="bg1"/>
          </a:solidFill>
          <a:ln w="31750">
            <a:solidFill>
              <a:srgbClr val="F15B40"/>
            </a:solidFill>
          </a:ln>
          <a:effectLst/>
        </p:spPr>
        <p:txBody>
          <a:bodyPr wrap="square" rtlCol="0">
            <a:spAutoFit/>
          </a:bodyPr>
          <a:lstStyle/>
          <a:p>
            <a:r>
              <a:rPr lang="en-US" dirty="0"/>
              <a:t>5. Open the HIV Data page, review and enter new surveillance data</a:t>
            </a:r>
          </a:p>
        </p:txBody>
      </p:sp>
      <p:sp>
        <p:nvSpPr>
          <p:cNvPr id="15" name="TextBox 14">
            <a:extLst>
              <a:ext uri="{FF2B5EF4-FFF2-40B4-BE49-F238E27FC236}">
                <a16:creationId xmlns:a16="http://schemas.microsoft.com/office/drawing/2014/main" id="{CF0150A9-3B29-4DB2-943D-A859F6BFEA21}"/>
              </a:ext>
            </a:extLst>
          </p:cNvPr>
          <p:cNvSpPr txBox="1"/>
          <p:nvPr/>
        </p:nvSpPr>
        <p:spPr>
          <a:xfrm>
            <a:off x="6430888" y="216470"/>
            <a:ext cx="2400300" cy="646331"/>
          </a:xfrm>
          <a:prstGeom prst="rect">
            <a:avLst/>
          </a:prstGeom>
          <a:solidFill>
            <a:schemeClr val="bg1"/>
          </a:solidFill>
          <a:ln w="31750">
            <a:solidFill>
              <a:srgbClr val="F15B40"/>
            </a:solidFill>
          </a:ln>
          <a:effectLst/>
        </p:spPr>
        <p:txBody>
          <a:bodyPr wrap="square" rtlCol="0">
            <a:spAutoFit/>
          </a:bodyPr>
          <a:lstStyle/>
          <a:p>
            <a:r>
              <a:rPr lang="en-US" dirty="0"/>
              <a:t>6. Enter new survey data on Surveys Page</a:t>
            </a:r>
          </a:p>
        </p:txBody>
      </p:sp>
      <p:sp>
        <p:nvSpPr>
          <p:cNvPr id="17" name="TextBox 16">
            <a:extLst>
              <a:ext uri="{FF2B5EF4-FFF2-40B4-BE49-F238E27FC236}">
                <a16:creationId xmlns:a16="http://schemas.microsoft.com/office/drawing/2014/main" id="{515FF41B-5E0D-471C-A1A3-12CE17A22F30}"/>
              </a:ext>
            </a:extLst>
          </p:cNvPr>
          <p:cNvSpPr txBox="1"/>
          <p:nvPr/>
        </p:nvSpPr>
        <p:spPr>
          <a:xfrm>
            <a:off x="6430888" y="1166301"/>
            <a:ext cx="2400300" cy="646331"/>
          </a:xfrm>
          <a:prstGeom prst="rect">
            <a:avLst/>
          </a:prstGeom>
          <a:solidFill>
            <a:schemeClr val="bg1"/>
          </a:solidFill>
          <a:ln w="31750">
            <a:solidFill>
              <a:srgbClr val="F15B40"/>
            </a:solidFill>
          </a:ln>
          <a:effectLst/>
        </p:spPr>
        <p:txBody>
          <a:bodyPr wrap="square" rtlCol="0">
            <a:spAutoFit/>
          </a:bodyPr>
          <a:lstStyle/>
          <a:p>
            <a:r>
              <a:rPr lang="en-US" dirty="0"/>
              <a:t>7. Review External HIV inputs page</a:t>
            </a:r>
            <a:endParaRPr lang="en-US" i="1" dirty="0"/>
          </a:p>
        </p:txBody>
      </p:sp>
      <p:sp>
        <p:nvSpPr>
          <p:cNvPr id="19" name="TextBox 18">
            <a:extLst>
              <a:ext uri="{FF2B5EF4-FFF2-40B4-BE49-F238E27FC236}">
                <a16:creationId xmlns:a16="http://schemas.microsoft.com/office/drawing/2014/main" id="{301E38AB-408B-48A4-B218-2119206F12AD}"/>
              </a:ext>
            </a:extLst>
          </p:cNvPr>
          <p:cNvSpPr txBox="1"/>
          <p:nvPr/>
        </p:nvSpPr>
        <p:spPr>
          <a:xfrm>
            <a:off x="6430888" y="3024915"/>
            <a:ext cx="2400300" cy="646331"/>
          </a:xfrm>
          <a:prstGeom prst="rect">
            <a:avLst/>
          </a:prstGeom>
          <a:solidFill>
            <a:schemeClr val="bg1"/>
          </a:solidFill>
          <a:ln w="31750">
            <a:solidFill>
              <a:srgbClr val="F15B40"/>
            </a:solidFill>
          </a:ln>
          <a:effectLst/>
        </p:spPr>
        <p:txBody>
          <a:bodyPr wrap="square" rtlCol="0">
            <a:spAutoFit/>
          </a:bodyPr>
          <a:lstStyle/>
          <a:p>
            <a:r>
              <a:rPr lang="en-US" dirty="0"/>
              <a:t>9. Select a model for each of your sub-pops</a:t>
            </a:r>
            <a:endParaRPr lang="en-US" i="1" dirty="0"/>
          </a:p>
        </p:txBody>
      </p:sp>
      <p:sp>
        <p:nvSpPr>
          <p:cNvPr id="21" name="TextBox 20">
            <a:extLst>
              <a:ext uri="{FF2B5EF4-FFF2-40B4-BE49-F238E27FC236}">
                <a16:creationId xmlns:a16="http://schemas.microsoft.com/office/drawing/2014/main" id="{EEFD5780-CA64-4DB7-9A2E-71D00CE62777}"/>
              </a:ext>
            </a:extLst>
          </p:cNvPr>
          <p:cNvSpPr txBox="1"/>
          <p:nvPr/>
        </p:nvSpPr>
        <p:spPr>
          <a:xfrm>
            <a:off x="6412527" y="3948262"/>
            <a:ext cx="2400300" cy="923330"/>
          </a:xfrm>
          <a:prstGeom prst="rect">
            <a:avLst/>
          </a:prstGeom>
          <a:solidFill>
            <a:schemeClr val="bg1"/>
          </a:solidFill>
          <a:ln w="31750">
            <a:solidFill>
              <a:srgbClr val="F15B40"/>
            </a:solidFill>
          </a:ln>
          <a:effectLst/>
        </p:spPr>
        <p:txBody>
          <a:bodyPr wrap="square" rtlCol="0">
            <a:spAutoFit/>
          </a:bodyPr>
          <a:lstStyle/>
          <a:p>
            <a:r>
              <a:rPr lang="en-US" dirty="0"/>
              <a:t>10. Make sure you are set to run a national projection</a:t>
            </a:r>
            <a:endParaRPr lang="en-US" i="1" dirty="0"/>
          </a:p>
        </p:txBody>
      </p:sp>
      <p:sp>
        <p:nvSpPr>
          <p:cNvPr id="23" name="TextBox 22">
            <a:extLst>
              <a:ext uri="{FF2B5EF4-FFF2-40B4-BE49-F238E27FC236}">
                <a16:creationId xmlns:a16="http://schemas.microsoft.com/office/drawing/2014/main" id="{5BF79697-FE18-449E-B577-5242D3B4684E}"/>
              </a:ext>
            </a:extLst>
          </p:cNvPr>
          <p:cNvSpPr txBox="1"/>
          <p:nvPr/>
        </p:nvSpPr>
        <p:spPr>
          <a:xfrm>
            <a:off x="6416801" y="5118430"/>
            <a:ext cx="2400300" cy="923330"/>
          </a:xfrm>
          <a:prstGeom prst="rect">
            <a:avLst/>
          </a:prstGeom>
          <a:solidFill>
            <a:schemeClr val="bg1"/>
          </a:solidFill>
          <a:ln w="31750">
            <a:solidFill>
              <a:srgbClr val="F15B40"/>
            </a:solidFill>
          </a:ln>
          <a:effectLst/>
        </p:spPr>
        <p:txBody>
          <a:bodyPr wrap="square" rtlCol="0">
            <a:spAutoFit/>
          </a:bodyPr>
          <a:lstStyle/>
          <a:p>
            <a:r>
              <a:rPr lang="en-US" dirty="0"/>
              <a:t>11. Fit All and save your projections on the Project Page</a:t>
            </a:r>
            <a:endParaRPr lang="en-US" i="1" dirty="0"/>
          </a:p>
        </p:txBody>
      </p:sp>
      <p:sp>
        <p:nvSpPr>
          <p:cNvPr id="25" name="TextBox 24">
            <a:extLst>
              <a:ext uri="{FF2B5EF4-FFF2-40B4-BE49-F238E27FC236}">
                <a16:creationId xmlns:a16="http://schemas.microsoft.com/office/drawing/2014/main" id="{CB65D7B9-A5A8-455C-A48E-32762F8E4449}"/>
              </a:ext>
            </a:extLst>
          </p:cNvPr>
          <p:cNvSpPr txBox="1"/>
          <p:nvPr/>
        </p:nvSpPr>
        <p:spPr>
          <a:xfrm>
            <a:off x="9105825" y="215900"/>
            <a:ext cx="2400300" cy="646331"/>
          </a:xfrm>
          <a:prstGeom prst="rect">
            <a:avLst/>
          </a:prstGeom>
          <a:solidFill>
            <a:schemeClr val="bg1"/>
          </a:solidFill>
          <a:ln w="31750">
            <a:solidFill>
              <a:srgbClr val="F15B40"/>
            </a:solidFill>
          </a:ln>
          <a:effectLst/>
        </p:spPr>
        <p:txBody>
          <a:bodyPr wrap="square" rtlCol="0">
            <a:spAutoFit/>
          </a:bodyPr>
          <a:lstStyle/>
          <a:p>
            <a:r>
              <a:rPr lang="en-US" dirty="0"/>
              <a:t>12. Calibrate if needed on Calibration Page</a:t>
            </a:r>
            <a:endParaRPr lang="en-US" i="1" dirty="0"/>
          </a:p>
        </p:txBody>
      </p:sp>
      <p:sp>
        <p:nvSpPr>
          <p:cNvPr id="27" name="TextBox 26">
            <a:extLst>
              <a:ext uri="{FF2B5EF4-FFF2-40B4-BE49-F238E27FC236}">
                <a16:creationId xmlns:a16="http://schemas.microsoft.com/office/drawing/2014/main" id="{D275CC36-CB47-4E75-8E66-F81479F0EADE}"/>
              </a:ext>
            </a:extLst>
          </p:cNvPr>
          <p:cNvSpPr txBox="1"/>
          <p:nvPr/>
        </p:nvSpPr>
        <p:spPr>
          <a:xfrm>
            <a:off x="9096651" y="2380822"/>
            <a:ext cx="2400300" cy="923330"/>
          </a:xfrm>
          <a:prstGeom prst="rect">
            <a:avLst/>
          </a:prstGeom>
          <a:solidFill>
            <a:schemeClr val="bg1"/>
          </a:solidFill>
          <a:ln w="31750">
            <a:solidFill>
              <a:srgbClr val="F15B40"/>
            </a:solidFill>
          </a:ln>
          <a:effectLst/>
        </p:spPr>
        <p:txBody>
          <a:bodyPr wrap="square" rtlCol="0">
            <a:spAutoFit/>
          </a:bodyPr>
          <a:lstStyle/>
          <a:p>
            <a:r>
              <a:rPr lang="en-US" dirty="0"/>
              <a:t>14. Review your results on the Fitting Results Page</a:t>
            </a:r>
            <a:endParaRPr lang="en-US" i="1" dirty="0"/>
          </a:p>
        </p:txBody>
      </p:sp>
      <p:sp>
        <p:nvSpPr>
          <p:cNvPr id="31" name="TextBox 30">
            <a:extLst>
              <a:ext uri="{FF2B5EF4-FFF2-40B4-BE49-F238E27FC236}">
                <a16:creationId xmlns:a16="http://schemas.microsoft.com/office/drawing/2014/main" id="{B96ACFF8-F507-49F4-82A8-DB373577F033}"/>
              </a:ext>
            </a:extLst>
          </p:cNvPr>
          <p:cNvSpPr txBox="1"/>
          <p:nvPr/>
        </p:nvSpPr>
        <p:spPr>
          <a:xfrm>
            <a:off x="9105369" y="4889464"/>
            <a:ext cx="2400300" cy="923330"/>
          </a:xfrm>
          <a:prstGeom prst="rect">
            <a:avLst/>
          </a:prstGeom>
          <a:solidFill>
            <a:schemeClr val="bg1"/>
          </a:solidFill>
          <a:ln w="31750">
            <a:solidFill>
              <a:srgbClr val="F15B40"/>
            </a:solidFill>
          </a:ln>
          <a:effectLst/>
        </p:spPr>
        <p:txBody>
          <a:bodyPr wrap="square" rtlCol="0">
            <a:spAutoFit/>
          </a:bodyPr>
          <a:lstStyle/>
          <a:p>
            <a:r>
              <a:rPr lang="en-US" dirty="0"/>
              <a:t>16. Click on Save Results to return incidence to Spectrum</a:t>
            </a:r>
            <a:endParaRPr lang="en-US" i="1" dirty="0"/>
          </a:p>
        </p:txBody>
      </p:sp>
      <p:sp>
        <p:nvSpPr>
          <p:cNvPr id="34" name="Arrow: Down 33">
            <a:extLst>
              <a:ext uri="{FF2B5EF4-FFF2-40B4-BE49-F238E27FC236}">
                <a16:creationId xmlns:a16="http://schemas.microsoft.com/office/drawing/2014/main" id="{4E0D9DA3-7CC8-4066-AE78-135484676187}"/>
              </a:ext>
            </a:extLst>
          </p:cNvPr>
          <p:cNvSpPr/>
          <p:nvPr/>
        </p:nvSpPr>
        <p:spPr>
          <a:xfrm>
            <a:off x="4833190" y="1139801"/>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E25EA00A-9123-463A-945C-665493EE8FF5}"/>
              </a:ext>
            </a:extLst>
          </p:cNvPr>
          <p:cNvSpPr/>
          <p:nvPr/>
        </p:nvSpPr>
        <p:spPr>
          <a:xfrm>
            <a:off x="7512131" y="871450"/>
            <a:ext cx="155870" cy="27660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0FA77570-EF38-4F6F-9768-FDE19233DA55}"/>
              </a:ext>
            </a:extLst>
          </p:cNvPr>
          <p:cNvSpPr/>
          <p:nvPr/>
        </p:nvSpPr>
        <p:spPr>
          <a:xfrm>
            <a:off x="4818537" y="3845844"/>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440B6C80-B3F9-4218-B648-6582F839FDEA}"/>
              </a:ext>
            </a:extLst>
          </p:cNvPr>
          <p:cNvSpPr/>
          <p:nvPr/>
        </p:nvSpPr>
        <p:spPr>
          <a:xfrm>
            <a:off x="4850775" y="2354782"/>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89715005-D41E-46EC-B8CA-EE0F4FB366FC}"/>
              </a:ext>
            </a:extLst>
          </p:cNvPr>
          <p:cNvSpPr/>
          <p:nvPr/>
        </p:nvSpPr>
        <p:spPr>
          <a:xfrm>
            <a:off x="10221376" y="889575"/>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3D6A9E79-40FF-4843-9637-56E2A41A5458}"/>
              </a:ext>
            </a:extLst>
          </p:cNvPr>
          <p:cNvSpPr/>
          <p:nvPr/>
        </p:nvSpPr>
        <p:spPr>
          <a:xfrm>
            <a:off x="10221376" y="3323432"/>
            <a:ext cx="173342" cy="33349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Arrow: Down 52">
            <a:extLst>
              <a:ext uri="{FF2B5EF4-FFF2-40B4-BE49-F238E27FC236}">
                <a16:creationId xmlns:a16="http://schemas.microsoft.com/office/drawing/2014/main" id="{B70C4517-1E89-4FF2-BE84-84071D263E50}"/>
              </a:ext>
            </a:extLst>
          </p:cNvPr>
          <p:cNvSpPr/>
          <p:nvPr/>
        </p:nvSpPr>
        <p:spPr>
          <a:xfrm>
            <a:off x="10204228" y="4613422"/>
            <a:ext cx="183169" cy="27604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CE8ED0F-FB41-4BF2-9693-B7931C053A36}"/>
              </a:ext>
            </a:extLst>
          </p:cNvPr>
          <p:cNvCxnSpPr>
            <a:cxnSpLocks/>
          </p:cNvCxnSpPr>
          <p:nvPr/>
        </p:nvCxnSpPr>
        <p:spPr>
          <a:xfrm flipV="1">
            <a:off x="6277491" y="539066"/>
            <a:ext cx="14867" cy="503595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43F372-FB0F-4A91-9228-660F7B610EA1}"/>
              </a:ext>
            </a:extLst>
          </p:cNvPr>
          <p:cNvCxnSpPr>
            <a:cxnSpLocks/>
          </p:cNvCxnSpPr>
          <p:nvPr/>
        </p:nvCxnSpPr>
        <p:spPr>
          <a:xfrm>
            <a:off x="6172792" y="5575018"/>
            <a:ext cx="113734" cy="1"/>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03EBA8-CC08-40F7-A7EB-D86575999865}"/>
              </a:ext>
            </a:extLst>
          </p:cNvPr>
          <p:cNvCxnSpPr>
            <a:cxnSpLocks/>
          </p:cNvCxnSpPr>
          <p:nvPr/>
        </p:nvCxnSpPr>
        <p:spPr>
          <a:xfrm flipH="1" flipV="1">
            <a:off x="8980461" y="559631"/>
            <a:ext cx="4124" cy="5015387"/>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3E9F3-B0CD-40E4-A7C0-1D4238D2B3B5}"/>
              </a:ext>
            </a:extLst>
          </p:cNvPr>
          <p:cNvCxnSpPr>
            <a:cxnSpLocks/>
            <a:stCxn id="23" idx="3"/>
          </p:cNvCxnSpPr>
          <p:nvPr/>
        </p:nvCxnSpPr>
        <p:spPr>
          <a:xfrm flipV="1">
            <a:off x="8817101" y="5575018"/>
            <a:ext cx="163360" cy="5077"/>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E9C292-A953-4612-91C8-D26369DEB894}"/>
              </a:ext>
            </a:extLst>
          </p:cNvPr>
          <p:cNvCxnSpPr>
            <a:cxnSpLocks/>
            <a:endCxn id="15" idx="1"/>
          </p:cNvCxnSpPr>
          <p:nvPr/>
        </p:nvCxnSpPr>
        <p:spPr>
          <a:xfrm>
            <a:off x="6277491" y="539064"/>
            <a:ext cx="153397" cy="57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A9E257-533A-45B7-BC84-5F7A694416FC}"/>
              </a:ext>
            </a:extLst>
          </p:cNvPr>
          <p:cNvCxnSpPr>
            <a:cxnSpLocks/>
          </p:cNvCxnSpPr>
          <p:nvPr/>
        </p:nvCxnSpPr>
        <p:spPr>
          <a:xfrm>
            <a:off x="8968507" y="547538"/>
            <a:ext cx="153397" cy="572"/>
          </a:xfrm>
          <a:prstGeom prst="line">
            <a:avLst/>
          </a:prstGeom>
          <a:ln w="47625">
            <a:solidFill>
              <a:srgbClr val="F15B4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AC15236-6128-4B63-8EBA-CAD4A606FC39}"/>
              </a:ext>
            </a:extLst>
          </p:cNvPr>
          <p:cNvSpPr txBox="1"/>
          <p:nvPr/>
        </p:nvSpPr>
        <p:spPr>
          <a:xfrm>
            <a:off x="9095663" y="3689898"/>
            <a:ext cx="2400300" cy="923330"/>
          </a:xfrm>
          <a:prstGeom prst="rect">
            <a:avLst/>
          </a:prstGeom>
          <a:solidFill>
            <a:schemeClr val="bg1"/>
          </a:solidFill>
          <a:ln w="31750">
            <a:solidFill>
              <a:srgbClr val="F15B40"/>
            </a:solidFill>
          </a:ln>
          <a:effectLst/>
        </p:spPr>
        <p:txBody>
          <a:bodyPr wrap="square" rtlCol="0">
            <a:spAutoFit/>
          </a:bodyPr>
          <a:lstStyle/>
          <a:p>
            <a:r>
              <a:rPr lang="en-US" dirty="0"/>
              <a:t>15. Compare your new projection with the previous year’s</a:t>
            </a:r>
            <a:endParaRPr lang="en-US" i="1" dirty="0"/>
          </a:p>
        </p:txBody>
      </p:sp>
      <p:sp>
        <p:nvSpPr>
          <p:cNvPr id="33" name="TextBox 32">
            <a:extLst>
              <a:ext uri="{FF2B5EF4-FFF2-40B4-BE49-F238E27FC236}">
                <a16:creationId xmlns:a16="http://schemas.microsoft.com/office/drawing/2014/main" id="{17CEABE2-CB16-4286-9833-22AF9F2C9B3B}"/>
              </a:ext>
            </a:extLst>
          </p:cNvPr>
          <p:cNvSpPr txBox="1"/>
          <p:nvPr/>
        </p:nvSpPr>
        <p:spPr>
          <a:xfrm>
            <a:off x="3767039" y="4151563"/>
            <a:ext cx="2400300" cy="646331"/>
          </a:xfrm>
          <a:prstGeom prst="rect">
            <a:avLst/>
          </a:prstGeom>
          <a:solidFill>
            <a:schemeClr val="bg1"/>
          </a:solidFill>
          <a:ln w="31750">
            <a:solidFill>
              <a:srgbClr val="F15B40"/>
            </a:solidFill>
          </a:ln>
          <a:effectLst/>
        </p:spPr>
        <p:txBody>
          <a:bodyPr wrap="square" rtlCol="0">
            <a:spAutoFit/>
          </a:bodyPr>
          <a:lstStyle/>
          <a:p>
            <a:r>
              <a:rPr lang="en-US" dirty="0"/>
              <a:t>4. Review % male and turnover in each pop</a:t>
            </a:r>
          </a:p>
        </p:txBody>
      </p:sp>
      <p:sp>
        <p:nvSpPr>
          <p:cNvPr id="35" name="Arrow: Down 34">
            <a:extLst>
              <a:ext uri="{FF2B5EF4-FFF2-40B4-BE49-F238E27FC236}">
                <a16:creationId xmlns:a16="http://schemas.microsoft.com/office/drawing/2014/main" id="{47FCA9B4-11A3-4313-99EE-0CE8EC769C48}"/>
              </a:ext>
            </a:extLst>
          </p:cNvPr>
          <p:cNvSpPr/>
          <p:nvPr/>
        </p:nvSpPr>
        <p:spPr>
          <a:xfrm>
            <a:off x="4833189" y="4805653"/>
            <a:ext cx="167053" cy="274375"/>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CFF190A-4B19-4513-8A5A-64C2651B80F9}"/>
              </a:ext>
            </a:extLst>
          </p:cNvPr>
          <p:cNvSpPr txBox="1"/>
          <p:nvPr/>
        </p:nvSpPr>
        <p:spPr>
          <a:xfrm>
            <a:off x="6430888" y="2078417"/>
            <a:ext cx="2400300" cy="646331"/>
          </a:xfrm>
          <a:prstGeom prst="rect">
            <a:avLst/>
          </a:prstGeom>
          <a:solidFill>
            <a:schemeClr val="bg1"/>
          </a:solidFill>
          <a:ln w="31750">
            <a:solidFill>
              <a:srgbClr val="F15B40"/>
            </a:solidFill>
          </a:ln>
          <a:effectLst/>
        </p:spPr>
        <p:txBody>
          <a:bodyPr wrap="square" rtlCol="0">
            <a:spAutoFit/>
          </a:bodyPr>
          <a:lstStyle/>
          <a:p>
            <a:r>
              <a:rPr lang="en-US" dirty="0"/>
              <a:t>8. Open EPP Project Page. Review data.</a:t>
            </a:r>
            <a:endParaRPr lang="en-US" i="1" dirty="0"/>
          </a:p>
        </p:txBody>
      </p:sp>
      <p:sp>
        <p:nvSpPr>
          <p:cNvPr id="41" name="Arrow: Down 40">
            <a:extLst>
              <a:ext uri="{FF2B5EF4-FFF2-40B4-BE49-F238E27FC236}">
                <a16:creationId xmlns:a16="http://schemas.microsoft.com/office/drawing/2014/main" id="{87A72103-8B74-405A-81C6-1F7C094AF6B8}"/>
              </a:ext>
            </a:extLst>
          </p:cNvPr>
          <p:cNvSpPr/>
          <p:nvPr/>
        </p:nvSpPr>
        <p:spPr>
          <a:xfrm>
            <a:off x="7512131" y="181892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17153E31-64C1-4664-9194-DCADB2357263}"/>
              </a:ext>
            </a:extLst>
          </p:cNvPr>
          <p:cNvSpPr/>
          <p:nvPr/>
        </p:nvSpPr>
        <p:spPr>
          <a:xfrm>
            <a:off x="7506539" y="2756414"/>
            <a:ext cx="155870" cy="241247"/>
          </a:xfrm>
          <a:prstGeom prst="downArrow">
            <a:avLst/>
          </a:prstGeom>
          <a:solidFill>
            <a:schemeClr val="bg1"/>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7CA0A2D1-6DAF-465C-870E-09E7C6B1BAA4}"/>
              </a:ext>
            </a:extLst>
          </p:cNvPr>
          <p:cNvSpPr/>
          <p:nvPr/>
        </p:nvSpPr>
        <p:spPr>
          <a:xfrm>
            <a:off x="7501916" y="4860378"/>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Down 47">
            <a:extLst>
              <a:ext uri="{FF2B5EF4-FFF2-40B4-BE49-F238E27FC236}">
                <a16:creationId xmlns:a16="http://schemas.microsoft.com/office/drawing/2014/main" id="{103EB8E8-54A0-4F36-852A-5D88B3FFA8D0}"/>
              </a:ext>
            </a:extLst>
          </p:cNvPr>
          <p:cNvSpPr/>
          <p:nvPr/>
        </p:nvSpPr>
        <p:spPr>
          <a:xfrm>
            <a:off x="7504273" y="3694814"/>
            <a:ext cx="155870" cy="241247"/>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9EE06A8-0170-4BA5-9EE6-8640944D6E3A}"/>
              </a:ext>
            </a:extLst>
          </p:cNvPr>
          <p:cNvSpPr txBox="1"/>
          <p:nvPr/>
        </p:nvSpPr>
        <p:spPr>
          <a:xfrm>
            <a:off x="9101810" y="1319482"/>
            <a:ext cx="2400300" cy="646331"/>
          </a:xfrm>
          <a:prstGeom prst="rect">
            <a:avLst/>
          </a:prstGeom>
          <a:solidFill>
            <a:schemeClr val="bg1"/>
          </a:solidFill>
          <a:ln w="31750">
            <a:solidFill>
              <a:srgbClr val="F15B40"/>
            </a:solidFill>
          </a:ln>
          <a:effectLst/>
        </p:spPr>
        <p:txBody>
          <a:bodyPr wrap="square" rtlCol="0">
            <a:spAutoFit/>
          </a:bodyPr>
          <a:lstStyle/>
          <a:p>
            <a:r>
              <a:rPr lang="en-US" dirty="0"/>
              <a:t>13. Review the Calibration Table.</a:t>
            </a:r>
            <a:endParaRPr lang="en-US" i="1" dirty="0"/>
          </a:p>
        </p:txBody>
      </p:sp>
      <p:sp>
        <p:nvSpPr>
          <p:cNvPr id="52" name="Arrow: Down 51">
            <a:extLst>
              <a:ext uri="{FF2B5EF4-FFF2-40B4-BE49-F238E27FC236}">
                <a16:creationId xmlns:a16="http://schemas.microsoft.com/office/drawing/2014/main" id="{9693927B-85D1-40B0-9440-04A4C1A7A99C}"/>
              </a:ext>
            </a:extLst>
          </p:cNvPr>
          <p:cNvSpPr/>
          <p:nvPr/>
        </p:nvSpPr>
        <p:spPr>
          <a:xfrm>
            <a:off x="10221376" y="1992210"/>
            <a:ext cx="167053" cy="369332"/>
          </a:xfrm>
          <a:prstGeom prst="downArrow">
            <a:avLst/>
          </a:prstGeom>
          <a:solidFill>
            <a:srgbClr val="F15B40"/>
          </a:solidFill>
          <a:ln>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376403"/>
      </p:ext>
    </p:extLst>
  </p:cSld>
  <p:clrMapOvr>
    <a:masterClrMapping/>
  </p:clrMapOvr>
  <mc:AlternateContent xmlns:mc="http://schemas.openxmlformats.org/markup-compatibility/2006">
    <mc:Choice xmlns:p14="http://schemas.microsoft.com/office/powerpoint/2010/main" Requires="p14">
      <p:transition spd="slow" p14:dur="2000" advTm="22045"/>
    </mc:Choice>
    <mc:Fallback>
      <p:transition spd="slow" advTm="220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B94D98-ABAD-6217-55C5-7886D0CBD1E6}"/>
              </a:ext>
            </a:extLst>
          </p:cNvPr>
          <p:cNvPicPr>
            <a:picLocks noChangeAspect="1"/>
          </p:cNvPicPr>
          <p:nvPr/>
        </p:nvPicPr>
        <p:blipFill>
          <a:blip r:embed="rId3"/>
          <a:stretch>
            <a:fillRect/>
          </a:stretch>
        </p:blipFill>
        <p:spPr>
          <a:xfrm>
            <a:off x="3625308" y="122700"/>
            <a:ext cx="7855094" cy="2809631"/>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dirty="0"/>
              <a:t>Open EPP Configuration</a:t>
            </a:r>
            <a:br>
              <a:rPr lang="en-US" dirty="0"/>
            </a:br>
            <a:br>
              <a:rPr lang="en-US" dirty="0"/>
            </a:br>
            <a:r>
              <a:rPr lang="en-US" dirty="0"/>
              <a:t>You will see one of three messages</a:t>
            </a:r>
          </a:p>
        </p:txBody>
      </p:sp>
      <p:sp>
        <p:nvSpPr>
          <p:cNvPr id="5" name="TextBox 4">
            <a:extLst>
              <a:ext uri="{FF2B5EF4-FFF2-40B4-BE49-F238E27FC236}">
                <a16:creationId xmlns:a16="http://schemas.microsoft.com/office/drawing/2014/main" id="{76B98324-A6A7-4555-AF23-684121CC1FDD}"/>
              </a:ext>
            </a:extLst>
          </p:cNvPr>
          <p:cNvSpPr txBox="1"/>
          <p:nvPr/>
        </p:nvSpPr>
        <p:spPr>
          <a:xfrm>
            <a:off x="9527569" y="3237294"/>
            <a:ext cx="2109110" cy="3139321"/>
          </a:xfrm>
          <a:prstGeom prst="rect">
            <a:avLst/>
          </a:prstGeom>
          <a:noFill/>
        </p:spPr>
        <p:txBody>
          <a:bodyPr wrap="square" rtlCol="0">
            <a:spAutoFit/>
          </a:bodyPr>
          <a:lstStyle/>
          <a:p>
            <a:endParaRPr lang="en-US" dirty="0"/>
          </a:p>
          <a:p>
            <a:pPr marL="342900" indent="-342900">
              <a:buClr>
                <a:schemeClr val="accent6"/>
              </a:buClr>
              <a:buFont typeface="+mj-lt"/>
              <a:buAutoNum type="arabicPeriod"/>
            </a:pPr>
            <a:r>
              <a:rPr lang="en-US" dirty="0"/>
              <a:t>Populations have changed</a:t>
            </a:r>
          </a:p>
          <a:p>
            <a:pPr marL="342900" indent="-342900">
              <a:buClr>
                <a:schemeClr val="accent6"/>
              </a:buClr>
              <a:buFont typeface="+mj-lt"/>
              <a:buAutoNum type="arabicPeriod"/>
            </a:pPr>
            <a:r>
              <a:rPr lang="en-US" dirty="0"/>
              <a:t>End year has changed</a:t>
            </a:r>
          </a:p>
          <a:p>
            <a:pPr marL="342900" indent="-342900">
              <a:buClr>
                <a:schemeClr val="accent6"/>
              </a:buClr>
              <a:buFont typeface="+mj-lt"/>
              <a:buAutoNum type="arabicPeriod"/>
            </a:pPr>
            <a:r>
              <a:rPr lang="en-US" dirty="0"/>
              <a:t>Other inputs have changed, e.g., ART or default parameters</a:t>
            </a:r>
          </a:p>
          <a:p>
            <a:pPr marL="342900" indent="-342900">
              <a:buFont typeface="+mj-lt"/>
              <a:buAutoNum type="arabicPeriod"/>
            </a:pPr>
            <a:endParaRPr lang="en-US" dirty="0">
              <a:solidFill>
                <a:srgbClr val="00B050"/>
              </a:solidFill>
            </a:endParaRPr>
          </a:p>
        </p:txBody>
      </p:sp>
      <p:grpSp>
        <p:nvGrpSpPr>
          <p:cNvPr id="21" name="Group 20">
            <a:extLst>
              <a:ext uri="{FF2B5EF4-FFF2-40B4-BE49-F238E27FC236}">
                <a16:creationId xmlns:a16="http://schemas.microsoft.com/office/drawing/2014/main" id="{A25FBDD7-96F9-4505-9E96-EC4FE856C6F1}"/>
              </a:ext>
            </a:extLst>
          </p:cNvPr>
          <p:cNvGrpSpPr/>
          <p:nvPr/>
        </p:nvGrpSpPr>
        <p:grpSpPr>
          <a:xfrm>
            <a:off x="3490479" y="5071971"/>
            <a:ext cx="5857875" cy="1286543"/>
            <a:chOff x="3490479" y="5071971"/>
            <a:chExt cx="5857875" cy="1286543"/>
          </a:xfrm>
        </p:grpSpPr>
        <p:pic>
          <p:nvPicPr>
            <p:cNvPr id="11" name="Picture 10">
              <a:extLst>
                <a:ext uri="{FF2B5EF4-FFF2-40B4-BE49-F238E27FC236}">
                  <a16:creationId xmlns:a16="http://schemas.microsoft.com/office/drawing/2014/main" id="{D9DCEC72-A781-4DBD-9041-C13377F01BBD}"/>
                </a:ext>
              </a:extLst>
            </p:cNvPr>
            <p:cNvPicPr>
              <a:picLocks noChangeAspect="1"/>
            </p:cNvPicPr>
            <p:nvPr/>
          </p:nvPicPr>
          <p:blipFill>
            <a:blip r:embed="rId4"/>
            <a:stretch>
              <a:fillRect/>
            </a:stretch>
          </p:blipFill>
          <p:spPr>
            <a:xfrm>
              <a:off x="3490479" y="5071971"/>
              <a:ext cx="5857875" cy="1286543"/>
            </a:xfrm>
            <a:prstGeom prst="rect">
              <a:avLst/>
            </a:prstGeom>
          </p:spPr>
        </p:pic>
        <p:sp>
          <p:nvSpPr>
            <p:cNvPr id="16" name="TextBox 15">
              <a:extLst>
                <a:ext uri="{FF2B5EF4-FFF2-40B4-BE49-F238E27FC236}">
                  <a16:creationId xmlns:a16="http://schemas.microsoft.com/office/drawing/2014/main" id="{2D8D9B4E-CC1F-4698-A8BF-96D05A0FBEE6}"/>
                </a:ext>
              </a:extLst>
            </p:cNvPr>
            <p:cNvSpPr txBox="1"/>
            <p:nvPr/>
          </p:nvSpPr>
          <p:spPr>
            <a:xfrm>
              <a:off x="8997987" y="5894549"/>
              <a:ext cx="325315" cy="369332"/>
            </a:xfrm>
            <a:prstGeom prst="rect">
              <a:avLst/>
            </a:prstGeom>
            <a:noFill/>
          </p:spPr>
          <p:txBody>
            <a:bodyPr wrap="square" rtlCol="0">
              <a:spAutoFit/>
            </a:bodyPr>
            <a:lstStyle/>
            <a:p>
              <a:r>
                <a:rPr lang="en-US" dirty="0">
                  <a:solidFill>
                    <a:srgbClr val="FF0000"/>
                  </a:solidFill>
                </a:rPr>
                <a:t>3</a:t>
              </a:r>
            </a:p>
          </p:txBody>
        </p:sp>
        <p:sp>
          <p:nvSpPr>
            <p:cNvPr id="13" name="Oval 12">
              <a:extLst>
                <a:ext uri="{FF2B5EF4-FFF2-40B4-BE49-F238E27FC236}">
                  <a16:creationId xmlns:a16="http://schemas.microsoft.com/office/drawing/2014/main" id="{4D3E0011-DDAD-49A3-8463-A8628465AA2A}"/>
                </a:ext>
              </a:extLst>
            </p:cNvPr>
            <p:cNvSpPr/>
            <p:nvPr/>
          </p:nvSpPr>
          <p:spPr>
            <a:xfrm>
              <a:off x="8968285" y="5951831"/>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6D1D9E08-24FD-47AF-8ECC-B075A12724EE}"/>
              </a:ext>
            </a:extLst>
          </p:cNvPr>
          <p:cNvPicPr>
            <a:picLocks noChangeAspect="1"/>
          </p:cNvPicPr>
          <p:nvPr/>
        </p:nvPicPr>
        <p:blipFill>
          <a:blip r:embed="rId5"/>
          <a:stretch>
            <a:fillRect/>
          </a:stretch>
        </p:blipFill>
        <p:spPr>
          <a:xfrm>
            <a:off x="-1" y="-1"/>
            <a:ext cx="3456289" cy="901875"/>
          </a:xfrm>
          <a:prstGeom prst="rect">
            <a:avLst/>
          </a:prstGeom>
        </p:spPr>
      </p:pic>
      <p:grpSp>
        <p:nvGrpSpPr>
          <p:cNvPr id="20" name="Group 19">
            <a:extLst>
              <a:ext uri="{FF2B5EF4-FFF2-40B4-BE49-F238E27FC236}">
                <a16:creationId xmlns:a16="http://schemas.microsoft.com/office/drawing/2014/main" id="{A34A4F7A-E963-4545-A16F-3807A715A56D}"/>
              </a:ext>
            </a:extLst>
          </p:cNvPr>
          <p:cNvGrpSpPr/>
          <p:nvPr/>
        </p:nvGrpSpPr>
        <p:grpSpPr>
          <a:xfrm>
            <a:off x="3490479" y="3343620"/>
            <a:ext cx="5857875" cy="1594917"/>
            <a:chOff x="3490479" y="3343620"/>
            <a:chExt cx="5857875" cy="1594917"/>
          </a:xfrm>
        </p:grpSpPr>
        <p:pic>
          <p:nvPicPr>
            <p:cNvPr id="10" name="Picture 9">
              <a:extLst>
                <a:ext uri="{FF2B5EF4-FFF2-40B4-BE49-F238E27FC236}">
                  <a16:creationId xmlns:a16="http://schemas.microsoft.com/office/drawing/2014/main" id="{336DDBE9-518F-44D7-AAD7-EEB23ED00BE3}"/>
                </a:ext>
              </a:extLst>
            </p:cNvPr>
            <p:cNvPicPr>
              <a:picLocks noChangeAspect="1"/>
            </p:cNvPicPr>
            <p:nvPr/>
          </p:nvPicPr>
          <p:blipFill>
            <a:blip r:embed="rId6"/>
            <a:stretch>
              <a:fillRect/>
            </a:stretch>
          </p:blipFill>
          <p:spPr>
            <a:xfrm>
              <a:off x="3490479" y="3343620"/>
              <a:ext cx="5857875" cy="1594917"/>
            </a:xfrm>
            <a:prstGeom prst="rect">
              <a:avLst/>
            </a:prstGeom>
          </p:spPr>
        </p:pic>
        <p:sp>
          <p:nvSpPr>
            <p:cNvPr id="15" name="TextBox 14">
              <a:extLst>
                <a:ext uri="{FF2B5EF4-FFF2-40B4-BE49-F238E27FC236}">
                  <a16:creationId xmlns:a16="http://schemas.microsoft.com/office/drawing/2014/main" id="{8F228254-A4D4-4B74-B4F3-C5506AB93C55}"/>
                </a:ext>
              </a:extLst>
            </p:cNvPr>
            <p:cNvSpPr txBox="1"/>
            <p:nvPr/>
          </p:nvSpPr>
          <p:spPr>
            <a:xfrm>
              <a:off x="8976873" y="4451256"/>
              <a:ext cx="325315" cy="369332"/>
            </a:xfrm>
            <a:prstGeom prst="rect">
              <a:avLst/>
            </a:prstGeom>
            <a:noFill/>
          </p:spPr>
          <p:txBody>
            <a:bodyPr wrap="square" rtlCol="0">
              <a:spAutoFit/>
            </a:bodyPr>
            <a:lstStyle/>
            <a:p>
              <a:r>
                <a:rPr lang="en-US" dirty="0">
                  <a:solidFill>
                    <a:srgbClr val="FF0000"/>
                  </a:solidFill>
                </a:rPr>
                <a:t>2</a:t>
              </a:r>
            </a:p>
          </p:txBody>
        </p:sp>
        <p:sp>
          <p:nvSpPr>
            <p:cNvPr id="17" name="Oval 16">
              <a:extLst>
                <a:ext uri="{FF2B5EF4-FFF2-40B4-BE49-F238E27FC236}">
                  <a16:creationId xmlns:a16="http://schemas.microsoft.com/office/drawing/2014/main" id="{DB293A3D-1CE7-40D4-8AD2-778389279D23}"/>
                </a:ext>
              </a:extLst>
            </p:cNvPr>
            <p:cNvSpPr/>
            <p:nvPr/>
          </p:nvSpPr>
          <p:spPr>
            <a:xfrm>
              <a:off x="8955759" y="4498122"/>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CB1B344-C6F8-4D4B-A808-163864EBF892}"/>
              </a:ext>
            </a:extLst>
          </p:cNvPr>
          <p:cNvGrpSpPr/>
          <p:nvPr/>
        </p:nvGrpSpPr>
        <p:grpSpPr>
          <a:xfrm>
            <a:off x="3495709" y="1881338"/>
            <a:ext cx="5857875" cy="1362075"/>
            <a:chOff x="3495709" y="1881338"/>
            <a:chExt cx="5857875" cy="1362075"/>
          </a:xfrm>
        </p:grpSpPr>
        <p:pic>
          <p:nvPicPr>
            <p:cNvPr id="9" name="Picture 8">
              <a:extLst>
                <a:ext uri="{FF2B5EF4-FFF2-40B4-BE49-F238E27FC236}">
                  <a16:creationId xmlns:a16="http://schemas.microsoft.com/office/drawing/2014/main" id="{4EB7EE7D-D2EB-4646-AD01-B44D856989D8}"/>
                </a:ext>
              </a:extLst>
            </p:cNvPr>
            <p:cNvPicPr>
              <a:picLocks noChangeAspect="1"/>
            </p:cNvPicPr>
            <p:nvPr/>
          </p:nvPicPr>
          <p:blipFill>
            <a:blip r:embed="rId7"/>
            <a:stretch>
              <a:fillRect/>
            </a:stretch>
          </p:blipFill>
          <p:spPr>
            <a:xfrm>
              <a:off x="3495709" y="1881338"/>
              <a:ext cx="5857875" cy="1362075"/>
            </a:xfrm>
            <a:prstGeom prst="rect">
              <a:avLst/>
            </a:prstGeom>
          </p:spPr>
        </p:pic>
        <p:sp>
          <p:nvSpPr>
            <p:cNvPr id="14" name="TextBox 13">
              <a:extLst>
                <a:ext uri="{FF2B5EF4-FFF2-40B4-BE49-F238E27FC236}">
                  <a16:creationId xmlns:a16="http://schemas.microsoft.com/office/drawing/2014/main" id="{BBF9422C-14C4-43DD-A470-71CEE1948CE5}"/>
                </a:ext>
              </a:extLst>
            </p:cNvPr>
            <p:cNvSpPr txBox="1"/>
            <p:nvPr/>
          </p:nvSpPr>
          <p:spPr>
            <a:xfrm>
              <a:off x="8990339" y="2820853"/>
              <a:ext cx="325315" cy="369332"/>
            </a:xfrm>
            <a:prstGeom prst="rect">
              <a:avLst/>
            </a:prstGeom>
            <a:noFill/>
          </p:spPr>
          <p:txBody>
            <a:bodyPr wrap="square" rtlCol="0">
              <a:spAutoFit/>
            </a:bodyPr>
            <a:lstStyle/>
            <a:p>
              <a:r>
                <a:rPr lang="en-US" dirty="0">
                  <a:solidFill>
                    <a:srgbClr val="FF0000"/>
                  </a:solidFill>
                </a:rPr>
                <a:t>1</a:t>
              </a:r>
            </a:p>
          </p:txBody>
        </p:sp>
        <p:sp>
          <p:nvSpPr>
            <p:cNvPr id="18" name="Oval 17">
              <a:extLst>
                <a:ext uri="{FF2B5EF4-FFF2-40B4-BE49-F238E27FC236}">
                  <a16:creationId xmlns:a16="http://schemas.microsoft.com/office/drawing/2014/main" id="{1F3E3E5A-72FD-42E6-84A8-45D87B99837F}"/>
                </a:ext>
              </a:extLst>
            </p:cNvPr>
            <p:cNvSpPr/>
            <p:nvPr/>
          </p:nvSpPr>
          <p:spPr>
            <a:xfrm>
              <a:off x="8952604" y="2865065"/>
              <a:ext cx="325120" cy="3251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22020BA2-0052-4213-9AA1-255542F9028B}"/>
              </a:ext>
            </a:extLst>
          </p:cNvPr>
          <p:cNvSpPr/>
          <p:nvPr/>
        </p:nvSpPr>
        <p:spPr>
          <a:xfrm>
            <a:off x="9115164" y="1882095"/>
            <a:ext cx="1875597" cy="523659"/>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275303"/>
      </p:ext>
    </p:extLst>
  </p:cSld>
  <p:clrMapOvr>
    <a:masterClrMapping/>
  </p:clrMapOvr>
  <mc:AlternateContent xmlns:mc="http://schemas.openxmlformats.org/markup-compatibility/2006">
    <mc:Choice xmlns:p14="http://schemas.microsoft.com/office/powerpoint/2010/main" Requires="p14">
      <p:transition spd="slow" p14:dur="2000" advTm="96569"/>
    </mc:Choice>
    <mc:Fallback>
      <p:transition spd="slow" advTm="96569"/>
    </mc:Fallback>
  </mc:AlternateContent>
  <p:extLst>
    <p:ext uri="{3A86A75C-4F4B-4683-9AE1-C65F6400EC91}">
      <p14:laserTraceLst xmlns:p14="http://schemas.microsoft.com/office/powerpoint/2010/main">
        <p14:tracePtLst>
          <p14:tracePt t="4403" x="9832975" y="1495425"/>
          <p14:tracePt t="4410" x="9820275" y="1495425"/>
          <p14:tracePt t="4428" x="9820275" y="1482725"/>
          <p14:tracePt t="4435" x="9807575" y="1482725"/>
          <p14:tracePt t="4442" x="9807575" y="1470025"/>
          <p14:tracePt t="4450" x="9794875" y="1470025"/>
          <p14:tracePt t="4459" x="9794875" y="1457325"/>
          <p14:tracePt t="4466" x="9782175" y="1457325"/>
          <p14:tracePt t="4473" x="9756775" y="1443038"/>
          <p14:tracePt t="4482" x="9744075" y="1430338"/>
          <p14:tracePt t="4491" x="9729788" y="1430338"/>
          <p14:tracePt t="4498" x="9691688" y="1430338"/>
          <p14:tracePt t="4507" x="9678988" y="1430338"/>
          <p14:tracePt t="4514" x="9666288" y="1430338"/>
          <p14:tracePt t="4523" x="9653588" y="1430338"/>
          <p14:tracePt t="4530" x="9626600" y="1430338"/>
          <p14:tracePt t="4538" x="9613900" y="1443038"/>
          <p14:tracePt t="4546" x="9601200" y="1443038"/>
          <p14:tracePt t="4554" x="9563100" y="1470025"/>
          <p14:tracePt t="4566" x="9550400" y="1470025"/>
          <p14:tracePt t="4570" x="9537700" y="1482725"/>
          <p14:tracePt t="4582" x="9537700" y="1495425"/>
          <p14:tracePt t="4588" x="9523413" y="1495425"/>
          <p14:tracePt t="4595" x="9510713" y="1508125"/>
          <p14:tracePt t="4602" x="9498013" y="1508125"/>
          <p14:tracePt t="4610" x="9498013" y="1520825"/>
          <p14:tracePt t="4617" x="9485313" y="1520825"/>
          <p14:tracePt t="4628" x="9485313" y="1533525"/>
          <p14:tracePt t="4633" x="9472613" y="1546225"/>
          <p14:tracePt t="4642" x="9459913" y="1560513"/>
          <p14:tracePt t="4660" x="9459913" y="1573213"/>
          <p14:tracePt t="4668" x="9447213" y="1573213"/>
          <p14:tracePt t="4676" x="9447213" y="1585913"/>
          <p14:tracePt t="4693" x="9447213" y="1598613"/>
          <p14:tracePt t="4720" x="9447213" y="1611313"/>
          <p14:tracePt t="4725" x="9459913" y="1624013"/>
          <p14:tracePt t="4731" x="9472613" y="1624013"/>
          <p14:tracePt t="4741" x="9485313" y="1649413"/>
          <p14:tracePt t="4748" x="9498013" y="1663700"/>
          <p14:tracePt t="4756" x="9523413" y="1689100"/>
          <p14:tracePt t="4765" x="9537700" y="1714500"/>
          <p14:tracePt t="4773" x="9563100" y="1739900"/>
          <p14:tracePt t="4783" x="9575800" y="1765300"/>
          <p14:tracePt t="4788" x="9588500" y="1792288"/>
          <p14:tracePt t="4797" x="9613900" y="1817688"/>
          <p14:tracePt t="4804" x="9626600" y="1843088"/>
          <p14:tracePt t="4812" x="9653588" y="1855788"/>
          <p14:tracePt t="4820" x="9678988" y="1882775"/>
          <p14:tracePt t="4835" x="9729788" y="1895475"/>
          <p14:tracePt t="4843" x="9756775" y="1908175"/>
          <p14:tracePt t="4852" x="9807575" y="1908175"/>
          <p14:tracePt t="4861" x="9832975" y="1908175"/>
          <p14:tracePt t="4868" x="9872663" y="1908175"/>
          <p14:tracePt t="4876" x="9923463" y="1908175"/>
          <p14:tracePt t="4884" x="9963150" y="1908175"/>
          <p14:tracePt t="4894" x="10039350" y="1908175"/>
          <p14:tracePt t="4902" x="10091738" y="1895475"/>
          <p14:tracePt t="4908" x="10142538" y="1895475"/>
          <p14:tracePt t="4918" x="10207625" y="1882775"/>
          <p14:tracePt t="4925" x="10283825" y="1868488"/>
          <p14:tracePt t="4935" x="10323513" y="1868488"/>
          <p14:tracePt t="4942" x="10401300" y="1855788"/>
          <p14:tracePt t="4960" x="10567988" y="1817688"/>
          <p14:tracePt t="4966" x="10633075" y="1804988"/>
          <p14:tracePt t="4973" x="10671175" y="1792288"/>
          <p14:tracePt t="4982" x="10696575" y="1765300"/>
          <p14:tracePt t="4990" x="10696575" y="1752600"/>
          <p14:tracePt t="5000" x="10696575" y="1739900"/>
          <p14:tracePt t="5009" x="10696575" y="1727200"/>
          <p14:tracePt t="5014" x="10696575" y="1701800"/>
          <p14:tracePt t="5028" x="10683875" y="1676400"/>
          <p14:tracePt t="5034" x="10671175" y="1663700"/>
          <p14:tracePt t="5038" x="10658475" y="1636713"/>
          <p14:tracePt t="5046" x="10645775" y="1624013"/>
          <p14:tracePt t="5058" x="10633075" y="1611313"/>
          <p14:tracePt t="5064" x="10620375" y="1611313"/>
          <p14:tracePt t="5078" x="10606088" y="1611313"/>
          <p14:tracePt t="5089" x="10606088" y="1598613"/>
          <p14:tracePt t="5094" x="10593388" y="1598613"/>
          <p14:tracePt t="5104" x="10567988" y="1598613"/>
          <p14:tracePt t="5110" x="10555288" y="1585913"/>
          <p14:tracePt t="5123" x="10529888" y="1585913"/>
          <p14:tracePt t="5127" x="10490200" y="1573213"/>
          <p14:tracePt t="5134" x="10452100" y="1546225"/>
          <p14:tracePt t="5142" x="10361613" y="1520825"/>
          <p14:tracePt t="5153" x="10298113" y="1495425"/>
          <p14:tracePt t="5159" x="10233025" y="1470025"/>
          <p14:tracePt t="5168" x="10167938" y="1457325"/>
          <p14:tracePt t="5174" x="10117138" y="1443038"/>
          <p14:tracePt t="5185" x="10064750" y="1430338"/>
          <p14:tracePt t="5190" x="10026650" y="1430338"/>
          <p14:tracePt t="5198" x="9988550" y="1430338"/>
          <p14:tracePt t="5208" x="9963150" y="1430338"/>
          <p14:tracePt t="5216" x="9948863" y="1430338"/>
          <p14:tracePt t="5223" x="9936163" y="1430338"/>
          <p14:tracePt t="5272" x="9923463" y="1430338"/>
          <p14:tracePt t="5312" x="9923463" y="1443038"/>
          <p14:tracePt t="5353" x="0" y="0"/>
        </p14:tracePtLst>
        <p14:tracePtLst>
          <p14:tracePt t="9767" x="10942638" y="1998663"/>
          <p14:tracePt t="9776" x="10928350" y="1998663"/>
          <p14:tracePt t="9785" x="10928350" y="1985963"/>
          <p14:tracePt t="9799" x="10915650" y="1985963"/>
          <p14:tracePt t="9807" x="10915650" y="1971675"/>
          <p14:tracePt t="9839" x="10902950" y="1971675"/>
          <p14:tracePt t="9855" x="10890250" y="1971675"/>
          <p14:tracePt t="9865" x="10877550" y="1971675"/>
          <p14:tracePt t="9871" x="10864850" y="1971675"/>
          <p14:tracePt t="9879" x="10852150" y="1971675"/>
          <p14:tracePt t="9890" x="10825163" y="1958975"/>
          <p14:tracePt t="9896" x="10774363" y="1958975"/>
          <p14:tracePt t="9903" x="10723563" y="1958975"/>
          <p14:tracePt t="9913" x="10658475" y="1946275"/>
          <p14:tracePt t="9919" x="10593388" y="1946275"/>
          <p14:tracePt t="9929" x="10517188" y="1933575"/>
          <p14:tracePt t="9937" x="10439400" y="1933575"/>
          <p14:tracePt t="9961" x="10207625" y="1920875"/>
          <p14:tracePt t="9969" x="10142538" y="1920875"/>
          <p14:tracePt t="9979" x="10091738" y="1920875"/>
          <p14:tracePt t="9985" x="10052050" y="1920875"/>
          <p14:tracePt t="9993" x="10013950" y="1933575"/>
          <p14:tracePt t="10001" x="9988550" y="1933575"/>
          <p14:tracePt t="10012" x="9948863" y="1933575"/>
          <p14:tracePt t="10017" x="9910763" y="1933575"/>
          <p14:tracePt t="10025" x="9872663" y="1933575"/>
          <p14:tracePt t="10033" x="9832975" y="1933575"/>
          <p14:tracePt t="10041" x="9807575" y="1920875"/>
          <p14:tracePt t="10049" x="9756775" y="1920875"/>
          <p14:tracePt t="10058" x="9704388" y="1920875"/>
          <p14:tracePt t="10065" x="9653588" y="1920875"/>
          <p14:tracePt t="10073" x="9640888" y="1920875"/>
          <p14:tracePt t="10081" x="9588500" y="1920875"/>
          <p14:tracePt t="10090" x="9537700" y="1933575"/>
          <p14:tracePt t="10097" x="9510713" y="1946275"/>
          <p14:tracePt t="10107" x="9459913" y="1958975"/>
          <p14:tracePt t="10113" x="9421813" y="1971675"/>
          <p14:tracePt t="10121" x="9369425" y="1985963"/>
          <p14:tracePt t="10129" x="9318625" y="2011363"/>
          <p14:tracePt t="10137" x="9291638" y="2011363"/>
          <p14:tracePt t="10145" x="9253538" y="2036763"/>
          <p14:tracePt t="10153" x="9228138" y="2049463"/>
          <p14:tracePt t="10161" x="9202738" y="2062163"/>
          <p14:tracePt t="10169" x="9188450" y="2074863"/>
          <p14:tracePt t="10179" x="9163050" y="2087563"/>
          <p14:tracePt t="10185" x="9150350" y="2101850"/>
          <p14:tracePt t="10193" x="9137650" y="2114550"/>
          <p14:tracePt t="10203" x="9124950" y="2127250"/>
          <p14:tracePt t="10209" x="9124950" y="2139950"/>
          <p14:tracePt t="10219" x="9112250" y="2165350"/>
          <p14:tracePt t="10229" x="9112250" y="2178050"/>
          <p14:tracePt t="10235" x="9112250" y="2190750"/>
          <p14:tracePt t="10245" x="9099550" y="2205038"/>
          <p14:tracePt t="10251" x="9099550" y="2217738"/>
          <p14:tracePt t="10259" x="9099550" y="2230438"/>
          <p14:tracePt t="10267" x="9099550" y="2255838"/>
          <p14:tracePt t="10275" x="9099550" y="2268538"/>
          <p14:tracePt t="10283" x="9099550" y="2281238"/>
          <p14:tracePt t="10291" x="9099550" y="2308225"/>
          <p14:tracePt t="10299" x="9112250" y="2320925"/>
          <p14:tracePt t="10307" x="9112250" y="2333625"/>
          <p14:tracePt t="10315" x="9112250" y="2346325"/>
          <p14:tracePt t="10323" x="9124950" y="2359025"/>
          <p14:tracePt t="10331" x="9124950" y="2371725"/>
          <p14:tracePt t="10340" x="9137650" y="2384425"/>
          <p14:tracePt t="10347" x="9150350" y="2409825"/>
          <p14:tracePt t="10356" x="9150350" y="2424113"/>
          <p14:tracePt t="10365" x="9188450" y="2487613"/>
          <p14:tracePt t="10371" x="9202738" y="2513013"/>
          <p14:tracePt t="10379" x="9228138" y="2540000"/>
          <p14:tracePt t="10387" x="9253538" y="2578100"/>
          <p14:tracePt t="10396" x="9291638" y="2603500"/>
          <p14:tracePt t="10403" x="9356725" y="2655888"/>
          <p14:tracePt t="10411" x="9394825" y="2681288"/>
          <p14:tracePt t="10419" x="9434513" y="2693988"/>
          <p14:tracePt t="10427" x="9472613" y="2719388"/>
          <p14:tracePt t="10435" x="9498013" y="2733675"/>
          <p14:tracePt t="10443" x="9537700" y="2746375"/>
          <p14:tracePt t="10451" x="9563100" y="2759075"/>
          <p14:tracePt t="10459" x="9601200" y="2771775"/>
          <p14:tracePt t="10467" x="9666288" y="2771775"/>
          <p14:tracePt t="10475" x="9691688" y="2771775"/>
          <p14:tracePt t="10485" x="9704388" y="2771775"/>
          <p14:tracePt t="10491" x="9729788" y="2771775"/>
          <p14:tracePt t="10502" x="9756775" y="2771775"/>
          <p14:tracePt t="10509" x="9769475" y="2771775"/>
          <p14:tracePt t="10517" x="9807575" y="2771775"/>
          <p14:tracePt t="10525" x="9832975" y="2784475"/>
          <p14:tracePt t="10534" x="9898063" y="2797175"/>
          <p14:tracePt t="10542" x="9923463" y="2809875"/>
          <p14:tracePt t="10549" x="10013950" y="2822575"/>
          <p14:tracePt t="10558" x="10064750" y="2835275"/>
          <p14:tracePt t="10565" x="10117138" y="2849563"/>
          <p14:tracePt t="10575" x="10155238" y="2862263"/>
          <p14:tracePt t="10581" x="10194925" y="2874963"/>
          <p14:tracePt t="10592" x="10233025" y="2887663"/>
          <p14:tracePt t="10598" x="10283825" y="2887663"/>
          <p14:tracePt t="10606" x="10310813" y="2900363"/>
          <p14:tracePt t="10613" x="10336213" y="2900363"/>
          <p14:tracePt t="10621" x="10348913" y="2900363"/>
          <p14:tracePt t="10633" x="10361613" y="2900363"/>
          <p14:tracePt t="10637" x="10374313" y="2900363"/>
          <p14:tracePt t="10645" x="10387013" y="2900363"/>
          <p14:tracePt t="10653" x="10401300" y="2900363"/>
          <p14:tracePt t="10661" x="10426700" y="2887663"/>
          <p14:tracePt t="10669" x="10439400" y="2887663"/>
          <p14:tracePt t="10677" x="10477500" y="2874963"/>
          <p14:tracePt t="10685" x="10517188" y="2849563"/>
          <p14:tracePt t="10693" x="10542588" y="2849563"/>
          <p14:tracePt t="10701" x="10606088" y="2822575"/>
          <p14:tracePt t="10709" x="10683875" y="2809875"/>
          <p14:tracePt t="10717" x="10723563" y="2797175"/>
          <p14:tracePt t="10725" x="10787063" y="2771775"/>
          <p14:tracePt t="10734" x="10812463" y="2771775"/>
          <p14:tracePt t="10744" x="10864850" y="2746375"/>
          <p14:tracePt t="10749" x="10902950" y="2719388"/>
          <p14:tracePt t="10758" x="10915650" y="2706688"/>
          <p14:tracePt t="10767" x="10955338" y="2681288"/>
          <p14:tracePt t="10776" x="10968038" y="2668588"/>
          <p14:tracePt t="10783" x="10993438" y="2643188"/>
          <p14:tracePt t="10791" x="11006138" y="2616200"/>
          <p14:tracePt t="10799" x="11031538" y="2603500"/>
          <p14:tracePt t="10808" x="11058525" y="2565400"/>
          <p14:tracePt t="10815" x="11071225" y="2540000"/>
          <p14:tracePt t="10824" x="11122025" y="2487613"/>
          <p14:tracePt t="10831" x="11134725" y="2474913"/>
          <p14:tracePt t="10840" x="11147425" y="2449513"/>
          <p14:tracePt t="10847" x="11174413" y="2424113"/>
          <p14:tracePt t="10858" x="11187113" y="2397125"/>
          <p14:tracePt t="10863" x="11199813" y="2397125"/>
          <p14:tracePt t="10871" x="11212513" y="2371725"/>
          <p14:tracePt t="10879" x="11212513" y="2359025"/>
          <p14:tracePt t="10887" x="11212513" y="2346325"/>
          <p14:tracePt t="10895" x="11212513" y="2320925"/>
          <p14:tracePt t="10904" x="11212513" y="2308225"/>
          <p14:tracePt t="10911" x="11199813" y="2293938"/>
          <p14:tracePt t="10923" x="11199813" y="2281238"/>
          <p14:tracePt t="10927" x="11187113" y="2268538"/>
          <p14:tracePt t="10935" x="11174413" y="2268538"/>
          <p14:tracePt t="10943" x="11161713" y="2255838"/>
          <p14:tracePt t="10957" x="11161713" y="2243138"/>
          <p14:tracePt t="10959" x="11134725" y="2230438"/>
          <p14:tracePt t="10968" x="11122025" y="2217738"/>
          <p14:tracePt t="10975" x="11096625" y="2205038"/>
          <p14:tracePt t="10983" x="11083925" y="2190750"/>
          <p14:tracePt t="10991" x="11058525" y="2178050"/>
          <p14:tracePt t="10999" x="11006138" y="2139950"/>
          <p14:tracePt t="11008" x="10955338" y="2101850"/>
          <p14:tracePt t="11015" x="10890250" y="2062163"/>
          <p14:tracePt t="11025" x="10852150" y="2036763"/>
          <p14:tracePt t="11032" x="10787063" y="1998663"/>
          <p14:tracePt t="11040" x="10709275" y="1958975"/>
          <p14:tracePt t="11049" x="10671175" y="1946275"/>
          <p14:tracePt t="11060" x="10606088" y="1933575"/>
          <p14:tracePt t="11065" x="10555288" y="1920875"/>
          <p14:tracePt t="11073" x="10529888" y="1920875"/>
          <p14:tracePt t="11081" x="10477500" y="1920875"/>
          <p14:tracePt t="11091" x="10452100" y="1908175"/>
          <p14:tracePt t="11097" x="10414000" y="1908175"/>
          <p14:tracePt t="11106" x="10361613" y="1908175"/>
          <p14:tracePt t="11113" x="10336213" y="1908175"/>
          <p14:tracePt t="11127" x="10298113" y="1895475"/>
          <p14:tracePt t="11129" x="10271125" y="1895475"/>
          <p14:tracePt t="11137" x="10233025" y="1895475"/>
          <p14:tracePt t="11146" x="10207625" y="1895475"/>
          <p14:tracePt t="11154" x="10194925" y="1895475"/>
          <p14:tracePt t="11161" x="10182225" y="1895475"/>
          <p14:tracePt t="11266" x="0" y="0"/>
        </p14:tracePtLst>
        <p14:tracePtLst>
          <p14:tracePt t="15535" x="9988550" y="1855788"/>
          <p14:tracePt t="15547" x="9975850" y="1868488"/>
          <p14:tracePt t="15556" x="9963150" y="1882775"/>
          <p14:tracePt t="15563" x="9948863" y="1895475"/>
          <p14:tracePt t="15573" x="9936163" y="1908175"/>
          <p14:tracePt t="15580" x="9923463" y="1920875"/>
          <p14:tracePt t="15589" x="9910763" y="1933575"/>
          <p14:tracePt t="15595" x="9898063" y="1946275"/>
          <p14:tracePt t="15604" x="9885363" y="1946275"/>
          <p14:tracePt t="15611" x="9872663" y="1958975"/>
          <p14:tracePt t="15624" x="9845675" y="1971675"/>
          <p14:tracePt t="15627" x="9832975" y="1971675"/>
          <p14:tracePt t="15635" x="9807575" y="1985963"/>
          <p14:tracePt t="15643" x="9794875" y="1985963"/>
          <p14:tracePt t="15653" x="9756775" y="1998663"/>
          <p14:tracePt t="15659" x="9729788" y="2011363"/>
          <p14:tracePt t="15668" x="9691688" y="2024063"/>
          <p14:tracePt t="15675" x="9678988" y="2036763"/>
          <p14:tracePt t="15685" x="9653588" y="2049463"/>
          <p14:tracePt t="15693" x="9613900" y="2062163"/>
          <p14:tracePt t="15699" x="9601200" y="2062163"/>
          <p14:tracePt t="15709" x="9588500" y="2074863"/>
          <p14:tracePt t="15715" x="9575800" y="2087563"/>
          <p14:tracePt t="15725" x="9563100" y="2087563"/>
          <p14:tracePt t="15741" x="9563100" y="2101850"/>
          <p14:tracePt t="15749" x="9550400" y="2101850"/>
          <p14:tracePt t="15776" x="9537700" y="2101850"/>
          <p14:tracePt t="15838" x="9537700" y="2114550"/>
          <p14:tracePt t="15854" x="9537700" y="2127250"/>
          <p14:tracePt t="15862" x="9550400" y="2127250"/>
          <p14:tracePt t="15874" x="9563100" y="2139950"/>
          <p14:tracePt t="15879" x="9588500" y="2152650"/>
          <p14:tracePt t="15886" x="9653588" y="2165350"/>
          <p14:tracePt t="15894" x="9704388" y="2178050"/>
          <p14:tracePt t="15902" x="9782175" y="2178050"/>
          <p14:tracePt t="15909" x="9885363" y="2190750"/>
          <p14:tracePt t="15918" x="10013950" y="2190750"/>
          <p14:tracePt t="15925" x="10129838" y="2190750"/>
          <p14:tracePt t="15933" x="10207625" y="2190750"/>
          <p14:tracePt t="15941" x="10323513" y="2165350"/>
          <p14:tracePt t="15959" x="10439400" y="2139950"/>
          <p14:tracePt t="15965" x="10502900" y="2127250"/>
          <p14:tracePt t="15973" x="10542588" y="2114550"/>
          <p14:tracePt t="15983" x="10555288" y="2114550"/>
          <p14:tracePt t="15992" x="10580688" y="2114550"/>
          <p14:tracePt t="15999" x="10593388" y="2101850"/>
          <p14:tracePt t="16011" x="10606088" y="2101850"/>
          <p14:tracePt t="16015" x="10620375" y="2101850"/>
          <p14:tracePt t="16025" x="10633075" y="2101850"/>
          <p14:tracePt t="16031" x="10633075" y="2087563"/>
          <p14:tracePt t="16041" x="10671175" y="2087563"/>
          <p14:tracePt t="16047" x="10709275" y="2087563"/>
          <p14:tracePt t="16056" x="10748963" y="2087563"/>
          <p14:tracePt t="16063" x="10787063" y="2087563"/>
          <p14:tracePt t="16074" x="10839450" y="2087563"/>
          <p14:tracePt t="16079" x="10852150" y="2087563"/>
          <p14:tracePt t="16087" x="10877550" y="2074863"/>
          <p14:tracePt t="16095" x="10890250" y="2074863"/>
          <p14:tracePt t="16104" x="10902950" y="2062163"/>
          <p14:tracePt t="16371" x="0" y="0"/>
        </p14:tracePtLst>
        <p14:tracePtLst>
          <p14:tracePt t="20612" x="10439400" y="2308225"/>
          <p14:tracePt t="20614" x="10387013" y="2308225"/>
          <p14:tracePt t="20621" x="10361613" y="2308225"/>
          <p14:tracePt t="20630" x="10336213" y="2308225"/>
          <p14:tracePt t="20643" x="10298113" y="2308225"/>
          <p14:tracePt t="20645" x="10271125" y="2308225"/>
          <p14:tracePt t="20657" x="10233025" y="2308225"/>
          <p14:tracePt t="20665" x="10207625" y="2320925"/>
          <p14:tracePt t="20671" x="10167938" y="2333625"/>
          <p14:tracePt t="20679" x="10155238" y="2346325"/>
          <p14:tracePt t="20687" x="10129838" y="2359025"/>
          <p14:tracePt t="20695" x="10104438" y="2384425"/>
          <p14:tracePt t="20716" x="10064750" y="2409825"/>
          <p14:tracePt t="20719" x="10052050" y="2424113"/>
          <p14:tracePt t="20727" x="10052050" y="2436813"/>
          <p14:tracePt t="20736" x="10039350" y="2462213"/>
          <p14:tracePt t="20856" x="10052050" y="2474913"/>
          <p14:tracePt t="20863" x="10064750" y="2474913"/>
          <p14:tracePt t="20872" x="10104438" y="2487613"/>
          <p14:tracePt t="20879" x="10142538" y="2500313"/>
          <p14:tracePt t="20890" x="10194925" y="2513013"/>
          <p14:tracePt t="20895" x="10271125" y="2513013"/>
          <p14:tracePt t="20904" x="10336213" y="2513013"/>
          <p14:tracePt t="20911" x="10426700" y="2513013"/>
          <p14:tracePt t="20921" x="10542588" y="2500313"/>
          <p14:tracePt t="20927" x="10645775" y="2474913"/>
          <p14:tracePt t="20937" x="10723563" y="2462213"/>
          <p14:tracePt t="20946" x="10825163" y="2449513"/>
          <p14:tracePt t="20959" x="10902950" y="2436813"/>
          <p14:tracePt t="20962" x="10942638" y="2424113"/>
          <p14:tracePt t="20969" x="10980738" y="2409825"/>
          <p14:tracePt t="20977" x="10993438" y="2409825"/>
          <p14:tracePt t="21033" x="11006138" y="2424113"/>
          <p14:tracePt t="21043" x="11006138" y="2436813"/>
          <p14:tracePt t="21049" x="11018838" y="2436813"/>
          <p14:tracePt t="21062" x="11018838" y="2449513"/>
          <p14:tracePt t="21357" x="0" y="0"/>
        </p14:tracePtLst>
        <p14:tracePtLst>
          <p14:tracePt t="26558" x="9832975" y="2603500"/>
          <p14:tracePt t="26643" x="9845675" y="2603500"/>
          <p14:tracePt t="26650" x="9872663" y="2590800"/>
          <p14:tracePt t="26656" x="9898063" y="2590800"/>
          <p14:tracePt t="26664" x="9923463" y="2578100"/>
          <p14:tracePt t="26673" x="9963150" y="2578100"/>
          <p14:tracePt t="26680" x="10013950" y="2565400"/>
          <p14:tracePt t="26688" x="10052050" y="2552700"/>
          <p14:tracePt t="26696" x="10117138" y="2540000"/>
          <p14:tracePt t="26706" x="10182225" y="2540000"/>
          <p14:tracePt t="26713" x="10258425" y="2527300"/>
          <p14:tracePt t="26720" x="10323513" y="2527300"/>
          <p14:tracePt t="26735" x="10452100" y="2513013"/>
          <p14:tracePt t="26745" x="10502900" y="2513013"/>
          <p14:tracePt t="26752" x="10542588" y="2513013"/>
          <p14:tracePt t="26766" x="10567988" y="2500313"/>
          <p14:tracePt t="26826" x="10580688" y="2500313"/>
          <p14:tracePt t="26875" x="10593388" y="2500313"/>
          <p14:tracePt t="27067" x="0" y="0"/>
        </p14:tracePtLst>
        <p14:tracePtLst>
          <p14:tracePt t="32700" x="10852150" y="1830388"/>
          <p14:tracePt t="32705" x="10839450" y="1817688"/>
          <p14:tracePt t="32710" x="10825163" y="1804988"/>
          <p14:tracePt t="32718" x="10812463" y="1804988"/>
          <p14:tracePt t="32726" x="10774363" y="1792288"/>
          <p14:tracePt t="32734" x="10723563" y="1792288"/>
          <p14:tracePt t="32744" x="10696575" y="1792288"/>
          <p14:tracePt t="32750" x="10633075" y="1779588"/>
          <p14:tracePt t="32762" x="10580688" y="1779588"/>
          <p14:tracePt t="32766" x="10502900" y="1765300"/>
          <p14:tracePt t="32774" x="10401300" y="1752600"/>
          <p14:tracePt t="32783" x="10348913" y="1752600"/>
          <p14:tracePt t="32796" x="10220325" y="1739900"/>
          <p14:tracePt t="32798" x="10155238" y="1739900"/>
          <p14:tracePt t="32806" x="10091738" y="1739900"/>
          <p14:tracePt t="32814" x="9963150" y="1739900"/>
          <p14:tracePt t="32822" x="9859963" y="1752600"/>
          <p14:tracePt t="32830" x="9820275" y="1765300"/>
          <p14:tracePt t="32838" x="9769475" y="1792288"/>
          <p14:tracePt t="32846" x="9717088" y="1817688"/>
          <p14:tracePt t="32856" x="9691688" y="1843088"/>
          <p14:tracePt t="32862" x="9666288" y="1855788"/>
          <p14:tracePt t="32877" x="9653588" y="1882775"/>
          <p14:tracePt t="32880" x="9640888" y="1895475"/>
          <p14:tracePt t="32888" x="9626600" y="1920875"/>
          <p14:tracePt t="32895" x="9613900" y="1933575"/>
          <p14:tracePt t="32906" x="9613900" y="1946275"/>
          <p14:tracePt t="32912" x="9613900" y="1958975"/>
          <p14:tracePt t="32920" x="9601200" y="1958975"/>
          <p14:tracePt t="32928" x="9601200" y="1985963"/>
          <p14:tracePt t="32936" x="9601200" y="1998663"/>
          <p14:tracePt t="32944" x="9601200" y="2036763"/>
          <p14:tracePt t="32960" x="9613900" y="2114550"/>
          <p14:tracePt t="32967" x="9626600" y="2139950"/>
          <p14:tracePt t="32975" x="9653588" y="2190750"/>
          <p14:tracePt t="32983" x="9666288" y="2217738"/>
          <p14:tracePt t="32994" x="9678988" y="2243138"/>
          <p14:tracePt t="32999" x="9704388" y="2281238"/>
          <p14:tracePt t="33010" x="9729788" y="2308225"/>
          <p14:tracePt t="33017" x="9807575" y="2359025"/>
          <p14:tracePt t="33025" x="9872663" y="2397125"/>
          <p14:tracePt t="33031" x="9936163" y="2436813"/>
          <p14:tracePt t="33041" x="10001250" y="2462213"/>
          <p14:tracePt t="33047" x="10064750" y="2487613"/>
          <p14:tracePt t="33056" x="10155238" y="2500313"/>
          <p14:tracePt t="33063" x="10258425" y="2513013"/>
          <p14:tracePt t="33074" x="10348913" y="2527300"/>
          <p14:tracePt t="33079" x="10452100" y="2527300"/>
          <p14:tracePt t="33087" x="10542588" y="2527300"/>
          <p14:tracePt t="33095" x="10671175" y="2527300"/>
          <p14:tracePt t="33107" x="10761663" y="2513013"/>
          <p14:tracePt t="33111" x="10839450" y="2500313"/>
          <p14:tracePt t="33120" x="10902950" y="2474913"/>
          <p14:tracePt t="33128" x="10942638" y="2462213"/>
          <p14:tracePt t="33138" x="10980738" y="2449513"/>
          <p14:tracePt t="33143" x="10993438" y="2436813"/>
          <p14:tracePt t="33151" x="11006138" y="2424113"/>
          <p14:tracePt t="33161" x="11018838" y="2409825"/>
          <p14:tracePt t="33169" x="11031538" y="2397125"/>
          <p14:tracePt t="33183" x="11044238" y="2384425"/>
          <p14:tracePt t="33193" x="11058525" y="2371725"/>
          <p14:tracePt t="33201" x="11058525" y="2359025"/>
          <p14:tracePt t="33211" x="11071225" y="2346325"/>
          <p14:tracePt t="33217" x="11071225" y="2333625"/>
          <p14:tracePt t="33227" x="11071225" y="2320925"/>
          <p14:tracePt t="33233" x="11083925" y="2308225"/>
          <p14:tracePt t="33243" x="11083925" y="2281238"/>
          <p14:tracePt t="33249" x="11083925" y="2268538"/>
          <p14:tracePt t="33265" x="11083925" y="2255838"/>
          <p14:tracePt t="33297" x="11083925" y="2243138"/>
          <p14:tracePt t="33313" x="11071225" y="2230438"/>
          <p14:tracePt t="33329" x="11071225" y="2217738"/>
          <p14:tracePt t="33341" x="11058525" y="2205038"/>
          <p14:tracePt t="33345" x="11044238" y="2190750"/>
          <p14:tracePt t="33353" x="11031538" y="2178050"/>
          <p14:tracePt t="33361" x="11006138" y="2165350"/>
          <p14:tracePt t="33372" x="10993438" y="2152650"/>
          <p14:tracePt t="33378" x="10980738" y="2152650"/>
          <p14:tracePt t="33385" x="10968038" y="2139950"/>
          <p14:tracePt t="33393" x="10955338" y="2139950"/>
          <p14:tracePt t="33402" x="10942638" y="2139950"/>
          <p14:tracePt t="33409" x="10928350" y="2127250"/>
          <p14:tracePt t="33425" x="10915650" y="2127250"/>
          <p14:tracePt t="33435" x="10902950" y="2127250"/>
          <p14:tracePt t="33477" x="10890250" y="2127250"/>
          <p14:tracePt t="33496" x="10864850" y="2127250"/>
          <p14:tracePt t="33500" x="10852150" y="2127250"/>
          <p14:tracePt t="33509" x="10799763" y="2127250"/>
          <p14:tracePt t="33516" x="10774363" y="2114550"/>
          <p14:tracePt t="33523" x="10736263" y="2114550"/>
          <p14:tracePt t="33531" x="10723563" y="2101850"/>
          <p14:tracePt t="33544" x="10709275" y="2101850"/>
          <p14:tracePt t="33547" x="10696575" y="2101850"/>
          <p14:tracePt t="33708" x="0" y="0"/>
        </p14:tracePtLst>
        <p14:tracePtLst>
          <p14:tracePt t="42707" x="8621713" y="1971675"/>
          <p14:tracePt t="42758" x="8609013" y="1971675"/>
          <p14:tracePt t="42766" x="8596313" y="1971675"/>
          <p14:tracePt t="42783" x="8531225" y="1971675"/>
          <p14:tracePt t="42792" x="8480425" y="1958975"/>
          <p14:tracePt t="42798" x="8377238" y="1946275"/>
          <p14:tracePt t="42811" x="8261350" y="1933575"/>
          <p14:tracePt t="42814" x="8132763" y="1920875"/>
          <p14:tracePt t="42824" x="8029575" y="1908175"/>
          <p14:tracePt t="42832" x="7848600" y="1882775"/>
          <p14:tracePt t="42842" x="7720013" y="1868488"/>
          <p14:tracePt t="42848" x="7526338" y="1843088"/>
          <p14:tracePt t="42856" x="7385050" y="1830388"/>
          <p14:tracePt t="42864" x="7229475" y="1817688"/>
          <p14:tracePt t="42872" x="7024688" y="1804988"/>
          <p14:tracePt t="42880" x="6881813" y="1804988"/>
          <p14:tracePt t="42888" x="6740525" y="1804988"/>
          <p14:tracePt t="42896" x="6599238" y="1804988"/>
          <p14:tracePt t="42905" x="6469063" y="1804988"/>
          <p14:tracePt t="42911" x="6327775" y="1817688"/>
          <p14:tracePt t="42919" x="6186488" y="1830388"/>
          <p14:tracePt t="42927" x="6005513" y="1855788"/>
          <p14:tracePt t="42935" x="5826125" y="1868488"/>
          <p14:tracePt t="42961" x="5297488" y="1895475"/>
          <p14:tracePt t="42967" x="5065713" y="1895475"/>
          <p14:tracePt t="42980" x="4832350" y="1895475"/>
          <p14:tracePt t="42983" x="4600575" y="1895475"/>
          <p14:tracePt t="42991" x="4368800" y="1895475"/>
          <p14:tracePt t="43000" x="4149725" y="1908175"/>
          <p14:tracePt t="43010" x="3943350" y="1908175"/>
          <p14:tracePt t="43015" x="3852863" y="1920875"/>
          <p14:tracePt t="43023" x="3698875" y="1920875"/>
          <p14:tracePt t="43031" x="3530600" y="1933575"/>
          <p14:tracePt t="43040" x="3427413" y="1946275"/>
          <p14:tracePt t="43047" x="3363913" y="1946275"/>
          <p14:tracePt t="43055" x="3286125" y="1958975"/>
          <p14:tracePt t="43063" x="3248025" y="1985963"/>
          <p14:tracePt t="43071" x="3208338" y="2011363"/>
          <p14:tracePt t="43082" x="3182938" y="2049463"/>
          <p14:tracePt t="43087" x="3144838" y="2087563"/>
          <p14:tracePt t="43100" x="3119438" y="2152650"/>
          <p14:tracePt t="43105" x="3092450" y="2190750"/>
          <p14:tracePt t="43113" x="3041650" y="2281238"/>
          <p14:tracePt t="43121" x="3016250" y="2333625"/>
          <p14:tracePt t="43130" x="2963863" y="2409825"/>
          <p14:tracePt t="43137" x="2925763" y="2462213"/>
          <p14:tracePt t="43145" x="2887663" y="2513013"/>
          <p14:tracePt t="43153" x="2847975" y="2540000"/>
          <p14:tracePt t="43163" x="2809875" y="2590800"/>
          <p14:tracePt t="43169" x="2797175" y="2616200"/>
          <p14:tracePt t="43178" x="2797175" y="2630488"/>
          <p14:tracePt t="43185" x="2797175" y="2643188"/>
          <p14:tracePt t="43193" x="2797175" y="2668588"/>
          <p14:tracePt t="43201" x="2835275" y="2693988"/>
          <p14:tracePt t="43209" x="2873375" y="2733675"/>
          <p14:tracePt t="43217" x="2913063" y="2759075"/>
          <p14:tracePt t="43226" x="2989263" y="2797175"/>
          <p14:tracePt t="43233" x="3079750" y="2849563"/>
          <p14:tracePt t="43241" x="3144838" y="2874963"/>
          <p14:tracePt t="43249" x="3248025" y="2900363"/>
          <p14:tracePt t="43257" x="3351213" y="2925763"/>
          <p14:tracePt t="43265" x="3454400" y="2938463"/>
          <p14:tracePt t="43273" x="3570288" y="2938463"/>
          <p14:tracePt t="43281" x="3698875" y="2952750"/>
          <p14:tracePt t="43289" x="3867150" y="2952750"/>
          <p14:tracePt t="43297" x="4046538" y="2952750"/>
          <p14:tracePt t="43305" x="4187825" y="2952750"/>
          <p14:tracePt t="43313" x="4433888" y="2952750"/>
          <p14:tracePt t="43321" x="4613275" y="2952750"/>
          <p14:tracePt t="43329" x="4897438" y="2952750"/>
          <p14:tracePt t="43337" x="5103813" y="2952750"/>
          <p14:tracePt t="43345" x="5310188" y="2965450"/>
          <p14:tracePt t="43353" x="5592763" y="2965450"/>
          <p14:tracePt t="43365" x="5786438" y="2965450"/>
          <p14:tracePt t="43370" x="5980113" y="2965450"/>
          <p14:tracePt t="43379" x="6161088" y="2965450"/>
          <p14:tracePt t="43385" x="6327775" y="2965450"/>
          <p14:tracePt t="43396" x="6483350" y="2952750"/>
          <p14:tracePt t="43403" x="6624638" y="2938463"/>
          <p14:tracePt t="43411" x="6753225" y="2913063"/>
          <p14:tracePt t="43420" x="6869113" y="2874963"/>
          <p14:tracePt t="43427" x="6972300" y="2849563"/>
          <p14:tracePt t="43436" x="7075488" y="2809875"/>
          <p14:tracePt t="43443" x="7140575" y="2797175"/>
          <p14:tracePt t="43451" x="7256463" y="2759075"/>
          <p14:tracePt t="43459" x="7372350" y="2733675"/>
          <p14:tracePt t="43467" x="7462838" y="2719388"/>
          <p14:tracePt t="43478" x="7500938" y="2706688"/>
          <p14:tracePt t="43484" x="7564438" y="2681288"/>
          <p14:tracePt t="43491" x="7578725" y="2668588"/>
          <p14:tracePt t="43499" x="7591425" y="2655888"/>
          <p14:tracePt t="43507" x="7604125" y="2643188"/>
          <p14:tracePt t="43515" x="7604125" y="2630488"/>
          <p14:tracePt t="43523" x="7604125" y="2616200"/>
          <p14:tracePt t="43534" x="7616825" y="2603500"/>
          <p14:tracePt t="43539" x="7629525" y="2590800"/>
          <p14:tracePt t="43579" x="7629525" y="2578100"/>
          <p14:tracePt t="43587" x="7629525" y="2565400"/>
          <p14:tracePt t="43597" x="7629525" y="2552700"/>
          <p14:tracePt t="43603" x="7616825" y="2540000"/>
          <p14:tracePt t="43611" x="7604125" y="2527300"/>
          <p14:tracePt t="43619" x="7591425" y="2500313"/>
          <p14:tracePt t="43628" x="7578725" y="2487613"/>
          <p14:tracePt t="43635" x="7564438" y="2474913"/>
          <p14:tracePt t="43643" x="7539038" y="2462213"/>
          <p14:tracePt t="43653" x="7513638" y="2436813"/>
          <p14:tracePt t="43661" x="7500938" y="2424113"/>
          <p14:tracePt t="43669" x="7475538" y="2409825"/>
          <p14:tracePt t="43678" x="7448550" y="2397125"/>
          <p14:tracePt t="43685" x="7423150" y="2384425"/>
          <p14:tracePt t="43693" x="7385050" y="2359025"/>
          <p14:tracePt t="43705" x="7332663" y="2346325"/>
          <p14:tracePt t="43710" x="7281863" y="2333625"/>
          <p14:tracePt t="43717" x="7216775" y="2333625"/>
          <p14:tracePt t="43728" x="7178675" y="2320925"/>
          <p14:tracePt t="43735" x="7088188" y="2320925"/>
          <p14:tracePt t="43742" x="6959600" y="2308225"/>
          <p14:tracePt t="43749" x="6869113" y="2308225"/>
          <p14:tracePt t="43757" x="6778625" y="2308225"/>
          <p14:tracePt t="43766" x="6675438" y="2308225"/>
          <p14:tracePt t="43773" x="6559550" y="2308225"/>
          <p14:tracePt t="43781" x="6392863" y="2320925"/>
          <p14:tracePt t="43789" x="6289675" y="2346325"/>
          <p14:tracePt t="43797" x="6186488" y="2371725"/>
          <p14:tracePt t="43805" x="6134100" y="2384425"/>
          <p14:tracePt t="43813" x="6030913" y="2424113"/>
          <p14:tracePt t="43821" x="5927725" y="2449513"/>
          <p14:tracePt t="43830" x="5826125" y="2474913"/>
          <p14:tracePt t="43837" x="5708650" y="2500313"/>
          <p14:tracePt t="43845" x="5607050" y="2527300"/>
          <p14:tracePt t="43853" x="5554663" y="2540000"/>
          <p14:tracePt t="43861" x="5464175" y="2565400"/>
          <p14:tracePt t="43869" x="5386388" y="2578100"/>
          <p14:tracePt t="43877" x="5322888" y="2578100"/>
          <p14:tracePt t="43885" x="5284788" y="2590800"/>
          <p14:tracePt t="43893" x="5245100" y="2590800"/>
          <p14:tracePt t="43901" x="5232400" y="2590800"/>
          <p14:tracePt t="43909" x="5219700" y="2590800"/>
          <p14:tracePt t="43917" x="5207000" y="2590800"/>
          <p14:tracePt t="43926" x="5194300" y="2590800"/>
          <p14:tracePt t="43945" x="5181600" y="2590800"/>
          <p14:tracePt t="44033" x="0" y="0"/>
        </p14:tracePtLst>
        <p14:tracePtLst>
          <p14:tracePt t="55981" x="8647113" y="3416300"/>
          <p14:tracePt t="56006" x="8634413" y="3416300"/>
          <p14:tracePt t="56014" x="8621713" y="3416300"/>
          <p14:tracePt t="56030" x="8609013" y="3403600"/>
          <p14:tracePt t="56047" x="8596313" y="3390900"/>
          <p14:tracePt t="56054" x="8583613" y="3378200"/>
          <p14:tracePt t="56062" x="8570913" y="3363913"/>
          <p14:tracePt t="56073" x="8531225" y="3351213"/>
          <p14:tracePt t="56079" x="8493125" y="3338513"/>
          <p14:tracePt t="56086" x="8455025" y="3325813"/>
          <p14:tracePt t="56095" x="8402638" y="3313113"/>
          <p14:tracePt t="56102" x="8351838" y="3313113"/>
          <p14:tracePt t="56114" x="8299450" y="3300413"/>
          <p14:tracePt t="56120" x="8223250" y="3300413"/>
          <p14:tracePt t="56126" x="8054975" y="3275013"/>
          <p14:tracePt t="56134" x="7964488" y="3275013"/>
          <p14:tracePt t="56144" x="7823200" y="3275013"/>
          <p14:tracePt t="56152" x="7667625" y="3275013"/>
          <p14:tracePt t="56160" x="7488238" y="3275013"/>
          <p14:tracePt t="56166" x="7307263" y="3275013"/>
          <p14:tracePt t="56177" x="7126288" y="3275013"/>
          <p14:tracePt t="56183" x="7010400" y="3275013"/>
          <p14:tracePt t="56192" x="6831013" y="3275013"/>
          <p14:tracePt t="56200" x="6650038" y="3275013"/>
          <p14:tracePt t="56208" x="6521450" y="3275013"/>
          <p14:tracePt t="56216" x="6340475" y="3287713"/>
          <p14:tracePt t="56224" x="6224588" y="3300413"/>
          <p14:tracePt t="56232" x="6096000" y="3313113"/>
          <p14:tracePt t="56240" x="5967413" y="3325813"/>
          <p14:tracePt t="56248" x="5799138" y="3351213"/>
          <p14:tracePt t="56256" x="5683250" y="3363913"/>
          <p14:tracePt t="56264" x="5567363" y="3390900"/>
          <p14:tracePt t="56272" x="5451475" y="3416300"/>
          <p14:tracePt t="56280" x="5335588" y="3429000"/>
          <p14:tracePt t="56288" x="5232400" y="3441700"/>
          <p14:tracePt t="56297" x="5129213" y="3441700"/>
          <p14:tracePt t="56304" x="5038725" y="3441700"/>
          <p14:tracePt t="56312" x="4948238" y="3441700"/>
          <p14:tracePt t="56320" x="4859338" y="3429000"/>
          <p14:tracePt t="56329" x="4819650" y="3429000"/>
          <p14:tracePt t="56339" x="4716463" y="3429000"/>
          <p14:tracePt t="56345" x="4627563" y="3429000"/>
          <p14:tracePt t="56352" x="4537075" y="3429000"/>
          <p14:tracePt t="56360" x="4497388" y="3429000"/>
          <p14:tracePt t="56368" x="4421188" y="3441700"/>
          <p14:tracePt t="56377" x="4318000" y="3467100"/>
          <p14:tracePt t="56385" x="4278313" y="3479800"/>
          <p14:tracePt t="56392" x="4187825" y="3506788"/>
          <p14:tracePt t="56400" x="4162425" y="3532188"/>
          <p14:tracePt t="56409" x="4086225" y="3582988"/>
          <p14:tracePt t="56416" x="4033838" y="3635375"/>
          <p14:tracePt t="56424" x="4008438" y="3673475"/>
          <p14:tracePt t="56432" x="3968750" y="3738563"/>
          <p14:tracePt t="56442" x="3956050" y="3802063"/>
          <p14:tracePt t="56449" x="3956050" y="3854450"/>
          <p14:tracePt t="56458" x="3956050" y="3905250"/>
          <p14:tracePt t="56465" x="3956050" y="3944938"/>
          <p14:tracePt t="56474" x="3968750" y="3983038"/>
          <p14:tracePt t="56482" x="3983038" y="4022725"/>
          <p14:tracePt t="56490" x="4008438" y="4060825"/>
          <p14:tracePt t="56498" x="4033838" y="4086225"/>
          <p14:tracePt t="56506" x="4086225" y="4138613"/>
          <p14:tracePt t="56514" x="4137025" y="4176713"/>
          <p14:tracePt t="56522" x="4214813" y="4241800"/>
          <p14:tracePt t="56534" x="4291013" y="4292600"/>
          <p14:tracePt t="56538" x="4394200" y="4344988"/>
          <p14:tracePt t="56546" x="4459288" y="4370388"/>
          <p14:tracePt t="56554" x="4562475" y="4395788"/>
          <p14:tracePt t="56565" x="4678363" y="4433888"/>
          <p14:tracePt t="56570" x="4756150" y="4448175"/>
          <p14:tracePt t="56578" x="4872038" y="4460875"/>
          <p14:tracePt t="56586" x="4962525" y="4460875"/>
          <p14:tracePt t="56598" x="5065713" y="4473575"/>
          <p14:tracePt t="56603" x="5219700" y="4486275"/>
          <p14:tracePt t="56610" x="5335588" y="4498975"/>
          <p14:tracePt t="56619" x="5464175" y="4511675"/>
          <p14:tracePt t="56627" x="5619750" y="4511675"/>
          <p14:tracePt t="56634" x="5786438" y="4524375"/>
          <p14:tracePt t="56642" x="5954713" y="4524375"/>
          <p14:tracePt t="56649" x="6108700" y="4524375"/>
          <p14:tracePt t="56657" x="6289675" y="4524375"/>
          <p14:tracePt t="56665" x="6443663" y="4524375"/>
          <p14:tracePt t="56673" x="6599238" y="4537075"/>
          <p14:tracePt t="56681" x="6740525" y="4537075"/>
          <p14:tracePt t="56689" x="6869113" y="4537075"/>
          <p14:tracePt t="56697" x="6934200" y="4537075"/>
          <p14:tracePt t="56705" x="7037388" y="4524375"/>
          <p14:tracePt t="56713" x="7140575" y="4498975"/>
          <p14:tracePt t="56723" x="7216775" y="4473575"/>
          <p14:tracePt t="56729" x="7256463" y="4460875"/>
          <p14:tracePt t="56739" x="7319963" y="4408488"/>
          <p14:tracePt t="56745" x="7372350" y="4383088"/>
          <p14:tracePt t="56755" x="7435850" y="4344988"/>
          <p14:tracePt t="56765" x="7475538" y="4318000"/>
          <p14:tracePt t="56771" x="7539038" y="4279900"/>
          <p14:tracePt t="56779" x="7616825" y="4227513"/>
          <p14:tracePt t="56787" x="7654925" y="4202113"/>
          <p14:tracePt t="56797" x="7720013" y="4164013"/>
          <p14:tracePt t="56803" x="7785100" y="4111625"/>
          <p14:tracePt t="56811" x="7810500" y="4086225"/>
          <p14:tracePt t="56819" x="7861300" y="4048125"/>
          <p14:tracePt t="56829" x="7874000" y="4022725"/>
          <p14:tracePt t="56835" x="7913688" y="3970338"/>
          <p14:tracePt t="56844" x="7926388" y="3944938"/>
          <p14:tracePt t="56851" x="7939088" y="3905250"/>
          <p14:tracePt t="56860" x="7951788" y="3879850"/>
          <p14:tracePt t="56867" x="7964488" y="3816350"/>
          <p14:tracePt t="56875" x="7964488" y="3789363"/>
          <p14:tracePt t="56883" x="7964488" y="3751263"/>
          <p14:tracePt t="56891" x="7964488" y="3725863"/>
          <p14:tracePt t="56902" x="7951788" y="3686175"/>
          <p14:tracePt t="56907" x="7939088" y="3660775"/>
          <p14:tracePt t="56915" x="7926388" y="3635375"/>
          <p14:tracePt t="56923" x="7874000" y="3597275"/>
          <p14:tracePt t="56931" x="7848600" y="3582988"/>
          <p14:tracePt t="56939" x="7823200" y="3557588"/>
          <p14:tracePt t="56947" x="7745413" y="3532188"/>
          <p14:tracePt t="56966" x="7654925" y="3506788"/>
          <p14:tracePt t="56971" x="7551738" y="3479800"/>
          <p14:tracePt t="56979" x="7500938" y="3467100"/>
          <p14:tracePt t="56987" x="7435850" y="3467100"/>
          <p14:tracePt t="56996" x="7385050" y="3454400"/>
          <p14:tracePt t="57003" x="7256463" y="3441700"/>
          <p14:tracePt t="57012" x="7178675" y="3429000"/>
          <p14:tracePt t="57019" x="7037388" y="3416300"/>
          <p14:tracePt t="57035" x="6778625" y="3363913"/>
          <p14:tracePt t="57046" x="6599238" y="3338513"/>
          <p14:tracePt t="57054" x="6418263" y="3313113"/>
          <p14:tracePt t="57062" x="6237288" y="3275013"/>
          <p14:tracePt t="57069" x="6030913" y="3248025"/>
          <p14:tracePt t="57078" x="5826125" y="3222625"/>
          <p14:tracePt t="57085" x="5592763" y="3222625"/>
          <p14:tracePt t="57096" x="5373688" y="3222625"/>
          <p14:tracePt t="57101" x="5257800" y="3222625"/>
          <p14:tracePt t="57109" x="5051425" y="3248025"/>
          <p14:tracePt t="57117" x="4859338" y="3275013"/>
          <p14:tracePt t="57125" x="4665663" y="3300413"/>
          <p14:tracePt t="57133" x="4497388" y="3325813"/>
          <p14:tracePt t="57141" x="4421188" y="3338513"/>
          <p14:tracePt t="57149" x="4291013" y="3363913"/>
          <p14:tracePt t="57157" x="4137025" y="3390900"/>
          <p14:tracePt t="57165" x="4059238" y="3416300"/>
          <p14:tracePt t="57173" x="3995738" y="3429000"/>
          <p14:tracePt t="57181" x="3943350" y="3454400"/>
          <p14:tracePt t="57189" x="3917950" y="3467100"/>
          <p14:tracePt t="57197" x="3867150" y="3494088"/>
          <p14:tracePt t="57205" x="3814763" y="3519488"/>
          <p14:tracePt t="57213" x="3776663" y="3532188"/>
          <p14:tracePt t="57221" x="3736975" y="3570288"/>
          <p14:tracePt t="57230" x="3698875" y="3597275"/>
          <p14:tracePt t="57237" x="3686175" y="3622675"/>
          <p14:tracePt t="57246" x="3673475" y="3660775"/>
          <p14:tracePt t="57253" x="3660775" y="3700463"/>
          <p14:tracePt t="57263" x="3660775" y="3725863"/>
          <p14:tracePt t="57269" x="3660775" y="3763963"/>
          <p14:tracePt t="57279" x="3660775" y="3802063"/>
          <p14:tracePt t="57285" x="3673475" y="3829050"/>
          <p14:tracePt t="57297" x="3698875" y="3867150"/>
          <p14:tracePt t="57301" x="3724275" y="3905250"/>
          <p14:tracePt t="57311" x="3736975" y="3919538"/>
          <p14:tracePt t="57317" x="3763963" y="3944938"/>
          <p14:tracePt t="57327" x="3776663" y="3957638"/>
          <p14:tracePt t="57335" x="3814763" y="3970338"/>
          <p14:tracePt t="57344" x="3840163" y="3983038"/>
          <p14:tracePt t="57351" x="3917950" y="4022725"/>
          <p14:tracePt t="57359" x="3995738" y="4035425"/>
          <p14:tracePt t="57367" x="4071938" y="4048125"/>
          <p14:tracePt t="57375" x="4162425" y="4073525"/>
          <p14:tracePt t="57383" x="4252913" y="4086225"/>
          <p14:tracePt t="57391" x="4343400" y="4098925"/>
          <p14:tracePt t="57399" x="4459288" y="4111625"/>
          <p14:tracePt t="57407" x="4524375" y="4111625"/>
          <p14:tracePt t="57417" x="4729163" y="4151313"/>
          <p14:tracePt t="57423" x="4794250" y="4164013"/>
          <p14:tracePt t="57431" x="4975225" y="4189413"/>
          <p14:tracePt t="57439" x="5167313" y="4227513"/>
          <p14:tracePt t="57447" x="5257800" y="4241800"/>
          <p14:tracePt t="57455" x="5451475" y="4267200"/>
          <p14:tracePt t="57464" x="5657850" y="4279900"/>
          <p14:tracePt t="57471" x="5864225" y="4279900"/>
          <p14:tracePt t="57479" x="5967413" y="4279900"/>
          <p14:tracePt t="57487" x="6161088" y="4279900"/>
          <p14:tracePt t="57499" x="6264275" y="4279900"/>
          <p14:tracePt t="57503" x="6443663" y="4279900"/>
          <p14:tracePt t="57513" x="6611938" y="4267200"/>
          <p14:tracePt t="57519" x="6688138" y="4254500"/>
          <p14:tracePt t="57533" x="6856413" y="4241800"/>
          <p14:tracePt t="57536" x="6934200" y="4227513"/>
          <p14:tracePt t="57545" x="7100888" y="4202113"/>
          <p14:tracePt t="57551" x="7165975" y="4202113"/>
          <p14:tracePt t="57560" x="7307263" y="4176713"/>
          <p14:tracePt t="57567" x="7372350" y="4164013"/>
          <p14:tracePt t="57575" x="7462838" y="4124325"/>
          <p14:tracePt t="57585" x="7526338" y="4098925"/>
          <p14:tracePt t="57592" x="7564438" y="4086225"/>
          <p14:tracePt t="57601" x="7578725" y="4073525"/>
          <p14:tracePt t="57609" x="7591425" y="4060825"/>
          <p14:tracePt t="57617" x="7604125" y="4048125"/>
          <p14:tracePt t="57721" x="7591425" y="4048125"/>
          <p14:tracePt t="57730" x="0" y="0"/>
        </p14:tracePtLst>
        <p14:tracePtLst>
          <p14:tracePt t="64395" x="8351838" y="5118100"/>
          <p14:tracePt t="64403" x="8339138" y="5118100"/>
          <p14:tracePt t="64408" x="8324850" y="5118100"/>
          <p14:tracePt t="64420" x="8312150" y="5118100"/>
          <p14:tracePt t="64423" x="8286750" y="5118100"/>
          <p14:tracePt t="64432" x="8274050" y="5118100"/>
          <p14:tracePt t="64440" x="8223250" y="5105400"/>
          <p14:tracePt t="64447" x="8196263" y="5105400"/>
          <p14:tracePt t="64455" x="8158163" y="5105400"/>
          <p14:tracePt t="64465" x="8067675" y="5105400"/>
          <p14:tracePt t="64471" x="8016875" y="5092700"/>
          <p14:tracePt t="64480" x="7874000" y="5092700"/>
          <p14:tracePt t="64487" x="7797800" y="5078413"/>
          <p14:tracePt t="64495" x="7616825" y="5053013"/>
          <p14:tracePt t="64504" x="7500938" y="5040313"/>
          <p14:tracePt t="64515" x="7397750" y="5027613"/>
          <p14:tracePt t="64520" x="7165975" y="5002213"/>
          <p14:tracePt t="64528" x="7050088" y="4989513"/>
          <p14:tracePt t="64535" x="6831013" y="4975225"/>
          <p14:tracePt t="64543" x="6727825" y="4975225"/>
          <p14:tracePt t="64556" x="6559550" y="4975225"/>
          <p14:tracePt t="64562" x="6483350" y="4975225"/>
          <p14:tracePt t="64569" x="6340475" y="4975225"/>
          <p14:tracePt t="64576" x="6199188" y="4989513"/>
          <p14:tracePt t="64588" x="6134100" y="4989513"/>
          <p14:tracePt t="64593" x="5992813" y="5002213"/>
          <p14:tracePt t="64601" x="5927725" y="5014913"/>
          <p14:tracePt t="64609" x="5773738" y="5027613"/>
          <p14:tracePt t="64621" x="5683250" y="5040313"/>
          <p14:tracePt t="64625" x="5503863" y="5053013"/>
          <p14:tracePt t="64633" x="5400675" y="5053013"/>
          <p14:tracePt t="64641" x="5181600" y="5053013"/>
          <p14:tracePt t="64650" x="5051425" y="5053013"/>
          <p14:tracePt t="64657" x="4794250" y="5053013"/>
          <p14:tracePt t="64665" x="4665663" y="5053013"/>
          <p14:tracePt t="64673" x="4446588" y="5040313"/>
          <p14:tracePt t="64682" x="4252913" y="5040313"/>
          <p14:tracePt t="64689" x="4137025" y="5053013"/>
          <p14:tracePt t="64697" x="4046538" y="5078413"/>
          <p14:tracePt t="64705" x="4008438" y="5092700"/>
          <p14:tracePt t="64714" x="3995738" y="5118100"/>
          <p14:tracePt t="64721" x="3983038" y="5130800"/>
          <p14:tracePt t="64729" x="3983038" y="5156200"/>
          <p14:tracePt t="64737" x="3983038" y="5181600"/>
          <p14:tracePt t="64747" x="3995738" y="5233988"/>
          <p14:tracePt t="64753" x="4021138" y="5284788"/>
          <p14:tracePt t="64762" x="4059238" y="5349875"/>
          <p14:tracePt t="64769" x="4086225" y="5400675"/>
          <p14:tracePt t="64783" x="4111625" y="5465763"/>
          <p14:tracePt t="64786" x="4149725" y="5516563"/>
          <p14:tracePt t="64793" x="4162425" y="5543550"/>
          <p14:tracePt t="64801" x="4202113" y="5607050"/>
          <p14:tracePt t="64809" x="4252913" y="5672138"/>
          <p14:tracePt t="64817" x="4318000" y="5737225"/>
          <p14:tracePt t="64825" x="4356100" y="5775325"/>
          <p14:tracePt t="64835" x="4433888" y="5838825"/>
          <p14:tracePt t="64844" x="4524375" y="5903913"/>
          <p14:tracePt t="64853" x="4640263" y="5956300"/>
          <p14:tracePt t="64859" x="4691063" y="5981700"/>
          <p14:tracePt t="64867" x="4832350" y="6032500"/>
          <p14:tracePt t="64875" x="4975225" y="6059488"/>
          <p14:tracePt t="64884" x="5141913" y="6097588"/>
          <p14:tracePt t="64891" x="5232400" y="6122988"/>
          <p14:tracePt t="64899" x="5426075" y="6175375"/>
          <p14:tracePt t="64907" x="5632450" y="6226175"/>
          <p14:tracePt t="64916" x="5851525" y="6264275"/>
          <p14:tracePt t="64923" x="6070600" y="6303963"/>
          <p14:tracePt t="64931" x="6289675" y="6354763"/>
          <p14:tracePt t="64939" x="6521450" y="6394450"/>
          <p14:tracePt t="64948" x="6637338" y="6407150"/>
          <p14:tracePt t="64955" x="6997700" y="6470650"/>
          <p14:tracePt t="64963" x="7229475" y="6497638"/>
          <p14:tracePt t="64971" x="7475538" y="6523038"/>
          <p14:tracePt t="64979" x="7732713" y="6535738"/>
          <p14:tracePt t="64987" x="7977188" y="6535738"/>
          <p14:tracePt t="64995" x="8196263" y="6535738"/>
          <p14:tracePt t="65003" x="8415338" y="6535738"/>
          <p14:tracePt t="65014" x="8737600" y="6497638"/>
          <p14:tracePt t="65021" x="8931275" y="6457950"/>
          <p14:tracePt t="65028" x="9163050" y="6419850"/>
          <p14:tracePt t="65035" x="9318625" y="6394450"/>
          <p14:tracePt t="65043" x="9498013" y="6342063"/>
          <p14:tracePt t="65052" x="9601200" y="6303963"/>
          <p14:tracePt t="65059" x="9717088" y="6251575"/>
          <p14:tracePt t="65067" x="9782175" y="6213475"/>
          <p14:tracePt t="65075" x="9845675" y="6162675"/>
          <p14:tracePt t="65084" x="9872663" y="6135688"/>
          <p14:tracePt t="65091" x="9885363" y="6110288"/>
          <p14:tracePt t="65099" x="9898063" y="6084888"/>
          <p14:tracePt t="65107" x="9898063" y="6072188"/>
          <p14:tracePt t="65160" x="9898063" y="6059488"/>
          <p14:tracePt t="65165" x="9898063" y="6045200"/>
          <p14:tracePt t="65174" x="9898063" y="6032500"/>
          <p14:tracePt t="65182" x="9885363" y="6019800"/>
          <p14:tracePt t="65189" x="9859963" y="5994400"/>
          <p14:tracePt t="65198" x="9807575" y="5956300"/>
          <p14:tracePt t="65206" x="9756775" y="5929313"/>
          <p14:tracePt t="65215" x="9729788" y="5916613"/>
          <p14:tracePt t="65221" x="9653588" y="5891213"/>
          <p14:tracePt t="65231" x="9575800" y="5865813"/>
          <p14:tracePt t="65237" x="9485313" y="5853113"/>
          <p14:tracePt t="65246" x="9434513" y="5853113"/>
          <p14:tracePt t="65255" x="9318625" y="5838825"/>
          <p14:tracePt t="65262" x="9175750" y="5826125"/>
          <p14:tracePt t="65269" x="9009063" y="5813425"/>
          <p14:tracePt t="65280" x="8918575" y="5800725"/>
          <p14:tracePt t="65286" x="8724900" y="5775325"/>
          <p14:tracePt t="65293" x="8531225" y="5749925"/>
          <p14:tracePt t="65301" x="8312150" y="5722938"/>
          <p14:tracePt t="65309" x="8120063" y="5697538"/>
          <p14:tracePt t="65318" x="7900988" y="5659438"/>
          <p14:tracePt t="65325" x="7797800" y="5646738"/>
          <p14:tracePt t="65333" x="7578725" y="5607050"/>
          <p14:tracePt t="65341" x="7359650" y="5581650"/>
          <p14:tracePt t="65351" x="7140575" y="5543550"/>
          <p14:tracePt t="65357" x="6907213" y="5516563"/>
          <p14:tracePt t="65365" x="6805613" y="5503863"/>
          <p14:tracePt t="65373" x="6599238" y="5478463"/>
          <p14:tracePt t="65382" x="6392863" y="5453063"/>
          <p14:tracePt t="65389" x="6186488" y="5440363"/>
          <p14:tracePt t="65397" x="6070600" y="5440363"/>
          <p14:tracePt t="65409" x="5851525" y="5440363"/>
          <p14:tracePt t="65413" x="5748338" y="5440363"/>
          <p14:tracePt t="65423" x="5529263" y="5440363"/>
          <p14:tracePt t="65431" x="5310188" y="5465763"/>
          <p14:tracePt t="65440" x="5194300" y="5478463"/>
          <p14:tracePt t="65447" x="4975225" y="5516563"/>
          <p14:tracePt t="65455" x="4884738" y="5543550"/>
          <p14:tracePt t="65464" x="4703763" y="5568950"/>
          <p14:tracePt t="65471" x="4627563" y="5568950"/>
          <p14:tracePt t="65479" x="4510088" y="5594350"/>
          <p14:tracePt t="65487" x="4394200" y="5619750"/>
          <p14:tracePt t="65497" x="4343400" y="5634038"/>
          <p14:tracePt t="65503" x="4305300" y="5646738"/>
          <p14:tracePt t="65512" x="4265613" y="5659438"/>
          <p14:tracePt t="65519" x="4240213" y="5672138"/>
          <p14:tracePt t="65531" x="4227513" y="5684838"/>
          <p14:tracePt t="65535" x="4214813" y="5697538"/>
          <p14:tracePt t="65543" x="4202113" y="5710238"/>
          <p14:tracePt t="65551" x="4202113" y="5722938"/>
          <p14:tracePt t="65559" x="4202113" y="5737225"/>
          <p14:tracePt t="65567" x="4202113" y="5762625"/>
          <p14:tracePt t="65575" x="4202113" y="5788025"/>
          <p14:tracePt t="65583" x="4202113" y="5838825"/>
          <p14:tracePt t="65591" x="4202113" y="5891213"/>
          <p14:tracePt t="65599" x="4202113" y="5929313"/>
          <p14:tracePt t="65607" x="4214813" y="6007100"/>
          <p14:tracePt t="65615" x="4252913" y="6097588"/>
          <p14:tracePt t="65623" x="4291013" y="6188075"/>
          <p14:tracePt t="65631" x="4318000" y="6238875"/>
          <p14:tracePt t="65639" x="4381500" y="6316663"/>
          <p14:tracePt t="65647" x="4421188" y="6367463"/>
          <p14:tracePt t="65655" x="4484688" y="6432550"/>
          <p14:tracePt t="65663" x="4562475" y="6497638"/>
          <p14:tracePt t="65671" x="4600575" y="6535738"/>
          <p14:tracePt t="65680" x="4691063" y="6573838"/>
          <p14:tracePt t="65689" x="4743450" y="6600825"/>
          <p14:tracePt t="65697" x="4846638" y="6626225"/>
          <p14:tracePt t="65707" x="4962525" y="6638925"/>
          <p14:tracePt t="65714" x="5065713" y="6638925"/>
          <p14:tracePt t="65721" x="5181600" y="6626225"/>
          <p14:tracePt t="65730" x="5310188" y="6626225"/>
          <p14:tracePt t="65738" x="5464175" y="6613525"/>
          <p14:tracePt t="65746" x="5735638" y="6613525"/>
          <p14:tracePt t="65753" x="5927725" y="6613525"/>
          <p14:tracePt t="65763" x="6108700" y="6613525"/>
          <p14:tracePt t="65769" x="6302375" y="6626225"/>
          <p14:tracePt t="65780" x="6469063" y="6638925"/>
          <p14:tracePt t="65785" x="6637338" y="6651625"/>
          <p14:tracePt t="65795" x="6702425" y="6651625"/>
          <p14:tracePt t="65802" x="6881813" y="6677025"/>
          <p14:tracePt t="65809" x="6972300" y="6689725"/>
          <p14:tracePt t="65811" x="0" y="0"/>
        </p14:tracePtLst>
        <p14:tracePtLst>
          <p14:tracePt t="92711" x="5773738" y="3094038"/>
          <p14:tracePt t="92717" x="5773738" y="3119438"/>
          <p14:tracePt t="92725" x="5786438" y="3144838"/>
          <p14:tracePt t="92733" x="5799138" y="3171825"/>
          <p14:tracePt t="92743" x="5811838" y="3184525"/>
          <p14:tracePt t="92749" x="5864225" y="3222625"/>
          <p14:tracePt t="92759" x="5902325" y="3235325"/>
          <p14:tracePt t="92765" x="5942013" y="3248025"/>
          <p14:tracePt t="92775" x="6057900" y="3275013"/>
          <p14:tracePt t="92781" x="6121400" y="3287713"/>
          <p14:tracePt t="92789" x="6199188" y="3287713"/>
          <p14:tracePt t="92798" x="6380163" y="3287713"/>
          <p14:tracePt t="92806" x="6469063" y="3287713"/>
          <p14:tracePt t="92814" x="6559550" y="3287713"/>
          <p14:tracePt t="92821" x="6715125" y="3287713"/>
          <p14:tracePt t="92829" x="6778625" y="3275013"/>
          <p14:tracePt t="92837" x="6869113" y="3248025"/>
          <p14:tracePt t="92845" x="6894513" y="3222625"/>
          <p14:tracePt t="92853" x="6946900" y="3197225"/>
          <p14:tracePt t="92861" x="6959600" y="3184525"/>
          <p14:tracePt t="92869" x="6959600" y="3157538"/>
          <p14:tracePt t="92877" x="6959600" y="3144838"/>
          <p14:tracePt t="92885" x="6959600" y="3119438"/>
          <p14:tracePt t="92895" x="6946900" y="3106738"/>
          <p14:tracePt t="92903" x="6921500" y="3068638"/>
          <p14:tracePt t="92909" x="6881813" y="3028950"/>
          <p14:tracePt t="92917" x="6856413" y="3016250"/>
          <p14:tracePt t="92925" x="6818313" y="2990850"/>
          <p14:tracePt t="92935" x="6765925" y="2965450"/>
          <p14:tracePt t="92941" x="6727825" y="2952750"/>
          <p14:tracePt t="92949" x="6650038" y="2938463"/>
          <p14:tracePt t="92957" x="6624638" y="2938463"/>
          <p14:tracePt t="92965" x="6584950" y="2938463"/>
          <p14:tracePt t="92978" x="6508750" y="2938463"/>
          <p14:tracePt t="92981" x="6469063" y="2938463"/>
          <p14:tracePt t="92992" x="6392863" y="2965450"/>
          <p14:tracePt t="92999" x="6365875" y="2978150"/>
          <p14:tracePt t="93008" x="6302375" y="3003550"/>
          <p14:tracePt t="93016" x="6264275" y="3016250"/>
          <p14:tracePt t="93026" x="6237288" y="3016250"/>
          <p14:tracePt t="93031" x="6173788" y="3028950"/>
          <p14:tracePt t="93040" x="6146800" y="3041650"/>
          <p14:tracePt t="93048" x="6096000" y="3068638"/>
          <p14:tracePt t="93056" x="6083300" y="3081338"/>
          <p14:tracePt t="93063" x="6030913" y="3144838"/>
          <p14:tracePt t="93073" x="6018213" y="3184525"/>
          <p14:tracePt t="93079" x="6005513" y="3275013"/>
          <p14:tracePt t="93087" x="6005513" y="3403600"/>
          <p14:tracePt t="93095" x="6018213" y="3506788"/>
          <p14:tracePt t="93105" x="6083300" y="3700463"/>
          <p14:tracePt t="93111" x="6146800" y="3854450"/>
          <p14:tracePt t="93120" x="6224588" y="4022725"/>
          <p14:tracePt t="93127" x="6353175" y="4241800"/>
          <p14:tracePt t="93135" x="6456363" y="4370388"/>
          <p14:tracePt t="93143" x="6534150" y="4460875"/>
          <p14:tracePt t="93151" x="6637338" y="4537075"/>
          <p14:tracePt t="93159" x="6715125" y="4602163"/>
          <p14:tracePt t="93167" x="6778625" y="4652963"/>
          <p14:tracePt t="93175" x="6818313" y="4679950"/>
          <p14:tracePt t="93183" x="6869113" y="4730750"/>
          <p14:tracePt t="93196" x="6907213" y="4770438"/>
          <p14:tracePt t="93200" x="6934200" y="4821238"/>
          <p14:tracePt t="93207" x="6997700" y="4949825"/>
          <p14:tracePt t="93216" x="7075488" y="5078413"/>
          <p14:tracePt t="93223" x="7126288" y="5208588"/>
          <p14:tracePt t="93231" x="7178675" y="5324475"/>
          <p14:tracePt t="93239" x="7243763" y="5491163"/>
          <p14:tracePt t="93247" x="7281863" y="5619750"/>
          <p14:tracePt t="93262" x="7307263" y="5749925"/>
          <p14:tracePt t="93265" x="7319963" y="5865813"/>
          <p14:tracePt t="93271" x="7332663" y="5969000"/>
          <p14:tracePt t="93279" x="7332663" y="6059488"/>
          <p14:tracePt t="93294" x="7332663" y="6097588"/>
          <p14:tracePt t="93297" x="7319963" y="6122988"/>
          <p14:tracePt t="93305" x="7307263" y="6135688"/>
          <p14:tracePt t="93314" x="7294563" y="6135688"/>
          <p14:tracePt t="93322" x="7281863" y="6135688"/>
          <p14:tracePt t="93329" x="7269163" y="6122988"/>
          <p14:tracePt t="93337" x="7243763" y="6110288"/>
          <p14:tracePt t="93345" x="7178675" y="6084888"/>
          <p14:tracePt t="93353" x="7113588" y="6059488"/>
          <p14:tracePt t="93361" x="7010400" y="6045200"/>
          <p14:tracePt t="93370" x="6894513" y="6032500"/>
          <p14:tracePt t="93377" x="6765925" y="6019800"/>
          <p14:tracePt t="93385" x="6688138" y="6019800"/>
          <p14:tracePt t="93393" x="6546850" y="6019800"/>
          <p14:tracePt t="93403" x="6469063" y="6032500"/>
          <p14:tracePt t="93409" x="6353175" y="6045200"/>
          <p14:tracePt t="93417" x="6276975" y="6045200"/>
          <p14:tracePt t="93425" x="6161088" y="6059488"/>
          <p14:tracePt t="93434" x="6096000" y="6072188"/>
          <p14:tracePt t="93441" x="6030913" y="6072188"/>
          <p14:tracePt t="93449" x="5992813" y="6084888"/>
          <p14:tracePt t="93457" x="5967413" y="6097588"/>
          <p14:tracePt t="93465" x="5954713" y="6097588"/>
          <p14:tracePt t="93481" x="5954713" y="6110288"/>
          <p14:tracePt t="93540" x="5942013" y="6110288"/>
          <p14:tracePt t="93545" x="5927725" y="6110288"/>
          <p14:tracePt t="93557" x="5915025" y="6110288"/>
          <p14:tracePt t="93563" x="5902325" y="6110288"/>
          <p14:tracePt t="93571" x="5889625" y="6110288"/>
          <p14:tracePt t="93579" x="5876925" y="6110288"/>
          <p14:tracePt t="93589" x="5851525" y="6135688"/>
          <p14:tracePt t="93595" x="5838825" y="6162675"/>
          <p14:tracePt t="93603" x="5826125" y="6175375"/>
          <p14:tracePt t="93611" x="5811838" y="6213475"/>
          <p14:tracePt t="93619" x="5811838" y="6238875"/>
          <p14:tracePt t="93627" x="5811838" y="6264275"/>
          <p14:tracePt t="93636" x="5811838" y="6278563"/>
          <p14:tracePt t="93643" x="5811838" y="6316663"/>
          <p14:tracePt t="93651" x="5838825" y="6342063"/>
          <p14:tracePt t="93659" x="5864225" y="6381750"/>
          <p14:tracePt t="93668" x="5915025" y="6419850"/>
          <p14:tracePt t="93675" x="5967413" y="6457950"/>
          <p14:tracePt t="93683" x="6018213" y="6470650"/>
          <p14:tracePt t="93691" x="6083300" y="6497638"/>
          <p14:tracePt t="93699" x="6146800" y="6497638"/>
          <p14:tracePt t="93712" x="6249988" y="6510338"/>
          <p14:tracePt t="93715" x="6353175" y="6510338"/>
          <p14:tracePt t="93723" x="6508750" y="6510338"/>
          <p14:tracePt t="93733" x="6675438" y="6510338"/>
          <p14:tracePt t="93739" x="6818313" y="6510338"/>
          <p14:tracePt t="93747" x="6985000" y="6510338"/>
          <p14:tracePt t="93755" x="7126288" y="6497638"/>
          <p14:tracePt t="93764" x="7281863" y="6470650"/>
          <p14:tracePt t="93771" x="7410450" y="6457950"/>
          <p14:tracePt t="93779" x="7500938" y="6432550"/>
          <p14:tracePt t="93787" x="7539038" y="6407150"/>
          <p14:tracePt t="93795" x="7578725" y="6381750"/>
          <p14:tracePt t="93806" x="7591425" y="6381750"/>
          <p14:tracePt t="93812" x="7591425" y="6367463"/>
          <p14:tracePt t="93819" x="7591425" y="6342063"/>
          <p14:tracePt t="93827" x="7591425" y="6329363"/>
          <p14:tracePt t="93839" x="7578725" y="6303963"/>
          <p14:tracePt t="93846" x="7564438" y="6278563"/>
          <p14:tracePt t="93856" x="7551738" y="6251575"/>
          <p14:tracePt t="93861" x="7526338" y="6213475"/>
          <p14:tracePt t="93869" x="7500938" y="6188075"/>
          <p14:tracePt t="93877" x="7475538" y="6162675"/>
          <p14:tracePt t="93887" x="7448550" y="6148388"/>
          <p14:tracePt t="93893" x="7397750" y="6122988"/>
          <p14:tracePt t="93901" x="7359650" y="6110288"/>
          <p14:tracePt t="93909" x="7319963" y="6084888"/>
          <p14:tracePt t="93920" x="7294563" y="6084888"/>
          <p14:tracePt t="93925" x="7243763" y="6084888"/>
          <p14:tracePt t="93933" x="7216775" y="6084888"/>
          <p14:tracePt t="93941" x="7191375" y="6084888"/>
          <p14:tracePt t="93951" x="7153275" y="6084888"/>
          <p14:tracePt t="93957" x="7126288" y="6084888"/>
          <p14:tracePt t="93965" x="7100888" y="6084888"/>
          <p14:tracePt t="93973" x="7075488" y="6084888"/>
          <p14:tracePt t="93981" x="7062788" y="6097588"/>
          <p14:tracePt t="94030"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374F080-16FB-4951-A403-3BA890CBAD7B}"/>
              </a:ext>
            </a:extLst>
          </p:cNvPr>
          <p:cNvPicPr>
            <a:picLocks noChangeAspect="1"/>
          </p:cNvPicPr>
          <p:nvPr/>
        </p:nvPicPr>
        <p:blipFill>
          <a:blip r:embed="rId3"/>
          <a:stretch>
            <a:fillRect/>
          </a:stretch>
        </p:blipFill>
        <p:spPr>
          <a:xfrm>
            <a:off x="3586347" y="180658"/>
            <a:ext cx="8397732" cy="4798704"/>
          </a:xfrm>
          <a:prstGeom prst="rect">
            <a:avLst/>
          </a:prstGeom>
        </p:spPr>
      </p:pic>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en-US" dirty="0"/>
              <a:t>EPP’s Define Epi page</a:t>
            </a:r>
            <a:br>
              <a:rPr lang="en-US" dirty="0"/>
            </a:br>
            <a:br>
              <a:rPr lang="en-US" dirty="0"/>
            </a:br>
            <a:r>
              <a:rPr lang="en-US" sz="2800" dirty="0"/>
              <a:t>Review the epidemic structure and sub-population characteristics</a:t>
            </a:r>
            <a:br>
              <a:rPr lang="en-US" sz="2800" dirty="0"/>
            </a:br>
            <a:endParaRPr lang="en-US" dirty="0"/>
          </a:p>
        </p:txBody>
      </p:sp>
      <p:pic>
        <p:nvPicPr>
          <p:cNvPr id="6" name="Picture 5">
            <a:extLst>
              <a:ext uri="{FF2B5EF4-FFF2-40B4-BE49-F238E27FC236}">
                <a16:creationId xmlns:a16="http://schemas.microsoft.com/office/drawing/2014/main" id="{A526C900-FB35-4865-B26B-B3B53CFDDBB0}"/>
              </a:ext>
            </a:extLst>
          </p:cNvPr>
          <p:cNvPicPr>
            <a:picLocks noChangeAspect="1"/>
          </p:cNvPicPr>
          <p:nvPr/>
        </p:nvPicPr>
        <p:blipFill rotWithShape="1">
          <a:blip r:embed="rId4"/>
          <a:srcRect l="1" t="57762" r="42613" b="2771"/>
          <a:stretch/>
        </p:blipFill>
        <p:spPr>
          <a:xfrm>
            <a:off x="-1" y="546410"/>
            <a:ext cx="3445329" cy="253690"/>
          </a:xfrm>
          <a:prstGeom prst="rect">
            <a:avLst/>
          </a:prstGeom>
        </p:spPr>
      </p:pic>
      <p:cxnSp>
        <p:nvCxnSpPr>
          <p:cNvPr id="10" name="Straight Arrow Connector 9">
            <a:extLst>
              <a:ext uri="{FF2B5EF4-FFF2-40B4-BE49-F238E27FC236}">
                <a16:creationId xmlns:a16="http://schemas.microsoft.com/office/drawing/2014/main" id="{2CF53504-3DB6-4B9C-9F98-29873FDD0EEA}"/>
              </a:ext>
            </a:extLst>
          </p:cNvPr>
          <p:cNvCxnSpPr>
            <a:cxnSpLocks/>
          </p:cNvCxnSpPr>
          <p:nvPr/>
        </p:nvCxnSpPr>
        <p:spPr>
          <a:xfrm flipH="1">
            <a:off x="8088564" y="1123837"/>
            <a:ext cx="2388034" cy="2468449"/>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F1BB03A-5C6E-4B7B-9048-FF0AB5BAB53E}"/>
              </a:ext>
            </a:extLst>
          </p:cNvPr>
          <p:cNvPicPr>
            <a:picLocks noChangeAspect="1"/>
          </p:cNvPicPr>
          <p:nvPr/>
        </p:nvPicPr>
        <p:blipFill>
          <a:blip r:embed="rId5"/>
          <a:stretch>
            <a:fillRect/>
          </a:stretch>
        </p:blipFill>
        <p:spPr>
          <a:xfrm>
            <a:off x="8088564" y="5655731"/>
            <a:ext cx="2982275" cy="523484"/>
          </a:xfrm>
          <a:prstGeom prst="rect">
            <a:avLst/>
          </a:prstGeom>
        </p:spPr>
      </p:pic>
      <p:cxnSp>
        <p:nvCxnSpPr>
          <p:cNvPr id="17" name="Straight Arrow Connector 16">
            <a:extLst>
              <a:ext uri="{FF2B5EF4-FFF2-40B4-BE49-F238E27FC236}">
                <a16:creationId xmlns:a16="http://schemas.microsoft.com/office/drawing/2014/main" id="{1D7827EA-B316-4DBF-A7D8-6054426A0670}"/>
              </a:ext>
            </a:extLst>
          </p:cNvPr>
          <p:cNvCxnSpPr>
            <a:cxnSpLocks/>
          </p:cNvCxnSpPr>
          <p:nvPr/>
        </p:nvCxnSpPr>
        <p:spPr>
          <a:xfrm flipH="1">
            <a:off x="10587540" y="4482253"/>
            <a:ext cx="354599" cy="930388"/>
          </a:xfrm>
          <a:prstGeom prst="straightConnector1">
            <a:avLst/>
          </a:prstGeom>
          <a:ln w="50800">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BD86407-A59C-4B26-8C0C-153F1EBE2640}"/>
              </a:ext>
            </a:extLst>
          </p:cNvPr>
          <p:cNvSpPr/>
          <p:nvPr/>
        </p:nvSpPr>
        <p:spPr>
          <a:xfrm>
            <a:off x="7661993" y="5517263"/>
            <a:ext cx="3768006" cy="825191"/>
          </a:xfrm>
          <a:prstGeom prst="ellipse">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E4E91CB-EA72-9D62-C7BA-E2D9166E1CD4}"/>
              </a:ext>
            </a:extLst>
          </p:cNvPr>
          <p:cNvPicPr>
            <a:picLocks noChangeAspect="1"/>
          </p:cNvPicPr>
          <p:nvPr/>
        </p:nvPicPr>
        <p:blipFill>
          <a:blip r:embed="rId6"/>
          <a:stretch>
            <a:fillRect/>
          </a:stretch>
        </p:blipFill>
        <p:spPr>
          <a:xfrm>
            <a:off x="3656999" y="3592286"/>
            <a:ext cx="1800000" cy="1438095"/>
          </a:xfrm>
          <a:prstGeom prst="rect">
            <a:avLst/>
          </a:prstGeom>
          <a:ln w="50800">
            <a:solidFill>
              <a:srgbClr val="F15B40"/>
            </a:solidFill>
          </a:ln>
        </p:spPr>
      </p:pic>
      <p:pic>
        <p:nvPicPr>
          <p:cNvPr id="3" name="Picture 2">
            <a:extLst>
              <a:ext uri="{FF2B5EF4-FFF2-40B4-BE49-F238E27FC236}">
                <a16:creationId xmlns:a16="http://schemas.microsoft.com/office/drawing/2014/main" id="{AC906E8E-029D-32B2-B936-733187EBF999}"/>
              </a:ext>
            </a:extLst>
          </p:cNvPr>
          <p:cNvPicPr>
            <a:picLocks noChangeAspect="1"/>
          </p:cNvPicPr>
          <p:nvPr/>
        </p:nvPicPr>
        <p:blipFill>
          <a:blip r:embed="rId7"/>
          <a:stretch>
            <a:fillRect/>
          </a:stretch>
        </p:blipFill>
        <p:spPr>
          <a:xfrm>
            <a:off x="6875689" y="3819741"/>
            <a:ext cx="1819048" cy="1428571"/>
          </a:xfrm>
          <a:prstGeom prst="rect">
            <a:avLst/>
          </a:prstGeom>
          <a:ln w="50800">
            <a:solidFill>
              <a:srgbClr val="F15B40"/>
            </a:solidFill>
          </a:ln>
        </p:spPr>
      </p:pic>
      <p:pic>
        <p:nvPicPr>
          <p:cNvPr id="7" name="Picture 6">
            <a:extLst>
              <a:ext uri="{FF2B5EF4-FFF2-40B4-BE49-F238E27FC236}">
                <a16:creationId xmlns:a16="http://schemas.microsoft.com/office/drawing/2014/main" id="{718A2371-4DF1-2DAF-6702-256A55290989}"/>
              </a:ext>
            </a:extLst>
          </p:cNvPr>
          <p:cNvPicPr>
            <a:picLocks noChangeAspect="1"/>
          </p:cNvPicPr>
          <p:nvPr/>
        </p:nvPicPr>
        <p:blipFill>
          <a:blip r:embed="rId8"/>
          <a:stretch>
            <a:fillRect/>
          </a:stretch>
        </p:blipFill>
        <p:spPr>
          <a:xfrm>
            <a:off x="5175550" y="4482253"/>
            <a:ext cx="1838095" cy="2209524"/>
          </a:xfrm>
          <a:prstGeom prst="rect">
            <a:avLst/>
          </a:prstGeom>
          <a:ln w="50800">
            <a:solidFill>
              <a:srgbClr val="F15B40"/>
            </a:solidFill>
          </a:ln>
        </p:spPr>
      </p:pic>
    </p:spTree>
    <p:extLst>
      <p:ext uri="{BB962C8B-B14F-4D97-AF65-F5344CB8AC3E}">
        <p14:creationId xmlns:p14="http://schemas.microsoft.com/office/powerpoint/2010/main" val="1042710575"/>
      </p:ext>
    </p:extLst>
  </p:cSld>
  <p:clrMapOvr>
    <a:masterClrMapping/>
  </p:clrMapOvr>
  <mc:AlternateContent xmlns:mc="http://schemas.openxmlformats.org/markup-compatibility/2006">
    <mc:Choice xmlns:p14="http://schemas.microsoft.com/office/powerpoint/2010/main" Requires="p14">
      <p:transition spd="slow" p14:dur="2000" advTm="123584"/>
    </mc:Choice>
    <mc:Fallback>
      <p:transition spd="slow" advTm="123584"/>
    </mc:Fallback>
  </mc:AlternateContent>
  <p:extLst>
    <p:ext uri="{3A86A75C-4F4B-4683-9AE1-C65F6400EC91}">
      <p14:laserTraceLst xmlns:p14="http://schemas.microsoft.com/office/powerpoint/2010/main">
        <p14:tracePtLst>
          <p14:tracePt t="4312" x="12055475" y="1001713"/>
          <p14:tracePt t="4356" x="12055475" y="987425"/>
          <p14:tracePt t="4365" x="12041188" y="987425"/>
          <p14:tracePt t="4370" x="12041188" y="973138"/>
          <p14:tracePt t="4377" x="12041188" y="960438"/>
          <p14:tracePt t="4387" x="12026900" y="933450"/>
          <p14:tracePt t="4393" x="12014200" y="892175"/>
          <p14:tracePt t="4401" x="11999913" y="863600"/>
          <p14:tracePt t="4409" x="11985625" y="836613"/>
          <p14:tracePt t="4419" x="11958638" y="809625"/>
          <p14:tracePt t="4425" x="11904663" y="768350"/>
          <p14:tracePt t="4434" x="11876088" y="741363"/>
          <p14:tracePt t="4441" x="11834813" y="727075"/>
          <p14:tracePt t="4451" x="11793538" y="700088"/>
          <p14:tracePt t="4457" x="11753850" y="685800"/>
          <p14:tracePt t="4465" x="11684000" y="671513"/>
          <p14:tracePt t="4473" x="11574463" y="644525"/>
          <p14:tracePt t="4482" x="11520488" y="630238"/>
          <p14:tracePt t="4489" x="11410950" y="617538"/>
          <p14:tracePt t="4497" x="11355388" y="617538"/>
          <p14:tracePt t="4505" x="11299825" y="603250"/>
          <p14:tracePt t="4513" x="11177588" y="603250"/>
          <p14:tracePt t="4521" x="11109325" y="603250"/>
          <p14:tracePt t="4530" x="11039475" y="603250"/>
          <p14:tracePt t="4538" x="10902950" y="603250"/>
          <p14:tracePt t="4548" x="10820400" y="617538"/>
          <p14:tracePt t="4554" x="10737850" y="617538"/>
          <p14:tracePt t="4563" x="10587038" y="617538"/>
          <p14:tracePt t="4572" x="10504488" y="630238"/>
          <p14:tracePt t="4580" x="10367963" y="630238"/>
          <p14:tracePt t="4588" x="10312400" y="644525"/>
          <p14:tracePt t="4595" x="10231438" y="658813"/>
          <p14:tracePt t="4604" x="10190163" y="658813"/>
          <p14:tracePt t="4612" x="10175875" y="671513"/>
          <p14:tracePt t="4621" x="10161588" y="671513"/>
          <p14:tracePt t="4627" x="10148888" y="671513"/>
          <p14:tracePt t="4659" x="10148888" y="685800"/>
          <p14:tracePt t="4667" x="10134600" y="712788"/>
          <p14:tracePt t="4675" x="10121900" y="741363"/>
          <p14:tracePt t="4685" x="10093325" y="809625"/>
          <p14:tracePt t="4691" x="10080625" y="877888"/>
          <p14:tracePt t="4699" x="10039350" y="1014413"/>
          <p14:tracePt t="4707" x="9998075" y="1123950"/>
          <p14:tracePt t="4715" x="9969500" y="1235075"/>
          <p14:tracePt t="4723" x="9929813" y="1330325"/>
          <p14:tracePt t="4731" x="9888538" y="1439863"/>
          <p14:tracePt t="4739" x="9847263" y="1536700"/>
          <p14:tracePt t="4747" x="9818688" y="1619250"/>
          <p14:tracePt t="4755" x="9805988" y="1714500"/>
          <p14:tracePt t="4763" x="9779000" y="1809750"/>
          <p14:tracePt t="4771" x="9779000" y="1892300"/>
          <p14:tracePt t="4779" x="9764713" y="2016125"/>
          <p14:tracePt t="4787" x="9764713" y="2125663"/>
          <p14:tracePt t="4795" x="9779000" y="2249488"/>
          <p14:tracePt t="4803" x="9791700" y="2400300"/>
          <p14:tracePt t="4811" x="9818688" y="2551113"/>
          <p14:tracePt t="4823" x="9847263" y="2647950"/>
          <p14:tracePt t="4827" x="9888538" y="2825750"/>
          <p14:tracePt t="4837" x="9915525" y="2935288"/>
          <p14:tracePt t="4845" x="9969500" y="3100388"/>
          <p14:tracePt t="4855" x="9998075" y="3222625"/>
          <p14:tracePt t="4861" x="10039350" y="3333750"/>
          <p14:tracePt t="4870" x="10093325" y="3484563"/>
          <p14:tracePt t="4880" x="10121900" y="3565525"/>
          <p14:tracePt t="4887" x="10161588" y="3648075"/>
          <p14:tracePt t="4893" x="10190163" y="3703638"/>
          <p14:tracePt t="4902" x="10217150" y="3757613"/>
          <p14:tracePt t="4909" x="10244138" y="3786188"/>
          <p14:tracePt t="4919" x="10258425" y="3813175"/>
          <p14:tracePt t="4925" x="10272713" y="3840163"/>
          <p14:tracePt t="4934" x="10285413" y="3854450"/>
          <p14:tracePt t="4941" x="10299700" y="3854450"/>
          <p14:tracePt t="4949" x="10299700" y="3881438"/>
          <p14:tracePt t="4957" x="10312400" y="3881438"/>
          <p14:tracePt t="4969" x="10326688" y="3908425"/>
          <p14:tracePt t="4973" x="10353675" y="3949700"/>
          <p14:tracePt t="4981" x="10409238" y="3990975"/>
          <p14:tracePt t="4989" x="10450513" y="4005263"/>
          <p14:tracePt t="4997" x="10545763" y="4059238"/>
          <p14:tracePt t="5005" x="10655300" y="4100513"/>
          <p14:tracePt t="5013" x="10752138" y="4114800"/>
          <p14:tracePt t="5021" x="10834688" y="4129088"/>
          <p14:tracePt t="5029" x="10929938" y="4129088"/>
          <p14:tracePt t="5037" x="11039475" y="4129088"/>
          <p14:tracePt t="5045" x="11136313" y="4129088"/>
          <p14:tracePt t="5053" x="11260138" y="4100513"/>
          <p14:tracePt t="5061" x="11369675" y="4073525"/>
          <p14:tracePt t="5070" x="11479213" y="4046538"/>
          <p14:tracePt t="5077" x="11520488" y="4032250"/>
          <p14:tracePt t="5086" x="11615738" y="4005263"/>
          <p14:tracePt t="5093" x="11684000" y="3978275"/>
          <p14:tracePt t="5104" x="11739563" y="3949700"/>
          <p14:tracePt t="5109" x="11766550" y="3937000"/>
          <p14:tracePt t="5123" x="11807825" y="3895725"/>
          <p14:tracePt t="5127" x="11863388" y="3854450"/>
          <p14:tracePt t="5135" x="11890375" y="3840163"/>
          <p14:tracePt t="5144" x="11944350" y="3786188"/>
          <p14:tracePt t="5152" x="11999913" y="3744913"/>
          <p14:tracePt t="5159" x="12026900" y="3716338"/>
          <p14:tracePt t="5168" x="12082463" y="3648075"/>
          <p14:tracePt t="5175" x="12123738" y="3606800"/>
          <p14:tracePt t="5185" x="12165013" y="3538538"/>
          <p14:tracePt t="5383" x="12165013" y="1700213"/>
          <p14:tracePt t="5391" x="12150725" y="1631950"/>
          <p14:tracePt t="5401" x="12123738" y="1508125"/>
          <p14:tracePt t="5409" x="12109450" y="1454150"/>
          <p14:tracePt t="5418" x="12082463" y="1398588"/>
          <p14:tracePt t="5425" x="12055475" y="1289050"/>
          <p14:tracePt t="5435" x="12041188" y="1235075"/>
          <p14:tracePt t="5441" x="11999913" y="1138238"/>
          <p14:tracePt t="5450" x="11985625" y="1096963"/>
          <p14:tracePt t="5457" x="11944350" y="1028700"/>
          <p14:tracePt t="5465" x="11931650" y="1001713"/>
          <p14:tracePt t="5473" x="11917363" y="987425"/>
          <p14:tracePt t="5481" x="11890375" y="960438"/>
          <p14:tracePt t="5489" x="11876088" y="946150"/>
          <p14:tracePt t="5497" x="11863388" y="946150"/>
          <p14:tracePt t="5505" x="11834813" y="933450"/>
          <p14:tracePt t="5513" x="11807825" y="933450"/>
          <p14:tracePt t="5522" x="11793538" y="933450"/>
          <p14:tracePt t="5529" x="11753850" y="919163"/>
          <p14:tracePt t="5538" x="11725275" y="919163"/>
          <p14:tracePt t="5545" x="11684000" y="919163"/>
          <p14:tracePt t="5554" x="11657013" y="919163"/>
          <p14:tracePt t="5561" x="11588750" y="919163"/>
          <p14:tracePt t="5570" x="11547475" y="919163"/>
          <p14:tracePt t="5577" x="11506200" y="919163"/>
          <p14:tracePt t="5585" x="11464925" y="919163"/>
          <p14:tracePt t="5593" x="11382375" y="919163"/>
          <p14:tracePt t="5604" x="11328400" y="919163"/>
          <p14:tracePt t="5609" x="11287125" y="919163"/>
          <p14:tracePt t="5618" x="11260138" y="919163"/>
          <p14:tracePt t="5625" x="11177588" y="919163"/>
          <p14:tracePt t="5637" x="11149013" y="919163"/>
          <p14:tracePt t="5641" x="11109325" y="919163"/>
          <p14:tracePt t="5650" x="11080750" y="919163"/>
          <p14:tracePt t="5657" x="10998200" y="919163"/>
          <p14:tracePt t="5665" x="10944225" y="904875"/>
          <p14:tracePt t="5676" x="10888663" y="904875"/>
          <p14:tracePt t="5682" x="10847388" y="904875"/>
          <p14:tracePt t="5695" x="10793413" y="904875"/>
          <p14:tracePt t="5699" x="10696575" y="904875"/>
          <p14:tracePt t="5709" x="10642600" y="904875"/>
          <p14:tracePt t="5716" x="10601325" y="904875"/>
          <p14:tracePt t="5725" x="10560050" y="904875"/>
          <p14:tracePt t="5731" x="10518775" y="904875"/>
          <p14:tracePt t="5742" x="10450513" y="933450"/>
          <p14:tracePt t="5747" x="10409238" y="946150"/>
          <p14:tracePt t="5755" x="10382250" y="973138"/>
          <p14:tracePt t="5763" x="10340975" y="987425"/>
          <p14:tracePt t="5773" x="10312400" y="1014413"/>
          <p14:tracePt t="5779" x="10299700" y="1042988"/>
          <p14:tracePt t="5787" x="10272713" y="1069975"/>
          <p14:tracePt t="5795" x="10244138" y="1123950"/>
          <p14:tracePt t="5805" x="10231438" y="1165225"/>
          <p14:tracePt t="5811" x="10217150" y="1193800"/>
          <p14:tracePt t="5820" x="10202863" y="1247775"/>
          <p14:tracePt t="5827" x="10190163" y="1303338"/>
          <p14:tracePt t="5837" x="10175875" y="1357313"/>
          <p14:tracePt t="5843" x="10161588" y="1427163"/>
          <p14:tracePt t="5851" x="10121900" y="1590675"/>
          <p14:tracePt t="5859" x="10107613" y="1673225"/>
          <p14:tracePt t="5869" x="10080625" y="1755775"/>
          <p14:tracePt t="5875" x="10066338" y="1851025"/>
          <p14:tracePt t="5884" x="10052050" y="1933575"/>
          <p14:tracePt t="5891" x="10039350" y="2016125"/>
          <p14:tracePt t="5899" x="10039350" y="2112963"/>
          <p14:tracePt t="5907" x="10039350" y="2317750"/>
          <p14:tracePt t="5915" x="10039350" y="2414588"/>
          <p14:tracePt t="5923" x="10052050" y="2495550"/>
          <p14:tracePt t="5931" x="10066338" y="2592388"/>
          <p14:tracePt t="5939" x="10080625" y="2674938"/>
          <p14:tracePt t="5947" x="10093325" y="2757488"/>
          <p14:tracePt t="5956" x="10134600" y="2921000"/>
          <p14:tracePt t="5967" x="10161588" y="3003550"/>
          <p14:tracePt t="5975" x="10175875" y="3086100"/>
          <p14:tracePt t="5981" x="10190163" y="3168650"/>
          <p14:tracePt t="5989" x="10231438" y="3333750"/>
          <p14:tracePt t="5997" x="10244138" y="3414713"/>
          <p14:tracePt t="6006" x="10272713" y="3497263"/>
          <p14:tracePt t="6013" x="10312400" y="3662363"/>
          <p14:tracePt t="6021" x="10340975" y="3730625"/>
          <p14:tracePt t="6029" x="10394950" y="3867150"/>
          <p14:tracePt t="6039" x="10436225" y="3922713"/>
          <p14:tracePt t="6045" x="10463213" y="3990975"/>
          <p14:tracePt t="6054" x="10533063" y="4073525"/>
          <p14:tracePt t="6061" x="10574338" y="4114800"/>
          <p14:tracePt t="6075" x="10642600" y="4156075"/>
          <p14:tracePt t="6077" x="10669588" y="4170363"/>
          <p14:tracePt t="6085" x="10696575" y="4197350"/>
          <p14:tracePt t="6094" x="10766425" y="4224338"/>
          <p14:tracePt t="6102" x="10806113" y="4238625"/>
          <p14:tracePt t="6109" x="10888663" y="4265613"/>
          <p14:tracePt t="6117" x="10929938" y="4265613"/>
          <p14:tracePt t="6125" x="11026775" y="4265613"/>
          <p14:tracePt t="6134" x="11068050" y="4265613"/>
          <p14:tracePt t="6141" x="11122025" y="4251325"/>
          <p14:tracePt t="6149" x="11245850" y="4210050"/>
          <p14:tracePt t="6157" x="11328400" y="4183063"/>
          <p14:tracePt t="6165" x="11479213" y="4141788"/>
          <p14:tracePt t="6173" x="11561763" y="4114800"/>
          <p14:tracePt t="6181" x="11698288" y="4059238"/>
          <p14:tracePt t="6191" x="11766550" y="4032250"/>
          <p14:tracePt t="6197" x="11834813" y="4019550"/>
          <p14:tracePt t="6205" x="11944350" y="3978275"/>
          <p14:tracePt t="6213" x="11985625" y="3949700"/>
          <p14:tracePt t="6223" x="12055475" y="3922713"/>
          <p14:tracePt t="6229" x="12082463" y="3908425"/>
          <p14:tracePt t="6240" x="12109450" y="3867150"/>
          <p14:tracePt t="6247" x="12123738" y="3854450"/>
          <p14:tracePt t="6255" x="12136438" y="3840163"/>
          <p14:tracePt t="6263" x="12150725" y="3786188"/>
          <p14:tracePt t="6272" x="12150725" y="3744913"/>
          <p14:tracePt t="6279" x="12165013" y="3703638"/>
          <p14:tracePt t="6287" x="12165013" y="3606800"/>
          <p14:tracePt t="6295" x="12165013" y="3552825"/>
          <p14:tracePt t="6305" x="12177713" y="3497263"/>
          <p14:tracePt t="6311" x="12177713" y="3429000"/>
          <p14:tracePt t="6319" x="12177713" y="3402013"/>
          <p14:tracePt t="6327" x="12177713" y="3387725"/>
          <p14:tracePt t="6529" x="12177713" y="3333750"/>
          <p14:tracePt t="6573" x="12165013" y="3346450"/>
          <p14:tracePt t="6625" x="12165013" y="3360738"/>
          <p14:tracePt t="6728" x="12150725" y="3360738"/>
          <p14:tracePt t="6731" x="12150725" y="3346450"/>
          <p14:tracePt t="6788" x="12136438" y="3346450"/>
          <p14:tracePt t="6802" x="12123738" y="3346450"/>
          <p14:tracePt t="6840" x="12109450" y="3346450"/>
          <p14:tracePt t="6876" x="12096750" y="3346450"/>
          <p14:tracePt t="6900" x="12082463" y="3346450"/>
          <p14:tracePt t="6928" x="12068175" y="3333750"/>
          <p14:tracePt t="6932" x="12055475" y="3319463"/>
          <p14:tracePt t="6940" x="12041188" y="3292475"/>
          <p14:tracePt t="6948" x="12014200" y="3263900"/>
          <p14:tracePt t="6972" x="11944350" y="3168650"/>
          <p14:tracePt t="6980" x="11890375" y="3113088"/>
          <p14:tracePt t="6992" x="11876088" y="3100388"/>
          <p14:tracePt t="6996" x="11834813" y="3044825"/>
          <p14:tracePt t="7005" x="11807825" y="3017838"/>
          <p14:tracePt t="7013" x="11793538" y="3003550"/>
          <p14:tracePt t="7019" x="11753850" y="2962275"/>
          <p14:tracePt t="7028" x="11739563" y="2935288"/>
          <p14:tracePt t="7039" x="11712575" y="2921000"/>
          <p14:tracePt t="7044" x="11671300" y="2867025"/>
          <p14:tracePt t="7054" x="11642725" y="2852738"/>
          <p14:tracePt t="7061" x="11630025" y="2838450"/>
          <p14:tracePt t="7070" x="11588750" y="2811463"/>
          <p14:tracePt t="7076" x="11574463" y="2798763"/>
          <p14:tracePt t="7086" x="11561763" y="2784475"/>
          <p14:tracePt t="7098" x="11547475" y="2784475"/>
          <p14:tracePt t="7102" x="11547475" y="2770188"/>
          <p14:tracePt t="7109" x="11533188" y="2757488"/>
          <p14:tracePt t="7130" x="11520488" y="2743200"/>
          <p14:tracePt t="7134" x="11520488" y="2728913"/>
          <p14:tracePt t="7141" x="11506200" y="2716213"/>
          <p14:tracePt t="7149" x="11506200" y="2701925"/>
          <p14:tracePt t="7158" x="11491913" y="2687638"/>
          <p14:tracePt t="7165" x="11479213" y="2660650"/>
          <p14:tracePt t="7173" x="11479213" y="2633663"/>
          <p14:tracePt t="7181" x="11464925" y="2606675"/>
          <p14:tracePt t="7189" x="11464925" y="2578100"/>
          <p14:tracePt t="7197" x="11464925" y="2565400"/>
          <p14:tracePt t="7205" x="11464925" y="2551113"/>
          <p14:tracePt t="7213" x="11464925" y="2536825"/>
          <p14:tracePt t="7223" x="11464925" y="2524125"/>
          <p14:tracePt t="7251" x="11464925" y="2509838"/>
          <p14:tracePt t="10223" x="11464925" y="2495550"/>
          <p14:tracePt t="10231" x="11479213" y="2414588"/>
          <p14:tracePt t="10239" x="11491913" y="2373313"/>
          <p14:tracePt t="10246" x="11506200" y="2317750"/>
          <p14:tracePt t="10255" x="11520488" y="2276475"/>
          <p14:tracePt t="10261" x="11533188" y="2222500"/>
          <p14:tracePt t="10272" x="11533188" y="2181225"/>
          <p14:tracePt t="10277" x="11533188" y="2125663"/>
          <p14:tracePt t="10289" x="11533188" y="2071688"/>
          <p14:tracePt t="10295" x="11506200" y="2016125"/>
          <p14:tracePt t="10303" x="11464925" y="1933575"/>
          <p14:tracePt t="10311" x="11423650" y="1865313"/>
          <p14:tracePt t="10319" x="11382375" y="1809750"/>
          <p14:tracePt t="10327" x="11328400" y="1741488"/>
          <p14:tracePt t="10336" x="11260138" y="1673225"/>
          <p14:tracePt t="10343" x="11204575" y="1619250"/>
          <p14:tracePt t="10352" x="11136313" y="1536700"/>
          <p14:tracePt t="10360" x="11068050" y="1454150"/>
          <p14:tracePt t="10368" x="11039475" y="1398588"/>
          <p14:tracePt t="10375" x="10998200" y="1344613"/>
          <p14:tracePt t="10383" x="10971213" y="1289050"/>
          <p14:tracePt t="10396" x="10929938" y="1220788"/>
          <p14:tracePt t="10399" x="10902950" y="1193800"/>
          <p14:tracePt t="10407" x="10902950" y="1179513"/>
          <p14:tracePt t="10415" x="10888663" y="1165225"/>
          <p14:tracePt t="10506" x="10875963" y="1152525"/>
          <p14:tracePt t="10512" x="10875963" y="1138238"/>
          <p14:tracePt t="10527" x="10875963" y="1123950"/>
          <p14:tracePt t="10756" x="10875963" y="1138238"/>
          <p14:tracePt t="10783" x="10875963" y="1152525"/>
          <p14:tracePt t="10794" x="10875963" y="1165225"/>
          <p14:tracePt t="10810" x="10875963" y="1179513"/>
          <p14:tracePt t="10819" x="10875963" y="1193800"/>
          <p14:tracePt t="10836" x="10888663" y="1206500"/>
          <p14:tracePt t="10843" x="10902950" y="1220788"/>
          <p14:tracePt t="10861" x="10902950" y="1235075"/>
          <p14:tracePt t="10896" x="10902950" y="1247775"/>
          <p14:tracePt t="11019" x="10888663" y="1247775"/>
          <p14:tracePt t="11029" x="10861675" y="1247775"/>
          <p14:tracePt t="11036" x="10834688" y="1262063"/>
          <p14:tracePt t="11045" x="10779125" y="1262063"/>
          <p14:tracePt t="11052" x="10737850" y="1262063"/>
          <p14:tracePt t="11059" x="10683875" y="1262063"/>
          <p14:tracePt t="11069" x="10615613" y="1262063"/>
          <p14:tracePt t="11075" x="10533063" y="1276350"/>
          <p14:tracePt t="11086" x="10463213" y="1276350"/>
          <p14:tracePt t="11092" x="10394950" y="1276350"/>
          <p14:tracePt t="11103" x="10285413" y="1289050"/>
          <p14:tracePt t="11109" x="10231438" y="1289050"/>
          <p14:tracePt t="11119" x="10202863" y="1303338"/>
          <p14:tracePt t="11124" x="10190163" y="1303338"/>
          <p14:tracePt t="11157" x="10202863" y="1316038"/>
          <p14:tracePt t="11165" x="10244138" y="1316038"/>
          <p14:tracePt t="11173" x="10272713" y="1316038"/>
          <p14:tracePt t="11181" x="10312400" y="1316038"/>
          <p14:tracePt t="11189" x="10353675" y="1316038"/>
          <p14:tracePt t="11197" x="10382250" y="1316038"/>
          <p14:tracePt t="11205" x="10423525" y="1316038"/>
          <p14:tracePt t="11213" x="10463213" y="1316038"/>
          <p14:tracePt t="11222" x="10491788" y="1316038"/>
          <p14:tracePt t="11229" x="10545763" y="1303338"/>
          <p14:tracePt t="11238" x="10615613" y="1303338"/>
          <p14:tracePt t="11246" x="10642600" y="1303338"/>
          <p14:tracePt t="11254" x="10710863" y="1303338"/>
          <p14:tracePt t="11262" x="10737850" y="1303338"/>
          <p14:tracePt t="11270" x="10820400" y="1303338"/>
          <p14:tracePt t="11277" x="10888663" y="1303338"/>
          <p14:tracePt t="11286" x="10944225" y="1303338"/>
          <p14:tracePt t="11293" x="11026775" y="1303338"/>
          <p14:tracePt t="11303" x="11109325" y="1303338"/>
          <p14:tracePt t="11309" x="11149013" y="1303338"/>
          <p14:tracePt t="11319" x="11190288" y="1303338"/>
          <p14:tracePt t="11383" x="11190288" y="1316038"/>
          <p14:tracePt t="11389" x="11204575" y="1316038"/>
          <p14:tracePt t="11399" x="11204575" y="1330325"/>
          <p14:tracePt t="11610" x="11190288" y="1330325"/>
          <p14:tracePt t="11624" x="0" y="0"/>
        </p14:tracePtLst>
        <p14:tracePtLst>
          <p14:tracePt t="12243" x="6130925" y="4705350"/>
          <p14:tracePt t="12270" x="6143625" y="4718050"/>
          <p14:tracePt t="12302" x="6157913" y="4718050"/>
          <p14:tracePt t="12326" x="6157913" y="4732338"/>
          <p14:tracePt t="12335" x="6172200" y="4732338"/>
          <p14:tracePt t="12342" x="6184900" y="4732338"/>
          <p14:tracePt t="12351" x="6199188" y="4732338"/>
          <p14:tracePt t="12358" x="6211888" y="4732338"/>
          <p14:tracePt t="12374" x="6294438" y="4745038"/>
          <p14:tracePt t="12382" x="6362700" y="4745038"/>
          <p14:tracePt t="12390" x="6403975" y="4745038"/>
          <p14:tracePt t="12403" x="6500813" y="4745038"/>
          <p14:tracePt t="12406" x="6554788" y="4745038"/>
          <p14:tracePt t="12414" x="6665913" y="4745038"/>
          <p14:tracePt t="12423" x="6705600" y="4732338"/>
          <p14:tracePt t="12432" x="6788150" y="4732338"/>
          <p14:tracePt t="12438" x="6856413" y="4732338"/>
          <p14:tracePt t="12447" x="6884988" y="4732338"/>
          <p14:tracePt t="12576" x="6870700" y="4732338"/>
          <p14:tracePt t="12585" x="6856413" y="4732338"/>
          <p14:tracePt t="12592" x="6843713" y="4732338"/>
          <p14:tracePt t="12604" x="6829425" y="4732338"/>
          <p14:tracePt t="12608" x="6816725" y="4732338"/>
          <p14:tracePt t="12616" x="6788150" y="4732338"/>
          <p14:tracePt t="12624" x="6775450" y="4745038"/>
          <p14:tracePt t="12633" x="6734175" y="4745038"/>
          <p14:tracePt t="12640" x="6719888" y="4745038"/>
          <p14:tracePt t="12647" x="6678613" y="4759325"/>
          <p14:tracePt t="12655" x="6651625" y="4773613"/>
          <p14:tracePt t="12663" x="6637338" y="4773613"/>
          <p14:tracePt t="12671" x="6610350" y="4773613"/>
          <p14:tracePt t="12679" x="6596063" y="4773613"/>
          <p14:tracePt t="12687" x="6583363" y="4773613"/>
          <p14:tracePt t="12695" x="6569075" y="4773613"/>
          <p14:tracePt t="12720" x="6554788" y="4773613"/>
          <p14:tracePt t="12727" x="6542088" y="4773613"/>
          <p14:tracePt t="12735" x="6542088" y="4759325"/>
          <p14:tracePt t="12743" x="6527800" y="4759325"/>
          <p14:tracePt t="12753" x="6513513" y="4745038"/>
          <p14:tracePt t="12759" x="6486525" y="4732338"/>
          <p14:tracePt t="12773" x="6473825" y="4732338"/>
          <p14:tracePt t="12817" x="6459538" y="4732338"/>
          <p14:tracePt t="12825" x="6459538" y="4745038"/>
          <p14:tracePt t="12837" x="6459538" y="4759325"/>
          <p14:tracePt t="12842" x="6459538" y="4773613"/>
          <p14:tracePt t="12849" x="6473825" y="4800600"/>
          <p14:tracePt t="12858" x="6486525" y="4827588"/>
          <p14:tracePt t="12865" x="6513513" y="4841875"/>
          <p14:tracePt t="12873" x="6554788" y="4856163"/>
          <p14:tracePt t="12881" x="6610350" y="4868863"/>
          <p14:tracePt t="12889" x="6678613" y="4868863"/>
          <p14:tracePt t="12897" x="6761163" y="4868863"/>
          <p14:tracePt t="12905" x="6843713" y="4868863"/>
          <p14:tracePt t="12913" x="6911975" y="4868863"/>
          <p14:tracePt t="12921" x="7021513" y="4868863"/>
          <p14:tracePt t="12929" x="7089775" y="4856163"/>
          <p14:tracePt t="12938" x="7131050" y="4856163"/>
          <p14:tracePt t="12945" x="7186613" y="4841875"/>
          <p14:tracePt t="12972" x="7254875" y="4841875"/>
          <p14:tracePt t="13009" x="7269163" y="4841875"/>
          <p14:tracePt t="13090" x="0" y="0"/>
        </p14:tracePtLst>
        <p14:tracePtLst>
          <p14:tracePt t="14345" x="4443413" y="4552950"/>
          <p14:tracePt t="14354" x="4470400" y="4540250"/>
          <p14:tracePt t="14357" x="4525963" y="4540250"/>
          <p14:tracePt t="14366" x="4579938" y="4525963"/>
          <p14:tracePt t="14372" x="4635500" y="4525963"/>
          <p14:tracePt t="14385" x="4691063" y="4513263"/>
          <p14:tracePt t="14389" x="4745038" y="4498975"/>
          <p14:tracePt t="14398" x="4800600" y="4484688"/>
          <p14:tracePt t="14403" x="4841875" y="4484688"/>
          <p14:tracePt t="14415" x="4868863" y="4471988"/>
          <p14:tracePt t="14423" x="4895850" y="4457700"/>
          <p14:tracePt t="14428" x="4910138" y="4457700"/>
          <p14:tracePt t="14438" x="4922838" y="4443413"/>
          <p14:tracePt t="14444" x="4937125" y="4443413"/>
          <p14:tracePt t="14453" x="4951413" y="4443413"/>
          <p14:tracePt t="14466" x="4951413" y="4430713"/>
          <p14:tracePt t="14510" x="4951413" y="4416425"/>
          <p14:tracePt t="14524" x="4937125" y="4416425"/>
          <p14:tracePt t="14529" x="4922838" y="4416425"/>
          <p14:tracePt t="14536" x="4910138" y="4416425"/>
          <p14:tracePt t="14542" x="4881563" y="4416425"/>
          <p14:tracePt t="14560" x="4813300" y="4416425"/>
          <p14:tracePt t="14567" x="4800600" y="4416425"/>
          <p14:tracePt t="14574" x="4772025" y="4416425"/>
          <p14:tracePt t="14588" x="4718050" y="4430713"/>
          <p14:tracePt t="14591" x="4691063" y="4430713"/>
          <p14:tracePt t="14600" x="4621213" y="4443413"/>
          <p14:tracePt t="14606" x="4594225" y="4443413"/>
          <p14:tracePt t="14617" x="4511675" y="4443413"/>
          <p14:tracePt t="14621" x="4470400" y="4443413"/>
          <p14:tracePt t="14632" x="4429125" y="4443413"/>
          <p14:tracePt t="14638" x="4360863" y="4443413"/>
          <p14:tracePt t="14650" x="4319588" y="4443413"/>
          <p14:tracePt t="14655" x="4306888" y="4443413"/>
          <p14:tracePt t="14662" x="4278313" y="4443413"/>
          <p14:tracePt t="14670" x="4265613" y="4443413"/>
          <p14:tracePt t="14853" x="4265613" y="4457700"/>
          <p14:tracePt t="14856" x="4278313" y="4457700"/>
          <p14:tracePt t="14865" x="4292600" y="4457700"/>
          <p14:tracePt t="14873" x="4292600" y="4471988"/>
          <p14:tracePt t="14883" x="4319588" y="4471988"/>
          <p14:tracePt t="14888" x="4360863" y="4471988"/>
          <p14:tracePt t="14897" x="4387850" y="4471988"/>
          <p14:tracePt t="14903" x="4457700" y="4471988"/>
          <p14:tracePt t="14914" x="4511675" y="4471988"/>
          <p14:tracePt t="14919" x="4608513" y="4471988"/>
          <p14:tracePt t="14930" x="4662488" y="4471988"/>
          <p14:tracePt t="14936" x="4730750" y="4471988"/>
          <p14:tracePt t="14945" x="4827588" y="4471988"/>
          <p14:tracePt t="14953" x="4881563" y="4457700"/>
          <p14:tracePt t="14972" x="4910138" y="4457700"/>
          <p14:tracePt t="15106" x="4910138" y="4471988"/>
          <p14:tracePt t="15150" x="4895850" y="4471988"/>
          <p14:tracePt t="15186" x="0" y="0"/>
        </p14:tracePtLst>
        <p14:tracePtLst>
          <p14:tracePt t="28103" x="10423525" y="1344613"/>
          <p14:tracePt t="28110" x="10436225" y="1344613"/>
          <p14:tracePt t="28118" x="10463213" y="1344613"/>
          <p14:tracePt t="28126" x="10477500" y="1357313"/>
          <p14:tracePt t="28134" x="10504488" y="1357313"/>
          <p14:tracePt t="28142" x="10518775" y="1357313"/>
          <p14:tracePt t="28150" x="10545763" y="1371600"/>
          <p14:tracePt t="28161" x="10574338" y="1371600"/>
          <p14:tracePt t="28168" x="10587038" y="1371600"/>
          <p14:tracePt t="28176" x="10615613" y="1371600"/>
          <p14:tracePt t="28189" x="10642600" y="1371600"/>
          <p14:tracePt t="28194" x="10655300" y="1371600"/>
          <p14:tracePt t="28200" x="10683875" y="1371600"/>
          <p14:tracePt t="28208" x="10696575" y="1371600"/>
          <p14:tracePt t="28217" x="10725150" y="1371600"/>
          <p14:tracePt t="28225" x="10752138" y="1371600"/>
          <p14:tracePt t="28232" x="10779125" y="1371600"/>
          <p14:tracePt t="28242" x="10806113" y="1385888"/>
          <p14:tracePt t="28249" x="10834688" y="1385888"/>
          <p14:tracePt t="28255" x="10875963" y="1385888"/>
          <p14:tracePt t="28264" x="10902950" y="1385888"/>
          <p14:tracePt t="28273" x="10944225" y="1398588"/>
          <p14:tracePt t="28281" x="10971213" y="1398588"/>
          <p14:tracePt t="28288" x="10998200" y="1398588"/>
          <p14:tracePt t="28296" x="11026775" y="1412875"/>
          <p14:tracePt t="28346" x="11039475" y="1412875"/>
          <p14:tracePt t="28360" x="11053763" y="1412875"/>
          <p14:tracePt t="28368" x="11068050" y="1398588"/>
          <p14:tracePt t="28376" x="11080750" y="1398588"/>
          <p14:tracePt t="28386" x="11095038" y="1398588"/>
          <p14:tracePt t="28392" x="11109325" y="1398588"/>
          <p14:tracePt t="28400" x="11122025" y="1385888"/>
          <p14:tracePt t="28408" x="11136313" y="1385888"/>
          <p14:tracePt t="28419" x="11149013" y="1385888"/>
          <p14:tracePt t="28543" x="11136313" y="1398588"/>
          <p14:tracePt t="28548" x="11122025" y="1398588"/>
          <p14:tracePt t="28554" x="11109325" y="1398588"/>
          <p14:tracePt t="28562" x="11095038" y="1412875"/>
          <p14:tracePt t="28575" x="11068050" y="1412875"/>
          <p14:tracePt t="28577" x="11039475" y="1412875"/>
          <p14:tracePt t="28585" x="11012488" y="1412875"/>
          <p14:tracePt t="28593" x="10971213" y="1412875"/>
          <p14:tracePt t="28606" x="10917238" y="1398588"/>
          <p14:tracePt t="28609" x="10861675" y="1398588"/>
          <p14:tracePt t="28617" x="10793413" y="1385888"/>
          <p14:tracePt t="28625" x="10725150" y="1371600"/>
          <p14:tracePt t="28633" x="10669588" y="1371600"/>
          <p14:tracePt t="28641" x="10615613" y="1371600"/>
          <p14:tracePt t="28649" x="10574338" y="1371600"/>
          <p14:tracePt t="28657" x="10533063" y="1371600"/>
          <p14:tracePt t="28665" x="10518775" y="1371600"/>
          <p14:tracePt t="28673" x="10504488" y="1371600"/>
          <p14:tracePt t="28689" x="10491788" y="1371600"/>
          <p14:tracePt t="28697" x="10491788" y="1385888"/>
          <p14:tracePt t="28774" x="10491788" y="1398588"/>
          <p14:tracePt t="28788" x="10504488" y="1398588"/>
          <p14:tracePt t="28795" x="10518775" y="1398588"/>
          <p14:tracePt t="28806" x="10533063" y="1412875"/>
          <p14:tracePt t="28811" x="10545763" y="1412875"/>
          <p14:tracePt t="28820" x="10574338" y="1412875"/>
          <p14:tracePt t="28827" x="10615613" y="1412875"/>
          <p14:tracePt t="28838" x="10628313" y="1412875"/>
          <p14:tracePt t="28843" x="10669588" y="1412875"/>
          <p14:tracePt t="28853" x="10683875" y="1412875"/>
          <p14:tracePt t="28859" x="10725150" y="1412875"/>
          <p14:tracePt t="28868" x="10752138" y="1412875"/>
          <p14:tracePt t="28875" x="10779125" y="1412875"/>
          <p14:tracePt t="28883" x="10820400" y="1412875"/>
          <p14:tracePt t="28891" x="10834688" y="1398588"/>
          <p14:tracePt t="28899" x="10861675" y="1398588"/>
          <p14:tracePt t="28907" x="10888663" y="1398588"/>
          <p14:tracePt t="29062" x="10902950" y="1398588"/>
          <p14:tracePt t="29238" x="0" y="0"/>
        </p14:tracePtLst>
        <p14:tracePtLst>
          <p14:tracePt t="35980" x="6335713" y="4814888"/>
          <p14:tracePt t="36022" x="6350000" y="4814888"/>
          <p14:tracePt t="36037" x="6362700" y="4827588"/>
          <p14:tracePt t="36046" x="6391275" y="4856163"/>
          <p14:tracePt t="36054" x="6432550" y="4868863"/>
          <p14:tracePt t="36062" x="6459538" y="4883150"/>
          <p14:tracePt t="36075" x="6500813" y="4883150"/>
          <p14:tracePt t="36080" x="6542088" y="4895850"/>
          <p14:tracePt t="36086" x="6610350" y="4895850"/>
          <p14:tracePt t="36094" x="6637338" y="4895850"/>
          <p14:tracePt t="36102" x="6719888" y="4895850"/>
          <p14:tracePt t="36110" x="6761163" y="4895850"/>
          <p14:tracePt t="36118" x="6829425" y="4895850"/>
          <p14:tracePt t="36126" x="6856413" y="4895850"/>
          <p14:tracePt t="36134" x="6897688" y="4895850"/>
          <p14:tracePt t="36159" x="6911975" y="4895850"/>
          <p14:tracePt t="36256" x="6926263" y="4895850"/>
          <p14:tracePt t="36280" x="6926263" y="4910138"/>
          <p14:tracePt t="36328" x="6938963" y="4910138"/>
          <p14:tracePt t="36349" x="6953250" y="4910138"/>
          <p14:tracePt t="36360" x="6967538" y="4910138"/>
          <p14:tracePt t="36371" x="6980238" y="4924425"/>
          <p14:tracePt t="36376" x="6994525" y="4924425"/>
          <p14:tracePt t="36383" x="7007225" y="4937125"/>
          <p14:tracePt t="36392" x="7035800" y="4937125"/>
          <p14:tracePt t="36400" x="7048500" y="4937125"/>
          <p14:tracePt t="36407" x="7062788" y="4937125"/>
          <p14:tracePt t="36415" x="7077075" y="4937125"/>
          <p14:tracePt t="36423" x="7089775" y="4937125"/>
          <p14:tracePt t="36431" x="7104063" y="4937125"/>
          <p14:tracePt t="36439" x="7104063" y="4924425"/>
          <p14:tracePt t="36447" x="7118350" y="4924425"/>
          <p14:tracePt t="36479" x="7131050" y="4910138"/>
          <p14:tracePt t="36495" x="7145338" y="4910138"/>
          <p14:tracePt t="36553" x="7159625" y="4910138"/>
          <p14:tracePt t="36755" x="0" y="0"/>
        </p14:tracePtLst>
        <p14:tracePtLst>
          <p14:tracePt t="44815" x="5224463" y="4348163"/>
          <p14:tracePt t="44819" x="5224463" y="4333875"/>
          <p14:tracePt t="44856" x="5224463" y="4321175"/>
          <p14:tracePt t="44880" x="5224463" y="4306888"/>
          <p14:tracePt t="44896" x="5224463" y="4292600"/>
          <p14:tracePt t="44912" x="5224463" y="4279900"/>
          <p14:tracePt t="44921" x="5211763" y="4265613"/>
          <p14:tracePt t="44936" x="5211763" y="4251325"/>
          <p14:tracePt t="44944" x="5197475" y="4251325"/>
          <p14:tracePt t="44960" x="5184775" y="4238625"/>
          <p14:tracePt t="44976" x="5170488" y="4238625"/>
          <p14:tracePt t="44984" x="5156200" y="4238625"/>
          <p14:tracePt t="44992" x="5143500" y="4224338"/>
          <p14:tracePt t="45000" x="5129213" y="4224338"/>
          <p14:tracePt t="45012" x="5114925" y="4224338"/>
          <p14:tracePt t="45016" x="5087938" y="4210050"/>
          <p14:tracePt t="45024" x="5073650" y="4210050"/>
          <p14:tracePt t="45032" x="5046663" y="4197350"/>
          <p14:tracePt t="45043" x="5005388" y="4197350"/>
          <p14:tracePt t="45048" x="4978400" y="4183063"/>
          <p14:tracePt t="45056" x="4937125" y="4183063"/>
          <p14:tracePt t="45064" x="4895850" y="4170363"/>
          <p14:tracePt t="45075" x="4854575" y="4170363"/>
          <p14:tracePt t="45080" x="4800600" y="4156075"/>
          <p14:tracePt t="45090" x="4759325" y="4156075"/>
          <p14:tracePt t="45096" x="4718050" y="4141788"/>
          <p14:tracePt t="45107" x="4662488" y="4129088"/>
          <p14:tracePt t="45114" x="4621213" y="4129088"/>
          <p14:tracePt t="45122" x="4594225" y="4129088"/>
          <p14:tracePt t="45128" x="4552950" y="4114800"/>
          <p14:tracePt t="45138" x="4538663" y="4114800"/>
          <p14:tracePt t="45146" x="4511675" y="4114800"/>
          <p14:tracePt t="45154" x="4498975" y="4114800"/>
          <p14:tracePt t="45163" x="4484688" y="4114800"/>
          <p14:tracePt t="45170" x="4470400" y="4114800"/>
          <p14:tracePt t="45178" x="4457700" y="4114800"/>
          <p14:tracePt t="45186" x="4443413" y="4114800"/>
          <p14:tracePt t="45194" x="4416425" y="4129088"/>
          <p14:tracePt t="45202" x="4402138" y="4129088"/>
          <p14:tracePt t="45211" x="4387850" y="4129088"/>
          <p14:tracePt t="45218" x="4333875" y="4141788"/>
          <p14:tracePt t="45226" x="4306888" y="4156075"/>
          <p14:tracePt t="45234" x="4265613" y="4170363"/>
          <p14:tracePt t="45247" x="4197350" y="4183063"/>
          <p14:tracePt t="45250" x="4168775" y="4183063"/>
          <p14:tracePt t="45258" x="4141788" y="4183063"/>
          <p14:tracePt t="45266" x="4127500" y="4197350"/>
          <p14:tracePt t="45277" x="4086225" y="4210050"/>
          <p14:tracePt t="45282" x="4059238" y="4224338"/>
          <p14:tracePt t="45292" x="4044950" y="4224338"/>
          <p14:tracePt t="45298" x="4032250" y="4238625"/>
          <p14:tracePt t="45308" x="4017963" y="4251325"/>
          <p14:tracePt t="45314" x="3976688" y="4279900"/>
          <p14:tracePt t="45322" x="3963988" y="4292600"/>
          <p14:tracePt t="45330" x="3949700" y="4292600"/>
          <p14:tracePt t="45340" x="3935413" y="4306888"/>
          <p14:tracePt t="45349" x="3922713" y="4321175"/>
          <p14:tracePt t="45354" x="3922713" y="4333875"/>
          <p14:tracePt t="45362" x="3894138" y="4375150"/>
          <p14:tracePt t="45371" x="3881438" y="4389438"/>
          <p14:tracePt t="45377" x="3867150" y="4402138"/>
          <p14:tracePt t="45385" x="3854450" y="4416425"/>
          <p14:tracePt t="45393" x="3840163" y="4443413"/>
          <p14:tracePt t="45403" x="3840163" y="4457700"/>
          <p14:tracePt t="45409" x="3825875" y="4471988"/>
          <p14:tracePt t="45419" x="3813175" y="4484688"/>
          <p14:tracePt t="45429" x="3813175" y="4498975"/>
          <p14:tracePt t="45435" x="3813175" y="4513263"/>
          <p14:tracePt t="45447" x="3813175" y="4525963"/>
          <p14:tracePt t="45451" x="3798888" y="4540250"/>
          <p14:tracePt t="45459" x="3798888" y="4552950"/>
          <p14:tracePt t="45467" x="3798888" y="4581525"/>
          <p14:tracePt t="45476" x="3798888" y="4608513"/>
          <p14:tracePt t="45483" x="3798888" y="4635500"/>
          <p14:tracePt t="45491" x="3784600" y="4676775"/>
          <p14:tracePt t="45499" x="3784600" y="4705350"/>
          <p14:tracePt t="45509" x="3784600" y="4732338"/>
          <p14:tracePt t="45515" x="3784600" y="4759325"/>
          <p14:tracePt t="45523" x="3784600" y="4786313"/>
          <p14:tracePt t="45531" x="3784600" y="4800600"/>
          <p14:tracePt t="45541" x="3784600" y="4827588"/>
          <p14:tracePt t="45547" x="3784600" y="4841875"/>
          <p14:tracePt t="45555" x="3798888" y="4868863"/>
          <p14:tracePt t="45563" x="3798888" y="4910138"/>
          <p14:tracePt t="45572" x="3798888" y="4937125"/>
          <p14:tracePt t="45579" x="3813175" y="4965700"/>
          <p14:tracePt t="45588" x="3813175" y="5006975"/>
          <p14:tracePt t="45595" x="3825875" y="5048250"/>
          <p14:tracePt t="45603" x="3840163" y="5087938"/>
          <p14:tracePt t="45611" x="3867150" y="5129213"/>
          <p14:tracePt t="45619" x="3894138" y="5170488"/>
          <p14:tracePt t="45627" x="3908425" y="5199063"/>
          <p14:tracePt t="45635" x="3935413" y="5238750"/>
          <p14:tracePt t="45643" x="3963988" y="5267325"/>
          <p14:tracePt t="45651" x="3990975" y="5280025"/>
          <p14:tracePt t="45659" x="4017963" y="5308600"/>
          <p14:tracePt t="45667" x="4044950" y="5321300"/>
          <p14:tracePt t="45675" x="4073525" y="5335588"/>
          <p14:tracePt t="45683" x="4100513" y="5349875"/>
          <p14:tracePt t="45696" x="4127500" y="5362575"/>
          <p14:tracePt t="45699" x="4168775" y="5376863"/>
          <p14:tracePt t="45709" x="4197350" y="5391150"/>
          <p14:tracePt t="45717" x="4237038" y="5403850"/>
          <p14:tracePt t="45725" x="4306888" y="5418138"/>
          <p14:tracePt t="45733" x="4333875" y="5418138"/>
          <p14:tracePt t="45743" x="4360863" y="5418138"/>
          <p14:tracePt t="45749" x="4387850" y="5418138"/>
          <p14:tracePt t="45758" x="4429125" y="5418138"/>
          <p14:tracePt t="45765" x="4498975" y="5418138"/>
          <p14:tracePt t="45775" x="4552950" y="5418138"/>
          <p14:tracePt t="45781" x="4594225" y="5418138"/>
          <p14:tracePt t="45790" x="4649788" y="5403850"/>
          <p14:tracePt t="45797" x="4718050" y="5391150"/>
          <p14:tracePt t="45806" x="4841875" y="5362575"/>
          <p14:tracePt t="45813" x="4910138" y="5349875"/>
          <p14:tracePt t="45822" x="4978400" y="5335588"/>
          <p14:tracePt t="45829" x="5032375" y="5321300"/>
          <p14:tracePt t="45838" x="5102225" y="5294313"/>
          <p14:tracePt t="45845" x="5156200" y="5280025"/>
          <p14:tracePt t="45853" x="5224463" y="5253038"/>
          <p14:tracePt t="45861" x="5253038" y="5238750"/>
          <p14:tracePt t="45869" x="5294313" y="5211763"/>
          <p14:tracePt t="45877" x="5307013" y="5199063"/>
          <p14:tracePt t="45885" x="5307013" y="5184775"/>
          <p14:tracePt t="45893" x="5335588" y="5157788"/>
          <p14:tracePt t="45901" x="5348288" y="5143500"/>
          <p14:tracePt t="45909" x="5362575" y="5102225"/>
          <p14:tracePt t="45917" x="5375275" y="5087938"/>
          <p14:tracePt t="45925" x="5389563" y="5075238"/>
          <p14:tracePt t="45933" x="5403850" y="5033963"/>
          <p14:tracePt t="45942" x="5416550" y="5019675"/>
          <p14:tracePt t="45949" x="5430838" y="4992688"/>
          <p14:tracePt t="45958" x="5430838" y="4978400"/>
          <p14:tracePt t="45974" x="5457825" y="4924425"/>
          <p14:tracePt t="45983" x="5457825" y="4895850"/>
          <p14:tracePt t="45991" x="5457825" y="4883150"/>
          <p14:tracePt t="45999" x="5472113" y="4827588"/>
          <p14:tracePt t="46008" x="5486400" y="4814888"/>
          <p14:tracePt t="46015" x="5486400" y="4786313"/>
          <p14:tracePt t="46024" x="5486400" y="4759325"/>
          <p14:tracePt t="46031" x="5486400" y="4705350"/>
          <p14:tracePt t="46039" x="5486400" y="4691063"/>
          <p14:tracePt t="46047" x="5486400" y="4664075"/>
          <p14:tracePt t="46055" x="5486400" y="4635500"/>
          <p14:tracePt t="46063" x="5486400" y="4608513"/>
          <p14:tracePt t="46071" x="5486400" y="4552950"/>
          <p14:tracePt t="46079" x="5486400" y="4498975"/>
          <p14:tracePt t="46088" x="5486400" y="4457700"/>
          <p14:tracePt t="46095" x="5486400" y="4443413"/>
          <p14:tracePt t="46103" x="5486400" y="4416425"/>
          <p14:tracePt t="46111" x="5486400" y="4375150"/>
          <p14:tracePt t="46119" x="5472113" y="4362450"/>
          <p14:tracePt t="46127" x="5472113" y="4348163"/>
          <p14:tracePt t="46135" x="5457825" y="4321175"/>
          <p14:tracePt t="46144" x="5457825" y="4292600"/>
          <p14:tracePt t="46151" x="5445125" y="4265613"/>
          <p14:tracePt t="46161" x="5430838" y="4238625"/>
          <p14:tracePt t="46167" x="5403850" y="4210050"/>
          <p14:tracePt t="46177" x="5389563" y="4197350"/>
          <p14:tracePt t="46183" x="5375275" y="4183063"/>
          <p14:tracePt t="46194" x="5362575" y="4183063"/>
          <p14:tracePt t="46199" x="5348288" y="4170363"/>
          <p14:tracePt t="46207" x="5335588" y="4170363"/>
          <p14:tracePt t="46227" x="5321300" y="4170363"/>
          <p14:tracePt t="46231" x="5307013" y="4156075"/>
          <p14:tracePt t="46240" x="5294313" y="4156075"/>
          <p14:tracePt t="46247" x="5280025" y="4156075"/>
          <p14:tracePt t="46260" x="5253038" y="4141788"/>
          <p14:tracePt t="46263" x="5238750" y="4141788"/>
          <p14:tracePt t="46273" x="5211763" y="4141788"/>
          <p14:tracePt t="46279" x="5170488" y="4141788"/>
          <p14:tracePt t="46293" x="5143500" y="4141788"/>
          <p14:tracePt t="46297" x="5114925" y="4141788"/>
          <p14:tracePt t="46305" x="5060950" y="4141788"/>
          <p14:tracePt t="46314" x="5032375" y="4141788"/>
          <p14:tracePt t="46322" x="5019675" y="4141788"/>
          <p14:tracePt t="46329" x="4992688" y="4141788"/>
          <p14:tracePt t="46337" x="4951413" y="4141788"/>
          <p14:tracePt t="46345" x="4937125" y="4141788"/>
          <p14:tracePt t="46353" x="4922838" y="4141788"/>
          <p14:tracePt t="46361" x="4910138" y="4141788"/>
          <p14:tracePt t="46369" x="4895850" y="4156075"/>
          <p14:tracePt t="46377" x="4881563" y="4156075"/>
          <p14:tracePt t="46385" x="4868863" y="4156075"/>
          <p14:tracePt t="46394" x="4854575" y="4170363"/>
          <p14:tracePt t="46401" x="4827588" y="4170363"/>
          <p14:tracePt t="46410" x="4800600" y="4183063"/>
          <p14:tracePt t="46417" x="4772025" y="4183063"/>
          <p14:tracePt t="46429" x="4745038" y="4197350"/>
          <p14:tracePt t="46433" x="4730750" y="4197350"/>
          <p14:tracePt t="46441" x="4718050" y="4210050"/>
          <p14:tracePt t="46449" x="4691063" y="4210050"/>
          <p14:tracePt t="46460" x="4676775" y="4224338"/>
          <p14:tracePt t="46465" x="4649788" y="4224338"/>
          <p14:tracePt t="46475" x="4635500" y="4238625"/>
          <p14:tracePt t="46481" x="4621213" y="4238625"/>
          <p14:tracePt t="46494" x="4608513" y="4251325"/>
          <p14:tracePt t="46497" x="4594225" y="4265613"/>
          <p14:tracePt t="46507" x="4579938" y="4265613"/>
          <p14:tracePt t="46513" x="4567238" y="4265613"/>
          <p14:tracePt t="46525" x="4552950" y="4279900"/>
          <p14:tracePt t="46529" x="4538663" y="4292600"/>
          <p14:tracePt t="46539" x="4525963" y="4292600"/>
          <p14:tracePt t="46547" x="4511675" y="4292600"/>
          <p14:tracePt t="46554" x="4498975" y="4306888"/>
          <p14:tracePt t="46561" x="4484688" y="4321175"/>
          <p14:tracePt t="46572" x="4470400" y="4321175"/>
          <p14:tracePt t="46580" x="4457700" y="4333875"/>
          <p14:tracePt t="46588" x="4443413" y="4348163"/>
          <p14:tracePt t="46595" x="4416425" y="4362450"/>
          <p14:tracePt t="46603" x="4402138" y="4375150"/>
          <p14:tracePt t="46611" x="4387850" y="4389438"/>
          <p14:tracePt t="46619" x="4375150" y="4402138"/>
          <p14:tracePt t="46627" x="4360863" y="4430713"/>
          <p14:tracePt t="46635" x="4333875" y="4457700"/>
          <p14:tracePt t="46643" x="4319588" y="4484688"/>
          <p14:tracePt t="46651" x="4292600" y="4513263"/>
          <p14:tracePt t="46659" x="4265613" y="4552950"/>
          <p14:tracePt t="46667" x="4251325" y="4594225"/>
          <p14:tracePt t="46675" x="4224338" y="4635500"/>
          <p14:tracePt t="46683" x="4197350" y="4676775"/>
          <p14:tracePt t="46691" x="4183063" y="4718050"/>
          <p14:tracePt t="46699" x="4168775" y="4773613"/>
          <p14:tracePt t="46709" x="4168775" y="4827588"/>
          <p14:tracePt t="46715" x="4168775" y="4856163"/>
          <p14:tracePt t="46724" x="4168775" y="4910138"/>
          <p14:tracePt t="46731" x="4168775" y="4924425"/>
          <p14:tracePt t="46741" x="4197350" y="4965700"/>
          <p14:tracePt t="46747" x="4197350" y="4978400"/>
          <p14:tracePt t="46756" x="4237038" y="5019675"/>
          <p14:tracePt t="46763" x="4278313" y="5060950"/>
          <p14:tracePt t="46773" x="4319588" y="5102225"/>
          <p14:tracePt t="46779" x="4375150" y="5143500"/>
          <p14:tracePt t="46789" x="4416425" y="5184775"/>
          <p14:tracePt t="46795" x="4470400" y="5211763"/>
          <p14:tracePt t="46805" x="4511675" y="5238750"/>
          <p14:tracePt t="46811" x="4579938" y="5280025"/>
          <p14:tracePt t="46821" x="4621213" y="5294313"/>
          <p14:tracePt t="46827" x="4662488" y="5308600"/>
          <p14:tracePt t="46838" x="4718050" y="5335588"/>
          <p14:tracePt t="46845" x="4759325" y="5335588"/>
          <p14:tracePt t="46853" x="4800600" y="5349875"/>
          <p14:tracePt t="46861" x="4827588" y="5349875"/>
          <p14:tracePt t="46869" x="4868863" y="5349875"/>
          <p14:tracePt t="46877" x="4922838" y="5349875"/>
          <p14:tracePt t="46885" x="4978400" y="5349875"/>
          <p14:tracePt t="46893" x="5046663" y="5349875"/>
          <p14:tracePt t="46901" x="5073650" y="5349875"/>
          <p14:tracePt t="46909" x="5156200" y="5335588"/>
          <p14:tracePt t="46917" x="5224463" y="5321300"/>
          <p14:tracePt t="46925" x="5307013" y="5308600"/>
          <p14:tracePt t="46933" x="5375275" y="5294313"/>
          <p14:tracePt t="46941" x="5416550" y="5294313"/>
          <p14:tracePt t="46956" x="5472113" y="5280025"/>
          <p14:tracePt t="46958" x="5513388" y="5267325"/>
          <p14:tracePt t="46965" x="5526088" y="5253038"/>
          <p14:tracePt t="46973" x="5554663" y="5238750"/>
          <p14:tracePt t="46993" x="5567363" y="5238750"/>
          <p14:tracePt t="46997" x="5567363" y="5226050"/>
          <p14:tracePt t="47013" x="5581650" y="5211763"/>
          <p14:tracePt t="47029" x="5581650" y="5199063"/>
          <p14:tracePt t="47039" x="5595938" y="5199063"/>
          <p14:tracePt t="47045" x="5595938" y="5184775"/>
          <p14:tracePt t="47061" x="5595938" y="5170488"/>
          <p14:tracePt t="47077" x="5595938" y="5157788"/>
          <p14:tracePt t="47101" x="5608638" y="5157788"/>
          <p14:tracePt t="47280" x="0" y="0"/>
        </p14:tracePtLst>
        <p14:tracePtLst>
          <p14:tracePt t="59750" x="11684000" y="1344613"/>
          <p14:tracePt t="59763" x="11684000" y="1330325"/>
          <p14:tracePt t="59779" x="11684000" y="1316038"/>
          <p14:tracePt t="59788" x="11671300" y="1289050"/>
          <p14:tracePt t="59796" x="11671300" y="1276350"/>
          <p14:tracePt t="59805" x="11657013" y="1247775"/>
          <p14:tracePt t="59811" x="11642725" y="1235075"/>
          <p14:tracePt t="59819" x="11615738" y="1179513"/>
          <p14:tracePt t="59827" x="11603038" y="1152525"/>
          <p14:tracePt t="59835" x="11588750" y="1111250"/>
          <p14:tracePt t="59843" x="11574463" y="1084263"/>
          <p14:tracePt t="59851" x="11547475" y="1055688"/>
          <p14:tracePt t="59859" x="11491913" y="987425"/>
          <p14:tracePt t="59867" x="11450638" y="960438"/>
          <p14:tracePt t="59875" x="11423650" y="933450"/>
          <p14:tracePt t="59884" x="11382375" y="904875"/>
          <p14:tracePt t="59893" x="11355388" y="877888"/>
          <p14:tracePt t="59899" x="11287125" y="850900"/>
          <p14:tracePt t="59908" x="11245850" y="836613"/>
          <p14:tracePt t="59918" x="11204575" y="822325"/>
          <p14:tracePt t="59928" x="11163300" y="809625"/>
          <p14:tracePt t="59931" x="11122025" y="809625"/>
          <p14:tracePt t="59940" x="11026775" y="809625"/>
          <p14:tracePt t="59947" x="10985500" y="809625"/>
          <p14:tracePt t="59959" x="10929938" y="795338"/>
          <p14:tracePt t="59963" x="10861675" y="795338"/>
          <p14:tracePt t="59971" x="10806113" y="795338"/>
          <p14:tracePt t="59979" x="10683875" y="795338"/>
          <p14:tracePt t="59990" x="10628313" y="795338"/>
          <p14:tracePt t="59995" x="10574338" y="795338"/>
          <p14:tracePt t="60003" x="10518775" y="795338"/>
          <p14:tracePt t="60013" x="10463213" y="795338"/>
          <p14:tracePt t="60022" x="10367963" y="822325"/>
          <p14:tracePt t="60029" x="10326688" y="836613"/>
          <p14:tracePt t="60037" x="10299700" y="850900"/>
          <p14:tracePt t="60045" x="10272713" y="863600"/>
          <p14:tracePt t="60054" x="10244138" y="863600"/>
          <p14:tracePt t="60061" x="10217150" y="877888"/>
          <p14:tracePt t="60069" x="10202863" y="892175"/>
          <p14:tracePt t="60077" x="10161588" y="933450"/>
          <p14:tracePt t="60085" x="10148888" y="946150"/>
          <p14:tracePt t="60093" x="10134600" y="973138"/>
          <p14:tracePt t="60101" x="10107613" y="1001713"/>
          <p14:tracePt t="60109" x="10093325" y="1028700"/>
          <p14:tracePt t="60117" x="10080625" y="1069975"/>
          <p14:tracePt t="60126" x="10066338" y="1096963"/>
          <p14:tracePt t="60133" x="10052050" y="1123950"/>
          <p14:tracePt t="60142" x="10039350" y="1165225"/>
          <p14:tracePt t="60149" x="10039350" y="1193800"/>
          <p14:tracePt t="60160" x="10025063" y="1289050"/>
          <p14:tracePt t="60165" x="10025063" y="1344613"/>
          <p14:tracePt t="60173" x="10025063" y="1398588"/>
          <p14:tracePt t="60182" x="10025063" y="1466850"/>
          <p14:tracePt t="60192" x="10025063" y="1536700"/>
          <p14:tracePt t="60197" x="10039350" y="1619250"/>
          <p14:tracePt t="60208" x="10066338" y="1687513"/>
          <p14:tracePt t="60213" x="10107613" y="1782763"/>
          <p14:tracePt t="60223" x="10161588" y="1838325"/>
          <p14:tracePt t="60229" x="10202863" y="1892300"/>
          <p14:tracePt t="60237" x="10258425" y="1933575"/>
          <p14:tracePt t="60245" x="10326688" y="1974850"/>
          <p14:tracePt t="60254" x="10394950" y="2001838"/>
          <p14:tracePt t="60261" x="10423525" y="2016125"/>
          <p14:tracePt t="60272" x="10504488" y="2043113"/>
          <p14:tracePt t="60277" x="10587038" y="2057400"/>
          <p14:tracePt t="60287" x="10628313" y="2057400"/>
          <p14:tracePt t="60295" x="10725150" y="2057400"/>
          <p14:tracePt t="60301" x="10834688" y="2057400"/>
          <p14:tracePt t="60311" x="10888663" y="2057400"/>
          <p14:tracePt t="60319" x="10998200" y="2030413"/>
          <p14:tracePt t="60328" x="11039475" y="2016125"/>
          <p14:tracePt t="60335" x="11149013" y="1962150"/>
          <p14:tracePt t="60343" x="11231563" y="1920875"/>
          <p14:tracePt t="60351" x="11341100" y="1851025"/>
          <p14:tracePt t="60361" x="11410950" y="1809750"/>
          <p14:tracePt t="60367" x="11464925" y="1770063"/>
          <p14:tracePt t="60375" x="11520488" y="1728788"/>
          <p14:tracePt t="60383" x="11561763" y="1687513"/>
          <p14:tracePt t="60394" x="11603038" y="1646238"/>
          <p14:tracePt t="60399" x="11615738" y="1590675"/>
          <p14:tracePt t="60408" x="11615738" y="1536700"/>
          <p14:tracePt t="60415" x="11615738" y="1481138"/>
          <p14:tracePt t="60424" x="11615738" y="1439863"/>
          <p14:tracePt t="60431" x="11603038" y="1398588"/>
          <p14:tracePt t="60440" x="11588750" y="1357313"/>
          <p14:tracePt t="60447" x="11574463" y="1344613"/>
          <p14:tracePt t="60458" x="11547475" y="1303338"/>
          <p14:tracePt t="60463" x="11520488" y="1289050"/>
          <p14:tracePt t="60471" x="11506200" y="1276350"/>
          <p14:tracePt t="60488" x="11491913" y="1276350"/>
          <p14:tracePt t="60511" x="11479213" y="1276350"/>
          <p14:tracePt t="60521" x="0" y="0"/>
        </p14:tracePtLst>
        <p14:tracePtLst>
          <p14:tracePt t="61069" x="7624763" y="3922713"/>
          <p14:tracePt t="61071" x="7612063" y="3922713"/>
          <p14:tracePt t="61079" x="7597775" y="3922713"/>
          <p14:tracePt t="61087" x="7583488" y="3908425"/>
          <p14:tracePt t="61095" x="7570788" y="3908425"/>
          <p14:tracePt t="61103" x="7542213" y="3895725"/>
          <p14:tracePt t="61113" x="7529513" y="3895725"/>
          <p14:tracePt t="61121" x="7488238" y="3881438"/>
          <p14:tracePt t="61127" x="7432675" y="3881438"/>
          <p14:tracePt t="61137" x="7405688" y="3867150"/>
          <p14:tracePt t="61145" x="7310438" y="3867150"/>
          <p14:tracePt t="61154" x="7227888" y="3867150"/>
          <p14:tracePt t="61161" x="7131050" y="3867150"/>
          <p14:tracePt t="61169" x="7021513" y="3867150"/>
          <p14:tracePt t="61177" x="6926263" y="3895725"/>
          <p14:tracePt t="61185" x="6816725" y="3908425"/>
          <p14:tracePt t="61193" x="6705600" y="3949700"/>
          <p14:tracePt t="61201" x="6624638" y="3990975"/>
          <p14:tracePt t="61209" x="6554788" y="4032250"/>
          <p14:tracePt t="61217" x="6527800" y="4046538"/>
          <p14:tracePt t="61225" x="6473825" y="4087813"/>
          <p14:tracePt t="61233" x="6418263" y="4129088"/>
          <p14:tracePt t="61241" x="6376988" y="4156075"/>
          <p14:tracePt t="61249" x="6350000" y="4183063"/>
          <p14:tracePt t="61257" x="6308725" y="4224338"/>
          <p14:tracePt t="61265" x="6281738" y="4265613"/>
          <p14:tracePt t="61274" x="6253163" y="4292600"/>
          <p14:tracePt t="61281" x="6226175" y="4321175"/>
          <p14:tracePt t="61293" x="6199188" y="4348163"/>
          <p14:tracePt t="61297" x="6184900" y="4362450"/>
          <p14:tracePt t="61306" x="6172200" y="4389438"/>
          <p14:tracePt t="61313" x="6157913" y="4402138"/>
          <p14:tracePt t="61321" x="6130925" y="4430713"/>
          <p14:tracePt t="61329" x="6116638" y="4443413"/>
          <p14:tracePt t="61337" x="6089650" y="4471988"/>
          <p14:tracePt t="61345" x="6075363" y="4484688"/>
          <p14:tracePt t="61353" x="6034088" y="4525963"/>
          <p14:tracePt t="61361" x="6019800" y="4552950"/>
          <p14:tracePt t="61369" x="5980113" y="4608513"/>
          <p14:tracePt t="61377" x="5951538" y="4635500"/>
          <p14:tracePt t="61385" x="5897563" y="4705350"/>
          <p14:tracePt t="61393" x="5883275" y="4732338"/>
          <p14:tracePt t="61403" x="5856288" y="4759325"/>
          <p14:tracePt t="61409" x="5829300" y="4814888"/>
          <p14:tracePt t="61419" x="5815013" y="4841875"/>
          <p14:tracePt t="61427" x="5800725" y="4868863"/>
          <p14:tracePt t="61435" x="5788025" y="4924425"/>
          <p14:tracePt t="61443" x="5788025" y="4951413"/>
          <p14:tracePt t="61451" x="5788025" y="4978400"/>
          <p14:tracePt t="61459" x="5788025" y="5033963"/>
          <p14:tracePt t="61467" x="5788025" y="5060950"/>
          <p14:tracePt t="61475" x="5788025" y="5087938"/>
          <p14:tracePt t="61483" x="5788025" y="5129213"/>
          <p14:tracePt t="61492" x="5815013" y="5199063"/>
          <p14:tracePt t="61499" x="5842000" y="5238750"/>
          <p14:tracePt t="61507" x="5868988" y="5280025"/>
          <p14:tracePt t="61515" x="5897563" y="5308600"/>
          <p14:tracePt t="61524" x="5980113" y="5391150"/>
          <p14:tracePt t="61531" x="6019800" y="5430838"/>
          <p14:tracePt t="61543" x="6061075" y="5459413"/>
          <p14:tracePt t="61547" x="6116638" y="5486400"/>
          <p14:tracePt t="61555" x="6172200" y="5513388"/>
          <p14:tracePt t="61564" x="6267450" y="5554663"/>
          <p14:tracePt t="61572" x="6323013" y="5581650"/>
          <p14:tracePt t="61579" x="6391275" y="5581650"/>
          <p14:tracePt t="61587" x="6445250" y="5595938"/>
          <p14:tracePt t="61595" x="6500813" y="5595938"/>
          <p14:tracePt t="61604" x="6554788" y="5595938"/>
          <p14:tracePt t="61611" x="6651625" y="5595938"/>
          <p14:tracePt t="61621" x="6705600" y="5595938"/>
          <p14:tracePt t="61627" x="6734175" y="5595938"/>
          <p14:tracePt t="61635" x="6775450" y="5595938"/>
          <p14:tracePt t="61643" x="6816725" y="5595938"/>
          <p14:tracePt t="61651" x="6843713" y="5581650"/>
          <p14:tracePt t="61659" x="6870700" y="5568950"/>
          <p14:tracePt t="61667" x="6911975" y="5554663"/>
          <p14:tracePt t="61677" x="6953250" y="5541963"/>
          <p14:tracePt t="61685" x="6994525" y="5527675"/>
          <p14:tracePt t="61693" x="7104063" y="5486400"/>
          <p14:tracePt t="61699" x="7159625" y="5459413"/>
          <p14:tracePt t="61709" x="7213600" y="5430838"/>
          <p14:tracePt t="61717" x="7254875" y="5391150"/>
          <p14:tracePt t="61725" x="7310438" y="5362575"/>
          <p14:tracePt t="61733" x="7350125" y="5321300"/>
          <p14:tracePt t="61743" x="7391400" y="5280025"/>
          <p14:tracePt t="61749" x="7432675" y="5253038"/>
          <p14:tracePt t="61757" x="7461250" y="5211763"/>
          <p14:tracePt t="61765" x="7488238" y="5157788"/>
          <p14:tracePt t="61777" x="7500938" y="5129213"/>
          <p14:tracePt t="61781" x="7515225" y="5087938"/>
          <p14:tracePt t="61790" x="7529513" y="5060950"/>
          <p14:tracePt t="61797" x="7529513" y="5006975"/>
          <p14:tracePt t="61807" x="7529513" y="4978400"/>
          <p14:tracePt t="61813" x="7529513" y="4965700"/>
          <p14:tracePt t="61821" x="7542213" y="4910138"/>
          <p14:tracePt t="61829" x="7542213" y="4895850"/>
          <p14:tracePt t="61839" x="7542213" y="4841875"/>
          <p14:tracePt t="61847" x="7542213" y="4814888"/>
          <p14:tracePt t="61853" x="7542213" y="4800600"/>
          <p14:tracePt t="61861" x="7542213" y="4759325"/>
          <p14:tracePt t="61870" x="7542213" y="4745038"/>
          <p14:tracePt t="61879" x="7542213" y="4718050"/>
          <p14:tracePt t="61885" x="7542213" y="4705350"/>
          <p14:tracePt t="61893" x="7542213" y="4691063"/>
          <p14:tracePt t="61917" x="7529513" y="4691063"/>
          <p14:tracePt t="61941" x="7515225" y="4691063"/>
          <p14:tracePt t="61957" x="7500938" y="4691063"/>
          <p14:tracePt t="61960" x="7488238" y="4691063"/>
          <p14:tracePt t="61965" x="7473950" y="4691063"/>
          <p14:tracePt t="61974" x="7446963" y="4676775"/>
          <p14:tracePt t="61983" x="7432675" y="4676775"/>
          <p14:tracePt t="61991" x="7419975" y="4676775"/>
          <p14:tracePt t="61999" x="7405688" y="4676775"/>
          <p14:tracePt t="62008" x="7391400" y="4664075"/>
          <p14:tracePt t="62015" x="7378700" y="4664075"/>
          <p14:tracePt t="62023" x="7364413" y="4664075"/>
          <p14:tracePt t="62031" x="7364413" y="4649788"/>
          <p14:tracePt t="62042" x="7350125" y="4649788"/>
          <p14:tracePt t="62047" x="7337425" y="4649788"/>
          <p14:tracePt t="62179" x="0" y="0"/>
        </p14:tracePtLst>
        <p14:tracePtLst>
          <p14:tracePt t="67449" x="6007100" y="3908425"/>
          <p14:tracePt t="67453" x="5992813" y="3908425"/>
          <p14:tracePt t="67460" x="5980113" y="3895725"/>
          <p14:tracePt t="67467" x="5938838" y="3867150"/>
          <p14:tracePt t="67476" x="5897563" y="3854450"/>
          <p14:tracePt t="67482" x="5868988" y="3840163"/>
          <p14:tracePt t="67495" x="5800725" y="3813175"/>
          <p14:tracePt t="67498" x="5718175" y="3798888"/>
          <p14:tracePt t="67507" x="5622925" y="3786188"/>
          <p14:tracePt t="67518" x="5581650" y="3786188"/>
          <p14:tracePt t="67523" x="5472113" y="3786188"/>
          <p14:tracePt t="67530" x="5362575" y="3786188"/>
          <p14:tracePt t="67540" x="5238750" y="3786188"/>
          <p14:tracePt t="67546" x="5170488" y="3786188"/>
          <p14:tracePt t="67560" x="5032375" y="3786188"/>
          <p14:tracePt t="67566" x="4895850" y="3771900"/>
          <p14:tracePt t="67570" x="4759325" y="3771900"/>
          <p14:tracePt t="67578" x="4691063" y="3757613"/>
          <p14:tracePt t="67592" x="4552950" y="3757613"/>
          <p14:tracePt t="67595" x="4416425" y="3730625"/>
          <p14:tracePt t="67602" x="4278313" y="3716338"/>
          <p14:tracePt t="67611" x="4224338" y="3703638"/>
          <p14:tracePt t="67620" x="4114800" y="3689350"/>
          <p14:tracePt t="67627" x="4032250" y="3689350"/>
          <p14:tracePt t="67634" x="3976688" y="3689350"/>
          <p14:tracePt t="67643" x="3963988" y="3689350"/>
          <p14:tracePt t="67649" x="3935413" y="3689350"/>
          <p14:tracePt t="67662" x="3922713" y="3689350"/>
          <p14:tracePt t="67667" x="3894138" y="3703638"/>
          <p14:tracePt t="67677" x="3894138" y="3716338"/>
          <p14:tracePt t="67683" x="3867150" y="3757613"/>
          <p14:tracePt t="67694" x="3867150" y="3786188"/>
          <p14:tracePt t="67699" x="3840163" y="3854450"/>
          <p14:tracePt t="67708" x="3798888" y="3949700"/>
          <p14:tracePt t="67715" x="3784600" y="4005263"/>
          <p14:tracePt t="67726" x="3730625" y="4129088"/>
          <p14:tracePt t="67731" x="3689350" y="4183063"/>
          <p14:tracePt t="67742" x="3621088" y="4306888"/>
          <p14:tracePt t="67747" x="3592513" y="4375150"/>
          <p14:tracePt t="67757" x="3511550" y="4498975"/>
          <p14:tracePt t="67763" x="3482975" y="4581525"/>
          <p14:tracePt t="67775" x="3441700" y="4649788"/>
          <p14:tracePt t="67779" x="3387725" y="4786313"/>
          <p14:tracePt t="67788" x="3360738" y="4856163"/>
          <p14:tracePt t="67795" x="3319463" y="4992688"/>
          <p14:tracePt t="67804" x="3305175" y="5060950"/>
          <p14:tracePt t="67811" x="3305175" y="5116513"/>
          <p14:tracePt t="67821" x="3332163" y="5294313"/>
          <p14:tracePt t="67827" x="3360738" y="5376863"/>
          <p14:tracePt t="67835" x="3414713" y="5472113"/>
          <p14:tracePt t="67843" x="3470275" y="5554663"/>
          <p14:tracePt t="67852" x="3538538" y="5622925"/>
          <p14:tracePt t="67859" x="3621088" y="5705475"/>
          <p14:tracePt t="67867" x="3716338" y="5773738"/>
          <p14:tracePt t="67876" x="3825875" y="5843588"/>
          <p14:tracePt t="67883" x="3908425" y="5884863"/>
          <p14:tracePt t="67891" x="4005263" y="5924550"/>
          <p14:tracePt t="67899" x="4114800" y="5965825"/>
          <p14:tracePt t="67907" x="4183063" y="5980113"/>
          <p14:tracePt t="67915" x="4265613" y="5994400"/>
          <p14:tracePt t="67928" x="4333875" y="5994400"/>
          <p14:tracePt t="67931" x="4402138" y="5994400"/>
          <p14:tracePt t="67944" x="4457700" y="5994400"/>
          <p14:tracePt t="67947" x="4511675" y="5980113"/>
          <p14:tracePt t="67957" x="4552950" y="5965825"/>
          <p14:tracePt t="67965" x="4594225" y="5953125"/>
          <p14:tracePt t="67974" x="4662488" y="5924550"/>
          <p14:tracePt t="67981" x="4718050" y="5911850"/>
          <p14:tracePt t="67990" x="4772025" y="5897563"/>
          <p14:tracePt t="67997" x="4841875" y="5897563"/>
          <p14:tracePt t="68007" x="4895850" y="5884863"/>
          <p14:tracePt t="68013" x="4964113" y="5870575"/>
          <p14:tracePt t="68021" x="5019675" y="5843588"/>
          <p14:tracePt t="68029" x="5073650" y="5829300"/>
          <p14:tracePt t="68037" x="5129213" y="5802313"/>
          <p14:tracePt t="68045" x="5184775" y="5773738"/>
          <p14:tracePt t="68053" x="5224463" y="5746750"/>
          <p14:tracePt t="68061" x="5265738" y="5705475"/>
          <p14:tracePt t="68069" x="5294313" y="5692775"/>
          <p14:tracePt t="68077" x="5335588" y="5651500"/>
          <p14:tracePt t="68085" x="5362575" y="5595938"/>
          <p14:tracePt t="68093" x="5403850" y="5554663"/>
          <p14:tracePt t="68101" x="5416550" y="5541963"/>
          <p14:tracePt t="68109" x="5457825" y="5486400"/>
          <p14:tracePt t="68117" x="5499100" y="5430838"/>
          <p14:tracePt t="68127" x="5526088" y="5403850"/>
          <p14:tracePt t="68133" x="5567363" y="5349875"/>
          <p14:tracePt t="68143" x="5595938" y="5335588"/>
          <p14:tracePt t="68150" x="5622925" y="5280025"/>
          <p14:tracePt t="68160" x="5637213" y="5253038"/>
          <p14:tracePt t="68165" x="5664200" y="5211763"/>
          <p14:tracePt t="68176" x="5678488" y="5184775"/>
          <p14:tracePt t="68181" x="5705475" y="5116513"/>
          <p14:tracePt t="68191" x="5718175" y="5033963"/>
          <p14:tracePt t="68197" x="5718175" y="5006975"/>
          <p14:tracePt t="68208" x="5732463" y="4965700"/>
          <p14:tracePt t="68216" x="5732463" y="4951413"/>
          <p14:tracePt t="68226" x="5732463" y="4924425"/>
          <p14:tracePt t="68242" x="5732463" y="4910138"/>
          <p14:tracePt t="68272" x="5718175" y="4895850"/>
          <p14:tracePt t="68288" x="5705475" y="4883150"/>
          <p14:tracePt t="68295" x="5691188" y="4883150"/>
          <p14:tracePt t="68304" x="5678488" y="4856163"/>
          <p14:tracePt t="68311" x="5664200" y="4841875"/>
          <p14:tracePt t="68319" x="5664200" y="4814888"/>
          <p14:tracePt t="68327" x="5649913" y="4814888"/>
          <p14:tracePt t="68335" x="5649913" y="4800600"/>
          <p14:tracePt t="68391" x="5637213" y="4800600"/>
          <p14:tracePt t="68456" x="0" y="0"/>
        </p14:tracePtLst>
        <p14:tracePtLst>
          <p14:tracePt t="96431" x="10025063" y="1879600"/>
          <p14:tracePt t="96434" x="9998075" y="1879600"/>
          <p14:tracePt t="96439" x="9969500" y="1892300"/>
          <p14:tracePt t="96450" x="9929813" y="1892300"/>
          <p14:tracePt t="96460" x="9874250" y="1892300"/>
          <p14:tracePt t="96465" x="9832975" y="1892300"/>
          <p14:tracePt t="96473" x="9791700" y="1892300"/>
          <p14:tracePt t="96481" x="9723438" y="1892300"/>
          <p14:tracePt t="96489" x="9655175" y="1879600"/>
          <p14:tracePt t="96497" x="9572625" y="1865313"/>
          <p14:tracePt t="96505" x="9475788" y="1851025"/>
          <p14:tracePt t="96513" x="9366250" y="1838325"/>
          <p14:tracePt t="96522" x="9229725" y="1824038"/>
          <p14:tracePt t="96530" x="9078913" y="1809750"/>
          <p14:tracePt t="96537" x="8913813" y="1809750"/>
          <p14:tracePt t="96546" x="8791575" y="1797050"/>
          <p14:tracePt t="96553" x="8585200" y="1797050"/>
          <p14:tracePt t="96562" x="8448675" y="1797050"/>
          <p14:tracePt t="96569" x="8228013" y="1797050"/>
          <p14:tracePt t="96577" x="8077200" y="1797050"/>
          <p14:tracePt t="96585" x="7926388" y="1797050"/>
          <p14:tracePt t="96594" x="7775575" y="1797050"/>
          <p14:tracePt t="96601" x="7529513" y="1797050"/>
          <p14:tracePt t="96610" x="7350125" y="1797050"/>
          <p14:tracePt t="96617" x="7172325" y="1797050"/>
          <p14:tracePt t="96627" x="7007225" y="1797050"/>
          <p14:tracePt t="96633" x="6829425" y="1809750"/>
          <p14:tracePt t="96641" x="6624638" y="1809750"/>
          <p14:tracePt t="96649" x="6527800" y="1824038"/>
          <p14:tracePt t="96659" x="6323013" y="1851025"/>
          <p14:tracePt t="96665" x="6130925" y="1865313"/>
          <p14:tracePt t="96673" x="5924550" y="1892300"/>
          <p14:tracePt t="96682" x="5732463" y="1906588"/>
          <p14:tracePt t="96691" x="5554663" y="1920875"/>
          <p14:tracePt t="96697" x="5472113" y="1920875"/>
          <p14:tracePt t="96705" x="5321300" y="1933575"/>
          <p14:tracePt t="96715" x="5197475" y="1933575"/>
          <p14:tracePt t="96722" x="5114925" y="1933575"/>
          <p14:tracePt t="96731" x="5032375" y="1947863"/>
          <p14:tracePt t="96739" x="4978400" y="1962150"/>
          <p14:tracePt t="96747" x="4937125" y="1974850"/>
          <p14:tracePt t="96755" x="4895850" y="1989138"/>
          <p14:tracePt t="96763" x="4854575" y="1989138"/>
          <p14:tracePt t="96771" x="4786313" y="2001838"/>
          <p14:tracePt t="96779" x="4703763" y="2030413"/>
          <p14:tracePt t="96787" x="4635500" y="2043113"/>
          <p14:tracePt t="96796" x="4538663" y="2071688"/>
          <p14:tracePt t="96803" x="4470400" y="2098675"/>
          <p14:tracePt t="96813" x="4402138" y="2112963"/>
          <p14:tracePt t="96819" x="4333875" y="2139950"/>
          <p14:tracePt t="96827" x="4224338" y="2166938"/>
          <p14:tracePt t="96835" x="4156075" y="2181225"/>
          <p14:tracePt t="96843" x="4073525" y="2208213"/>
          <p14:tracePt t="96851" x="3976688" y="2222500"/>
          <p14:tracePt t="96860" x="3908425" y="2249488"/>
          <p14:tracePt t="96867" x="3825875" y="2263775"/>
          <p14:tracePt t="96875" x="3757613" y="2276475"/>
          <p14:tracePt t="96883" x="3716338" y="2290763"/>
          <p14:tracePt t="96894" x="3675063" y="2317750"/>
          <p14:tracePt t="96899" x="3633788" y="2332038"/>
          <p14:tracePt t="96907" x="3621088" y="2344738"/>
          <p14:tracePt t="96915" x="3621088" y="2359025"/>
          <p14:tracePt t="96923" x="3606800" y="2373313"/>
          <p14:tracePt t="96931" x="3606800" y="2400300"/>
          <p14:tracePt t="96939" x="3606800" y="2427288"/>
          <p14:tracePt t="96947" x="3606800" y="2455863"/>
          <p14:tracePt t="96955" x="3606800" y="2495550"/>
          <p14:tracePt t="96963" x="3621088" y="2524125"/>
          <p14:tracePt t="96979" x="3662363" y="2592388"/>
          <p14:tracePt t="96987" x="3703638" y="2647950"/>
          <p14:tracePt t="96996" x="3757613" y="2716213"/>
          <p14:tracePt t="97005" x="3798888" y="2757488"/>
          <p14:tracePt t="97011" x="3867150" y="2825750"/>
          <p14:tracePt t="97021" x="3894138" y="2852738"/>
          <p14:tracePt t="97030" x="3976688" y="2908300"/>
          <p14:tracePt t="97037" x="4005263" y="2921000"/>
          <p14:tracePt t="97047" x="4032250" y="2949575"/>
          <p14:tracePt t="97053" x="4100513" y="2976563"/>
          <p14:tracePt t="97061" x="4127500" y="2990850"/>
          <p14:tracePt t="97069" x="4183063" y="3017838"/>
          <p14:tracePt t="97080" x="4210050" y="3044825"/>
          <p14:tracePt t="97085" x="4278313" y="3071813"/>
          <p14:tracePt t="97093" x="4306888" y="3086100"/>
          <p14:tracePt t="97101" x="4348163" y="3113088"/>
          <p14:tracePt t="97111" x="4416425" y="3141663"/>
          <p14:tracePt t="97117" x="4443413" y="3168650"/>
          <p14:tracePt t="97125" x="4484688" y="3181350"/>
          <p14:tracePt t="97133" x="4552950" y="3222625"/>
          <p14:tracePt t="97141" x="4579938" y="3236913"/>
          <p14:tracePt t="97149" x="4621213" y="3251200"/>
          <p14:tracePt t="97157" x="4649788" y="3278188"/>
          <p14:tracePt t="97165" x="4745038" y="3319463"/>
          <p14:tracePt t="97173" x="4786313" y="3333750"/>
          <p14:tracePt t="97181" x="4841875" y="3360738"/>
          <p14:tracePt t="97189" x="4951413" y="3387725"/>
          <p14:tracePt t="97197" x="5005388" y="3402013"/>
          <p14:tracePt t="97205" x="5073650" y="3414713"/>
          <p14:tracePt t="97214" x="5156200" y="3443288"/>
          <p14:tracePt t="97221" x="5321300" y="3484563"/>
          <p14:tracePt t="97230" x="5403850" y="3497263"/>
          <p14:tracePt t="97237" x="5567363" y="3524250"/>
          <p14:tracePt t="97246" x="5664200" y="3552825"/>
          <p14:tracePt t="97253" x="5746750" y="3565525"/>
          <p14:tracePt t="97262" x="5924550" y="3594100"/>
          <p14:tracePt t="97269" x="6007100" y="3606800"/>
          <p14:tracePt t="97277" x="6089650" y="3621088"/>
          <p14:tracePt t="97286" x="6226175" y="3648075"/>
          <p14:tracePt t="97296" x="6281738" y="3648075"/>
          <p14:tracePt t="97301" x="6335713" y="3662363"/>
          <p14:tracePt t="97313" x="6445250" y="3662363"/>
          <p14:tracePt t="97319" x="6486525" y="3662363"/>
          <p14:tracePt t="97327" x="6542088" y="3662363"/>
          <p14:tracePt t="97335" x="6637338" y="3676650"/>
          <p14:tracePt t="97343" x="6678613" y="3676650"/>
          <p14:tracePt t="97351" x="6734175" y="3689350"/>
          <p14:tracePt t="97360" x="6802438" y="3689350"/>
          <p14:tracePt t="97367" x="6953250" y="3716338"/>
          <p14:tracePt t="97375" x="7104063" y="3730625"/>
          <p14:tracePt t="97383" x="7240588" y="3744913"/>
          <p14:tracePt t="97391" x="7378700" y="3757613"/>
          <p14:tracePt t="97399" x="7529513" y="3771900"/>
          <p14:tracePt t="97407" x="7666038" y="3771900"/>
          <p14:tracePt t="97415" x="7831138" y="3771900"/>
          <p14:tracePt t="97423" x="8008938" y="3771900"/>
          <p14:tracePt t="97431" x="8091488" y="3771900"/>
          <p14:tracePt t="97439" x="8256588" y="3771900"/>
          <p14:tracePt t="97447" x="8420100" y="3771900"/>
          <p14:tracePt t="97455" x="8599488" y="3757613"/>
          <p14:tracePt t="97465" x="8763000" y="3744913"/>
          <p14:tracePt t="97471" x="8845550" y="3730625"/>
          <p14:tracePt t="97480" x="9023350" y="3689350"/>
          <p14:tracePt t="97487" x="9188450" y="3662363"/>
          <p14:tracePt t="97495" x="9353550" y="3621088"/>
          <p14:tracePt t="97503" x="9436100" y="3594100"/>
          <p14:tracePt t="97514" x="9572625" y="3538538"/>
          <p14:tracePt t="97519" x="9682163" y="3497263"/>
          <p14:tracePt t="97527" x="9750425" y="3455988"/>
          <p14:tracePt t="97535" x="9791700" y="3414713"/>
          <p14:tracePt t="97544" x="9832975" y="3373438"/>
          <p14:tracePt t="97551" x="9859963" y="3333750"/>
          <p14:tracePt t="97560" x="9888538" y="3292475"/>
          <p14:tracePt t="97567" x="9901238" y="3251200"/>
          <p14:tracePt t="97577" x="9915525" y="3209925"/>
          <p14:tracePt t="97585" x="9929813" y="3181350"/>
          <p14:tracePt t="97591" x="9942513" y="3141663"/>
          <p14:tracePt t="97601" x="9956800" y="3113088"/>
          <p14:tracePt t="97610" x="9969500" y="3071813"/>
          <p14:tracePt t="97617" x="9969500" y="3059113"/>
          <p14:tracePt t="97625" x="9983788" y="3030538"/>
          <p14:tracePt t="97633" x="9998075" y="2990850"/>
          <p14:tracePt t="97641" x="9998075" y="2962275"/>
          <p14:tracePt t="97649" x="9998075" y="2908300"/>
          <p14:tracePt t="97657" x="10010775" y="2852738"/>
          <p14:tracePt t="97665" x="10010775" y="2838450"/>
          <p14:tracePt t="97673" x="10010775" y="2784475"/>
          <p14:tracePt t="97681" x="9998075" y="2770188"/>
          <p14:tracePt t="97690" x="9983788" y="2716213"/>
          <p14:tracePt t="97697" x="9969500" y="2674938"/>
          <p14:tracePt t="97705" x="9929813" y="2606675"/>
          <p14:tracePt t="97715" x="9901238" y="2565400"/>
          <p14:tracePt t="97721" x="9901238" y="2551113"/>
          <p14:tracePt t="97730" x="9888538" y="2536825"/>
          <p14:tracePt t="97737" x="9874250" y="2509838"/>
          <p14:tracePt t="97747" x="9859963" y="2495550"/>
          <p14:tracePt t="97753" x="9832975" y="2482850"/>
          <p14:tracePt t="97761" x="9818688" y="2468563"/>
          <p14:tracePt t="97769" x="9779000" y="2441575"/>
          <p14:tracePt t="97777" x="9737725" y="2414588"/>
          <p14:tracePt t="97785" x="9696450" y="2400300"/>
          <p14:tracePt t="97793" x="9599613" y="2373313"/>
          <p14:tracePt t="97801" x="9558338" y="2359025"/>
          <p14:tracePt t="97811" x="9504363" y="2344738"/>
          <p14:tracePt t="97817" x="9366250" y="2305050"/>
          <p14:tracePt t="97825" x="9297988" y="2305050"/>
          <p14:tracePt t="97833" x="9229725" y="2290763"/>
          <p14:tracePt t="97843" x="9078913" y="2263775"/>
          <p14:tracePt t="97849" x="8996363" y="2263775"/>
          <p14:tracePt t="97857" x="8913813" y="2249488"/>
          <p14:tracePt t="97865" x="8763000" y="2249488"/>
          <p14:tracePt t="97876" x="8680450" y="2249488"/>
          <p14:tracePt t="97883" x="8612188" y="2235200"/>
          <p14:tracePt t="97891" x="8461375" y="2235200"/>
          <p14:tracePt t="97899" x="8378825" y="2235200"/>
          <p14:tracePt t="97907" x="8297863" y="2235200"/>
          <p14:tracePt t="97915" x="8147050" y="2222500"/>
          <p14:tracePt t="97923" x="8064500" y="2222500"/>
          <p14:tracePt t="97931" x="7981950" y="2222500"/>
          <p14:tracePt t="97939" x="7831138" y="2208213"/>
          <p14:tracePt t="97950" x="7748588" y="2208213"/>
          <p14:tracePt t="97955" x="7666038" y="2193925"/>
          <p14:tracePt t="97979" x="7432675" y="2181225"/>
          <p14:tracePt t="97982" x="7350125" y="2181225"/>
          <p14:tracePt t="97987" x="7186613" y="2181225"/>
          <p14:tracePt t="97995" x="7104063" y="2181225"/>
          <p14:tracePt t="98003" x="6938963" y="2181225"/>
          <p14:tracePt t="98013" x="6856413" y="2181225"/>
          <p14:tracePt t="98019" x="6678613" y="2181225"/>
          <p14:tracePt t="98027" x="6583363" y="2181225"/>
          <p14:tracePt t="98035" x="6403975" y="2181225"/>
          <p14:tracePt t="98044" x="6308725" y="2181225"/>
          <p14:tracePt t="98051" x="6130925" y="2181225"/>
          <p14:tracePt t="98060" x="5951538" y="2181225"/>
          <p14:tracePt t="98067" x="5856288" y="2181225"/>
          <p14:tracePt t="98078" x="5691188" y="2193925"/>
          <p14:tracePt t="98083" x="5526088" y="2222500"/>
          <p14:tracePt t="98091" x="5445125" y="2235200"/>
          <p14:tracePt t="98099" x="5307013" y="2276475"/>
          <p14:tracePt t="98107" x="5238750" y="2305050"/>
          <p14:tracePt t="98115" x="5114925" y="2344738"/>
          <p14:tracePt t="98123" x="5005388" y="2400300"/>
          <p14:tracePt t="98132" x="4964113" y="2414588"/>
          <p14:tracePt t="98141" x="4881563" y="2455863"/>
          <p14:tracePt t="98147" x="4800600" y="2482850"/>
          <p14:tracePt t="98157" x="4759325" y="2509838"/>
          <p14:tracePt t="98165" x="4691063" y="2536825"/>
          <p14:tracePt t="98173" x="4649788" y="2551113"/>
          <p14:tracePt t="98181" x="4579938" y="2578100"/>
          <p14:tracePt t="98192" x="4511675" y="2606675"/>
          <p14:tracePt t="98211" x="4484688" y="2619375"/>
          <p14:tracePt t="98218" x="4416425" y="2687638"/>
          <p14:tracePt t="98221" x="4402138" y="2716213"/>
          <p14:tracePt t="98229" x="4387850" y="2770188"/>
          <p14:tracePt t="98237" x="4387850" y="2798763"/>
          <p14:tracePt t="98245" x="4387850" y="2867025"/>
          <p14:tracePt t="98253" x="4387850" y="2894013"/>
          <p14:tracePt t="98261" x="4387850" y="2935288"/>
          <p14:tracePt t="98269" x="4387850" y="2962275"/>
          <p14:tracePt t="98282" x="4387850" y="3003550"/>
          <p14:tracePt t="98286" x="4402138" y="3017838"/>
          <p14:tracePt t="98293" x="4416425" y="3044825"/>
          <p14:tracePt t="98301" x="4429125" y="3086100"/>
          <p14:tracePt t="98310" x="4443413" y="3100388"/>
          <p14:tracePt t="98317" x="4470400" y="3141663"/>
          <p14:tracePt t="98325" x="4484688" y="3154363"/>
          <p14:tracePt t="98333" x="4511675" y="3168650"/>
          <p14:tracePt t="98341" x="4538663" y="3195638"/>
          <p14:tracePt t="98350" x="4567238" y="3209925"/>
          <p14:tracePt t="98357" x="4594225" y="3222625"/>
          <p14:tracePt t="98365" x="4649788" y="3251200"/>
          <p14:tracePt t="98373" x="4676775" y="3263900"/>
          <p14:tracePt t="98381" x="4718050" y="3278188"/>
          <p14:tracePt t="98389" x="4759325" y="3292475"/>
          <p14:tracePt t="98397" x="4881563" y="3319463"/>
          <p14:tracePt t="98405" x="4951413" y="3333750"/>
          <p14:tracePt t="98413" x="5032375" y="3360738"/>
          <p14:tracePt t="98421" x="5129213" y="3373438"/>
          <p14:tracePt t="98433" x="5335588" y="3402013"/>
          <p14:tracePt t="98440" x="5430838" y="3402013"/>
          <p14:tracePt t="98445" x="5637213" y="3402013"/>
          <p14:tracePt t="98455" x="5746750" y="3402013"/>
          <p14:tracePt t="98464" x="5992813" y="3402013"/>
          <p14:tracePt t="98471" x="6116638" y="3387725"/>
          <p14:tracePt t="98479" x="6253163" y="3373438"/>
          <p14:tracePt t="98487" x="6513513" y="3346450"/>
          <p14:tracePt t="98495" x="6788150" y="3305175"/>
          <p14:tracePt t="98503" x="6911975" y="3305175"/>
          <p14:tracePt t="98511" x="7172325" y="3278188"/>
          <p14:tracePt t="98519" x="7296150" y="3278188"/>
          <p14:tracePt t="98527" x="7529513" y="3251200"/>
          <p14:tracePt t="98535" x="7624763" y="3236913"/>
          <p14:tracePt t="98544" x="7816850" y="3222625"/>
          <p14:tracePt t="98551" x="7981950" y="3209925"/>
          <p14:tracePt t="98561" x="8050213" y="3195638"/>
          <p14:tracePt t="98567" x="8159750" y="3195638"/>
          <p14:tracePt t="98575" x="8201025" y="3181350"/>
          <p14:tracePt t="98583" x="8269288" y="3181350"/>
          <p14:tracePt t="98591" x="8337550" y="3168650"/>
          <p14:tracePt t="98599" x="8366125" y="3168650"/>
          <p14:tracePt t="98607" x="8407400" y="3168650"/>
          <p14:tracePt t="98615" x="8420100" y="3154363"/>
          <p14:tracePt t="98623" x="8461375" y="3154363"/>
          <p14:tracePt t="98631" x="8475663" y="3141663"/>
          <p14:tracePt t="98639" x="8488363" y="3141663"/>
          <p14:tracePt t="98647" x="8502650" y="3127375"/>
          <p14:tracePt t="98671" x="8516938" y="3127375"/>
          <p14:tracePt t="98679" x="8516938" y="3113088"/>
          <p14:tracePt t="98698" x="8529638" y="3100388"/>
          <p14:tracePt t="98703" x="8529638" y="3086100"/>
          <p14:tracePt t="98713" x="8543925" y="3086100"/>
          <p14:tracePt t="98721" x="8543925" y="3071813"/>
          <p14:tracePt t="98728" x="8558213" y="3059113"/>
          <p14:tracePt t="98737" x="8570913" y="3059113"/>
          <p14:tracePt t="98745" x="8570913" y="3044825"/>
          <p14:tracePt t="98762" x="8585200" y="3030538"/>
          <p14:tracePt t="98785" x="8585200" y="3017838"/>
          <p14:tracePt t="99092" x="0" y="0"/>
        </p14:tracePtLst>
        <p14:tracePtLst>
          <p14:tracePt t="104070" x="10834688" y="1042988"/>
          <p14:tracePt t="104090" x="10820400" y="1028700"/>
          <p14:tracePt t="104100" x="10806113" y="1028700"/>
          <p14:tracePt t="104108" x="10793413" y="1028700"/>
          <p14:tracePt t="104119" x="10766425" y="1028700"/>
          <p14:tracePt t="104124" x="10752138" y="1028700"/>
          <p14:tracePt t="104132" x="10725150" y="1028700"/>
          <p14:tracePt t="104140" x="10696575" y="1028700"/>
          <p14:tracePt t="104151" x="10669588" y="1028700"/>
          <p14:tracePt t="104156" x="10642600" y="1028700"/>
          <p14:tracePt t="104164" x="10615613" y="1028700"/>
          <p14:tracePt t="104172" x="10587038" y="1028700"/>
          <p14:tracePt t="104181" x="10545763" y="1028700"/>
          <p14:tracePt t="104188" x="10518775" y="1028700"/>
          <p14:tracePt t="104196" x="10477500" y="1028700"/>
          <p14:tracePt t="104204" x="10463213" y="1042988"/>
          <p14:tracePt t="104214" x="10450513" y="1055688"/>
          <p14:tracePt t="104220" x="10436225" y="1069975"/>
          <p14:tracePt t="104228" x="10436225" y="1084263"/>
          <p14:tracePt t="104239" x="10436225" y="1111250"/>
          <p14:tracePt t="104246" x="10436225" y="1123950"/>
          <p14:tracePt t="104252" x="10436225" y="1138238"/>
          <p14:tracePt t="104261" x="10436225" y="1165225"/>
          <p14:tracePt t="104271" x="10436225" y="1179513"/>
          <p14:tracePt t="104276" x="10450513" y="1193800"/>
          <p14:tracePt t="104286" x="10477500" y="1193800"/>
          <p14:tracePt t="104301" x="10504488" y="1193800"/>
          <p14:tracePt t="104307" x="10533063" y="1193800"/>
          <p14:tracePt t="104320" x="10574338" y="1193800"/>
          <p14:tracePt t="104324" x="10601325" y="1193800"/>
          <p14:tracePt t="104333" x="10615613" y="1193800"/>
          <p14:tracePt t="104339" x="10628313" y="1193800"/>
          <p14:tracePt t="104439" x="10615613" y="1193800"/>
          <p14:tracePt t="104445" x="10587038" y="1206500"/>
          <p14:tracePt t="104453" x="10560050" y="1206500"/>
          <p14:tracePt t="104462" x="10518775" y="1235075"/>
          <p14:tracePt t="104477" x="10463213" y="1247775"/>
          <p14:tracePt t="104485" x="10394950" y="1262063"/>
          <p14:tracePt t="104494" x="10326688" y="1289050"/>
          <p14:tracePt t="104507" x="10231438" y="1330325"/>
          <p14:tracePt t="104509" x="10134600" y="1357313"/>
          <p14:tracePt t="104517" x="10039350" y="1398588"/>
          <p14:tracePt t="104526" x="9929813" y="1427163"/>
          <p14:tracePt t="104534" x="9832975" y="1466850"/>
          <p14:tracePt t="104545" x="9737725" y="1522413"/>
          <p14:tracePt t="104549" x="9628188" y="1563688"/>
          <p14:tracePt t="104558" x="9517063" y="1619250"/>
          <p14:tracePt t="104565" x="9407525" y="1658938"/>
          <p14:tracePt t="104573" x="9297988" y="1700213"/>
          <p14:tracePt t="104582" x="9174163" y="1741488"/>
          <p14:tracePt t="104589" x="8913813" y="1809750"/>
          <p14:tracePt t="104597" x="8777288" y="1838325"/>
          <p14:tracePt t="104605" x="8653463" y="1879600"/>
          <p14:tracePt t="104616" x="8543925" y="1906588"/>
          <p14:tracePt t="104621" x="8378825" y="1974850"/>
          <p14:tracePt t="104630" x="8310563" y="2016125"/>
          <p14:tracePt t="104637" x="8242300" y="2043113"/>
          <p14:tracePt t="104647" x="8147050" y="2112963"/>
          <p14:tracePt t="104656" x="8091488" y="2152650"/>
          <p14:tracePt t="104662" x="8050213" y="2181225"/>
          <p14:tracePt t="104671" x="7981950" y="2249488"/>
          <p14:tracePt t="104682" x="7940675" y="2290763"/>
          <p14:tracePt t="104687" x="7913688" y="2317750"/>
          <p14:tracePt t="104695" x="7858125" y="2359025"/>
          <p14:tracePt t="104703" x="7831138" y="2373313"/>
          <p14:tracePt t="104711" x="7816850" y="2386013"/>
          <p14:tracePt t="104719" x="7762875" y="2414588"/>
          <p14:tracePt t="104727" x="7748588" y="2414588"/>
          <p14:tracePt t="104736" x="7721600" y="2427288"/>
          <p14:tracePt t="104744" x="7693025" y="2441575"/>
          <p14:tracePt t="104751" x="7639050" y="2441575"/>
          <p14:tracePt t="104759" x="7612063" y="2441575"/>
          <p14:tracePt t="104769" x="7570788" y="2441575"/>
          <p14:tracePt t="104775" x="7542213" y="2441575"/>
          <p14:tracePt t="104783" x="7488238" y="2455863"/>
          <p14:tracePt t="104792" x="7473950" y="2455863"/>
          <p14:tracePt t="104802" x="7461250" y="2455863"/>
          <p14:tracePt t="104807" x="7446963" y="2455863"/>
          <p14:tracePt t="104815" x="7432675" y="2468563"/>
          <p14:tracePt t="104823" x="7419975" y="2482850"/>
          <p14:tracePt t="104831" x="7405688" y="2495550"/>
          <p14:tracePt t="104839" x="7391400" y="2509838"/>
          <p14:tracePt t="104850" x="7378700" y="2524125"/>
          <p14:tracePt t="104855" x="7364413" y="2536825"/>
          <p14:tracePt t="104863" x="7350125" y="2536825"/>
          <p14:tracePt t="104871" x="7323138" y="2551113"/>
          <p14:tracePt t="104880" x="7310438" y="2565400"/>
          <p14:tracePt t="104895" x="7296150" y="2565400"/>
          <p14:tracePt t="104903" x="7281863" y="2578100"/>
          <p14:tracePt t="104912" x="7269163" y="2578100"/>
          <p14:tracePt t="104919" x="7254875" y="2592388"/>
          <p14:tracePt t="104930" x="7240588" y="2606675"/>
          <p14:tracePt t="104935" x="7227888" y="2606675"/>
          <p14:tracePt t="104946" x="7199313" y="2619375"/>
          <p14:tracePt t="104963" x="7172325" y="2633663"/>
          <p14:tracePt t="104977" x="7159625" y="2633663"/>
          <p14:tracePt t="104994" x="7145338" y="2633663"/>
          <p14:tracePt t="105004" x="7131050" y="2633663"/>
          <p14:tracePt t="105017" x="7104063" y="2633663"/>
          <p14:tracePt t="105025" x="7089775" y="2633663"/>
          <p14:tracePt t="105033" x="7062788" y="2633663"/>
          <p14:tracePt t="105041" x="7048500" y="2633663"/>
          <p14:tracePt t="105049" x="7021513" y="2633663"/>
          <p14:tracePt t="105057" x="7007225" y="2633663"/>
          <p14:tracePt t="105066" x="6980238" y="2633663"/>
          <p14:tracePt t="105073" x="6953250" y="2647950"/>
          <p14:tracePt t="105081" x="6926263" y="2660650"/>
          <p14:tracePt t="105089" x="6897688" y="2674938"/>
          <p14:tracePt t="105097" x="6856413" y="2687638"/>
          <p14:tracePt t="105105" x="6816725" y="2701925"/>
          <p14:tracePt t="105116" x="6761163" y="2728913"/>
          <p14:tracePt t="105121" x="6719888" y="2743200"/>
          <p14:tracePt t="105130" x="6678613" y="2757488"/>
          <p14:tracePt t="105137" x="6637338" y="2770188"/>
          <p14:tracePt t="105147" x="6610350" y="2798763"/>
          <p14:tracePt t="105153" x="6583363" y="2811463"/>
          <p14:tracePt t="105162" x="6554788" y="2838450"/>
          <p14:tracePt t="105171" x="6527800" y="2867025"/>
          <p14:tracePt t="105179" x="6500813" y="2894013"/>
          <p14:tracePt t="105185" x="6473825" y="2921000"/>
          <p14:tracePt t="105195" x="6445250" y="2962275"/>
          <p14:tracePt t="105203" x="6432550" y="2990850"/>
          <p14:tracePt t="105209" x="6403975" y="3030538"/>
          <p14:tracePt t="105219" x="6391275" y="3059113"/>
          <p14:tracePt t="105229" x="6376988" y="3086100"/>
          <p14:tracePt t="105234" x="6335713" y="3154363"/>
          <p14:tracePt t="105244" x="6323013" y="3195638"/>
          <p14:tracePt t="105251" x="6308725" y="3222625"/>
          <p14:tracePt t="105259" x="6281738" y="3292475"/>
          <p14:tracePt t="105267" x="6267450" y="3305175"/>
          <p14:tracePt t="105275" x="6267450" y="3319463"/>
          <p14:tracePt t="105341" x="6267450" y="3333750"/>
          <p14:tracePt t="105355" x="6267450" y="3346450"/>
          <p14:tracePt t="105372" x="6267450" y="3360738"/>
          <p14:tracePt t="105379" x="6267450" y="3373438"/>
          <p14:tracePt t="105387" x="6281738" y="3402013"/>
          <p14:tracePt t="105395" x="6294438" y="3443288"/>
          <p14:tracePt t="105403" x="6308725" y="3484563"/>
          <p14:tracePt t="105414" x="6308725" y="3511550"/>
          <p14:tracePt t="105419" x="6335713" y="3552825"/>
          <p14:tracePt t="105429" x="6350000" y="3594100"/>
          <p14:tracePt t="105435" x="6376988" y="3621088"/>
          <p14:tracePt t="105444" x="6403975" y="3648075"/>
          <p14:tracePt t="105451" x="6432550" y="3676650"/>
          <p14:tracePt t="105459" x="6445250" y="3689350"/>
          <p14:tracePt t="105467" x="6486525" y="3716338"/>
          <p14:tracePt t="105475" x="6500813" y="3716338"/>
          <p14:tracePt t="105483" x="6542088" y="3730625"/>
          <p14:tracePt t="105493" x="6554788" y="3730625"/>
          <p14:tracePt t="105500" x="6583363" y="3744913"/>
          <p14:tracePt t="105510" x="6596063" y="3744913"/>
          <p14:tracePt t="105516" x="6624638" y="3757613"/>
          <p14:tracePt t="105531" x="6665913" y="3757613"/>
          <p14:tracePt t="105536" x="6692900" y="3771900"/>
          <p14:tracePt t="105541" x="6734175" y="3771900"/>
          <p14:tracePt t="105550" x="6761163" y="3771900"/>
          <p14:tracePt t="105558" x="6802438" y="3786188"/>
          <p14:tracePt t="105565" x="6829425" y="3786188"/>
          <p14:tracePt t="105573" x="6856413" y="3786188"/>
          <p14:tracePt t="105581" x="6911975" y="3786188"/>
          <p14:tracePt t="105589" x="6953250" y="3798888"/>
          <p14:tracePt t="105597" x="6980238" y="3798888"/>
          <p14:tracePt t="105605" x="7048500" y="3798888"/>
          <p14:tracePt t="105613" x="7089775" y="3798888"/>
          <p14:tracePt t="105621" x="7131050" y="3798888"/>
          <p14:tracePt t="105629" x="7186613" y="3798888"/>
          <p14:tracePt t="105637" x="7269163" y="3798888"/>
          <p14:tracePt t="105645" x="7323138" y="3798888"/>
          <p14:tracePt t="105653" x="7364413" y="3798888"/>
          <p14:tracePt t="105664" x="7419975" y="3798888"/>
          <p14:tracePt t="105670" x="7515225" y="3798888"/>
          <p14:tracePt t="105678" x="7556500" y="3813175"/>
          <p14:tracePt t="105687" x="7612063" y="3813175"/>
          <p14:tracePt t="105696" x="7666038" y="3827463"/>
          <p14:tracePt t="105701" x="7721600" y="3827463"/>
          <p14:tracePt t="105709" x="7816850" y="3840163"/>
          <p14:tracePt t="105717" x="7872413" y="3854450"/>
          <p14:tracePt t="105725" x="7926388" y="3854450"/>
          <p14:tracePt t="105734" x="7981950" y="3867150"/>
          <p14:tracePt t="105741" x="8035925" y="3867150"/>
          <p14:tracePt t="105749" x="8077200" y="3867150"/>
          <p14:tracePt t="105760" x="8174038" y="3867150"/>
          <p14:tracePt t="105765" x="8201025" y="3867150"/>
          <p14:tracePt t="105774" x="8242300" y="3854450"/>
          <p14:tracePt t="105783" x="8269288" y="3854450"/>
          <p14:tracePt t="105792" x="8297863" y="3827463"/>
          <p14:tracePt t="105799" x="8337550" y="3813175"/>
          <p14:tracePt t="105807" x="8366125" y="3786188"/>
          <p14:tracePt t="105815" x="8420100" y="3771900"/>
          <p14:tracePt t="105823" x="8461375" y="3744913"/>
          <p14:tracePt t="105831" x="8516938" y="3716338"/>
          <p14:tracePt t="105839" x="8626475" y="3676650"/>
          <p14:tracePt t="105847" x="8667750" y="3662363"/>
          <p14:tracePt t="105855" x="8709025" y="3635375"/>
          <p14:tracePt t="105863" x="8736013" y="3621088"/>
          <p14:tracePt t="105871" x="8763000" y="3606800"/>
          <p14:tracePt t="105880" x="8791575" y="3594100"/>
          <p14:tracePt t="105887" x="8804275" y="3579813"/>
          <p14:tracePt t="105896" x="8831263" y="3579813"/>
          <p14:tracePt t="105903" x="8831263" y="3565525"/>
          <p14:tracePt t="105912" x="8845550" y="3565525"/>
          <p14:tracePt t="105935" x="8859838" y="3552825"/>
          <p14:tracePt t="105945" x="8859838" y="3538538"/>
          <p14:tracePt t="105951" x="8859838" y="3524250"/>
          <p14:tracePt t="105962" x="8872538" y="3511550"/>
          <p14:tracePt t="105968" x="8886825" y="3484563"/>
          <p14:tracePt t="105976" x="8886825" y="3470275"/>
          <p14:tracePt t="105983" x="8886825" y="3455988"/>
          <p14:tracePt t="105995" x="8886825" y="3443288"/>
          <p14:tracePt t="105999" x="8901113" y="3443288"/>
          <p14:tracePt t="106007" x="8901113" y="3429000"/>
          <p14:tracePt t="106015" x="8901113" y="3414713"/>
          <p14:tracePt t="106027" x="8901113" y="3402013"/>
          <p14:tracePt t="106033" x="8901113" y="3387725"/>
          <p14:tracePt t="106048" x="8901113" y="3373438"/>
          <p14:tracePt t="106055" x="8901113" y="3360738"/>
          <p14:tracePt t="106063" x="8901113" y="3333750"/>
          <p14:tracePt t="106073" x="8886825" y="3319463"/>
          <p14:tracePt t="106079" x="8886825" y="3305175"/>
          <p14:tracePt t="106089" x="8886825" y="3292475"/>
          <p14:tracePt t="106097" x="8872538" y="3263900"/>
          <p14:tracePt t="106105" x="8859838" y="3251200"/>
          <p14:tracePt t="106121" x="8845550" y="3236913"/>
          <p14:tracePt t="106133" x="8831263" y="3236913"/>
          <p14:tracePt t="106137" x="8818563" y="3222625"/>
          <p14:tracePt t="106145" x="8804275" y="3222625"/>
          <p14:tracePt t="106153" x="8777288" y="3222625"/>
          <p14:tracePt t="106167" x="8736013" y="3209925"/>
          <p14:tracePt t="106169" x="8709025" y="3209925"/>
          <p14:tracePt t="106186" x="8667750" y="3195638"/>
          <p14:tracePt t="106209" x="8599488" y="3181350"/>
          <p14:tracePt t="106217" x="8585200" y="3168650"/>
          <p14:tracePt t="106230" x="8570913" y="3168650"/>
          <p14:tracePt t="106233" x="8543925" y="3154363"/>
          <p14:tracePt t="106241" x="8529638" y="3141663"/>
          <p14:tracePt t="106250" x="8502650" y="3113088"/>
          <p14:tracePt t="106263" x="8488363" y="3100388"/>
          <p14:tracePt t="106265" x="8475663" y="3071813"/>
          <p14:tracePt t="106273" x="8448675" y="3059113"/>
          <p14:tracePt t="106290" x="8434388" y="3044825"/>
          <p14:tracePt t="106297" x="8407400" y="3030538"/>
          <p14:tracePt t="106305" x="8393113" y="3017838"/>
          <p14:tracePt t="106313" x="8366125" y="3003550"/>
          <p14:tracePt t="106321" x="8337550" y="3003550"/>
          <p14:tracePt t="106330" x="8310563" y="2990850"/>
          <p14:tracePt t="106337" x="8269288" y="2976563"/>
          <p14:tracePt t="106354" x="8242300" y="2976563"/>
          <p14:tracePt t="106361" x="8186738" y="2976563"/>
          <p14:tracePt t="106369" x="8147050" y="2976563"/>
          <p14:tracePt t="106379" x="8077200" y="2976563"/>
          <p14:tracePt t="106387" x="8023225" y="2976563"/>
          <p14:tracePt t="106399" x="7954963" y="2976563"/>
          <p14:tracePt t="106403" x="7885113" y="2976563"/>
          <p14:tracePt t="106419" x="7816850" y="2976563"/>
          <p14:tracePt t="106429" x="7734300" y="2976563"/>
          <p14:tracePt t="106435" x="7666038" y="2976563"/>
          <p14:tracePt t="106444" x="7597775" y="2976563"/>
          <p14:tracePt t="106451" x="7529513" y="2976563"/>
          <p14:tracePt t="106460" x="7473950" y="2976563"/>
          <p14:tracePt t="106467" x="7432675" y="2962275"/>
          <p14:tracePt t="106483" x="7405688" y="2962275"/>
          <p14:tracePt t="106491" x="7364413" y="2949575"/>
          <p14:tracePt t="106499" x="7337425" y="2949575"/>
          <p14:tracePt t="106508" x="7323138" y="2949575"/>
          <p14:tracePt t="106515" x="7310438" y="2949575"/>
          <p14:tracePt t="106523" x="7296150" y="2949575"/>
          <p14:tracePt t="106531" x="7269163" y="2949575"/>
          <p14:tracePt t="106547" x="7240588" y="2949575"/>
          <p14:tracePt t="106555" x="7213600" y="2949575"/>
          <p14:tracePt t="106567" x="7172325" y="2949575"/>
          <p14:tracePt t="106571" x="7118350" y="2949575"/>
          <p14:tracePt t="106579" x="7077075" y="2949575"/>
          <p14:tracePt t="106595" x="7035800" y="2949575"/>
          <p14:tracePt t="106603" x="6994525" y="2949575"/>
          <p14:tracePt t="106611" x="6953250" y="2949575"/>
          <p14:tracePt t="106619" x="6911975" y="2949575"/>
          <p14:tracePt t="106629" x="6870700" y="2962275"/>
          <p14:tracePt t="106638" x="6843713" y="2976563"/>
          <p14:tracePt t="106651" x="6802438" y="2990850"/>
          <p14:tracePt t="106661" x="6775450" y="3003550"/>
          <p14:tracePt t="106669" x="6746875" y="3017838"/>
          <p14:tracePt t="106677" x="6719888" y="3030538"/>
          <p14:tracePt t="106685" x="6705600" y="3030538"/>
          <p14:tracePt t="106701" x="6678613" y="3044825"/>
          <p14:tracePt t="106709" x="6665913" y="3059113"/>
          <p14:tracePt t="106717" x="6651625" y="3059113"/>
          <p14:tracePt t="106749" x="6637338" y="3059113"/>
          <p14:tracePt t="106773" x="6624638" y="3071813"/>
          <p14:tracePt t="106789" x="6610350" y="3071813"/>
          <p14:tracePt t="106797" x="6583363" y="3086100"/>
          <p14:tracePt t="106805" x="6569075" y="3100388"/>
          <p14:tracePt t="106813" x="6554788" y="3113088"/>
          <p14:tracePt t="106829" x="6542088" y="3127375"/>
          <p14:tracePt t="106837" x="6513513" y="3154363"/>
          <p14:tracePt t="106849" x="6500813" y="3168650"/>
          <p14:tracePt t="106853" x="6486525" y="3195638"/>
          <p14:tracePt t="106869" x="6473825" y="3209925"/>
          <p14:tracePt t="106880" x="6459538" y="3222625"/>
          <p14:tracePt t="106885" x="6445250" y="3251200"/>
          <p14:tracePt t="106901" x="6445250" y="3263900"/>
          <p14:tracePt t="106913" x="6445250" y="3278188"/>
          <p14:tracePt t="106917" x="6445250" y="3292475"/>
          <p14:tracePt t="106935" x="6445250" y="3305175"/>
          <p14:tracePt t="106941" x="6432550" y="3319463"/>
          <p14:tracePt t="106951" x="6432550" y="3333750"/>
          <p14:tracePt t="106975" x="6432550" y="3346450"/>
          <p14:tracePt t="107007" x="6432550" y="3360738"/>
          <p14:tracePt t="107051" x="6432550" y="3373438"/>
          <p14:tracePt t="107063" x="6432550" y="3387725"/>
          <p14:tracePt t="107071" x="6432550" y="3402013"/>
          <p14:tracePt t="107079" x="6445250" y="3414713"/>
          <p14:tracePt t="107095" x="6459538" y="3429000"/>
          <p14:tracePt t="107103" x="6473825" y="3455988"/>
          <p14:tracePt t="107119" x="6486525" y="3484563"/>
          <p14:tracePt t="107128" x="6500813" y="3511550"/>
          <p14:tracePt t="107135" x="6513513" y="3538538"/>
          <p14:tracePt t="107151" x="6527800" y="3565525"/>
          <p14:tracePt t="107159" x="6554788" y="3579813"/>
          <p14:tracePt t="107175" x="6569075" y="3594100"/>
          <p14:tracePt t="107183" x="6596063" y="3606800"/>
          <p14:tracePt t="107191" x="6610350" y="3621088"/>
          <p14:tracePt t="107207" x="6637338" y="3621088"/>
          <p14:tracePt t="107229" x="6665913" y="3635375"/>
          <p14:tracePt t="107231" x="6705600" y="3635375"/>
          <p14:tracePt t="107241" x="6761163" y="3648075"/>
          <p14:tracePt t="107257" x="6802438" y="3662363"/>
          <p14:tracePt t="107265" x="6856413" y="3676650"/>
          <p14:tracePt t="107273" x="6897688" y="3689350"/>
          <p14:tracePt t="107289" x="6938963" y="3703638"/>
          <p14:tracePt t="107297" x="6967538" y="3716338"/>
          <p14:tracePt t="107314" x="7021513" y="3730625"/>
          <p14:tracePt t="107321" x="7077075" y="3744913"/>
          <p14:tracePt t="107329" x="7145338" y="3757613"/>
          <p14:tracePt t="107345" x="7227888" y="3786188"/>
          <p14:tracePt t="107353" x="7310438" y="3798888"/>
          <p14:tracePt t="107371" x="7405688" y="3813175"/>
          <p14:tracePt t="107380" x="7515225" y="3827463"/>
          <p14:tracePt t="107385" x="7583488" y="3840163"/>
          <p14:tracePt t="107394" x="7639050" y="3840163"/>
          <p14:tracePt t="107401" x="7721600" y="3840163"/>
          <p14:tracePt t="107409" x="7831138" y="3840163"/>
          <p14:tracePt t="107417" x="7926388" y="3840163"/>
          <p14:tracePt t="107425" x="8008938" y="3840163"/>
          <p14:tracePt t="107433" x="8105775" y="3827463"/>
          <p14:tracePt t="107441" x="8186738" y="3827463"/>
          <p14:tracePt t="107449" x="8283575" y="3813175"/>
          <p14:tracePt t="107457" x="8337550" y="3798888"/>
          <p14:tracePt t="107465" x="8434388" y="3798888"/>
          <p14:tracePt t="107473" x="8502650" y="3798888"/>
          <p14:tracePt t="107481" x="8558213" y="3798888"/>
          <p14:tracePt t="107489" x="8626475" y="3786188"/>
          <p14:tracePt t="107499" x="8680450" y="3771900"/>
          <p14:tracePt t="107505" x="8721725" y="3757613"/>
          <p14:tracePt t="107517" x="8791575" y="3744913"/>
          <p14:tracePt t="107523" x="8831263" y="3716338"/>
          <p14:tracePt t="107531" x="8886825" y="3689350"/>
          <p14:tracePt t="107539" x="8928100" y="3676650"/>
          <p14:tracePt t="107548" x="8982075" y="3648075"/>
          <p14:tracePt t="107555" x="9023350" y="3635375"/>
          <p14:tracePt t="107563" x="9037638" y="3635375"/>
          <p14:tracePt t="107572" x="9064625" y="3621088"/>
          <p14:tracePt t="107583" x="9078913" y="3621088"/>
          <p14:tracePt t="107587" x="9093200" y="3606800"/>
          <p14:tracePt t="107603" x="9105900" y="3606800"/>
          <p14:tracePt t="107611" x="9105900" y="3594100"/>
          <p14:tracePt t="107619" x="9120188" y="3594100"/>
          <p14:tracePt t="107628" x="9134475" y="3579813"/>
          <p14:tracePt t="107635" x="9147175" y="3552825"/>
          <p14:tracePt t="107647" x="9161463" y="3524250"/>
          <p14:tracePt t="107651" x="9188450" y="3497263"/>
          <p14:tracePt t="107659" x="9202738" y="3470275"/>
          <p14:tracePt t="107667" x="9215438" y="3414713"/>
          <p14:tracePt t="107675" x="9229725" y="3373438"/>
          <p14:tracePt t="107683" x="9244013" y="3346450"/>
          <p14:tracePt t="107691" x="9256713" y="3292475"/>
          <p14:tracePt t="107699" x="9271000" y="3251200"/>
          <p14:tracePt t="107707" x="9285288" y="3222625"/>
          <p14:tracePt t="107715" x="9297988" y="3181350"/>
          <p14:tracePt t="107723" x="9297988" y="3154363"/>
          <p14:tracePt t="107731" x="9297988" y="3141663"/>
          <p14:tracePt t="107739" x="9297988" y="3113088"/>
          <p14:tracePt t="107747" x="9297988" y="3100388"/>
          <p14:tracePt t="107755" x="9297988" y="3086100"/>
          <p14:tracePt t="107763" x="9297988" y="3071813"/>
          <p14:tracePt t="107771" x="9285288" y="3059113"/>
          <p14:tracePt t="107783" x="9271000" y="3059113"/>
          <p14:tracePt t="107787" x="9271000" y="3044825"/>
          <p14:tracePt t="107797" x="9256713" y="3044825"/>
          <p14:tracePt t="107805" x="9244013" y="3030538"/>
          <p14:tracePt t="107814" x="9229725" y="3030538"/>
          <p14:tracePt t="107821" x="9215438" y="3017838"/>
          <p14:tracePt t="107830" x="9188450" y="3003550"/>
          <p14:tracePt t="107837" x="9174163" y="3003550"/>
          <p14:tracePt t="107848" x="9161463" y="2990850"/>
          <p14:tracePt t="107853" x="9134475" y="2962275"/>
          <p14:tracePt t="107861" x="9105900" y="2962275"/>
          <p14:tracePt t="107869" x="9093200" y="2949575"/>
          <p14:tracePt t="107878" x="9037638" y="2921000"/>
          <p14:tracePt t="107885" x="9010650" y="2921000"/>
          <p14:tracePt t="107895" x="8969375" y="2908300"/>
          <p14:tracePt t="107901" x="8942388" y="2894013"/>
          <p14:tracePt t="107909" x="8872538" y="2867025"/>
          <p14:tracePt t="107917" x="8845550" y="2852738"/>
          <p14:tracePt t="107925" x="8831263" y="2838450"/>
          <p14:tracePt t="107933" x="8804275" y="2838450"/>
          <p14:tracePt t="107941" x="8777288" y="2825750"/>
          <p14:tracePt t="107949" x="8763000" y="2811463"/>
          <p14:tracePt t="107957" x="8750300" y="2811463"/>
          <p14:tracePt t="107965" x="8736013" y="2811463"/>
          <p14:tracePt t="107973" x="8709025" y="2811463"/>
          <p14:tracePt t="107981" x="8667750" y="2798763"/>
          <p14:tracePt t="107989" x="8640763" y="2798763"/>
          <p14:tracePt t="107997" x="8599488" y="2784475"/>
          <p14:tracePt t="108005" x="8543925" y="2784475"/>
          <p14:tracePt t="108014" x="8488363" y="2784475"/>
          <p14:tracePt t="108021" x="8366125" y="2770188"/>
          <p14:tracePt t="108029" x="8297863" y="2770188"/>
          <p14:tracePt t="108037" x="8228013" y="2757488"/>
          <p14:tracePt t="108046" x="8159750" y="2757488"/>
          <p14:tracePt t="108053" x="8091488" y="2757488"/>
          <p14:tracePt t="108061" x="7967663" y="2757488"/>
          <p14:tracePt t="108071" x="7899400" y="2757488"/>
          <p14:tracePt t="108077" x="7831138" y="2757488"/>
          <p14:tracePt t="108088" x="7775575" y="2757488"/>
          <p14:tracePt t="108095" x="7721600" y="2757488"/>
          <p14:tracePt t="108103" x="7639050" y="2757488"/>
          <p14:tracePt t="108111" x="7597775" y="2757488"/>
          <p14:tracePt t="108129" x="7556500" y="2770188"/>
          <p14:tracePt t="108136" x="7542213" y="2770188"/>
          <p14:tracePt t="108144" x="7500938" y="2770188"/>
          <p14:tracePt t="108151" x="7488238" y="2770188"/>
          <p14:tracePt t="108159" x="7473950" y="2770188"/>
          <p14:tracePt t="108167" x="7446963" y="2770188"/>
          <p14:tracePt t="108175" x="7432675" y="2770188"/>
          <p14:tracePt t="108183" x="7405688" y="2784475"/>
          <p14:tracePt t="108191" x="7378700" y="2784475"/>
          <p14:tracePt t="108199" x="7364413" y="2784475"/>
          <p14:tracePt t="108207" x="7323138" y="2784475"/>
          <p14:tracePt t="108215" x="7296150" y="2784475"/>
          <p14:tracePt t="108223" x="7254875" y="2784475"/>
          <p14:tracePt t="108231" x="7213600" y="2784475"/>
          <p14:tracePt t="108239" x="7118350" y="2784475"/>
          <p14:tracePt t="108247" x="7077075" y="2784475"/>
          <p14:tracePt t="108255" x="7035800" y="2784475"/>
          <p14:tracePt t="108263" x="7007225" y="2784475"/>
          <p14:tracePt t="108271" x="6980238" y="2784475"/>
          <p14:tracePt t="108279" x="6953250" y="2798763"/>
          <p14:tracePt t="108287" x="6926263" y="2811463"/>
          <p14:tracePt t="108295" x="6911975" y="2825750"/>
          <p14:tracePt t="108303" x="6870700" y="2852738"/>
          <p14:tracePt t="108311" x="6843713" y="2879725"/>
          <p14:tracePt t="108319" x="6802438" y="2894013"/>
          <p14:tracePt t="108328" x="6775450" y="2921000"/>
          <p14:tracePt t="108335" x="6746875" y="2949575"/>
          <p14:tracePt t="108345" x="6719888" y="2976563"/>
          <p14:tracePt t="108353" x="6678613" y="3003550"/>
          <p14:tracePt t="108359" x="6651625" y="3030538"/>
          <p14:tracePt t="108370" x="6624638" y="3059113"/>
          <p14:tracePt t="108378" x="6596063" y="3071813"/>
          <p14:tracePt t="108385" x="6583363" y="3086100"/>
          <p14:tracePt t="108395" x="6569075" y="3100388"/>
          <p14:tracePt t="108402" x="6569075" y="3113088"/>
          <p14:tracePt t="108417" x="6554788" y="3113088"/>
          <p14:tracePt t="108425" x="6554788" y="3127375"/>
          <p14:tracePt t="108457" x="6554788" y="3141663"/>
          <p14:tracePt t="108465" x="6554788" y="3154363"/>
          <p14:tracePt t="108473" x="6554788" y="3168650"/>
          <p14:tracePt t="108481" x="6554788" y="3181350"/>
          <p14:tracePt t="108489" x="6554788" y="3209925"/>
          <p14:tracePt t="108497" x="6554788" y="3222625"/>
          <p14:tracePt t="108505" x="6554788" y="3251200"/>
          <p14:tracePt t="108513" x="6554788" y="3278188"/>
          <p14:tracePt t="108521" x="6554788" y="3319463"/>
          <p14:tracePt t="108529" x="6554788" y="3346450"/>
          <p14:tracePt t="108537" x="6569075" y="3373438"/>
          <p14:tracePt t="108545" x="6583363" y="3402013"/>
          <p14:tracePt t="108553" x="6596063" y="3414713"/>
          <p14:tracePt t="108561" x="6610350" y="3429000"/>
          <p14:tracePt t="108571" x="6637338" y="3455988"/>
          <p14:tracePt t="108577" x="6651625" y="3470275"/>
          <p14:tracePt t="108587" x="6692900" y="3497263"/>
          <p14:tracePt t="108605" x="6719888" y="3511550"/>
          <p14:tracePt t="108609" x="6746875" y="3524250"/>
          <p14:tracePt t="108617" x="6788150" y="3538538"/>
          <p14:tracePt t="108625" x="6816725" y="3552825"/>
          <p14:tracePt t="108634" x="6856413" y="3565525"/>
          <p14:tracePt t="108645" x="6897688" y="3565525"/>
          <p14:tracePt t="108649" x="6938963" y="3565525"/>
          <p14:tracePt t="108659" x="6994525" y="3579813"/>
          <p14:tracePt t="108668" x="7048500" y="3579813"/>
          <p14:tracePt t="108675" x="7131050" y="3579813"/>
          <p14:tracePt t="108691" x="7213600" y="3579813"/>
          <p14:tracePt t="108699" x="7310438" y="3579813"/>
          <p14:tracePt t="108707" x="7419975" y="3594100"/>
          <p14:tracePt t="108715" x="7529513" y="3606800"/>
          <p14:tracePt t="108724" x="7653338" y="3635375"/>
          <p14:tracePt t="108731" x="7762875" y="3648075"/>
          <p14:tracePt t="108739" x="7872413" y="3662363"/>
          <p14:tracePt t="108748" x="7981950" y="3689350"/>
          <p14:tracePt t="108755" x="8064500" y="3703638"/>
          <p14:tracePt t="108763" x="8159750" y="3730625"/>
          <p14:tracePt t="108771" x="8228013" y="3744913"/>
          <p14:tracePt t="108780" x="8310563" y="3757613"/>
          <p14:tracePt t="108787" x="8378825" y="3757613"/>
          <p14:tracePt t="108795" x="8434388" y="3771900"/>
          <p14:tracePt t="108803" x="8488363" y="3771900"/>
          <p14:tracePt t="108811" x="8529638" y="3771900"/>
          <p14:tracePt t="108820" x="8585200" y="3771900"/>
          <p14:tracePt t="108827" x="8640763" y="3757613"/>
          <p14:tracePt t="108837" x="8709025" y="3744913"/>
          <p14:tracePt t="108845" x="8777288" y="3730625"/>
          <p14:tracePt t="108851" x="8859838" y="3716338"/>
          <p14:tracePt t="108859" x="8928100" y="3703638"/>
          <p14:tracePt t="108869" x="9010650" y="3689350"/>
          <p14:tracePt t="108875" x="9064625" y="3689350"/>
          <p14:tracePt t="108883" x="9120188" y="3676650"/>
          <p14:tracePt t="108891" x="9174163" y="3676650"/>
          <p14:tracePt t="108901" x="9215438" y="3662363"/>
          <p14:tracePt t="108907" x="9271000" y="3648075"/>
          <p14:tracePt t="108917" x="9312275" y="3635375"/>
          <p14:tracePt t="108923" x="9353550" y="3606800"/>
          <p14:tracePt t="108939" x="9394825" y="3594100"/>
          <p14:tracePt t="108949" x="9436100" y="3565525"/>
          <p14:tracePt t="108957" x="9463088" y="3538538"/>
          <p14:tracePt t="108979" x="9504363" y="3497263"/>
          <p14:tracePt t="108981" x="9517063" y="3470275"/>
          <p14:tracePt t="108989" x="9517063" y="3455988"/>
          <p14:tracePt t="108997" x="9517063" y="3443288"/>
          <p14:tracePt t="109149" x="9531350" y="3429000"/>
          <p14:tracePt t="109173" x="9531350" y="3414713"/>
          <p14:tracePt t="109216" x="9545638" y="3414713"/>
          <p14:tracePt t="109241" x="9545638" y="3402013"/>
          <p14:tracePt t="109476" x="9545638" y="3387725"/>
          <p14:tracePt t="109506" x="0" y="0"/>
        </p14:tracePtLst>
        <p14:tracePtLst>
          <p14:tracePt t="114832" x="11917363" y="4114800"/>
          <p14:tracePt t="114850" x="11917363" y="4100513"/>
          <p14:tracePt t="114857" x="11904663" y="4100513"/>
          <p14:tracePt t="114865" x="11890375" y="4073525"/>
          <p14:tracePt t="114873" x="11890375" y="4059238"/>
          <p14:tracePt t="114883" x="11876088" y="4059238"/>
          <p14:tracePt t="114889" x="11863388" y="4046538"/>
          <p14:tracePt t="114897" x="11849100" y="4032250"/>
          <p14:tracePt t="114905" x="11834813" y="4032250"/>
          <p14:tracePt t="114913" x="11780838" y="4019550"/>
          <p14:tracePt t="114921" x="11753850" y="4005263"/>
          <p14:tracePt t="114931" x="11712575" y="3990975"/>
          <p14:tracePt t="114940" x="11671300" y="3990975"/>
          <p14:tracePt t="114945" x="11561763" y="3978275"/>
          <p14:tracePt t="114965" x="11437938" y="3963988"/>
          <p14:tracePt t="114971" x="11369675" y="3963988"/>
          <p14:tracePt t="114979" x="11231563" y="3963988"/>
          <p14:tracePt t="114987" x="11177588" y="3963988"/>
          <p14:tracePt t="114996" x="11109325" y="3963988"/>
          <p14:tracePt t="115003" x="11039475" y="3963988"/>
          <p14:tracePt t="115012" x="10985500" y="3978275"/>
          <p14:tracePt t="115019" x="10861675" y="3990975"/>
          <p14:tracePt t="115032" x="10806113" y="4005263"/>
          <p14:tracePt t="115037" x="10752138" y="4019550"/>
          <p14:tracePt t="115043" x="10696575" y="4032250"/>
          <p14:tracePt t="115052" x="10642600" y="4046538"/>
          <p14:tracePt t="115059" x="10560050" y="4087813"/>
          <p14:tracePt t="115067" x="10533063" y="4100513"/>
          <p14:tracePt t="115076" x="10477500" y="4114800"/>
          <p14:tracePt t="115083" x="10450513" y="4129088"/>
          <p14:tracePt t="115091" x="10423525" y="4129088"/>
          <p14:tracePt t="115101" x="10409238" y="4141788"/>
          <p14:tracePt t="115147" x="10409238" y="4156075"/>
          <p14:tracePt t="115155" x="10409238" y="4170363"/>
          <p14:tracePt t="115164" x="10409238" y="4183063"/>
          <p14:tracePt t="115171" x="10409238" y="4197350"/>
          <p14:tracePt t="115181" x="10409238" y="4210050"/>
          <p14:tracePt t="115187" x="10409238" y="4224338"/>
          <p14:tracePt t="115195" x="10409238" y="4238625"/>
          <p14:tracePt t="115203" x="10409238" y="4251325"/>
          <p14:tracePt t="115214" x="10423525" y="4265613"/>
          <p14:tracePt t="115219" x="10436225" y="4306888"/>
          <p14:tracePt t="115233" x="10463213" y="4348163"/>
          <p14:tracePt t="115236" x="10504488" y="4389438"/>
          <p14:tracePt t="115245" x="10560050" y="4443413"/>
          <p14:tracePt t="115254" x="10628313" y="4484688"/>
          <p14:tracePt t="115263" x="10710863" y="4525963"/>
          <p14:tracePt t="115269" x="10752138" y="4552950"/>
          <p14:tracePt t="115277" x="10875963" y="4608513"/>
          <p14:tracePt t="115285" x="10985500" y="4635500"/>
          <p14:tracePt t="115297" x="11053763" y="4664075"/>
          <p14:tracePt t="115301" x="11177588" y="4691063"/>
          <p14:tracePt t="115309" x="11299825" y="4705350"/>
          <p14:tracePt t="115317" x="11355388" y="4705350"/>
          <p14:tracePt t="115325" x="11464925" y="4705350"/>
          <p14:tracePt t="115333" x="11520488" y="4705350"/>
          <p14:tracePt t="115341" x="11615738" y="4705350"/>
          <p14:tracePt t="115349" x="11657013" y="4691063"/>
          <p14:tracePt t="115357" x="11725275" y="4664075"/>
          <p14:tracePt t="115365" x="11793538" y="4635500"/>
          <p14:tracePt t="115373" x="11822113" y="4608513"/>
          <p14:tracePt t="115382" x="11849100" y="4594225"/>
          <p14:tracePt t="115389" x="11876088" y="4581525"/>
          <p14:tracePt t="115397" x="11904663" y="4567238"/>
          <p14:tracePt t="115405" x="11917363" y="4567238"/>
          <p14:tracePt t="115414" x="11917363" y="4552950"/>
          <p14:tracePt t="115453" x="11917363" y="4540250"/>
          <p14:tracePt t="115501" x="11917363" y="4525963"/>
          <p14:tracePt t="115535" x="11904663" y="4525963"/>
          <p14:tracePt t="115583" x="11904663" y="4513263"/>
          <p14:tracePt t="115783" x="11904663" y="4525963"/>
          <p14:tracePt t="115792" x="11890375" y="4525963"/>
          <p14:tracePt t="115914" x="0" y="0"/>
        </p14:tracePtLst>
        <p14:tracePtLst>
          <p14:tracePt t="116528" x="11109325" y="6007100"/>
          <p14:tracePt t="116534" x="11095038" y="5994400"/>
          <p14:tracePt t="116541" x="11080750" y="5980113"/>
          <p14:tracePt t="116552" x="11039475" y="5965825"/>
          <p14:tracePt t="116557" x="11026775" y="5953125"/>
          <p14:tracePt t="116566" x="10998200" y="5924550"/>
          <p14:tracePt t="116573" x="10956925" y="5911850"/>
          <p14:tracePt t="116584" x="10929938" y="5884863"/>
          <p14:tracePt t="116589" x="10902950" y="5870575"/>
          <p14:tracePt t="116599" x="10875963" y="5843588"/>
          <p14:tracePt t="116605" x="10820400" y="5802313"/>
          <p14:tracePt t="116615" x="10779125" y="5773738"/>
          <p14:tracePt t="116621" x="10752138" y="5761038"/>
          <p14:tracePt t="116629" x="10696575" y="5746750"/>
          <p14:tracePt t="116639" x="10655300" y="5734050"/>
          <p14:tracePt t="116647" x="10601325" y="5719763"/>
          <p14:tracePt t="116655" x="10533063" y="5705475"/>
          <p14:tracePt t="116663" x="10463213" y="5692775"/>
          <p14:tracePt t="116671" x="10340975" y="5678488"/>
          <p14:tracePt t="116680" x="10272713" y="5664200"/>
          <p14:tracePt t="116687" x="10190163" y="5651500"/>
          <p14:tracePt t="116695" x="10052050" y="5651500"/>
          <p14:tracePt t="116703" x="9983788" y="5637213"/>
          <p14:tracePt t="116712" x="9901238" y="5637213"/>
          <p14:tracePt t="116722" x="9818688" y="5637213"/>
          <p14:tracePt t="116727" x="9723438" y="5622925"/>
          <p14:tracePt t="116736" x="9545638" y="5622925"/>
          <p14:tracePt t="116743" x="9448800" y="5610225"/>
          <p14:tracePt t="116754" x="9366250" y="5610225"/>
          <p14:tracePt t="116759" x="9271000" y="5595938"/>
          <p14:tracePt t="116767" x="9188450" y="5581650"/>
          <p14:tracePt t="116775" x="9093200" y="5581650"/>
          <p14:tracePt t="116784" x="8886825" y="5554663"/>
          <p14:tracePt t="116791" x="8791575" y="5554663"/>
          <p14:tracePt t="116800" x="8709025" y="5541963"/>
          <p14:tracePt t="116807" x="8612188" y="5527675"/>
          <p14:tracePt t="116817" x="8529638" y="5527675"/>
          <p14:tracePt t="116823" x="8448675" y="5513388"/>
          <p14:tracePt t="116832" x="8378825" y="5513388"/>
          <p14:tracePt t="116839" x="8310563" y="5513388"/>
          <p14:tracePt t="116849" x="8186738" y="5513388"/>
          <p14:tracePt t="116855" x="8132763" y="5513388"/>
          <p14:tracePt t="116864" x="8105775" y="5513388"/>
          <p14:tracePt t="116871" x="8023225" y="5513388"/>
          <p14:tracePt t="116881" x="7981950" y="5527675"/>
          <p14:tracePt t="116887" x="7926388" y="5541963"/>
          <p14:tracePt t="116895" x="7816850" y="5554663"/>
          <p14:tracePt t="116903" x="7748588" y="5568950"/>
          <p14:tracePt t="116913" x="7666038" y="5581650"/>
          <p14:tracePt t="116921" x="7583488" y="5595938"/>
          <p14:tracePt t="116929" x="7391400" y="5622925"/>
          <p14:tracePt t="116937" x="7310438" y="5637213"/>
          <p14:tracePt t="116945" x="7145338" y="5664200"/>
          <p14:tracePt t="116953" x="7062788" y="5692775"/>
          <p14:tracePt t="116962" x="6911975" y="5734050"/>
          <p14:tracePt t="116969" x="6843713" y="5746750"/>
          <p14:tracePt t="116977" x="6746875" y="5802313"/>
          <p14:tracePt t="116988" x="6692900" y="5843588"/>
          <p14:tracePt t="116993" x="6665913" y="5884863"/>
          <p14:tracePt t="117003" x="6665913" y="5924550"/>
          <p14:tracePt t="117009" x="6665913" y="5965825"/>
          <p14:tracePt t="117019" x="6678613" y="6007100"/>
          <p14:tracePt t="117025" x="6705600" y="6035675"/>
          <p14:tracePt t="117033" x="6734175" y="6076950"/>
          <p14:tracePt t="117041" x="6788150" y="6130925"/>
          <p14:tracePt t="117051" x="6829425" y="6172200"/>
          <p14:tracePt t="117057" x="6897688" y="6213475"/>
          <p14:tracePt t="117065" x="6938963" y="6240463"/>
          <p14:tracePt t="117073" x="7007225" y="6267450"/>
          <p14:tracePt t="117083" x="7062788" y="6281738"/>
          <p14:tracePt t="117089" x="7172325" y="6323013"/>
          <p14:tracePt t="117097" x="7269163" y="6337300"/>
          <p14:tracePt t="117107" x="7378700" y="6350000"/>
          <p14:tracePt t="117113" x="7488238" y="6378575"/>
          <p14:tracePt t="117121" x="7612063" y="6391275"/>
          <p14:tracePt t="117130" x="7762875" y="6405563"/>
          <p14:tracePt t="117137" x="7913688" y="6432550"/>
          <p14:tracePt t="117145" x="8091488" y="6459538"/>
          <p14:tracePt t="117153" x="8269288" y="6488113"/>
          <p14:tracePt t="117164" x="8366125" y="6500813"/>
          <p14:tracePt t="117169" x="8570913" y="6515100"/>
          <p14:tracePt t="117177" x="8791575" y="6542088"/>
          <p14:tracePt t="117185" x="9023350" y="6583363"/>
          <p14:tracePt t="117196" x="9147175" y="6597650"/>
          <p14:tracePt t="117201" x="9380538" y="6624638"/>
          <p14:tracePt t="117212" x="9599613" y="6624638"/>
          <p14:tracePt t="117217" x="9847263" y="6638925"/>
          <p14:tracePt t="117229" x="9956800" y="6638925"/>
          <p14:tracePt t="117235" x="10175875" y="6624638"/>
          <p14:tracePt t="117243" x="10353675" y="6597650"/>
          <p14:tracePt t="117255" x="10533063" y="6556375"/>
          <p14:tracePt t="117259" x="10696575" y="6515100"/>
          <p14:tracePt t="117267" x="10820400" y="6488113"/>
          <p14:tracePt t="117275" x="10917238" y="6459538"/>
          <p14:tracePt t="117285" x="11053763" y="6432550"/>
          <p14:tracePt t="117291" x="11122025" y="6419850"/>
          <p14:tracePt t="117299" x="11177588" y="6391275"/>
          <p14:tracePt t="117307" x="11218863" y="6378575"/>
          <p14:tracePt t="117316" x="11231563" y="6364288"/>
          <p14:tracePt t="117323" x="11245850" y="6337300"/>
          <p14:tracePt t="117331" x="11260138" y="6323013"/>
          <p14:tracePt t="117339" x="11272838" y="6308725"/>
          <p14:tracePt t="117349" x="11272838" y="6281738"/>
          <p14:tracePt t="117355" x="11287125" y="6267450"/>
          <p14:tracePt t="117363" x="11299825" y="6254750"/>
          <p14:tracePt t="117371" x="11299825" y="6240463"/>
          <p14:tracePt t="117378" x="11328400" y="6227763"/>
          <p14:tracePt t="117387" x="11328400" y="6213475"/>
          <p14:tracePt t="117396" x="11341100" y="6199188"/>
          <p14:tracePt t="117427" x="11341100" y="6186488"/>
          <p14:tracePt t="117551" x="0"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52919" y="1327638"/>
            <a:ext cx="2947482" cy="4397382"/>
          </a:xfrm>
        </p:spPr>
        <p:txBody>
          <a:bodyPr>
            <a:normAutofit fontScale="90000"/>
          </a:bodyPr>
          <a:lstStyle/>
          <a:p>
            <a:r>
              <a:rPr lang="en-US" dirty="0"/>
              <a:t>EPP’s Define Pops page</a:t>
            </a:r>
            <a:br>
              <a:rPr lang="en-US" dirty="0"/>
            </a:br>
            <a:br>
              <a:rPr lang="en-US" dirty="0"/>
            </a:br>
            <a:r>
              <a:rPr lang="en-US" dirty="0"/>
              <a:t>Three key things to set here:</a:t>
            </a:r>
            <a:br>
              <a:rPr lang="en-US" dirty="0"/>
            </a:br>
            <a:br>
              <a:rPr lang="en-US" dirty="0"/>
            </a:br>
            <a:br>
              <a:rPr lang="en-US" dirty="0"/>
            </a:br>
            <a:br>
              <a:rPr lang="en-US" dirty="0"/>
            </a:br>
            <a:endParaRPr lang="en-US" dirty="0"/>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sp>
        <p:nvSpPr>
          <p:cNvPr id="15" name="TextBox 14">
            <a:extLst>
              <a:ext uri="{FF2B5EF4-FFF2-40B4-BE49-F238E27FC236}">
                <a16:creationId xmlns:a16="http://schemas.microsoft.com/office/drawing/2014/main" id="{076CFFE3-79A5-438E-82A1-180A4B666C67}"/>
              </a:ext>
            </a:extLst>
          </p:cNvPr>
          <p:cNvSpPr txBox="1"/>
          <p:nvPr/>
        </p:nvSpPr>
        <p:spPr>
          <a:xfrm>
            <a:off x="252919" y="3734901"/>
            <a:ext cx="3061187" cy="2031325"/>
          </a:xfrm>
          <a:prstGeom prst="rect">
            <a:avLst/>
          </a:prstGeom>
          <a:noFill/>
        </p:spPr>
        <p:txBody>
          <a:bodyPr wrap="square" rtlCol="0">
            <a:spAutoFit/>
          </a:bodyPr>
          <a:lstStyle/>
          <a:p>
            <a:pPr marL="342900" indent="-342900">
              <a:buFont typeface="+mj-lt"/>
              <a:buAutoNum type="arabicPeriod"/>
            </a:pPr>
            <a:r>
              <a:rPr lang="en-US" sz="1800" dirty="0">
                <a:solidFill>
                  <a:schemeClr val="bg1"/>
                </a:solidFill>
              </a:rPr>
              <a:t>Sub-population size estimates</a:t>
            </a:r>
          </a:p>
          <a:p>
            <a:pPr marL="342900" indent="-342900">
              <a:buFont typeface="+mj-lt"/>
              <a:buAutoNum type="arabicPeriod"/>
            </a:pPr>
            <a:r>
              <a:rPr lang="en-US" sz="1800" dirty="0">
                <a:solidFill>
                  <a:schemeClr val="bg1"/>
                </a:solidFill>
              </a:rPr>
              <a:t>Percent male for each sub-population</a:t>
            </a:r>
          </a:p>
          <a:p>
            <a:pPr marL="342900" indent="-342900">
              <a:buFont typeface="+mj-lt"/>
              <a:buAutoNum type="arabicPeriod"/>
            </a:pPr>
            <a:r>
              <a:rPr lang="en-US" dirty="0">
                <a:solidFill>
                  <a:schemeClr val="bg1"/>
                </a:solidFill>
              </a:rPr>
              <a:t>Turnover variables for each sub-population</a:t>
            </a:r>
          </a:p>
          <a:p>
            <a:endParaRPr lang="en-US" dirty="0">
              <a:solidFill>
                <a:schemeClr val="bg1"/>
              </a:solidFill>
            </a:endParaRPr>
          </a:p>
        </p:txBody>
      </p:sp>
      <p:grpSp>
        <p:nvGrpSpPr>
          <p:cNvPr id="25" name="Group 24">
            <a:extLst>
              <a:ext uri="{FF2B5EF4-FFF2-40B4-BE49-F238E27FC236}">
                <a16:creationId xmlns:a16="http://schemas.microsoft.com/office/drawing/2014/main" id="{7A7AA741-F285-4912-9925-CD9C745235E0}"/>
              </a:ext>
            </a:extLst>
          </p:cNvPr>
          <p:cNvGrpSpPr/>
          <p:nvPr/>
        </p:nvGrpSpPr>
        <p:grpSpPr>
          <a:xfrm>
            <a:off x="3576460" y="712086"/>
            <a:ext cx="8362621" cy="5557319"/>
            <a:chOff x="3576460" y="712086"/>
            <a:chExt cx="8362621" cy="5557319"/>
          </a:xfrm>
        </p:grpSpPr>
        <p:pic>
          <p:nvPicPr>
            <p:cNvPr id="21" name="Picture 20">
              <a:extLst>
                <a:ext uri="{FF2B5EF4-FFF2-40B4-BE49-F238E27FC236}">
                  <a16:creationId xmlns:a16="http://schemas.microsoft.com/office/drawing/2014/main" id="{B4BAA01B-BE2F-4CEA-902D-4B0644374932}"/>
                </a:ext>
              </a:extLst>
            </p:cNvPr>
            <p:cNvPicPr>
              <a:picLocks noChangeAspect="1"/>
            </p:cNvPicPr>
            <p:nvPr/>
          </p:nvPicPr>
          <p:blipFill>
            <a:blip r:embed="rId4"/>
            <a:stretch>
              <a:fillRect/>
            </a:stretch>
          </p:blipFill>
          <p:spPr>
            <a:xfrm>
              <a:off x="3576460" y="712086"/>
              <a:ext cx="8362621" cy="4778640"/>
            </a:xfrm>
            <a:prstGeom prst="rect">
              <a:avLst/>
            </a:prstGeom>
          </p:spPr>
        </p:pic>
        <p:pic>
          <p:nvPicPr>
            <p:cNvPr id="7" name="Picture 6">
              <a:extLst>
                <a:ext uri="{FF2B5EF4-FFF2-40B4-BE49-F238E27FC236}">
                  <a16:creationId xmlns:a16="http://schemas.microsoft.com/office/drawing/2014/main" id="{A95B44C4-078E-4875-93A1-1D5FA9241FCA}"/>
                </a:ext>
              </a:extLst>
            </p:cNvPr>
            <p:cNvPicPr>
              <a:picLocks noChangeAspect="1"/>
            </p:cNvPicPr>
            <p:nvPr/>
          </p:nvPicPr>
          <p:blipFill>
            <a:blip r:embed="rId5"/>
            <a:stretch>
              <a:fillRect/>
            </a:stretch>
          </p:blipFill>
          <p:spPr>
            <a:xfrm>
              <a:off x="5135243" y="5766226"/>
              <a:ext cx="3831018" cy="503179"/>
            </a:xfrm>
            <a:prstGeom prst="rect">
              <a:avLst/>
            </a:prstGeom>
            <a:ln w="38100">
              <a:solidFill>
                <a:schemeClr val="accent1"/>
              </a:solidFill>
            </a:ln>
          </p:spPr>
        </p:pic>
        <p:cxnSp>
          <p:nvCxnSpPr>
            <p:cNvPr id="16" name="Straight Arrow Connector 15">
              <a:extLst>
                <a:ext uri="{FF2B5EF4-FFF2-40B4-BE49-F238E27FC236}">
                  <a16:creationId xmlns:a16="http://schemas.microsoft.com/office/drawing/2014/main" id="{44753F15-6949-465C-B6A3-3135CEE21D58}"/>
                </a:ext>
              </a:extLst>
            </p:cNvPr>
            <p:cNvCxnSpPr>
              <a:cxnSpLocks/>
            </p:cNvCxnSpPr>
            <p:nvPr/>
          </p:nvCxnSpPr>
          <p:spPr>
            <a:xfrm>
              <a:off x="4749282" y="2471584"/>
              <a:ext cx="1763485" cy="3253436"/>
            </a:xfrm>
            <a:prstGeom prst="straightConnector1">
              <a:avLst/>
            </a:prstGeom>
            <a:ln w="47625">
              <a:solidFill>
                <a:srgbClr val="F15B4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9F51CAA-26B6-4392-85A0-96F967671DE5}"/>
                </a:ext>
              </a:extLst>
            </p:cNvPr>
            <p:cNvSpPr/>
            <p:nvPr/>
          </p:nvSpPr>
          <p:spPr>
            <a:xfrm>
              <a:off x="3685592" y="2154343"/>
              <a:ext cx="2127380" cy="317241"/>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1F0237FC-F9CF-4A84-B53E-912E1AE64ADD}"/>
                </a:ext>
              </a:extLst>
            </p:cNvPr>
            <p:cNvSpPr/>
            <p:nvPr/>
          </p:nvSpPr>
          <p:spPr>
            <a:xfrm>
              <a:off x="9619861" y="3209731"/>
              <a:ext cx="2319220" cy="615820"/>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4173679"/>
      </p:ext>
    </p:extLst>
  </p:cSld>
  <p:clrMapOvr>
    <a:masterClrMapping/>
  </p:clrMapOvr>
  <mc:AlternateContent xmlns:mc="http://schemas.openxmlformats.org/markup-compatibility/2006">
    <mc:Choice xmlns:p14="http://schemas.microsoft.com/office/powerpoint/2010/main" Requires="p14">
      <p:transition spd="slow" p14:dur="2000" advTm="83270"/>
    </mc:Choice>
    <mc:Fallback>
      <p:transition spd="slow" advTm="83270"/>
    </mc:Fallback>
  </mc:AlternateContent>
  <p:extLst>
    <p:ext uri="{3A86A75C-4F4B-4683-9AE1-C65F6400EC91}">
      <p14:laserTraceLst xmlns:p14="http://schemas.microsoft.com/office/powerpoint/2010/main">
        <p14:tracePtLst>
          <p14:tracePt t="8167" x="5184775" y="2166938"/>
          <p14:tracePt t="8185" x="5170488" y="2166938"/>
          <p14:tracePt t="8191" x="5156200" y="2166938"/>
          <p14:tracePt t="8197" x="5129213" y="2166938"/>
          <p14:tracePt t="8206" x="5102225" y="2152650"/>
          <p14:tracePt t="8214" x="5060950" y="2139950"/>
          <p14:tracePt t="8221" x="4992688" y="2125663"/>
          <p14:tracePt t="8229" x="4937125" y="2098675"/>
          <p14:tracePt t="8237" x="4895850" y="2084388"/>
          <p14:tracePt t="8245" x="4813300" y="2057400"/>
          <p14:tracePt t="8253" x="4718050" y="2030413"/>
          <p14:tracePt t="8261" x="4662488" y="2016125"/>
          <p14:tracePt t="8269" x="4552950" y="1989138"/>
          <p14:tracePt t="8278" x="4457700" y="1962150"/>
          <p14:tracePt t="8286" x="4402138" y="1962150"/>
          <p14:tracePt t="8294" x="4292600" y="1947863"/>
          <p14:tracePt t="8301" x="4237038" y="1947863"/>
          <p14:tracePt t="8310" x="4141788" y="1947863"/>
          <p14:tracePt t="8317" x="4086225" y="1947863"/>
          <p14:tracePt t="8325" x="3976688" y="1962150"/>
          <p14:tracePt t="8333" x="3935413" y="1974850"/>
          <p14:tracePt t="8342" x="3881438" y="1974850"/>
          <p14:tracePt t="8350" x="3784600" y="2001838"/>
          <p14:tracePt t="8359" x="3730625" y="2016125"/>
          <p14:tracePt t="8365" x="3633788" y="2016125"/>
          <p14:tracePt t="8373" x="3592513" y="2016125"/>
          <p14:tracePt t="8384" x="3538538" y="2030413"/>
          <p14:tracePt t="8392" x="3441700" y="2030413"/>
          <p14:tracePt t="8398" x="3387725" y="2030413"/>
          <p14:tracePt t="8405" x="3305175" y="2043113"/>
          <p14:tracePt t="8413" x="3278188" y="2043113"/>
          <p14:tracePt t="8421" x="3236913" y="2057400"/>
          <p14:tracePt t="8429" x="3222625" y="2071688"/>
          <p14:tracePt t="8439" x="3209925" y="2084388"/>
          <p14:tracePt t="8445" x="3195638" y="2098675"/>
          <p14:tracePt t="8455" x="3181350" y="2139950"/>
          <p14:tracePt t="8461" x="3181350" y="2166938"/>
          <p14:tracePt t="8471" x="3181350" y="2208213"/>
          <p14:tracePt t="8480" x="3181350" y="2235200"/>
          <p14:tracePt t="8488" x="3181350" y="2276475"/>
          <p14:tracePt t="8495" x="3181350" y="2305050"/>
          <p14:tracePt t="8503" x="3181350" y="2344738"/>
          <p14:tracePt t="8512" x="3181350" y="2359025"/>
          <p14:tracePt t="8519" x="3195638" y="2373313"/>
          <p14:tracePt t="8528" x="3195638" y="2386013"/>
          <p14:tracePt t="8535" x="3209925" y="2400300"/>
          <p14:tracePt t="8544" x="3222625" y="2414588"/>
          <p14:tracePt t="8553" x="3222625" y="2427288"/>
          <p14:tracePt t="8560" x="3249613" y="2427288"/>
          <p14:tracePt t="8567" x="3263900" y="2441575"/>
          <p14:tracePt t="8576" x="3278188" y="2455863"/>
          <p14:tracePt t="8583" x="3305175" y="2468563"/>
          <p14:tracePt t="8591" x="3346450" y="2482850"/>
          <p14:tracePt t="8599" x="3360738" y="2495550"/>
          <p14:tracePt t="8607" x="3414713" y="2509838"/>
          <p14:tracePt t="8615" x="3482975" y="2551113"/>
          <p14:tracePt t="8623" x="3538538" y="2565400"/>
          <p14:tracePt t="8631" x="3648075" y="2592388"/>
          <p14:tracePt t="8639" x="3703638" y="2606675"/>
          <p14:tracePt t="8648" x="3840163" y="2647950"/>
          <p14:tracePt t="8655" x="3976688" y="2674938"/>
          <p14:tracePt t="8664" x="4059238" y="2687638"/>
          <p14:tracePt t="8671" x="4197350" y="2701925"/>
          <p14:tracePt t="8679" x="4251325" y="2701925"/>
          <p14:tracePt t="8690" x="4360863" y="2701925"/>
          <p14:tracePt t="8695" x="4416425" y="2701925"/>
          <p14:tracePt t="8703" x="4470400" y="2701925"/>
          <p14:tracePt t="8711" x="4552950" y="2701925"/>
          <p14:tracePt t="8721" x="4608513" y="2701925"/>
          <p14:tracePt t="8727" x="4649788" y="2701925"/>
          <p14:tracePt t="8737" x="4703763" y="2701925"/>
          <p14:tracePt t="8747" x="4745038" y="2701925"/>
          <p14:tracePt t="8753" x="4759325" y="2701925"/>
          <p14:tracePt t="8761" x="4813300" y="2701925"/>
          <p14:tracePt t="8769" x="4868863" y="2701925"/>
          <p14:tracePt t="8779" x="4937125" y="2701925"/>
          <p14:tracePt t="8785" x="4978400" y="2701925"/>
          <p14:tracePt t="8793" x="5073650" y="2701925"/>
          <p14:tracePt t="8802" x="5184775" y="2701925"/>
          <p14:tracePt t="8810" x="5238750" y="2701925"/>
          <p14:tracePt t="8817" x="5335588" y="2701925"/>
          <p14:tracePt t="8825" x="5445125" y="2701925"/>
          <p14:tracePt t="8833" x="5499100" y="2701925"/>
          <p14:tracePt t="8841" x="5595938" y="2701925"/>
          <p14:tracePt t="8850" x="5649913" y="2701925"/>
          <p14:tracePt t="8857" x="5732463" y="2687638"/>
          <p14:tracePt t="8866" x="5759450" y="2674938"/>
          <p14:tracePt t="8873" x="5800725" y="2660650"/>
          <p14:tracePt t="8882" x="5842000" y="2647950"/>
          <p14:tracePt t="8890" x="5856288" y="2633663"/>
          <p14:tracePt t="8898" x="5868988" y="2606675"/>
          <p14:tracePt t="8905" x="5883275" y="2592388"/>
          <p14:tracePt t="8913" x="5910263" y="2565400"/>
          <p14:tracePt t="8921" x="5924550" y="2551113"/>
          <p14:tracePt t="8929" x="5938838" y="2536825"/>
          <p14:tracePt t="8937" x="5951538" y="2509838"/>
          <p14:tracePt t="8945" x="5980113" y="2495550"/>
          <p14:tracePt t="8953" x="5992813" y="2468563"/>
          <p14:tracePt t="8961" x="6019800" y="2441575"/>
          <p14:tracePt t="8969" x="6034088" y="2414588"/>
          <p14:tracePt t="8978" x="6048375" y="2400300"/>
          <p14:tracePt t="8985" x="6061075" y="2386013"/>
          <p14:tracePt t="8993" x="6075363" y="2344738"/>
          <p14:tracePt t="9001" x="6089650" y="2332038"/>
          <p14:tracePt t="9010" x="6102350" y="2305050"/>
          <p14:tracePt t="9019" x="6102350" y="2290763"/>
          <p14:tracePt t="9028" x="6116638" y="2276475"/>
          <p14:tracePt t="9043" x="6116638" y="2263775"/>
          <p14:tracePt t="9051" x="6116638" y="2249488"/>
          <p14:tracePt t="9059" x="6116638" y="2235200"/>
          <p14:tracePt t="9067" x="6130925" y="2235200"/>
          <p14:tracePt t="9075" x="6130925" y="2222500"/>
          <p14:tracePt t="9101" x="6130925" y="2208213"/>
          <p14:tracePt t="9107" x="6130925" y="2193925"/>
          <p14:tracePt t="9123" x="6130925" y="2181225"/>
          <p14:tracePt t="9133" x="6116638" y="2166938"/>
          <p14:tracePt t="9139" x="6102350" y="2152650"/>
          <p14:tracePt t="9148" x="6102350" y="2139950"/>
          <p14:tracePt t="9155" x="6089650" y="2125663"/>
          <p14:tracePt t="9164" x="6061075" y="2112963"/>
          <p14:tracePt t="9171" x="6034088" y="2084388"/>
          <p14:tracePt t="9181" x="6019800" y="2071688"/>
          <p14:tracePt t="9188" x="5992813" y="2057400"/>
          <p14:tracePt t="9195" x="5980113" y="2043113"/>
          <p14:tracePt t="9204" x="5965825" y="2043113"/>
          <p14:tracePt t="9212" x="5938838" y="2030413"/>
          <p14:tracePt t="9219" x="5910263" y="2030413"/>
          <p14:tracePt t="9227" x="5868988" y="2016125"/>
          <p14:tracePt t="9235" x="5829300" y="2016125"/>
          <p14:tracePt t="9244" x="5788025" y="2001838"/>
          <p14:tracePt t="9251" x="5759450" y="2001838"/>
          <p14:tracePt t="9260" x="5718175" y="1989138"/>
          <p14:tracePt t="9267" x="5664200" y="1974850"/>
          <p14:tracePt t="9275" x="5622925" y="1974850"/>
          <p14:tracePt t="9284" x="5554663" y="1962150"/>
          <p14:tracePt t="9293" x="5472113" y="1947863"/>
          <p14:tracePt t="9301" x="5430838" y="1947863"/>
          <p14:tracePt t="9309" x="5362575" y="1933575"/>
          <p14:tracePt t="9317" x="5294313" y="1920875"/>
          <p14:tracePt t="9325" x="5265738" y="1920875"/>
          <p14:tracePt t="9334" x="5211763" y="1920875"/>
          <p14:tracePt t="9341" x="5184775" y="1906588"/>
          <p14:tracePt t="9349" x="5129213" y="1906588"/>
          <p14:tracePt t="9357" x="5102225" y="1906588"/>
          <p14:tracePt t="9367" x="5046663" y="1906588"/>
          <p14:tracePt t="9373" x="5019675" y="1906588"/>
          <p14:tracePt t="9383" x="4978400" y="1906588"/>
          <p14:tracePt t="9389" x="4910138" y="1906588"/>
          <p14:tracePt t="9397" x="4868863" y="1906588"/>
          <p14:tracePt t="9405" x="4772025" y="1920875"/>
          <p14:tracePt t="9414" x="4730750" y="1920875"/>
          <p14:tracePt t="9421" x="4691063" y="1933575"/>
          <p14:tracePt t="9429" x="4608513" y="1947863"/>
          <p14:tracePt t="9437" x="4579938" y="1962150"/>
          <p14:tracePt t="9446" x="4538663" y="1974850"/>
          <p14:tracePt t="9453" x="4484688" y="1989138"/>
          <p14:tracePt t="9461" x="4457700" y="2001838"/>
          <p14:tracePt t="9470" x="4429125" y="2001838"/>
          <p14:tracePt t="9477" x="4375150" y="2016125"/>
          <p14:tracePt t="9485" x="4348163" y="2016125"/>
          <p14:tracePt t="9493" x="4333875" y="2030413"/>
          <p14:tracePt t="9501" x="4306888" y="2030413"/>
          <p14:tracePt t="9509" x="4265613" y="2043113"/>
          <p14:tracePt t="9517" x="4251325" y="2043113"/>
          <p14:tracePt t="9525" x="4237038" y="2057400"/>
          <p14:tracePt t="9534" x="4224338" y="2057400"/>
          <p14:tracePt t="9541" x="4210050" y="2071688"/>
          <p14:tracePt t="9551" x="4197350" y="2084388"/>
          <p14:tracePt t="9557" x="4183063" y="2098675"/>
          <p14:tracePt t="9567" x="4183063" y="2112963"/>
          <p14:tracePt t="9576" x="4183063" y="2139950"/>
          <p14:tracePt t="9583" x="4168775" y="2152650"/>
          <p14:tracePt t="9591" x="4168775" y="2166938"/>
          <p14:tracePt t="9600" x="4168775" y="2181225"/>
          <p14:tracePt t="9607" x="4168775" y="2193925"/>
          <p14:tracePt t="9613" x="4168775" y="2208213"/>
          <p14:tracePt t="9635" x="4168775" y="2222500"/>
          <p14:tracePt t="9639" x="4168775" y="2235200"/>
          <p14:tracePt t="9655" x="4168775" y="2249488"/>
          <p14:tracePt t="9663" x="4168775" y="2263775"/>
          <p14:tracePt t="9681" x="4168775" y="2276475"/>
          <p14:tracePt t="9687" x="4168775" y="2290763"/>
          <p14:tracePt t="9695" x="4183063" y="2305050"/>
          <p14:tracePt t="9703" x="4197350" y="2317750"/>
          <p14:tracePt t="9711" x="4210050" y="2344738"/>
          <p14:tracePt t="9722" x="4237038" y="2359025"/>
          <p14:tracePt t="9728" x="4265613" y="2373313"/>
          <p14:tracePt t="9736" x="4306888" y="2400300"/>
          <p14:tracePt t="9744" x="4348163" y="2414588"/>
          <p14:tracePt t="9751" x="4387850" y="2427288"/>
          <p14:tracePt t="9759" x="4470400" y="2441575"/>
          <p14:tracePt t="9768" x="4511675" y="2455863"/>
          <p14:tracePt t="9775" x="4552950" y="2455863"/>
          <p14:tracePt t="9783" x="4594225" y="2468563"/>
          <p14:tracePt t="9791" x="4649788" y="2468563"/>
          <p14:tracePt t="9800" x="4691063" y="2482850"/>
          <p14:tracePt t="9807" x="4745038" y="2482850"/>
          <p14:tracePt t="9816" x="4800600" y="2495550"/>
          <p14:tracePt t="9823" x="4854575" y="2495550"/>
          <p14:tracePt t="9835" x="4922838" y="2509838"/>
          <p14:tracePt t="9839" x="4978400" y="2509838"/>
          <p14:tracePt t="9849" x="5046663" y="2524125"/>
          <p14:tracePt t="9855" x="5102225" y="2524125"/>
          <p14:tracePt t="9868" x="5170488" y="2536825"/>
          <p14:tracePt t="9874" x="5238750" y="2536825"/>
          <p14:tracePt t="9882" x="5307013" y="2551113"/>
          <p14:tracePt t="9889" x="5375275" y="2551113"/>
          <p14:tracePt t="9897" x="5457825" y="2565400"/>
          <p14:tracePt t="9905" x="5526088" y="2565400"/>
          <p14:tracePt t="9913" x="5595938" y="2551113"/>
          <p14:tracePt t="9921" x="5664200" y="2536825"/>
          <p14:tracePt t="9929" x="5732463" y="2524125"/>
          <p14:tracePt t="9946" x="5788025" y="2495550"/>
          <p14:tracePt t="9953" x="5842000" y="2482850"/>
          <p14:tracePt t="9961" x="5897563" y="2468563"/>
          <p14:tracePt t="9969" x="5924550" y="2455863"/>
          <p14:tracePt t="9977" x="5938838" y="2441575"/>
          <p14:tracePt t="9985" x="5951538" y="2427288"/>
          <p14:tracePt t="10001" x="5992813" y="2414588"/>
          <p14:tracePt t="10009" x="6007100" y="2400300"/>
          <p14:tracePt t="10018" x="6019800" y="2386013"/>
          <p14:tracePt t="10025" x="6048375" y="2373313"/>
          <p14:tracePt t="10034" x="6061075" y="2359025"/>
          <p14:tracePt t="10041" x="6075363" y="2344738"/>
          <p14:tracePt t="10057" x="6075363" y="2332038"/>
          <p14:tracePt t="10069" x="6089650" y="2332038"/>
          <p14:tracePt t="10073" x="6089650" y="2317750"/>
          <p14:tracePt t="10089" x="6089650" y="2305050"/>
          <p14:tracePt t="10100" x="6089650" y="2290763"/>
          <p14:tracePt t="10105" x="6102350" y="2276475"/>
          <p14:tracePt t="10121" x="6102350" y="2263775"/>
          <p14:tracePt t="10137" x="6089650" y="2249488"/>
          <p14:tracePt t="10145" x="6075363" y="2249488"/>
          <p14:tracePt t="10155" x="6061075" y="2222500"/>
          <p14:tracePt t="10161" x="6019800" y="2222500"/>
          <p14:tracePt t="10171" x="6007100" y="2208213"/>
          <p14:tracePt t="10179" x="5980113" y="2193925"/>
          <p14:tracePt t="10187" x="5965825" y="2193925"/>
          <p14:tracePt t="10195" x="5924550" y="2193925"/>
          <p14:tracePt t="10206" x="5897563" y="2193925"/>
          <p14:tracePt t="10211" x="5883275" y="2181225"/>
          <p14:tracePt t="10220" x="5856288" y="2181225"/>
          <p14:tracePt t="10227" x="5842000" y="2181225"/>
          <p14:tracePt t="10240" x="5788025" y="2181225"/>
          <p14:tracePt t="10243" x="5759450" y="2166938"/>
          <p14:tracePt t="10251" x="5705475" y="2166938"/>
          <p14:tracePt t="10260" x="5678488" y="2166938"/>
          <p14:tracePt t="10270" x="5608638" y="2166938"/>
          <p14:tracePt t="10275" x="5567363" y="2166938"/>
          <p14:tracePt t="10283" x="5526088" y="2166938"/>
          <p14:tracePt t="10291" x="5445125" y="2166938"/>
          <p14:tracePt t="10304" x="5403850" y="2166938"/>
          <p14:tracePt t="10307" x="5321300" y="2166938"/>
          <p14:tracePt t="10315" x="5280025" y="2166938"/>
          <p14:tracePt t="10324" x="5238750" y="2166938"/>
          <p14:tracePt t="10332" x="5156200" y="2166938"/>
          <p14:tracePt t="10339" x="5114925" y="2166938"/>
          <p14:tracePt t="10347" x="5073650" y="2166938"/>
          <p14:tracePt t="10355" x="4992688" y="2181225"/>
          <p14:tracePt t="10364" x="4951413" y="2181225"/>
          <p14:tracePt t="10371" x="4910138" y="2193925"/>
          <p14:tracePt t="10379" x="4854575" y="2193925"/>
          <p14:tracePt t="10387" x="4759325" y="2193925"/>
          <p14:tracePt t="10395" x="4703763" y="2193925"/>
          <p14:tracePt t="10408" x="4662488" y="2193925"/>
          <p14:tracePt t="10411" x="4552950" y="2193925"/>
          <p14:tracePt t="10419" x="4511675" y="2193925"/>
          <p14:tracePt t="10428" x="4457700" y="2193925"/>
          <p14:tracePt t="10439" x="4416425" y="2193925"/>
          <p14:tracePt t="10446" x="4387850" y="2193925"/>
          <p14:tracePt t="10451" x="4319588" y="2208213"/>
          <p14:tracePt t="10459" x="4306888" y="2208213"/>
          <p14:tracePt t="10472" x="4278313" y="2222500"/>
          <p14:tracePt t="10477" x="4251325" y="2222500"/>
          <p14:tracePt t="10486" x="4237038" y="2235200"/>
          <p14:tracePt t="10493" x="4224338" y="2249488"/>
          <p14:tracePt t="10504" x="4197350" y="2249488"/>
          <p14:tracePt t="10509" x="4197350" y="2263775"/>
          <p14:tracePt t="10517" x="4168775" y="2276475"/>
          <p14:tracePt t="10525" x="4156075" y="2305050"/>
          <p14:tracePt t="10535" x="4127500" y="2332038"/>
          <p14:tracePt t="10541" x="4114800" y="2344738"/>
          <p14:tracePt t="10550" x="4086225" y="2373313"/>
          <p14:tracePt t="10557" x="4073525" y="2386013"/>
          <p14:tracePt t="10565" x="4059238" y="2414588"/>
          <p14:tracePt t="10573" x="4032250" y="2427288"/>
          <p14:tracePt t="10582" x="4032250" y="2441575"/>
          <p14:tracePt t="10589" x="4017963" y="2455863"/>
          <p14:tracePt t="10598" x="4017963" y="2468563"/>
          <p14:tracePt t="10605" x="4017963" y="2482850"/>
          <p14:tracePt t="10613" x="4005263" y="2495550"/>
          <p14:tracePt t="10629" x="4005263" y="2509838"/>
          <p14:tracePt t="10637" x="4005263" y="2524125"/>
          <p14:tracePt t="10645" x="4017963" y="2536825"/>
          <p14:tracePt t="10653" x="4017963" y="2551113"/>
          <p14:tracePt t="10661" x="4032250" y="2565400"/>
          <p14:tracePt t="10669" x="4044950" y="2578100"/>
          <p14:tracePt t="10677" x="4073525" y="2606675"/>
          <p14:tracePt t="10685" x="4100513" y="2619375"/>
          <p14:tracePt t="10693" x="4114800" y="2633663"/>
          <p14:tracePt t="10701" x="4168775" y="2647950"/>
          <p14:tracePt t="10709" x="4197350" y="2660650"/>
          <p14:tracePt t="10717" x="4237038" y="2674938"/>
          <p14:tracePt t="10725" x="4319588" y="2687638"/>
          <p14:tracePt t="10737" x="4375150" y="2687638"/>
          <p14:tracePt t="10744" x="4429125" y="2687638"/>
          <p14:tracePt t="10753" x="4498975" y="2701925"/>
          <p14:tracePt t="10759" x="4608513" y="2701925"/>
          <p14:tracePt t="10769" x="4676775" y="2701925"/>
          <p14:tracePt t="10775" x="4730750" y="2701925"/>
          <p14:tracePt t="10784" x="4868863" y="2701925"/>
          <p14:tracePt t="10791" x="4937125" y="2701925"/>
          <p14:tracePt t="10801" x="5005388" y="2701925"/>
          <p14:tracePt t="10807" x="5073650" y="2701925"/>
          <p14:tracePt t="10815" x="5143500" y="2701925"/>
          <p14:tracePt t="10823" x="5280025" y="2701925"/>
          <p14:tracePt t="10832" x="5348288" y="2687638"/>
          <p14:tracePt t="10839" x="5403850" y="2674938"/>
          <p14:tracePt t="10848" x="5457825" y="2660650"/>
          <p14:tracePt t="10855" x="5513388" y="2647950"/>
          <p14:tracePt t="10864" x="5595938" y="2619375"/>
          <p14:tracePt t="10871" x="5637213" y="2606675"/>
          <p14:tracePt t="10879" x="5649913" y="2592388"/>
          <p14:tracePt t="10887" x="5678488" y="2578100"/>
          <p14:tracePt t="10895" x="5691188" y="2578100"/>
          <p14:tracePt t="10903" x="5705475" y="2565400"/>
          <p14:tracePt t="10911" x="5718175" y="2565400"/>
          <p14:tracePt t="10919" x="5746750" y="2551113"/>
          <p14:tracePt t="10928" x="5759450" y="2551113"/>
          <p14:tracePt t="10935" x="5773738" y="2551113"/>
          <p14:tracePt t="10943" x="5788025" y="2536825"/>
          <p14:tracePt t="10951" x="5800725" y="2536825"/>
          <p14:tracePt t="11098" x="5815013" y="2536825"/>
          <p14:tracePt t="11106" x="5815013" y="2524125"/>
          <p14:tracePt t="11129" x="5829300" y="2524125"/>
          <p14:tracePt t="11145" x="5842000" y="2524125"/>
          <p14:tracePt t="11153" x="5842000" y="2509838"/>
          <p14:tracePt t="11169" x="5856288" y="2509838"/>
          <p14:tracePt t="11209" x="5856288" y="2495550"/>
          <p14:tracePt t="11219" x="5868988" y="2495550"/>
          <p14:tracePt t="11225" x="5883275" y="2482850"/>
          <p14:tracePt t="11242" x="5897563" y="2468563"/>
          <p14:tracePt t="11252" x="5910263" y="2468563"/>
          <p14:tracePt t="11257" x="5910263" y="2455863"/>
          <p14:tracePt t="11646" x="5910263" y="2468563"/>
          <p14:tracePt t="11655" x="5910263" y="2482850"/>
          <p14:tracePt t="11662" x="5910263" y="2495550"/>
          <p14:tracePt t="11670" x="5910263" y="2509838"/>
          <p14:tracePt t="11678" x="5910263" y="2524125"/>
          <p14:tracePt t="11689" x="5897563" y="2536825"/>
          <p14:tracePt t="11696" x="5897563" y="2551113"/>
          <p14:tracePt t="11702" x="5897563" y="2565400"/>
          <p14:tracePt t="11710" x="5883275" y="2578100"/>
          <p14:tracePt t="11810" x="5883275" y="2565400"/>
          <p14:tracePt t="11824" x="5883275" y="2551113"/>
          <p14:tracePt t="11838" x="5883275" y="2536825"/>
          <p14:tracePt t="11862" x="5883275" y="2524125"/>
          <p14:tracePt t="11870" x="5897563" y="2524125"/>
          <p14:tracePt t="11912" x="5897563" y="2509838"/>
          <p14:tracePt t="12010" x="0" y="0"/>
        </p14:tracePtLst>
        <p14:tracePtLst>
          <p14:tracePt t="20336" x="5897563" y="2990850"/>
          <p14:tracePt t="20340" x="5868988" y="2990850"/>
          <p14:tracePt t="20343" x="5829300" y="2976563"/>
          <p14:tracePt t="20350" x="5788025" y="2962275"/>
          <p14:tracePt t="20358" x="5732463" y="2962275"/>
          <p14:tracePt t="20368" x="5678488" y="2962275"/>
          <p14:tracePt t="20374" x="5622925" y="2962275"/>
          <p14:tracePt t="20382" x="5595938" y="2962275"/>
          <p14:tracePt t="20390" x="5567363" y="2962275"/>
          <p14:tracePt t="20398" x="5554663" y="2962275"/>
          <p14:tracePt t="20407" x="5540375" y="2962275"/>
          <p14:tracePt t="20473" x="5540375" y="2976563"/>
          <p14:tracePt t="20527" x="5554663" y="2976563"/>
          <p14:tracePt t="20536" x="5567363" y="2976563"/>
          <p14:tracePt t="20543" x="5581650" y="2976563"/>
          <p14:tracePt t="20551" x="5608638" y="2976563"/>
          <p14:tracePt t="20559" x="5622925" y="2976563"/>
          <p14:tracePt t="20568" x="5649913" y="2976563"/>
          <p14:tracePt t="20575" x="5691188" y="2962275"/>
          <p14:tracePt t="20583" x="5746750" y="2962275"/>
          <p14:tracePt t="20591" x="5800725" y="2962275"/>
          <p14:tracePt t="20600" x="5856288" y="2962275"/>
          <p14:tracePt t="20607" x="5910263" y="2962275"/>
          <p14:tracePt t="20616" x="5992813" y="2962275"/>
          <p14:tracePt t="20623" x="6061075" y="2962275"/>
          <p14:tracePt t="20631" x="6130925" y="2962275"/>
          <p14:tracePt t="20639" x="6199188" y="2962275"/>
          <p14:tracePt t="20647" x="6267450" y="2962275"/>
          <p14:tracePt t="20655" x="6294438" y="2962275"/>
          <p14:tracePt t="20663" x="6376988" y="2962275"/>
          <p14:tracePt t="20672" x="6459538" y="2962275"/>
          <p14:tracePt t="20679" x="6542088" y="2949575"/>
          <p14:tracePt t="20692" x="6583363" y="2949575"/>
          <p14:tracePt t="20696" x="6678613" y="2935288"/>
          <p14:tracePt t="20707" x="6719888" y="2935288"/>
          <p14:tracePt t="20711" x="6816725" y="2921000"/>
          <p14:tracePt t="20723" x="6897688" y="2921000"/>
          <p14:tracePt t="20729" x="6938963" y="2921000"/>
          <p14:tracePt t="20740" x="7035800" y="2921000"/>
          <p14:tracePt t="20745" x="7077075" y="2921000"/>
          <p14:tracePt t="20756" x="7186613" y="2921000"/>
          <p14:tracePt t="20761" x="7227888" y="2921000"/>
          <p14:tracePt t="20769" x="7323138" y="2921000"/>
          <p14:tracePt t="20777" x="7391400" y="2935288"/>
          <p14:tracePt t="20787" x="7446963" y="2935288"/>
          <p14:tracePt t="20794" x="7500938" y="2935288"/>
          <p14:tracePt t="20802" x="7529513" y="2935288"/>
          <p14:tracePt t="20809" x="7583488" y="2935288"/>
          <p14:tracePt t="20817" x="7639050" y="2935288"/>
          <p14:tracePt t="20825" x="7707313" y="2935288"/>
          <p14:tracePt t="20835" x="7734300" y="2935288"/>
          <p14:tracePt t="20841" x="7804150" y="2935288"/>
          <p14:tracePt t="20850" x="7885113" y="2935288"/>
          <p14:tracePt t="20857" x="7994650" y="2935288"/>
          <p14:tracePt t="20868" x="8064500" y="2921000"/>
          <p14:tracePt t="20873" x="8201025" y="2908300"/>
          <p14:tracePt t="20881" x="8256588" y="2908300"/>
          <p14:tracePt t="20889" x="8378825" y="2894013"/>
          <p14:tracePt t="20897" x="8448675" y="2879725"/>
          <p14:tracePt t="20905" x="8585200" y="2867025"/>
          <p14:tracePt t="20913" x="8721725" y="2867025"/>
          <p14:tracePt t="20921" x="8791575" y="2867025"/>
          <p14:tracePt t="20930" x="8901113" y="2867025"/>
          <p14:tracePt t="20937" x="8955088" y="2867025"/>
          <p14:tracePt t="20951" x="9010650" y="2879725"/>
          <p14:tracePt t="20955" x="9105900" y="2879725"/>
          <p14:tracePt t="20961" x="9188450" y="2894013"/>
          <p14:tracePt t="20972" x="9215438" y="2894013"/>
          <p14:tracePt t="20979" x="9285288" y="2894013"/>
          <p14:tracePt t="20988" x="9353550" y="2908300"/>
          <p14:tracePt t="20995" x="9407525" y="2908300"/>
          <p14:tracePt t="21003" x="9448800" y="2908300"/>
          <p14:tracePt t="21011" x="9475788" y="2908300"/>
          <p14:tracePt t="21021" x="9490075" y="2908300"/>
          <p14:tracePt t="21027" x="9504363" y="2908300"/>
          <p14:tracePt t="21035" x="9517063" y="2908300"/>
          <p14:tracePt t="21180" x="9504363" y="2908300"/>
          <p14:tracePt t="21195" x="9490075" y="2908300"/>
          <p14:tracePt t="21205" x="9475788" y="2908300"/>
          <p14:tracePt t="21211" x="9463088" y="2908300"/>
          <p14:tracePt t="21222" x="9421813" y="2908300"/>
          <p14:tracePt t="21227" x="9394825" y="2908300"/>
          <p14:tracePt t="21235" x="9324975" y="2921000"/>
          <p14:tracePt t="21244" x="9256713" y="2921000"/>
          <p14:tracePt t="21251" x="9188450" y="2921000"/>
          <p14:tracePt t="21261" x="9093200" y="2921000"/>
          <p14:tracePt t="21268" x="8982075" y="2921000"/>
          <p14:tracePt t="21277" x="8913813" y="2935288"/>
          <p14:tracePt t="21285" x="8777288" y="2935288"/>
          <p14:tracePt t="21293" x="8626475" y="2935288"/>
          <p14:tracePt t="21302" x="8461375" y="2935288"/>
          <p14:tracePt t="21309" x="8283575" y="2935288"/>
          <p14:tracePt t="21318" x="8118475" y="2935288"/>
          <p14:tracePt t="21325" x="8035925" y="2935288"/>
          <p14:tracePt t="21333" x="7885113" y="2935288"/>
          <p14:tracePt t="21341" x="7748588" y="2935288"/>
          <p14:tracePt t="21350" x="7680325" y="2935288"/>
          <p14:tracePt t="21358" x="7542213" y="2949575"/>
          <p14:tracePt t="21366" x="7419975" y="2949575"/>
          <p14:tracePt t="21373" x="7364413" y="2949575"/>
          <p14:tracePt t="21382" x="7269163" y="2949575"/>
          <p14:tracePt t="21391" x="7213600" y="2962275"/>
          <p14:tracePt t="21397" x="7118350" y="2962275"/>
          <p14:tracePt t="21405" x="7062788" y="2962275"/>
          <p14:tracePt t="21413" x="6980238" y="2976563"/>
          <p14:tracePt t="21425" x="6938963" y="2976563"/>
          <p14:tracePt t="21429" x="6870700" y="2990850"/>
          <p14:tracePt t="21437" x="6843713" y="2990850"/>
          <p14:tracePt t="21446" x="6788150" y="2990850"/>
          <p14:tracePt t="21454" x="6775450" y="2990850"/>
          <p14:tracePt t="21461" x="6746875" y="2990850"/>
          <p14:tracePt t="21469" x="6734175" y="2990850"/>
          <p14:tracePt t="21541" x="6734175" y="3003550"/>
          <p14:tracePt t="21565" x="6719888" y="3003550"/>
          <p14:tracePt t="21586" x="6705600" y="3017838"/>
          <p14:tracePt t="21607" x="6692900" y="3017838"/>
          <p14:tracePt t="21616" x="6692900" y="3030538"/>
          <p14:tracePt t="21679" x="6678613" y="3030538"/>
          <p14:tracePt t="21768" x="6692900" y="3030538"/>
          <p14:tracePt t="21776" x="6734175" y="3030538"/>
          <p14:tracePt t="21784" x="6788150" y="3030538"/>
          <p14:tracePt t="21791" x="6843713" y="3030538"/>
          <p14:tracePt t="21802" x="6911975" y="3017838"/>
          <p14:tracePt t="21810" x="6994525" y="3017838"/>
          <p14:tracePt t="21816" x="7089775" y="3017838"/>
          <p14:tracePt t="21826" x="7213600" y="3017838"/>
          <p14:tracePt t="21832" x="7337425" y="3017838"/>
          <p14:tracePt t="21841" x="7488238" y="3017838"/>
          <p14:tracePt t="21847" x="7653338" y="3017838"/>
          <p14:tracePt t="21857" x="7816850" y="3030538"/>
          <p14:tracePt t="21868" x="7994650" y="3044825"/>
          <p14:tracePt t="21873" x="8174038" y="3059113"/>
          <p14:tracePt t="21881" x="8269288" y="3071813"/>
          <p14:tracePt t="21889" x="8448675" y="3071813"/>
          <p14:tracePt t="21897" x="8626475" y="3071813"/>
          <p14:tracePt t="21905" x="8791575" y="3071813"/>
          <p14:tracePt t="21913" x="8859838" y="3059113"/>
          <p14:tracePt t="21921" x="9037638" y="3030538"/>
          <p14:tracePt t="21929" x="9202738" y="2990850"/>
          <p14:tracePt t="21937" x="9271000" y="2976563"/>
          <p14:tracePt t="21946" x="9407525" y="2949575"/>
          <p14:tracePt t="21953" x="9463088" y="2935288"/>
          <p14:tracePt t="21961" x="9572625" y="2921000"/>
          <p14:tracePt t="21969" x="9667875" y="2908300"/>
          <p14:tracePt t="21978" x="9737725" y="2894013"/>
          <p14:tracePt t="21985" x="9779000" y="2894013"/>
          <p14:tracePt t="21993" x="9791700" y="2894013"/>
          <p14:tracePt t="22002" x="9805988" y="2879725"/>
          <p14:tracePt t="22012" x="9818688" y="2879725"/>
          <p14:tracePt t="22301" x="0" y="0"/>
        </p14:tracePtLst>
        <p14:tracePtLst>
          <p14:tracePt t="31755" x="6788150" y="3538538"/>
          <p14:tracePt t="31824" x="6775450" y="3524250"/>
          <p14:tracePt t="31842" x="6761163" y="3524250"/>
          <p14:tracePt t="31849" x="6746875" y="3524250"/>
          <p14:tracePt t="31858" x="6734175" y="3524250"/>
          <p14:tracePt t="31864" x="6692900" y="3524250"/>
          <p14:tracePt t="31874" x="6665913" y="3524250"/>
          <p14:tracePt t="31882" x="6624638" y="3524250"/>
          <p14:tracePt t="31890" x="6583363" y="3524250"/>
          <p14:tracePt t="31898" x="6473825" y="3524250"/>
          <p14:tracePt t="31906" x="6391275" y="3538538"/>
          <p14:tracePt t="31914" x="6294438" y="3552825"/>
          <p14:tracePt t="31925" x="6184900" y="3565525"/>
          <p14:tracePt t="31930" x="6089650" y="3594100"/>
          <p14:tracePt t="31938" x="5992813" y="3606800"/>
          <p14:tracePt t="31947" x="5938838" y="3621088"/>
          <p14:tracePt t="31954" x="5829300" y="3648075"/>
          <p14:tracePt t="31962" x="5732463" y="3662363"/>
          <p14:tracePt t="31970" x="5678488" y="3662363"/>
          <p14:tracePt t="31978" x="5567363" y="3676650"/>
          <p14:tracePt t="31987" x="5472113" y="3676650"/>
          <p14:tracePt t="31994" x="5416550" y="3676650"/>
          <p14:tracePt t="32004" x="5321300" y="3676650"/>
          <p14:tracePt t="32013" x="5238750" y="3676650"/>
          <p14:tracePt t="32020" x="5197475" y="3676650"/>
          <p14:tracePt t="32026" x="5102225" y="3676650"/>
          <p14:tracePt t="32038" x="5060950" y="3676650"/>
          <p14:tracePt t="32044" x="4964113" y="3662363"/>
          <p14:tracePt t="32053" x="4910138" y="3662363"/>
          <p14:tracePt t="32059" x="4813300" y="3662363"/>
          <p14:tracePt t="32066" x="4759325" y="3662363"/>
          <p14:tracePt t="32076" x="4649788" y="3662363"/>
          <p14:tracePt t="32082" x="4594225" y="3662363"/>
          <p14:tracePt t="32090" x="4538663" y="3662363"/>
          <p14:tracePt t="32097" x="4443413" y="3662363"/>
          <p14:tracePt t="32107" x="4387850" y="3662363"/>
          <p14:tracePt t="32113" x="4292600" y="3662363"/>
          <p14:tracePt t="32123" x="4237038" y="3662363"/>
          <p14:tracePt t="32129" x="4197350" y="3662363"/>
          <p14:tracePt t="32139" x="4127500" y="3662363"/>
          <p14:tracePt t="32148" x="4100513" y="3662363"/>
          <p14:tracePt t="32155" x="4073525" y="3662363"/>
          <p14:tracePt t="32163" x="4032250" y="3662363"/>
          <p14:tracePt t="32171" x="4017963" y="3662363"/>
          <p14:tracePt t="32180" x="4005263" y="3662363"/>
          <p14:tracePt t="32284" x="4017963" y="3662363"/>
          <p14:tracePt t="32292" x="4032250" y="3662363"/>
          <p14:tracePt t="32302" x="4044950" y="3662363"/>
          <p14:tracePt t="32309" x="4100513" y="3662363"/>
          <p14:tracePt t="32316" x="4156075" y="3676650"/>
          <p14:tracePt t="32324" x="4224338" y="3676650"/>
          <p14:tracePt t="32336" x="4306888" y="3676650"/>
          <p14:tracePt t="32341" x="4402138" y="3676650"/>
          <p14:tracePt t="32348" x="4525963" y="3676650"/>
          <p14:tracePt t="32356" x="4662488" y="3676650"/>
          <p14:tracePt t="32364" x="4813300" y="3676650"/>
          <p14:tracePt t="32372" x="4992688" y="3676650"/>
          <p14:tracePt t="32380" x="5184775" y="3676650"/>
          <p14:tracePt t="32391" x="5294313" y="3689350"/>
          <p14:tracePt t="32398" x="5513388" y="3689350"/>
          <p14:tracePt t="32404" x="5759450" y="3689350"/>
          <p14:tracePt t="32412" x="5992813" y="3689350"/>
          <p14:tracePt t="32422" x="6116638" y="3689350"/>
          <p14:tracePt t="32430" x="6350000" y="3689350"/>
          <p14:tracePt t="32438" x="6569075" y="3689350"/>
          <p14:tracePt t="32447" x="6678613" y="3689350"/>
          <p14:tracePt t="32454" x="6856413" y="3703638"/>
          <p14:tracePt t="32462" x="6953250" y="3703638"/>
          <p14:tracePt t="32470" x="7104063" y="3716338"/>
          <p14:tracePt t="32479" x="7227888" y="3716338"/>
          <p14:tracePt t="32488" x="7337425" y="3716338"/>
          <p14:tracePt t="32494" x="7432675" y="3730625"/>
          <p14:tracePt t="32503" x="7542213" y="3730625"/>
          <p14:tracePt t="32510" x="7612063" y="3744913"/>
          <p14:tracePt t="32521" x="7748588" y="3744913"/>
          <p14:tracePt t="32526" x="7885113" y="3757613"/>
          <p14:tracePt t="32536" x="8050213" y="3757613"/>
          <p14:tracePt t="32543" x="8132763" y="3757613"/>
          <p14:tracePt t="32550" x="8324850" y="3757613"/>
          <p14:tracePt t="32558" x="8529638" y="3744913"/>
          <p14:tracePt t="32566" x="8640763" y="3730625"/>
          <p14:tracePt t="32575" x="8859838" y="3716338"/>
          <p14:tracePt t="32582" x="8955088" y="3716338"/>
          <p14:tracePt t="32590" x="9147175" y="3703638"/>
          <p14:tracePt t="32598" x="9339263" y="3703638"/>
          <p14:tracePt t="32606" x="9421813" y="3703638"/>
          <p14:tracePt t="32614" x="9599613" y="3716338"/>
          <p14:tracePt t="32622" x="9682163" y="3716338"/>
          <p14:tracePt t="32630" x="9847263" y="3744913"/>
          <p14:tracePt t="32639" x="9915525" y="3757613"/>
          <p14:tracePt t="32646" x="10052050" y="3771900"/>
          <p14:tracePt t="32654" x="10134600" y="3786188"/>
          <p14:tracePt t="32663" x="10202863" y="3786188"/>
          <p14:tracePt t="32670" x="10340975" y="3786188"/>
          <p14:tracePt t="32679" x="10394950" y="3786188"/>
          <p14:tracePt t="32686" x="10491788" y="3786188"/>
          <p14:tracePt t="32696" x="10560050" y="3771900"/>
          <p14:tracePt t="32704" x="10587038" y="3757613"/>
          <p14:tracePt t="32710" x="10615613" y="3744913"/>
          <p14:tracePt t="32720" x="10628313" y="3744913"/>
          <p14:tracePt t="32737" x="10628313" y="3730625"/>
          <p14:tracePt t="33043" x="0" y="0"/>
        </p14:tracePtLst>
        <p14:tracePtLst>
          <p14:tracePt t="39290" x="3784600" y="3251200"/>
          <p14:tracePt t="39304" x="3798888" y="3251200"/>
          <p14:tracePt t="39342" x="3813175" y="3251200"/>
          <p14:tracePt t="39358" x="3825875" y="3251200"/>
          <p14:tracePt t="39374" x="3854450" y="3251200"/>
          <p14:tracePt t="39383" x="3867150" y="3251200"/>
          <p14:tracePt t="39398" x="3908425" y="3251200"/>
          <p14:tracePt t="39406" x="3949700" y="3251200"/>
          <p14:tracePt t="39414" x="4005263" y="3251200"/>
          <p14:tracePt t="39423" x="4059238" y="3251200"/>
          <p14:tracePt t="39430" x="4114800" y="3251200"/>
          <p14:tracePt t="39443" x="4168775" y="3251200"/>
          <p14:tracePt t="39449" x="4210050" y="3251200"/>
          <p14:tracePt t="39462" x="4251325" y="3251200"/>
          <p14:tracePt t="39474" x="4292600" y="3251200"/>
          <p14:tracePt t="39478" x="4319588" y="3251200"/>
          <p14:tracePt t="39488" x="4360863" y="3263900"/>
          <p14:tracePt t="39496" x="4387850" y="3263900"/>
          <p14:tracePt t="39508" x="4429125" y="3278188"/>
          <p14:tracePt t="39512" x="4470400" y="3292475"/>
          <p14:tracePt t="39529" x="4525963" y="3305175"/>
          <p14:tracePt t="39537" x="4579938" y="3319463"/>
          <p14:tracePt t="39544" x="4662488" y="3319463"/>
          <p14:tracePt t="39553" x="4730750" y="3333750"/>
          <p14:tracePt t="39560" x="4800600" y="3333750"/>
          <p14:tracePt t="39572" x="4868863" y="3333750"/>
          <p14:tracePt t="39577" x="4937125" y="3333750"/>
          <p14:tracePt t="39584" x="5005388" y="3333750"/>
          <p14:tracePt t="39592" x="5073650" y="3333750"/>
          <p14:tracePt t="39600" x="5184775" y="3333750"/>
          <p14:tracePt t="39607" x="5238750" y="3333750"/>
          <p14:tracePt t="39615" x="5280025" y="3333750"/>
          <p14:tracePt t="39623" x="5335588" y="3333750"/>
          <p14:tracePt t="39631" x="5375275" y="3333750"/>
          <p14:tracePt t="39639" x="5416550" y="3333750"/>
          <p14:tracePt t="39647" x="5457825" y="3333750"/>
          <p14:tracePt t="39655" x="5540375" y="3333750"/>
          <p14:tracePt t="39663" x="5581650" y="3333750"/>
          <p14:tracePt t="39674" x="5637213" y="3346450"/>
          <p14:tracePt t="39679" x="5678488" y="3346450"/>
          <p14:tracePt t="39687" x="5718175" y="3346450"/>
          <p14:tracePt t="39695" x="5746750" y="3346450"/>
          <p14:tracePt t="39704" x="5788025" y="3346450"/>
          <p14:tracePt t="39711" x="5842000" y="3346450"/>
          <p14:tracePt t="39721" x="5883275" y="3346450"/>
          <p14:tracePt t="39727" x="5924550" y="3360738"/>
          <p14:tracePt t="39737" x="5965825" y="3360738"/>
          <p14:tracePt t="39745" x="6019800" y="3360738"/>
          <p14:tracePt t="39754" x="6075363" y="3360738"/>
          <p14:tracePt t="39761" x="6130925" y="3373438"/>
          <p14:tracePt t="39769" x="6267450" y="3387725"/>
          <p14:tracePt t="39777" x="6335713" y="3387725"/>
          <p14:tracePt t="39785" x="6418263" y="3402013"/>
          <p14:tracePt t="39793" x="6486525" y="3414713"/>
          <p14:tracePt t="39801" x="6637338" y="3414713"/>
          <p14:tracePt t="39809" x="6719888" y="3429000"/>
          <p14:tracePt t="39820" x="6788150" y="3429000"/>
          <p14:tracePt t="39825" x="6870700" y="3429000"/>
          <p14:tracePt t="39833" x="6938963" y="3429000"/>
          <p14:tracePt t="39841" x="7089775" y="3443288"/>
          <p14:tracePt t="39849" x="7172325" y="3443288"/>
          <p14:tracePt t="39857" x="7240588" y="3443288"/>
          <p14:tracePt t="39865" x="7323138" y="3455988"/>
          <p14:tracePt t="39873" x="7405688" y="3470275"/>
          <p14:tracePt t="39881" x="7570788" y="3484563"/>
          <p14:tracePt t="39889" x="7666038" y="3497263"/>
          <p14:tracePt t="39897" x="7762875" y="3511550"/>
          <p14:tracePt t="39905" x="7872413" y="3511550"/>
          <p14:tracePt t="39913" x="7981950" y="3524250"/>
          <p14:tracePt t="39921" x="8105775" y="3524250"/>
          <p14:tracePt t="39929" x="8242300" y="3524250"/>
          <p14:tracePt t="39939" x="8488363" y="3524250"/>
          <p14:tracePt t="39952" x="8612188" y="3524250"/>
          <p14:tracePt t="39955" x="8721725" y="3524250"/>
          <p14:tracePt t="39961" x="8982075" y="3524250"/>
          <p14:tracePt t="39973" x="9105900" y="3524250"/>
          <p14:tracePt t="39977" x="9244013" y="3524250"/>
          <p14:tracePt t="39985" x="9366250" y="3524250"/>
          <p14:tracePt t="39993" x="9613900" y="3524250"/>
          <p14:tracePt t="40004" x="9723438" y="3538538"/>
          <p14:tracePt t="40009" x="9818688" y="3552825"/>
          <p14:tracePt t="40018" x="9915525" y="3565525"/>
          <p14:tracePt t="40025" x="10107613" y="3594100"/>
          <p14:tracePt t="40035" x="10202863" y="3606800"/>
          <p14:tracePt t="40043" x="10285413" y="3606800"/>
          <p14:tracePt t="40052" x="10382250" y="3621088"/>
          <p14:tracePt t="40059" x="10560050" y="3635375"/>
          <p14:tracePt t="40068" x="10642600" y="3635375"/>
          <p14:tracePt t="40075" x="10725150" y="3635375"/>
          <p14:tracePt t="40083" x="10806113" y="3635375"/>
          <p14:tracePt t="40092" x="10875963" y="3635375"/>
          <p14:tracePt t="40099" x="10944225" y="3621088"/>
          <p14:tracePt t="40107" x="11039475" y="3594100"/>
          <p14:tracePt t="40115" x="11068050" y="3579813"/>
          <p14:tracePt t="40124" x="11122025" y="3565525"/>
          <p14:tracePt t="40131" x="11136313" y="3552825"/>
          <p14:tracePt t="40139" x="11163300" y="3538538"/>
          <p14:tracePt t="40147" x="11177588" y="3524250"/>
          <p14:tracePt t="40155" x="11190288" y="3524250"/>
          <p14:tracePt t="40171" x="11204575" y="3524250"/>
          <p14:tracePt t="40179" x="11218863" y="3524250"/>
          <p14:tracePt t="40189" x="11231563" y="3524250"/>
          <p14:tracePt t="40195" x="11245850" y="3524250"/>
          <p14:tracePt t="40206" x="11260138" y="3524250"/>
          <p14:tracePt t="40211" x="11314113" y="3511550"/>
          <p14:tracePt t="40220" x="11355388" y="3511550"/>
          <p14:tracePt t="40227" x="11423650" y="3511550"/>
          <p14:tracePt t="40237" x="11506200" y="3511550"/>
          <p14:tracePt t="40243" x="11603038" y="3497263"/>
          <p14:tracePt t="40253" x="11657013" y="3497263"/>
          <p14:tracePt t="40259" x="11753850" y="3484563"/>
          <p14:tracePt t="40268" x="11822113" y="3470275"/>
          <p14:tracePt t="40275" x="11904663" y="3443288"/>
          <p14:tracePt t="40283" x="11958638" y="3443288"/>
          <p14:tracePt t="40291" x="11999913" y="3429000"/>
          <p14:tracePt t="40300" x="12026900" y="3414713"/>
          <p14:tracePt t="40307" x="12041188" y="3402013"/>
          <p14:tracePt t="40413" x="12026900" y="3402013"/>
          <p14:tracePt t="40424" x="11985625" y="3402013"/>
          <p14:tracePt t="40429" x="11972925" y="3402013"/>
          <p14:tracePt t="40437" x="11917363" y="3402013"/>
          <p14:tracePt t="40445" x="11863388" y="3402013"/>
          <p14:tracePt t="40453" x="11834813" y="3402013"/>
          <p14:tracePt t="40461" x="11780838" y="3414713"/>
          <p14:tracePt t="40469" x="11712575" y="3429000"/>
          <p14:tracePt t="40477" x="11684000" y="3429000"/>
          <p14:tracePt t="40487" x="11630025" y="3443288"/>
          <p14:tracePt t="40493" x="11588750" y="3455988"/>
          <p14:tracePt t="40503" x="11520488" y="3470275"/>
          <p14:tracePt t="40509" x="11464925" y="3470275"/>
          <p14:tracePt t="40519" x="11382375" y="3470275"/>
          <p14:tracePt t="40525" x="11328400" y="3484563"/>
          <p14:tracePt t="40533" x="11287125" y="3484563"/>
          <p14:tracePt t="40541" x="11190288" y="3497263"/>
          <p14:tracePt t="40549" x="11149013" y="3511550"/>
          <p14:tracePt t="40557" x="11080750" y="3524250"/>
          <p14:tracePt t="40566" x="11068050" y="3538538"/>
          <p14:tracePt t="40573" x="11026775" y="3552825"/>
          <p14:tracePt t="40581" x="11012488" y="3552825"/>
          <p14:tracePt t="40589" x="10998200" y="3552825"/>
          <p14:tracePt t="40597" x="10985500" y="3565525"/>
          <p14:tracePt t="40607" x="10971213" y="3565525"/>
          <p14:tracePt t="40631" x="10956925" y="3565525"/>
          <p14:tracePt t="40704" x="0" y="0"/>
        </p14:tracePtLst>
        <p14:tracePtLst>
          <p14:tracePt t="47975" x="11520488" y="3209925"/>
          <p14:tracePt t="47979" x="11520488" y="3195638"/>
          <p14:tracePt t="47989" x="11520488" y="3181350"/>
          <p14:tracePt t="47996" x="11520488" y="3168650"/>
          <p14:tracePt t="48018" x="11520488" y="3154363"/>
          <p14:tracePt t="48028" x="11491913" y="3141663"/>
          <p14:tracePt t="48034" x="11479213" y="3141663"/>
          <p14:tracePt t="48042" x="11450638" y="3127375"/>
          <p14:tracePt t="48050" x="11396663" y="3113088"/>
          <p14:tracePt t="48060" x="11355388" y="3100388"/>
          <p14:tracePt t="48067" x="11299825" y="3086100"/>
          <p14:tracePt t="48074" x="11231563" y="3086100"/>
          <p14:tracePt t="48087" x="11163300" y="3071813"/>
          <p14:tracePt t="48091" x="11080750" y="3071813"/>
          <p14:tracePt t="48099" x="10998200" y="3059113"/>
          <p14:tracePt t="48106" x="10902950" y="3059113"/>
          <p14:tracePt t="48115" x="10793413" y="3044825"/>
          <p14:tracePt t="48121" x="10696575" y="3030538"/>
          <p14:tracePt t="48131" x="10587038" y="3030538"/>
          <p14:tracePt t="48138" x="10477500" y="3030538"/>
          <p14:tracePt t="48148" x="10382250" y="3030538"/>
          <p14:tracePt t="48154" x="10326688" y="3030538"/>
          <p14:tracePt t="48161" x="10231438" y="3030538"/>
          <p14:tracePt t="48169" x="10148888" y="3044825"/>
          <p14:tracePt t="48178" x="10107613" y="3059113"/>
          <p14:tracePt t="48186" x="10039350" y="3071813"/>
          <p14:tracePt t="48193" x="9969500" y="3100388"/>
          <p14:tracePt t="48202" x="9942513" y="3113088"/>
          <p14:tracePt t="48210" x="9901238" y="3141663"/>
          <p14:tracePt t="48217" x="9847263" y="3168650"/>
          <p14:tracePt t="48225" x="9832975" y="3181350"/>
          <p14:tracePt t="48233" x="9805988" y="3195638"/>
          <p14:tracePt t="48241" x="9779000" y="3209925"/>
          <p14:tracePt t="48254" x="9750425" y="3236913"/>
          <p14:tracePt t="48259" x="9737725" y="3251200"/>
          <p14:tracePt t="48268" x="9709150" y="3263900"/>
          <p14:tracePt t="48275" x="9696450" y="3278188"/>
          <p14:tracePt t="48283" x="9655175" y="3292475"/>
          <p14:tracePt t="48291" x="9640888" y="3305175"/>
          <p14:tracePt t="48299" x="9628188" y="3305175"/>
          <p14:tracePt t="48307" x="9572625" y="3319463"/>
          <p14:tracePt t="48315" x="9558338" y="3333750"/>
          <p14:tracePt t="48323" x="9517063" y="3346450"/>
          <p14:tracePt t="48331" x="9504363" y="3360738"/>
          <p14:tracePt t="48339" x="9490075" y="3373438"/>
          <p14:tracePt t="48347" x="9448800" y="3402013"/>
          <p14:tracePt t="48355" x="9448800" y="3414713"/>
          <p14:tracePt t="48363" x="9436100" y="3443288"/>
          <p14:tracePt t="48371" x="9407525" y="3484563"/>
          <p14:tracePt t="48379" x="9407525" y="3497263"/>
          <p14:tracePt t="48387" x="9394825" y="3524250"/>
          <p14:tracePt t="48398" x="9394825" y="3538538"/>
          <p14:tracePt t="48403" x="9380538" y="3594100"/>
          <p14:tracePt t="48413" x="9380538" y="3621088"/>
          <p14:tracePt t="48419" x="9380538" y="3635375"/>
          <p14:tracePt t="48427" x="9380538" y="3648075"/>
          <p14:tracePt t="48436" x="9380538" y="3676650"/>
          <p14:tracePt t="48444" x="9380538" y="3689350"/>
          <p14:tracePt t="48452" x="9394825" y="3703638"/>
          <p14:tracePt t="48459" x="9394825" y="3716338"/>
          <p14:tracePt t="48467" x="9407525" y="3730625"/>
          <p14:tracePt t="48476" x="9421813" y="3744913"/>
          <p14:tracePt t="48484" x="9436100" y="3757613"/>
          <p14:tracePt t="48491" x="9448800" y="3786188"/>
          <p14:tracePt t="48501" x="9475788" y="3798888"/>
          <p14:tracePt t="48509" x="9517063" y="3813175"/>
          <p14:tracePt t="48515" x="9558338" y="3840163"/>
          <p14:tracePt t="48526" x="9628188" y="3867150"/>
          <p14:tracePt t="48531" x="9682163" y="3881438"/>
          <p14:tracePt t="48539" x="9791700" y="3922713"/>
          <p14:tracePt t="48549" x="9901238" y="3949700"/>
          <p14:tracePt t="48557" x="10025063" y="3978275"/>
          <p14:tracePt t="48565" x="10161588" y="4005263"/>
          <p14:tracePt t="48573" x="10326688" y="4032250"/>
          <p14:tracePt t="48584" x="10477500" y="4046538"/>
          <p14:tracePt t="48590" x="10615613" y="4059238"/>
          <p14:tracePt t="48599" x="10752138" y="4059238"/>
          <p14:tracePt t="48605" x="10902950" y="4059238"/>
          <p14:tracePt t="48615" x="11053763" y="4059238"/>
          <p14:tracePt t="48621" x="11136313" y="4059238"/>
          <p14:tracePt t="48631" x="11272838" y="4059238"/>
          <p14:tracePt t="48637" x="11382375" y="4032250"/>
          <p14:tracePt t="48647" x="11450638" y="4032250"/>
          <p14:tracePt t="48653" x="11506200" y="4005263"/>
          <p14:tracePt t="48663" x="11574463" y="3978275"/>
          <p14:tracePt t="48669" x="11615738" y="3963988"/>
          <p14:tracePt t="48679" x="11642725" y="3949700"/>
          <p14:tracePt t="48686" x="11671300" y="3922713"/>
          <p14:tracePt t="48693" x="11698288" y="3908425"/>
          <p14:tracePt t="48702" x="11712575" y="3881438"/>
          <p14:tracePt t="48710" x="11739563" y="3854450"/>
          <p14:tracePt t="48718" x="11753850" y="3827463"/>
          <p14:tracePt t="48725" x="11766550" y="3813175"/>
          <p14:tracePt t="48733" x="11780838" y="3786188"/>
          <p14:tracePt t="48742" x="11793538" y="3757613"/>
          <p14:tracePt t="48749" x="11807825" y="3730625"/>
          <p14:tracePt t="48757" x="11807825" y="3703638"/>
          <p14:tracePt t="48765" x="11822113" y="3676650"/>
          <p14:tracePt t="48774" x="11822113" y="3662363"/>
          <p14:tracePt t="48781" x="11822113" y="3648075"/>
          <p14:tracePt t="48789" x="11822113" y="3635375"/>
          <p14:tracePt t="48809" x="11822113" y="3621088"/>
          <p14:tracePt t="48813" x="11807825" y="3606800"/>
          <p14:tracePt t="48829" x="11793538" y="3594100"/>
          <p14:tracePt t="48839" x="11780838" y="3579813"/>
          <p14:tracePt t="48850" x="11766550" y="3579813"/>
          <p14:tracePt t="48855" x="11725275" y="3565525"/>
          <p14:tracePt t="48865" x="11698288" y="3552825"/>
          <p14:tracePt t="48871" x="11642725" y="3538538"/>
          <p14:tracePt t="48882" x="11547475" y="3511550"/>
          <p14:tracePt t="48888" x="11479213" y="3497263"/>
          <p14:tracePt t="48898" x="11369675" y="3470275"/>
          <p14:tracePt t="48904" x="11190288" y="3443288"/>
          <p14:tracePt t="48913" x="11053763" y="3414713"/>
          <p14:tracePt t="48919" x="10902950" y="3402013"/>
          <p14:tracePt t="48927" x="10766425" y="3387725"/>
          <p14:tracePt t="48936" x="10628313" y="3373438"/>
          <p14:tracePt t="48944" x="10518775" y="3373438"/>
          <p14:tracePt t="48952" x="10409238" y="3373438"/>
          <p14:tracePt t="48972" x="10312400" y="3373438"/>
          <p14:tracePt t="48976" x="10272713" y="3387725"/>
          <p14:tracePt t="48984" x="10258425" y="3402013"/>
          <p14:tracePt t="48992" x="10231438" y="3429000"/>
          <p14:tracePt t="48999" x="10217150" y="3443288"/>
          <p14:tracePt t="49007" x="10202863" y="3470275"/>
          <p14:tracePt t="49017" x="10190163" y="3484563"/>
          <p14:tracePt t="49023" x="10175875" y="3497263"/>
          <p14:tracePt t="49031" x="10134600" y="3524250"/>
          <p14:tracePt t="49039" x="10107613" y="3538538"/>
          <p14:tracePt t="49047" x="10080625" y="3552825"/>
          <p14:tracePt t="49055" x="10039350" y="3565525"/>
          <p14:tracePt t="49063" x="10025063" y="3579813"/>
          <p14:tracePt t="49071" x="9969500" y="3594100"/>
          <p14:tracePt t="49079" x="9929813" y="3606800"/>
          <p14:tracePt t="49087" x="9888538" y="3621088"/>
          <p14:tracePt t="49099" x="9832975" y="3648075"/>
          <p14:tracePt t="49104" x="9805988" y="3662363"/>
          <p14:tracePt t="49111" x="9791700" y="3676650"/>
          <p14:tracePt t="49121" x="9764713" y="3703638"/>
          <p14:tracePt t="49130" x="9737725" y="3716338"/>
          <p14:tracePt t="49137" x="9723438" y="3730625"/>
          <p14:tracePt t="49148" x="9723438" y="3757613"/>
          <p14:tracePt t="49154" x="9709150" y="3771900"/>
          <p14:tracePt t="49169" x="9709150" y="3786188"/>
          <p14:tracePt t="49193" x="9709150" y="3798888"/>
          <p14:tracePt t="49209" x="9696450" y="3813175"/>
          <p14:tracePt t="49218" x="9696450" y="3827463"/>
          <p14:tracePt t="49233" x="9696450" y="3840163"/>
          <p14:tracePt t="49242" x="9696450" y="3854450"/>
          <p14:tracePt t="49249" x="9696450" y="3867150"/>
          <p14:tracePt t="49257" x="9696450" y="3881438"/>
          <p14:tracePt t="49265" x="9696450" y="3922713"/>
          <p14:tracePt t="49274" x="9696450" y="3937000"/>
          <p14:tracePt t="49281" x="9709150" y="3949700"/>
          <p14:tracePt t="49289" x="9737725" y="3990975"/>
          <p14:tracePt t="49300" x="9750425" y="4005263"/>
          <p14:tracePt t="49306" x="9764713" y="4019550"/>
          <p14:tracePt t="49315" x="9818688" y="4046538"/>
          <p14:tracePt t="49321" x="9847263" y="4073525"/>
          <p14:tracePt t="49332" x="9874250" y="4087813"/>
          <p14:tracePt t="49338" x="9969500" y="4129088"/>
          <p14:tracePt t="49347" x="10025063" y="4156075"/>
          <p14:tracePt t="49354" x="10107613" y="4183063"/>
          <p14:tracePt t="49362" x="10202863" y="4210050"/>
          <p14:tracePt t="49372" x="10312400" y="4238625"/>
          <p14:tracePt t="49380" x="10382250" y="4251325"/>
          <p14:tracePt t="49387" x="10518775" y="4265613"/>
          <p14:tracePt t="49396" x="10655300" y="4279900"/>
          <p14:tracePt t="49404" x="10725150" y="4279900"/>
          <p14:tracePt t="49411" x="10888663" y="4292600"/>
          <p14:tracePt t="49417" x="11026775" y="4292600"/>
          <p14:tracePt t="49427" x="11095038" y="4292600"/>
          <p14:tracePt t="49437" x="11218863" y="4292600"/>
          <p14:tracePt t="49443" x="11260138" y="4279900"/>
          <p14:tracePt t="49453" x="11341100" y="4265613"/>
          <p14:tracePt t="49459" x="11396663" y="4238625"/>
          <p14:tracePt t="49468" x="11437938" y="4210050"/>
          <p14:tracePt t="49475" x="11464925" y="4197350"/>
          <p14:tracePt t="49484" x="11491913" y="4183063"/>
          <p14:tracePt t="49491" x="11491913" y="4170363"/>
          <p14:tracePt t="49501" x="11506200" y="4156075"/>
          <p14:tracePt t="49507" x="11520488" y="4156075"/>
          <p14:tracePt t="49523" x="11520488" y="4141788"/>
          <p14:tracePt t="49660" x="0" y="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A0FF-CCF4-36F2-E742-A5A25852ED7A}"/>
              </a:ext>
            </a:extLst>
          </p:cNvPr>
          <p:cNvSpPr>
            <a:spLocks noGrp="1"/>
          </p:cNvSpPr>
          <p:nvPr>
            <p:ph type="title"/>
          </p:nvPr>
        </p:nvSpPr>
        <p:spPr>
          <a:xfrm>
            <a:off x="252919" y="1123837"/>
            <a:ext cx="2947482" cy="1985123"/>
          </a:xfrm>
        </p:spPr>
        <p:txBody>
          <a:bodyPr/>
          <a:lstStyle/>
          <a:p>
            <a:r>
              <a:rPr lang="en-US" dirty="0"/>
              <a:t>New feature – Population graphs</a:t>
            </a:r>
          </a:p>
        </p:txBody>
      </p:sp>
      <p:sp>
        <p:nvSpPr>
          <p:cNvPr id="3" name="Content Placeholder 2">
            <a:extLst>
              <a:ext uri="{FF2B5EF4-FFF2-40B4-BE49-F238E27FC236}">
                <a16:creationId xmlns:a16="http://schemas.microsoft.com/office/drawing/2014/main" id="{16F22676-A429-1E9A-30E4-A449CD0DD60B}"/>
              </a:ext>
            </a:extLst>
          </p:cNvPr>
          <p:cNvSpPr>
            <a:spLocks noGrp="1"/>
          </p:cNvSpPr>
          <p:nvPr>
            <p:ph idx="1"/>
          </p:nvPr>
        </p:nvSpPr>
        <p:spPr>
          <a:xfrm>
            <a:off x="3933742" y="545253"/>
            <a:ext cx="7315200" cy="824843"/>
          </a:xfrm>
        </p:spPr>
        <p:txBody>
          <a:bodyPr/>
          <a:lstStyle/>
          <a:p>
            <a:r>
              <a:rPr lang="en-US" dirty="0"/>
              <a:t>Right click on the Populations table and select “Graphs”</a:t>
            </a:r>
          </a:p>
        </p:txBody>
      </p:sp>
      <p:pic>
        <p:nvPicPr>
          <p:cNvPr id="4" name="Picture 3">
            <a:extLst>
              <a:ext uri="{FF2B5EF4-FFF2-40B4-BE49-F238E27FC236}">
                <a16:creationId xmlns:a16="http://schemas.microsoft.com/office/drawing/2014/main" id="{8A61CA0A-DE26-4184-78FB-23D4B742820C}"/>
              </a:ext>
            </a:extLst>
          </p:cNvPr>
          <p:cNvPicPr>
            <a:picLocks noChangeAspect="1"/>
          </p:cNvPicPr>
          <p:nvPr/>
        </p:nvPicPr>
        <p:blipFill>
          <a:blip r:embed="rId3"/>
          <a:stretch>
            <a:fillRect/>
          </a:stretch>
        </p:blipFill>
        <p:spPr>
          <a:xfrm>
            <a:off x="3880026" y="1248423"/>
            <a:ext cx="7422632" cy="4793333"/>
          </a:xfrm>
          <a:prstGeom prst="rect">
            <a:avLst/>
          </a:prstGeom>
          <a:ln w="50800">
            <a:solidFill>
              <a:srgbClr val="F15B40"/>
            </a:solidFill>
          </a:ln>
        </p:spPr>
      </p:pic>
      <p:grpSp>
        <p:nvGrpSpPr>
          <p:cNvPr id="8" name="Group 7">
            <a:extLst>
              <a:ext uri="{FF2B5EF4-FFF2-40B4-BE49-F238E27FC236}">
                <a16:creationId xmlns:a16="http://schemas.microsoft.com/office/drawing/2014/main" id="{8ECA95BB-3A12-988B-9C53-5F12FCEB8F4B}"/>
              </a:ext>
            </a:extLst>
          </p:cNvPr>
          <p:cNvGrpSpPr/>
          <p:nvPr/>
        </p:nvGrpSpPr>
        <p:grpSpPr>
          <a:xfrm>
            <a:off x="412026" y="3108960"/>
            <a:ext cx="2629267" cy="2476846"/>
            <a:chOff x="412026" y="3108960"/>
            <a:chExt cx="2629267" cy="2476846"/>
          </a:xfrm>
        </p:grpSpPr>
        <p:pic>
          <p:nvPicPr>
            <p:cNvPr id="6" name="Picture 5">
              <a:extLst>
                <a:ext uri="{FF2B5EF4-FFF2-40B4-BE49-F238E27FC236}">
                  <a16:creationId xmlns:a16="http://schemas.microsoft.com/office/drawing/2014/main" id="{336B7531-F8A7-A163-6793-9DC4285A509D}"/>
                </a:ext>
              </a:extLst>
            </p:cNvPr>
            <p:cNvPicPr>
              <a:picLocks noChangeAspect="1"/>
            </p:cNvPicPr>
            <p:nvPr/>
          </p:nvPicPr>
          <p:blipFill>
            <a:blip r:embed="rId4"/>
            <a:stretch>
              <a:fillRect/>
            </a:stretch>
          </p:blipFill>
          <p:spPr>
            <a:xfrm>
              <a:off x="412026" y="3108960"/>
              <a:ext cx="2629267" cy="2476846"/>
            </a:xfrm>
            <a:prstGeom prst="rect">
              <a:avLst/>
            </a:prstGeom>
          </p:spPr>
        </p:pic>
        <p:sp>
          <p:nvSpPr>
            <p:cNvPr id="7" name="Rectangle: Rounded Corners 6">
              <a:extLst>
                <a:ext uri="{FF2B5EF4-FFF2-40B4-BE49-F238E27FC236}">
                  <a16:creationId xmlns:a16="http://schemas.microsoft.com/office/drawing/2014/main" id="{D1F07B71-4E9A-A7EB-59EF-03ED168A21E1}"/>
                </a:ext>
              </a:extLst>
            </p:cNvPr>
            <p:cNvSpPr/>
            <p:nvPr/>
          </p:nvSpPr>
          <p:spPr>
            <a:xfrm>
              <a:off x="1527586" y="5217459"/>
              <a:ext cx="785308" cy="268941"/>
            </a:xfrm>
            <a:prstGeom prst="round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0203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927A-A097-44DC-B90F-70FE01D57B1E}"/>
              </a:ext>
            </a:extLst>
          </p:cNvPr>
          <p:cNvSpPr>
            <a:spLocks noGrp="1"/>
          </p:cNvSpPr>
          <p:nvPr>
            <p:ph type="title"/>
          </p:nvPr>
        </p:nvSpPr>
        <p:spPr>
          <a:xfrm>
            <a:off x="252919" y="1327638"/>
            <a:ext cx="2947482" cy="4397382"/>
          </a:xfrm>
        </p:spPr>
        <p:txBody>
          <a:bodyPr>
            <a:normAutofit fontScale="90000"/>
          </a:bodyPr>
          <a:lstStyle/>
          <a:p>
            <a:r>
              <a:rPr lang="en-US" dirty="0"/>
              <a:t>EPP’s Define Pops page</a:t>
            </a:r>
            <a:br>
              <a:rPr lang="en-US" dirty="0"/>
            </a:br>
            <a:br>
              <a:rPr lang="en-US" dirty="0"/>
            </a:br>
            <a:r>
              <a:rPr lang="en-US" dirty="0"/>
              <a:t>The “% Male &amp; Turnover” tab:</a:t>
            </a:r>
            <a:br>
              <a:rPr lang="en-US" dirty="0"/>
            </a:br>
            <a:br>
              <a:rPr lang="en-US" dirty="0"/>
            </a:br>
            <a:br>
              <a:rPr lang="en-US" dirty="0"/>
            </a:br>
            <a:br>
              <a:rPr lang="en-US" dirty="0"/>
            </a:br>
            <a:endParaRPr lang="en-US" dirty="0"/>
          </a:p>
        </p:txBody>
      </p:sp>
      <p:pic>
        <p:nvPicPr>
          <p:cNvPr id="11" name="Picture 10">
            <a:extLst>
              <a:ext uri="{FF2B5EF4-FFF2-40B4-BE49-F238E27FC236}">
                <a16:creationId xmlns:a16="http://schemas.microsoft.com/office/drawing/2014/main" id="{D2FF0E1C-5563-4489-91F7-670F849DF610}"/>
              </a:ext>
            </a:extLst>
          </p:cNvPr>
          <p:cNvPicPr>
            <a:picLocks noChangeAspect="1"/>
          </p:cNvPicPr>
          <p:nvPr/>
        </p:nvPicPr>
        <p:blipFill rotWithShape="1">
          <a:blip r:embed="rId3"/>
          <a:srcRect t="59862"/>
          <a:stretch/>
        </p:blipFill>
        <p:spPr>
          <a:xfrm>
            <a:off x="0" y="557561"/>
            <a:ext cx="3429000" cy="238500"/>
          </a:xfrm>
          <a:prstGeom prst="rect">
            <a:avLst/>
          </a:prstGeom>
        </p:spPr>
      </p:pic>
      <p:sp>
        <p:nvSpPr>
          <p:cNvPr id="15" name="TextBox 14">
            <a:extLst>
              <a:ext uri="{FF2B5EF4-FFF2-40B4-BE49-F238E27FC236}">
                <a16:creationId xmlns:a16="http://schemas.microsoft.com/office/drawing/2014/main" id="{076CFFE3-79A5-438E-82A1-180A4B666C67}"/>
              </a:ext>
            </a:extLst>
          </p:cNvPr>
          <p:cNvSpPr txBox="1"/>
          <p:nvPr/>
        </p:nvSpPr>
        <p:spPr>
          <a:xfrm>
            <a:off x="252919" y="3734901"/>
            <a:ext cx="3061187" cy="1754326"/>
          </a:xfrm>
          <a:prstGeom prst="rect">
            <a:avLst/>
          </a:prstGeom>
          <a:noFill/>
        </p:spPr>
        <p:txBody>
          <a:bodyPr wrap="square" rtlCol="0">
            <a:spAutoFit/>
          </a:bodyPr>
          <a:lstStyle/>
          <a:p>
            <a:pPr marL="342900" indent="-342900">
              <a:buFont typeface="+mj-lt"/>
              <a:buAutoNum type="arabicPeriod"/>
            </a:pPr>
            <a:r>
              <a:rPr lang="en-US" sz="1800" dirty="0">
                <a:solidFill>
                  <a:schemeClr val="bg1"/>
                </a:solidFill>
              </a:rPr>
              <a:t>% Male</a:t>
            </a:r>
          </a:p>
          <a:p>
            <a:pPr marL="342900" indent="-342900">
              <a:buFont typeface="+mj-lt"/>
              <a:buAutoNum type="arabicPeriod"/>
            </a:pPr>
            <a:r>
              <a:rPr lang="en-US" dirty="0">
                <a:solidFill>
                  <a:schemeClr val="bg1"/>
                </a:solidFill>
              </a:rPr>
              <a:t>Turnover</a:t>
            </a:r>
          </a:p>
          <a:p>
            <a:pPr marL="342900" indent="-342900">
              <a:buFont typeface="+mj-lt"/>
              <a:buAutoNum type="arabicPeriod"/>
            </a:pPr>
            <a:r>
              <a:rPr lang="en-US" dirty="0">
                <a:solidFill>
                  <a:schemeClr val="bg1"/>
                </a:solidFill>
              </a:rPr>
              <a:t>Time in group</a:t>
            </a:r>
          </a:p>
          <a:p>
            <a:pPr marL="342900" indent="-342900">
              <a:buFont typeface="+mj-lt"/>
              <a:buAutoNum type="arabicPeriod"/>
            </a:pPr>
            <a:r>
              <a:rPr lang="en-US" dirty="0">
                <a:solidFill>
                  <a:schemeClr val="bg1"/>
                </a:solidFill>
              </a:rPr>
              <a:t>Method</a:t>
            </a:r>
          </a:p>
          <a:p>
            <a:pPr marL="342900" indent="-342900">
              <a:buFont typeface="+mj-lt"/>
              <a:buAutoNum type="arabicPeriod"/>
            </a:pPr>
            <a:r>
              <a:rPr lang="en-US" dirty="0">
                <a:solidFill>
                  <a:schemeClr val="bg1"/>
                </a:solidFill>
              </a:rPr>
              <a:t>Assign prevalence to</a:t>
            </a:r>
          </a:p>
          <a:p>
            <a:endParaRPr lang="en-US" dirty="0">
              <a:solidFill>
                <a:schemeClr val="bg1"/>
              </a:solidFill>
            </a:endParaRPr>
          </a:p>
        </p:txBody>
      </p:sp>
      <p:pic>
        <p:nvPicPr>
          <p:cNvPr id="3" name="Picture 2">
            <a:extLst>
              <a:ext uri="{FF2B5EF4-FFF2-40B4-BE49-F238E27FC236}">
                <a16:creationId xmlns:a16="http://schemas.microsoft.com/office/drawing/2014/main" id="{B0D5FE61-6E15-BA40-0F02-C0409D504BC0}"/>
              </a:ext>
            </a:extLst>
          </p:cNvPr>
          <p:cNvPicPr>
            <a:picLocks noChangeAspect="1"/>
          </p:cNvPicPr>
          <p:nvPr/>
        </p:nvPicPr>
        <p:blipFill>
          <a:blip r:embed="rId4"/>
          <a:stretch>
            <a:fillRect/>
          </a:stretch>
        </p:blipFill>
        <p:spPr>
          <a:xfrm>
            <a:off x="3583459" y="796061"/>
            <a:ext cx="8522043" cy="5159043"/>
          </a:xfrm>
          <a:prstGeom prst="rect">
            <a:avLst/>
          </a:prstGeom>
        </p:spPr>
      </p:pic>
    </p:spTree>
    <p:extLst>
      <p:ext uri="{BB962C8B-B14F-4D97-AF65-F5344CB8AC3E}">
        <p14:creationId xmlns:p14="http://schemas.microsoft.com/office/powerpoint/2010/main" val="2389576568"/>
      </p:ext>
    </p:extLst>
  </p:cSld>
  <p:clrMapOvr>
    <a:masterClrMapping/>
  </p:clrMapOvr>
  <mc:AlternateContent xmlns:mc="http://schemas.openxmlformats.org/markup-compatibility/2006">
    <mc:Choice xmlns:p14="http://schemas.microsoft.com/office/powerpoint/2010/main" Requires="p14">
      <p:transition spd="slow" p14:dur="2000" advTm="111285"/>
    </mc:Choice>
    <mc:Fallback>
      <p:transition spd="slow" advTm="111285"/>
    </mc:Fallback>
  </mc:AlternateContent>
  <p:extLst>
    <p:ext uri="{3A86A75C-4F4B-4683-9AE1-C65F6400EC91}">
      <p14:laserTraceLst xmlns:p14="http://schemas.microsoft.com/office/powerpoint/2010/main">
        <p14:tracePtLst>
          <p14:tracePt t="2364" x="5883275" y="2276475"/>
          <p14:tracePt t="2367" x="5868988" y="2290763"/>
          <p14:tracePt t="2380" x="5856288" y="2290763"/>
          <p14:tracePt t="2387" x="5842000" y="2305050"/>
          <p14:tracePt t="2396" x="5815013" y="2305050"/>
          <p14:tracePt t="2404" x="5788025" y="2305050"/>
          <p14:tracePt t="2411" x="5759450" y="2305050"/>
          <p14:tracePt t="2421" x="5718175" y="2305050"/>
          <p14:tracePt t="2429" x="5691188" y="2317750"/>
          <p14:tracePt t="2437" x="5637213" y="2317750"/>
          <p14:tracePt t="2444" x="5581650" y="2317750"/>
          <p14:tracePt t="2460" x="5457825" y="2317750"/>
          <p14:tracePt t="2469" x="5389563" y="2317750"/>
          <p14:tracePt t="2477" x="5362575" y="2317750"/>
          <p14:tracePt t="2489" x="5294313" y="2305050"/>
          <p14:tracePt t="2493" x="5224463" y="2305050"/>
          <p14:tracePt t="2501" x="5143500" y="2305050"/>
          <p14:tracePt t="2510" x="5102225" y="2305050"/>
          <p14:tracePt t="2520" x="5019675" y="2305050"/>
          <p14:tracePt t="2525" x="4910138" y="2305050"/>
          <p14:tracePt t="2533" x="4854575" y="2305050"/>
          <p14:tracePt t="2541" x="4730750" y="2305050"/>
          <p14:tracePt t="2553" x="4608513" y="2305050"/>
          <p14:tracePt t="2557" x="4538663" y="2317750"/>
          <p14:tracePt t="2565" x="4443413" y="2344738"/>
          <p14:tracePt t="2574" x="4387850" y="2359025"/>
          <p14:tracePt t="2583" x="4306888" y="2386013"/>
          <p14:tracePt t="2589" x="4265613" y="2414588"/>
          <p14:tracePt t="2597" x="4237038" y="2441575"/>
          <p14:tracePt t="2605" x="4224338" y="2455863"/>
          <p14:tracePt t="2615" x="4210050" y="2482850"/>
          <p14:tracePt t="2621" x="4210050" y="2509838"/>
          <p14:tracePt t="2629" x="4210050" y="2524125"/>
          <p14:tracePt t="2637" x="4210050" y="2551113"/>
          <p14:tracePt t="2645" x="4210050" y="2578100"/>
          <p14:tracePt t="2653" x="4210050" y="2606675"/>
          <p14:tracePt t="2661" x="4210050" y="2619375"/>
          <p14:tracePt t="2669" x="4237038" y="2647950"/>
          <p14:tracePt t="2677" x="4265613" y="2674938"/>
          <p14:tracePt t="2686" x="4306888" y="2716213"/>
          <p14:tracePt t="2693" x="4333875" y="2728913"/>
          <p14:tracePt t="2704" x="4387850" y="2770188"/>
          <p14:tracePt t="2709" x="4470400" y="2798763"/>
          <p14:tracePt t="2718" x="4511675" y="2811463"/>
          <p14:tracePt t="2725" x="4594225" y="2852738"/>
          <p14:tracePt t="2733" x="4635500" y="2867025"/>
          <p14:tracePt t="2743" x="4745038" y="2879725"/>
          <p14:tracePt t="2749" x="4800600" y="2894013"/>
          <p14:tracePt t="2759" x="4937125" y="2908300"/>
          <p14:tracePt t="2765" x="5005388" y="2908300"/>
          <p14:tracePt t="2774" x="5129213" y="2908300"/>
          <p14:tracePt t="2785" x="5197475" y="2908300"/>
          <p14:tracePt t="2791" x="5307013" y="2908300"/>
          <p14:tracePt t="2799" x="5362575" y="2894013"/>
          <p14:tracePt t="2807" x="5472113" y="2879725"/>
          <p14:tracePt t="2815" x="5513388" y="2867025"/>
          <p14:tracePt t="2823" x="5622925" y="2852738"/>
          <p14:tracePt t="2831" x="5678488" y="2852738"/>
          <p14:tracePt t="2839" x="5718175" y="2838450"/>
          <p14:tracePt t="2847" x="5815013" y="2838450"/>
          <p14:tracePt t="2855" x="5842000" y="2838450"/>
          <p14:tracePt t="2863" x="5883275" y="2838450"/>
          <p14:tracePt t="2871" x="5924550" y="2825750"/>
          <p14:tracePt t="2879" x="5951538" y="2825750"/>
          <p14:tracePt t="2887" x="5965825" y="2825750"/>
          <p14:tracePt t="2895" x="5980113" y="2811463"/>
          <p14:tracePt t="2904" x="5992813" y="2811463"/>
          <p14:tracePt t="2911" x="5992813" y="2798763"/>
          <p14:tracePt t="2918" x="6007100" y="2798763"/>
          <p14:tracePt t="2927" x="6019800" y="2784475"/>
          <p14:tracePt t="2943" x="6034088" y="2784475"/>
          <p14:tracePt t="2953" x="6048375" y="2770188"/>
          <p14:tracePt t="2958" x="6061075" y="2770188"/>
          <p14:tracePt t="2975" x="6061075" y="2757488"/>
          <p14:tracePt t="2990" x="6075363" y="2757488"/>
          <p14:tracePt t="2999" x="6075363" y="2743200"/>
          <p14:tracePt t="3017" x="6075363" y="2728913"/>
          <p14:tracePt t="3023" x="6075363" y="2716213"/>
          <p14:tracePt t="3031" x="6075363" y="2701925"/>
          <p14:tracePt t="3041" x="6075363" y="2687638"/>
          <p14:tracePt t="3049" x="6048375" y="2674938"/>
          <p14:tracePt t="3057" x="6019800" y="2660650"/>
          <p14:tracePt t="3064" x="5980113" y="2647950"/>
          <p14:tracePt t="3072" x="5924550" y="2633663"/>
          <p14:tracePt t="3080" x="5868988" y="2619375"/>
          <p14:tracePt t="3089" x="5800725" y="2606675"/>
          <p14:tracePt t="3096" x="5732463" y="2592388"/>
          <p14:tracePt t="3106" x="5649913" y="2592388"/>
          <p14:tracePt t="3112" x="5581650" y="2578100"/>
          <p14:tracePt t="3121" x="5499100" y="2578100"/>
          <p14:tracePt t="3128" x="5403850" y="2565400"/>
          <p14:tracePt t="3138" x="5294313" y="2565400"/>
          <p14:tracePt t="3144" x="5170488" y="2565400"/>
          <p14:tracePt t="3154" x="5046663" y="2551113"/>
          <p14:tracePt t="3160" x="4951413" y="2551113"/>
          <p14:tracePt t="3169" x="4827588" y="2551113"/>
          <p14:tracePt t="3176" x="4759325" y="2551113"/>
          <p14:tracePt t="3185" x="4691063" y="2565400"/>
          <p14:tracePt t="3192" x="4594225" y="2592388"/>
          <p14:tracePt t="3200" x="4538663" y="2606675"/>
          <p14:tracePt t="3209" x="4484688" y="2633663"/>
          <p14:tracePt t="3217" x="4429125" y="2660650"/>
          <p14:tracePt t="3225" x="4375150" y="2674938"/>
          <p14:tracePt t="3233" x="4292600" y="2701925"/>
          <p14:tracePt t="3241" x="4251325" y="2716213"/>
          <p14:tracePt t="3248" x="4210050" y="2716213"/>
          <p14:tracePt t="3256" x="4183063" y="2728913"/>
          <p14:tracePt t="3270" x="4156075" y="2728913"/>
          <p14:tracePt t="3272" x="4114800" y="2728913"/>
          <p14:tracePt t="3281" x="4100513" y="2743200"/>
          <p14:tracePt t="3288" x="4086225" y="2743200"/>
          <p14:tracePt t="3296" x="4086225" y="2757488"/>
          <p14:tracePt t="3321" x="4086225" y="2770188"/>
          <p14:tracePt t="3336" x="4086225" y="2784475"/>
          <p14:tracePt t="3346" x="4086225" y="2798763"/>
          <p14:tracePt t="3354" x="4100513" y="2811463"/>
          <p14:tracePt t="3363" x="4114800" y="2825750"/>
          <p14:tracePt t="3371" x="4141788" y="2838450"/>
          <p14:tracePt t="3378" x="4156075" y="2852738"/>
          <p14:tracePt t="3389" x="4183063" y="2867025"/>
          <p14:tracePt t="3394" x="4210050" y="2879725"/>
          <p14:tracePt t="3403" x="4265613" y="2894013"/>
          <p14:tracePt t="3411" x="4348163" y="2908300"/>
          <p14:tracePt t="3421" x="4443413" y="2908300"/>
          <p14:tracePt t="3426" x="4538663" y="2921000"/>
          <p14:tracePt t="3435" x="4662488" y="2935288"/>
          <p14:tracePt t="3442" x="4813300" y="2949575"/>
          <p14:tracePt t="3451" x="4978400" y="2962275"/>
          <p14:tracePt t="3459" x="5170488" y="2962275"/>
          <p14:tracePt t="3469" x="5253038" y="2962275"/>
          <p14:tracePt t="3474" x="5430838" y="2962275"/>
          <p14:tracePt t="3483" x="5595938" y="2962275"/>
          <p14:tracePt t="3490" x="5718175" y="2962275"/>
          <p14:tracePt t="3499" x="5829300" y="2935288"/>
          <p14:tracePt t="3507" x="5856288" y="2921000"/>
          <p14:tracePt t="3514" x="5883275" y="2908300"/>
          <p14:tracePt t="3522" x="5883275" y="2894013"/>
          <p14:tracePt t="3532" x="5883275" y="2879725"/>
          <p14:tracePt t="3539" x="5897563" y="2879725"/>
          <p14:tracePt t="3546" x="5897563" y="2867025"/>
          <p14:tracePt t="3554" x="5897563" y="2852738"/>
          <p14:tracePt t="3579" x="5897563" y="2838450"/>
          <p14:tracePt t="3734" x="0" y="0"/>
        </p14:tracePtLst>
        <p14:tracePtLst>
          <p14:tracePt t="4101" x="8599488" y="3071813"/>
          <p14:tracePt t="4133" x="8599488" y="3059113"/>
          <p14:tracePt t="4139" x="8612188" y="3059113"/>
          <p14:tracePt t="4155" x="8612188" y="3044825"/>
          <p14:tracePt t="4163" x="8612188" y="3030538"/>
          <p14:tracePt t="4175" x="8599488" y="3030538"/>
          <p14:tracePt t="4181" x="8570913" y="3003550"/>
          <p14:tracePt t="4189" x="8543925" y="2990850"/>
          <p14:tracePt t="4197" x="8475663" y="2976563"/>
          <p14:tracePt t="4205" x="8393113" y="2949575"/>
          <p14:tracePt t="4213" x="8297863" y="2935288"/>
          <p14:tracePt t="4221" x="8186738" y="2921000"/>
          <p14:tracePt t="4229" x="8064500" y="2894013"/>
          <p14:tracePt t="4238" x="7940675" y="2879725"/>
          <p14:tracePt t="4245" x="7748588" y="2867025"/>
          <p14:tracePt t="4252" x="7597775" y="2838450"/>
          <p14:tracePt t="4261" x="7405688" y="2825750"/>
          <p14:tracePt t="4268" x="7199313" y="2811463"/>
          <p14:tracePt t="4277" x="6994525" y="2798763"/>
          <p14:tracePt t="4285" x="6843713" y="2784475"/>
          <p14:tracePt t="4293" x="6583363" y="2770188"/>
          <p14:tracePt t="4301" x="6418263" y="2770188"/>
          <p14:tracePt t="4308" x="6172200" y="2770188"/>
          <p14:tracePt t="4318" x="5992813" y="2770188"/>
          <p14:tracePt t="4324" x="5815013" y="2798763"/>
          <p14:tracePt t="4333" x="5540375" y="2852738"/>
          <p14:tracePt t="4342" x="5362575" y="2894013"/>
          <p14:tracePt t="4349" x="5184775" y="2962275"/>
          <p14:tracePt t="4358" x="5005388" y="3030538"/>
          <p14:tracePt t="4365" x="4841875" y="3100388"/>
          <p14:tracePt t="4376" x="4676775" y="3168650"/>
          <p14:tracePt t="4380" x="4525963" y="3251200"/>
          <p14:tracePt t="4391" x="4375150" y="3319463"/>
          <p14:tracePt t="4397" x="4237038" y="3387725"/>
          <p14:tracePt t="4407" x="4127500" y="3443288"/>
          <p14:tracePt t="4413" x="4044950" y="3484563"/>
          <p14:tracePt t="4420" x="3976688" y="3538538"/>
          <p14:tracePt t="4428" x="3949700" y="3552825"/>
          <p14:tracePt t="4438" x="3922713" y="3594100"/>
          <p14:tracePt t="4447" x="3908425" y="3635375"/>
          <p14:tracePt t="4452" x="3908425" y="3662363"/>
          <p14:tracePt t="4462" x="3908425" y="3689350"/>
          <p14:tracePt t="4470" x="3908425" y="3730625"/>
          <p14:tracePt t="4478" x="3908425" y="3757613"/>
          <p14:tracePt t="4487" x="3908425" y="3813175"/>
          <p14:tracePt t="4494" x="3908425" y="3854450"/>
          <p14:tracePt t="4503" x="3922713" y="3922713"/>
          <p14:tracePt t="4511" x="3949700" y="3963988"/>
          <p14:tracePt t="4519" x="3976688" y="4046538"/>
          <p14:tracePt t="4526" x="4005263" y="4100513"/>
          <p14:tracePt t="4535" x="4059238" y="4170363"/>
          <p14:tracePt t="4542" x="4114800" y="4238625"/>
          <p14:tracePt t="4551" x="4197350" y="4306888"/>
          <p14:tracePt t="4561" x="4319588" y="4402138"/>
          <p14:tracePt t="4567" x="4443413" y="4471988"/>
          <p14:tracePt t="4574" x="4621213" y="4567238"/>
          <p14:tracePt t="4583" x="4772025" y="4622800"/>
          <p14:tracePt t="4592" x="5046663" y="4705350"/>
          <p14:tracePt t="4598" x="5280025" y="4773613"/>
          <p14:tracePt t="4607" x="5554663" y="4827588"/>
          <p14:tracePt t="4615" x="5910263" y="4910138"/>
          <p14:tracePt t="4624" x="6281738" y="4978400"/>
          <p14:tracePt t="4630" x="6542088" y="5019675"/>
          <p14:tracePt t="4641" x="6953250" y="5075238"/>
          <p14:tracePt t="4646" x="7378700" y="5129213"/>
          <p14:tracePt t="4655" x="7789863" y="5170488"/>
          <p14:tracePt t="4663" x="8174038" y="5199063"/>
          <p14:tracePt t="4671" x="8543925" y="5211763"/>
          <p14:tracePt t="4678" x="8763000" y="5211763"/>
          <p14:tracePt t="4686" x="9093200" y="5199063"/>
          <p14:tracePt t="4694" x="9353550" y="5143500"/>
          <p14:tracePt t="4703" x="9572625" y="5060950"/>
          <p14:tracePt t="4710" x="9750425" y="4951413"/>
          <p14:tracePt t="4718" x="9874250" y="4841875"/>
          <p14:tracePt t="4727" x="9969500" y="4745038"/>
          <p14:tracePt t="4737" x="10066338" y="4649788"/>
          <p14:tracePt t="4742" x="10148888" y="4552950"/>
          <p14:tracePt t="4752" x="10231438" y="4471988"/>
          <p14:tracePt t="4764" x="10285413" y="4416425"/>
          <p14:tracePt t="4768" x="10367963" y="4348163"/>
          <p14:tracePt t="4776" x="10423525" y="4279900"/>
          <p14:tracePt t="4784" x="10463213" y="4224338"/>
          <p14:tracePt t="4794" x="10491788" y="4183063"/>
          <p14:tracePt t="4801" x="10518775" y="4100513"/>
          <p14:tracePt t="4808" x="10533063" y="4046538"/>
          <p14:tracePt t="4817" x="10545763" y="3978275"/>
          <p14:tracePt t="4827" x="10574338" y="3922713"/>
          <p14:tracePt t="4833" x="10587038" y="3854450"/>
          <p14:tracePt t="4840" x="10615613" y="3786188"/>
          <p14:tracePt t="4849" x="10642600" y="3716338"/>
          <p14:tracePt t="4857" x="10655300" y="3689350"/>
          <p14:tracePt t="4864" x="10683875" y="3648075"/>
          <p14:tracePt t="4872" x="10710863" y="3621088"/>
          <p14:tracePt t="4881" x="10725150" y="3579813"/>
          <p14:tracePt t="4888" x="10737850" y="3552825"/>
          <p14:tracePt t="4897" x="10737850" y="3511550"/>
          <p14:tracePt t="4905" x="10752138" y="3470275"/>
          <p14:tracePt t="4912" x="10752138" y="3443288"/>
          <p14:tracePt t="4920" x="10737850" y="3387725"/>
          <p14:tracePt t="4928" x="10696575" y="3333750"/>
          <p14:tracePt t="4936" x="10655300" y="3278188"/>
          <p14:tracePt t="4944" x="10628313" y="3251200"/>
          <p14:tracePt t="4953" x="10560050" y="3209925"/>
          <p14:tracePt t="4961" x="10491788" y="3154363"/>
          <p14:tracePt t="4969" x="10423525" y="3127375"/>
          <p14:tracePt t="4977" x="10353675" y="3100388"/>
          <p14:tracePt t="4984" x="10285413" y="3071813"/>
          <p14:tracePt t="4995" x="10202863" y="3044825"/>
          <p14:tracePt t="5001" x="10107613" y="3017838"/>
          <p14:tracePt t="5008" x="10025063" y="3003550"/>
          <p14:tracePt t="5019" x="9888538" y="2976563"/>
          <p14:tracePt t="5038" x="9586913" y="2935288"/>
          <p14:tracePt t="5042" x="9421813" y="2908300"/>
          <p14:tracePt t="5051" x="9229725" y="2894013"/>
          <p14:tracePt t="5060" x="8928100" y="2879725"/>
          <p14:tracePt t="5067" x="8721725" y="2879725"/>
          <p14:tracePt t="5081" x="8502650" y="2879725"/>
          <p14:tracePt t="5083" x="8269288" y="2879725"/>
          <p14:tracePt t="5090" x="8064500" y="2894013"/>
          <p14:tracePt t="5099" x="7872413" y="2921000"/>
          <p14:tracePt t="5106" x="7693025" y="2962275"/>
          <p14:tracePt t="5114" x="7515225" y="3003550"/>
          <p14:tracePt t="5122" x="7350125" y="3044825"/>
          <p14:tracePt t="5131" x="7186613" y="3086100"/>
          <p14:tracePt t="5138" x="7035800" y="3113088"/>
          <p14:tracePt t="5146" x="6967538" y="3141663"/>
          <p14:tracePt t="5154" x="6788150" y="3168650"/>
          <p14:tracePt t="5163" x="6624638" y="3195638"/>
          <p14:tracePt t="5170" x="6445250" y="3222625"/>
          <p14:tracePt t="5178" x="6350000" y="3222625"/>
          <p14:tracePt t="5186" x="6130925" y="3251200"/>
          <p14:tracePt t="5195" x="5897563" y="3263900"/>
          <p14:tracePt t="5203" x="5773738" y="3263900"/>
          <p14:tracePt t="5219" x="5294313" y="3292475"/>
          <p14:tracePt t="5227" x="5184775" y="3292475"/>
          <p14:tracePt t="5236" x="4964113" y="3333750"/>
          <p14:tracePt t="5242" x="4868863" y="3346450"/>
          <p14:tracePt t="5252" x="4730750" y="3387725"/>
          <p14:tracePt t="5258" x="4579938" y="3443288"/>
          <p14:tracePt t="5277" x="4402138" y="3538538"/>
          <p14:tracePt t="5282" x="4348163" y="3594100"/>
          <p14:tracePt t="5290" x="4292600" y="3635375"/>
          <p14:tracePt t="5298" x="4265613" y="3676650"/>
          <p14:tracePt t="5308" x="4265613" y="3703638"/>
          <p14:tracePt t="5314" x="4251325" y="3730625"/>
          <p14:tracePt t="5324" x="4251325" y="3744913"/>
          <p14:tracePt t="5333" x="4251325" y="3757613"/>
          <p14:tracePt t="5340" x="4265613" y="3786188"/>
          <p14:tracePt t="5348" x="4278313" y="3813175"/>
          <p14:tracePt t="5357" x="4319588" y="3867150"/>
          <p14:tracePt t="5366" x="4360863" y="3908425"/>
          <p14:tracePt t="5372" x="4416425" y="3978275"/>
          <p14:tracePt t="5380" x="4498975" y="4046538"/>
          <p14:tracePt t="5388" x="4621213" y="4129088"/>
          <p14:tracePt t="5397" x="4759325" y="4197350"/>
          <p14:tracePt t="5404" x="4922838" y="4279900"/>
          <p14:tracePt t="5412" x="5060950" y="4333875"/>
          <p14:tracePt t="5420" x="5307013" y="4416425"/>
          <p14:tracePt t="5428" x="5486400" y="4471988"/>
          <p14:tracePt t="5436" x="5788025" y="4540250"/>
          <p14:tracePt t="5444" x="6019800" y="4581525"/>
          <p14:tracePt t="5452" x="6253163" y="4622800"/>
          <p14:tracePt t="5460" x="6637338" y="4676775"/>
          <p14:tracePt t="5469" x="6884988" y="4705350"/>
          <p14:tracePt t="5476" x="7145338" y="4718050"/>
          <p14:tracePt t="5485" x="7405688" y="4732338"/>
          <p14:tracePt t="5493" x="7775575" y="4759325"/>
          <p14:tracePt t="5504" x="8023225" y="4759325"/>
          <p14:tracePt t="5508" x="8283575" y="4773613"/>
          <p14:tracePt t="5518" x="8529638" y="4773613"/>
          <p14:tracePt t="5525" x="8886825" y="4773613"/>
          <p14:tracePt t="5533" x="9134475" y="4745038"/>
          <p14:tracePt t="5540" x="9366250" y="4705350"/>
          <p14:tracePt t="5550" x="9558338" y="4664075"/>
          <p14:tracePt t="5557" x="9737725" y="4622800"/>
          <p14:tracePt t="5564" x="9942513" y="4567238"/>
          <p14:tracePt t="5572" x="10066338" y="4513263"/>
          <p14:tracePt t="5580" x="10134600" y="4484688"/>
          <p14:tracePt t="5592" x="10190163" y="4443413"/>
          <p14:tracePt t="5597" x="10202863" y="4416425"/>
          <p14:tracePt t="5607" x="10217150" y="4402138"/>
          <p14:tracePt t="5612" x="10217150" y="4389438"/>
          <p14:tracePt t="5622" x="10217150" y="4375150"/>
          <p14:tracePt t="5711" x="10202863" y="4375150"/>
          <p14:tracePt t="5743" x="10190163" y="4375150"/>
          <p14:tracePt t="5768" x="0" y="0"/>
        </p14:tracePtLst>
        <p14:tracePtLst>
          <p14:tracePt t="6636" x="5170488" y="3195638"/>
          <p14:tracePt t="6642" x="5170488" y="3181350"/>
          <p14:tracePt t="6649" x="5170488" y="3168650"/>
          <p14:tracePt t="6657" x="5170488" y="3154363"/>
          <p14:tracePt t="6665" x="5170488" y="3127375"/>
          <p14:tracePt t="6673" x="5170488" y="3100388"/>
          <p14:tracePt t="6683" x="5156200" y="3059113"/>
          <p14:tracePt t="6689" x="5129213" y="3017838"/>
          <p14:tracePt t="6699" x="5087938" y="2976563"/>
          <p14:tracePt t="6705" x="5073650" y="2962275"/>
          <p14:tracePt t="6715" x="5032375" y="2921000"/>
          <p14:tracePt t="6724" x="4992688" y="2894013"/>
          <p14:tracePt t="6732" x="4937125" y="2867025"/>
          <p14:tracePt t="6739" x="4910138" y="2852738"/>
          <p14:tracePt t="6752" x="4854575" y="2825750"/>
          <p14:tracePt t="6754" x="4813300" y="2811463"/>
          <p14:tracePt t="6764" x="4786313" y="2811463"/>
          <p14:tracePt t="6771" x="4745038" y="2798763"/>
          <p14:tracePt t="6780" x="4718050" y="2798763"/>
          <p14:tracePt t="6787" x="4649788" y="2784475"/>
          <p14:tracePt t="6795" x="4608513" y="2784475"/>
          <p14:tracePt t="6803" x="4511675" y="2770188"/>
          <p14:tracePt t="6812" x="4457700" y="2757488"/>
          <p14:tracePt t="6819" x="4333875" y="2757488"/>
          <p14:tracePt t="6827" x="4265613" y="2757488"/>
          <p14:tracePt t="6835" x="4127500" y="2770188"/>
          <p14:tracePt t="6843" x="4059238" y="2770188"/>
          <p14:tracePt t="6851" x="3922713" y="2798763"/>
          <p14:tracePt t="6859" x="3867150" y="2811463"/>
          <p14:tracePt t="6867" x="3743325" y="2852738"/>
          <p14:tracePt t="6874" x="3703638" y="2867025"/>
          <p14:tracePt t="6883" x="3648075" y="2879725"/>
          <p14:tracePt t="6891" x="3551238" y="2908300"/>
          <p14:tracePt t="6899" x="3511550" y="2921000"/>
          <p14:tracePt t="6907" x="3470275" y="2949575"/>
          <p14:tracePt t="6915" x="3414713" y="2976563"/>
          <p14:tracePt t="6923" x="3387725" y="2990850"/>
          <p14:tracePt t="6932" x="3373438" y="3003550"/>
          <p14:tracePt t="6938" x="3346450" y="3044825"/>
          <p14:tracePt t="6951" x="3332163" y="3059113"/>
          <p14:tracePt t="6968" x="3332163" y="3127375"/>
          <p14:tracePt t="6971" x="3332163" y="3209925"/>
          <p14:tracePt t="6982" x="3332163" y="3251200"/>
          <p14:tracePt t="6987" x="3332163" y="3292475"/>
          <p14:tracePt t="6997" x="3332163" y="3333750"/>
          <p14:tracePt t="7005" x="3332163" y="3373438"/>
          <p14:tracePt t="7013" x="3332163" y="3443288"/>
          <p14:tracePt t="7021" x="3332163" y="3484563"/>
          <p14:tracePt t="7029" x="3332163" y="3524250"/>
          <p14:tracePt t="7036" x="3332163" y="3594100"/>
          <p14:tracePt t="7045" x="3332163" y="3606800"/>
          <p14:tracePt t="7053" x="3332163" y="3662363"/>
          <p14:tracePt t="7061" x="3346450" y="3676650"/>
          <p14:tracePt t="7069" x="3373438" y="3757613"/>
          <p14:tracePt t="7076" x="3387725" y="3798888"/>
          <p14:tracePt t="7084" x="3429000" y="3867150"/>
          <p14:tracePt t="7093" x="3455988" y="3922713"/>
          <p14:tracePt t="7101" x="3511550" y="4005263"/>
          <p14:tracePt t="7108" x="3538538" y="4059238"/>
          <p14:tracePt t="7117" x="3579813" y="4114800"/>
          <p14:tracePt t="7125" x="3606800" y="4170363"/>
          <p14:tracePt t="7133" x="3648075" y="4238625"/>
          <p14:tracePt t="7141" x="3689350" y="4292600"/>
          <p14:tracePt t="7149" x="3716338" y="4333875"/>
          <p14:tracePt t="7157" x="3743325" y="4389438"/>
          <p14:tracePt t="7165" x="3771900" y="4430713"/>
          <p14:tracePt t="7173" x="3798888" y="4471988"/>
          <p14:tracePt t="7183" x="3813175" y="4498975"/>
          <p14:tracePt t="7189" x="3825875" y="4525963"/>
          <p14:tracePt t="7197" x="3840163" y="4540250"/>
          <p14:tracePt t="7205" x="3867150" y="4567238"/>
          <p14:tracePt t="7214" x="3881438" y="4581525"/>
          <p14:tracePt t="7220" x="3908425" y="4608513"/>
          <p14:tracePt t="7229" x="3949700" y="4649788"/>
          <p14:tracePt t="7237" x="4005263" y="4691063"/>
          <p14:tracePt t="7244" x="4032250" y="4705350"/>
          <p14:tracePt t="7253" x="4086225" y="4745038"/>
          <p14:tracePt t="7263" x="4127500" y="4773613"/>
          <p14:tracePt t="7271" x="4197350" y="4800600"/>
          <p14:tracePt t="7279" x="4292600" y="4827588"/>
          <p14:tracePt t="7287" x="4360863" y="4841875"/>
          <p14:tracePt t="7295" x="4416425" y="4841875"/>
          <p14:tracePt t="7305" x="4470400" y="4841875"/>
          <p14:tracePt t="7311" x="4538663" y="4841875"/>
          <p14:tracePt t="7319" x="4608513" y="4827588"/>
          <p14:tracePt t="7327" x="4649788" y="4814888"/>
          <p14:tracePt t="7335" x="4691063" y="4800600"/>
          <p14:tracePt t="7344" x="4730750" y="4786313"/>
          <p14:tracePt t="7351" x="4772025" y="4759325"/>
          <p14:tracePt t="7359" x="4813300" y="4732338"/>
          <p14:tracePt t="7368" x="4868863" y="4705350"/>
          <p14:tracePt t="7375" x="4910138" y="4691063"/>
          <p14:tracePt t="7383" x="4964113" y="4664075"/>
          <p14:tracePt t="7391" x="4992688" y="4649788"/>
          <p14:tracePt t="7399" x="5032375" y="4622800"/>
          <p14:tracePt t="7407" x="5060950" y="4594225"/>
          <p14:tracePt t="7414" x="5087938" y="4581525"/>
          <p14:tracePt t="7423" x="5143500" y="4540250"/>
          <p14:tracePt t="7431" x="5170488" y="4525963"/>
          <p14:tracePt t="7439" x="5211763" y="4484688"/>
          <p14:tracePt t="7447" x="5238750" y="4443413"/>
          <p14:tracePt t="7455" x="5280025" y="4402138"/>
          <p14:tracePt t="7462" x="5307013" y="4333875"/>
          <p14:tracePt t="7471" x="5335588" y="4279900"/>
          <p14:tracePt t="7479" x="5375275" y="4197350"/>
          <p14:tracePt t="7487" x="5403850" y="4141788"/>
          <p14:tracePt t="7495" x="5445125" y="4073525"/>
          <p14:tracePt t="7503" x="5472113" y="4032250"/>
          <p14:tracePt t="7511" x="5499100" y="3978275"/>
          <p14:tracePt t="7520" x="5513388" y="3937000"/>
          <p14:tracePt t="7527" x="5526088" y="3908425"/>
          <p14:tracePt t="7539" x="5540375" y="3881438"/>
          <p14:tracePt t="7542" x="5554663" y="3840163"/>
          <p14:tracePt t="7553" x="5554663" y="3813175"/>
          <p14:tracePt t="7559" x="5567363" y="3786188"/>
          <p14:tracePt t="7570" x="5567363" y="3744913"/>
          <p14:tracePt t="7575" x="5567363" y="3689350"/>
          <p14:tracePt t="7584" x="5567363" y="3662363"/>
          <p14:tracePt t="7593" x="5567363" y="3594100"/>
          <p14:tracePt t="7601" x="5567363" y="3565525"/>
          <p14:tracePt t="7609" x="5567363" y="3484563"/>
          <p14:tracePt t="7617" x="5554663" y="3443288"/>
          <p14:tracePt t="7625" x="5540375" y="3373438"/>
          <p14:tracePt t="7633" x="5540375" y="3346450"/>
          <p14:tracePt t="7641" x="5540375" y="3292475"/>
          <p14:tracePt t="7649" x="5526088" y="3278188"/>
          <p14:tracePt t="7657" x="5526088" y="3236913"/>
          <p14:tracePt t="7665" x="5526088" y="3222625"/>
          <p14:tracePt t="7673" x="5513388" y="3195638"/>
          <p14:tracePt t="7681" x="5499100" y="3181350"/>
          <p14:tracePt t="7689" x="5499100" y="3168650"/>
          <p14:tracePt t="7697" x="5486400" y="3154363"/>
          <p14:tracePt t="7705" x="5472113" y="3141663"/>
          <p14:tracePt t="7713" x="5457825" y="3127375"/>
          <p14:tracePt t="7720" x="5445125" y="3113088"/>
          <p14:tracePt t="7729" x="5430838" y="3113088"/>
          <p14:tracePt t="7737" x="5403850" y="3086100"/>
          <p14:tracePt t="7745" x="5389563" y="3059113"/>
          <p14:tracePt t="7753" x="5362575" y="3044825"/>
          <p14:tracePt t="7761" x="5348288" y="3030538"/>
          <p14:tracePt t="7770" x="5280025" y="2990850"/>
          <p14:tracePt t="7777" x="5253038" y="2962275"/>
          <p14:tracePt t="7785" x="5211763" y="2949575"/>
          <p14:tracePt t="7792" x="5156200" y="2921000"/>
          <p14:tracePt t="7804" x="5143500" y="2908300"/>
          <p14:tracePt t="7809" x="5114925" y="2894013"/>
          <p14:tracePt t="7817" x="5102225" y="2894013"/>
          <p14:tracePt t="7824" x="5087938" y="2894013"/>
          <p14:tracePt t="7835" x="5073650" y="2879725"/>
          <p14:tracePt t="7841" x="5060950" y="2879725"/>
          <p14:tracePt t="7851" x="5046663" y="2879725"/>
          <p14:tracePt t="7859" x="5032375" y="2879725"/>
          <p14:tracePt t="7868" x="5019675" y="2879725"/>
          <p14:tracePt t="7875" x="4978400" y="2879725"/>
          <p14:tracePt t="7883" x="4964113" y="2879725"/>
          <p14:tracePt t="7891" x="4922838" y="2879725"/>
          <p14:tracePt t="7899" x="4895850" y="2879725"/>
          <p14:tracePt t="7907" x="4868863" y="2894013"/>
          <p14:tracePt t="7915" x="4827588" y="2894013"/>
          <p14:tracePt t="7923" x="4800600" y="2908300"/>
          <p14:tracePt t="7931" x="4730750" y="2921000"/>
          <p14:tracePt t="7939" x="4703763" y="2921000"/>
          <p14:tracePt t="7947" x="4676775" y="2921000"/>
          <p14:tracePt t="7955" x="4649788" y="2935288"/>
          <p14:tracePt t="7971" x="4594225" y="2962275"/>
          <p14:tracePt t="7979" x="4552950" y="2976563"/>
          <p14:tracePt t="7986" x="4525963" y="2990850"/>
          <p14:tracePt t="7995" x="4498975" y="3003550"/>
          <p14:tracePt t="8005" x="4470400" y="3030538"/>
          <p14:tracePt t="8011" x="4402138" y="3071813"/>
          <p14:tracePt t="8019" x="4387850" y="3086100"/>
          <p14:tracePt t="8027" x="4333875" y="3127375"/>
          <p14:tracePt t="8037" x="4292600" y="3168650"/>
          <p14:tracePt t="8043" x="4251325" y="3181350"/>
          <p14:tracePt t="8051" x="4197350" y="3209925"/>
          <p14:tracePt t="8059" x="4168775" y="3236913"/>
          <p14:tracePt t="8069" x="4141788" y="3251200"/>
          <p14:tracePt t="8075" x="4127500" y="3263900"/>
          <p14:tracePt t="8083" x="4100513" y="3278188"/>
          <p14:tracePt t="8090" x="4086225" y="3292475"/>
          <p14:tracePt t="8099" x="4073525" y="3319463"/>
          <p14:tracePt t="8109" x="4073525" y="3333750"/>
          <p14:tracePt t="8114" x="4044950" y="3360738"/>
          <p14:tracePt t="8125" x="4044950" y="3373438"/>
          <p14:tracePt t="8133" x="4032250" y="3402013"/>
          <p14:tracePt t="8141" x="4017963" y="3443288"/>
          <p14:tracePt t="8149" x="4017963" y="3470275"/>
          <p14:tracePt t="8156" x="4005263" y="3524250"/>
          <p14:tracePt t="8165" x="4005263" y="3552825"/>
          <p14:tracePt t="8173" x="4005263" y="3579813"/>
          <p14:tracePt t="8181" x="3990975" y="3635375"/>
          <p14:tracePt t="8189" x="3990975" y="3662363"/>
          <p14:tracePt t="8197" x="3976688" y="3689350"/>
          <p14:tracePt t="8205" x="3976688" y="3744913"/>
          <p14:tracePt t="8212" x="3963988" y="3771900"/>
          <p14:tracePt t="8221" x="3963988" y="3813175"/>
          <p14:tracePt t="8229" x="3963988" y="3840163"/>
          <p14:tracePt t="8237" x="3963988" y="3908425"/>
          <p14:tracePt t="8245" x="3963988" y="3937000"/>
          <p14:tracePt t="8253" x="3963988" y="3978275"/>
          <p14:tracePt t="8261" x="3963988" y="4005263"/>
          <p14:tracePt t="8269" x="3963988" y="4087813"/>
          <p14:tracePt t="8277" x="3963988" y="4129088"/>
          <p14:tracePt t="8284" x="3976688" y="4170363"/>
          <p14:tracePt t="8293" x="3990975" y="4210050"/>
          <p14:tracePt t="8303" x="4005263" y="4265613"/>
          <p14:tracePt t="8309" x="4032250" y="4348163"/>
          <p14:tracePt t="8317" x="4059238" y="4389438"/>
          <p14:tracePt t="8325" x="4086225" y="4430713"/>
          <p14:tracePt t="8333" x="4100513" y="4471988"/>
          <p14:tracePt t="8342" x="4127500" y="4513263"/>
          <p14:tracePt t="8349" x="4168775" y="4552950"/>
          <p14:tracePt t="8357" x="4183063" y="4567238"/>
          <p14:tracePt t="8365" x="4210050" y="4608513"/>
          <p14:tracePt t="8373" x="4251325" y="4635500"/>
          <p14:tracePt t="8381" x="4265613" y="4649788"/>
          <p14:tracePt t="8389" x="4306888" y="4691063"/>
          <p14:tracePt t="8399" x="4333875" y="4718050"/>
          <p14:tracePt t="8405" x="4387850" y="4759325"/>
          <p14:tracePt t="8421" x="4429125" y="4786313"/>
          <p14:tracePt t="8422" x="4498975" y="4827588"/>
          <p14:tracePt t="8431" x="4552950" y="4841875"/>
          <p14:tracePt t="8439" x="4649788" y="4883150"/>
          <p14:tracePt t="8447" x="4691063" y="4895850"/>
          <p14:tracePt t="8455" x="4786313" y="4924425"/>
          <p14:tracePt t="8463" x="4841875" y="4924425"/>
          <p14:tracePt t="8471" x="4881563" y="4924425"/>
          <p14:tracePt t="8479" x="4951413" y="4924425"/>
          <p14:tracePt t="8487" x="4992688" y="4924425"/>
          <p14:tracePt t="8495" x="5073650" y="4924425"/>
          <p14:tracePt t="8503" x="5102225" y="4910138"/>
          <p14:tracePt t="8511" x="5143500" y="4895850"/>
          <p14:tracePt t="8519" x="5211763" y="4856163"/>
          <p14:tracePt t="8527" x="5238750" y="4841875"/>
          <p14:tracePt t="8535" x="5265738" y="4827588"/>
          <p14:tracePt t="8543" x="5321300" y="4786313"/>
          <p14:tracePt t="8551" x="5362575" y="4759325"/>
          <p14:tracePt t="8559" x="5389563" y="4732338"/>
          <p14:tracePt t="8569" x="5416550" y="4705350"/>
          <p14:tracePt t="8575" x="5472113" y="4649788"/>
          <p14:tracePt t="8583" x="5499100" y="4622800"/>
          <p14:tracePt t="8590" x="5540375" y="4594225"/>
          <p14:tracePt t="8599" x="5567363" y="4567238"/>
          <p14:tracePt t="8606" x="5622925" y="4484688"/>
          <p14:tracePt t="8615" x="5637213" y="4430713"/>
          <p14:tracePt t="8623" x="5664200" y="4362450"/>
          <p14:tracePt t="8630" x="5691188" y="4251325"/>
          <p14:tracePt t="8639" x="5705475" y="4197350"/>
          <p14:tracePt t="8647" x="5718175" y="4087813"/>
          <p14:tracePt t="8654" x="5718175" y="3963988"/>
          <p14:tracePt t="8663" x="5718175" y="3908425"/>
          <p14:tracePt t="8670" x="5718175" y="3798888"/>
          <p14:tracePt t="8681" x="5718175" y="3716338"/>
          <p14:tracePt t="8687" x="5718175" y="3648075"/>
          <p14:tracePt t="8697" x="5718175" y="3594100"/>
          <p14:tracePt t="8705" x="5718175" y="3552825"/>
          <p14:tracePt t="8712" x="5718175" y="3538538"/>
          <p14:tracePt t="8722" x="5718175" y="3497263"/>
          <p14:tracePt t="8728" x="5718175" y="3455988"/>
          <p14:tracePt t="8736" x="5718175" y="3402013"/>
          <p14:tracePt t="8744" x="5718175" y="3373438"/>
          <p14:tracePt t="8754" x="5705475" y="3319463"/>
          <p14:tracePt t="8760" x="5691188" y="3278188"/>
          <p14:tracePt t="8769" x="5664200" y="3222625"/>
          <p14:tracePt t="8776" x="5637213" y="3154363"/>
          <p14:tracePt t="8785" x="5622925" y="3127375"/>
          <p14:tracePt t="8792" x="5608638" y="3071813"/>
          <p14:tracePt t="8801" x="5595938" y="3059113"/>
          <p14:tracePt t="8808" x="5581650" y="3030538"/>
          <p14:tracePt t="8816" x="5567363" y="3017838"/>
          <p14:tracePt t="8824" x="5554663" y="2990850"/>
          <p14:tracePt t="8832" x="5540375" y="2976563"/>
          <p14:tracePt t="8840" x="5526088" y="2976563"/>
          <p14:tracePt t="8848" x="5526088" y="2962275"/>
          <p14:tracePt t="8864" x="5513388" y="2962275"/>
          <p14:tracePt t="8883" x="5499100" y="2962275"/>
          <p14:tracePt t="8888" x="5486400" y="2962275"/>
          <p14:tracePt t="8897" x="5472113" y="2962275"/>
          <p14:tracePt t="8905" x="5445125" y="2949575"/>
          <p14:tracePt t="8912" x="5416550" y="2949575"/>
          <p14:tracePt t="8920" x="5362575" y="2949575"/>
          <p14:tracePt t="8928" x="5321300" y="2935288"/>
          <p14:tracePt t="8936" x="5280025" y="2935288"/>
          <p14:tracePt t="8945" x="5197475" y="2921000"/>
          <p14:tracePt t="8954" x="5156200" y="2921000"/>
          <p14:tracePt t="8971" x="5046663" y="2908300"/>
          <p14:tracePt t="8979" x="4951413" y="2908300"/>
          <p14:tracePt t="8988" x="4922838" y="2908300"/>
          <p14:tracePt t="8995" x="4881563" y="2908300"/>
          <p14:tracePt t="9003" x="4841875" y="2908300"/>
          <p14:tracePt t="9011" x="4813300" y="2921000"/>
          <p14:tracePt t="9019" x="4786313" y="2921000"/>
          <p14:tracePt t="9026" x="4772025" y="2935288"/>
          <p14:tracePt t="9034" x="4759325" y="2935288"/>
          <p14:tracePt t="9042" x="4745038" y="2935288"/>
          <p14:tracePt t="9051" x="4718050" y="2949575"/>
          <p14:tracePt t="9058" x="4691063" y="2949575"/>
          <p14:tracePt t="9066" x="4649788" y="2962275"/>
          <p14:tracePt t="9075" x="4608513" y="2976563"/>
          <p14:tracePt t="9082" x="4567238" y="2990850"/>
          <p14:tracePt t="9090" x="4498975" y="3003550"/>
          <p14:tracePt t="9098" x="4429125" y="3030538"/>
          <p14:tracePt t="9106" x="4360863" y="3059113"/>
          <p14:tracePt t="9114" x="4319588" y="3071813"/>
          <p14:tracePt t="9123" x="4251325" y="3100388"/>
          <p14:tracePt t="9130" x="4210050" y="3113088"/>
          <p14:tracePt t="9139" x="4156075" y="3141663"/>
          <p14:tracePt t="9146" x="4114800" y="3168650"/>
          <p14:tracePt t="9154" x="4086225" y="3181350"/>
          <p14:tracePt t="9162" x="4044950" y="3209925"/>
          <p14:tracePt t="9171" x="4032250" y="3236913"/>
          <p14:tracePt t="9178" x="3990975" y="3278188"/>
          <p14:tracePt t="9187" x="3976688" y="3292475"/>
          <p14:tracePt t="9194" x="3935413" y="3333750"/>
          <p14:tracePt t="9204" x="3922713" y="3360738"/>
          <p14:tracePt t="9210" x="3881438" y="3414713"/>
          <p14:tracePt t="9219" x="3867150" y="3443288"/>
          <p14:tracePt t="9226" x="3840163" y="3524250"/>
          <p14:tracePt t="9237" x="3825875" y="3565525"/>
          <p14:tracePt t="9242" x="3813175" y="3621088"/>
          <p14:tracePt t="9255" x="3784600" y="3716338"/>
          <p14:tracePt t="9258" x="3784600" y="3757613"/>
          <p14:tracePt t="9269" x="3771900" y="3854450"/>
          <p14:tracePt t="9277" x="3771900" y="3895725"/>
          <p14:tracePt t="9285" x="3771900" y="3922713"/>
          <p14:tracePt t="9293" x="3771900" y="4005263"/>
          <p14:tracePt t="9301" x="3798888" y="4059238"/>
          <p14:tracePt t="9309" x="3813175" y="4114800"/>
          <p14:tracePt t="9316" x="3854450" y="4170363"/>
          <p14:tracePt t="9324" x="3881438" y="4224338"/>
          <p14:tracePt t="9333" x="3935413" y="4279900"/>
          <p14:tracePt t="9341" x="3976688" y="4321175"/>
          <p14:tracePt t="9349" x="4044950" y="4375150"/>
          <p14:tracePt t="9357" x="4086225" y="4430713"/>
          <p14:tracePt t="9364" x="4141788" y="4471988"/>
          <p14:tracePt t="9372" x="4197350" y="4513263"/>
          <p14:tracePt t="9380" x="4251325" y="4540250"/>
          <p14:tracePt t="9389" x="4292600" y="4567238"/>
          <p14:tracePt t="9396" x="4348163" y="4608513"/>
          <p14:tracePt t="9404" x="4402138" y="4622800"/>
          <p14:tracePt t="9412" x="4470400" y="4664075"/>
          <p14:tracePt t="9421" x="4525963" y="4691063"/>
          <p14:tracePt t="9428" x="4635500" y="4732338"/>
          <p14:tracePt t="9437" x="4703763" y="4745038"/>
          <p14:tracePt t="9444" x="4772025" y="4773613"/>
          <p14:tracePt t="9454" x="4841875" y="4786313"/>
          <p14:tracePt t="9461" x="4910138" y="4786313"/>
          <p14:tracePt t="9470" x="4978400" y="4800600"/>
          <p14:tracePt t="9477" x="5032375" y="4800600"/>
          <p14:tracePt t="9486" x="5073650" y="4800600"/>
          <p14:tracePt t="9492" x="5114925" y="4786313"/>
          <p14:tracePt t="9501" x="5156200" y="4759325"/>
          <p14:tracePt t="9509" x="5184775" y="4732338"/>
          <p14:tracePt t="9519" x="5197475" y="4718050"/>
          <p14:tracePt t="9524" x="5224463" y="4691063"/>
          <p14:tracePt t="9533" x="5238750" y="4664075"/>
          <p14:tracePt t="9542" x="5253038" y="4649788"/>
          <p14:tracePt t="9548" x="5280025" y="4622800"/>
          <p14:tracePt t="9558" x="5294313" y="4608513"/>
          <p14:tracePt t="9577" x="5307013" y="4608513"/>
          <p14:tracePt t="9583" x="5307013" y="4594225"/>
          <p14:tracePt t="9640" x="0" y="0"/>
        </p14:tracePtLst>
        <p14:tracePtLst>
          <p14:tracePt t="10782" x="6513513" y="3455988"/>
          <p14:tracePt t="10801" x="6513513" y="3443288"/>
          <p14:tracePt t="10815" x="6513513" y="3429000"/>
          <p14:tracePt t="10823" x="6513513" y="3414713"/>
          <p14:tracePt t="10832" x="6513513" y="3373438"/>
          <p14:tracePt t="10839" x="6513513" y="3346450"/>
          <p14:tracePt t="10846" x="6513513" y="3319463"/>
          <p14:tracePt t="10855" x="6513513" y="3278188"/>
          <p14:tracePt t="10863" x="6513513" y="3222625"/>
          <p14:tracePt t="10871" x="6500813" y="3195638"/>
          <p14:tracePt t="10881" x="6486525" y="3168650"/>
          <p14:tracePt t="10888" x="6473825" y="3141663"/>
          <p14:tracePt t="10895" x="6459538" y="3127375"/>
          <p14:tracePt t="10903" x="6432550" y="3086100"/>
          <p14:tracePt t="10911" x="6418263" y="3071813"/>
          <p14:tracePt t="10920" x="6403975" y="3059113"/>
          <p14:tracePt t="10927" x="6403975" y="3044825"/>
          <p14:tracePt t="10939" x="6391275" y="3030538"/>
          <p14:tracePt t="10945" x="6376988" y="3030538"/>
          <p14:tracePt t="10954" x="6376988" y="3017838"/>
          <p14:tracePt t="10970" x="6362700" y="3003550"/>
          <p14:tracePt t="10974" x="6323013" y="2976563"/>
          <p14:tracePt t="10977" x="6281738" y="2949575"/>
          <p14:tracePt t="10986" x="6240463" y="2921000"/>
          <p14:tracePt t="10993" x="6211888" y="2894013"/>
          <p14:tracePt t="11002" x="6172200" y="2879725"/>
          <p14:tracePt t="11009" x="6130925" y="2852738"/>
          <p14:tracePt t="11017" x="6102350" y="2838450"/>
          <p14:tracePt t="11025" x="6075363" y="2825750"/>
          <p14:tracePt t="11033" x="6061075" y="2825750"/>
          <p14:tracePt t="11041" x="6048375" y="2825750"/>
          <p14:tracePt t="11049" x="6034088" y="2825750"/>
          <p14:tracePt t="11057" x="6019800" y="2825750"/>
          <p14:tracePt t="11065" x="5992813" y="2825750"/>
          <p14:tracePt t="11073" x="5980113" y="2825750"/>
          <p14:tracePt t="11081" x="5965825" y="2838450"/>
          <p14:tracePt t="11089" x="5924550" y="2838450"/>
          <p14:tracePt t="11097" x="5910263" y="2852738"/>
          <p14:tracePt t="11105" x="5868988" y="2852738"/>
          <p14:tracePt t="11113" x="5842000" y="2867025"/>
          <p14:tracePt t="11121" x="5800725" y="2867025"/>
          <p14:tracePt t="11129" x="5773738" y="2879725"/>
          <p14:tracePt t="11137" x="5718175" y="2879725"/>
          <p14:tracePt t="11145" x="5691188" y="2879725"/>
          <p14:tracePt t="11153" x="5637213" y="2879725"/>
          <p14:tracePt t="11163" x="5608638" y="2894013"/>
          <p14:tracePt t="11169" x="5567363" y="2894013"/>
          <p14:tracePt t="11177" x="5554663" y="2908300"/>
          <p14:tracePt t="11187" x="5540375" y="2908300"/>
          <p14:tracePt t="11192" x="5526088" y="2921000"/>
          <p14:tracePt t="11204" x="5513388" y="2921000"/>
          <p14:tracePt t="11211" x="5499100" y="2935288"/>
          <p14:tracePt t="11217" x="5472113" y="2962275"/>
          <p14:tracePt t="11227" x="5472113" y="2990850"/>
          <p14:tracePt t="11237" x="5457825" y="3017838"/>
          <p14:tracePt t="11243" x="5430838" y="3071813"/>
          <p14:tracePt t="11252" x="5416550" y="3141663"/>
          <p14:tracePt t="11259" x="5389563" y="3209925"/>
          <p14:tracePt t="11267" x="5375275" y="3292475"/>
          <p14:tracePt t="11275" x="5362575" y="3387725"/>
          <p14:tracePt t="11283" x="5348288" y="3429000"/>
          <p14:tracePt t="11292" x="5335588" y="3524250"/>
          <p14:tracePt t="11300" x="5321300" y="3621088"/>
          <p14:tracePt t="11307" x="5307013" y="3716338"/>
          <p14:tracePt t="11315" x="5307013" y="3757613"/>
          <p14:tracePt t="11327" x="5307013" y="3827463"/>
          <p14:tracePt t="11331" x="5307013" y="3895725"/>
          <p14:tracePt t="11340" x="5321300" y="3937000"/>
          <p14:tracePt t="11347" x="5348288" y="3990975"/>
          <p14:tracePt t="11357" x="5362575" y="4019550"/>
          <p14:tracePt t="11363" x="5389563" y="4073525"/>
          <p14:tracePt t="11373" x="5416550" y="4129088"/>
          <p14:tracePt t="11379" x="5430838" y="4170363"/>
          <p14:tracePt t="11389" x="5472113" y="4238625"/>
          <p14:tracePt t="11395" x="5499100" y="4292600"/>
          <p14:tracePt t="11406" x="5554663" y="4389438"/>
          <p14:tracePt t="11411" x="5581650" y="4443413"/>
          <p14:tracePt t="11421" x="5637213" y="4540250"/>
          <p14:tracePt t="11427" x="5678488" y="4594225"/>
          <p14:tracePt t="11439" x="5705475" y="4649788"/>
          <p14:tracePt t="11443" x="5759450" y="4745038"/>
          <p14:tracePt t="11451" x="5788025" y="4786313"/>
          <p14:tracePt t="11459" x="5829300" y="4856163"/>
          <p14:tracePt t="11468" x="5856288" y="4883150"/>
          <p14:tracePt t="11475" x="5868988" y="4895850"/>
          <p14:tracePt t="11483" x="5897563" y="4910138"/>
          <p14:tracePt t="11491" x="5910263" y="4910138"/>
          <p14:tracePt t="11507" x="5924550" y="4910138"/>
          <p14:tracePt t="11517" x="5938838" y="4910138"/>
          <p14:tracePt t="11525" x="5951538" y="4910138"/>
          <p14:tracePt t="11533" x="5980113" y="4895850"/>
          <p14:tracePt t="11541" x="6007100" y="4883150"/>
          <p14:tracePt t="11549" x="6034088" y="4856163"/>
          <p14:tracePt t="11560" x="6061075" y="4827588"/>
          <p14:tracePt t="11565" x="6102350" y="4786313"/>
          <p14:tracePt t="11574" x="6143625" y="4745038"/>
          <p14:tracePt t="11581" x="6184900" y="4691063"/>
          <p14:tracePt t="11592" x="6240463" y="4649788"/>
          <p14:tracePt t="11597" x="6281738" y="4594225"/>
          <p14:tracePt t="11605" x="6308725" y="4552950"/>
          <p14:tracePt t="11613" x="6335713" y="4513263"/>
          <p14:tracePt t="11624" x="6350000" y="4498975"/>
          <p14:tracePt t="11629" x="6376988" y="4443413"/>
          <p14:tracePt t="11638" x="6391275" y="4389438"/>
          <p14:tracePt t="11645" x="6403975" y="4321175"/>
          <p14:tracePt t="11653" x="6403975" y="4292600"/>
          <p14:tracePt t="11661" x="6403975" y="4210050"/>
          <p14:tracePt t="11671" x="6403975" y="4114800"/>
          <p14:tracePt t="11677" x="6403975" y="4073525"/>
          <p14:tracePt t="11686" x="6391275" y="3949700"/>
          <p14:tracePt t="11693" x="6391275" y="3895725"/>
          <p14:tracePt t="11703" x="6362700" y="3786188"/>
          <p14:tracePt t="11709" x="6350000" y="3676650"/>
          <p14:tracePt t="11717" x="6335713" y="3635375"/>
          <p14:tracePt t="11725" x="6335713" y="3579813"/>
          <p14:tracePt t="11734" x="6335713" y="3538538"/>
          <p14:tracePt t="11741" x="6323013" y="3497263"/>
          <p14:tracePt t="11749" x="6323013" y="3470275"/>
          <p14:tracePt t="11757" x="6323013" y="3443288"/>
          <p14:tracePt t="11765" x="6308725" y="3387725"/>
          <p14:tracePt t="11773" x="6294438" y="3333750"/>
          <p14:tracePt t="11784" x="6281738" y="3278188"/>
          <p14:tracePt t="11790" x="6267450" y="3236913"/>
          <p14:tracePt t="11799" x="6253163" y="3195638"/>
          <p14:tracePt t="11807" x="6240463" y="3168650"/>
          <p14:tracePt t="11815" x="6211888" y="3113088"/>
          <p14:tracePt t="11825" x="6199188" y="3059113"/>
          <p14:tracePt t="11831" x="6184900" y="3017838"/>
          <p14:tracePt t="11839" x="6172200" y="3003550"/>
          <p14:tracePt t="11847" x="6157913" y="2976563"/>
          <p14:tracePt t="11855" x="6157913" y="2962275"/>
          <p14:tracePt t="11863" x="6143625" y="2935288"/>
          <p14:tracePt t="11871" x="6130925" y="2908300"/>
          <p14:tracePt t="11879" x="6130925" y="2894013"/>
          <p14:tracePt t="11887" x="6116638" y="2867025"/>
          <p14:tracePt t="11895" x="6116638" y="2852738"/>
          <p14:tracePt t="11927" x="6116638" y="2838450"/>
          <p14:tracePt t="11943" x="6102350" y="2838450"/>
          <p14:tracePt t="12065" x="6089650" y="2838450"/>
          <p14:tracePt t="12066" x="0" y="0"/>
        </p14:tracePtLst>
        <p14:tracePtLst>
          <p14:tracePt t="14689" x="9436100" y="2455863"/>
          <p14:tracePt t="14779" x="9421813" y="2441575"/>
          <p14:tracePt t="14787" x="9407525" y="2441575"/>
          <p14:tracePt t="14795" x="9366250" y="2427288"/>
          <p14:tracePt t="14806" x="9324975" y="2427288"/>
          <p14:tracePt t="14811" x="9271000" y="2414588"/>
          <p14:tracePt t="14819" x="9188450" y="2414588"/>
          <p14:tracePt t="14828" x="9078913" y="2400300"/>
          <p14:tracePt t="14837" x="8942388" y="2373313"/>
          <p14:tracePt t="14843" x="8777288" y="2359025"/>
          <p14:tracePt t="14852" x="8653463" y="2359025"/>
          <p14:tracePt t="14859" x="8448675" y="2359025"/>
          <p14:tracePt t="14867" x="8310563" y="2359025"/>
          <p14:tracePt t="14875" x="8174038" y="2344738"/>
          <p14:tracePt t="14883" x="7967663" y="2344738"/>
          <p14:tracePt t="14891" x="7831138" y="2373313"/>
          <p14:tracePt t="14899" x="7721600" y="2400300"/>
          <p14:tracePt t="14907" x="7612063" y="2427288"/>
          <p14:tracePt t="14915" x="7529513" y="2468563"/>
          <p14:tracePt t="14925" x="7446963" y="2524125"/>
          <p14:tracePt t="14935" x="7391400" y="2565400"/>
          <p14:tracePt t="14941" x="7350125" y="2619375"/>
          <p14:tracePt t="14949" x="7296150" y="2674938"/>
          <p14:tracePt t="14973" x="7159625" y="2798763"/>
          <p14:tracePt t="14981" x="7104063" y="2838450"/>
          <p14:tracePt t="14992" x="7089775" y="2852738"/>
          <p14:tracePt t="14997" x="7035800" y="2879725"/>
          <p14:tracePt t="15005" x="6994525" y="2921000"/>
          <p14:tracePt t="15014" x="6938963" y="2962275"/>
          <p14:tracePt t="15024" x="6911975" y="2990850"/>
          <p14:tracePt t="15029" x="6843713" y="3030538"/>
          <p14:tracePt t="15038" x="6788150" y="3086100"/>
          <p14:tracePt t="15045" x="6775450" y="3127375"/>
          <p14:tracePt t="15054" x="6734175" y="3195638"/>
          <p14:tracePt t="15061" x="6719888" y="3236913"/>
          <p14:tracePt t="15071" x="6692900" y="3346450"/>
          <p14:tracePt t="15077" x="6692900" y="3414713"/>
          <p14:tracePt t="15086" x="6692900" y="3552825"/>
          <p14:tracePt t="15093" x="6692900" y="3621088"/>
          <p14:tracePt t="15102" x="6692900" y="3757613"/>
          <p14:tracePt t="15109" x="6705600" y="3827463"/>
          <p14:tracePt t="15117" x="6734175" y="3978275"/>
          <p14:tracePt t="15125" x="6761163" y="4046538"/>
          <p14:tracePt t="15134" x="6802438" y="4156075"/>
          <p14:tracePt t="15141" x="6829425" y="4210050"/>
          <p14:tracePt t="15149" x="6897688" y="4321175"/>
          <p14:tracePt t="15157" x="6938963" y="4375150"/>
          <p14:tracePt t="15165" x="6980238" y="4416425"/>
          <p14:tracePt t="15173" x="7062788" y="4513263"/>
          <p14:tracePt t="15181" x="7104063" y="4567238"/>
          <p14:tracePt t="15189" x="7145338" y="4608513"/>
          <p14:tracePt t="15197" x="7240588" y="4732338"/>
          <p14:tracePt t="15207" x="7296150" y="4800600"/>
          <p14:tracePt t="15213" x="7419975" y="4924425"/>
          <p14:tracePt t="15221" x="7529513" y="5060950"/>
          <p14:tracePt t="15231" x="7597775" y="5116513"/>
          <p14:tracePt t="15239" x="7721600" y="5238750"/>
          <p14:tracePt t="15247" x="7789863" y="5294313"/>
          <p14:tracePt t="15256" x="7940675" y="5391150"/>
          <p14:tracePt t="15263" x="8023225" y="5445125"/>
          <p14:tracePt t="15271" x="8174038" y="5513388"/>
          <p14:tracePt t="15279" x="8256588" y="5554663"/>
          <p14:tracePt t="15287" x="8434388" y="5595938"/>
          <p14:tracePt t="15295" x="8640763" y="5595938"/>
          <p14:tracePt t="15304" x="8763000" y="5595938"/>
          <p14:tracePt t="15311" x="8928100" y="5568950"/>
          <p14:tracePt t="15319" x="9064625" y="5513388"/>
          <p14:tracePt t="15327" x="9215438" y="5459413"/>
          <p14:tracePt t="15336" x="9394825" y="5376863"/>
          <p14:tracePt t="15346" x="9531350" y="5308600"/>
          <p14:tracePt t="15351" x="9667875" y="5238750"/>
          <p14:tracePt t="15359" x="9764713" y="5199063"/>
          <p14:tracePt t="15368" x="9874250" y="5129213"/>
          <p14:tracePt t="15375" x="9956800" y="5075238"/>
          <p14:tracePt t="15383" x="10039350" y="5033963"/>
          <p14:tracePt t="15394" x="10107613" y="4965700"/>
          <p14:tracePt t="15399" x="10161588" y="4895850"/>
          <p14:tracePt t="15407" x="10202863" y="4841875"/>
          <p14:tracePt t="15415" x="10258425" y="4759325"/>
          <p14:tracePt t="15425" x="10299700" y="4691063"/>
          <p14:tracePt t="15431" x="10340975" y="4594225"/>
          <p14:tracePt t="15439" x="10382250" y="4513263"/>
          <p14:tracePt t="15447" x="10423525" y="4389438"/>
          <p14:tracePt t="15457" x="10450513" y="4292600"/>
          <p14:tracePt t="15463" x="10491788" y="4183063"/>
          <p14:tracePt t="15473" x="10518775" y="4100513"/>
          <p14:tracePt t="15479" x="10574338" y="4005263"/>
          <p14:tracePt t="15487" x="10615613" y="3937000"/>
          <p14:tracePt t="15497" x="10669588" y="3867150"/>
          <p14:tracePt t="15504" x="10710863" y="3813175"/>
          <p14:tracePt t="15513" x="10766425" y="3771900"/>
          <p14:tracePt t="15522" x="10806113" y="3730625"/>
          <p14:tracePt t="15529" x="10847388" y="3689350"/>
          <p14:tracePt t="15537" x="10888663" y="3635375"/>
          <p14:tracePt t="15545" x="10917238" y="3579813"/>
          <p14:tracePt t="15553" x="10956925" y="3497263"/>
          <p14:tracePt t="15563" x="10956925" y="3470275"/>
          <p14:tracePt t="15568" x="10971213" y="3387725"/>
          <p14:tracePt t="15578" x="10971213" y="3319463"/>
          <p14:tracePt t="15585" x="10956925" y="3222625"/>
          <p14:tracePt t="15595" x="10944225" y="3168650"/>
          <p14:tracePt t="15601" x="10917238" y="3086100"/>
          <p14:tracePt t="15609" x="10888663" y="3059113"/>
          <p14:tracePt t="15617" x="10861675" y="3003550"/>
          <p14:tracePt t="15627" x="10806113" y="2962275"/>
          <p14:tracePt t="15632" x="10793413" y="2949575"/>
          <p14:tracePt t="15641" x="10752138" y="2908300"/>
          <p14:tracePt t="15648" x="10725150" y="2908300"/>
          <p14:tracePt t="15658" x="10696575" y="2879725"/>
          <p14:tracePt t="15664" x="10683875" y="2879725"/>
          <p14:tracePt t="15672" x="10655300" y="2879725"/>
          <p14:tracePt t="15680" x="10642600" y="2867025"/>
          <p14:tracePt t="15689" x="10615613" y="2867025"/>
          <p14:tracePt t="15697" x="10560050" y="2838450"/>
          <p14:tracePt t="15704" x="10504488" y="2825750"/>
          <p14:tracePt t="15713" x="10423525" y="2798763"/>
          <p14:tracePt t="15722" x="10312400" y="2757488"/>
          <p14:tracePt t="15729" x="10190163" y="2728913"/>
          <p14:tracePt t="15737" x="10080625" y="2701925"/>
          <p14:tracePt t="15745" x="9929813" y="2674938"/>
          <p14:tracePt t="15753" x="9818688" y="2660650"/>
          <p14:tracePt t="15761" x="9667875" y="2633663"/>
          <p14:tracePt t="15769" x="9586913" y="2633663"/>
          <p14:tracePt t="15778" x="9504363" y="2633663"/>
          <p14:tracePt t="15785" x="9436100" y="2633663"/>
          <p14:tracePt t="15795" x="9366250" y="2633663"/>
          <p14:tracePt t="15801" x="9271000" y="2633663"/>
          <p14:tracePt t="15812" x="9202738" y="2647950"/>
          <p14:tracePt t="15819" x="9147175" y="2647950"/>
          <p14:tracePt t="15829" x="9078913" y="2647950"/>
          <p14:tracePt t="15835" x="9010650" y="2647950"/>
          <p14:tracePt t="15843" x="8969375" y="2647950"/>
          <p14:tracePt t="15851" x="8901113" y="2647950"/>
          <p14:tracePt t="15860" x="8818563" y="2647950"/>
          <p14:tracePt t="15867" x="8750300" y="2647950"/>
          <p14:tracePt t="15874" x="8680450" y="2647950"/>
          <p14:tracePt t="15882" x="8640763" y="2647950"/>
          <p14:tracePt t="15892" x="8558213" y="2647950"/>
          <p14:tracePt t="15899" x="8475663" y="2660650"/>
          <p14:tracePt t="15906" x="8393113" y="2674938"/>
          <p14:tracePt t="15914" x="8351838" y="2687638"/>
          <p14:tracePt t="15923" x="8283575" y="2701925"/>
          <p14:tracePt t="15931" x="8201025" y="2716213"/>
          <p14:tracePt t="15938" x="8147050" y="2728913"/>
          <p14:tracePt t="15946" x="8050213" y="2757488"/>
          <p14:tracePt t="15955" x="7994650" y="2757488"/>
          <p14:tracePt t="15965" x="7885113" y="2784475"/>
          <p14:tracePt t="15970" x="7831138" y="2784475"/>
          <p14:tracePt t="15979" x="7721600" y="2798763"/>
          <p14:tracePt t="15987" x="7680325" y="2798763"/>
          <p14:tracePt t="15995" x="7583488" y="2825750"/>
          <p14:tracePt t="16003" x="7556500" y="2825750"/>
          <p14:tracePt t="16010" x="7488238" y="2852738"/>
          <p14:tracePt t="16018" x="7461250" y="2852738"/>
          <p14:tracePt t="16027" x="7405688" y="2879725"/>
          <p14:tracePt t="16035" x="7378700" y="2894013"/>
          <p14:tracePt t="16042" x="7350125" y="2908300"/>
          <p14:tracePt t="16051" x="7296150" y="2949575"/>
          <p14:tracePt t="16058" x="7269163" y="2962275"/>
          <p14:tracePt t="16069" x="7227888" y="2976563"/>
          <p14:tracePt t="16078" x="7159625" y="3017838"/>
          <p14:tracePt t="16085" x="7118350" y="3044825"/>
          <p14:tracePt t="16093" x="7089775" y="3071813"/>
          <p14:tracePt t="16101" x="7021513" y="3113088"/>
          <p14:tracePt t="16108" x="6994525" y="3141663"/>
          <p14:tracePt t="16116" x="6953250" y="3168650"/>
          <p14:tracePt t="16125" x="6884988" y="3222625"/>
          <p14:tracePt t="16133" x="6843713" y="3236913"/>
          <p14:tracePt t="16141" x="6829425" y="3263900"/>
          <p14:tracePt t="16149" x="6802438" y="3278188"/>
          <p14:tracePt t="16156" x="6775450" y="3319463"/>
          <p14:tracePt t="16165" x="6761163" y="3333750"/>
          <p14:tracePt t="16173" x="6761163" y="3360738"/>
          <p14:tracePt t="16181" x="6746875" y="3373438"/>
          <p14:tracePt t="16188" x="6734175" y="3402013"/>
          <p14:tracePt t="16197" x="6705600" y="3470275"/>
          <p14:tracePt t="16204" x="6692900" y="3511550"/>
          <p14:tracePt t="16212" x="6692900" y="3552825"/>
          <p14:tracePt t="16221" x="6678613" y="3594100"/>
          <p14:tracePt t="16229" x="6665913" y="3648075"/>
          <p14:tracePt t="16237" x="6651625" y="3771900"/>
          <p14:tracePt t="16245" x="6637338" y="3840163"/>
          <p14:tracePt t="16253" x="6637338" y="3908425"/>
          <p14:tracePt t="16264" x="6637338" y="3949700"/>
          <p14:tracePt t="16268" x="6637338" y="4019550"/>
          <p14:tracePt t="16280" x="6637338" y="4059238"/>
          <p14:tracePt t="16285" x="6651625" y="4087813"/>
          <p14:tracePt t="16293" x="6678613" y="4129088"/>
          <p14:tracePt t="16301" x="6692900" y="4156075"/>
          <p14:tracePt t="16311" x="6719888" y="4197350"/>
          <p14:tracePt t="16316" x="6734175" y="4210050"/>
          <p14:tracePt t="16325" x="6775450" y="4265613"/>
          <p14:tracePt t="16333" x="6816725" y="4306888"/>
          <p14:tracePt t="16341" x="6843713" y="4321175"/>
          <p14:tracePt t="16348" x="6884988" y="4348163"/>
          <p14:tracePt t="16358" x="6938963" y="4402138"/>
          <p14:tracePt t="16365" x="6967538" y="4443413"/>
          <p14:tracePt t="16375" x="7021513" y="4471988"/>
          <p14:tracePt t="16383" x="7077075" y="4513263"/>
          <p14:tracePt t="16390" x="7131050" y="4567238"/>
          <p14:tracePt t="16399" x="7199313" y="4608513"/>
          <p14:tracePt t="16406" x="7269163" y="4649788"/>
          <p14:tracePt t="16416" x="7350125" y="4676775"/>
          <p14:tracePt t="16423" x="7432675" y="4705350"/>
          <p14:tracePt t="16431" x="7529513" y="4718050"/>
          <p14:tracePt t="16439" x="7639050" y="4718050"/>
          <p14:tracePt t="16450" x="7762875" y="4718050"/>
          <p14:tracePt t="16454" x="7899400" y="4691063"/>
          <p14:tracePt t="16462" x="7981950" y="4676775"/>
          <p14:tracePt t="16471" x="8147050" y="4635500"/>
          <p14:tracePt t="16480" x="8310563" y="4608513"/>
          <p14:tracePt t="16487" x="8488363" y="4567238"/>
          <p14:tracePt t="16494" x="8570913" y="4540250"/>
          <p14:tracePt t="16503" x="8736013" y="4513263"/>
          <p14:tracePt t="16510" x="8831263" y="4498975"/>
          <p14:tracePt t="16519" x="8996363" y="4457700"/>
          <p14:tracePt t="16527" x="9147175" y="4443413"/>
          <p14:tracePt t="16536" x="9215438" y="4430713"/>
          <p14:tracePt t="16544" x="9353550" y="4389438"/>
          <p14:tracePt t="16551" x="9407525" y="4375150"/>
          <p14:tracePt t="16559" x="9490075" y="4348163"/>
          <p14:tracePt t="16567" x="9545638" y="4321175"/>
          <p14:tracePt t="16575" x="9599613" y="4265613"/>
          <p14:tracePt t="16583" x="9628188" y="4224338"/>
          <p14:tracePt t="16591" x="9655175" y="4183063"/>
          <p14:tracePt t="16599" x="9682163" y="4156075"/>
          <p14:tracePt t="16607" x="9709150" y="4114800"/>
          <p14:tracePt t="16616" x="9723438" y="4100513"/>
          <p14:tracePt t="16623" x="9737725" y="4087813"/>
          <p14:tracePt t="16631" x="9750425" y="4073525"/>
          <p14:tracePt t="16770" x="0" y="0"/>
        </p14:tracePtLst>
        <p14:tracePtLst>
          <p14:tracePt t="41337" x="6911975" y="3181350"/>
          <p14:tracePt t="41341" x="6926263" y="3168650"/>
          <p14:tracePt t="41344" x="6938963" y="3154363"/>
          <p14:tracePt t="41351" x="6953250" y="3141663"/>
          <p14:tracePt t="41368" x="6967538" y="3127375"/>
          <p14:tracePt t="41383" x="6967538" y="3113088"/>
          <p14:tracePt t="41447" x="6967538" y="3100388"/>
          <p14:tracePt t="41454" x="6967538" y="3086100"/>
          <p14:tracePt t="41473" x="6967538" y="3071813"/>
          <p14:tracePt t="41498" x="6967538" y="3059113"/>
          <p14:tracePt t="41593" x="6967538" y="3044825"/>
          <p14:tracePt t="41609" x="6953250" y="3044825"/>
          <p14:tracePt t="41649" x="6938963" y="3030538"/>
          <p14:tracePt t="41705" x="6926263" y="3030538"/>
          <p14:tracePt t="41716" x="6926263" y="3017838"/>
          <p14:tracePt t="41729" x="6911975" y="3017838"/>
          <p14:tracePt t="41737" x="6911975" y="3003550"/>
          <p14:tracePt t="41761" x="6897688" y="3003550"/>
          <p14:tracePt t="41819" x="6884988" y="3003550"/>
          <p14:tracePt t="41864" x="6870700" y="3003550"/>
          <p14:tracePt t="41907" x="6856413" y="3003550"/>
          <p14:tracePt t="41971" x="6843713" y="3003550"/>
          <p14:tracePt t="41995" x="6829425" y="3003550"/>
          <p14:tracePt t="42003" x="6816725" y="3003550"/>
          <p14:tracePt t="42011" x="6802438" y="3003550"/>
          <p14:tracePt t="42035" x="6788150" y="3003550"/>
          <p14:tracePt t="42051" x="6775450" y="3003550"/>
          <p14:tracePt t="42066" x="6761163" y="3017838"/>
          <p14:tracePt t="42086" x="6746875" y="3030538"/>
          <p14:tracePt t="42109" x="6734175" y="3030538"/>
          <p14:tracePt t="42128" x="6734175" y="3044825"/>
          <p14:tracePt t="42141" x="6719888" y="3044825"/>
          <p14:tracePt t="42173" x="6705600" y="3059113"/>
          <p14:tracePt t="42189" x="6692900" y="3071813"/>
          <p14:tracePt t="42197" x="6692900" y="3086100"/>
          <p14:tracePt t="42204" x="6678613" y="3100388"/>
          <p14:tracePt t="42213" x="6665913" y="3113088"/>
          <p14:tracePt t="42223" x="6651625" y="3127375"/>
          <p14:tracePt t="42229" x="6651625" y="3154363"/>
          <p14:tracePt t="42238" x="6637338" y="3168650"/>
          <p14:tracePt t="42245" x="6624638" y="3195638"/>
          <p14:tracePt t="42254" x="6610350" y="3209925"/>
          <p14:tracePt t="42265" x="6610350" y="3222625"/>
          <p14:tracePt t="42269" x="6596063" y="3251200"/>
          <p14:tracePt t="42277" x="6596063" y="3263900"/>
          <p14:tracePt t="42285" x="6596063" y="3278188"/>
          <p14:tracePt t="42293" x="6596063" y="3305175"/>
          <p14:tracePt t="42300" x="6596063" y="3319463"/>
          <p14:tracePt t="42309" x="6596063" y="3346450"/>
          <p14:tracePt t="42319" x="6596063" y="3360738"/>
          <p14:tracePt t="42330" x="6596063" y="3387725"/>
          <p14:tracePt t="42342" x="6596063" y="3414713"/>
          <p14:tracePt t="42351" x="6596063" y="3455988"/>
          <p14:tracePt t="42360" x="6596063" y="3484563"/>
          <p14:tracePt t="42367" x="6596063" y="3524250"/>
          <p14:tracePt t="42375" x="6596063" y="3565525"/>
          <p14:tracePt t="42382" x="6596063" y="3621088"/>
          <p14:tracePt t="42393" x="6596063" y="3676650"/>
          <p14:tracePt t="42399" x="6596063" y="3730625"/>
          <p14:tracePt t="42406" x="6583363" y="3771900"/>
          <p14:tracePt t="42414" x="6583363" y="3813175"/>
          <p14:tracePt t="42431" x="6583363" y="3854450"/>
          <p14:tracePt t="42439" x="6583363" y="3895725"/>
          <p14:tracePt t="42447" x="6583363" y="3922713"/>
          <p14:tracePt t="42454" x="6583363" y="3949700"/>
          <p14:tracePt t="42462" x="6583363" y="3978275"/>
          <p14:tracePt t="42471" x="6583363" y="4005263"/>
          <p14:tracePt t="42479" x="6583363" y="4032250"/>
          <p14:tracePt t="42487" x="6596063" y="4073525"/>
          <p14:tracePt t="42494" x="6610350" y="4129088"/>
          <p14:tracePt t="42503" x="6637338" y="4183063"/>
          <p14:tracePt t="42519" x="6665913" y="4238625"/>
          <p14:tracePt t="42526" x="6692900" y="4306888"/>
          <p14:tracePt t="42535" x="6719888" y="4362450"/>
          <p14:tracePt t="42545" x="6761163" y="4416425"/>
          <p14:tracePt t="42551" x="6788150" y="4457700"/>
          <p14:tracePt t="42560" x="6816725" y="4498975"/>
          <p14:tracePt t="42567" x="6843713" y="4525963"/>
          <p14:tracePt t="42579" x="6856413" y="4540250"/>
          <p14:tracePt t="42583" x="6870700" y="4552950"/>
          <p14:tracePt t="42599" x="6884988" y="4552950"/>
          <p14:tracePt t="42614" x="6897688" y="4552950"/>
          <p14:tracePt t="42626" x="6911975" y="4552950"/>
          <p14:tracePt t="42640" x="6926263" y="4552950"/>
          <p14:tracePt t="42657" x="6938963" y="4552950"/>
          <p14:tracePt t="42665" x="6953250" y="4552950"/>
          <p14:tracePt t="42673" x="6967538" y="4552950"/>
          <p14:tracePt t="42681" x="6994525" y="4552950"/>
          <p14:tracePt t="42688" x="7007225" y="4552950"/>
          <p14:tracePt t="42697" x="7035800" y="4540250"/>
          <p14:tracePt t="42713" x="7048500" y="4540250"/>
          <p14:tracePt t="42721" x="7077075" y="4525963"/>
          <p14:tracePt t="42729" x="7089775" y="4513263"/>
          <p14:tracePt t="42738" x="7118350" y="4513263"/>
          <p14:tracePt t="42745" x="7131050" y="4498975"/>
          <p14:tracePt t="42760" x="7159625" y="4484688"/>
          <p14:tracePt t="42768" x="7172325" y="4457700"/>
          <p14:tracePt t="42778" x="7186613" y="4443413"/>
          <p14:tracePt t="42784" x="7213600" y="4416425"/>
          <p14:tracePt t="42800" x="7227888" y="4389438"/>
          <p14:tracePt t="42808" x="7240588" y="4348163"/>
          <p14:tracePt t="42816" x="7254875" y="4321175"/>
          <p14:tracePt t="42824" x="7281863" y="4292600"/>
          <p14:tracePt t="42840" x="7296150" y="4251325"/>
          <p14:tracePt t="42848" x="7310438" y="4224338"/>
          <p14:tracePt t="42856" x="7323138" y="4183063"/>
          <p14:tracePt t="42864" x="7337425" y="4141788"/>
          <p14:tracePt t="42880" x="7337425" y="4100513"/>
          <p14:tracePt t="42889" x="7350125" y="4046538"/>
          <p14:tracePt t="42896" x="7364413" y="3978275"/>
          <p14:tracePt t="42914" x="7364413" y="3908425"/>
          <p14:tracePt t="42922" x="7364413" y="3840163"/>
          <p14:tracePt t="42930" x="7364413" y="3771900"/>
          <p14:tracePt t="42938" x="7364413" y="3703638"/>
          <p14:tracePt t="42955" x="7364413" y="3635375"/>
          <p14:tracePt t="42962" x="7350125" y="3579813"/>
          <p14:tracePt t="42971" x="7350125" y="3524250"/>
          <p14:tracePt t="42978" x="7337425" y="3484563"/>
          <p14:tracePt t="42994" x="7337425" y="3429000"/>
          <p14:tracePt t="43002" x="7337425" y="3402013"/>
          <p14:tracePt t="43010" x="7337425" y="3360738"/>
          <p14:tracePt t="43027" x="7323138" y="3333750"/>
          <p14:tracePt t="43034" x="7323138" y="3278188"/>
          <p14:tracePt t="43045" x="7310438" y="3222625"/>
          <p14:tracePt t="43059" x="7296150" y="3181350"/>
          <p14:tracePt t="43067" x="7281863" y="3168650"/>
          <p14:tracePt t="43078" x="7281863" y="3141663"/>
          <p14:tracePt t="43082" x="7269163" y="3127375"/>
          <p14:tracePt t="43108" x="7269163" y="3113088"/>
          <p14:tracePt t="43111" x="7254875" y="3100388"/>
          <p14:tracePt t="43114" x="7254875" y="3086100"/>
          <p14:tracePt t="43122" x="7240588" y="3071813"/>
          <p14:tracePt t="43130" x="7227888" y="3059113"/>
          <p14:tracePt t="43143" x="7213600" y="3059113"/>
          <p14:tracePt t="43146" x="7199313" y="3044825"/>
          <p14:tracePt t="43154" x="7186613" y="3044825"/>
          <p14:tracePt t="43162" x="7186613" y="3030538"/>
          <p14:tracePt t="43173" x="7172325" y="3030538"/>
          <p14:tracePt t="43178" x="7159625" y="3030538"/>
          <p14:tracePt t="43188" x="7145338" y="3030538"/>
          <p14:tracePt t="43196" x="7104063" y="3030538"/>
          <p14:tracePt t="43204" x="7089775" y="3030538"/>
          <p14:tracePt t="43212" x="7077075" y="3030538"/>
          <p14:tracePt t="43221" x="7062788" y="3030538"/>
          <p14:tracePt t="43228" x="7048500" y="3030538"/>
          <p14:tracePt t="43236" x="7035800" y="3030538"/>
          <p14:tracePt t="43247" x="7021513" y="3030538"/>
          <p14:tracePt t="43252" x="7007225" y="3030538"/>
          <p14:tracePt t="43262" x="6994525" y="3030538"/>
          <p14:tracePt t="43268" x="6953250" y="3030538"/>
          <p14:tracePt t="43279" x="6938963" y="3030538"/>
          <p14:tracePt t="43284" x="6926263" y="3044825"/>
          <p14:tracePt t="43293" x="6911975" y="3044825"/>
          <p14:tracePt t="43300" x="6897688" y="3059113"/>
          <p14:tracePt t="43311" x="6870700" y="3086100"/>
          <p14:tracePt t="43316" x="6856413" y="3100388"/>
          <p14:tracePt t="43326" x="6829425" y="3113088"/>
          <p14:tracePt t="43332" x="6802438" y="3141663"/>
          <p14:tracePt t="43341" x="6775450" y="3168650"/>
          <p14:tracePt t="43348" x="6746875" y="3195638"/>
          <p14:tracePt t="43356" x="6705600" y="3236913"/>
          <p14:tracePt t="43364" x="6678613" y="3263900"/>
          <p14:tracePt t="43374" x="6651625" y="3305175"/>
          <p14:tracePt t="43380" x="6624638" y="3333750"/>
          <p14:tracePt t="43389" x="6610350" y="3373438"/>
          <p14:tracePt t="43396" x="6583363" y="3414713"/>
          <p14:tracePt t="43405" x="6569075" y="3470275"/>
          <p14:tracePt t="43412" x="6569075" y="3511550"/>
          <p14:tracePt t="43421" x="6569075" y="3538538"/>
          <p14:tracePt t="43428" x="6569075" y="3648075"/>
          <p14:tracePt t="43436" x="6583363" y="3689350"/>
          <p14:tracePt t="43448" x="6610350" y="3757613"/>
          <p14:tracePt t="43452" x="6624638" y="3798888"/>
          <p14:tracePt t="43463" x="6651625" y="3881438"/>
          <p14:tracePt t="43468" x="6678613" y="3949700"/>
          <p14:tracePt t="43482" x="6705600" y="4005263"/>
          <p14:tracePt t="43488" x="6734175" y="4087813"/>
          <p14:tracePt t="43496" x="6761163" y="4156075"/>
          <p14:tracePt t="43503" x="6802438" y="4224338"/>
          <p14:tracePt t="43513" x="6829425" y="4306888"/>
          <p14:tracePt t="43518" x="6856413" y="4375150"/>
          <p14:tracePt t="43527" x="6884988" y="4443413"/>
          <p14:tracePt t="43534" x="6911975" y="4484688"/>
          <p14:tracePt t="43545" x="6938963" y="4540250"/>
          <p14:tracePt t="43550" x="6953250" y="4581525"/>
          <p14:tracePt t="43559" x="6980238" y="4622800"/>
          <p14:tracePt t="43566" x="6994525" y="4649788"/>
          <p14:tracePt t="43575" x="7007225" y="4676775"/>
          <p14:tracePt t="43582" x="7035800" y="4705350"/>
          <p14:tracePt t="43591" x="7062788" y="4732338"/>
          <p14:tracePt t="43598" x="7089775" y="4745038"/>
          <p14:tracePt t="43608" x="7118350" y="4773613"/>
          <p14:tracePt t="43614" x="7131050" y="4786313"/>
          <p14:tracePt t="43622" x="7145338" y="4786313"/>
          <p14:tracePt t="43630" x="7159625" y="4800600"/>
          <p14:tracePt t="43639" x="7186613" y="4800600"/>
          <p14:tracePt t="43646" x="7199313" y="4800600"/>
          <p14:tracePt t="43654" x="7213600" y="4800600"/>
          <p14:tracePt t="43662" x="7227888" y="4800600"/>
          <p14:tracePt t="43671" x="7254875" y="4786313"/>
          <p14:tracePt t="43678" x="7281863" y="4773613"/>
          <p14:tracePt t="43686" x="7296150" y="4759325"/>
          <p14:tracePt t="43694" x="7323138" y="4745038"/>
          <p14:tracePt t="43702" x="7350125" y="4732338"/>
          <p14:tracePt t="43711" x="7378700" y="4705350"/>
          <p14:tracePt t="43718" x="7391400" y="4691063"/>
          <p14:tracePt t="43726" x="7405688" y="4676775"/>
          <p14:tracePt t="43734" x="7419975" y="4649788"/>
          <p14:tracePt t="43747" x="7419975" y="4635500"/>
          <p14:tracePt t="43750" x="7432675" y="4622800"/>
          <p14:tracePt t="43760" x="7446963" y="4594225"/>
          <p14:tracePt t="43768" x="7461250" y="4567238"/>
          <p14:tracePt t="43777" x="7461250" y="4540250"/>
          <p14:tracePt t="43784" x="7473950" y="4498975"/>
          <p14:tracePt t="43792" x="7473950" y="4484688"/>
          <p14:tracePt t="43800" x="7488238" y="4457700"/>
          <p14:tracePt t="43808" x="7488238" y="4416425"/>
          <p14:tracePt t="43817" x="7488238" y="4389438"/>
          <p14:tracePt t="43824" x="7488238" y="4362450"/>
          <p14:tracePt t="43832" x="7488238" y="4333875"/>
          <p14:tracePt t="43840" x="7488238" y="4321175"/>
          <p14:tracePt t="43848" x="7488238" y="4292600"/>
          <p14:tracePt t="43856" x="7488238" y="4279900"/>
          <p14:tracePt t="43864" x="7488238" y="4265613"/>
          <p14:tracePt t="43945" x="0" y="0"/>
        </p14:tracePtLst>
        <p14:tracePtLst>
          <p14:tracePt t="45110" x="8186738" y="3319463"/>
          <p14:tracePt t="45113" x="8186738" y="3305175"/>
          <p14:tracePt t="45123" x="8186738" y="3292475"/>
          <p14:tracePt t="45142" x="8186738" y="3263900"/>
          <p14:tracePt t="45144" x="8186738" y="3236913"/>
          <p14:tracePt t="45156" x="8186738" y="3222625"/>
          <p14:tracePt t="45164" x="8186738" y="3195638"/>
          <p14:tracePt t="45174" x="8186738" y="3181350"/>
          <p14:tracePt t="45179" x="8186738" y="3168650"/>
          <p14:tracePt t="45196" x="8186738" y="3154363"/>
          <p14:tracePt t="45203" x="8174038" y="3141663"/>
          <p14:tracePt t="45232" x="8147050" y="3113088"/>
          <p14:tracePt t="45243" x="8118475" y="3086100"/>
          <p14:tracePt t="45254" x="8077200" y="3059113"/>
          <p14:tracePt t="45259" x="8035925" y="3044825"/>
          <p14:tracePt t="45267" x="7994650" y="3017838"/>
          <p14:tracePt t="45275" x="7885113" y="2990850"/>
          <p14:tracePt t="45294" x="7789863" y="2949575"/>
          <p14:tracePt t="45299" x="7693025" y="2921000"/>
          <p14:tracePt t="45307" x="7653338" y="2908300"/>
          <p14:tracePt t="45315" x="7583488" y="2894013"/>
          <p14:tracePt t="45323" x="7556500" y="2894013"/>
          <p14:tracePt t="45331" x="7529513" y="2894013"/>
          <p14:tracePt t="45345" x="7500938" y="2894013"/>
          <p14:tracePt t="45348" x="7488238" y="2894013"/>
          <p14:tracePt t="45357" x="7461250" y="2894013"/>
          <p14:tracePt t="45364" x="7446963" y="2894013"/>
          <p14:tracePt t="45374" x="7419975" y="2894013"/>
          <p14:tracePt t="45379" x="7391400" y="2908300"/>
          <p14:tracePt t="45387" x="7350125" y="2908300"/>
          <p14:tracePt t="45397" x="7310438" y="2921000"/>
          <p14:tracePt t="45403" x="7213600" y="2921000"/>
          <p14:tracePt t="45411" x="7145338" y="2921000"/>
          <p14:tracePt t="45419" x="7077075" y="2921000"/>
          <p14:tracePt t="45430" x="6953250" y="2921000"/>
          <p14:tracePt t="45435" x="6884988" y="2921000"/>
          <p14:tracePt t="45445" x="6829425" y="2921000"/>
          <p14:tracePt t="45461" x="6692900" y="2921000"/>
          <p14:tracePt t="45469" x="6665913" y="2921000"/>
          <p14:tracePt t="45477" x="6637338" y="2921000"/>
          <p14:tracePt t="45487" x="6624638" y="2921000"/>
          <p14:tracePt t="45493" x="6610350" y="2921000"/>
          <p14:tracePt t="45501" x="6596063" y="2935288"/>
          <p14:tracePt t="45509" x="6583363" y="2949575"/>
          <p14:tracePt t="45517" x="6569075" y="2962275"/>
          <p14:tracePt t="45525" x="6554788" y="2976563"/>
          <p14:tracePt t="45532" x="6542088" y="3003550"/>
          <p14:tracePt t="45541" x="6500813" y="3086100"/>
          <p14:tracePt t="45549" x="6459538" y="3127375"/>
          <p14:tracePt t="45556" x="6432550" y="3181350"/>
          <p14:tracePt t="45565" x="6418263" y="3222625"/>
          <p14:tracePt t="45576" x="6391275" y="3278188"/>
          <p14:tracePt t="45581" x="6376988" y="3305175"/>
          <p14:tracePt t="45588" x="6362700" y="3346450"/>
          <p14:tracePt t="45597" x="6335713" y="3414713"/>
          <p14:tracePt t="45606" x="6323013" y="3455988"/>
          <p14:tracePt t="45613" x="6323013" y="3484563"/>
          <p14:tracePt t="45624" x="6323013" y="3524250"/>
          <p14:tracePt t="45628" x="6323013" y="3565525"/>
          <p14:tracePt t="45638" x="6323013" y="3621088"/>
          <p14:tracePt t="45644" x="6335713" y="3676650"/>
          <p14:tracePt t="45654" x="6350000" y="3744913"/>
          <p14:tracePt t="45661" x="6403975" y="3908425"/>
          <p14:tracePt t="45668" x="6445250" y="3990975"/>
          <p14:tracePt t="45676" x="6473825" y="4073525"/>
          <p14:tracePt t="45686" x="6554788" y="4224338"/>
          <p14:tracePt t="45692" x="6596063" y="4279900"/>
          <p14:tracePt t="45700" x="6624638" y="4333875"/>
          <p14:tracePt t="45710" x="6665913" y="4375150"/>
          <p14:tracePt t="45717" x="6705600" y="4416425"/>
          <p14:tracePt t="45727" x="6719888" y="4416425"/>
          <p14:tracePt t="45742" x="6719888" y="4430713"/>
          <p14:tracePt t="45758" x="6734175" y="4430713"/>
          <p14:tracePt t="45775" x="6746875" y="4430713"/>
          <p14:tracePt t="45790" x="6761163" y="4443413"/>
          <p14:tracePt t="45798" x="6775450" y="4457700"/>
          <p14:tracePt t="45806" x="6802438" y="4471988"/>
          <p14:tracePt t="45814" x="6829425" y="4498975"/>
          <p14:tracePt t="45827" x="6938963" y="4567238"/>
          <p14:tracePt t="45831" x="7007225" y="4594225"/>
          <p14:tracePt t="45840" x="7089775" y="4635500"/>
          <p14:tracePt t="45847" x="7172325" y="4676775"/>
          <p14:tracePt t="45858" x="7269163" y="4718050"/>
          <p14:tracePt t="45862" x="7473950" y="4773613"/>
          <p14:tracePt t="45872" x="7570788" y="4786313"/>
          <p14:tracePt t="45879" x="7666038" y="4800600"/>
          <p14:tracePt t="45890" x="7762875" y="4800600"/>
          <p14:tracePt t="45894" x="7858125" y="4800600"/>
          <p14:tracePt t="45902" x="8008938" y="4745038"/>
          <p14:tracePt t="45911" x="8064500" y="4718050"/>
          <p14:tracePt t="45919" x="8147050" y="4649788"/>
          <p14:tracePt t="45926" x="8186738" y="4608513"/>
          <p14:tracePt t="45934" x="8201025" y="4567238"/>
          <p14:tracePt t="45942" x="8242300" y="4484688"/>
          <p14:tracePt t="45952" x="8256588" y="4457700"/>
          <p14:tracePt t="45958" x="8256588" y="4416425"/>
          <p14:tracePt t="45966" x="8269288" y="4362450"/>
          <p14:tracePt t="45974" x="8269288" y="4333875"/>
          <p14:tracePt t="45982" x="8269288" y="4306888"/>
          <p14:tracePt t="45990" x="8283575" y="4251325"/>
          <p14:tracePt t="46001" x="8283575" y="4210050"/>
          <p14:tracePt t="46007" x="8283575" y="4170363"/>
          <p14:tracePt t="46017" x="8283575" y="4059238"/>
          <p14:tracePt t="46024" x="8283575" y="4005263"/>
          <p14:tracePt t="46032" x="8283575" y="3881438"/>
          <p14:tracePt t="46040" x="8283575" y="3730625"/>
          <p14:tracePt t="46048" x="8269288" y="3538538"/>
          <p14:tracePt t="46056" x="8269288" y="3429000"/>
          <p14:tracePt t="46064" x="8269288" y="3346450"/>
          <p14:tracePt t="46072" x="8269288" y="3263900"/>
          <p14:tracePt t="46080" x="8269288" y="3195638"/>
          <p14:tracePt t="46092" x="8269288" y="3127375"/>
          <p14:tracePt t="46097" x="8269288" y="3086100"/>
          <p14:tracePt t="46106" x="8283575" y="3044825"/>
          <p14:tracePt t="46113" x="8283575" y="3003550"/>
          <p14:tracePt t="46124" x="8283575" y="2990850"/>
          <p14:tracePt t="46128" x="8283575" y="2962275"/>
          <p14:tracePt t="46137" x="8269288" y="2949575"/>
          <p14:tracePt t="46146" x="8256588" y="2921000"/>
          <p14:tracePt t="46153" x="8242300" y="2894013"/>
          <p14:tracePt t="46161" x="8215313" y="2867025"/>
          <p14:tracePt t="46169" x="8186738" y="2838450"/>
          <p14:tracePt t="46177" x="8159750" y="2811463"/>
          <p14:tracePt t="46184" x="8132763" y="2798763"/>
          <p14:tracePt t="46192" x="8105775" y="2784475"/>
          <p14:tracePt t="46200" x="8077200" y="2784475"/>
          <p14:tracePt t="46209" x="8035925" y="2770188"/>
          <p14:tracePt t="46217" x="8008938" y="2770188"/>
          <p14:tracePt t="46224" x="7981950" y="2757488"/>
          <p14:tracePt t="46232" x="7940675" y="2757488"/>
          <p14:tracePt t="46241" x="7913688" y="2757488"/>
          <p14:tracePt t="46249" x="7858125" y="2757488"/>
          <p14:tracePt t="46256" x="7831138" y="2743200"/>
          <p14:tracePt t="46269" x="7789863" y="2743200"/>
          <p14:tracePt t="46272" x="7734300" y="2743200"/>
          <p14:tracePt t="46286" x="7721600" y="2743200"/>
          <p14:tracePt t="46288" x="7693025" y="2743200"/>
          <p14:tracePt t="46298" x="7666038" y="2743200"/>
          <p14:tracePt t="46306" x="7639050" y="2743200"/>
          <p14:tracePt t="46315" x="7612063" y="2757488"/>
          <p14:tracePt t="46323" x="7583488" y="2757488"/>
          <p14:tracePt t="46331" x="7570788" y="2770188"/>
          <p14:tracePt t="46338" x="7542213" y="2784475"/>
          <p14:tracePt t="46347" x="7529513" y="2798763"/>
          <p14:tracePt t="46358" x="7515225" y="2811463"/>
          <p14:tracePt t="46363" x="7500938" y="2825750"/>
          <p14:tracePt t="46372" x="7473950" y="2867025"/>
          <p14:tracePt t="46379" x="7473950" y="2894013"/>
          <p14:tracePt t="46387" x="7461250" y="2962275"/>
          <p14:tracePt t="46394" x="7446963" y="3044825"/>
          <p14:tracePt t="46402" x="7432675" y="3141663"/>
          <p14:tracePt t="46411" x="7432675" y="3195638"/>
          <p14:tracePt t="46418" x="7432675" y="3305175"/>
          <p14:tracePt t="46427" x="7432675" y="3429000"/>
          <p14:tracePt t="46435" x="7446963" y="3470275"/>
          <p14:tracePt t="46442" x="7473950" y="3552825"/>
          <p14:tracePt t="46450" x="7488238" y="3594100"/>
          <p14:tracePt t="46459" x="7529513" y="3662363"/>
          <p14:tracePt t="46467" x="7542213" y="3703638"/>
          <p14:tracePt t="46475" x="7597775" y="3786188"/>
          <p14:tracePt t="46483" x="7612063" y="3813175"/>
          <p14:tracePt t="46491" x="7653338" y="3881438"/>
          <p14:tracePt t="46500" x="7666038" y="3908425"/>
          <p14:tracePt t="46507" x="7680325" y="3949700"/>
          <p14:tracePt t="46520" x="7693025" y="3978275"/>
          <p14:tracePt t="46523" x="7707313" y="4032250"/>
          <p14:tracePt t="46532" x="7734300" y="4073525"/>
          <p14:tracePt t="46539" x="7762875" y="4129088"/>
          <p14:tracePt t="46548" x="7804150" y="4224338"/>
          <p14:tracePt t="46555" x="7816850" y="4265613"/>
          <p14:tracePt t="46563" x="7872413" y="4362450"/>
          <p14:tracePt t="46573" x="7899400" y="4402138"/>
          <p14:tracePt t="46591" x="7967663" y="4484688"/>
          <p14:tracePt t="46597" x="7994650" y="4513263"/>
          <p14:tracePt t="46607" x="8023225" y="4525963"/>
          <p14:tracePt t="46613" x="8064500" y="4525963"/>
          <p14:tracePt t="46622" x="8091488" y="4525963"/>
          <p14:tracePt t="46629" x="8118475" y="4525963"/>
          <p14:tracePt t="46637" x="8159750" y="4513263"/>
          <p14:tracePt t="46645" x="8201025" y="4484688"/>
          <p14:tracePt t="46653" x="8242300" y="4457700"/>
          <p14:tracePt t="46660" x="8269288" y="4443413"/>
          <p14:tracePt t="46669" x="8310563" y="4416425"/>
          <p14:tracePt t="46677" x="8351838" y="4389438"/>
          <p14:tracePt t="46685" x="8366125" y="4375150"/>
          <p14:tracePt t="46692" x="8407400" y="4348163"/>
          <p14:tracePt t="46708" x="8448675" y="4306888"/>
          <p14:tracePt t="46716" x="8461375" y="4306888"/>
          <p14:tracePt t="46724" x="8475663" y="4279900"/>
          <p14:tracePt t="46732" x="8488363" y="4251325"/>
          <p14:tracePt t="46740" x="8502650" y="4224338"/>
          <p14:tracePt t="46750" x="8529638" y="4156075"/>
          <p14:tracePt t="46756" x="8543925" y="4114800"/>
          <p14:tracePt t="46765" x="8558213" y="4073525"/>
          <p14:tracePt t="46773" x="8585200" y="3963988"/>
          <p14:tracePt t="46781" x="8585200" y="3908425"/>
          <p14:tracePt t="46788" x="8612188" y="3813175"/>
          <p14:tracePt t="46796" x="8626475" y="3757613"/>
          <p14:tracePt t="46805" x="8626475" y="3703638"/>
          <p14:tracePt t="46813" x="8653463" y="3606800"/>
          <p14:tracePt t="46821" x="8653463" y="3565525"/>
          <p14:tracePt t="46828" x="8653463" y="3524250"/>
          <p14:tracePt t="46837" x="8667750" y="3455988"/>
          <p14:tracePt t="46846" x="8667750" y="3414713"/>
          <p14:tracePt t="46856" x="8667750" y="3402013"/>
          <p14:tracePt t="46860" x="8667750" y="3346450"/>
          <p14:tracePt t="46875" x="8667750" y="3333750"/>
          <p14:tracePt t="46879" x="8653463" y="3319463"/>
          <p14:tracePt t="46888" x="8653463" y="3305175"/>
          <p14:tracePt t="46894" x="8640763" y="3263900"/>
          <p14:tracePt t="46905" x="8626475" y="3236913"/>
          <p14:tracePt t="46910" x="8612188" y="3209925"/>
          <p14:tracePt t="46918" x="8599488" y="3195638"/>
          <p14:tracePt t="46926" x="8585200" y="3168650"/>
          <p14:tracePt t="46936" x="8585200" y="3154363"/>
          <p14:tracePt t="46942" x="8570913" y="3141663"/>
          <p14:tracePt t="46956" x="8570913" y="3127375"/>
          <p14:tracePt t="46958" x="8570913" y="3113088"/>
          <p14:tracePt t="46983" x="0" y="0"/>
        </p14:tracePtLst>
        <p14:tracePtLst>
          <p14:tracePt t="51772" x="11260138" y="2592388"/>
          <p14:tracePt t="51881" x="11260138" y="2578100"/>
          <p14:tracePt t="51889" x="11245850" y="2578100"/>
          <p14:tracePt t="51900" x="11231563" y="2565400"/>
          <p14:tracePt t="51905" x="11204575" y="2565400"/>
          <p14:tracePt t="51913" x="11163300" y="2551113"/>
          <p14:tracePt t="51926" x="11136313" y="2551113"/>
          <p14:tracePt t="51930" x="11095038" y="2551113"/>
          <p14:tracePt t="51937" x="11039475" y="2551113"/>
          <p14:tracePt t="51960" x="10929938" y="2578100"/>
          <p14:tracePt t="51965" x="10875963" y="2592388"/>
          <p14:tracePt t="51971" x="10834688" y="2606675"/>
          <p14:tracePt t="51979" x="10793413" y="2633663"/>
          <p14:tracePt t="51989" x="10752138" y="2660650"/>
          <p14:tracePt t="51995" x="10710863" y="2701925"/>
          <p14:tracePt t="52002" x="10669588" y="2743200"/>
          <p14:tracePt t="52011" x="10655300" y="2770188"/>
          <p14:tracePt t="52020" x="10615613" y="2811463"/>
          <p14:tracePt t="52027" x="10587038" y="2867025"/>
          <p14:tracePt t="52034" x="10545763" y="2908300"/>
          <p14:tracePt t="52042" x="10533063" y="2935288"/>
          <p14:tracePt t="52051" x="10491788" y="2990850"/>
          <p14:tracePt t="52059" x="10450513" y="3044825"/>
          <p14:tracePt t="52067" x="10423525" y="3071813"/>
          <p14:tracePt t="52074" x="10382250" y="3127375"/>
          <p14:tracePt t="52082" x="10340975" y="3181350"/>
          <p14:tracePt t="52091" x="10326688" y="3209925"/>
          <p14:tracePt t="52098" x="10285413" y="3263900"/>
          <p14:tracePt t="52107" x="10272713" y="3292475"/>
          <p14:tracePt t="52114" x="10258425" y="3360738"/>
          <p14:tracePt t="52124" x="10231438" y="3414713"/>
          <p14:tracePt t="52130" x="10231438" y="3455988"/>
          <p14:tracePt t="52140" x="10217150" y="3552825"/>
          <p14:tracePt t="52146" x="10217150" y="3606800"/>
          <p14:tracePt t="52157" x="10217150" y="3662363"/>
          <p14:tracePt t="52162" x="10217150" y="3786188"/>
          <p14:tracePt t="52171" x="10217150" y="3840163"/>
          <p14:tracePt t="52178" x="10231438" y="3963988"/>
          <p14:tracePt t="52186" x="10231438" y="4019550"/>
          <p14:tracePt t="52195" x="10244138" y="4114800"/>
          <p14:tracePt t="52203" x="10272713" y="4156075"/>
          <p14:tracePt t="52211" x="10285413" y="4210050"/>
          <p14:tracePt t="52219" x="10312400" y="4251325"/>
          <p14:tracePt t="52226" x="10326688" y="4265613"/>
          <p14:tracePt t="52237" x="10353675" y="4321175"/>
          <p14:tracePt t="52242" x="10382250" y="4362450"/>
          <p14:tracePt t="52257" x="10409238" y="4402138"/>
          <p14:tracePt t="52260" x="10436225" y="4416425"/>
          <p14:tracePt t="52268" x="10463213" y="4457700"/>
          <p14:tracePt t="52277" x="10518775" y="4484688"/>
          <p14:tracePt t="52285" x="10545763" y="4513263"/>
          <p14:tracePt t="52292" x="10587038" y="4540250"/>
          <p14:tracePt t="52300" x="10642600" y="4581525"/>
          <p14:tracePt t="52308" x="10669588" y="4594225"/>
          <p14:tracePt t="52316" x="10725150" y="4635500"/>
          <p14:tracePt t="52327" x="10752138" y="4649788"/>
          <p14:tracePt t="52332" x="10820400" y="4691063"/>
          <p14:tracePt t="52340" x="10847388" y="4705350"/>
          <p14:tracePt t="52348" x="10917238" y="4732338"/>
          <p14:tracePt t="52357" x="10956925" y="4745038"/>
          <p14:tracePt t="52364" x="11026775" y="4759325"/>
          <p14:tracePt t="52373" x="11068050" y="4773613"/>
          <p14:tracePt t="52380" x="11136313" y="4773613"/>
          <p14:tracePt t="52392" x="11177588" y="4773613"/>
          <p14:tracePt t="52396" x="11245850" y="4773613"/>
          <p14:tracePt t="52405" x="11287125" y="4773613"/>
          <p14:tracePt t="52412" x="11314113" y="4773613"/>
          <p14:tracePt t="52421" x="11382375" y="4759325"/>
          <p14:tracePt t="52428" x="11410950" y="4745038"/>
          <p14:tracePt t="52436" x="11437938" y="4732338"/>
          <p14:tracePt t="52444" x="11491913" y="4705350"/>
          <p14:tracePt t="52452" x="11520488" y="4676775"/>
          <p14:tracePt t="52461" x="11561763" y="4635500"/>
          <p14:tracePt t="52469" x="11630025" y="4567238"/>
          <p14:tracePt t="52477" x="11671300" y="4540250"/>
          <p14:tracePt t="52485" x="11712575" y="4498975"/>
          <p14:tracePt t="52493" x="11739563" y="4457700"/>
          <p14:tracePt t="52501" x="11793538" y="4362450"/>
          <p14:tracePt t="52508" x="11807825" y="4306888"/>
          <p14:tracePt t="52523" x="11834813" y="4251325"/>
          <p14:tracePt t="52525" x="11863388" y="4129088"/>
          <p14:tracePt t="52535" x="11876088" y="4087813"/>
          <p14:tracePt t="52541" x="11876088" y="3963988"/>
          <p14:tracePt t="52551" x="11876088" y="3908425"/>
          <p14:tracePt t="52559" x="11876088" y="3786188"/>
          <p14:tracePt t="52566" x="11876088" y="3730625"/>
          <p14:tracePt t="52574" x="11876088" y="3606800"/>
          <p14:tracePt t="52582" x="11863388" y="3552825"/>
          <p14:tracePt t="52590" x="11849100" y="3484563"/>
          <p14:tracePt t="52598" x="11834813" y="3387725"/>
          <p14:tracePt t="52607" x="11822113" y="3346450"/>
          <p14:tracePt t="52614" x="11793538" y="3251200"/>
          <p14:tracePt t="52624" x="11766550" y="3209925"/>
          <p14:tracePt t="52631" x="11753850" y="3168650"/>
          <p14:tracePt t="52640" x="11712575" y="3071813"/>
          <p14:tracePt t="52646" x="11684000" y="3030538"/>
          <p14:tracePt t="52658" x="11657013" y="2990850"/>
          <p14:tracePt t="52662" x="11603038" y="2908300"/>
          <p14:tracePt t="52673" x="11574463" y="2867025"/>
          <p14:tracePt t="52678" x="11533188" y="2825750"/>
          <p14:tracePt t="52687" x="11479213" y="2757488"/>
          <p14:tracePt t="52694" x="11450638" y="2743200"/>
          <p14:tracePt t="52705" x="11423650" y="2716213"/>
          <p14:tracePt t="52710" x="11396663" y="2701925"/>
          <p14:tracePt t="52720" x="11355388" y="2674938"/>
          <p14:tracePt t="52726" x="11341100" y="2674938"/>
          <p14:tracePt t="52736" x="11328400" y="2660650"/>
          <p14:tracePt t="52743" x="11314113" y="2660650"/>
          <p14:tracePt t="52753" x="11299825" y="2660650"/>
          <p14:tracePt t="52758" x="11272838" y="2660650"/>
          <p14:tracePt t="52774" x="11260138" y="2660650"/>
          <p14:tracePt t="52783" x="11245850" y="2660650"/>
          <p14:tracePt t="52791" x="11231563" y="2660650"/>
          <p14:tracePt t="52798" x="11218863" y="2660650"/>
          <p14:tracePt t="52807" x="11204575" y="2660650"/>
          <p14:tracePt t="52817" x="11190288" y="2660650"/>
          <p14:tracePt t="52822" x="11177588" y="2647950"/>
          <p14:tracePt t="52832" x="11149013" y="2647950"/>
          <p14:tracePt t="52840" x="11136313" y="2647950"/>
          <p14:tracePt t="52849" x="11122025" y="2633663"/>
          <p14:tracePt t="52857" x="11109325" y="2633663"/>
          <p14:tracePt t="52865" x="11080750" y="2633663"/>
          <p14:tracePt t="52873" x="11068050" y="2633663"/>
          <p14:tracePt t="52891" x="11053763" y="2619375"/>
          <p14:tracePt t="52908" x="11039475" y="2619375"/>
          <p14:tracePt t="52913" x="11026775" y="2619375"/>
          <p14:tracePt t="52940" x="11012488" y="2619375"/>
          <p14:tracePt t="52945" x="10998200" y="2619375"/>
          <p14:tracePt t="52957" x="10985500" y="2619375"/>
          <p14:tracePt t="52961" x="10971213" y="2619375"/>
          <p14:tracePt t="52969" x="10956925" y="2619375"/>
          <p14:tracePt t="52977" x="10929938" y="2619375"/>
          <p14:tracePt t="52984" x="10917238" y="2619375"/>
          <p14:tracePt t="52992" x="10888663" y="2619375"/>
          <p14:tracePt t="53000" x="10875963" y="2619375"/>
          <p14:tracePt t="53008" x="10861675" y="2619375"/>
          <p14:tracePt t="53243" x="10847388" y="2619375"/>
          <p14:tracePt t="53283" x="0" y="0"/>
        </p14:tracePtLst>
        <p14:tracePtLst>
          <p14:tracePt t="73854" x="9366250" y="2921000"/>
          <p14:tracePt t="73860" x="9380538" y="2921000"/>
          <p14:tracePt t="73915" x="9380538" y="2908300"/>
          <p14:tracePt t="73947" x="9394825" y="2908300"/>
          <p14:tracePt t="73974" x="9394825" y="2894013"/>
          <p14:tracePt t="73979" x="9394825" y="2879725"/>
          <p14:tracePt t="73987" x="9394825" y="2867025"/>
          <p14:tracePt t="73995" x="9394825" y="2852738"/>
          <p14:tracePt t="74005" x="9394825" y="2838450"/>
          <p14:tracePt t="74011" x="9394825" y="2825750"/>
          <p14:tracePt t="74019" x="9394825" y="2811463"/>
          <p14:tracePt t="74027" x="9394825" y="2798763"/>
          <p14:tracePt t="74034" x="9394825" y="2784475"/>
          <p14:tracePt t="74044" x="9394825" y="2770188"/>
          <p14:tracePt t="74051" x="9380538" y="2770188"/>
          <p14:tracePt t="74062" x="9380538" y="2757488"/>
          <p14:tracePt t="74067" x="9366250" y="2757488"/>
          <p14:tracePt t="74076" x="9353550" y="2743200"/>
          <p14:tracePt t="74083" x="9339263" y="2743200"/>
          <p14:tracePt t="74096" x="9324975" y="2743200"/>
          <p14:tracePt t="74099" x="9312275" y="2743200"/>
          <p14:tracePt t="74108" x="9285288" y="2728913"/>
          <p14:tracePt t="74115" x="9256713" y="2728913"/>
          <p14:tracePt t="74124" x="9244013" y="2728913"/>
          <p14:tracePt t="74131" x="9202738" y="2716213"/>
          <p14:tracePt t="74141" x="9188450" y="2716213"/>
          <p14:tracePt t="74149" x="9147175" y="2716213"/>
          <p14:tracePt t="74157" x="9134475" y="2716213"/>
          <p14:tracePt t="74162" x="9093200" y="2716213"/>
          <p14:tracePt t="74173" x="9078913" y="2728913"/>
          <p14:tracePt t="74181" x="9051925" y="2728913"/>
          <p14:tracePt t="74189" x="9037638" y="2743200"/>
          <p14:tracePt t="74197" x="9010650" y="2757488"/>
          <p14:tracePt t="74205" x="8996363" y="2770188"/>
          <p14:tracePt t="74213" x="8982075" y="2784475"/>
          <p14:tracePt t="74221" x="8969375" y="2798763"/>
          <p14:tracePt t="74231" x="8955088" y="2811463"/>
          <p14:tracePt t="74237" x="8942388" y="2838450"/>
          <p14:tracePt t="74247" x="8928100" y="2852738"/>
          <p14:tracePt t="74253" x="8928100" y="2867025"/>
          <p14:tracePt t="74263" x="8901113" y="2894013"/>
          <p14:tracePt t="74269" x="8901113" y="2908300"/>
          <p14:tracePt t="74278" x="8886825" y="2908300"/>
          <p14:tracePt t="74285" x="8886825" y="2921000"/>
          <p14:tracePt t="74296" x="8859838" y="2949575"/>
          <p14:tracePt t="74301" x="8859838" y="2962275"/>
          <p14:tracePt t="74309" x="8845550" y="2976563"/>
          <p14:tracePt t="74317" x="8831263" y="2990850"/>
          <p14:tracePt t="74327" x="8818563" y="3017838"/>
          <p14:tracePt t="74333" x="8818563" y="3030538"/>
          <p14:tracePt t="74343" x="8804275" y="3044825"/>
          <p14:tracePt t="74349" x="8804275" y="3059113"/>
          <p14:tracePt t="74359" x="8791575" y="3086100"/>
          <p14:tracePt t="74365" x="8791575" y="3100388"/>
          <p14:tracePt t="74373" x="8777288" y="3113088"/>
          <p14:tracePt t="74381" x="8777288" y="3127375"/>
          <p14:tracePt t="74389" x="8777288" y="3141663"/>
          <p14:tracePt t="74396" x="8777288" y="3154363"/>
          <p14:tracePt t="74405" x="8763000" y="3181350"/>
          <p14:tracePt t="74413" x="8763000" y="3195638"/>
          <p14:tracePt t="74421" x="8763000" y="3209925"/>
          <p14:tracePt t="74429" x="8763000" y="3222625"/>
          <p14:tracePt t="74439" x="8763000" y="3236913"/>
          <p14:tracePt t="74445" x="8763000" y="3251200"/>
          <p14:tracePt t="74455" x="8763000" y="3263900"/>
          <p14:tracePt t="74461" x="8763000" y="3305175"/>
          <p14:tracePt t="74471" x="8763000" y="3319463"/>
          <p14:tracePt t="74481" x="8763000" y="3346450"/>
          <p14:tracePt t="74487" x="8763000" y="3360738"/>
          <p14:tracePt t="74497" x="8763000" y="3387725"/>
          <p14:tracePt t="74503" x="8763000" y="3414713"/>
          <p14:tracePt t="74513" x="8763000" y="3429000"/>
          <p14:tracePt t="74519" x="8763000" y="3455988"/>
          <p14:tracePt t="74531" x="8763000" y="3484563"/>
          <p14:tracePt t="74535" x="8763000" y="3511550"/>
          <p14:tracePt t="74544" x="8763000" y="3538538"/>
          <p14:tracePt t="74551" x="8750300" y="3565525"/>
          <p14:tracePt t="74562" x="8750300" y="3594100"/>
          <p14:tracePt t="74567" x="8750300" y="3635375"/>
          <p14:tracePt t="74576" x="8750300" y="3662363"/>
          <p14:tracePt t="74583" x="8750300" y="3689350"/>
          <p14:tracePt t="74594" x="8763000" y="3716338"/>
          <p14:tracePt t="74599" x="8763000" y="3744913"/>
          <p14:tracePt t="74607" x="8763000" y="3757613"/>
          <p14:tracePt t="74615" x="8777288" y="3798888"/>
          <p14:tracePt t="74624" x="8777288" y="3827463"/>
          <p14:tracePt t="74631" x="8791575" y="3854450"/>
          <p14:tracePt t="74639" x="8791575" y="3881438"/>
          <p14:tracePt t="74647" x="8804275" y="3922713"/>
          <p14:tracePt t="74657" x="8818563" y="3978275"/>
          <p14:tracePt t="74662" x="8831263" y="4019550"/>
          <p14:tracePt t="74671" x="8845550" y="4059238"/>
          <p14:tracePt t="74679" x="8859838" y="4114800"/>
          <p14:tracePt t="74687" x="8872538" y="4170363"/>
          <p14:tracePt t="74695" x="8901113" y="4224338"/>
          <p14:tracePt t="74702" x="8913813" y="4279900"/>
          <p14:tracePt t="74715" x="8928100" y="4321175"/>
          <p14:tracePt t="74719" x="8942388" y="4375150"/>
          <p14:tracePt t="74727" x="8969375" y="4416425"/>
          <p14:tracePt t="74735" x="8982075" y="4471988"/>
          <p14:tracePt t="74747" x="9010650" y="4513263"/>
          <p14:tracePt t="74751" x="9037638" y="4552950"/>
          <p14:tracePt t="74763" x="9064625" y="4594225"/>
          <p14:tracePt t="74769" x="9093200" y="4649788"/>
          <p14:tracePt t="74778" x="9134475" y="4691063"/>
          <p14:tracePt t="74784" x="9174163" y="4732338"/>
          <p14:tracePt t="74795" x="9202738" y="4759325"/>
          <p14:tracePt t="74800" x="9244013" y="4800600"/>
          <p14:tracePt t="74809" x="9285288" y="4841875"/>
          <p14:tracePt t="74826" x="9324975" y="4883150"/>
          <p14:tracePt t="74832" x="9394825" y="4924425"/>
          <p14:tracePt t="74844" x="9448800" y="4965700"/>
          <p14:tracePt t="74848" x="9504363" y="4992688"/>
          <p14:tracePt t="74858" x="9558338" y="5019675"/>
          <p14:tracePt t="74865" x="9613900" y="5033963"/>
          <p14:tracePt t="74872" x="9667875" y="5048250"/>
          <p14:tracePt t="74880" x="9709150" y="5060950"/>
          <p14:tracePt t="74889" x="9737725" y="5060950"/>
          <p14:tracePt t="74896" x="9779000" y="5060950"/>
          <p14:tracePt t="74905" x="9805988" y="5060950"/>
          <p14:tracePt t="74913" x="9832975" y="5060950"/>
          <p14:tracePt t="74921" x="9859963" y="5048250"/>
          <p14:tracePt t="74929" x="9888538" y="5033963"/>
          <p14:tracePt t="74937" x="9915525" y="5006975"/>
          <p14:tracePt t="74945" x="9956800" y="4965700"/>
          <p14:tracePt t="74962" x="10010775" y="4883150"/>
          <p14:tracePt t="74969" x="10025063" y="4856163"/>
          <p14:tracePt t="74977" x="10052050" y="4800600"/>
          <p14:tracePt t="74985" x="10066338" y="4773613"/>
          <p14:tracePt t="74993" x="10093325" y="4691063"/>
          <p14:tracePt t="75000" x="10107613" y="4649788"/>
          <p14:tracePt t="75009" x="10121900" y="4567238"/>
          <p14:tracePt t="75018" x="10121900" y="4525963"/>
          <p14:tracePt t="75030" x="10134600" y="4471988"/>
          <p14:tracePt t="75035" x="10134600" y="4375150"/>
          <p14:tracePt t="75043" x="10134600" y="4306888"/>
          <p14:tracePt t="75050" x="10121900" y="4251325"/>
          <p14:tracePt t="75060" x="10093325" y="4129088"/>
          <p14:tracePt t="75067" x="10080625" y="4073525"/>
          <p14:tracePt t="75076" x="10066338" y="4019550"/>
          <p14:tracePt t="75082" x="10039350" y="3908425"/>
          <p14:tracePt t="75093" x="10025063" y="3867150"/>
          <p14:tracePt t="75098" x="10010775" y="3813175"/>
          <p14:tracePt t="75108" x="9969500" y="3689350"/>
          <p14:tracePt t="75115" x="9942513" y="3635375"/>
          <p14:tracePt t="75122" x="9915525" y="3565525"/>
          <p14:tracePt t="75130" x="9888538" y="3497263"/>
          <p14:tracePt t="75139" x="9818688" y="3360738"/>
          <p14:tracePt t="75146" x="9791700" y="3305175"/>
          <p14:tracePt t="75154" x="9764713" y="3236913"/>
          <p14:tracePt t="75163" x="9737725" y="3181350"/>
          <p14:tracePt t="75171" x="9709150" y="3141663"/>
          <p14:tracePt t="75179" x="9667875" y="3059113"/>
          <p14:tracePt t="75187" x="9655175" y="3030538"/>
          <p14:tracePt t="75195" x="9628188" y="3003550"/>
          <p14:tracePt t="75203" x="9628188" y="2976563"/>
          <p14:tracePt t="75216" x="9613900" y="2962275"/>
          <p14:tracePt t="75219" x="9599613" y="2935288"/>
          <p14:tracePt t="75227" x="9572625" y="2894013"/>
          <p14:tracePt t="75235" x="9558338" y="2867025"/>
          <p14:tracePt t="75243" x="9545638" y="2825750"/>
          <p14:tracePt t="75251" x="9517063" y="2757488"/>
          <p14:tracePt t="75260" x="9490075" y="2728913"/>
          <p14:tracePt t="75266" x="9448800" y="2660650"/>
          <p14:tracePt t="75275" x="9407525" y="2592388"/>
          <p14:tracePt t="75283" x="9380538" y="2565400"/>
          <p14:tracePt t="75295" x="9339263" y="2509838"/>
          <p14:tracePt t="75300" x="9324975" y="2482850"/>
          <p14:tracePt t="75309" x="9297988" y="2468563"/>
          <p14:tracePt t="75317" x="9297988" y="2455863"/>
          <p14:tracePt t="75326" x="9285288" y="2455863"/>
          <p14:tracePt t="75343" x="9285288" y="2441575"/>
          <p14:tracePt t="75373" x="9271000" y="2441575"/>
          <p14:tracePt t="75380" x="9256713" y="2455863"/>
          <p14:tracePt t="75388" x="9244013" y="2468563"/>
          <p14:tracePt t="75396" x="9229725" y="2468563"/>
          <p14:tracePt t="75405" x="9202738" y="2482850"/>
          <p14:tracePt t="75412" x="9188450" y="2495550"/>
          <p14:tracePt t="75420" x="9147175" y="2509838"/>
          <p14:tracePt t="75429" x="9120188" y="2536825"/>
          <p14:tracePt t="75436" x="9078913" y="2551113"/>
          <p14:tracePt t="75445" x="9051925" y="2565400"/>
          <p14:tracePt t="75454" x="9010650" y="2592388"/>
          <p14:tracePt t="75461" x="8982075" y="2606675"/>
          <p14:tracePt t="75469" x="8942388" y="2633663"/>
          <p14:tracePt t="75478" x="8901113" y="2660650"/>
          <p14:tracePt t="75484" x="8872538" y="2674938"/>
          <p14:tracePt t="75493" x="8831263" y="2701925"/>
          <p14:tracePt t="75501" x="8804275" y="2716213"/>
          <p14:tracePt t="75512" x="8791575" y="2743200"/>
          <p14:tracePt t="75516" x="8777288" y="2757488"/>
          <p14:tracePt t="75525" x="8750300" y="2798763"/>
          <p14:tracePt t="75533" x="8721725" y="2838450"/>
          <p14:tracePt t="75541" x="8694738" y="2879725"/>
          <p14:tracePt t="75549" x="8680450" y="2908300"/>
          <p14:tracePt t="75561" x="8653463" y="2990850"/>
          <p14:tracePt t="75564" x="8640763" y="3030538"/>
          <p14:tracePt t="75573" x="8599488" y="3127375"/>
          <p14:tracePt t="75581" x="8570913" y="3236913"/>
          <p14:tracePt t="75594" x="8558213" y="3292475"/>
          <p14:tracePt t="75596" x="8543925" y="3402013"/>
          <p14:tracePt t="75608" x="8529638" y="3455988"/>
          <p14:tracePt t="75615" x="8529638" y="3579813"/>
          <p14:tracePt t="75623" x="8529638" y="3635375"/>
          <p14:tracePt t="75631" x="8529638" y="3744913"/>
          <p14:tracePt t="75639" x="8543925" y="3813175"/>
          <p14:tracePt t="75646" x="8543925" y="3854450"/>
          <p14:tracePt t="75654" x="8558213" y="3895725"/>
          <p14:tracePt t="75663" x="8570913" y="3949700"/>
          <p14:tracePt t="75670" x="8585200" y="4005263"/>
          <p14:tracePt t="75679" x="8599488" y="4046538"/>
          <p14:tracePt t="75686" x="8612188" y="4100513"/>
          <p14:tracePt t="75695" x="8626475" y="4129088"/>
          <p14:tracePt t="75704" x="8640763" y="4183063"/>
          <p14:tracePt t="75711" x="8667750" y="4224338"/>
          <p14:tracePt t="75718" x="8680450" y="4251325"/>
          <p14:tracePt t="75726" x="8709025" y="4292600"/>
          <p14:tracePt t="75735" x="8750300" y="4348163"/>
          <p14:tracePt t="75744" x="8777288" y="4389438"/>
          <p14:tracePt t="75750" x="8845550" y="4443413"/>
          <p14:tracePt t="75759" x="8928100" y="4498975"/>
          <p14:tracePt t="75767" x="8969375" y="4540250"/>
          <p14:tracePt t="75775" x="9064625" y="4581525"/>
          <p14:tracePt t="75783" x="9105900" y="4608513"/>
          <p14:tracePt t="75791" x="9188450" y="4635500"/>
          <p14:tracePt t="75799" x="9229725" y="4649788"/>
          <p14:tracePt t="75808" x="9312275" y="4664075"/>
          <p14:tracePt t="75814" x="9353550" y="4664075"/>
          <p14:tracePt t="75823" x="9380538" y="4664075"/>
          <p14:tracePt t="75831" x="9448800" y="4664075"/>
          <p14:tracePt t="75838" x="9475788" y="4664075"/>
          <p14:tracePt t="75846" x="9531350" y="4649788"/>
          <p14:tracePt t="75855" x="9545638" y="4635500"/>
          <p14:tracePt t="75863" x="9558338" y="4622800"/>
          <p14:tracePt t="75871" x="9586913" y="4608513"/>
          <p14:tracePt t="75882" x="9599613" y="4608513"/>
          <p14:tracePt t="75887" x="9613900" y="4594225"/>
          <p14:tracePt t="75897" x="9640888" y="4594225"/>
          <p14:tracePt t="75905" x="9640888" y="4581525"/>
          <p14:tracePt t="75914" x="9655175" y="4581525"/>
          <p14:tracePt t="75920" x="9667875" y="4567238"/>
          <p14:tracePt t="75929" x="9682163" y="4552950"/>
          <p14:tracePt t="75937" x="9682163" y="4540250"/>
          <p14:tracePt t="75945" x="9696450" y="4540250"/>
          <p14:tracePt t="75953" x="9709150" y="4513263"/>
          <p14:tracePt t="75960" x="9723438" y="4513263"/>
          <p14:tracePt t="75969" x="9723438" y="4498975"/>
          <p14:tracePt t="76034" x="0" y="0"/>
        </p14:tracePtLst>
        <p14:tracePtLst>
          <p14:tracePt t="104415" x="11314113" y="4759325"/>
          <p14:tracePt t="104539" x="11299825" y="4759325"/>
          <p14:tracePt t="104547" x="11287125" y="4759325"/>
          <p14:tracePt t="104555" x="11272838" y="4759325"/>
          <p14:tracePt t="104563" x="11260138" y="4759325"/>
          <p14:tracePt t="104571" x="11245850" y="4759325"/>
          <p14:tracePt t="104579" x="11218863" y="4759325"/>
          <p14:tracePt t="104587" x="11149013" y="4759325"/>
          <p14:tracePt t="104598" x="11109325" y="4759325"/>
          <p14:tracePt t="104603" x="11053763" y="4759325"/>
          <p14:tracePt t="104611" x="10956925" y="4759325"/>
          <p14:tracePt t="104619" x="10902950" y="4773613"/>
          <p14:tracePt t="104629" x="10834688" y="4773613"/>
          <p14:tracePt t="104635" x="10766425" y="4786313"/>
          <p14:tracePt t="104643" x="10696575" y="4800600"/>
          <p14:tracePt t="104653" x="10642600" y="4800600"/>
          <p14:tracePt t="104662" x="10601325" y="4814888"/>
          <p14:tracePt t="104667" x="10560050" y="4827588"/>
          <p14:tracePt t="104675" x="10533063" y="4841875"/>
          <p14:tracePt t="104687" x="10518775" y="4841875"/>
          <p14:tracePt t="104693" x="10504488" y="4856163"/>
          <p14:tracePt t="104707" x="10491788" y="4868863"/>
          <p14:tracePt t="104715" x="10491788" y="4883150"/>
          <p14:tracePt t="104724" x="10477500" y="4883150"/>
          <p14:tracePt t="104731" x="10463213" y="4895850"/>
          <p14:tracePt t="104739" x="10450513" y="4924425"/>
          <p14:tracePt t="104750" x="10436225" y="4937125"/>
          <p14:tracePt t="104754" x="10423525" y="4951413"/>
          <p14:tracePt t="104764" x="10423525" y="4965700"/>
          <p14:tracePt t="104770" x="10409238" y="4965700"/>
          <p14:tracePt t="104782" x="10394950" y="4978400"/>
          <p14:tracePt t="104788" x="10382250" y="4992688"/>
          <p14:tracePt t="104804" x="10367963" y="5006975"/>
          <p14:tracePt t="104820" x="10353675" y="5019675"/>
          <p14:tracePt t="104830" x="10353675" y="5033963"/>
          <p14:tracePt t="104836" x="10353675" y="5048250"/>
          <p14:tracePt t="104845" x="10340975" y="5060950"/>
          <p14:tracePt t="104860" x="10340975" y="5075238"/>
          <p14:tracePt t="104869" x="10340975" y="5102225"/>
          <p14:tracePt t="104877" x="10340975" y="5116513"/>
          <p14:tracePt t="104884" x="10340975" y="5129213"/>
          <p14:tracePt t="104893" x="10353675" y="5157788"/>
          <p14:tracePt t="104902" x="10353675" y="5170488"/>
          <p14:tracePt t="104909" x="10367963" y="5184775"/>
          <p14:tracePt t="104919" x="10382250" y="5226050"/>
          <p14:tracePt t="104924" x="10394950" y="5238750"/>
          <p14:tracePt t="104933" x="10409238" y="5253038"/>
          <p14:tracePt t="104941" x="10423525" y="5267325"/>
          <p14:tracePt t="104952" x="10463213" y="5294313"/>
          <p14:tracePt t="104961" x="10491788" y="5308600"/>
          <p14:tracePt t="104966" x="10533063" y="5321300"/>
          <p14:tracePt t="104972" x="10628313" y="5321300"/>
          <p14:tracePt t="104985" x="10669588" y="5321300"/>
          <p14:tracePt t="104988" x="10737850" y="5321300"/>
          <p14:tracePt t="104996" x="10806113" y="5321300"/>
          <p14:tracePt t="105004" x="10956925" y="5321300"/>
          <p14:tracePt t="105015" x="11026775" y="5321300"/>
          <p14:tracePt t="105023" x="11177588" y="5308600"/>
          <p14:tracePt t="105029" x="11260138" y="5294313"/>
          <p14:tracePt t="105036" x="11410950" y="5280025"/>
          <p14:tracePt t="105045" x="11479213" y="5267325"/>
          <p14:tracePt t="105054" x="11615738" y="5253038"/>
          <p14:tracePt t="105062" x="11684000" y="5253038"/>
          <p14:tracePt t="105068" x="11753850" y="5238750"/>
          <p14:tracePt t="105079" x="11863388" y="5226050"/>
          <p14:tracePt t="105086" x="11931650" y="5211763"/>
          <p14:tracePt t="105095" x="11985625" y="5199063"/>
          <p14:tracePt t="105102" x="11999913" y="5199063"/>
          <p14:tracePt t="105111" x="12014200" y="5199063"/>
          <p14:tracePt t="105121" x="12014200" y="5184775"/>
          <p14:tracePt t="105158" x="12026900" y="5184775"/>
          <p14:tracePt t="105166" x="12026900" y="5170488"/>
          <p14:tracePt t="105185" x="12026900" y="5157788"/>
          <p14:tracePt t="105199" x="12026900" y="5143500"/>
          <p14:tracePt t="105206" x="12041188" y="5143500"/>
          <p14:tracePt t="105217" x="12041188" y="5129213"/>
          <p14:tracePt t="105222" x="12041188" y="5116513"/>
          <p14:tracePt t="105230" x="12026900" y="5102225"/>
          <p14:tracePt t="105238" x="12014200" y="5087938"/>
          <p14:tracePt t="105250" x="12014200" y="5075238"/>
          <p14:tracePt t="105254" x="11999913" y="5075238"/>
          <p14:tracePt t="105262" x="11985625" y="5060950"/>
          <p14:tracePt t="105270" x="11958638" y="5048250"/>
          <p14:tracePt t="105279" x="11944350" y="5033963"/>
          <p14:tracePt t="105289" x="11917363" y="5019675"/>
          <p14:tracePt t="105295" x="11876088" y="5019675"/>
          <p14:tracePt t="105302" x="11834813" y="4992688"/>
          <p14:tracePt t="105312" x="11793538" y="4978400"/>
          <p14:tracePt t="105322" x="11766550" y="4978400"/>
          <p14:tracePt t="105329" x="11712575" y="4965700"/>
          <p14:tracePt t="105336" x="11642725" y="4965700"/>
          <p14:tracePt t="105344" x="11615738" y="4951413"/>
          <p14:tracePt t="105354" x="11547475" y="4951413"/>
          <p14:tracePt t="105358" x="11479213" y="4937125"/>
          <p14:tracePt t="105368" x="11437938" y="4937125"/>
          <p14:tracePt t="105377" x="11369675" y="4937125"/>
          <p14:tracePt t="105387" x="11341100" y="4937125"/>
          <p14:tracePt t="105393" x="11272838" y="4937125"/>
          <p14:tracePt t="105400" x="11245850" y="4937125"/>
          <p14:tracePt t="105408" x="11190288" y="4937125"/>
          <p14:tracePt t="105420" x="11163300" y="4937125"/>
          <p14:tracePt t="105424" x="11109325" y="4951413"/>
          <p14:tracePt t="105432" x="11080750" y="4951413"/>
          <p14:tracePt t="105441" x="11026775" y="4965700"/>
          <p14:tracePt t="105452" x="11012488" y="4965700"/>
          <p14:tracePt t="105456" x="10971213" y="4978400"/>
          <p14:tracePt t="105465" x="10944225" y="4978400"/>
          <p14:tracePt t="105472" x="10917238" y="4978400"/>
          <p14:tracePt t="105482" x="10861675" y="4992688"/>
          <p14:tracePt t="105488" x="10820400" y="4992688"/>
          <p14:tracePt t="105497" x="10752138" y="5006975"/>
          <p14:tracePt t="105504" x="10696575" y="5006975"/>
          <p14:tracePt t="105515" x="10655300" y="5019675"/>
          <p14:tracePt t="105520" x="10574338" y="5019675"/>
          <p14:tracePt t="105529" x="10533063" y="5019675"/>
          <p14:tracePt t="105536" x="10504488" y="5033963"/>
          <p14:tracePt t="105545" x="10463213" y="5033963"/>
          <p14:tracePt t="105552" x="10409238" y="5048250"/>
          <p14:tracePt t="105563" x="10394950" y="5060950"/>
          <p14:tracePt t="105568" x="10367963" y="5060950"/>
          <p14:tracePt t="105577" x="10353675" y="5075238"/>
          <p14:tracePt t="105584" x="10326688" y="5087938"/>
          <p14:tracePt t="105593" x="10312400" y="5087938"/>
          <p14:tracePt t="105600" x="10299700" y="5102225"/>
          <p14:tracePt t="105612" x="10285413" y="5102225"/>
          <p14:tracePt t="105616" x="10285413" y="5116513"/>
          <p14:tracePt t="105624" x="10258425" y="5129213"/>
          <p14:tracePt t="105640" x="10244138" y="5143500"/>
          <p14:tracePt t="105651" x="10244138" y="5157788"/>
          <p14:tracePt t="105659" x="10231438" y="5170488"/>
          <p14:tracePt t="105666" x="10217150" y="5199063"/>
          <p14:tracePt t="105685" x="10202863" y="5211763"/>
          <p14:tracePt t="105690" x="10202863" y="5226050"/>
          <p14:tracePt t="105698" x="10202863" y="5238750"/>
          <p14:tracePt t="105706" x="10190163" y="5253038"/>
          <p14:tracePt t="105716" x="10190163" y="5267325"/>
          <p14:tracePt t="105722" x="10190163" y="5280025"/>
          <p14:tracePt t="105730" x="10190163" y="5294313"/>
          <p14:tracePt t="105738" x="10190163" y="5308600"/>
          <p14:tracePt t="105749" x="10190163" y="5321300"/>
          <p14:tracePt t="105754" x="10190163" y="5335588"/>
          <p14:tracePt t="105770" x="10190163" y="5349875"/>
          <p14:tracePt t="105778" x="10202863" y="5376863"/>
          <p14:tracePt t="105786" x="10217150" y="5403850"/>
          <p14:tracePt t="105796" x="10244138" y="5418138"/>
          <p14:tracePt t="105802" x="10258425" y="5445125"/>
          <p14:tracePt t="105810" x="10272713" y="5459413"/>
          <p14:tracePt t="105818" x="10299700" y="5472113"/>
          <p14:tracePt t="105830" x="10340975" y="5500688"/>
          <p14:tracePt t="105834" x="10394950" y="5527675"/>
          <p14:tracePt t="105842" x="10450513" y="5554663"/>
          <p14:tracePt t="105851" x="10518775" y="5568950"/>
          <p14:tracePt t="105858" x="10615613" y="5581650"/>
          <p14:tracePt t="105866" x="10683875" y="5595938"/>
          <p14:tracePt t="105874" x="10766425" y="5610225"/>
          <p14:tracePt t="105884" x="10902950" y="5637213"/>
          <p14:tracePt t="105890" x="11012488" y="5651500"/>
          <p14:tracePt t="105898" x="11109325" y="5651500"/>
          <p14:tracePt t="105908" x="11218863" y="5664200"/>
          <p14:tracePt t="105915" x="11328400" y="5678488"/>
          <p14:tracePt t="105925" x="11437938" y="5678488"/>
          <p14:tracePt t="105933" x="11588750" y="5705475"/>
          <p14:tracePt t="105940" x="11671300" y="5705475"/>
          <p14:tracePt t="105948" x="11725275" y="5719763"/>
          <p14:tracePt t="105956" x="11793538" y="5719763"/>
          <p14:tracePt t="105964" x="11849100" y="5719763"/>
          <p14:tracePt t="105973" x="11890375" y="5719763"/>
          <p14:tracePt t="105980" x="11931650" y="5705475"/>
          <p14:tracePt t="105988" x="11958638" y="5692775"/>
          <p14:tracePt t="105996" x="11972925" y="5678488"/>
          <p14:tracePt t="106006" x="11985625" y="5664200"/>
          <p14:tracePt t="106013" x="11999913" y="5637213"/>
          <p14:tracePt t="106020" x="12014200" y="5610225"/>
          <p14:tracePt t="106030" x="12026900" y="5595938"/>
          <p14:tracePt t="106037" x="12026900" y="5581650"/>
          <p14:tracePt t="106045" x="12041188" y="5568950"/>
          <p14:tracePt t="106052" x="12055475" y="5541963"/>
          <p14:tracePt t="106063" x="12068175" y="5527675"/>
          <p14:tracePt t="106069" x="12082463" y="5513388"/>
          <p14:tracePt t="106078" x="12096750" y="5500688"/>
          <p14:tracePt t="106097" x="12109450" y="5472113"/>
          <p14:tracePt t="106108" x="12109450" y="5459413"/>
          <p14:tracePt t="106157" x="12109450" y="5445125"/>
          <p14:tracePt t="106210" x="12109450" y="5430838"/>
          <p14:tracePt t="106367"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SharedWithUsers xmlns="2ddeef39-65d3-4660-94f2-f063f949c57e">
      <UserInfo>
        <DisplayName>CORDERO, Joanna Paula</DisplayName>
        <AccountId>10251</AccountId>
        <AccountType/>
      </UserInfo>
      <UserInfo>
        <DisplayName>WANYEKI, Ian</DisplayName>
        <AccountId>197</AccountId>
        <AccountType/>
      </UserInfo>
      <UserInfo>
        <DisplayName>MAHY, Mary</DisplayName>
        <AccountId>20</AccountId>
        <AccountType/>
      </UserInfo>
      <UserInfo>
        <DisplayName>SABIN, Keith</DisplayName>
        <AccountId>25</AccountId>
        <AccountType/>
      </UserInfo>
      <UserInfo>
        <DisplayName>KORENROMP, Eline Louise</DisplayName>
        <AccountId>7579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7" ma:contentTypeDescription="Create a new document." ma:contentTypeScope="" ma:versionID="8482625136bccad5fea5e68a871e4699">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99cee5fdab9c537e456a0b77a5796a97"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F319E-7BA9-47E9-B071-4FBCB37671FD}">
  <ds:schemaRefs>
    <ds:schemaRef ds:uri="http://schemas.microsoft.com/office/2006/metadata/properties"/>
    <ds:schemaRef ds:uri="http://schemas.microsoft.com/office/infopath/2007/PartnerControls"/>
    <ds:schemaRef ds:uri="288ef829-98c5-46d1-83dc-c2ef7c814da2"/>
    <ds:schemaRef ds:uri="2ddeef39-65d3-4660-94f2-f063f949c57e"/>
  </ds:schemaRefs>
</ds:datastoreItem>
</file>

<file path=customXml/itemProps2.xml><?xml version="1.0" encoding="utf-8"?>
<ds:datastoreItem xmlns:ds="http://schemas.openxmlformats.org/officeDocument/2006/customXml" ds:itemID="{F6BD7F9E-2377-4319-B303-C569646A1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E57486-21BC-47A4-B782-3893531F93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165</TotalTime>
  <Words>10400</Words>
  <Application>Microsoft Office PowerPoint</Application>
  <PresentationFormat>Widescreen</PresentationFormat>
  <Paragraphs>415</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Corbel</vt:lpstr>
      <vt:lpstr>Times New Roman</vt:lpstr>
      <vt:lpstr>Wingdings 2</vt:lpstr>
      <vt:lpstr>Frame</vt:lpstr>
      <vt:lpstr>Basic Steps for Updating EPP Projections</vt:lpstr>
      <vt:lpstr>Changes to EPP for 2023</vt:lpstr>
      <vt:lpstr>Basic Steps</vt:lpstr>
      <vt:lpstr>Open your 2023 file  Verify the Incidence  option is set  to EPP</vt:lpstr>
      <vt:lpstr>Open EPP Configuration  You will see one of three messages</vt:lpstr>
      <vt:lpstr>EPP’s Define Epi page  Review the epidemic structure and sub-population characteristics </vt:lpstr>
      <vt:lpstr>EPP’s Define Pops page  Three key things to set here:    </vt:lpstr>
      <vt:lpstr>New feature – Population graphs</vt:lpstr>
      <vt:lpstr>EPP’s Define Pops page  The “% Male &amp; Turnover” tab:    </vt:lpstr>
      <vt:lpstr>EPP’s Define Pops page  If the national population has changed, use ‘Adjust for changed pop’</vt:lpstr>
      <vt:lpstr>EPP’s Define Pops page  If the end year has changed, use ‘Adjust for changed pop’</vt:lpstr>
      <vt:lpstr>Be sure to compare your population size estimates with regional values         </vt:lpstr>
      <vt:lpstr>Be sure to compare your population size estimates with regional values         </vt:lpstr>
      <vt:lpstr>Be sure to compare your population size estimates with regional values         </vt:lpstr>
      <vt:lpstr>Be sure to compare your population size estimates with regional values         </vt:lpstr>
      <vt:lpstr>Next turn to updating surveillance &amp; survey data  </vt:lpstr>
      <vt:lpstr>EPP’s HIV Data Page</vt:lpstr>
      <vt:lpstr>Key features of EPP’s HIV Data page  All data entered as prevalence (%) and sample size (N)  Can copy and paste from Excel  (Ctrl-C, Ctrl-V)</vt:lpstr>
      <vt:lpstr>In concentrated epidemics, most data is entered in HSS mode</vt:lpstr>
      <vt:lpstr>Key things to review about surveillance data</vt:lpstr>
      <vt:lpstr>Before entering ANC data for ‘Remaining females’ review your ANC data in Spectrum  Program statistics   -&gt;ANC testing tab</vt:lpstr>
      <vt:lpstr>Pay careful attention to analyzing data quality  Only enter quality data into EPP – it will determine your national trends </vt:lpstr>
      <vt:lpstr>Be sure to document changes with the ‘Source’ button</vt:lpstr>
      <vt:lpstr>Enter any new survey data on the EPP Surveys page  Rarely used in concentrated epidemics:  1. General pop. surveys are difficult at low prevalence 2. IBBS and other Key Pop surveys usually not nationally representative </vt:lpstr>
      <vt:lpstr>To enter new survey data       </vt:lpstr>
      <vt:lpstr>External HIV page  Allows you to add HIV infections coming from outside sources</vt:lpstr>
      <vt:lpstr>Back in Spectrum and ready to fit your data</vt:lpstr>
      <vt:lpstr>EPP Project Page: data       </vt:lpstr>
      <vt:lpstr>EPP Project Page: fitting       </vt:lpstr>
      <vt:lpstr>EPP Project Page: results       </vt:lpstr>
      <vt:lpstr>EPP’s Calibration Page  Provides a way to adjust your key population and remaining population fits to be more nationally representative       </vt:lpstr>
      <vt:lpstr>The Calibration Table   Strongly recommend examining it to see the impact of your calibrations</vt:lpstr>
      <vt:lpstr>A few thoughts on calibration in concentrated epidemics</vt:lpstr>
      <vt:lpstr>EPP’s Fitting Results Page  A final chance to review your fits, before handing off to Spectrum     </vt:lpstr>
      <vt:lpstr>EPP’s Fitting Results Page  Take the time to look at your incidence trends     </vt:lpstr>
      <vt:lpstr>EPP’s Fitting Results Page  Compare with your previous year’s projection     </vt:lpstr>
      <vt:lpstr>EPP’s Fitting Results Page  Examine both national and sub-national results     </vt:lpstr>
      <vt:lpstr>EPP’s Fitting Results Page  To pass your incidence results back to Spectrum, click on ‘Save results’</vt:lpstr>
      <vt:lpstr>Once back in Spectrum make sure the ‘Read sex ratio from EPP or AEM’ box under ‘Sex/Age pattern’ is checked</vt:lpstr>
      <vt:lpstr>Basic Steps in Updating Your EPP Projections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lastModifiedBy>RWODZI, Desire Tarwireyi</cp:lastModifiedBy>
  <cp:revision>390</cp:revision>
  <dcterms:created xsi:type="dcterms:W3CDTF">2020-10-27T09:55:01Z</dcterms:created>
  <dcterms:modified xsi:type="dcterms:W3CDTF">2023-10-13T07:41:28Z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