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2"/>
  </p:notesMasterIdLst>
  <p:handoutMasterIdLst>
    <p:handoutMasterId r:id="rId33"/>
  </p:handoutMasterIdLst>
  <p:sldIdLst>
    <p:sldId id="256" r:id="rId5"/>
    <p:sldId id="278" r:id="rId6"/>
    <p:sldId id="304" r:id="rId7"/>
    <p:sldId id="1547" r:id="rId8"/>
    <p:sldId id="1543" r:id="rId9"/>
    <p:sldId id="319" r:id="rId10"/>
    <p:sldId id="1545" r:id="rId11"/>
    <p:sldId id="1542" r:id="rId12"/>
    <p:sldId id="257" r:id="rId13"/>
    <p:sldId id="279" r:id="rId14"/>
    <p:sldId id="282" r:id="rId15"/>
    <p:sldId id="294" r:id="rId16"/>
    <p:sldId id="295" r:id="rId17"/>
    <p:sldId id="283" r:id="rId18"/>
    <p:sldId id="258" r:id="rId19"/>
    <p:sldId id="296" r:id="rId20"/>
    <p:sldId id="259" r:id="rId21"/>
    <p:sldId id="265" r:id="rId22"/>
    <p:sldId id="266" r:id="rId23"/>
    <p:sldId id="297" r:id="rId24"/>
    <p:sldId id="261" r:id="rId25"/>
    <p:sldId id="262" r:id="rId26"/>
    <p:sldId id="263" r:id="rId27"/>
    <p:sldId id="264" r:id="rId28"/>
    <p:sldId id="285" r:id="rId29"/>
    <p:sldId id="298" r:id="rId30"/>
    <p:sldId id="52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1FF"/>
    <a:srgbClr val="0041C4"/>
    <a:srgbClr val="006600"/>
    <a:srgbClr val="008080"/>
    <a:srgbClr val="8E008E"/>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4EC43B-B256-5A6F-A1BB-D1BC90AC7FC3}" v="20" dt="2025-02-17T08:36:25.630"/>
    <p1510:client id="{8C45EEF2-8057-4210-B56C-A1F986DD9B4A}" v="30" dt="2025-02-16T16:04:06.9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47" autoAdjust="0"/>
  </p:normalViewPr>
  <p:slideViewPr>
    <p:cSldViewPr snapToGrid="0">
      <p:cViewPr varScale="1">
        <p:scale>
          <a:sx n="108" d="100"/>
          <a:sy n="108" d="100"/>
        </p:scale>
        <p:origin x="594" y="102"/>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p:scale>
          <a:sx n="78" d="100"/>
          <a:sy n="78" d="100"/>
        </p:scale>
        <p:origin x="2040" y="-9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NROMP, Eline Louise" userId="a44abeb2-aa4e-4d35-a6f5-0d25c352ba16" providerId="ADAL" clId="{CB216372-CCEF-4B16-8449-9C94B23C572D}"/>
    <pc:docChg chg="undo custSel addSld delSld modSld sldOrd modMainMaster">
      <pc:chgData name="KORENROMP, Eline Louise" userId="a44abeb2-aa4e-4d35-a6f5-0d25c352ba16" providerId="ADAL" clId="{CB216372-CCEF-4B16-8449-9C94B23C572D}" dt="2025-01-10T16:49:39.233" v="1749" actId="14100"/>
      <pc:docMkLst>
        <pc:docMk/>
      </pc:docMkLst>
      <pc:sldChg chg="modSp add mod modTransition">
        <pc:chgData name="KORENROMP, Eline Louise" userId="a44abeb2-aa4e-4d35-a6f5-0d25c352ba16" providerId="ADAL" clId="{CB216372-CCEF-4B16-8449-9C94B23C572D}" dt="2025-01-08T09:57:18.393" v="1509" actId="20577"/>
        <pc:sldMkLst>
          <pc:docMk/>
          <pc:sldMk cId="100137037" sldId="256"/>
        </pc:sldMkLst>
        <pc:spChg chg="mod">
          <ac:chgData name="KORENROMP, Eline Louise" userId="a44abeb2-aa4e-4d35-a6f5-0d25c352ba16" providerId="ADAL" clId="{CB216372-CCEF-4B16-8449-9C94B23C572D}" dt="2025-01-07T12:49:18.396" v="12" actId="20577"/>
          <ac:spMkLst>
            <pc:docMk/>
            <pc:sldMk cId="100137037" sldId="256"/>
            <ac:spMk id="2" creationId="{FBF8752D-0820-4F35-9D5D-B9D345CC6D3E}"/>
          </ac:spMkLst>
        </pc:spChg>
        <pc:spChg chg="mod">
          <ac:chgData name="KORENROMP, Eline Louise" userId="a44abeb2-aa4e-4d35-a6f5-0d25c352ba16" providerId="ADAL" clId="{CB216372-CCEF-4B16-8449-9C94B23C572D}" dt="2025-01-08T09:57:18.393" v="1509" actId="20577"/>
          <ac:spMkLst>
            <pc:docMk/>
            <pc:sldMk cId="100137037" sldId="256"/>
            <ac:spMk id="3" creationId="{39C97AB2-D1E8-48E1-B9C2-6E6C1698B16B}"/>
          </ac:spMkLst>
        </pc:spChg>
      </pc:sldChg>
      <pc:sldChg chg="delSp modSp mod modTransition modAnim modNotesTx">
        <pc:chgData name="KORENROMP, Eline Louise" userId="a44abeb2-aa4e-4d35-a6f5-0d25c352ba16" providerId="ADAL" clId="{CB216372-CCEF-4B16-8449-9C94B23C572D}" dt="2025-01-07T13:27:04.595" v="1415" actId="6549"/>
        <pc:sldMkLst>
          <pc:docMk/>
          <pc:sldMk cId="3635745057" sldId="298"/>
        </pc:sldMkLst>
      </pc:sldChg>
      <pc:sldChg chg="addSp delSp modSp del mod modTransition modAnim">
        <pc:chgData name="KORENROMP, Eline Louise" userId="a44abeb2-aa4e-4d35-a6f5-0d25c352ba16" providerId="ADAL" clId="{CB216372-CCEF-4B16-8449-9C94B23C572D}" dt="2025-01-07T13:02:22.588" v="247" actId="47"/>
        <pc:sldMkLst>
          <pc:docMk/>
          <pc:sldMk cId="1289178876" sldId="305"/>
        </pc:sldMkLst>
      </pc:sldChg>
      <pc:sldChg chg="addSp delSp modSp del mod modTransition modAnim">
        <pc:chgData name="KORENROMP, Eline Louise" userId="a44abeb2-aa4e-4d35-a6f5-0d25c352ba16" providerId="ADAL" clId="{CB216372-CCEF-4B16-8449-9C94B23C572D}" dt="2025-01-07T13:08:40.209" v="453" actId="47"/>
        <pc:sldMkLst>
          <pc:docMk/>
          <pc:sldMk cId="1065355914" sldId="308"/>
        </pc:sldMkLst>
      </pc:sldChg>
      <pc:sldChg chg="add del modTransition">
        <pc:chgData name="KORENROMP, Eline Louise" userId="a44abeb2-aa4e-4d35-a6f5-0d25c352ba16" providerId="ADAL" clId="{CB216372-CCEF-4B16-8449-9C94B23C572D}" dt="2025-01-07T14:48:32.522" v="1458" actId="47"/>
        <pc:sldMkLst>
          <pc:docMk/>
          <pc:sldMk cId="2856921008" sldId="309"/>
        </pc:sldMkLst>
      </pc:sldChg>
      <pc:sldChg chg="addSp delSp modSp del mod modTransition modAnim">
        <pc:chgData name="KORENROMP, Eline Louise" userId="a44abeb2-aa4e-4d35-a6f5-0d25c352ba16" providerId="ADAL" clId="{CB216372-CCEF-4B16-8449-9C94B23C572D}" dt="2025-01-07T13:13:35.701" v="727" actId="47"/>
        <pc:sldMkLst>
          <pc:docMk/>
          <pc:sldMk cId="3255597930" sldId="309"/>
        </pc:sldMkLst>
      </pc:sldChg>
      <pc:sldChg chg="addSp delSp modSp del mod modTransition modAnim">
        <pc:chgData name="KORENROMP, Eline Louise" userId="a44abeb2-aa4e-4d35-a6f5-0d25c352ba16" providerId="ADAL" clId="{CB216372-CCEF-4B16-8449-9C94B23C572D}" dt="2025-01-07T13:10:29.438" v="621" actId="47"/>
        <pc:sldMkLst>
          <pc:docMk/>
          <pc:sldMk cId="1193911276" sldId="310"/>
        </pc:sldMkLst>
      </pc:sldChg>
      <pc:sldChg chg="addSp modSp add mod modTransition">
        <pc:chgData name="KORENROMP, Eline Louise" userId="a44abeb2-aa4e-4d35-a6f5-0d25c352ba16" providerId="ADAL" clId="{CB216372-CCEF-4B16-8449-9C94B23C572D}" dt="2025-01-10T16:49:39.233" v="1749" actId="14100"/>
        <pc:sldMkLst>
          <pc:docMk/>
          <pc:sldMk cId="2079454227" sldId="310"/>
        </pc:sldMkLst>
      </pc:sldChg>
      <pc:sldChg chg="delSp modSp del mod modTransition modAnim">
        <pc:chgData name="KORENROMP, Eline Louise" userId="a44abeb2-aa4e-4d35-a6f5-0d25c352ba16" providerId="ADAL" clId="{CB216372-CCEF-4B16-8449-9C94B23C572D}" dt="2025-01-07T13:20:04.068" v="1049" actId="47"/>
        <pc:sldMkLst>
          <pc:docMk/>
          <pc:sldMk cId="1062052948" sldId="311"/>
        </pc:sldMkLst>
      </pc:sldChg>
      <pc:sldChg chg="delSp del modTransition modAnim">
        <pc:chgData name="KORENROMP, Eline Louise" userId="a44abeb2-aa4e-4d35-a6f5-0d25c352ba16" providerId="ADAL" clId="{CB216372-CCEF-4B16-8449-9C94B23C572D}" dt="2025-01-07T13:21:38.050" v="1069" actId="47"/>
        <pc:sldMkLst>
          <pc:docMk/>
          <pc:sldMk cId="635668494" sldId="312"/>
        </pc:sldMkLst>
      </pc:sldChg>
      <pc:sldChg chg="modSp mod modTransition">
        <pc:chgData name="KORENROMP, Eline Louise" userId="a44abeb2-aa4e-4d35-a6f5-0d25c352ba16" providerId="ADAL" clId="{CB216372-CCEF-4B16-8449-9C94B23C572D}" dt="2025-01-07T13:26:21.900" v="1409" actId="1076"/>
        <pc:sldMkLst>
          <pc:docMk/>
          <pc:sldMk cId="3888597682" sldId="317"/>
        </pc:sldMkLst>
      </pc:sldChg>
      <pc:sldChg chg="modSp mod modTransition">
        <pc:chgData name="KORENROMP, Eline Louise" userId="a44abeb2-aa4e-4d35-a6f5-0d25c352ba16" providerId="ADAL" clId="{CB216372-CCEF-4B16-8449-9C94B23C572D}" dt="2025-01-09T13:14:47.849" v="1554" actId="732"/>
        <pc:sldMkLst>
          <pc:docMk/>
          <pc:sldMk cId="3106543429" sldId="318"/>
        </pc:sldMkLst>
      </pc:sldChg>
      <pc:sldChg chg="modSp add mod modTransition">
        <pc:chgData name="KORENROMP, Eline Louise" userId="a44abeb2-aa4e-4d35-a6f5-0d25c352ba16" providerId="ADAL" clId="{CB216372-CCEF-4B16-8449-9C94B23C572D}" dt="2025-01-09T14:04:59.744" v="1654" actId="20577"/>
        <pc:sldMkLst>
          <pc:docMk/>
          <pc:sldMk cId="1453775841" sldId="525"/>
        </pc:sldMkLst>
        <pc:spChg chg="mod">
          <ac:chgData name="KORENROMP, Eline Louise" userId="a44abeb2-aa4e-4d35-a6f5-0d25c352ba16" providerId="ADAL" clId="{CB216372-CCEF-4B16-8449-9C94B23C572D}" dt="2025-01-09T14:04:24.722" v="1627" actId="20577"/>
          <ac:spMkLst>
            <pc:docMk/>
            <pc:sldMk cId="1453775841" sldId="525"/>
            <ac:spMk id="2" creationId="{C213A79A-3A7E-D0DC-DAAA-1187B31E466B}"/>
          </ac:spMkLst>
        </pc:spChg>
        <pc:spChg chg="mod">
          <ac:chgData name="KORENROMP, Eline Louise" userId="a44abeb2-aa4e-4d35-a6f5-0d25c352ba16" providerId="ADAL" clId="{CB216372-CCEF-4B16-8449-9C94B23C572D}" dt="2025-01-09T14:04:59.744" v="1654" actId="20577"/>
          <ac:spMkLst>
            <pc:docMk/>
            <pc:sldMk cId="1453775841" sldId="525"/>
            <ac:spMk id="3" creationId="{35D3819E-C639-53AF-A3C7-5B373774EF57}"/>
          </ac:spMkLst>
        </pc:spChg>
      </pc:sldChg>
      <pc:sldChg chg="modSp add mod setBg">
        <pc:chgData name="KORENROMP, Eline Louise" userId="a44abeb2-aa4e-4d35-a6f5-0d25c352ba16" providerId="ADAL" clId="{CB216372-CCEF-4B16-8449-9C94B23C572D}" dt="2025-01-10T14:45:35.975" v="1725" actId="20577"/>
        <pc:sldMkLst>
          <pc:docMk/>
          <pc:sldMk cId="841257460" sldId="1542"/>
        </pc:sldMkLst>
        <pc:spChg chg="mod">
          <ac:chgData name="KORENROMP, Eline Louise" userId="a44abeb2-aa4e-4d35-a6f5-0d25c352ba16" providerId="ADAL" clId="{CB216372-CCEF-4B16-8449-9C94B23C572D}" dt="2025-01-10T14:45:35.975" v="1725" actId="20577"/>
          <ac:spMkLst>
            <pc:docMk/>
            <pc:sldMk cId="841257460" sldId="1542"/>
            <ac:spMk id="2" creationId="{57AB3176-701D-400D-AD07-5EC591B16680}"/>
          </ac:spMkLst>
        </pc:spChg>
        <pc:spChg chg="mod">
          <ac:chgData name="KORENROMP, Eline Louise" userId="a44abeb2-aa4e-4d35-a6f5-0d25c352ba16" providerId="ADAL" clId="{CB216372-CCEF-4B16-8449-9C94B23C572D}" dt="2025-01-07T14:41:01.286" v="1425" actId="20577"/>
          <ac:spMkLst>
            <pc:docMk/>
            <pc:sldMk cId="841257460" sldId="1542"/>
            <ac:spMk id="6" creationId="{7080A27A-B45C-407A-8CCF-D944529C2B3F}"/>
          </ac:spMkLst>
        </pc:spChg>
      </pc:sldChg>
      <pc:sldChg chg="modSp add mod">
        <pc:chgData name="KORENROMP, Eline Louise" userId="a44abeb2-aa4e-4d35-a6f5-0d25c352ba16" providerId="ADAL" clId="{CB216372-CCEF-4B16-8449-9C94B23C572D}" dt="2025-01-09T14:05:45.150" v="1656" actId="6549"/>
        <pc:sldMkLst>
          <pc:docMk/>
          <pc:sldMk cId="931435998" sldId="1543"/>
        </pc:sldMkLst>
      </pc:sldChg>
      <pc:sldChg chg="delSp modSp mod modTransition modAnim">
        <pc:chgData name="KORENROMP, Eline Louise" userId="a44abeb2-aa4e-4d35-a6f5-0d25c352ba16" providerId="ADAL" clId="{CB216372-CCEF-4B16-8449-9C94B23C572D}" dt="2025-01-09T13:08:25.051" v="1525" actId="113"/>
        <pc:sldMkLst>
          <pc:docMk/>
          <pc:sldMk cId="3152465313" sldId="1544"/>
        </pc:sldMkLst>
      </pc:sldChg>
      <pc:sldChg chg="del modTransition">
        <pc:chgData name="KORENROMP, Eline Louise" userId="a44abeb2-aa4e-4d35-a6f5-0d25c352ba16" providerId="ADAL" clId="{CB216372-CCEF-4B16-8449-9C94B23C572D}" dt="2025-01-07T12:52:16.275" v="104" actId="47"/>
        <pc:sldMkLst>
          <pc:docMk/>
          <pc:sldMk cId="2115912308" sldId="1546"/>
        </pc:sldMkLst>
      </pc:sldChg>
      <pc:sldChg chg="modSp mod modTransition modNotesTx">
        <pc:chgData name="KORENROMP, Eline Louise" userId="a44abeb2-aa4e-4d35-a6f5-0d25c352ba16" providerId="ADAL" clId="{CB216372-CCEF-4B16-8449-9C94B23C572D}" dt="2025-01-10T14:45:06.658" v="1723" actId="6549"/>
        <pc:sldMkLst>
          <pc:docMk/>
          <pc:sldMk cId="3695337627" sldId="1547"/>
        </pc:sldMkLst>
        <pc:spChg chg="mod">
          <ac:chgData name="KORENROMP, Eline Louise" userId="a44abeb2-aa4e-4d35-a6f5-0d25c352ba16" providerId="ADAL" clId="{CB216372-CCEF-4B16-8449-9C94B23C572D}" dt="2025-01-07T13:00:52.664" v="128" actId="403"/>
          <ac:spMkLst>
            <pc:docMk/>
            <pc:sldMk cId="3695337627" sldId="1547"/>
            <ac:spMk id="2" creationId="{57AB3176-701D-400D-AD07-5EC591B16680}"/>
          </ac:spMkLst>
        </pc:spChg>
        <pc:graphicFrameChg chg="modGraphic">
          <ac:chgData name="KORENROMP, Eline Louise" userId="a44abeb2-aa4e-4d35-a6f5-0d25c352ba16" providerId="ADAL" clId="{CB216372-CCEF-4B16-8449-9C94B23C572D}" dt="2025-01-07T12:53:22.774" v="116" actId="6549"/>
          <ac:graphicFrameMkLst>
            <pc:docMk/>
            <pc:sldMk cId="3695337627" sldId="1547"/>
            <ac:graphicFrameMk id="7" creationId="{D5882BAF-9DC5-D803-473F-BC91410BE7F2}"/>
          </ac:graphicFrameMkLst>
        </pc:graphicFrameChg>
      </pc:sldChg>
      <pc:sldChg chg="delSp del mod ord modTransition modAnim">
        <pc:chgData name="KORENROMP, Eline Louise" userId="a44abeb2-aa4e-4d35-a6f5-0d25c352ba16" providerId="ADAL" clId="{CB216372-CCEF-4B16-8449-9C94B23C572D}" dt="2025-01-07T13:12:47.275" v="649" actId="47"/>
        <pc:sldMkLst>
          <pc:docMk/>
          <pc:sldMk cId="2194385724" sldId="1548"/>
        </pc:sldMkLst>
      </pc:sldChg>
      <pc:sldChg chg="addSp delSp modSp add mod modNotesTx">
        <pc:chgData name="KORENROMP, Eline Louise" userId="a44abeb2-aa4e-4d35-a6f5-0d25c352ba16" providerId="ADAL" clId="{CB216372-CCEF-4B16-8449-9C94B23C572D}" dt="2025-01-07T13:11:48.050" v="637" actId="1076"/>
        <pc:sldMkLst>
          <pc:docMk/>
          <pc:sldMk cId="3214167522" sldId="1549"/>
        </pc:sldMkLst>
      </pc:sldChg>
      <pc:sldChg chg="addSp delSp modSp add mod">
        <pc:chgData name="KORENROMP, Eline Louise" userId="a44abeb2-aa4e-4d35-a6f5-0d25c352ba16" providerId="ADAL" clId="{CB216372-CCEF-4B16-8449-9C94B23C572D}" dt="2025-01-07T13:11:56.279" v="639" actId="1076"/>
        <pc:sldMkLst>
          <pc:docMk/>
          <pc:sldMk cId="800379722" sldId="1550"/>
        </pc:sldMkLst>
      </pc:sldChg>
      <pc:sldChg chg="addSp delSp modSp add mod ord">
        <pc:chgData name="KORENROMP, Eline Louise" userId="a44abeb2-aa4e-4d35-a6f5-0d25c352ba16" providerId="ADAL" clId="{CB216372-CCEF-4B16-8449-9C94B23C572D}" dt="2025-01-07T13:12:08.380" v="644" actId="1076"/>
        <pc:sldMkLst>
          <pc:docMk/>
          <pc:sldMk cId="2121488894" sldId="1551"/>
        </pc:sldMkLst>
      </pc:sldChg>
      <pc:sldChg chg="addSp delSp modSp add mod ord">
        <pc:chgData name="KORENROMP, Eline Louise" userId="a44abeb2-aa4e-4d35-a6f5-0d25c352ba16" providerId="ADAL" clId="{CB216372-CCEF-4B16-8449-9C94B23C572D}" dt="2025-01-09T13:10:49.677" v="1540" actId="114"/>
        <pc:sldMkLst>
          <pc:docMk/>
          <pc:sldMk cId="1132124114" sldId="1552"/>
        </pc:sldMkLst>
      </pc:sldChg>
      <pc:sldChg chg="addSp delSp modSp add mod">
        <pc:chgData name="KORENROMP, Eline Louise" userId="a44abeb2-aa4e-4d35-a6f5-0d25c352ba16" providerId="ADAL" clId="{CB216372-CCEF-4B16-8449-9C94B23C572D}" dt="2025-01-07T13:21:10.668" v="1068" actId="1076"/>
        <pc:sldMkLst>
          <pc:docMk/>
          <pc:sldMk cId="1461704224" sldId="1553"/>
        </pc:sldMkLst>
      </pc:sldChg>
      <pc:sldMasterChg chg="delSp modSp mod modSldLayout">
        <pc:chgData name="KORENROMP, Eline Louise" userId="a44abeb2-aa4e-4d35-a6f5-0d25c352ba16" providerId="ADAL" clId="{CB216372-CCEF-4B16-8449-9C94B23C572D}" dt="2025-01-07T12:51:41.722" v="102" actId="1076"/>
        <pc:sldMasterMkLst>
          <pc:docMk/>
          <pc:sldMasterMk cId="0" sldId="2147483840"/>
        </pc:sldMasterMkLst>
        <pc:picChg chg="mod">
          <ac:chgData name="KORENROMP, Eline Louise" userId="a44abeb2-aa4e-4d35-a6f5-0d25c352ba16" providerId="ADAL" clId="{CB216372-CCEF-4B16-8449-9C94B23C572D}" dt="2025-01-07T12:51:41.722" v="102" actId="1076"/>
          <ac:picMkLst>
            <pc:docMk/>
            <pc:sldMasterMk cId="0" sldId="2147483840"/>
            <ac:picMk id="11" creationId="{D37B84D6-A711-41A6-9E1D-AD02AEA94520}"/>
          </ac:picMkLst>
        </pc:picChg>
        <pc:sldLayoutChg chg="delSp mod">
          <pc:chgData name="KORENROMP, Eline Louise" userId="a44abeb2-aa4e-4d35-a6f5-0d25c352ba16" providerId="ADAL" clId="{CB216372-CCEF-4B16-8449-9C94B23C572D}" dt="2025-01-07T12:49:06.197" v="5" actId="478"/>
          <pc:sldLayoutMkLst>
            <pc:docMk/>
            <pc:sldMasterMk cId="0" sldId="2147483840"/>
            <pc:sldLayoutMk cId="0" sldId="2147483841"/>
          </pc:sldLayoutMkLst>
        </pc:sldLayoutChg>
        <pc:sldLayoutChg chg="delSp mod">
          <pc:chgData name="KORENROMP, Eline Louise" userId="a44abeb2-aa4e-4d35-a6f5-0d25c352ba16" providerId="ADAL" clId="{CB216372-CCEF-4B16-8449-9C94B23C572D}" dt="2025-01-07T12:51:04.446" v="97" actId="478"/>
          <pc:sldLayoutMkLst>
            <pc:docMk/>
            <pc:sldMasterMk cId="0" sldId="2147483840"/>
            <pc:sldLayoutMk cId="0" sldId="2147483842"/>
          </pc:sldLayoutMkLst>
        </pc:sldLayoutChg>
      </pc:sldMasterChg>
    </pc:docChg>
  </pc:docChgLst>
  <pc:docChgLst>
    <pc:chgData name="FRESCURA, Luisa" userId="S::frescural@unaids.org::e95ea8f8-6362-4a5d-b45d-96fe641185ff" providerId="AD" clId="Web-{A879B040-C81C-C30B-2DE1-908BD17399FF}"/>
    <pc:docChg chg="modSld">
      <pc:chgData name="FRESCURA, Luisa" userId="S::frescural@unaids.org::e95ea8f8-6362-4a5d-b45d-96fe641185ff" providerId="AD" clId="Web-{A879B040-C81C-C30B-2DE1-908BD17399FF}" dt="2023-02-13T16:18:35.398" v="9" actId="14100"/>
      <pc:docMkLst>
        <pc:docMk/>
      </pc:docMkLst>
      <pc:sldChg chg="modSp">
        <pc:chgData name="FRESCURA, Luisa" userId="S::frescural@unaids.org::e95ea8f8-6362-4a5d-b45d-96fe641185ff" providerId="AD" clId="Web-{A879B040-C81C-C30B-2DE1-908BD17399FF}" dt="2023-02-13T16:18:35.398" v="9" actId="14100"/>
        <pc:sldMkLst>
          <pc:docMk/>
          <pc:sldMk cId="2115912308" sldId="1546"/>
        </pc:sldMkLst>
      </pc:sldChg>
    </pc:docChg>
  </pc:docChgLst>
  <pc:docChgLst>
    <pc:chgData name="FRESCURA, Luisa" userId="S::frescural@unaids.org::e95ea8f8-6362-4a5d-b45d-96fe641185ff" providerId="AD" clId="Web-{B2D5C57F-CCA3-1A71-F15C-269553073B31}"/>
    <pc:docChg chg="modSld">
      <pc:chgData name="FRESCURA, Luisa" userId="S::frescural@unaids.org::e95ea8f8-6362-4a5d-b45d-96fe641185ff" providerId="AD" clId="Web-{B2D5C57F-CCA3-1A71-F15C-269553073B31}" dt="2023-02-17T10:44:49.041" v="8" actId="20577"/>
      <pc:docMkLst>
        <pc:docMk/>
      </pc:docMkLst>
      <pc:sldChg chg="modSp">
        <pc:chgData name="FRESCURA, Luisa" userId="S::frescural@unaids.org::e95ea8f8-6362-4a5d-b45d-96fe641185ff" providerId="AD" clId="Web-{B2D5C57F-CCA3-1A71-F15C-269553073B31}" dt="2023-02-17T10:44:49.041" v="8" actId="20577"/>
        <pc:sldMkLst>
          <pc:docMk/>
          <pc:sldMk cId="2115912308" sldId="1546"/>
        </pc:sldMkLst>
      </pc:sldChg>
    </pc:docChg>
  </pc:docChgLst>
  <pc:docChgLst>
    <pc:chgData name="ILYENKOVA, VERA" userId="S::ilyenkovav@unaids.org::1254e244-da2b-40f6-8c5a-46d2c7a0f38a" providerId="AD" clId="Web-{114EC43B-B256-5A6F-A1BB-D1BC90AC7FC3}"/>
    <pc:docChg chg="modSld">
      <pc:chgData name="ILYENKOVA, VERA" userId="S::ilyenkovav@unaids.org::1254e244-da2b-40f6-8c5a-46d2c7a0f38a" providerId="AD" clId="Web-{114EC43B-B256-5A6F-A1BB-D1BC90AC7FC3}" dt="2025-02-17T08:36:25.239" v="18" actId="20577"/>
      <pc:docMkLst>
        <pc:docMk/>
      </pc:docMkLst>
      <pc:sldChg chg="modSp">
        <pc:chgData name="ILYENKOVA, VERA" userId="S::ilyenkovav@unaids.org::1254e244-da2b-40f6-8c5a-46d2c7a0f38a" providerId="AD" clId="Web-{114EC43B-B256-5A6F-A1BB-D1BC90AC7FC3}" dt="2025-02-17T08:36:25.239" v="18" actId="20577"/>
        <pc:sldMkLst>
          <pc:docMk/>
          <pc:sldMk cId="100137037" sldId="256"/>
        </pc:sldMkLst>
        <pc:spChg chg="mod">
          <ac:chgData name="ILYENKOVA, VERA" userId="S::ilyenkovav@unaids.org::1254e244-da2b-40f6-8c5a-46d2c7a0f38a" providerId="AD" clId="Web-{114EC43B-B256-5A6F-A1BB-D1BC90AC7FC3}" dt="2025-02-17T08:36:25.239" v="18" actId="20577"/>
          <ac:spMkLst>
            <pc:docMk/>
            <pc:sldMk cId="100137037" sldId="256"/>
            <ac:spMk id="3" creationId="{39C97AB2-D1E8-48E1-B9C2-6E6C1698B16B}"/>
          </ac:spMkLst>
        </pc:spChg>
      </pc:sldChg>
    </pc:docChg>
  </pc:docChgLst>
  <pc:docChgLst>
    <pc:chgData name="SABIN, Keith" userId="14b285c7-8c9d-43ac-b9d9-79b7ea51a1e5" providerId="ADAL" clId="{637B4C4C-EDCF-4F44-A2F1-B805F608F878}"/>
    <pc:docChg chg="custSel modSld">
      <pc:chgData name="SABIN, Keith" userId="14b285c7-8c9d-43ac-b9d9-79b7ea51a1e5" providerId="ADAL" clId="{637B4C4C-EDCF-4F44-A2F1-B805F608F878}" dt="2023-02-04T15:05:12.634" v="17" actId="14100"/>
      <pc:docMkLst>
        <pc:docMk/>
      </pc:docMkLst>
      <pc:sldChg chg="modSp mod">
        <pc:chgData name="SABIN, Keith" userId="14b285c7-8c9d-43ac-b9d9-79b7ea51a1e5" providerId="ADAL" clId="{637B4C4C-EDCF-4F44-A2F1-B805F608F878}" dt="2023-02-04T15:05:12.634" v="17" actId="14100"/>
        <pc:sldMkLst>
          <pc:docMk/>
          <pc:sldMk cId="2115912308" sldId="1546"/>
        </pc:sldMkLst>
      </pc:sldChg>
    </pc:docChg>
  </pc:docChgLst>
  <pc:docChgLst>
    <pc:chgData name="SABIN, Keith" userId="14b285c7-8c9d-43ac-b9d9-79b7ea51a1e5" providerId="ADAL" clId="{8C45EEF2-8057-4210-B56C-A1F986DD9B4A}"/>
    <pc:docChg chg="undo custSel modSld">
      <pc:chgData name="SABIN, Keith" userId="14b285c7-8c9d-43ac-b9d9-79b7ea51a1e5" providerId="ADAL" clId="{8C45EEF2-8057-4210-B56C-A1F986DD9B4A}" dt="2025-02-16T16:07:05.049" v="879" actId="14100"/>
      <pc:docMkLst>
        <pc:docMk/>
      </pc:docMkLst>
      <pc:sldChg chg="addSp delSp modSp mod">
        <pc:chgData name="SABIN, Keith" userId="14b285c7-8c9d-43ac-b9d9-79b7ea51a1e5" providerId="ADAL" clId="{8C45EEF2-8057-4210-B56C-A1F986DD9B4A}" dt="2025-02-16T14:44:47.746" v="348"/>
        <pc:sldMkLst>
          <pc:docMk/>
          <pc:sldMk cId="675516344" sldId="258"/>
        </pc:sldMkLst>
        <pc:spChg chg="mod">
          <ac:chgData name="SABIN, Keith" userId="14b285c7-8c9d-43ac-b9d9-79b7ea51a1e5" providerId="ADAL" clId="{8C45EEF2-8057-4210-B56C-A1F986DD9B4A}" dt="2025-02-16T14:43:07.554" v="334" actId="1038"/>
          <ac:spMkLst>
            <pc:docMk/>
            <pc:sldMk cId="675516344" sldId="258"/>
            <ac:spMk id="4" creationId="{881B36CE-8048-AF41-3573-FC9EC007EC5A}"/>
          </ac:spMkLst>
        </pc:spChg>
        <pc:picChg chg="del mod">
          <ac:chgData name="SABIN, Keith" userId="14b285c7-8c9d-43ac-b9d9-79b7ea51a1e5" providerId="ADAL" clId="{8C45EEF2-8057-4210-B56C-A1F986DD9B4A}" dt="2025-02-16T14:42:37.940" v="313" actId="478"/>
          <ac:picMkLst>
            <pc:docMk/>
            <pc:sldMk cId="675516344" sldId="258"/>
            <ac:picMk id="5" creationId="{B81ED85C-2B23-4546-BE94-6B7EEAD80E96}"/>
          </ac:picMkLst>
        </pc:picChg>
        <pc:picChg chg="add mod ord">
          <ac:chgData name="SABIN, Keith" userId="14b285c7-8c9d-43ac-b9d9-79b7ea51a1e5" providerId="ADAL" clId="{8C45EEF2-8057-4210-B56C-A1F986DD9B4A}" dt="2025-02-16T14:43:01.239" v="321" actId="1076"/>
          <ac:picMkLst>
            <pc:docMk/>
            <pc:sldMk cId="675516344" sldId="258"/>
            <ac:picMk id="6" creationId="{44FA1BDD-A406-8162-FFF1-B004C4CE1F38}"/>
          </ac:picMkLst>
        </pc:picChg>
        <pc:picChg chg="del mod">
          <ac:chgData name="SABIN, Keith" userId="14b285c7-8c9d-43ac-b9d9-79b7ea51a1e5" providerId="ADAL" clId="{8C45EEF2-8057-4210-B56C-A1F986DD9B4A}" dt="2025-02-16T14:43:37.624" v="337" actId="478"/>
          <ac:picMkLst>
            <pc:docMk/>
            <pc:sldMk cId="675516344" sldId="258"/>
            <ac:picMk id="7" creationId="{9D1D05DB-21B7-4472-8D77-70C8D2E11800}"/>
          </ac:picMkLst>
        </pc:picChg>
        <pc:picChg chg="add mod">
          <ac:chgData name="SABIN, Keith" userId="14b285c7-8c9d-43ac-b9d9-79b7ea51a1e5" providerId="ADAL" clId="{8C45EEF2-8057-4210-B56C-A1F986DD9B4A}" dt="2025-02-16T14:44:47.746" v="348"/>
          <ac:picMkLst>
            <pc:docMk/>
            <pc:sldMk cId="675516344" sldId="258"/>
            <ac:picMk id="8" creationId="{310695B5-65CA-0C2B-DAA3-3BC97017B05B}"/>
          </ac:picMkLst>
        </pc:picChg>
        <pc:picChg chg="del">
          <ac:chgData name="SABIN, Keith" userId="14b285c7-8c9d-43ac-b9d9-79b7ea51a1e5" providerId="ADAL" clId="{8C45EEF2-8057-4210-B56C-A1F986DD9B4A}" dt="2025-02-16T14:44:45.189" v="347" actId="478"/>
          <ac:picMkLst>
            <pc:docMk/>
            <pc:sldMk cId="675516344" sldId="258"/>
            <ac:picMk id="11" creationId="{D2FF0E1C-5563-4489-91F7-670F849DF610}"/>
          </ac:picMkLst>
        </pc:picChg>
      </pc:sldChg>
      <pc:sldChg chg="addSp delSp modSp mod">
        <pc:chgData name="SABIN, Keith" userId="14b285c7-8c9d-43ac-b9d9-79b7ea51a1e5" providerId="ADAL" clId="{8C45EEF2-8057-4210-B56C-A1F986DD9B4A}" dt="2025-02-16T15:25:37.396" v="681" actId="1037"/>
        <pc:sldMkLst>
          <pc:docMk/>
          <pc:sldMk cId="4026828335" sldId="259"/>
        </pc:sldMkLst>
        <pc:spChg chg="mod ord">
          <ac:chgData name="SABIN, Keith" userId="14b285c7-8c9d-43ac-b9d9-79b7ea51a1e5" providerId="ADAL" clId="{8C45EEF2-8057-4210-B56C-A1F986DD9B4A}" dt="2025-02-16T15:24:59.824" v="641" actId="167"/>
          <ac:spMkLst>
            <pc:docMk/>
            <pc:sldMk cId="4026828335" sldId="259"/>
            <ac:spMk id="3" creationId="{3FCB8128-ED5B-48FF-8537-88365FFDE9C2}"/>
          </ac:spMkLst>
        </pc:spChg>
        <pc:spChg chg="mod topLvl">
          <ac:chgData name="SABIN, Keith" userId="14b285c7-8c9d-43ac-b9d9-79b7ea51a1e5" providerId="ADAL" clId="{8C45EEF2-8057-4210-B56C-A1F986DD9B4A}" dt="2025-02-16T15:25:37.396" v="681" actId="1037"/>
          <ac:spMkLst>
            <pc:docMk/>
            <pc:sldMk cId="4026828335" sldId="259"/>
            <ac:spMk id="6" creationId="{04110DD6-22A2-3601-C31C-F5325ABB7C7E}"/>
          </ac:spMkLst>
        </pc:spChg>
        <pc:grpChg chg="add del">
          <ac:chgData name="SABIN, Keith" userId="14b285c7-8c9d-43ac-b9d9-79b7ea51a1e5" providerId="ADAL" clId="{8C45EEF2-8057-4210-B56C-A1F986DD9B4A}" dt="2025-02-16T15:23:59.971" v="583" actId="478"/>
          <ac:grpSpMkLst>
            <pc:docMk/>
            <pc:sldMk cId="4026828335" sldId="259"/>
            <ac:grpSpMk id="10" creationId="{9BACB383-994A-13EC-63FB-42A670DFE811}"/>
          </ac:grpSpMkLst>
        </pc:grpChg>
        <pc:picChg chg="add mod ord">
          <ac:chgData name="SABIN, Keith" userId="14b285c7-8c9d-43ac-b9d9-79b7ea51a1e5" providerId="ADAL" clId="{8C45EEF2-8057-4210-B56C-A1F986DD9B4A}" dt="2025-02-16T15:18:46.349" v="574" actId="167"/>
          <ac:picMkLst>
            <pc:docMk/>
            <pc:sldMk cId="4026828335" sldId="259"/>
            <ac:picMk id="4" creationId="{72EFF2E2-C758-E56C-644C-3581C25A8497}"/>
          </ac:picMkLst>
        </pc:picChg>
        <pc:picChg chg="add mod">
          <ac:chgData name="SABIN, Keith" userId="14b285c7-8c9d-43ac-b9d9-79b7ea51a1e5" providerId="ADAL" clId="{8C45EEF2-8057-4210-B56C-A1F986DD9B4A}" dt="2025-02-16T15:23:27.440" v="579" actId="14100"/>
          <ac:picMkLst>
            <pc:docMk/>
            <pc:sldMk cId="4026828335" sldId="259"/>
            <ac:picMk id="7" creationId="{46FB89B9-8BAF-6A05-455A-622855950B29}"/>
          </ac:picMkLst>
        </pc:picChg>
        <pc:picChg chg="del">
          <ac:chgData name="SABIN, Keith" userId="14b285c7-8c9d-43ac-b9d9-79b7ea51a1e5" providerId="ADAL" clId="{8C45EEF2-8057-4210-B56C-A1F986DD9B4A}" dt="2025-02-16T15:18:48.153" v="575" actId="478"/>
          <ac:picMkLst>
            <pc:docMk/>
            <pc:sldMk cId="4026828335" sldId="259"/>
            <ac:picMk id="8" creationId="{5A2B467E-22E4-45E7-9792-69F1386EF73C}"/>
          </ac:picMkLst>
        </pc:picChg>
        <pc:picChg chg="del topLvl">
          <ac:chgData name="SABIN, Keith" userId="14b285c7-8c9d-43ac-b9d9-79b7ea51a1e5" providerId="ADAL" clId="{8C45EEF2-8057-4210-B56C-A1F986DD9B4A}" dt="2025-02-16T15:23:59.971" v="583" actId="478"/>
          <ac:picMkLst>
            <pc:docMk/>
            <pc:sldMk cId="4026828335" sldId="259"/>
            <ac:picMk id="9" creationId="{99D55763-D833-E62E-0EEE-6FD379797BB8}"/>
          </ac:picMkLst>
        </pc:picChg>
        <pc:picChg chg="add mod ord">
          <ac:chgData name="SABIN, Keith" userId="14b285c7-8c9d-43ac-b9d9-79b7ea51a1e5" providerId="ADAL" clId="{8C45EEF2-8057-4210-B56C-A1F986DD9B4A}" dt="2025-02-16T15:25:22.713" v="668" actId="1036"/>
          <ac:picMkLst>
            <pc:docMk/>
            <pc:sldMk cId="4026828335" sldId="259"/>
            <ac:picMk id="12" creationId="{364A94E6-9774-9EE2-864B-4E1973D56AA5}"/>
          </ac:picMkLst>
        </pc:picChg>
      </pc:sldChg>
      <pc:sldChg chg="addSp delSp modSp mod">
        <pc:chgData name="SABIN, Keith" userId="14b285c7-8c9d-43ac-b9d9-79b7ea51a1e5" providerId="ADAL" clId="{8C45EEF2-8057-4210-B56C-A1F986DD9B4A}" dt="2025-02-16T16:00:00.315" v="774" actId="14100"/>
        <pc:sldMkLst>
          <pc:docMk/>
          <pc:sldMk cId="2239013615" sldId="261"/>
        </pc:sldMkLst>
        <pc:picChg chg="add mod">
          <ac:chgData name="SABIN, Keith" userId="14b285c7-8c9d-43ac-b9d9-79b7ea51a1e5" providerId="ADAL" clId="{8C45EEF2-8057-4210-B56C-A1F986DD9B4A}" dt="2025-02-16T16:00:00.315" v="774" actId="14100"/>
          <ac:picMkLst>
            <pc:docMk/>
            <pc:sldMk cId="2239013615" sldId="261"/>
            <ac:picMk id="5" creationId="{DE4A5016-4952-D921-FAA8-02155B2EAA89}"/>
          </ac:picMkLst>
        </pc:picChg>
        <pc:picChg chg="del">
          <ac:chgData name="SABIN, Keith" userId="14b285c7-8c9d-43ac-b9d9-79b7ea51a1e5" providerId="ADAL" clId="{8C45EEF2-8057-4210-B56C-A1F986DD9B4A}" dt="2025-02-16T15:59:48.962" v="770" actId="478"/>
          <ac:picMkLst>
            <pc:docMk/>
            <pc:sldMk cId="2239013615" sldId="261"/>
            <ac:picMk id="6" creationId="{FE9B4AFE-C8FC-0AB7-A350-DFECEDF2EDDA}"/>
          </ac:picMkLst>
        </pc:picChg>
      </pc:sldChg>
      <pc:sldChg chg="addSp delSp modSp mod">
        <pc:chgData name="SABIN, Keith" userId="14b285c7-8c9d-43ac-b9d9-79b7ea51a1e5" providerId="ADAL" clId="{8C45EEF2-8057-4210-B56C-A1F986DD9B4A}" dt="2025-02-16T16:00:30.971" v="776"/>
        <pc:sldMkLst>
          <pc:docMk/>
          <pc:sldMk cId="2676716282" sldId="262"/>
        </pc:sldMkLst>
        <pc:picChg chg="add mod">
          <ac:chgData name="SABIN, Keith" userId="14b285c7-8c9d-43ac-b9d9-79b7ea51a1e5" providerId="ADAL" clId="{8C45EEF2-8057-4210-B56C-A1F986DD9B4A}" dt="2025-02-16T16:00:30.971" v="776"/>
          <ac:picMkLst>
            <pc:docMk/>
            <pc:sldMk cId="2676716282" sldId="262"/>
            <ac:picMk id="4" creationId="{5028A4B7-F46C-E399-1721-25FDF38737F4}"/>
          </ac:picMkLst>
        </pc:picChg>
        <pc:picChg chg="del">
          <ac:chgData name="SABIN, Keith" userId="14b285c7-8c9d-43ac-b9d9-79b7ea51a1e5" providerId="ADAL" clId="{8C45EEF2-8057-4210-B56C-A1F986DD9B4A}" dt="2025-02-16T16:00:30.454" v="775" actId="478"/>
          <ac:picMkLst>
            <pc:docMk/>
            <pc:sldMk cId="2676716282" sldId="262"/>
            <ac:picMk id="21" creationId="{1F3A4F28-6A63-4ABF-B09C-9CBE485A843C}"/>
          </ac:picMkLst>
        </pc:picChg>
      </pc:sldChg>
      <pc:sldChg chg="addSp delSp modSp mod">
        <pc:chgData name="SABIN, Keith" userId="14b285c7-8c9d-43ac-b9d9-79b7ea51a1e5" providerId="ADAL" clId="{8C45EEF2-8057-4210-B56C-A1F986DD9B4A}" dt="2025-02-16T16:02:52.442" v="835" actId="14100"/>
        <pc:sldMkLst>
          <pc:docMk/>
          <pc:sldMk cId="1845577357" sldId="263"/>
        </pc:sldMkLst>
        <pc:spChg chg="mod">
          <ac:chgData name="SABIN, Keith" userId="14b285c7-8c9d-43ac-b9d9-79b7ea51a1e5" providerId="ADAL" clId="{8C45EEF2-8057-4210-B56C-A1F986DD9B4A}" dt="2025-02-16T16:01:58.655" v="826" actId="1036"/>
          <ac:spMkLst>
            <pc:docMk/>
            <pc:sldMk cId="1845577357" sldId="263"/>
            <ac:spMk id="4" creationId="{6898B5C2-1EE8-4277-98BF-6FCC1A22CEB8}"/>
          </ac:spMkLst>
        </pc:spChg>
        <pc:picChg chg="add mod">
          <ac:chgData name="SABIN, Keith" userId="14b285c7-8c9d-43ac-b9d9-79b7ea51a1e5" providerId="ADAL" clId="{8C45EEF2-8057-4210-B56C-A1F986DD9B4A}" dt="2025-02-16T16:00:35.857" v="778"/>
          <ac:picMkLst>
            <pc:docMk/>
            <pc:sldMk cId="1845577357" sldId="263"/>
            <ac:picMk id="3" creationId="{140FFAF5-63DC-DCD9-7B0F-F2FB6BD49B34}"/>
          </ac:picMkLst>
        </pc:picChg>
        <pc:picChg chg="del">
          <ac:chgData name="SABIN, Keith" userId="14b285c7-8c9d-43ac-b9d9-79b7ea51a1e5" providerId="ADAL" clId="{8C45EEF2-8057-4210-B56C-A1F986DD9B4A}" dt="2025-02-16T16:02:11.102" v="827" actId="478"/>
          <ac:picMkLst>
            <pc:docMk/>
            <pc:sldMk cId="1845577357" sldId="263"/>
            <ac:picMk id="5" creationId="{3F5EDCD6-8A0B-4BE2-B0D8-2ACCB22086BC}"/>
          </ac:picMkLst>
        </pc:picChg>
        <pc:picChg chg="del">
          <ac:chgData name="SABIN, Keith" userId="14b285c7-8c9d-43ac-b9d9-79b7ea51a1e5" providerId="ADAL" clId="{8C45EEF2-8057-4210-B56C-A1F986DD9B4A}" dt="2025-02-16T16:01:37.741" v="781" actId="478"/>
          <ac:picMkLst>
            <pc:docMk/>
            <pc:sldMk cId="1845577357" sldId="263"/>
            <ac:picMk id="6" creationId="{F4EC0203-830D-4F51-99AD-2F6112738478}"/>
          </ac:picMkLst>
        </pc:picChg>
        <pc:picChg chg="add mod ord">
          <ac:chgData name="SABIN, Keith" userId="14b285c7-8c9d-43ac-b9d9-79b7ea51a1e5" providerId="ADAL" clId="{8C45EEF2-8057-4210-B56C-A1F986DD9B4A}" dt="2025-02-16T16:01:51.322" v="819" actId="167"/>
          <ac:picMkLst>
            <pc:docMk/>
            <pc:sldMk cId="1845577357" sldId="263"/>
            <ac:picMk id="9" creationId="{2091EA5E-F7A7-A68E-6E7C-8143A3F05C6E}"/>
          </ac:picMkLst>
        </pc:picChg>
        <pc:picChg chg="del">
          <ac:chgData name="SABIN, Keith" userId="14b285c7-8c9d-43ac-b9d9-79b7ea51a1e5" providerId="ADAL" clId="{8C45EEF2-8057-4210-B56C-A1F986DD9B4A}" dt="2025-02-16T16:02:44.020" v="832" actId="478"/>
          <ac:picMkLst>
            <pc:docMk/>
            <pc:sldMk cId="1845577357" sldId="263"/>
            <ac:picMk id="10" creationId="{F56C620D-3678-4D5E-9E3D-6EDE51B09192}"/>
          </ac:picMkLst>
        </pc:picChg>
        <pc:picChg chg="del">
          <ac:chgData name="SABIN, Keith" userId="14b285c7-8c9d-43ac-b9d9-79b7ea51a1e5" providerId="ADAL" clId="{8C45EEF2-8057-4210-B56C-A1F986DD9B4A}" dt="2025-02-16T16:00:35.371" v="777" actId="478"/>
          <ac:picMkLst>
            <pc:docMk/>
            <pc:sldMk cId="1845577357" sldId="263"/>
            <ac:picMk id="12" creationId="{204B1FE4-259B-4AF5-857F-89E0043B7D53}"/>
          </ac:picMkLst>
        </pc:picChg>
        <pc:picChg chg="add mod">
          <ac:chgData name="SABIN, Keith" userId="14b285c7-8c9d-43ac-b9d9-79b7ea51a1e5" providerId="ADAL" clId="{8C45EEF2-8057-4210-B56C-A1F986DD9B4A}" dt="2025-02-16T16:02:23.117" v="831" actId="1076"/>
          <ac:picMkLst>
            <pc:docMk/>
            <pc:sldMk cId="1845577357" sldId="263"/>
            <ac:picMk id="14" creationId="{D426B388-55E6-FEE7-E32D-36FBD1B6363B}"/>
          </ac:picMkLst>
        </pc:picChg>
        <pc:picChg chg="add mod">
          <ac:chgData name="SABIN, Keith" userId="14b285c7-8c9d-43ac-b9d9-79b7ea51a1e5" providerId="ADAL" clId="{8C45EEF2-8057-4210-B56C-A1F986DD9B4A}" dt="2025-02-16T16:02:52.442" v="835" actId="14100"/>
          <ac:picMkLst>
            <pc:docMk/>
            <pc:sldMk cId="1845577357" sldId="263"/>
            <ac:picMk id="16" creationId="{EC062344-7748-F2C6-9B8D-498E431D92E6}"/>
          </ac:picMkLst>
        </pc:picChg>
      </pc:sldChg>
      <pc:sldChg chg="addSp delSp modSp mod">
        <pc:chgData name="SABIN, Keith" userId="14b285c7-8c9d-43ac-b9d9-79b7ea51a1e5" providerId="ADAL" clId="{8C45EEF2-8057-4210-B56C-A1F986DD9B4A}" dt="2025-02-16T16:03:57.948" v="845" actId="14100"/>
        <pc:sldMkLst>
          <pc:docMk/>
          <pc:sldMk cId="793649746" sldId="264"/>
        </pc:sldMkLst>
        <pc:picChg chg="add mod">
          <ac:chgData name="SABIN, Keith" userId="14b285c7-8c9d-43ac-b9d9-79b7ea51a1e5" providerId="ADAL" clId="{8C45EEF2-8057-4210-B56C-A1F986DD9B4A}" dt="2025-02-16T16:03:35.061" v="841" actId="14100"/>
          <ac:picMkLst>
            <pc:docMk/>
            <pc:sldMk cId="793649746" sldId="264"/>
            <ac:picMk id="4" creationId="{FE681B1A-E82A-4E32-398A-60B1422382B8}"/>
          </ac:picMkLst>
        </pc:picChg>
        <pc:picChg chg="del">
          <ac:chgData name="SABIN, Keith" userId="14b285c7-8c9d-43ac-b9d9-79b7ea51a1e5" providerId="ADAL" clId="{8C45EEF2-8057-4210-B56C-A1F986DD9B4A}" dt="2025-02-16T16:03:21.285" v="836" actId="478"/>
          <ac:picMkLst>
            <pc:docMk/>
            <pc:sldMk cId="793649746" sldId="264"/>
            <ac:picMk id="5" creationId="{4057F5C9-1395-C089-6D4A-AEE0F2CA1C34}"/>
          </ac:picMkLst>
        </pc:picChg>
        <pc:picChg chg="del">
          <ac:chgData name="SABIN, Keith" userId="14b285c7-8c9d-43ac-b9d9-79b7ea51a1e5" providerId="ADAL" clId="{8C45EEF2-8057-4210-B56C-A1F986DD9B4A}" dt="2025-02-16T16:03:49.763" v="842" actId="478"/>
          <ac:picMkLst>
            <pc:docMk/>
            <pc:sldMk cId="793649746" sldId="264"/>
            <ac:picMk id="6" creationId="{78A351C4-E02A-43C9-993C-7F0798C6E113}"/>
          </ac:picMkLst>
        </pc:picChg>
        <pc:picChg chg="add mod">
          <ac:chgData name="SABIN, Keith" userId="14b285c7-8c9d-43ac-b9d9-79b7ea51a1e5" providerId="ADAL" clId="{8C45EEF2-8057-4210-B56C-A1F986DD9B4A}" dt="2025-02-16T16:03:57.948" v="845" actId="14100"/>
          <ac:picMkLst>
            <pc:docMk/>
            <pc:sldMk cId="793649746" sldId="264"/>
            <ac:picMk id="8" creationId="{A741596F-DDB6-196B-4261-16FAAA8BC9B6}"/>
          </ac:picMkLst>
        </pc:picChg>
      </pc:sldChg>
      <pc:sldChg chg="addSp delSp modSp mod">
        <pc:chgData name="SABIN, Keith" userId="14b285c7-8c9d-43ac-b9d9-79b7ea51a1e5" providerId="ADAL" clId="{8C45EEF2-8057-4210-B56C-A1F986DD9B4A}" dt="2025-02-16T15:35:47.381" v="735" actId="1076"/>
        <pc:sldMkLst>
          <pc:docMk/>
          <pc:sldMk cId="3349565068" sldId="265"/>
        </pc:sldMkLst>
        <pc:spChg chg="mod">
          <ac:chgData name="SABIN, Keith" userId="14b285c7-8c9d-43ac-b9d9-79b7ea51a1e5" providerId="ADAL" clId="{8C45EEF2-8057-4210-B56C-A1F986DD9B4A}" dt="2025-02-16T15:33:50.076" v="722" actId="1076"/>
          <ac:spMkLst>
            <pc:docMk/>
            <pc:sldMk cId="3349565068" sldId="265"/>
            <ac:spMk id="9" creationId="{380C90ED-71AC-406B-AD01-2F56A529E719}"/>
          </ac:spMkLst>
        </pc:spChg>
        <pc:spChg chg="mod">
          <ac:chgData name="SABIN, Keith" userId="14b285c7-8c9d-43ac-b9d9-79b7ea51a1e5" providerId="ADAL" clId="{8C45EEF2-8057-4210-B56C-A1F986DD9B4A}" dt="2025-02-16T15:28:00.201" v="690"/>
          <ac:spMkLst>
            <pc:docMk/>
            <pc:sldMk cId="3349565068" sldId="265"/>
            <ac:spMk id="14" creationId="{F668983E-3397-A4BC-4071-47055B9071A7}"/>
          </ac:spMkLst>
        </pc:spChg>
        <pc:spChg chg="mod">
          <ac:chgData name="SABIN, Keith" userId="14b285c7-8c9d-43ac-b9d9-79b7ea51a1e5" providerId="ADAL" clId="{8C45EEF2-8057-4210-B56C-A1F986DD9B4A}" dt="2025-02-16T15:28:00.201" v="690"/>
          <ac:spMkLst>
            <pc:docMk/>
            <pc:sldMk cId="3349565068" sldId="265"/>
            <ac:spMk id="15" creationId="{2B9099FA-E6CF-0F39-E7D3-0EF52CD2C47A}"/>
          </ac:spMkLst>
        </pc:spChg>
        <pc:spChg chg="mod">
          <ac:chgData name="SABIN, Keith" userId="14b285c7-8c9d-43ac-b9d9-79b7ea51a1e5" providerId="ADAL" clId="{8C45EEF2-8057-4210-B56C-A1F986DD9B4A}" dt="2025-02-16T15:28:00.201" v="690"/>
          <ac:spMkLst>
            <pc:docMk/>
            <pc:sldMk cId="3349565068" sldId="265"/>
            <ac:spMk id="16" creationId="{CC67D997-9BB8-EFAF-290F-71371629E8BE}"/>
          </ac:spMkLst>
        </pc:spChg>
        <pc:spChg chg="mod">
          <ac:chgData name="SABIN, Keith" userId="14b285c7-8c9d-43ac-b9d9-79b7ea51a1e5" providerId="ADAL" clId="{8C45EEF2-8057-4210-B56C-A1F986DD9B4A}" dt="2025-02-16T15:35:47.381" v="735" actId="1076"/>
          <ac:spMkLst>
            <pc:docMk/>
            <pc:sldMk cId="3349565068" sldId="265"/>
            <ac:spMk id="17" creationId="{DF661066-2999-4121-9A9D-8BECD83F5438}"/>
          </ac:spMkLst>
        </pc:spChg>
        <pc:spChg chg="mod">
          <ac:chgData name="SABIN, Keith" userId="14b285c7-8c9d-43ac-b9d9-79b7ea51a1e5" providerId="ADAL" clId="{8C45EEF2-8057-4210-B56C-A1F986DD9B4A}" dt="2025-02-16T15:28:00.201" v="690"/>
          <ac:spMkLst>
            <pc:docMk/>
            <pc:sldMk cId="3349565068" sldId="265"/>
            <ac:spMk id="18" creationId="{29D0331C-8463-07F3-3AC3-649215AC4328}"/>
          </ac:spMkLst>
        </pc:spChg>
        <pc:spChg chg="mod">
          <ac:chgData name="SABIN, Keith" userId="14b285c7-8c9d-43ac-b9d9-79b7ea51a1e5" providerId="ADAL" clId="{8C45EEF2-8057-4210-B56C-A1F986DD9B4A}" dt="2025-02-16T15:34:31.539" v="726" actId="1076"/>
          <ac:spMkLst>
            <pc:docMk/>
            <pc:sldMk cId="3349565068" sldId="265"/>
            <ac:spMk id="19" creationId="{FA7844FA-DF73-4DC4-A5B6-B1650605A3FD}"/>
          </ac:spMkLst>
        </pc:spChg>
        <pc:spChg chg="mod">
          <ac:chgData name="SABIN, Keith" userId="14b285c7-8c9d-43ac-b9d9-79b7ea51a1e5" providerId="ADAL" clId="{8C45EEF2-8057-4210-B56C-A1F986DD9B4A}" dt="2025-02-16T15:28:00.201" v="690"/>
          <ac:spMkLst>
            <pc:docMk/>
            <pc:sldMk cId="3349565068" sldId="265"/>
            <ac:spMk id="20" creationId="{B29EC956-0D71-8233-419C-A01A72E4DD00}"/>
          </ac:spMkLst>
        </pc:spChg>
        <pc:spChg chg="mod">
          <ac:chgData name="SABIN, Keith" userId="14b285c7-8c9d-43ac-b9d9-79b7ea51a1e5" providerId="ADAL" clId="{8C45EEF2-8057-4210-B56C-A1F986DD9B4A}" dt="2025-02-16T15:34:59.373" v="729" actId="404"/>
          <ac:spMkLst>
            <pc:docMk/>
            <pc:sldMk cId="3349565068" sldId="265"/>
            <ac:spMk id="28" creationId="{A6D68686-C610-42B3-94E4-85441CD009FA}"/>
          </ac:spMkLst>
        </pc:spChg>
        <pc:spChg chg="mod">
          <ac:chgData name="SABIN, Keith" userId="14b285c7-8c9d-43ac-b9d9-79b7ea51a1e5" providerId="ADAL" clId="{8C45EEF2-8057-4210-B56C-A1F986DD9B4A}" dt="2025-02-16T15:34:50.706" v="728" actId="1076"/>
          <ac:spMkLst>
            <pc:docMk/>
            <pc:sldMk cId="3349565068" sldId="265"/>
            <ac:spMk id="30" creationId="{1A3FE078-FA3E-4637-AED7-F92D4D9E1DF0}"/>
          </ac:spMkLst>
        </pc:spChg>
        <pc:grpChg chg="del mod">
          <ac:chgData name="SABIN, Keith" userId="14b285c7-8c9d-43ac-b9d9-79b7ea51a1e5" providerId="ADAL" clId="{8C45EEF2-8057-4210-B56C-A1F986DD9B4A}" dt="2025-02-16T15:28:55.835" v="699" actId="478"/>
          <ac:grpSpMkLst>
            <pc:docMk/>
            <pc:sldMk cId="3349565068" sldId="265"/>
            <ac:grpSpMk id="5" creationId="{D5483196-D6B2-181F-CC7D-FF90E8F9AA97}"/>
          </ac:grpSpMkLst>
        </pc:grpChg>
        <pc:grpChg chg="mod topLvl">
          <ac:chgData name="SABIN, Keith" userId="14b285c7-8c9d-43ac-b9d9-79b7ea51a1e5" providerId="ADAL" clId="{8C45EEF2-8057-4210-B56C-A1F986DD9B4A}" dt="2025-02-16T15:32:57.279" v="716" actId="1076"/>
          <ac:grpSpMkLst>
            <pc:docMk/>
            <pc:sldMk cId="3349565068" sldId="265"/>
            <ac:grpSpMk id="10" creationId="{C4373686-6138-457F-8357-64156C2227B9}"/>
          </ac:grpSpMkLst>
        </pc:grpChg>
        <pc:grpChg chg="add del mod">
          <ac:chgData name="SABIN, Keith" userId="14b285c7-8c9d-43ac-b9d9-79b7ea51a1e5" providerId="ADAL" clId="{8C45EEF2-8057-4210-B56C-A1F986DD9B4A}" dt="2025-02-16T15:28:08.837" v="692" actId="478"/>
          <ac:grpSpMkLst>
            <pc:docMk/>
            <pc:sldMk cId="3349565068" sldId="265"/>
            <ac:grpSpMk id="11" creationId="{06A08740-075F-DEB8-8418-E19869284463}"/>
          </ac:grpSpMkLst>
        </pc:grpChg>
        <pc:grpChg chg="mod">
          <ac:chgData name="SABIN, Keith" userId="14b285c7-8c9d-43ac-b9d9-79b7ea51a1e5" providerId="ADAL" clId="{8C45EEF2-8057-4210-B56C-A1F986DD9B4A}" dt="2025-02-16T15:28:00.201" v="690"/>
          <ac:grpSpMkLst>
            <pc:docMk/>
            <pc:sldMk cId="3349565068" sldId="265"/>
            <ac:grpSpMk id="13" creationId="{5AD5EE06-FB34-CD4C-884C-3F3A1127BC86}"/>
          </ac:grpSpMkLst>
        </pc:grpChg>
        <pc:picChg chg="del topLvl">
          <ac:chgData name="SABIN, Keith" userId="14b285c7-8c9d-43ac-b9d9-79b7ea51a1e5" providerId="ADAL" clId="{8C45EEF2-8057-4210-B56C-A1F986DD9B4A}" dt="2025-02-16T15:28:55.835" v="699" actId="478"/>
          <ac:picMkLst>
            <pc:docMk/>
            <pc:sldMk cId="3349565068" sldId="265"/>
            <ac:picMk id="4" creationId="{DCA79C81-24E5-8B92-FC3B-968F3303F914}"/>
          </ac:picMkLst>
        </pc:picChg>
        <pc:picChg chg="del">
          <ac:chgData name="SABIN, Keith" userId="14b285c7-8c9d-43ac-b9d9-79b7ea51a1e5" providerId="ADAL" clId="{8C45EEF2-8057-4210-B56C-A1F986DD9B4A}" dt="2025-02-16T15:26:44.082" v="682" actId="478"/>
          <ac:picMkLst>
            <pc:docMk/>
            <pc:sldMk cId="3349565068" sldId="265"/>
            <ac:picMk id="6" creationId="{67376E6C-B8D8-439D-9C0E-08220A747679}"/>
          </ac:picMkLst>
        </pc:picChg>
        <pc:picChg chg="add mod">
          <ac:chgData name="SABIN, Keith" userId="14b285c7-8c9d-43ac-b9d9-79b7ea51a1e5" providerId="ADAL" clId="{8C45EEF2-8057-4210-B56C-A1F986DD9B4A}" dt="2025-02-16T15:26:57.851" v="685" actId="14100"/>
          <ac:picMkLst>
            <pc:docMk/>
            <pc:sldMk cId="3349565068" sldId="265"/>
            <ac:picMk id="7" creationId="{980BC2F5-8F0F-3003-B05A-EEA8F79338D0}"/>
          </ac:picMkLst>
        </pc:picChg>
        <pc:picChg chg="mod">
          <ac:chgData name="SABIN, Keith" userId="14b285c7-8c9d-43ac-b9d9-79b7ea51a1e5" providerId="ADAL" clId="{8C45EEF2-8057-4210-B56C-A1F986DD9B4A}" dt="2025-02-16T15:28:00.201" v="690"/>
          <ac:picMkLst>
            <pc:docMk/>
            <pc:sldMk cId="3349565068" sldId="265"/>
            <ac:picMk id="12" creationId="{75E17932-A8C7-5E2A-DBC8-3DFC31529201}"/>
          </ac:picMkLst>
        </pc:picChg>
        <pc:picChg chg="add del mod ord">
          <ac:chgData name="SABIN, Keith" userId="14b285c7-8c9d-43ac-b9d9-79b7ea51a1e5" providerId="ADAL" clId="{8C45EEF2-8057-4210-B56C-A1F986DD9B4A}" dt="2025-02-16T15:31:30.512" v="703" actId="478"/>
          <ac:picMkLst>
            <pc:docMk/>
            <pc:sldMk cId="3349565068" sldId="265"/>
            <ac:picMk id="22" creationId="{115155C9-9791-4FF9-B90D-C6D91097B20C}"/>
          </ac:picMkLst>
        </pc:picChg>
        <pc:picChg chg="add mod ord">
          <ac:chgData name="SABIN, Keith" userId="14b285c7-8c9d-43ac-b9d9-79b7ea51a1e5" providerId="ADAL" clId="{8C45EEF2-8057-4210-B56C-A1F986DD9B4A}" dt="2025-02-16T15:31:49.719" v="709" actId="14100"/>
          <ac:picMkLst>
            <pc:docMk/>
            <pc:sldMk cId="3349565068" sldId="265"/>
            <ac:picMk id="24" creationId="{E97BCF9A-2744-162B-D982-5B0EEAA78562}"/>
          </ac:picMkLst>
        </pc:picChg>
        <pc:picChg chg="add mod">
          <ac:chgData name="SABIN, Keith" userId="14b285c7-8c9d-43ac-b9d9-79b7ea51a1e5" providerId="ADAL" clId="{8C45EEF2-8057-4210-B56C-A1F986DD9B4A}" dt="2025-02-16T15:35:27.188" v="732" actId="1076"/>
          <ac:picMkLst>
            <pc:docMk/>
            <pc:sldMk cId="3349565068" sldId="265"/>
            <ac:picMk id="25" creationId="{40ABD5B0-B504-866B-BF93-160E6C2533D6}"/>
          </ac:picMkLst>
        </pc:picChg>
      </pc:sldChg>
      <pc:sldChg chg="addSp delSp modSp mod">
        <pc:chgData name="SABIN, Keith" userId="14b285c7-8c9d-43ac-b9d9-79b7ea51a1e5" providerId="ADAL" clId="{8C45EEF2-8057-4210-B56C-A1F986DD9B4A}" dt="2025-02-16T15:40:52.521" v="751" actId="108"/>
        <pc:sldMkLst>
          <pc:docMk/>
          <pc:sldMk cId="3081946897" sldId="266"/>
        </pc:sldMkLst>
        <pc:picChg chg="add mod">
          <ac:chgData name="SABIN, Keith" userId="14b285c7-8c9d-43ac-b9d9-79b7ea51a1e5" providerId="ADAL" clId="{8C45EEF2-8057-4210-B56C-A1F986DD9B4A}" dt="2025-02-16T15:27:10.513" v="687"/>
          <ac:picMkLst>
            <pc:docMk/>
            <pc:sldMk cId="3081946897" sldId="266"/>
            <ac:picMk id="3" creationId="{06C76983-028B-80EF-2A60-06A66FEE23F2}"/>
          </ac:picMkLst>
        </pc:picChg>
        <pc:picChg chg="add mod">
          <ac:chgData name="SABIN, Keith" userId="14b285c7-8c9d-43ac-b9d9-79b7ea51a1e5" providerId="ADAL" clId="{8C45EEF2-8057-4210-B56C-A1F986DD9B4A}" dt="2025-02-16T15:38:50.499" v="743" actId="1582"/>
          <ac:picMkLst>
            <pc:docMk/>
            <pc:sldMk cId="3081946897" sldId="266"/>
            <ac:picMk id="5" creationId="{A68335B8-2A3B-AE13-486B-5E34F51A80D3}"/>
          </ac:picMkLst>
        </pc:picChg>
        <pc:picChg chg="del">
          <ac:chgData name="SABIN, Keith" userId="14b285c7-8c9d-43ac-b9d9-79b7ea51a1e5" providerId="ADAL" clId="{8C45EEF2-8057-4210-B56C-A1F986DD9B4A}" dt="2025-02-16T15:39:10.324" v="745" actId="478"/>
          <ac:picMkLst>
            <pc:docMk/>
            <pc:sldMk cId="3081946897" sldId="266"/>
            <ac:picMk id="8" creationId="{6C818BE5-0BBD-4B21-B596-29BFCC6BAE28}"/>
          </ac:picMkLst>
        </pc:picChg>
        <pc:picChg chg="del">
          <ac:chgData name="SABIN, Keith" userId="14b285c7-8c9d-43ac-b9d9-79b7ea51a1e5" providerId="ADAL" clId="{8C45EEF2-8057-4210-B56C-A1F986DD9B4A}" dt="2025-02-16T15:37:44.142" v="740" actId="478"/>
          <ac:picMkLst>
            <pc:docMk/>
            <pc:sldMk cId="3081946897" sldId="266"/>
            <ac:picMk id="9" creationId="{A50F08EA-4D8F-4565-9134-2EF86C327452}"/>
          </ac:picMkLst>
        </pc:picChg>
        <pc:picChg chg="del">
          <ac:chgData name="SABIN, Keith" userId="14b285c7-8c9d-43ac-b9d9-79b7ea51a1e5" providerId="ADAL" clId="{8C45EEF2-8057-4210-B56C-A1F986DD9B4A}" dt="2025-02-16T15:40:38.920" v="748" actId="478"/>
          <ac:picMkLst>
            <pc:docMk/>
            <pc:sldMk cId="3081946897" sldId="266"/>
            <ac:picMk id="10" creationId="{E52D29ED-ADE8-4F08-9B58-130C0A724740}"/>
          </ac:picMkLst>
        </pc:picChg>
        <pc:picChg chg="del">
          <ac:chgData name="SABIN, Keith" userId="14b285c7-8c9d-43ac-b9d9-79b7ea51a1e5" providerId="ADAL" clId="{8C45EEF2-8057-4210-B56C-A1F986DD9B4A}" dt="2025-02-16T15:27:10.081" v="686" actId="478"/>
          <ac:picMkLst>
            <pc:docMk/>
            <pc:sldMk cId="3081946897" sldId="266"/>
            <ac:picMk id="11" creationId="{FF233107-72C2-487F-A438-08EAC31F54A0}"/>
          </ac:picMkLst>
        </pc:picChg>
        <pc:picChg chg="add mod">
          <ac:chgData name="SABIN, Keith" userId="14b285c7-8c9d-43ac-b9d9-79b7ea51a1e5" providerId="ADAL" clId="{8C45EEF2-8057-4210-B56C-A1F986DD9B4A}" dt="2025-02-16T15:39:25.415" v="747" actId="108"/>
          <ac:picMkLst>
            <pc:docMk/>
            <pc:sldMk cId="3081946897" sldId="266"/>
            <ac:picMk id="12" creationId="{3EF09E9C-3192-2CEB-4A70-40EAA18800C2}"/>
          </ac:picMkLst>
        </pc:picChg>
        <pc:picChg chg="add mod">
          <ac:chgData name="SABIN, Keith" userId="14b285c7-8c9d-43ac-b9d9-79b7ea51a1e5" providerId="ADAL" clId="{8C45EEF2-8057-4210-B56C-A1F986DD9B4A}" dt="2025-02-16T15:40:52.521" v="751" actId="108"/>
          <ac:picMkLst>
            <pc:docMk/>
            <pc:sldMk cId="3081946897" sldId="266"/>
            <ac:picMk id="14" creationId="{54C6DE37-3A02-2CA2-0778-6CF3E7FED7AD}"/>
          </ac:picMkLst>
        </pc:picChg>
      </pc:sldChg>
      <pc:sldChg chg="addSp delSp modSp mod">
        <pc:chgData name="SABIN, Keith" userId="14b285c7-8c9d-43ac-b9d9-79b7ea51a1e5" providerId="ADAL" clId="{8C45EEF2-8057-4210-B56C-A1F986DD9B4A}" dt="2025-02-16T14:15:01.254" v="51" actId="1076"/>
        <pc:sldMkLst>
          <pc:docMk/>
          <pc:sldMk cId="2755113686" sldId="278"/>
        </pc:sldMkLst>
        <pc:spChg chg="mod ord">
          <ac:chgData name="SABIN, Keith" userId="14b285c7-8c9d-43ac-b9d9-79b7ea51a1e5" providerId="ADAL" clId="{8C45EEF2-8057-4210-B56C-A1F986DD9B4A}" dt="2025-02-16T14:12:30.303" v="32" actId="20577"/>
          <ac:spMkLst>
            <pc:docMk/>
            <pc:sldMk cId="2755113686" sldId="278"/>
            <ac:spMk id="5" creationId="{76B98324-A6A7-4555-AF23-684121CC1FDD}"/>
          </ac:spMkLst>
        </pc:spChg>
        <pc:grpChg chg="mod ord">
          <ac:chgData name="SABIN, Keith" userId="14b285c7-8c9d-43ac-b9d9-79b7ea51a1e5" providerId="ADAL" clId="{8C45EEF2-8057-4210-B56C-A1F986DD9B4A}" dt="2025-02-16T14:12:11.524" v="29" actId="166"/>
          <ac:grpSpMkLst>
            <pc:docMk/>
            <pc:sldMk cId="2755113686" sldId="278"/>
            <ac:grpSpMk id="31" creationId="{61E7669F-7760-42EE-8514-87A6EBB9DCF1}"/>
          </ac:grpSpMkLst>
        </pc:grpChg>
        <pc:grpChg chg="del">
          <ac:chgData name="SABIN, Keith" userId="14b285c7-8c9d-43ac-b9d9-79b7ea51a1e5" providerId="ADAL" clId="{8C45EEF2-8057-4210-B56C-A1F986DD9B4A}" dt="2025-02-16T14:11:36.858" v="25" actId="478"/>
          <ac:grpSpMkLst>
            <pc:docMk/>
            <pc:sldMk cId="2755113686" sldId="278"/>
            <ac:grpSpMk id="32" creationId="{947D537C-D8F1-4A35-A123-4122E8E56A57}"/>
          </ac:grpSpMkLst>
        </pc:grpChg>
        <pc:grpChg chg="del">
          <ac:chgData name="SABIN, Keith" userId="14b285c7-8c9d-43ac-b9d9-79b7ea51a1e5" providerId="ADAL" clId="{8C45EEF2-8057-4210-B56C-A1F986DD9B4A}" dt="2025-02-16T14:14:42.025" v="47" actId="478"/>
          <ac:grpSpMkLst>
            <pc:docMk/>
            <pc:sldMk cId="2755113686" sldId="278"/>
            <ac:grpSpMk id="33" creationId="{F85A8A1B-73CB-45F7-A04B-5EEED0B48F8C}"/>
          </ac:grpSpMkLst>
        </pc:grpChg>
        <pc:picChg chg="del">
          <ac:chgData name="SABIN, Keith" userId="14b285c7-8c9d-43ac-b9d9-79b7ea51a1e5" providerId="ADAL" clId="{8C45EEF2-8057-4210-B56C-A1F986DD9B4A}" dt="2025-02-16T14:12:03.885" v="27" actId="478"/>
          <ac:picMkLst>
            <pc:docMk/>
            <pc:sldMk cId="2755113686" sldId="278"/>
            <ac:picMk id="3" creationId="{2656E066-EA59-343D-1D43-7B5C5745E20C}"/>
          </ac:picMkLst>
        </pc:picChg>
        <pc:picChg chg="add mod ord">
          <ac:chgData name="SABIN, Keith" userId="14b285c7-8c9d-43ac-b9d9-79b7ea51a1e5" providerId="ADAL" clId="{8C45EEF2-8057-4210-B56C-A1F986DD9B4A}" dt="2025-02-16T14:12:59.571" v="34" actId="1076"/>
          <ac:picMkLst>
            <pc:docMk/>
            <pc:sldMk cId="2755113686" sldId="278"/>
            <ac:picMk id="6" creationId="{5553D68E-1478-BF03-0F8D-9E245EEDE5DC}"/>
          </ac:picMkLst>
        </pc:picChg>
        <pc:picChg chg="add mod">
          <ac:chgData name="SABIN, Keith" userId="14b285c7-8c9d-43ac-b9d9-79b7ea51a1e5" providerId="ADAL" clId="{8C45EEF2-8057-4210-B56C-A1F986DD9B4A}" dt="2025-02-16T14:15:01.254" v="51" actId="1076"/>
          <ac:picMkLst>
            <pc:docMk/>
            <pc:sldMk cId="2755113686" sldId="278"/>
            <ac:picMk id="12" creationId="{A75410BC-47EB-76F7-01E6-2E7DB4500C28}"/>
          </ac:picMkLst>
        </pc:picChg>
        <pc:cxnChg chg="add mod">
          <ac:chgData name="SABIN, Keith" userId="14b285c7-8c9d-43ac-b9d9-79b7ea51a1e5" providerId="ADAL" clId="{8C45EEF2-8057-4210-B56C-A1F986DD9B4A}" dt="2025-02-16T14:13:53.611" v="46" actId="692"/>
          <ac:cxnSpMkLst>
            <pc:docMk/>
            <pc:sldMk cId="2755113686" sldId="278"/>
            <ac:cxnSpMk id="9" creationId="{8B1DE868-11AD-0CF5-1A3A-FCBB711C3321}"/>
          </ac:cxnSpMkLst>
        </pc:cxnChg>
      </pc:sldChg>
      <pc:sldChg chg="addSp delSp modSp mod">
        <pc:chgData name="SABIN, Keith" userId="14b285c7-8c9d-43ac-b9d9-79b7ea51a1e5" providerId="ADAL" clId="{8C45EEF2-8057-4210-B56C-A1F986DD9B4A}" dt="2025-02-16T15:18:19.688" v="572" actId="1036"/>
        <pc:sldMkLst>
          <pc:docMk/>
          <pc:sldMk cId="1597275303" sldId="279"/>
        </pc:sldMkLst>
        <pc:spChg chg="mod">
          <ac:chgData name="SABIN, Keith" userId="14b285c7-8c9d-43ac-b9d9-79b7ea51a1e5" providerId="ADAL" clId="{8C45EEF2-8057-4210-B56C-A1F986DD9B4A}" dt="2025-02-16T14:28:53.032" v="173" actId="1037"/>
          <ac:spMkLst>
            <pc:docMk/>
            <pc:sldMk cId="1597275303" sldId="279"/>
            <ac:spMk id="14" creationId="{BBF9422C-14C4-43DD-A470-71CEE1948CE5}"/>
          </ac:spMkLst>
        </pc:spChg>
        <pc:spChg chg="mod">
          <ac:chgData name="SABIN, Keith" userId="14b285c7-8c9d-43ac-b9d9-79b7ea51a1e5" providerId="ADAL" clId="{8C45EEF2-8057-4210-B56C-A1F986DD9B4A}" dt="2025-02-16T14:50:07.729" v="432" actId="1037"/>
          <ac:spMkLst>
            <pc:docMk/>
            <pc:sldMk cId="1597275303" sldId="279"/>
            <ac:spMk id="15" creationId="{8F228254-A4D4-4B74-B4F3-C5506AB93C55}"/>
          </ac:spMkLst>
        </pc:spChg>
        <pc:spChg chg="mod">
          <ac:chgData name="SABIN, Keith" userId="14b285c7-8c9d-43ac-b9d9-79b7ea51a1e5" providerId="ADAL" clId="{8C45EEF2-8057-4210-B56C-A1F986DD9B4A}" dt="2025-02-16T14:49:52.039" v="418" actId="1076"/>
          <ac:spMkLst>
            <pc:docMk/>
            <pc:sldMk cId="1597275303" sldId="279"/>
            <ac:spMk id="17" creationId="{DB293A3D-1CE7-40D4-8AD2-778389279D23}"/>
          </ac:spMkLst>
        </pc:spChg>
        <pc:spChg chg="mod">
          <ac:chgData name="SABIN, Keith" userId="14b285c7-8c9d-43ac-b9d9-79b7ea51a1e5" providerId="ADAL" clId="{8C45EEF2-8057-4210-B56C-A1F986DD9B4A}" dt="2025-02-16T14:28:15.315" v="158" actId="1076"/>
          <ac:spMkLst>
            <pc:docMk/>
            <pc:sldMk cId="1597275303" sldId="279"/>
            <ac:spMk id="18" creationId="{1F3E3E5A-72FD-42E6-84A8-45D87B99837F}"/>
          </ac:spMkLst>
        </pc:spChg>
        <pc:spChg chg="mod">
          <ac:chgData name="SABIN, Keith" userId="14b285c7-8c9d-43ac-b9d9-79b7ea51a1e5" providerId="ADAL" clId="{8C45EEF2-8057-4210-B56C-A1F986DD9B4A}" dt="2025-02-16T15:17:16.758" v="542" actId="1037"/>
          <ac:spMkLst>
            <pc:docMk/>
            <pc:sldMk cId="1597275303" sldId="279"/>
            <ac:spMk id="22" creationId="{22020BA2-0052-4213-9AA1-255542F9028B}"/>
          </ac:spMkLst>
        </pc:spChg>
        <pc:grpChg chg="add del mod">
          <ac:chgData name="SABIN, Keith" userId="14b285c7-8c9d-43ac-b9d9-79b7ea51a1e5" providerId="ADAL" clId="{8C45EEF2-8057-4210-B56C-A1F986DD9B4A}" dt="2025-02-16T14:29:12.476" v="174" actId="1076"/>
          <ac:grpSpMkLst>
            <pc:docMk/>
            <pc:sldMk cId="1597275303" sldId="279"/>
            <ac:grpSpMk id="19" creationId="{8CB1B344-C6F8-4D4B-A808-163864EBF892}"/>
          </ac:grpSpMkLst>
        </pc:grpChg>
        <pc:grpChg chg="mod">
          <ac:chgData name="SABIN, Keith" userId="14b285c7-8c9d-43ac-b9d9-79b7ea51a1e5" providerId="ADAL" clId="{8C45EEF2-8057-4210-B56C-A1F986DD9B4A}" dt="2025-02-16T14:50:15.577" v="457" actId="1038"/>
          <ac:grpSpMkLst>
            <pc:docMk/>
            <pc:sldMk cId="1597275303" sldId="279"/>
            <ac:grpSpMk id="20" creationId="{A34A4F7A-E963-4545-A16F-3807A715A56D}"/>
          </ac:grpSpMkLst>
        </pc:grpChg>
        <pc:picChg chg="del">
          <ac:chgData name="SABIN, Keith" userId="14b285c7-8c9d-43ac-b9d9-79b7ea51a1e5" providerId="ADAL" clId="{8C45EEF2-8057-4210-B56C-A1F986DD9B4A}" dt="2025-02-16T15:16:07.300" v="472" actId="478"/>
          <ac:picMkLst>
            <pc:docMk/>
            <pc:sldMk cId="1597275303" sldId="279"/>
            <ac:picMk id="3" creationId="{6D1D9E08-24FD-47AF-8ECC-B075A12724EE}"/>
          </ac:picMkLst>
        </pc:picChg>
        <pc:picChg chg="del ord">
          <ac:chgData name="SABIN, Keith" userId="14b285c7-8c9d-43ac-b9d9-79b7ea51a1e5" providerId="ADAL" clId="{8C45EEF2-8057-4210-B56C-A1F986DD9B4A}" dt="2025-02-16T15:15:12.001" v="464" actId="478"/>
          <ac:picMkLst>
            <pc:docMk/>
            <pc:sldMk cId="1597275303" sldId="279"/>
            <ac:picMk id="6" creationId="{BCAD4B47-E75E-D98D-2740-5C7163077FBD}"/>
          </ac:picMkLst>
        </pc:picChg>
        <pc:picChg chg="add mod ord modCrop">
          <ac:chgData name="SABIN, Keith" userId="14b285c7-8c9d-43ac-b9d9-79b7ea51a1e5" providerId="ADAL" clId="{8C45EEF2-8057-4210-B56C-A1F986DD9B4A}" dt="2025-02-16T14:28:39.664" v="162" actId="171"/>
          <ac:picMkLst>
            <pc:docMk/>
            <pc:sldMk cId="1597275303" sldId="279"/>
            <ac:picMk id="7" creationId="{1FDD7FC7-EA83-2C78-CF0B-7A52F7C399B9}"/>
          </ac:picMkLst>
        </pc:picChg>
        <pc:picChg chg="del">
          <ac:chgData name="SABIN, Keith" userId="14b285c7-8c9d-43ac-b9d9-79b7ea51a1e5" providerId="ADAL" clId="{8C45EEF2-8057-4210-B56C-A1F986DD9B4A}" dt="2025-02-16T14:28:23.612" v="159" actId="478"/>
          <ac:picMkLst>
            <pc:docMk/>
            <pc:sldMk cId="1597275303" sldId="279"/>
            <ac:picMk id="9" creationId="{4EB7EE7D-D2EB-4646-AD01-B44D856989D8}"/>
          </ac:picMkLst>
        </pc:picChg>
        <pc:picChg chg="del">
          <ac:chgData name="SABIN, Keith" userId="14b285c7-8c9d-43ac-b9d9-79b7ea51a1e5" providerId="ADAL" clId="{8C45EEF2-8057-4210-B56C-A1F986DD9B4A}" dt="2025-02-16T14:49:35.033" v="389" actId="478"/>
          <ac:picMkLst>
            <pc:docMk/>
            <pc:sldMk cId="1597275303" sldId="279"/>
            <ac:picMk id="10" creationId="{336DDBE9-518F-44D7-AAD7-EEB23ED00BE3}"/>
          </ac:picMkLst>
        </pc:picChg>
        <pc:picChg chg="del mod">
          <ac:chgData name="SABIN, Keith" userId="14b285c7-8c9d-43ac-b9d9-79b7ea51a1e5" providerId="ADAL" clId="{8C45EEF2-8057-4210-B56C-A1F986DD9B4A}" dt="2025-02-16T15:14:17.546" v="459" actId="478"/>
          <ac:picMkLst>
            <pc:docMk/>
            <pc:sldMk cId="1597275303" sldId="279"/>
            <ac:picMk id="11" creationId="{D9DCEC72-A781-4DBD-9041-C13377F01BBD}"/>
          </ac:picMkLst>
        </pc:picChg>
        <pc:picChg chg="add mod ord">
          <ac:chgData name="SABIN, Keith" userId="14b285c7-8c9d-43ac-b9d9-79b7ea51a1e5" providerId="ADAL" clId="{8C45EEF2-8057-4210-B56C-A1F986DD9B4A}" dt="2025-02-16T14:49:54.576" v="419" actId="167"/>
          <ac:picMkLst>
            <pc:docMk/>
            <pc:sldMk cId="1597275303" sldId="279"/>
            <ac:picMk id="12" creationId="{25F46690-3456-5648-BF3B-D6BDD6B2ECCF}"/>
          </ac:picMkLst>
        </pc:picChg>
        <pc:picChg chg="add mod">
          <ac:chgData name="SABIN, Keith" userId="14b285c7-8c9d-43ac-b9d9-79b7ea51a1e5" providerId="ADAL" clId="{8C45EEF2-8057-4210-B56C-A1F986DD9B4A}" dt="2025-02-16T15:14:31.817" v="463" actId="14100"/>
          <ac:picMkLst>
            <pc:docMk/>
            <pc:sldMk cId="1597275303" sldId="279"/>
            <ac:picMk id="24" creationId="{E809ABB6-5F31-C033-E2E7-13029D103A43}"/>
          </ac:picMkLst>
        </pc:picChg>
        <pc:picChg chg="add del mod ord">
          <ac:chgData name="SABIN, Keith" userId="14b285c7-8c9d-43ac-b9d9-79b7ea51a1e5" providerId="ADAL" clId="{8C45EEF2-8057-4210-B56C-A1F986DD9B4A}" dt="2025-02-16T15:15:54.768" v="471" actId="478"/>
          <ac:picMkLst>
            <pc:docMk/>
            <pc:sldMk cId="1597275303" sldId="279"/>
            <ac:picMk id="26" creationId="{29A6FAB3-7E13-0EE6-DCFD-652ED25A7832}"/>
          </ac:picMkLst>
        </pc:picChg>
        <pc:picChg chg="add mod">
          <ac:chgData name="SABIN, Keith" userId="14b285c7-8c9d-43ac-b9d9-79b7ea51a1e5" providerId="ADAL" clId="{8C45EEF2-8057-4210-B56C-A1F986DD9B4A}" dt="2025-02-16T15:18:19.688" v="572" actId="1036"/>
          <ac:picMkLst>
            <pc:docMk/>
            <pc:sldMk cId="1597275303" sldId="279"/>
            <ac:picMk id="28" creationId="{1DABF133-1FDE-7C92-0208-31D0589757AA}"/>
          </ac:picMkLst>
        </pc:picChg>
        <pc:picChg chg="add mod ord">
          <ac:chgData name="SABIN, Keith" userId="14b285c7-8c9d-43ac-b9d9-79b7ea51a1e5" providerId="ADAL" clId="{8C45EEF2-8057-4210-B56C-A1F986DD9B4A}" dt="2025-02-16T15:17:00.026" v="483" actId="167"/>
          <ac:picMkLst>
            <pc:docMk/>
            <pc:sldMk cId="1597275303" sldId="279"/>
            <ac:picMk id="30" creationId="{35CE45CE-619A-6162-763C-0CFEA7A20F65}"/>
          </ac:picMkLst>
        </pc:picChg>
        <pc:picChg chg="add mod">
          <ac:chgData name="SABIN, Keith" userId="14b285c7-8c9d-43ac-b9d9-79b7ea51a1e5" providerId="ADAL" clId="{8C45EEF2-8057-4210-B56C-A1F986DD9B4A}" dt="2025-02-16T15:18:13.490" v="554" actId="14100"/>
          <ac:picMkLst>
            <pc:docMk/>
            <pc:sldMk cId="1597275303" sldId="279"/>
            <ac:picMk id="32" creationId="{1C059C37-019D-5B39-DEFE-77CE6F6FE292}"/>
          </ac:picMkLst>
        </pc:picChg>
      </pc:sldChg>
      <pc:sldChg chg="addSp delSp modSp mod">
        <pc:chgData name="SABIN, Keith" userId="14b285c7-8c9d-43ac-b9d9-79b7ea51a1e5" providerId="ADAL" clId="{8C45EEF2-8057-4210-B56C-A1F986DD9B4A}" dt="2025-02-16T14:46:50.673" v="362" actId="14100"/>
        <pc:sldMkLst>
          <pc:docMk/>
          <pc:sldMk cId="1042710575" sldId="282"/>
        </pc:sldMkLst>
        <pc:picChg chg="add mod ord">
          <ac:chgData name="SABIN, Keith" userId="14b285c7-8c9d-43ac-b9d9-79b7ea51a1e5" providerId="ADAL" clId="{8C45EEF2-8057-4210-B56C-A1F986DD9B4A}" dt="2025-02-16T14:31:07.255" v="182" actId="1076"/>
          <ac:picMkLst>
            <pc:docMk/>
            <pc:sldMk cId="1042710575" sldId="282"/>
            <ac:picMk id="3" creationId="{DCFD36C6-58ED-E880-531F-B6530BDFAF01}"/>
          </ac:picMkLst>
        </pc:picChg>
        <pc:picChg chg="del">
          <ac:chgData name="SABIN, Keith" userId="14b285c7-8c9d-43ac-b9d9-79b7ea51a1e5" providerId="ADAL" clId="{8C45EEF2-8057-4210-B56C-A1F986DD9B4A}" dt="2025-02-16T14:46:42.771" v="360" actId="478"/>
          <ac:picMkLst>
            <pc:docMk/>
            <pc:sldMk cId="1042710575" sldId="282"/>
            <ac:picMk id="6" creationId="{A526C900-FB35-4865-B26B-B3B53CFDDBB0}"/>
          </ac:picMkLst>
        </pc:picChg>
        <pc:picChg chg="del">
          <ac:chgData name="SABIN, Keith" userId="14b285c7-8c9d-43ac-b9d9-79b7ea51a1e5" providerId="ADAL" clId="{8C45EEF2-8057-4210-B56C-A1F986DD9B4A}" dt="2025-02-16T14:30:38.743" v="175" actId="478"/>
          <ac:picMkLst>
            <pc:docMk/>
            <pc:sldMk cId="1042710575" sldId="282"/>
            <ac:picMk id="8" creationId="{CC3DC283-A425-5166-E31D-AE37A8CE09B9}"/>
          </ac:picMkLst>
        </pc:picChg>
        <pc:picChg chg="add mod">
          <ac:chgData name="SABIN, Keith" userId="14b285c7-8c9d-43ac-b9d9-79b7ea51a1e5" providerId="ADAL" clId="{8C45EEF2-8057-4210-B56C-A1F986DD9B4A}" dt="2025-02-16T14:31:32.750" v="185" actId="1076"/>
          <ac:picMkLst>
            <pc:docMk/>
            <pc:sldMk cId="1042710575" sldId="282"/>
            <ac:picMk id="9" creationId="{B4EF8E0F-AAE4-EF45-8D8D-E924D146754E}"/>
          </ac:picMkLst>
        </pc:picChg>
        <pc:picChg chg="add mod">
          <ac:chgData name="SABIN, Keith" userId="14b285c7-8c9d-43ac-b9d9-79b7ea51a1e5" providerId="ADAL" clId="{8C45EEF2-8057-4210-B56C-A1F986DD9B4A}" dt="2025-02-16T14:46:50.673" v="362" actId="14100"/>
          <ac:picMkLst>
            <pc:docMk/>
            <pc:sldMk cId="1042710575" sldId="282"/>
            <ac:picMk id="14" creationId="{EF8A9E7A-84DD-689C-00F9-C5014E3B89E5}"/>
          </ac:picMkLst>
        </pc:picChg>
        <pc:picChg chg="del">
          <ac:chgData name="SABIN, Keith" userId="14b285c7-8c9d-43ac-b9d9-79b7ea51a1e5" providerId="ADAL" clId="{8C45EEF2-8057-4210-B56C-A1F986DD9B4A}" dt="2025-02-16T14:31:27.618" v="183" actId="478"/>
          <ac:picMkLst>
            <pc:docMk/>
            <pc:sldMk cId="1042710575" sldId="282"/>
            <ac:picMk id="16" creationId="{9F1BB03A-5C6E-4B7B-9048-FF0AB5BAB53E}"/>
          </ac:picMkLst>
        </pc:picChg>
      </pc:sldChg>
      <pc:sldChg chg="addSp delSp modSp mod">
        <pc:chgData name="SABIN, Keith" userId="14b285c7-8c9d-43ac-b9d9-79b7ea51a1e5" providerId="ADAL" clId="{8C45EEF2-8057-4210-B56C-A1F986DD9B4A}" dt="2025-02-16T14:44:39.924" v="346"/>
        <pc:sldMkLst>
          <pc:docMk/>
          <pc:sldMk cId="1785841747" sldId="283"/>
        </pc:sldMkLst>
        <pc:spChg chg="mod ord">
          <ac:chgData name="SABIN, Keith" userId="14b285c7-8c9d-43ac-b9d9-79b7ea51a1e5" providerId="ADAL" clId="{8C45EEF2-8057-4210-B56C-A1F986DD9B4A}" dt="2025-02-16T14:38:17.971" v="272" actId="14100"/>
          <ac:spMkLst>
            <pc:docMk/>
            <pc:sldMk cId="1785841747" sldId="283"/>
            <ac:spMk id="13" creationId="{F82111DE-F4E7-4866-A74D-4E34250AA787}"/>
          </ac:spMkLst>
        </pc:spChg>
        <pc:spChg chg="mod ord">
          <ac:chgData name="SABIN, Keith" userId="14b285c7-8c9d-43ac-b9d9-79b7ea51a1e5" providerId="ADAL" clId="{8C45EEF2-8057-4210-B56C-A1F986DD9B4A}" dt="2025-02-16T14:41:02.122" v="310" actId="1038"/>
          <ac:spMkLst>
            <pc:docMk/>
            <pc:sldMk cId="1785841747" sldId="283"/>
            <ac:spMk id="15" creationId="{472C4071-09F3-48AA-AD6F-91BDA7DAFD20}"/>
          </ac:spMkLst>
        </pc:spChg>
        <pc:grpChg chg="del">
          <ac:chgData name="SABIN, Keith" userId="14b285c7-8c9d-43ac-b9d9-79b7ea51a1e5" providerId="ADAL" clId="{8C45EEF2-8057-4210-B56C-A1F986DD9B4A}" dt="2025-02-16T14:37:44.810" v="246" actId="478"/>
          <ac:grpSpMkLst>
            <pc:docMk/>
            <pc:sldMk cId="1785841747" sldId="283"/>
            <ac:grpSpMk id="17" creationId="{7D2D0A04-CE08-433E-A3C3-A471CB80F663}"/>
          </ac:grpSpMkLst>
        </pc:grpChg>
        <pc:grpChg chg="mod">
          <ac:chgData name="SABIN, Keith" userId="14b285c7-8c9d-43ac-b9d9-79b7ea51a1e5" providerId="ADAL" clId="{8C45EEF2-8057-4210-B56C-A1F986DD9B4A}" dt="2025-02-16T14:40:54.821" v="285" actId="1076"/>
          <ac:grpSpMkLst>
            <pc:docMk/>
            <pc:sldMk cId="1785841747" sldId="283"/>
            <ac:grpSpMk id="18" creationId="{FFBD06CF-9EE8-485B-BCDA-70DF3C2A17F3}"/>
          </ac:grpSpMkLst>
        </pc:grpChg>
        <pc:picChg chg="add mod ord">
          <ac:chgData name="SABIN, Keith" userId="14b285c7-8c9d-43ac-b9d9-79b7ea51a1e5" providerId="ADAL" clId="{8C45EEF2-8057-4210-B56C-A1F986DD9B4A}" dt="2025-02-16T14:38:04.455" v="251" actId="1076"/>
          <ac:picMkLst>
            <pc:docMk/>
            <pc:sldMk cId="1785841747" sldId="283"/>
            <ac:picMk id="3" creationId="{633D0F1B-EC12-AC3E-4FF8-916C3737051C}"/>
          </ac:picMkLst>
        </pc:picChg>
        <pc:picChg chg="add mod ord modCrop">
          <ac:chgData name="SABIN, Keith" userId="14b285c7-8c9d-43ac-b9d9-79b7ea51a1e5" providerId="ADAL" clId="{8C45EEF2-8057-4210-B56C-A1F986DD9B4A}" dt="2025-02-16T14:41:10.904" v="311" actId="732"/>
          <ac:picMkLst>
            <pc:docMk/>
            <pc:sldMk cId="1785841747" sldId="283"/>
            <ac:picMk id="5" creationId="{F51B5BB2-ACD4-7353-7B01-807BFD36B21D}"/>
          </ac:picMkLst>
        </pc:picChg>
        <pc:picChg chg="add mod">
          <ac:chgData name="SABIN, Keith" userId="14b285c7-8c9d-43ac-b9d9-79b7ea51a1e5" providerId="ADAL" clId="{8C45EEF2-8057-4210-B56C-A1F986DD9B4A}" dt="2025-02-16T14:44:39.924" v="346"/>
          <ac:picMkLst>
            <pc:docMk/>
            <pc:sldMk cId="1785841747" sldId="283"/>
            <ac:picMk id="6" creationId="{2827A51D-76C4-68D0-1C5C-12746A4DFAC1}"/>
          </ac:picMkLst>
        </pc:picChg>
        <pc:picChg chg="del mod">
          <ac:chgData name="SABIN, Keith" userId="14b285c7-8c9d-43ac-b9d9-79b7ea51a1e5" providerId="ADAL" clId="{8C45EEF2-8057-4210-B56C-A1F986DD9B4A}" dt="2025-02-16T14:37:44.810" v="246" actId="478"/>
          <ac:picMkLst>
            <pc:docMk/>
            <pc:sldMk cId="1785841747" sldId="283"/>
            <ac:picMk id="9" creationId="{C9E78F81-ABA8-400A-94D2-A92E6BA64897}"/>
          </ac:picMkLst>
        </pc:picChg>
        <pc:picChg chg="del">
          <ac:chgData name="SABIN, Keith" userId="14b285c7-8c9d-43ac-b9d9-79b7ea51a1e5" providerId="ADAL" clId="{8C45EEF2-8057-4210-B56C-A1F986DD9B4A}" dt="2025-02-16T14:44:39.346" v="345" actId="478"/>
          <ac:picMkLst>
            <pc:docMk/>
            <pc:sldMk cId="1785841747" sldId="283"/>
            <ac:picMk id="12" creationId="{FBA75879-7645-4911-99A1-D3A8C65874B5}"/>
          </ac:picMkLst>
        </pc:picChg>
        <pc:picChg chg="del mod">
          <ac:chgData name="SABIN, Keith" userId="14b285c7-8c9d-43ac-b9d9-79b7ea51a1e5" providerId="ADAL" clId="{8C45EEF2-8057-4210-B56C-A1F986DD9B4A}" dt="2025-02-16T14:40:19.410" v="276" actId="478"/>
          <ac:picMkLst>
            <pc:docMk/>
            <pc:sldMk cId="1785841747" sldId="283"/>
            <ac:picMk id="14" creationId="{0BE55C96-B6AC-453F-A9AC-99098BFB7630}"/>
          </ac:picMkLst>
        </pc:picChg>
      </pc:sldChg>
      <pc:sldChg chg="addSp delSp modSp mod">
        <pc:chgData name="SABIN, Keith" userId="14b285c7-8c9d-43ac-b9d9-79b7ea51a1e5" providerId="ADAL" clId="{8C45EEF2-8057-4210-B56C-A1F986DD9B4A}" dt="2025-02-16T16:06:08.849" v="873" actId="1076"/>
        <pc:sldMkLst>
          <pc:docMk/>
          <pc:sldMk cId="1059110538" sldId="285"/>
        </pc:sldMkLst>
        <pc:spChg chg="mod">
          <ac:chgData name="SABIN, Keith" userId="14b285c7-8c9d-43ac-b9d9-79b7ea51a1e5" providerId="ADAL" clId="{8C45EEF2-8057-4210-B56C-A1F986DD9B4A}" dt="2025-02-16T16:06:08.849" v="873" actId="1076"/>
          <ac:spMkLst>
            <pc:docMk/>
            <pc:sldMk cId="1059110538" sldId="285"/>
            <ac:spMk id="10" creationId="{3B27E22F-6C20-4E53-AD1F-415644675CB5}"/>
          </ac:spMkLst>
        </pc:spChg>
        <pc:spChg chg="mod">
          <ac:chgData name="SABIN, Keith" userId="14b285c7-8c9d-43ac-b9d9-79b7ea51a1e5" providerId="ADAL" clId="{8C45EEF2-8057-4210-B56C-A1F986DD9B4A}" dt="2025-02-16T16:05:36.777" v="868" actId="1076"/>
          <ac:spMkLst>
            <pc:docMk/>
            <pc:sldMk cId="1059110538" sldId="285"/>
            <ac:spMk id="11" creationId="{AD13B267-5588-49E2-9011-E43C279EF706}"/>
          </ac:spMkLst>
        </pc:spChg>
        <pc:spChg chg="mod">
          <ac:chgData name="SABIN, Keith" userId="14b285c7-8c9d-43ac-b9d9-79b7ea51a1e5" providerId="ADAL" clId="{8C45EEF2-8057-4210-B56C-A1F986DD9B4A}" dt="2025-02-16T16:05:43.391" v="869" actId="1076"/>
          <ac:spMkLst>
            <pc:docMk/>
            <pc:sldMk cId="1059110538" sldId="285"/>
            <ac:spMk id="12" creationId="{7387B737-A851-44BE-B9C6-82CCEDFB283C}"/>
          </ac:spMkLst>
        </pc:spChg>
        <pc:spChg chg="mod">
          <ac:chgData name="SABIN, Keith" userId="14b285c7-8c9d-43ac-b9d9-79b7ea51a1e5" providerId="ADAL" clId="{8C45EEF2-8057-4210-B56C-A1F986DD9B4A}" dt="2025-02-16T16:05:49.065" v="870" actId="1076"/>
          <ac:spMkLst>
            <pc:docMk/>
            <pc:sldMk cId="1059110538" sldId="285"/>
            <ac:spMk id="13" creationId="{C8133CAB-E2DE-41B6-A24D-08DAD548AA76}"/>
          </ac:spMkLst>
        </pc:spChg>
        <pc:spChg chg="mod">
          <ac:chgData name="SABIN, Keith" userId="14b285c7-8c9d-43ac-b9d9-79b7ea51a1e5" providerId="ADAL" clId="{8C45EEF2-8057-4210-B56C-A1F986DD9B4A}" dt="2025-02-16T16:05:19.040" v="867" actId="1076"/>
          <ac:spMkLst>
            <pc:docMk/>
            <pc:sldMk cId="1059110538" sldId="285"/>
            <ac:spMk id="14" creationId="{2A3AAFC4-A6B7-4B38-97B5-8B3EC019DBBF}"/>
          </ac:spMkLst>
        </pc:spChg>
        <pc:spChg chg="mod">
          <ac:chgData name="SABIN, Keith" userId="14b285c7-8c9d-43ac-b9d9-79b7ea51a1e5" providerId="ADAL" clId="{8C45EEF2-8057-4210-B56C-A1F986DD9B4A}" dt="2025-02-16T16:05:14.724" v="866" actId="1076"/>
          <ac:spMkLst>
            <pc:docMk/>
            <pc:sldMk cId="1059110538" sldId="285"/>
            <ac:spMk id="16" creationId="{61EA1077-7658-4CE9-BADC-9D6EE5D00729}"/>
          </ac:spMkLst>
        </pc:spChg>
        <pc:grpChg chg="mod">
          <ac:chgData name="SABIN, Keith" userId="14b285c7-8c9d-43ac-b9d9-79b7ea51a1e5" providerId="ADAL" clId="{8C45EEF2-8057-4210-B56C-A1F986DD9B4A}" dt="2025-02-16T16:05:03.457" v="856" actId="1037"/>
          <ac:grpSpMkLst>
            <pc:docMk/>
            <pc:sldMk cId="1059110538" sldId="285"/>
            <ac:grpSpMk id="15" creationId="{4DA648C6-135D-87E8-3A75-8965688C9A75}"/>
          </ac:grpSpMkLst>
        </pc:grpChg>
        <pc:picChg chg="add mod">
          <ac:chgData name="SABIN, Keith" userId="14b285c7-8c9d-43ac-b9d9-79b7ea51a1e5" providerId="ADAL" clId="{8C45EEF2-8057-4210-B56C-A1F986DD9B4A}" dt="2025-02-16T16:04:06.969" v="846"/>
          <ac:picMkLst>
            <pc:docMk/>
            <pc:sldMk cId="1059110538" sldId="285"/>
            <ac:picMk id="3" creationId="{9817358F-4021-5360-D64E-EC963009D7D4}"/>
          </ac:picMkLst>
        </pc:picChg>
        <pc:picChg chg="del mod">
          <ac:chgData name="SABIN, Keith" userId="14b285c7-8c9d-43ac-b9d9-79b7ea51a1e5" providerId="ADAL" clId="{8C45EEF2-8057-4210-B56C-A1F986DD9B4A}" dt="2025-02-16T16:05:07.781" v="865" actId="478"/>
          <ac:picMkLst>
            <pc:docMk/>
            <pc:sldMk cId="1059110538" sldId="285"/>
            <ac:picMk id="7" creationId="{B2AE101B-B580-AC74-FF0F-F9BBA7B6C3ED}"/>
          </ac:picMkLst>
        </pc:picChg>
        <pc:picChg chg="add mod ord">
          <ac:chgData name="SABIN, Keith" userId="14b285c7-8c9d-43ac-b9d9-79b7ea51a1e5" providerId="ADAL" clId="{8C45EEF2-8057-4210-B56C-A1F986DD9B4A}" dt="2025-02-16T16:04:55.476" v="852" actId="14100"/>
          <ac:picMkLst>
            <pc:docMk/>
            <pc:sldMk cId="1059110538" sldId="285"/>
            <ac:picMk id="8" creationId="{6EF00979-1979-4627-8EAC-1210C0FEBDBC}"/>
          </ac:picMkLst>
        </pc:picChg>
      </pc:sldChg>
      <pc:sldChg chg="addSp delSp modSp mod">
        <pc:chgData name="SABIN, Keith" userId="14b285c7-8c9d-43ac-b9d9-79b7ea51a1e5" providerId="ADAL" clId="{8C45EEF2-8057-4210-B56C-A1F986DD9B4A}" dt="2025-02-16T14:44:23.107" v="342" actId="14100"/>
        <pc:sldMkLst>
          <pc:docMk/>
          <pc:sldMk cId="3494173679" sldId="294"/>
        </pc:sldMkLst>
        <pc:spChg chg="mod">
          <ac:chgData name="SABIN, Keith" userId="14b285c7-8c9d-43ac-b9d9-79b7ea51a1e5" providerId="ADAL" clId="{8C45EEF2-8057-4210-B56C-A1F986DD9B4A}" dt="2025-02-16T14:33:44.342" v="204" actId="14100"/>
          <ac:spMkLst>
            <pc:docMk/>
            <pc:sldMk cId="3494173679" sldId="294"/>
            <ac:spMk id="18" creationId="{F9F51CAA-26B6-4392-85A0-96F967671DE5}"/>
          </ac:spMkLst>
        </pc:spChg>
        <pc:spChg chg="mod">
          <ac:chgData name="SABIN, Keith" userId="14b285c7-8c9d-43ac-b9d9-79b7ea51a1e5" providerId="ADAL" clId="{8C45EEF2-8057-4210-B56C-A1F986DD9B4A}" dt="2025-02-16T14:33:58.136" v="218" actId="14100"/>
          <ac:spMkLst>
            <pc:docMk/>
            <pc:sldMk cId="3494173679" sldId="294"/>
            <ac:spMk id="24" creationId="{1F0237FC-F9CF-4A84-B53E-912E1AE64ADD}"/>
          </ac:spMkLst>
        </pc:spChg>
        <pc:grpChg chg="add del">
          <ac:chgData name="SABIN, Keith" userId="14b285c7-8c9d-43ac-b9d9-79b7ea51a1e5" providerId="ADAL" clId="{8C45EEF2-8057-4210-B56C-A1F986DD9B4A}" dt="2025-02-16T14:32:52.728" v="197" actId="478"/>
          <ac:grpSpMkLst>
            <pc:docMk/>
            <pc:sldMk cId="3494173679" sldId="294"/>
            <ac:grpSpMk id="9" creationId="{8EC0A503-33C1-BA5F-7FDC-E7055C51FDF0}"/>
          </ac:grpSpMkLst>
        </pc:grpChg>
        <pc:grpChg chg="topLvl">
          <ac:chgData name="SABIN, Keith" userId="14b285c7-8c9d-43ac-b9d9-79b7ea51a1e5" providerId="ADAL" clId="{8C45EEF2-8057-4210-B56C-A1F986DD9B4A}" dt="2025-02-16T14:32:52.728" v="197" actId="478"/>
          <ac:grpSpMkLst>
            <pc:docMk/>
            <pc:sldMk cId="3494173679" sldId="294"/>
            <ac:grpSpMk id="25" creationId="{7A7AA741-F285-4912-9925-CD9C745235E0}"/>
          </ac:grpSpMkLst>
        </pc:grpChg>
        <pc:picChg chg="add mod ord">
          <ac:chgData name="SABIN, Keith" userId="14b285c7-8c9d-43ac-b9d9-79b7ea51a1e5" providerId="ADAL" clId="{8C45EEF2-8057-4210-B56C-A1F986DD9B4A}" dt="2025-02-16T14:32:44.162" v="195" actId="167"/>
          <ac:picMkLst>
            <pc:docMk/>
            <pc:sldMk cId="3494173679" sldId="294"/>
            <ac:picMk id="4" creationId="{63C50212-8724-93B7-F2BA-67DB2D471721}"/>
          </ac:picMkLst>
        </pc:picChg>
        <pc:picChg chg="add mod">
          <ac:chgData name="SABIN, Keith" userId="14b285c7-8c9d-43ac-b9d9-79b7ea51a1e5" providerId="ADAL" clId="{8C45EEF2-8057-4210-B56C-A1F986DD9B4A}" dt="2025-02-16T14:33:24.343" v="200" actId="1076"/>
          <ac:picMkLst>
            <pc:docMk/>
            <pc:sldMk cId="3494173679" sldId="294"/>
            <ac:picMk id="6" creationId="{AFAB15D7-B578-680B-DD4D-D5824AEA9F77}"/>
          </ac:picMkLst>
        </pc:picChg>
        <pc:picChg chg="del">
          <ac:chgData name="SABIN, Keith" userId="14b285c7-8c9d-43ac-b9d9-79b7ea51a1e5" providerId="ADAL" clId="{8C45EEF2-8057-4210-B56C-A1F986DD9B4A}" dt="2025-02-16T14:33:18.101" v="199" actId="478"/>
          <ac:picMkLst>
            <pc:docMk/>
            <pc:sldMk cId="3494173679" sldId="294"/>
            <ac:picMk id="7" creationId="{A95B44C4-078E-4875-93A1-1D5FA9241FCA}"/>
          </ac:picMkLst>
        </pc:picChg>
        <pc:picChg chg="del topLvl">
          <ac:chgData name="SABIN, Keith" userId="14b285c7-8c9d-43ac-b9d9-79b7ea51a1e5" providerId="ADAL" clId="{8C45EEF2-8057-4210-B56C-A1F986DD9B4A}" dt="2025-02-16T14:32:52.728" v="197" actId="478"/>
          <ac:picMkLst>
            <pc:docMk/>
            <pc:sldMk cId="3494173679" sldId="294"/>
            <ac:picMk id="8" creationId="{440248FE-C2F8-8321-20C8-4A6EF9F5FF32}"/>
          </ac:picMkLst>
        </pc:picChg>
        <pc:picChg chg="del">
          <ac:chgData name="SABIN, Keith" userId="14b285c7-8c9d-43ac-b9d9-79b7ea51a1e5" providerId="ADAL" clId="{8C45EEF2-8057-4210-B56C-A1F986DD9B4A}" dt="2025-02-16T14:44:13.422" v="339" actId="478"/>
          <ac:picMkLst>
            <pc:docMk/>
            <pc:sldMk cId="3494173679" sldId="294"/>
            <ac:picMk id="11" creationId="{D2FF0E1C-5563-4489-91F7-670F849DF610}"/>
          </ac:picMkLst>
        </pc:picChg>
        <pc:picChg chg="add mod">
          <ac:chgData name="SABIN, Keith" userId="14b285c7-8c9d-43ac-b9d9-79b7ea51a1e5" providerId="ADAL" clId="{8C45EEF2-8057-4210-B56C-A1F986DD9B4A}" dt="2025-02-16T14:44:23.107" v="342" actId="14100"/>
          <ac:picMkLst>
            <pc:docMk/>
            <pc:sldMk cId="3494173679" sldId="294"/>
            <ac:picMk id="12" creationId="{CA2BA82C-A452-92BA-9810-B5713AC46DE3}"/>
          </ac:picMkLst>
        </pc:picChg>
      </pc:sldChg>
      <pc:sldChg chg="addSp delSp modSp mod">
        <pc:chgData name="SABIN, Keith" userId="14b285c7-8c9d-43ac-b9d9-79b7ea51a1e5" providerId="ADAL" clId="{8C45EEF2-8057-4210-B56C-A1F986DD9B4A}" dt="2025-02-16T14:44:30.061" v="344"/>
        <pc:sldMkLst>
          <pc:docMk/>
          <pc:sldMk cId="2389576568" sldId="295"/>
        </pc:sldMkLst>
        <pc:picChg chg="del mod">
          <ac:chgData name="SABIN, Keith" userId="14b285c7-8c9d-43ac-b9d9-79b7ea51a1e5" providerId="ADAL" clId="{8C45EEF2-8057-4210-B56C-A1F986DD9B4A}" dt="2025-02-16T14:35:37.968" v="234" actId="478"/>
          <ac:picMkLst>
            <pc:docMk/>
            <pc:sldMk cId="2389576568" sldId="295"/>
            <ac:picMk id="5" creationId="{4E20383F-4622-BB0E-6B5B-4550E1DE18BE}"/>
          </ac:picMkLst>
        </pc:picChg>
        <pc:picChg chg="add mod modCrop">
          <ac:chgData name="SABIN, Keith" userId="14b285c7-8c9d-43ac-b9d9-79b7ea51a1e5" providerId="ADAL" clId="{8C45EEF2-8057-4210-B56C-A1F986DD9B4A}" dt="2025-02-16T14:35:53.619" v="238" actId="1076"/>
          <ac:picMkLst>
            <pc:docMk/>
            <pc:sldMk cId="2389576568" sldId="295"/>
            <ac:picMk id="6" creationId="{FD50BD0C-A41A-CAE0-E30F-89EBE234E9A0}"/>
          </ac:picMkLst>
        </pc:picChg>
        <pc:picChg chg="add mod">
          <ac:chgData name="SABIN, Keith" userId="14b285c7-8c9d-43ac-b9d9-79b7ea51a1e5" providerId="ADAL" clId="{8C45EEF2-8057-4210-B56C-A1F986DD9B4A}" dt="2025-02-16T14:44:30.061" v="344"/>
          <ac:picMkLst>
            <pc:docMk/>
            <pc:sldMk cId="2389576568" sldId="295"/>
            <ac:picMk id="7" creationId="{41518BAB-1972-84EF-F178-D066E99842E1}"/>
          </ac:picMkLst>
        </pc:picChg>
        <pc:picChg chg="del">
          <ac:chgData name="SABIN, Keith" userId="14b285c7-8c9d-43ac-b9d9-79b7ea51a1e5" providerId="ADAL" clId="{8C45EEF2-8057-4210-B56C-A1F986DD9B4A}" dt="2025-02-16T14:44:29.591" v="343" actId="478"/>
          <ac:picMkLst>
            <pc:docMk/>
            <pc:sldMk cId="2389576568" sldId="295"/>
            <ac:picMk id="11" creationId="{D2FF0E1C-5563-4489-91F7-670F849DF610}"/>
          </ac:picMkLst>
        </pc:picChg>
      </pc:sldChg>
      <pc:sldChg chg="addSp delSp modSp mod">
        <pc:chgData name="SABIN, Keith" userId="14b285c7-8c9d-43ac-b9d9-79b7ea51a1e5" providerId="ADAL" clId="{8C45EEF2-8057-4210-B56C-A1F986DD9B4A}" dt="2025-02-16T14:46:11.454" v="358" actId="14100"/>
        <pc:sldMkLst>
          <pc:docMk/>
          <pc:sldMk cId="3283804093" sldId="296"/>
        </pc:sldMkLst>
        <pc:spChg chg="mod topLvl">
          <ac:chgData name="SABIN, Keith" userId="14b285c7-8c9d-43ac-b9d9-79b7ea51a1e5" providerId="ADAL" clId="{8C45EEF2-8057-4210-B56C-A1F986DD9B4A}" dt="2025-02-16T14:46:11.454" v="358" actId="14100"/>
          <ac:spMkLst>
            <pc:docMk/>
            <pc:sldMk cId="3283804093" sldId="296"/>
            <ac:spMk id="14" creationId="{D299C2D8-4C3D-4517-B897-B0546F815250}"/>
          </ac:spMkLst>
        </pc:spChg>
        <pc:grpChg chg="del">
          <ac:chgData name="SABIN, Keith" userId="14b285c7-8c9d-43ac-b9d9-79b7ea51a1e5" providerId="ADAL" clId="{8C45EEF2-8057-4210-B56C-A1F986DD9B4A}" dt="2025-02-16T14:45:39.500" v="350" actId="478"/>
          <ac:grpSpMkLst>
            <pc:docMk/>
            <pc:sldMk cId="3283804093" sldId="296"/>
            <ac:grpSpMk id="4" creationId="{CAC48F02-E0AA-072A-98A8-5EBABEFBC4C5}"/>
          </ac:grpSpMkLst>
        </pc:grpChg>
        <pc:picChg chg="add mod ord">
          <ac:chgData name="SABIN, Keith" userId="14b285c7-8c9d-43ac-b9d9-79b7ea51a1e5" providerId="ADAL" clId="{8C45EEF2-8057-4210-B56C-A1F986DD9B4A}" dt="2025-02-16T14:46:02.973" v="356" actId="167"/>
          <ac:picMkLst>
            <pc:docMk/>
            <pc:sldMk cId="3283804093" sldId="296"/>
            <ac:picMk id="7" creationId="{BB27AE36-307C-4664-869F-5FEA81B186DD}"/>
          </ac:picMkLst>
        </pc:picChg>
        <pc:picChg chg="del">
          <ac:chgData name="SABIN, Keith" userId="14b285c7-8c9d-43ac-b9d9-79b7ea51a1e5" providerId="ADAL" clId="{8C45EEF2-8057-4210-B56C-A1F986DD9B4A}" dt="2025-02-16T14:45:50.793" v="352" actId="478"/>
          <ac:picMkLst>
            <pc:docMk/>
            <pc:sldMk cId="3283804093" sldId="296"/>
            <ac:picMk id="10" creationId="{D22BA2EA-585B-4BCC-B7DB-69EB109E59F9}"/>
          </ac:picMkLst>
        </pc:picChg>
        <pc:picChg chg="del mod topLvl">
          <ac:chgData name="SABIN, Keith" userId="14b285c7-8c9d-43ac-b9d9-79b7ea51a1e5" providerId="ADAL" clId="{8C45EEF2-8057-4210-B56C-A1F986DD9B4A}" dt="2025-02-16T14:45:39.500" v="350" actId="478"/>
          <ac:picMkLst>
            <pc:docMk/>
            <pc:sldMk cId="3283804093" sldId="296"/>
            <ac:picMk id="15" creationId="{55AD5F77-0C38-42F2-A316-183BB39F12D6}"/>
          </ac:picMkLst>
        </pc:picChg>
      </pc:sldChg>
      <pc:sldChg chg="addSp delSp modSp mod">
        <pc:chgData name="SABIN, Keith" userId="14b285c7-8c9d-43ac-b9d9-79b7ea51a1e5" providerId="ADAL" clId="{8C45EEF2-8057-4210-B56C-A1F986DD9B4A}" dt="2025-02-16T15:58:41.677" v="769" actId="14100"/>
        <pc:sldMkLst>
          <pc:docMk/>
          <pc:sldMk cId="3435739582" sldId="297"/>
        </pc:sldMkLst>
        <pc:spChg chg="mod">
          <ac:chgData name="SABIN, Keith" userId="14b285c7-8c9d-43ac-b9d9-79b7ea51a1e5" providerId="ADAL" clId="{8C45EEF2-8057-4210-B56C-A1F986DD9B4A}" dt="2025-02-16T15:58:41.677" v="769" actId="14100"/>
          <ac:spMkLst>
            <pc:docMk/>
            <pc:sldMk cId="3435739582" sldId="297"/>
            <ac:spMk id="6" creationId="{EDBAC297-96BF-41C2-8909-01BCBCB942CD}"/>
          </ac:spMkLst>
        </pc:spChg>
        <pc:spChg chg="mod">
          <ac:chgData name="SABIN, Keith" userId="14b285c7-8c9d-43ac-b9d9-79b7ea51a1e5" providerId="ADAL" clId="{8C45EEF2-8057-4210-B56C-A1F986DD9B4A}" dt="2025-02-16T15:58:21.814" v="767" actId="1076"/>
          <ac:spMkLst>
            <pc:docMk/>
            <pc:sldMk cId="3435739582" sldId="297"/>
            <ac:spMk id="8" creationId="{A6372C95-0EE4-4535-8966-1A2FFA33F808}"/>
          </ac:spMkLst>
        </pc:spChg>
        <pc:grpChg chg="mod">
          <ac:chgData name="SABIN, Keith" userId="14b285c7-8c9d-43ac-b9d9-79b7ea51a1e5" providerId="ADAL" clId="{8C45EEF2-8057-4210-B56C-A1F986DD9B4A}" dt="2025-02-16T15:58:31.390" v="768" actId="14100"/>
          <ac:grpSpMkLst>
            <pc:docMk/>
            <pc:sldMk cId="3435739582" sldId="297"/>
            <ac:grpSpMk id="10" creationId="{C17412C8-95A9-329B-06D8-84BBC6FF3861}"/>
          </ac:grpSpMkLst>
        </pc:grpChg>
        <pc:picChg chg="add mod">
          <ac:chgData name="SABIN, Keith" userId="14b285c7-8c9d-43ac-b9d9-79b7ea51a1e5" providerId="ADAL" clId="{8C45EEF2-8057-4210-B56C-A1F986DD9B4A}" dt="2025-02-16T15:27:16.759" v="689"/>
          <ac:picMkLst>
            <pc:docMk/>
            <pc:sldMk cId="3435739582" sldId="297"/>
            <ac:picMk id="3" creationId="{40818E80-4011-F3DA-9CB1-58356025469D}"/>
          </ac:picMkLst>
        </pc:picChg>
        <pc:picChg chg="del">
          <ac:chgData name="SABIN, Keith" userId="14b285c7-8c9d-43ac-b9d9-79b7ea51a1e5" providerId="ADAL" clId="{8C45EEF2-8057-4210-B56C-A1F986DD9B4A}" dt="2025-02-16T15:27:16.226" v="688" actId="478"/>
          <ac:picMkLst>
            <pc:docMk/>
            <pc:sldMk cId="3435739582" sldId="297"/>
            <ac:picMk id="4" creationId="{950823EB-9DEF-47E3-96AC-D6C7E3749260}"/>
          </ac:picMkLst>
        </pc:picChg>
        <pc:picChg chg="del">
          <ac:chgData name="SABIN, Keith" userId="14b285c7-8c9d-43ac-b9d9-79b7ea51a1e5" providerId="ADAL" clId="{8C45EEF2-8057-4210-B56C-A1F986DD9B4A}" dt="2025-02-16T15:57:30.290" v="757" actId="478"/>
          <ac:picMkLst>
            <pc:docMk/>
            <pc:sldMk cId="3435739582" sldId="297"/>
            <ac:picMk id="7" creationId="{980594AA-0C9A-4D11-91AA-8B60B6FE57A0}"/>
          </ac:picMkLst>
        </pc:picChg>
        <pc:picChg chg="del mod">
          <ac:chgData name="SABIN, Keith" userId="14b285c7-8c9d-43ac-b9d9-79b7ea51a1e5" providerId="ADAL" clId="{8C45EEF2-8057-4210-B56C-A1F986DD9B4A}" dt="2025-02-16T15:57:37.090" v="759" actId="478"/>
          <ac:picMkLst>
            <pc:docMk/>
            <pc:sldMk cId="3435739582" sldId="297"/>
            <ac:picMk id="9" creationId="{1472B931-5E12-DA88-3DDF-6C85A4DCD18C}"/>
          </ac:picMkLst>
        </pc:picChg>
        <pc:picChg chg="add mod">
          <ac:chgData name="SABIN, Keith" userId="14b285c7-8c9d-43ac-b9d9-79b7ea51a1e5" providerId="ADAL" clId="{8C45EEF2-8057-4210-B56C-A1F986DD9B4A}" dt="2025-02-16T15:57:27.036" v="756" actId="108"/>
          <ac:picMkLst>
            <pc:docMk/>
            <pc:sldMk cId="3435739582" sldId="297"/>
            <ac:picMk id="11" creationId="{1C0F283F-1DA4-5A82-649A-CC5ABA96D278}"/>
          </ac:picMkLst>
        </pc:picChg>
        <pc:picChg chg="add mod ord">
          <ac:chgData name="SABIN, Keith" userId="14b285c7-8c9d-43ac-b9d9-79b7ea51a1e5" providerId="ADAL" clId="{8C45EEF2-8057-4210-B56C-A1F986DD9B4A}" dt="2025-02-16T15:58:07.333" v="765" actId="14100"/>
          <ac:picMkLst>
            <pc:docMk/>
            <pc:sldMk cId="3435739582" sldId="297"/>
            <ac:picMk id="13" creationId="{3E4C5B1C-9D4F-CDAF-7019-2D2FDAEA0CCE}"/>
          </ac:picMkLst>
        </pc:picChg>
      </pc:sldChg>
      <pc:sldChg chg="addSp delSp modSp mod">
        <pc:chgData name="SABIN, Keith" userId="14b285c7-8c9d-43ac-b9d9-79b7ea51a1e5" providerId="ADAL" clId="{8C45EEF2-8057-4210-B56C-A1F986DD9B4A}" dt="2025-02-16T16:07:05.049" v="879" actId="14100"/>
        <pc:sldMkLst>
          <pc:docMk/>
          <pc:sldMk cId="3199327007" sldId="298"/>
        </pc:sldMkLst>
        <pc:picChg chg="add mod">
          <ac:chgData name="SABIN, Keith" userId="14b285c7-8c9d-43ac-b9d9-79b7ea51a1e5" providerId="ADAL" clId="{8C45EEF2-8057-4210-B56C-A1F986DD9B4A}" dt="2025-02-16T16:07:05.049" v="879" actId="14100"/>
          <ac:picMkLst>
            <pc:docMk/>
            <pc:sldMk cId="3199327007" sldId="298"/>
            <ac:picMk id="4" creationId="{AC72DD01-715F-C370-F6D2-81E39DCB08F3}"/>
          </ac:picMkLst>
        </pc:picChg>
        <pc:picChg chg="del">
          <ac:chgData name="SABIN, Keith" userId="14b285c7-8c9d-43ac-b9d9-79b7ea51a1e5" providerId="ADAL" clId="{8C45EEF2-8057-4210-B56C-A1F986DD9B4A}" dt="2025-02-16T16:06:52.028" v="874" actId="478"/>
          <ac:picMkLst>
            <pc:docMk/>
            <pc:sldMk cId="3199327007" sldId="298"/>
            <ac:picMk id="5" creationId="{2A8135D9-6B75-4DA5-98FD-EA90A2A702E0}"/>
          </ac:picMkLst>
        </pc:picChg>
      </pc:sldChg>
      <pc:sldChg chg="addSp delSp modSp mod">
        <pc:chgData name="SABIN, Keith" userId="14b285c7-8c9d-43ac-b9d9-79b7ea51a1e5" providerId="ADAL" clId="{8C45EEF2-8057-4210-B56C-A1F986DD9B4A}" dt="2025-02-16T14:18:56.965" v="76" actId="14100"/>
        <pc:sldMkLst>
          <pc:docMk/>
          <pc:sldMk cId="2573062283" sldId="304"/>
        </pc:sldMkLst>
        <pc:picChg chg="add mod">
          <ac:chgData name="SABIN, Keith" userId="14b285c7-8c9d-43ac-b9d9-79b7ea51a1e5" providerId="ADAL" clId="{8C45EEF2-8057-4210-B56C-A1F986DD9B4A}" dt="2025-02-16T14:17:32.996" v="68" actId="1036"/>
          <ac:picMkLst>
            <pc:docMk/>
            <pc:sldMk cId="2573062283" sldId="304"/>
            <ac:picMk id="4" creationId="{75540B6D-279E-F8C5-774D-4F1B1DD71963}"/>
          </ac:picMkLst>
        </pc:picChg>
        <pc:picChg chg="del">
          <ac:chgData name="SABIN, Keith" userId="14b285c7-8c9d-43ac-b9d9-79b7ea51a1e5" providerId="ADAL" clId="{8C45EEF2-8057-4210-B56C-A1F986DD9B4A}" dt="2025-02-16T14:18:49.366" v="75" actId="478"/>
          <ac:picMkLst>
            <pc:docMk/>
            <pc:sldMk cId="2573062283" sldId="304"/>
            <ac:picMk id="6" creationId="{56094828-0306-4D75-4EB5-7F129243A588}"/>
          </ac:picMkLst>
        </pc:picChg>
        <pc:picChg chg="add mod ord">
          <ac:chgData name="SABIN, Keith" userId="14b285c7-8c9d-43ac-b9d9-79b7ea51a1e5" providerId="ADAL" clId="{8C45EEF2-8057-4210-B56C-A1F986DD9B4A}" dt="2025-02-16T14:18:56.965" v="76" actId="14100"/>
          <ac:picMkLst>
            <pc:docMk/>
            <pc:sldMk cId="2573062283" sldId="304"/>
            <ac:picMk id="7" creationId="{545FADA0-AA94-FADA-E7EC-E7E8CD05492B}"/>
          </ac:picMkLst>
        </pc:picChg>
        <pc:picChg chg="del">
          <ac:chgData name="SABIN, Keith" userId="14b285c7-8c9d-43ac-b9d9-79b7ea51a1e5" providerId="ADAL" clId="{8C45EEF2-8057-4210-B56C-A1F986DD9B4A}" dt="2025-02-16T14:17:36.820" v="69" actId="478"/>
          <ac:picMkLst>
            <pc:docMk/>
            <pc:sldMk cId="2573062283" sldId="304"/>
            <ac:picMk id="9" creationId="{C6F6F6E0-1AA9-0224-935E-F3577FE56093}"/>
          </ac:picMkLst>
        </pc:picChg>
      </pc:sldChg>
      <pc:sldChg chg="addSp delSp modSp mod">
        <pc:chgData name="SABIN, Keith" userId="14b285c7-8c9d-43ac-b9d9-79b7ea51a1e5" providerId="ADAL" clId="{8C45EEF2-8057-4210-B56C-A1F986DD9B4A}" dt="2025-02-16T14:25:16.072" v="128" actId="14100"/>
        <pc:sldMkLst>
          <pc:docMk/>
          <pc:sldMk cId="4011186948" sldId="319"/>
        </pc:sldMkLst>
        <pc:spChg chg="mod">
          <ac:chgData name="SABIN, Keith" userId="14b285c7-8c9d-43ac-b9d9-79b7ea51a1e5" providerId="ADAL" clId="{8C45EEF2-8057-4210-B56C-A1F986DD9B4A}" dt="2025-02-16T14:25:16.072" v="128" actId="14100"/>
          <ac:spMkLst>
            <pc:docMk/>
            <pc:sldMk cId="4011186948" sldId="319"/>
            <ac:spMk id="10" creationId="{C6B80883-1EEC-DB57-BDC8-7D246D3A2475}"/>
          </ac:spMkLst>
        </pc:spChg>
        <pc:picChg chg="add mod ord">
          <ac:chgData name="SABIN, Keith" userId="14b285c7-8c9d-43ac-b9d9-79b7ea51a1e5" providerId="ADAL" clId="{8C45EEF2-8057-4210-B56C-A1F986DD9B4A}" dt="2025-02-16T14:25:12.495" v="127" actId="14100"/>
          <ac:picMkLst>
            <pc:docMk/>
            <pc:sldMk cId="4011186948" sldId="319"/>
            <ac:picMk id="4" creationId="{35A95ED7-DC42-E319-ACFD-8B67ACE608B8}"/>
          </ac:picMkLst>
        </pc:picChg>
        <pc:picChg chg="del mod">
          <ac:chgData name="SABIN, Keith" userId="14b285c7-8c9d-43ac-b9d9-79b7ea51a1e5" providerId="ADAL" clId="{8C45EEF2-8057-4210-B56C-A1F986DD9B4A}" dt="2025-02-16T14:24:44.153" v="113" actId="478"/>
          <ac:picMkLst>
            <pc:docMk/>
            <pc:sldMk cId="4011186948" sldId="319"/>
            <ac:picMk id="7" creationId="{C8A9FC65-8045-EFD6-8A7B-7973BDC8D087}"/>
          </ac:picMkLst>
        </pc:picChg>
      </pc:sldChg>
      <pc:sldChg chg="modSp">
        <pc:chgData name="SABIN, Keith" userId="14b285c7-8c9d-43ac-b9d9-79b7ea51a1e5" providerId="ADAL" clId="{8C45EEF2-8057-4210-B56C-A1F986DD9B4A}" dt="2025-02-16T14:20:09.850" v="94" actId="1038"/>
        <pc:sldMkLst>
          <pc:docMk/>
          <pc:sldMk cId="931435998" sldId="1543"/>
        </pc:sldMkLst>
        <pc:picChg chg="mod">
          <ac:chgData name="SABIN, Keith" userId="14b285c7-8c9d-43ac-b9d9-79b7ea51a1e5" providerId="ADAL" clId="{8C45EEF2-8057-4210-B56C-A1F986DD9B4A}" dt="2025-02-16T14:20:09.850" v="94" actId="1038"/>
          <ac:picMkLst>
            <pc:docMk/>
            <pc:sldMk cId="931435998" sldId="1543"/>
            <ac:picMk id="1026" creationId="{AA0FEAA5-C0A7-E040-1CD1-4417A45D189E}"/>
          </ac:picMkLst>
        </pc:picChg>
      </pc:sldChg>
    </pc:docChg>
  </pc:docChgLst>
  <pc:docChgLst>
    <pc:chgData name="KORENROMP, Eline Louise" userId="a44abeb2-aa4e-4d35-a6f5-0d25c352ba16" providerId="ADAL" clId="{C9CDE9DC-30CD-4622-8283-3B95771BDF7A}"/>
    <pc:docChg chg="undo redo custSel addSld delSld modSld sldOrd modMainMaster">
      <pc:chgData name="KORENROMP, Eline Louise" userId="a44abeb2-aa4e-4d35-a6f5-0d25c352ba16" providerId="ADAL" clId="{C9CDE9DC-30CD-4622-8283-3B95771BDF7A}" dt="2025-01-20T21:32:51.620" v="10106" actId="113"/>
      <pc:docMkLst>
        <pc:docMk/>
      </pc:docMkLst>
      <pc:sldChg chg="modSp mod">
        <pc:chgData name="KORENROMP, Eline Louise" userId="a44abeb2-aa4e-4d35-a6f5-0d25c352ba16" providerId="ADAL" clId="{C9CDE9DC-30CD-4622-8283-3B95771BDF7A}" dt="2025-01-19T11:11:56.838" v="9959" actId="6549"/>
        <pc:sldMkLst>
          <pc:docMk/>
          <pc:sldMk cId="100137037" sldId="256"/>
        </pc:sldMkLst>
        <pc:spChg chg="mod">
          <ac:chgData name="KORENROMP, Eline Louise" userId="a44abeb2-aa4e-4d35-a6f5-0d25c352ba16" providerId="ADAL" clId="{C9CDE9DC-30CD-4622-8283-3B95771BDF7A}" dt="2025-01-15T15:12:12.624" v="46" actId="6549"/>
          <ac:spMkLst>
            <pc:docMk/>
            <pc:sldMk cId="100137037" sldId="256"/>
            <ac:spMk id="2" creationId="{FBF8752D-0820-4F35-9D5D-B9D345CC6D3E}"/>
          </ac:spMkLst>
        </pc:spChg>
        <pc:spChg chg="mod">
          <ac:chgData name="KORENROMP, Eline Louise" userId="a44abeb2-aa4e-4d35-a6f5-0d25c352ba16" providerId="ADAL" clId="{C9CDE9DC-30CD-4622-8283-3B95771BDF7A}" dt="2025-01-19T11:11:56.838" v="9959" actId="6549"/>
          <ac:spMkLst>
            <pc:docMk/>
            <pc:sldMk cId="100137037" sldId="256"/>
            <ac:spMk id="3" creationId="{39C97AB2-D1E8-48E1-B9C2-6E6C1698B16B}"/>
          </ac:spMkLst>
        </pc:spChg>
      </pc:sldChg>
      <pc:sldChg chg="addSp delSp modSp add mod modTransition modNotesTx">
        <pc:chgData name="KORENROMP, Eline Louise" userId="a44abeb2-aa4e-4d35-a6f5-0d25c352ba16" providerId="ADAL" clId="{C9CDE9DC-30CD-4622-8283-3B95771BDF7A}" dt="2025-01-19T10:10:38.620" v="5371" actId="6549"/>
        <pc:sldMkLst>
          <pc:docMk/>
          <pc:sldMk cId="549158076" sldId="257"/>
        </pc:sldMkLst>
        <pc:spChg chg="mod">
          <ac:chgData name="KORENROMP, Eline Louise" userId="a44abeb2-aa4e-4d35-a6f5-0d25c352ba16" providerId="ADAL" clId="{C9CDE9DC-30CD-4622-8283-3B95771BDF7A}" dt="2025-01-19T10:04:59.422" v="5277" actId="6549"/>
          <ac:spMkLst>
            <pc:docMk/>
            <pc:sldMk cId="549158076" sldId="257"/>
            <ac:spMk id="2" creationId="{57AB3176-701D-400D-AD07-5EC591B16680}"/>
          </ac:spMkLst>
        </pc:spChg>
        <pc:spChg chg="mod">
          <ac:chgData name="KORENROMP, Eline Louise" userId="a44abeb2-aa4e-4d35-a6f5-0d25c352ba16" providerId="ADAL" clId="{C9CDE9DC-30CD-4622-8283-3B95771BDF7A}" dt="2025-01-18T23:04:18.026" v="2788" actId="6549"/>
          <ac:spMkLst>
            <pc:docMk/>
            <pc:sldMk cId="549158076" sldId="257"/>
            <ac:spMk id="3" creationId="{0656480A-8617-45EB-8873-5267D9F83CEB}"/>
          </ac:spMkLst>
        </pc:spChg>
      </pc:sldChg>
      <pc:sldChg chg="modSp add mod modTransition">
        <pc:chgData name="KORENROMP, Eline Louise" userId="a44abeb2-aa4e-4d35-a6f5-0d25c352ba16" providerId="ADAL" clId="{C9CDE9DC-30CD-4622-8283-3B95771BDF7A}" dt="2025-01-19T10:06:40.048" v="5296"/>
        <pc:sldMkLst>
          <pc:docMk/>
          <pc:sldMk cId="675516344" sldId="258"/>
        </pc:sldMkLst>
        <pc:spChg chg="mod">
          <ac:chgData name="KORENROMP, Eline Louise" userId="a44abeb2-aa4e-4d35-a6f5-0d25c352ba16" providerId="ADAL" clId="{C9CDE9DC-30CD-4622-8283-3B95771BDF7A}" dt="2025-01-18T23:17:19.515" v="3311" actId="20577"/>
          <ac:spMkLst>
            <pc:docMk/>
            <pc:sldMk cId="675516344" sldId="258"/>
            <ac:spMk id="2" creationId="{CA1D927A-A097-44DC-B90F-70FE01D57B1E}"/>
          </ac:spMkLst>
        </pc:spChg>
      </pc:sldChg>
      <pc:sldChg chg="modSp add mod modTransition">
        <pc:chgData name="KORENROMP, Eline Louise" userId="a44abeb2-aa4e-4d35-a6f5-0d25c352ba16" providerId="ADAL" clId="{C9CDE9DC-30CD-4622-8283-3B95771BDF7A}" dt="2025-01-19T10:39:57.630" v="8299" actId="20577"/>
        <pc:sldMkLst>
          <pc:docMk/>
          <pc:sldMk cId="4026828335" sldId="259"/>
        </pc:sldMkLst>
        <pc:spChg chg="mod">
          <ac:chgData name="KORENROMP, Eline Louise" userId="a44abeb2-aa4e-4d35-a6f5-0d25c352ba16" providerId="ADAL" clId="{C9CDE9DC-30CD-4622-8283-3B95771BDF7A}" dt="2025-01-19T00:50:53.522" v="4477" actId="113"/>
          <ac:spMkLst>
            <pc:docMk/>
            <pc:sldMk cId="4026828335" sldId="259"/>
            <ac:spMk id="2" creationId="{0EADF5D6-EFAD-4D77-970C-11003BCDA814}"/>
          </ac:spMkLst>
        </pc:spChg>
        <pc:spChg chg="mod">
          <ac:chgData name="KORENROMP, Eline Louise" userId="a44abeb2-aa4e-4d35-a6f5-0d25c352ba16" providerId="ADAL" clId="{C9CDE9DC-30CD-4622-8283-3B95771BDF7A}" dt="2025-01-19T10:39:57.630" v="8299" actId="20577"/>
          <ac:spMkLst>
            <pc:docMk/>
            <pc:sldMk cId="4026828335" sldId="259"/>
            <ac:spMk id="3" creationId="{3FCB8128-ED5B-48FF-8537-88365FFDE9C2}"/>
          </ac:spMkLst>
        </pc:spChg>
        <pc:spChg chg="mod">
          <ac:chgData name="KORENROMP, Eline Louise" userId="a44abeb2-aa4e-4d35-a6f5-0d25c352ba16" providerId="ADAL" clId="{C9CDE9DC-30CD-4622-8283-3B95771BDF7A}" dt="2025-01-19T10:38:45.521" v="8210" actId="14100"/>
          <ac:spMkLst>
            <pc:docMk/>
            <pc:sldMk cId="4026828335" sldId="259"/>
            <ac:spMk id="6" creationId="{04110DD6-22A2-3601-C31C-F5325ABB7C7E}"/>
          </ac:spMkLst>
        </pc:spChg>
      </pc:sldChg>
      <pc:sldChg chg="modSp add mod modTransition">
        <pc:chgData name="KORENROMP, Eline Louise" userId="a44abeb2-aa4e-4d35-a6f5-0d25c352ba16" providerId="ADAL" clId="{C9CDE9DC-30CD-4622-8283-3B95771BDF7A}" dt="2025-01-19T14:02:42.471" v="10082" actId="6549"/>
        <pc:sldMkLst>
          <pc:docMk/>
          <pc:sldMk cId="2239013615" sldId="261"/>
        </pc:sldMkLst>
        <pc:spChg chg="mod">
          <ac:chgData name="KORENROMP, Eline Louise" userId="a44abeb2-aa4e-4d35-a6f5-0d25c352ba16" providerId="ADAL" clId="{C9CDE9DC-30CD-4622-8283-3B95771BDF7A}" dt="2025-01-19T14:02:42.471" v="10082" actId="6549"/>
          <ac:spMkLst>
            <pc:docMk/>
            <pc:sldMk cId="2239013615" sldId="261"/>
            <ac:spMk id="4" creationId="{D64411E4-D50C-4890-A3F3-67C66DF81AFA}"/>
          </ac:spMkLst>
        </pc:spChg>
      </pc:sldChg>
      <pc:sldChg chg="modSp add mod modTransition">
        <pc:chgData name="KORENROMP, Eline Louise" userId="a44abeb2-aa4e-4d35-a6f5-0d25c352ba16" providerId="ADAL" clId="{C9CDE9DC-30CD-4622-8283-3B95771BDF7A}" dt="2025-01-19T10:54:48.736" v="9369" actId="114"/>
        <pc:sldMkLst>
          <pc:docMk/>
          <pc:sldMk cId="2676716282" sldId="262"/>
        </pc:sldMkLst>
        <pc:spChg chg="mod">
          <ac:chgData name="KORENROMP, Eline Louise" userId="a44abeb2-aa4e-4d35-a6f5-0d25c352ba16" providerId="ADAL" clId="{C9CDE9DC-30CD-4622-8283-3B95771BDF7A}" dt="2025-01-19T10:46:28.404" v="8622" actId="6549"/>
          <ac:spMkLst>
            <pc:docMk/>
            <pc:sldMk cId="2676716282" sldId="262"/>
            <ac:spMk id="2" creationId="{302F75D2-C762-410D-A9B6-06DE55DADD66}"/>
          </ac:spMkLst>
        </pc:spChg>
        <pc:spChg chg="mod">
          <ac:chgData name="KORENROMP, Eline Louise" userId="a44abeb2-aa4e-4d35-a6f5-0d25c352ba16" providerId="ADAL" clId="{C9CDE9DC-30CD-4622-8283-3B95771BDF7A}" dt="2025-01-19T10:54:48.736" v="9369" actId="114"/>
          <ac:spMkLst>
            <pc:docMk/>
            <pc:sldMk cId="2676716282" sldId="262"/>
            <ac:spMk id="3" creationId="{BC47A539-E9A5-49BA-ADA1-BB488B07B243}"/>
          </ac:spMkLst>
        </pc:spChg>
      </pc:sldChg>
      <pc:sldChg chg="modSp add mod modTransition">
        <pc:chgData name="KORENROMP, Eline Louise" userId="a44abeb2-aa4e-4d35-a6f5-0d25c352ba16" providerId="ADAL" clId="{C9CDE9DC-30CD-4622-8283-3B95771BDF7A}" dt="2025-01-19T10:57:44.986" v="9374" actId="14100"/>
        <pc:sldMkLst>
          <pc:docMk/>
          <pc:sldMk cId="1845577357" sldId="263"/>
        </pc:sldMkLst>
        <pc:spChg chg="mod">
          <ac:chgData name="KORENROMP, Eline Louise" userId="a44abeb2-aa4e-4d35-a6f5-0d25c352ba16" providerId="ADAL" clId="{C9CDE9DC-30CD-4622-8283-3B95771BDF7A}" dt="2025-01-19T09:55:54.369" v="5010" actId="14100"/>
          <ac:spMkLst>
            <pc:docMk/>
            <pc:sldMk cId="1845577357" sldId="263"/>
            <ac:spMk id="2" creationId="{A16CDABE-A395-43A7-9FAE-DD3F46F44D54}"/>
          </ac:spMkLst>
        </pc:spChg>
        <pc:spChg chg="mod">
          <ac:chgData name="KORENROMP, Eline Louise" userId="a44abeb2-aa4e-4d35-a6f5-0d25c352ba16" providerId="ADAL" clId="{C9CDE9DC-30CD-4622-8283-3B95771BDF7A}" dt="2025-01-19T09:56:32.810" v="5020" actId="1076"/>
          <ac:spMkLst>
            <pc:docMk/>
            <pc:sldMk cId="1845577357" sldId="263"/>
            <ac:spMk id="4" creationId="{6898B5C2-1EE8-4277-98BF-6FCC1A22CEB8}"/>
          </ac:spMkLst>
        </pc:spChg>
        <pc:spChg chg="mod">
          <ac:chgData name="KORENROMP, Eline Louise" userId="a44abeb2-aa4e-4d35-a6f5-0d25c352ba16" providerId="ADAL" clId="{C9CDE9DC-30CD-4622-8283-3B95771BDF7A}" dt="2025-01-19T10:57:44.986" v="9374" actId="14100"/>
          <ac:spMkLst>
            <pc:docMk/>
            <pc:sldMk cId="1845577357" sldId="263"/>
            <ac:spMk id="11" creationId="{0F2C9891-1998-4D5C-98B9-DD485BA50041}"/>
          </ac:spMkLst>
        </pc:spChg>
        <pc:cxnChg chg="mod">
          <ac:chgData name="KORENROMP, Eline Louise" userId="a44abeb2-aa4e-4d35-a6f5-0d25c352ba16" providerId="ADAL" clId="{C9CDE9DC-30CD-4622-8283-3B95771BDF7A}" dt="2025-01-19T09:56:40.099" v="5022" actId="14100"/>
          <ac:cxnSpMkLst>
            <pc:docMk/>
            <pc:sldMk cId="1845577357" sldId="263"/>
            <ac:cxnSpMk id="8" creationId="{5F07B7AD-2808-41E4-B68B-AC1B20E32640}"/>
          </ac:cxnSpMkLst>
        </pc:cxnChg>
      </pc:sldChg>
      <pc:sldChg chg="modSp add mod modTransition">
        <pc:chgData name="KORENROMP, Eline Louise" userId="a44abeb2-aa4e-4d35-a6f5-0d25c352ba16" providerId="ADAL" clId="{C9CDE9DC-30CD-4622-8283-3B95771BDF7A}" dt="2025-01-19T10:06:40.048" v="5296"/>
        <pc:sldMkLst>
          <pc:docMk/>
          <pc:sldMk cId="793649746" sldId="264"/>
        </pc:sldMkLst>
        <pc:spChg chg="mod">
          <ac:chgData name="KORENROMP, Eline Louise" userId="a44abeb2-aa4e-4d35-a6f5-0d25c352ba16" providerId="ADAL" clId="{C9CDE9DC-30CD-4622-8283-3B95771BDF7A}" dt="2025-01-19T09:57:55.368" v="5055" actId="255"/>
          <ac:spMkLst>
            <pc:docMk/>
            <pc:sldMk cId="793649746" sldId="264"/>
            <ac:spMk id="2" creationId="{1C242FC6-5A1F-4CB5-986A-F430B4D4D2FA}"/>
          </ac:spMkLst>
        </pc:spChg>
        <pc:picChg chg="mod">
          <ac:chgData name="KORENROMP, Eline Louise" userId="a44abeb2-aa4e-4d35-a6f5-0d25c352ba16" providerId="ADAL" clId="{C9CDE9DC-30CD-4622-8283-3B95771BDF7A}" dt="2025-01-19T09:57:30.555" v="5044" actId="1076"/>
          <ac:picMkLst>
            <pc:docMk/>
            <pc:sldMk cId="793649746" sldId="264"/>
            <ac:picMk id="6" creationId="{78A351C4-E02A-43C9-993C-7F0798C6E113}"/>
          </ac:picMkLst>
        </pc:picChg>
      </pc:sldChg>
      <pc:sldChg chg="modSp add mod modTransition modNotesTx">
        <pc:chgData name="KORENROMP, Eline Louise" userId="a44abeb2-aa4e-4d35-a6f5-0d25c352ba16" providerId="ADAL" clId="{C9CDE9DC-30CD-4622-8283-3B95771BDF7A}" dt="2025-01-19T10:43:28.221" v="8469" actId="20577"/>
        <pc:sldMkLst>
          <pc:docMk/>
          <pc:sldMk cId="3349565068" sldId="265"/>
        </pc:sldMkLst>
        <pc:spChg chg="mod">
          <ac:chgData name="KORENROMP, Eline Louise" userId="a44abeb2-aa4e-4d35-a6f5-0d25c352ba16" providerId="ADAL" clId="{C9CDE9DC-30CD-4622-8283-3B95771BDF7A}" dt="2025-01-19T10:40:10.245" v="8309" actId="27636"/>
          <ac:spMkLst>
            <pc:docMk/>
            <pc:sldMk cId="3349565068" sldId="265"/>
            <ac:spMk id="2" creationId="{DC5D7C62-92C9-4511-A337-D50CD0C6FEB3}"/>
          </ac:spMkLst>
        </pc:spChg>
        <pc:spChg chg="mod">
          <ac:chgData name="KORENROMP, Eline Louise" userId="a44abeb2-aa4e-4d35-a6f5-0d25c352ba16" providerId="ADAL" clId="{C9CDE9DC-30CD-4622-8283-3B95771BDF7A}" dt="2025-01-19T10:43:28.221" v="8469" actId="20577"/>
          <ac:spMkLst>
            <pc:docMk/>
            <pc:sldMk cId="3349565068" sldId="265"/>
            <ac:spMk id="8" creationId="{C35E663D-DC80-426B-8E46-8AA003E71FE5}"/>
          </ac:spMkLst>
        </pc:spChg>
      </pc:sldChg>
      <pc:sldChg chg="modSp add mod modTransition">
        <pc:chgData name="KORENROMP, Eline Louise" userId="a44abeb2-aa4e-4d35-a6f5-0d25c352ba16" providerId="ADAL" clId="{C9CDE9DC-30CD-4622-8283-3B95771BDF7A}" dt="2025-01-19T10:45:39.317" v="8610" actId="20577"/>
        <pc:sldMkLst>
          <pc:docMk/>
          <pc:sldMk cId="3081946897" sldId="266"/>
        </pc:sldMkLst>
        <pc:spChg chg="mod">
          <ac:chgData name="KORENROMP, Eline Louise" userId="a44abeb2-aa4e-4d35-a6f5-0d25c352ba16" providerId="ADAL" clId="{C9CDE9DC-30CD-4622-8283-3B95771BDF7A}" dt="2025-01-19T10:45:39.317" v="8610" actId="20577"/>
          <ac:spMkLst>
            <pc:docMk/>
            <pc:sldMk cId="3081946897" sldId="266"/>
            <ac:spMk id="2" creationId="{CD09E38B-83C2-43C3-A525-CB6EED64BDC1}"/>
          </ac:spMkLst>
        </pc:spChg>
        <pc:spChg chg="mod">
          <ac:chgData name="KORENROMP, Eline Louise" userId="a44abeb2-aa4e-4d35-a6f5-0d25c352ba16" providerId="ADAL" clId="{C9CDE9DC-30CD-4622-8283-3B95771BDF7A}" dt="2025-01-19T10:45:10.618" v="8588" actId="6549"/>
          <ac:spMkLst>
            <pc:docMk/>
            <pc:sldMk cId="3081946897" sldId="266"/>
            <ac:spMk id="7" creationId="{57D9864B-3ACC-40C4-A669-6D9B6577D515}"/>
          </ac:spMkLst>
        </pc:spChg>
      </pc:sldChg>
      <pc:sldChg chg="modSp add del mod modTransition">
        <pc:chgData name="KORENROMP, Eline Louise" userId="a44abeb2-aa4e-4d35-a6f5-0d25c352ba16" providerId="ADAL" clId="{C9CDE9DC-30CD-4622-8283-3B95771BDF7A}" dt="2025-01-18T23:04:52.042" v="2789" actId="2696"/>
        <pc:sldMkLst>
          <pc:docMk/>
          <pc:sldMk cId="1453853576" sldId="278"/>
        </pc:sldMkLst>
      </pc:sldChg>
      <pc:sldChg chg="modSp add mod modTransition">
        <pc:chgData name="KORENROMP, Eline Louise" userId="a44abeb2-aa4e-4d35-a6f5-0d25c352ba16" providerId="ADAL" clId="{C9CDE9DC-30CD-4622-8283-3B95771BDF7A}" dt="2025-01-19T11:01:25.619" v="9382" actId="113"/>
        <pc:sldMkLst>
          <pc:docMk/>
          <pc:sldMk cId="2755113686" sldId="278"/>
        </pc:sldMkLst>
        <pc:spChg chg="mod">
          <ac:chgData name="KORENROMP, Eline Louise" userId="a44abeb2-aa4e-4d35-a6f5-0d25c352ba16" providerId="ADAL" clId="{C9CDE9DC-30CD-4622-8283-3B95771BDF7A}" dt="2025-01-19T10:06:59.451" v="5297"/>
          <ac:spMkLst>
            <pc:docMk/>
            <pc:sldMk cId="2755113686" sldId="278"/>
            <ac:spMk id="4" creationId="{29C63167-F373-444E-9852-008730EB5934}"/>
          </ac:spMkLst>
        </pc:spChg>
        <pc:spChg chg="mod">
          <ac:chgData name="KORENROMP, Eline Louise" userId="a44abeb2-aa4e-4d35-a6f5-0d25c352ba16" providerId="ADAL" clId="{C9CDE9DC-30CD-4622-8283-3B95771BDF7A}" dt="2025-01-19T11:01:25.619" v="9382" actId="113"/>
          <ac:spMkLst>
            <pc:docMk/>
            <pc:sldMk cId="2755113686" sldId="278"/>
            <ac:spMk id="5" creationId="{76B98324-A6A7-4555-AF23-684121CC1FDD}"/>
          </ac:spMkLst>
        </pc:spChg>
      </pc:sldChg>
      <pc:sldChg chg="modSp add mod modTransition modNotes modNotesTx">
        <pc:chgData name="KORENROMP, Eline Louise" userId="a44abeb2-aa4e-4d35-a6f5-0d25c352ba16" providerId="ADAL" clId="{C9CDE9DC-30CD-4622-8283-3B95771BDF7A}" dt="2025-01-19T10:17:14.408" v="6407" actId="20577"/>
        <pc:sldMkLst>
          <pc:docMk/>
          <pc:sldMk cId="1597275303" sldId="279"/>
        </pc:sldMkLst>
        <pc:spChg chg="mod">
          <ac:chgData name="KORENROMP, Eline Louise" userId="a44abeb2-aa4e-4d35-a6f5-0d25c352ba16" providerId="ADAL" clId="{C9CDE9DC-30CD-4622-8283-3B95771BDF7A}" dt="2025-01-19T10:06:59.451" v="5297"/>
          <ac:spMkLst>
            <pc:docMk/>
            <pc:sldMk cId="1597275303" sldId="279"/>
            <ac:spMk id="4" creationId="{29C63167-F373-444E-9852-008730EB5934}"/>
          </ac:spMkLst>
        </pc:spChg>
        <pc:spChg chg="mod">
          <ac:chgData name="KORENROMP, Eline Louise" userId="a44abeb2-aa4e-4d35-a6f5-0d25c352ba16" providerId="ADAL" clId="{C9CDE9DC-30CD-4622-8283-3B95771BDF7A}" dt="2025-01-19T10:09:39.529" v="5347" actId="20577"/>
          <ac:spMkLst>
            <pc:docMk/>
            <pc:sldMk cId="1597275303" sldId="279"/>
            <ac:spMk id="5" creationId="{76B98324-A6A7-4555-AF23-684121CC1FDD}"/>
          </ac:spMkLst>
        </pc:spChg>
      </pc:sldChg>
      <pc:sldChg chg="modSp add mod modTransition modNotesTx">
        <pc:chgData name="KORENROMP, Eline Louise" userId="a44abeb2-aa4e-4d35-a6f5-0d25c352ba16" providerId="ADAL" clId="{C9CDE9DC-30CD-4622-8283-3B95771BDF7A}" dt="2025-01-19T10:34:22.640" v="8126" actId="14100"/>
        <pc:sldMkLst>
          <pc:docMk/>
          <pc:sldMk cId="1042710575" sldId="282"/>
        </pc:sldMkLst>
        <pc:spChg chg="mod">
          <ac:chgData name="KORENROMP, Eline Louise" userId="a44abeb2-aa4e-4d35-a6f5-0d25c352ba16" providerId="ADAL" clId="{C9CDE9DC-30CD-4622-8283-3B95771BDF7A}" dt="2025-01-19T10:34:22.640" v="8126" actId="14100"/>
          <ac:spMkLst>
            <pc:docMk/>
            <pc:sldMk cId="1042710575" sldId="282"/>
            <ac:spMk id="4" creationId="{29C63167-F373-444E-9852-008730EB5934}"/>
          </ac:spMkLst>
        </pc:spChg>
        <pc:picChg chg="mod">
          <ac:chgData name="KORENROMP, Eline Louise" userId="a44abeb2-aa4e-4d35-a6f5-0d25c352ba16" providerId="ADAL" clId="{C9CDE9DC-30CD-4622-8283-3B95771BDF7A}" dt="2025-01-19T10:33:19.448" v="8116" actId="1076"/>
          <ac:picMkLst>
            <pc:docMk/>
            <pc:sldMk cId="1042710575" sldId="282"/>
            <ac:picMk id="11" creationId="{3EAC7A53-113D-3623-73FA-960FAB36ACE0}"/>
          </ac:picMkLst>
        </pc:picChg>
        <pc:cxnChg chg="mod">
          <ac:chgData name="KORENROMP, Eline Louise" userId="a44abeb2-aa4e-4d35-a6f5-0d25c352ba16" providerId="ADAL" clId="{C9CDE9DC-30CD-4622-8283-3B95771BDF7A}" dt="2025-01-19T10:34:02.565" v="8122" actId="14100"/>
          <ac:cxnSpMkLst>
            <pc:docMk/>
            <pc:sldMk cId="1042710575" sldId="282"/>
            <ac:cxnSpMk id="10" creationId="{2CF53504-3DB6-4B9C-9F98-29873FDD0EEA}"/>
          </ac:cxnSpMkLst>
        </pc:cxnChg>
        <pc:cxnChg chg="mod">
          <ac:chgData name="KORENROMP, Eline Louise" userId="a44abeb2-aa4e-4d35-a6f5-0d25c352ba16" providerId="ADAL" clId="{C9CDE9DC-30CD-4622-8283-3B95771BDF7A}" dt="2025-01-19T10:33:32.980" v="8118" actId="1076"/>
          <ac:cxnSpMkLst>
            <pc:docMk/>
            <pc:sldMk cId="1042710575" sldId="282"/>
            <ac:cxnSpMk id="17" creationId="{1D7827EA-B316-4DBF-A7D8-6054426A0670}"/>
          </ac:cxnSpMkLst>
        </pc:cxnChg>
      </pc:sldChg>
      <pc:sldChg chg="modSp add mod modTransition modNotesTx">
        <pc:chgData name="KORENROMP, Eline Louise" userId="a44abeb2-aa4e-4d35-a6f5-0d25c352ba16" providerId="ADAL" clId="{C9CDE9DC-30CD-4622-8283-3B95771BDF7A}" dt="2025-01-19T10:31:50.366" v="8115" actId="6549"/>
        <pc:sldMkLst>
          <pc:docMk/>
          <pc:sldMk cId="1785841747" sldId="283"/>
        </pc:sldMkLst>
        <pc:spChg chg="mod">
          <ac:chgData name="KORENROMP, Eline Louise" userId="a44abeb2-aa4e-4d35-a6f5-0d25c352ba16" providerId="ADAL" clId="{C9CDE9DC-30CD-4622-8283-3B95771BDF7A}" dt="2025-01-18T23:17:05.486" v="3309" actId="113"/>
          <ac:spMkLst>
            <pc:docMk/>
            <pc:sldMk cId="1785841747" sldId="283"/>
            <ac:spMk id="2" creationId="{CA1D927A-A097-44DC-B90F-70FE01D57B1E}"/>
          </ac:spMkLst>
        </pc:spChg>
        <pc:grpChg chg="mod">
          <ac:chgData name="KORENROMP, Eline Louise" userId="a44abeb2-aa4e-4d35-a6f5-0d25c352ba16" providerId="ADAL" clId="{C9CDE9DC-30CD-4622-8283-3B95771BDF7A}" dt="2025-01-18T23:16:55.874" v="3298" actId="1038"/>
          <ac:grpSpMkLst>
            <pc:docMk/>
            <pc:sldMk cId="1785841747" sldId="283"/>
            <ac:grpSpMk id="18" creationId="{FFBD06CF-9EE8-485B-BCDA-70DF3C2A17F3}"/>
          </ac:grpSpMkLst>
        </pc:grpChg>
      </pc:sldChg>
      <pc:sldChg chg="modSp add mod modTransition modShow">
        <pc:chgData name="KORENROMP, Eline Louise" userId="a44abeb2-aa4e-4d35-a6f5-0d25c352ba16" providerId="ADAL" clId="{C9CDE9DC-30CD-4622-8283-3B95771BDF7A}" dt="2025-01-19T10:58:14.171" v="9375" actId="729"/>
        <pc:sldMkLst>
          <pc:docMk/>
          <pc:sldMk cId="1059110538" sldId="285"/>
        </pc:sldMkLst>
        <pc:spChg chg="mod">
          <ac:chgData name="KORENROMP, Eline Louise" userId="a44abeb2-aa4e-4d35-a6f5-0d25c352ba16" providerId="ADAL" clId="{C9CDE9DC-30CD-4622-8283-3B95771BDF7A}" dt="2025-01-19T00:57:16.744" v="4843" actId="113"/>
          <ac:spMkLst>
            <pc:docMk/>
            <pc:sldMk cId="1059110538" sldId="285"/>
            <ac:spMk id="2" creationId="{1C242FC6-5A1F-4CB5-986A-F430B4D4D2FA}"/>
          </ac:spMkLst>
        </pc:spChg>
        <pc:spChg chg="mod">
          <ac:chgData name="KORENROMP, Eline Louise" userId="a44abeb2-aa4e-4d35-a6f5-0d25c352ba16" providerId="ADAL" clId="{C9CDE9DC-30CD-4622-8283-3B95771BDF7A}" dt="2025-01-19T09:58:26.153" v="5098" actId="20577"/>
          <ac:spMkLst>
            <pc:docMk/>
            <pc:sldMk cId="1059110538" sldId="285"/>
            <ac:spMk id="5" creationId="{75E7E377-8EA2-412A-8C92-266D1CEE6A1A}"/>
          </ac:spMkLst>
        </pc:spChg>
        <pc:spChg chg="mod">
          <ac:chgData name="KORENROMP, Eline Louise" userId="a44abeb2-aa4e-4d35-a6f5-0d25c352ba16" providerId="ADAL" clId="{C9CDE9DC-30CD-4622-8283-3B95771BDF7A}" dt="2025-01-19T09:58:58.817" v="5103" actId="207"/>
          <ac:spMkLst>
            <pc:docMk/>
            <pc:sldMk cId="1059110538" sldId="285"/>
            <ac:spMk id="10" creationId="{3B27E22F-6C20-4E53-AD1F-415644675CB5}"/>
          </ac:spMkLst>
        </pc:spChg>
        <pc:spChg chg="mod">
          <ac:chgData name="KORENROMP, Eline Louise" userId="a44abeb2-aa4e-4d35-a6f5-0d25c352ba16" providerId="ADAL" clId="{C9CDE9DC-30CD-4622-8283-3B95771BDF7A}" dt="2025-01-19T09:58:47.568" v="5101" actId="1076"/>
          <ac:spMkLst>
            <pc:docMk/>
            <pc:sldMk cId="1059110538" sldId="285"/>
            <ac:spMk id="11" creationId="{AD13B267-5588-49E2-9011-E43C279EF706}"/>
          </ac:spMkLst>
        </pc:spChg>
        <pc:spChg chg="mod">
          <ac:chgData name="KORENROMP, Eline Louise" userId="a44abeb2-aa4e-4d35-a6f5-0d25c352ba16" providerId="ADAL" clId="{C9CDE9DC-30CD-4622-8283-3B95771BDF7A}" dt="2025-01-19T09:59:12.989" v="5107" actId="1076"/>
          <ac:spMkLst>
            <pc:docMk/>
            <pc:sldMk cId="1059110538" sldId="285"/>
            <ac:spMk id="12" creationId="{7387B737-A851-44BE-B9C6-82CCEDFB283C}"/>
          </ac:spMkLst>
        </pc:spChg>
        <pc:spChg chg="mod">
          <ac:chgData name="KORENROMP, Eline Louise" userId="a44abeb2-aa4e-4d35-a6f5-0d25c352ba16" providerId="ADAL" clId="{C9CDE9DC-30CD-4622-8283-3B95771BDF7A}" dt="2025-01-19T09:59:26.029" v="5110" actId="1076"/>
          <ac:spMkLst>
            <pc:docMk/>
            <pc:sldMk cId="1059110538" sldId="285"/>
            <ac:spMk id="13" creationId="{C8133CAB-E2DE-41B6-A24D-08DAD548AA76}"/>
          </ac:spMkLst>
        </pc:spChg>
        <pc:spChg chg="mod">
          <ac:chgData name="KORENROMP, Eline Louise" userId="a44abeb2-aa4e-4d35-a6f5-0d25c352ba16" providerId="ADAL" clId="{C9CDE9DC-30CD-4622-8283-3B95771BDF7A}" dt="2025-01-19T09:59:18.981" v="5109" actId="1076"/>
          <ac:spMkLst>
            <pc:docMk/>
            <pc:sldMk cId="1059110538" sldId="285"/>
            <ac:spMk id="14" creationId="{2A3AAFC4-A6B7-4B38-97B5-8B3EC019DBBF}"/>
          </ac:spMkLst>
        </pc:spChg>
        <pc:spChg chg="mod">
          <ac:chgData name="KORENROMP, Eline Louise" userId="a44abeb2-aa4e-4d35-a6f5-0d25c352ba16" providerId="ADAL" clId="{C9CDE9DC-30CD-4622-8283-3B95771BDF7A}" dt="2025-01-19T09:59:02.905" v="5104" actId="1076"/>
          <ac:spMkLst>
            <pc:docMk/>
            <pc:sldMk cId="1059110538" sldId="285"/>
            <ac:spMk id="16" creationId="{61EA1077-7658-4CE9-BADC-9D6EE5D00729}"/>
          </ac:spMkLst>
        </pc:spChg>
        <pc:spChg chg="mod">
          <ac:chgData name="KORENROMP, Eline Louise" userId="a44abeb2-aa4e-4d35-a6f5-0d25c352ba16" providerId="ADAL" clId="{C9CDE9DC-30CD-4622-8283-3B95771BDF7A}" dt="2025-01-19T01:00:00.130" v="4889" actId="20577"/>
          <ac:spMkLst>
            <pc:docMk/>
            <pc:sldMk cId="1059110538" sldId="285"/>
            <ac:spMk id="19" creationId="{E28C9187-75D1-4F99-920B-79883CB40BA0}"/>
          </ac:spMkLst>
        </pc:spChg>
        <pc:grpChg chg="mod">
          <ac:chgData name="KORENROMP, Eline Louise" userId="a44abeb2-aa4e-4d35-a6f5-0d25c352ba16" providerId="ADAL" clId="{C9CDE9DC-30CD-4622-8283-3B95771BDF7A}" dt="2025-01-19T09:58:38.836" v="5100" actId="14100"/>
          <ac:grpSpMkLst>
            <pc:docMk/>
            <pc:sldMk cId="1059110538" sldId="285"/>
            <ac:grpSpMk id="15" creationId="{4DA648C6-135D-87E8-3A75-8965688C9A75}"/>
          </ac:grpSpMkLst>
        </pc:grpChg>
        <pc:picChg chg="mod">
          <ac:chgData name="KORENROMP, Eline Louise" userId="a44abeb2-aa4e-4d35-a6f5-0d25c352ba16" providerId="ADAL" clId="{C9CDE9DC-30CD-4622-8283-3B95771BDF7A}" dt="2025-01-19T09:59:07.608" v="5106" actId="1076"/>
          <ac:picMkLst>
            <pc:docMk/>
            <pc:sldMk cId="1059110538" sldId="285"/>
            <ac:picMk id="7" creationId="{B2AE101B-B580-AC74-FF0F-F9BBA7B6C3ED}"/>
          </ac:picMkLst>
        </pc:picChg>
      </pc:sldChg>
      <pc:sldChg chg="modSp add mod modTransition modNotesTx">
        <pc:chgData name="KORENROMP, Eline Louise" userId="a44abeb2-aa4e-4d35-a6f5-0d25c352ba16" providerId="ADAL" clId="{C9CDE9DC-30CD-4622-8283-3B95771BDF7A}" dt="2025-01-19T10:35:26.925" v="8154" actId="6549"/>
        <pc:sldMkLst>
          <pc:docMk/>
          <pc:sldMk cId="3494173679" sldId="294"/>
        </pc:sldMkLst>
        <pc:spChg chg="mod">
          <ac:chgData name="KORENROMP, Eline Louise" userId="a44abeb2-aa4e-4d35-a6f5-0d25c352ba16" providerId="ADAL" clId="{C9CDE9DC-30CD-4622-8283-3B95771BDF7A}" dt="2025-01-19T10:35:23.555" v="8152" actId="1076"/>
          <ac:spMkLst>
            <pc:docMk/>
            <pc:sldMk cId="3494173679" sldId="294"/>
            <ac:spMk id="2" creationId="{CA1D927A-A097-44DC-B90F-70FE01D57B1E}"/>
          </ac:spMkLst>
        </pc:spChg>
        <pc:spChg chg="mod">
          <ac:chgData name="KORENROMP, Eline Louise" userId="a44abeb2-aa4e-4d35-a6f5-0d25c352ba16" providerId="ADAL" clId="{C9CDE9DC-30CD-4622-8283-3B95771BDF7A}" dt="2025-01-19T10:35:26.925" v="8154" actId="6549"/>
          <ac:spMkLst>
            <pc:docMk/>
            <pc:sldMk cId="3494173679" sldId="294"/>
            <ac:spMk id="15" creationId="{076CFFE3-79A5-438E-82A1-180A4B666C67}"/>
          </ac:spMkLst>
        </pc:spChg>
      </pc:sldChg>
      <pc:sldChg chg="addSp delSp modSp add mod modTransition modNotesTx">
        <pc:chgData name="KORENROMP, Eline Louise" userId="a44abeb2-aa4e-4d35-a6f5-0d25c352ba16" providerId="ADAL" clId="{C9CDE9DC-30CD-4622-8283-3B95771BDF7A}" dt="2025-01-19T10:35:50.120" v="8160" actId="179"/>
        <pc:sldMkLst>
          <pc:docMk/>
          <pc:sldMk cId="2389576568" sldId="295"/>
        </pc:sldMkLst>
        <pc:spChg chg="mod">
          <ac:chgData name="KORENROMP, Eline Louise" userId="a44abeb2-aa4e-4d35-a6f5-0d25c352ba16" providerId="ADAL" clId="{C9CDE9DC-30CD-4622-8283-3B95771BDF7A}" dt="2025-01-18T23:14:54.477" v="3204" actId="14100"/>
          <ac:spMkLst>
            <pc:docMk/>
            <pc:sldMk cId="2389576568" sldId="295"/>
            <ac:spMk id="2" creationId="{CA1D927A-A097-44DC-B90F-70FE01D57B1E}"/>
          </ac:spMkLst>
        </pc:spChg>
        <pc:spChg chg="add mod">
          <ac:chgData name="KORENROMP, Eline Louise" userId="a44abeb2-aa4e-4d35-a6f5-0d25c352ba16" providerId="ADAL" clId="{C9CDE9DC-30CD-4622-8283-3B95771BDF7A}" dt="2025-01-19T10:35:50.120" v="8160" actId="179"/>
          <ac:spMkLst>
            <pc:docMk/>
            <pc:sldMk cId="2389576568" sldId="295"/>
            <ac:spMk id="4" creationId="{D1336B53-2560-667E-49F8-12CF38A83F2A}"/>
          </ac:spMkLst>
        </pc:spChg>
      </pc:sldChg>
      <pc:sldChg chg="addSp delSp modSp add mod modTransition modClrScheme chgLayout modNotesTx">
        <pc:chgData name="KORENROMP, Eline Louise" userId="a44abeb2-aa4e-4d35-a6f5-0d25c352ba16" providerId="ADAL" clId="{C9CDE9DC-30CD-4622-8283-3B95771BDF7A}" dt="2025-01-19T14:01:13.745" v="9980" actId="14100"/>
        <pc:sldMkLst>
          <pc:docMk/>
          <pc:sldMk cId="3283804093" sldId="296"/>
        </pc:sldMkLst>
        <pc:spChg chg="mod ord">
          <ac:chgData name="KORENROMP, Eline Louise" userId="a44abeb2-aa4e-4d35-a6f5-0d25c352ba16" providerId="ADAL" clId="{C9CDE9DC-30CD-4622-8283-3B95771BDF7A}" dt="2025-01-19T14:01:09.098" v="9979" actId="700"/>
          <ac:spMkLst>
            <pc:docMk/>
            <pc:sldMk cId="3283804093" sldId="296"/>
            <ac:spMk id="2" creationId="{319891AB-E9CC-48AF-88C2-C37BD1FB6CBE}"/>
          </ac:spMkLst>
        </pc:spChg>
        <pc:spChg chg="mod">
          <ac:chgData name="KORENROMP, Eline Louise" userId="a44abeb2-aa4e-4d35-a6f5-0d25c352ba16" providerId="ADAL" clId="{C9CDE9DC-30CD-4622-8283-3B95771BDF7A}" dt="2025-01-19T00:49:35.274" v="4245" actId="20577"/>
          <ac:spMkLst>
            <pc:docMk/>
            <pc:sldMk cId="3283804093" sldId="296"/>
            <ac:spMk id="6" creationId="{CA8247A1-DAF4-CB4C-BA01-F869737510E7}"/>
          </ac:spMkLst>
        </pc:spChg>
        <pc:picChg chg="add mod">
          <ac:chgData name="KORENROMP, Eline Louise" userId="a44abeb2-aa4e-4d35-a6f5-0d25c352ba16" providerId="ADAL" clId="{C9CDE9DC-30CD-4622-8283-3B95771BDF7A}" dt="2025-01-19T00:48:42.407" v="4091" actId="1076"/>
          <ac:picMkLst>
            <pc:docMk/>
            <pc:sldMk cId="3283804093" sldId="296"/>
            <ac:picMk id="3" creationId="{DE069734-5CB7-4913-D30E-D577AB089CBB}"/>
          </ac:picMkLst>
        </pc:picChg>
      </pc:sldChg>
      <pc:sldChg chg="modSp add mod modTransition">
        <pc:chgData name="KORENROMP, Eline Louise" userId="a44abeb2-aa4e-4d35-a6f5-0d25c352ba16" providerId="ADAL" clId="{C9CDE9DC-30CD-4622-8283-3B95771BDF7A}" dt="2025-01-19T10:46:13.689" v="8614" actId="404"/>
        <pc:sldMkLst>
          <pc:docMk/>
          <pc:sldMk cId="3435739582" sldId="297"/>
        </pc:sldMkLst>
        <pc:spChg chg="mod">
          <ac:chgData name="KORENROMP, Eline Louise" userId="a44abeb2-aa4e-4d35-a6f5-0d25c352ba16" providerId="ADAL" clId="{C9CDE9DC-30CD-4622-8283-3B95771BDF7A}" dt="2025-01-19T10:46:13.689" v="8614" actId="404"/>
          <ac:spMkLst>
            <pc:docMk/>
            <pc:sldMk cId="3435739582" sldId="297"/>
            <ac:spMk id="2" creationId="{ABD05DC7-289C-4152-8D85-840BC51F064B}"/>
          </ac:spMkLst>
        </pc:spChg>
      </pc:sldChg>
      <pc:sldChg chg="modSp add mod modTransition modShow modNotesTx">
        <pc:chgData name="KORENROMP, Eline Louise" userId="a44abeb2-aa4e-4d35-a6f5-0d25c352ba16" providerId="ADAL" clId="{C9CDE9DC-30CD-4622-8283-3B95771BDF7A}" dt="2025-01-19T10:06:59.451" v="5297"/>
        <pc:sldMkLst>
          <pc:docMk/>
          <pc:sldMk cId="3199327007" sldId="298"/>
        </pc:sldMkLst>
        <pc:spChg chg="mod">
          <ac:chgData name="KORENROMP, Eline Louise" userId="a44abeb2-aa4e-4d35-a6f5-0d25c352ba16" providerId="ADAL" clId="{C9CDE9DC-30CD-4622-8283-3B95771BDF7A}" dt="2025-01-19T10:06:59.451" v="5297"/>
          <ac:spMkLst>
            <pc:docMk/>
            <pc:sldMk cId="3199327007" sldId="298"/>
            <ac:spMk id="2" creationId="{4B506D60-CA48-4745-B31B-0034CA31AAEE}"/>
          </ac:spMkLst>
        </pc:spChg>
      </pc:sldChg>
      <pc:sldChg chg="del">
        <pc:chgData name="KORENROMP, Eline Louise" userId="a44abeb2-aa4e-4d35-a6f5-0d25c352ba16" providerId="ADAL" clId="{C9CDE9DC-30CD-4622-8283-3B95771BDF7A}" dt="2025-01-18T19:48:50.693" v="72" actId="2696"/>
        <pc:sldMkLst>
          <pc:docMk/>
          <pc:sldMk cId="3635745057" sldId="298"/>
        </pc:sldMkLst>
      </pc:sldChg>
      <pc:sldChg chg="delSp modSp add mod modClrScheme delAnim chgLayout">
        <pc:chgData name="KORENROMP, Eline Louise" userId="a44abeb2-aa4e-4d35-a6f5-0d25c352ba16" providerId="ADAL" clId="{C9CDE9DC-30CD-4622-8283-3B95771BDF7A}" dt="2025-01-19T14:00:01.237" v="9971" actId="20577"/>
        <pc:sldMkLst>
          <pc:docMk/>
          <pc:sldMk cId="2573062283" sldId="304"/>
        </pc:sldMkLst>
        <pc:spChg chg="mod ord">
          <ac:chgData name="KORENROMP, Eline Louise" userId="a44abeb2-aa4e-4d35-a6f5-0d25c352ba16" providerId="ADAL" clId="{C9CDE9DC-30CD-4622-8283-3B95771BDF7A}" dt="2025-01-19T14:00:01.237" v="9971" actId="20577"/>
          <ac:spMkLst>
            <pc:docMk/>
            <pc:sldMk cId="2573062283" sldId="304"/>
            <ac:spMk id="2" creationId="{C58793CA-BBEB-4658-A31D-5CC74319548A}"/>
          </ac:spMkLst>
        </pc:spChg>
        <pc:spChg chg="mod ord">
          <ac:chgData name="KORENROMP, Eline Louise" userId="a44abeb2-aa4e-4d35-a6f5-0d25c352ba16" providerId="ADAL" clId="{C9CDE9DC-30CD-4622-8283-3B95771BDF7A}" dt="2025-01-19T13:59:33.479" v="9963" actId="700"/>
          <ac:spMkLst>
            <pc:docMk/>
            <pc:sldMk cId="2573062283" sldId="304"/>
            <ac:spMk id="8" creationId="{431C2A3D-434E-4817-95B5-D04BB67ACB2E}"/>
          </ac:spMkLst>
        </pc:spChg>
      </pc:sldChg>
      <pc:sldChg chg="add del">
        <pc:chgData name="KORENROMP, Eline Louise" userId="a44abeb2-aa4e-4d35-a6f5-0d25c352ba16" providerId="ADAL" clId="{C9CDE9DC-30CD-4622-8283-3B95771BDF7A}" dt="2025-01-18T21:05:59.329" v="672" actId="47"/>
        <pc:sldMkLst>
          <pc:docMk/>
          <pc:sldMk cId="414702798" sldId="307"/>
        </pc:sldMkLst>
      </pc:sldChg>
      <pc:sldChg chg="del">
        <pc:chgData name="KORENROMP, Eline Louise" userId="a44abeb2-aa4e-4d35-a6f5-0d25c352ba16" providerId="ADAL" clId="{C9CDE9DC-30CD-4622-8283-3B95771BDF7A}" dt="2025-01-18T20:06:48.724" v="257" actId="2696"/>
        <pc:sldMkLst>
          <pc:docMk/>
          <pc:sldMk cId="2079454227" sldId="310"/>
        </pc:sldMkLst>
      </pc:sldChg>
      <pc:sldChg chg="addSp delSp modSp add del mod">
        <pc:chgData name="KORENROMP, Eline Louise" userId="a44abeb2-aa4e-4d35-a6f5-0d25c352ba16" providerId="ADAL" clId="{C9CDE9DC-30CD-4622-8283-3B95771BDF7A}" dt="2025-01-19T10:04:20.725" v="5269" actId="47"/>
        <pc:sldMkLst>
          <pc:docMk/>
          <pc:sldMk cId="1305548725" sldId="315"/>
        </pc:sldMkLst>
      </pc:sldChg>
      <pc:sldChg chg="add del">
        <pc:chgData name="KORENROMP, Eline Louise" userId="a44abeb2-aa4e-4d35-a6f5-0d25c352ba16" providerId="ADAL" clId="{C9CDE9DC-30CD-4622-8283-3B95771BDF7A}" dt="2025-01-18T22:51:44.304" v="1941" actId="47"/>
        <pc:sldMkLst>
          <pc:docMk/>
          <pc:sldMk cId="2026631790" sldId="316"/>
        </pc:sldMkLst>
      </pc:sldChg>
      <pc:sldChg chg="del">
        <pc:chgData name="KORENROMP, Eline Louise" userId="a44abeb2-aa4e-4d35-a6f5-0d25c352ba16" providerId="ADAL" clId="{C9CDE9DC-30CD-4622-8283-3B95771BDF7A}" dt="2025-01-18T20:07:33.891" v="258" actId="2696"/>
        <pc:sldMkLst>
          <pc:docMk/>
          <pc:sldMk cId="3888597682" sldId="317"/>
        </pc:sldMkLst>
      </pc:sldChg>
      <pc:sldChg chg="del">
        <pc:chgData name="KORENROMP, Eline Louise" userId="a44abeb2-aa4e-4d35-a6f5-0d25c352ba16" providerId="ADAL" clId="{C9CDE9DC-30CD-4622-8283-3B95771BDF7A}" dt="2025-01-18T20:07:33.891" v="258" actId="2696"/>
        <pc:sldMkLst>
          <pc:docMk/>
          <pc:sldMk cId="3106543429" sldId="318"/>
        </pc:sldMkLst>
      </pc:sldChg>
      <pc:sldChg chg="addSp delSp modSp add mod modTransition modClrScheme chgLayout">
        <pc:chgData name="KORENROMP, Eline Louise" userId="a44abeb2-aa4e-4d35-a6f5-0d25c352ba16" providerId="ADAL" clId="{C9CDE9DC-30CD-4622-8283-3B95771BDF7A}" dt="2025-01-19T14:00:30.771" v="9976" actId="700"/>
        <pc:sldMkLst>
          <pc:docMk/>
          <pc:sldMk cId="4011186948" sldId="319"/>
        </pc:sldMkLst>
        <pc:spChg chg="mod ord">
          <ac:chgData name="KORENROMP, Eline Louise" userId="a44abeb2-aa4e-4d35-a6f5-0d25c352ba16" providerId="ADAL" clId="{C9CDE9DC-30CD-4622-8283-3B95771BDF7A}" dt="2025-01-19T14:00:30.771" v="9976" actId="700"/>
          <ac:spMkLst>
            <pc:docMk/>
            <pc:sldMk cId="4011186948" sldId="319"/>
            <ac:spMk id="2" creationId="{57AB3176-701D-400D-AD07-5EC591B16680}"/>
          </ac:spMkLst>
        </pc:spChg>
        <pc:spChg chg="mod">
          <ac:chgData name="KORENROMP, Eline Louise" userId="a44abeb2-aa4e-4d35-a6f5-0d25c352ba16" providerId="ADAL" clId="{C9CDE9DC-30CD-4622-8283-3B95771BDF7A}" dt="2025-01-18T22:57:20.788" v="2200" actId="20577"/>
          <ac:spMkLst>
            <pc:docMk/>
            <pc:sldMk cId="4011186948" sldId="319"/>
            <ac:spMk id="6" creationId="{7080A27A-B45C-407A-8CCF-D944529C2B3F}"/>
          </ac:spMkLst>
        </pc:spChg>
        <pc:spChg chg="add mod">
          <ac:chgData name="KORENROMP, Eline Louise" userId="a44abeb2-aa4e-4d35-a6f5-0d25c352ba16" providerId="ADAL" clId="{C9CDE9DC-30CD-4622-8283-3B95771BDF7A}" dt="2025-01-19T11:10:27.685" v="9814" actId="20577"/>
          <ac:spMkLst>
            <pc:docMk/>
            <pc:sldMk cId="4011186948" sldId="319"/>
            <ac:spMk id="9" creationId="{33E0D43E-9F00-41FE-DFA3-DB1946F31020}"/>
          </ac:spMkLst>
        </pc:spChg>
        <pc:spChg chg="add mod">
          <ac:chgData name="KORENROMP, Eline Louise" userId="a44abeb2-aa4e-4d35-a6f5-0d25c352ba16" providerId="ADAL" clId="{C9CDE9DC-30CD-4622-8283-3B95771BDF7A}" dt="2025-01-18T22:57:49.791" v="2204" actId="1076"/>
          <ac:spMkLst>
            <pc:docMk/>
            <pc:sldMk cId="4011186948" sldId="319"/>
            <ac:spMk id="10" creationId="{C6B80883-1EEC-DB57-BDC8-7D246D3A2475}"/>
          </ac:spMkLst>
        </pc:spChg>
      </pc:sldChg>
      <pc:sldChg chg="add del modTransition">
        <pc:chgData name="KORENROMP, Eline Louise" userId="a44abeb2-aa4e-4d35-a6f5-0d25c352ba16" providerId="ADAL" clId="{C9CDE9DC-30CD-4622-8283-3B95771BDF7A}" dt="2025-01-19T13:58:02.001" v="9961"/>
        <pc:sldMkLst>
          <pc:docMk/>
          <pc:sldMk cId="1214741389" sldId="373"/>
        </pc:sldMkLst>
      </pc:sldChg>
      <pc:sldChg chg="modSp mod modTransition modNotesTx">
        <pc:chgData name="KORENROMP, Eline Louise" userId="a44abeb2-aa4e-4d35-a6f5-0d25c352ba16" providerId="ADAL" clId="{C9CDE9DC-30CD-4622-8283-3B95771BDF7A}" dt="2025-01-20T21:32:51.620" v="10106" actId="113"/>
        <pc:sldMkLst>
          <pc:docMk/>
          <pc:sldMk cId="1453775841" sldId="525"/>
        </pc:sldMkLst>
        <pc:spChg chg="mod">
          <ac:chgData name="KORENROMP, Eline Louise" userId="a44abeb2-aa4e-4d35-a6f5-0d25c352ba16" providerId="ADAL" clId="{C9CDE9DC-30CD-4622-8283-3B95771BDF7A}" dt="2025-01-19T10:06:59.451" v="5297"/>
          <ac:spMkLst>
            <pc:docMk/>
            <pc:sldMk cId="1453775841" sldId="525"/>
            <ac:spMk id="2" creationId="{C213A79A-3A7E-D0DC-DAAA-1187B31E466B}"/>
          </ac:spMkLst>
        </pc:spChg>
        <pc:spChg chg="mod">
          <ac:chgData name="KORENROMP, Eline Louise" userId="a44abeb2-aa4e-4d35-a6f5-0d25c352ba16" providerId="ADAL" clId="{C9CDE9DC-30CD-4622-8283-3B95771BDF7A}" dt="2025-01-20T21:32:51.620" v="10106" actId="113"/>
          <ac:spMkLst>
            <pc:docMk/>
            <pc:sldMk cId="1453775841" sldId="525"/>
            <ac:spMk id="3" creationId="{35D3819E-C639-53AF-A3C7-5B373774EF57}"/>
          </ac:spMkLst>
        </pc:spChg>
      </pc:sldChg>
      <pc:sldChg chg="mod modShow">
        <pc:chgData name="KORENROMP, Eline Louise" userId="a44abeb2-aa4e-4d35-a6f5-0d25c352ba16" providerId="ADAL" clId="{C9CDE9DC-30CD-4622-8283-3B95771BDF7A}" dt="2025-01-18T23:02:23.908" v="2639" actId="729"/>
        <pc:sldMkLst>
          <pc:docMk/>
          <pc:sldMk cId="841257460" sldId="1542"/>
        </pc:sldMkLst>
      </pc:sldChg>
      <pc:sldChg chg="addSp modSp add del mod modTransition modClrScheme chgLayout modNotesTx">
        <pc:chgData name="KORENROMP, Eline Louise" userId="a44abeb2-aa4e-4d35-a6f5-0d25c352ba16" providerId="ADAL" clId="{C9CDE9DC-30CD-4622-8283-3B95771BDF7A}" dt="2025-01-19T14:00:24.454" v="9975" actId="700"/>
        <pc:sldMkLst>
          <pc:docMk/>
          <pc:sldMk cId="931435998" sldId="1543"/>
        </pc:sldMkLst>
        <pc:spChg chg="mod ord">
          <ac:chgData name="KORENROMP, Eline Louise" userId="a44abeb2-aa4e-4d35-a6f5-0d25c352ba16" providerId="ADAL" clId="{C9CDE9DC-30CD-4622-8283-3B95771BDF7A}" dt="2025-01-19T14:00:24.454" v="9975" actId="700"/>
          <ac:spMkLst>
            <pc:docMk/>
            <pc:sldMk cId="931435998" sldId="1543"/>
            <ac:spMk id="2" creationId="{57AB3176-701D-400D-AD07-5EC591B16680}"/>
          </ac:spMkLst>
        </pc:spChg>
        <pc:spChg chg="mod">
          <ac:chgData name="KORENROMP, Eline Louise" userId="a44abeb2-aa4e-4d35-a6f5-0d25c352ba16" providerId="ADAL" clId="{C9CDE9DC-30CD-4622-8283-3B95771BDF7A}" dt="2025-01-19T11:09:04.565" v="9790" actId="6549"/>
          <ac:spMkLst>
            <pc:docMk/>
            <pc:sldMk cId="931435998" sldId="1543"/>
            <ac:spMk id="3" creationId="{2D687076-CF05-A442-C745-4673ED69CA8B}"/>
          </ac:spMkLst>
        </pc:spChg>
        <pc:spChg chg="add mod">
          <ac:chgData name="KORENROMP, Eline Louise" userId="a44abeb2-aa4e-4d35-a6f5-0d25c352ba16" providerId="ADAL" clId="{C9CDE9DC-30CD-4622-8283-3B95771BDF7A}" dt="2025-01-19T10:04:18.542" v="5268" actId="6549"/>
          <ac:spMkLst>
            <pc:docMk/>
            <pc:sldMk cId="931435998" sldId="1543"/>
            <ac:spMk id="6" creationId="{7080A27A-B45C-407A-8CCF-D944529C2B3F}"/>
          </ac:spMkLst>
        </pc:spChg>
        <pc:picChg chg="add mod">
          <ac:chgData name="KORENROMP, Eline Louise" userId="a44abeb2-aa4e-4d35-a6f5-0d25c352ba16" providerId="ADAL" clId="{C9CDE9DC-30CD-4622-8283-3B95771BDF7A}" dt="2025-01-19T10:03:14.792" v="5208" actId="167"/>
          <ac:picMkLst>
            <pc:docMk/>
            <pc:sldMk cId="931435998" sldId="1543"/>
            <ac:picMk id="1026" creationId="{AA0FEAA5-C0A7-E040-1CD1-4417A45D189E}"/>
          </ac:picMkLst>
        </pc:picChg>
      </pc:sldChg>
      <pc:sldChg chg="del mod modShow">
        <pc:chgData name="KORENROMP, Eline Louise" userId="a44abeb2-aa4e-4d35-a6f5-0d25c352ba16" providerId="ADAL" clId="{C9CDE9DC-30CD-4622-8283-3B95771BDF7A}" dt="2025-01-18T19:48:50.693" v="72" actId="2696"/>
        <pc:sldMkLst>
          <pc:docMk/>
          <pc:sldMk cId="3152465313" sldId="1544"/>
        </pc:sldMkLst>
      </pc:sldChg>
      <pc:sldChg chg="modSp add mod modClrScheme modShow chgLayout modNotesTx">
        <pc:chgData name="KORENROMP, Eline Louise" userId="a44abeb2-aa4e-4d35-a6f5-0d25c352ba16" providerId="ADAL" clId="{C9CDE9DC-30CD-4622-8283-3B95771BDF7A}" dt="2025-01-19T14:00:49.067" v="9978" actId="14100"/>
        <pc:sldMkLst>
          <pc:docMk/>
          <pc:sldMk cId="1820132138" sldId="1545"/>
        </pc:sldMkLst>
        <pc:spChg chg="mod ord">
          <ac:chgData name="KORENROMP, Eline Louise" userId="a44abeb2-aa4e-4d35-a6f5-0d25c352ba16" providerId="ADAL" clId="{C9CDE9DC-30CD-4622-8283-3B95771BDF7A}" dt="2025-01-19T14:00:49.067" v="9978" actId="14100"/>
          <ac:spMkLst>
            <pc:docMk/>
            <pc:sldMk cId="1820132138" sldId="1545"/>
            <ac:spMk id="2" creationId="{57AB3176-701D-400D-AD07-5EC591B16680}"/>
          </ac:spMkLst>
        </pc:spChg>
        <pc:graphicFrameChg chg="modGraphic">
          <ac:chgData name="KORENROMP, Eline Louise" userId="a44abeb2-aa4e-4d35-a6f5-0d25c352ba16" providerId="ADAL" clId="{C9CDE9DC-30CD-4622-8283-3B95771BDF7A}" dt="2025-01-18T22:58:50.519" v="2238" actId="6549"/>
          <ac:graphicFrameMkLst>
            <pc:docMk/>
            <pc:sldMk cId="1820132138" sldId="1545"/>
            <ac:graphicFrameMk id="7" creationId="{D5882BAF-9DC5-D803-473F-BC91410BE7F2}"/>
          </ac:graphicFrameMkLst>
        </pc:graphicFrameChg>
      </pc:sldChg>
      <pc:sldChg chg="delSp modSp mod ord modClrScheme chgLayout modNotesTx">
        <pc:chgData name="KORENROMP, Eline Louise" userId="a44abeb2-aa4e-4d35-a6f5-0d25c352ba16" providerId="ADAL" clId="{C9CDE9DC-30CD-4622-8283-3B95771BDF7A}" dt="2025-01-19T14:00:17.162" v="9974" actId="700"/>
        <pc:sldMkLst>
          <pc:docMk/>
          <pc:sldMk cId="3695337627" sldId="1547"/>
        </pc:sldMkLst>
        <pc:spChg chg="mod ord">
          <ac:chgData name="KORENROMP, Eline Louise" userId="a44abeb2-aa4e-4d35-a6f5-0d25c352ba16" providerId="ADAL" clId="{C9CDE9DC-30CD-4622-8283-3B95771BDF7A}" dt="2025-01-19T14:00:17.162" v="9974" actId="700"/>
          <ac:spMkLst>
            <pc:docMk/>
            <pc:sldMk cId="3695337627" sldId="1547"/>
            <ac:spMk id="2" creationId="{57AB3176-701D-400D-AD07-5EC591B16680}"/>
          </ac:spMkLst>
        </pc:spChg>
        <pc:graphicFrameChg chg="mod modGraphic">
          <ac:chgData name="KORENROMP, Eline Louise" userId="a44abeb2-aa4e-4d35-a6f5-0d25c352ba16" providerId="ADAL" clId="{C9CDE9DC-30CD-4622-8283-3B95771BDF7A}" dt="2025-01-18T21:06:49.948" v="677" actId="207"/>
          <ac:graphicFrameMkLst>
            <pc:docMk/>
            <pc:sldMk cId="3695337627" sldId="1547"/>
            <ac:graphicFrameMk id="7" creationId="{D5882BAF-9DC5-D803-473F-BC91410BE7F2}"/>
          </ac:graphicFrameMkLst>
        </pc:graphicFrameChg>
      </pc:sldChg>
      <pc:sldChg chg="add del">
        <pc:chgData name="KORENROMP, Eline Louise" userId="a44abeb2-aa4e-4d35-a6f5-0d25c352ba16" providerId="ADAL" clId="{C9CDE9DC-30CD-4622-8283-3B95771BDF7A}" dt="2025-01-18T21:06:52.779" v="678" actId="47"/>
        <pc:sldMkLst>
          <pc:docMk/>
          <pc:sldMk cId="3675359844" sldId="1548"/>
        </pc:sldMkLst>
      </pc:sldChg>
      <pc:sldChg chg="new del">
        <pc:chgData name="KORENROMP, Eline Louise" userId="a44abeb2-aa4e-4d35-a6f5-0d25c352ba16" providerId="ADAL" clId="{C9CDE9DC-30CD-4622-8283-3B95771BDF7A}" dt="2025-01-19T10:53:14.694" v="9287" actId="680"/>
        <pc:sldMkLst>
          <pc:docMk/>
          <pc:sldMk cId="3837038282" sldId="1548"/>
        </pc:sldMkLst>
      </pc:sldChg>
      <pc:sldChg chg="del">
        <pc:chgData name="KORENROMP, Eline Louise" userId="a44abeb2-aa4e-4d35-a6f5-0d25c352ba16" providerId="ADAL" clId="{C9CDE9DC-30CD-4622-8283-3B95771BDF7A}" dt="2025-01-18T20:07:33.891" v="258" actId="2696"/>
        <pc:sldMkLst>
          <pc:docMk/>
          <pc:sldMk cId="3214167522" sldId="1549"/>
        </pc:sldMkLst>
      </pc:sldChg>
      <pc:sldChg chg="del">
        <pc:chgData name="KORENROMP, Eline Louise" userId="a44abeb2-aa4e-4d35-a6f5-0d25c352ba16" providerId="ADAL" clId="{C9CDE9DC-30CD-4622-8283-3B95771BDF7A}" dt="2025-01-18T20:07:33.891" v="258" actId="2696"/>
        <pc:sldMkLst>
          <pc:docMk/>
          <pc:sldMk cId="800379722" sldId="1550"/>
        </pc:sldMkLst>
      </pc:sldChg>
      <pc:sldChg chg="del">
        <pc:chgData name="KORENROMP, Eline Louise" userId="a44abeb2-aa4e-4d35-a6f5-0d25c352ba16" providerId="ADAL" clId="{C9CDE9DC-30CD-4622-8283-3B95771BDF7A}" dt="2025-01-18T20:07:33.891" v="258" actId="2696"/>
        <pc:sldMkLst>
          <pc:docMk/>
          <pc:sldMk cId="2121488894" sldId="1551"/>
        </pc:sldMkLst>
      </pc:sldChg>
      <pc:sldChg chg="del">
        <pc:chgData name="KORENROMP, Eline Louise" userId="a44abeb2-aa4e-4d35-a6f5-0d25c352ba16" providerId="ADAL" clId="{C9CDE9DC-30CD-4622-8283-3B95771BDF7A}" dt="2025-01-18T20:07:33.891" v="258" actId="2696"/>
        <pc:sldMkLst>
          <pc:docMk/>
          <pc:sldMk cId="1132124114" sldId="1552"/>
        </pc:sldMkLst>
      </pc:sldChg>
      <pc:sldChg chg="del">
        <pc:chgData name="KORENROMP, Eline Louise" userId="a44abeb2-aa4e-4d35-a6f5-0d25c352ba16" providerId="ADAL" clId="{C9CDE9DC-30CD-4622-8283-3B95771BDF7A}" dt="2025-01-18T20:07:33.891" v="258" actId="2696"/>
        <pc:sldMkLst>
          <pc:docMk/>
          <pc:sldMk cId="1461704224" sldId="1553"/>
        </pc:sldMkLst>
      </pc:sldChg>
      <pc:sldMasterChg chg="modSldLayout">
        <pc:chgData name="KORENROMP, Eline Louise" userId="a44abeb2-aa4e-4d35-a6f5-0d25c352ba16" providerId="ADAL" clId="{C9CDE9DC-30CD-4622-8283-3B95771BDF7A}" dt="2025-01-19T13:59:07.455" v="9962"/>
        <pc:sldMasterMkLst>
          <pc:docMk/>
          <pc:sldMasterMk cId="0" sldId="2147483840"/>
        </pc:sldMasterMkLst>
        <pc:sldLayoutChg chg="modSp modTransition">
          <pc:chgData name="KORENROMP, Eline Louise" userId="a44abeb2-aa4e-4d35-a6f5-0d25c352ba16" providerId="ADAL" clId="{C9CDE9DC-30CD-4622-8283-3B95771BDF7A}" dt="2025-01-19T13:59:07.455" v="9962"/>
          <pc:sldLayoutMkLst>
            <pc:docMk/>
            <pc:sldMasterMk cId="0" sldId="2147483840"/>
            <pc:sldLayoutMk cId="1808303288" sldId="2147483852"/>
          </pc:sldLayoutMkLst>
          <pc:spChg chg="mod">
            <ac:chgData name="KORENROMP, Eline Louise" userId="a44abeb2-aa4e-4d35-a6f5-0d25c352ba16" providerId="ADAL" clId="{C9CDE9DC-30CD-4622-8283-3B95771BDF7A}" dt="2025-01-19T13:59:07.455" v="9962"/>
            <ac:spMkLst>
              <pc:docMk/>
              <pc:sldMasterMk cId="0" sldId="2147483840"/>
              <pc:sldLayoutMk cId="1808303288" sldId="2147483852"/>
              <ac:spMk id="6" creationId="{00000000-0000-0000-0000-000000000000}"/>
            </ac:spMkLst>
          </pc:spChg>
        </pc:sldLayoutChg>
      </pc:sldMasterChg>
      <pc:sldMasterChg chg="addSp modSldLayout">
        <pc:chgData name="KORENROMP, Eline Louise" userId="a44abeb2-aa4e-4d35-a6f5-0d25c352ba16" providerId="ADAL" clId="{C9CDE9DC-30CD-4622-8283-3B95771BDF7A}" dt="2025-01-19T10:06:37.277" v="5279"/>
        <pc:sldMasterMkLst>
          <pc:docMk/>
          <pc:sldMasterMk cId="3871734974" sldId="2147483852"/>
        </pc:sldMasterMkLst>
        <pc:sldLayoutChg chg="addSp">
          <pc:chgData name="KORENROMP, Eline Louise" userId="a44abeb2-aa4e-4d35-a6f5-0d25c352ba16" providerId="ADAL" clId="{C9CDE9DC-30CD-4622-8283-3B95771BDF7A}" dt="2025-01-19T10:06:37.277" v="5279"/>
          <pc:sldLayoutMkLst>
            <pc:docMk/>
            <pc:sldMasterMk cId="3871734974" sldId="2147483852"/>
            <pc:sldLayoutMk cId="1084881726" sldId="2147483853"/>
          </pc:sldLayoutMkLst>
        </pc:sldLayoutChg>
      </pc:sldMasterChg>
    </pc:docChg>
  </pc:docChgLst>
  <pc:docChgLst>
    <pc:chgData name="KORENROMP, Eline Louise" userId="a44abeb2-aa4e-4d35-a6f5-0d25c352ba16" providerId="ADAL" clId="{F091D8F5-AED9-4D49-90F8-9AC948BB5794}"/>
    <pc:docChg chg="custSel modSld">
      <pc:chgData name="KORENROMP, Eline Louise" userId="a44abeb2-aa4e-4d35-a6f5-0d25c352ba16" providerId="ADAL" clId="{F091D8F5-AED9-4D49-90F8-9AC948BB5794}" dt="2025-01-26T18:06:42.211" v="189" actId="6549"/>
      <pc:docMkLst>
        <pc:docMk/>
      </pc:docMkLst>
      <pc:sldChg chg="modSp mod">
        <pc:chgData name="KORENROMP, Eline Louise" userId="a44abeb2-aa4e-4d35-a6f5-0d25c352ba16" providerId="ADAL" clId="{F091D8F5-AED9-4D49-90F8-9AC948BB5794}" dt="2025-01-24T10:56:06.494" v="54" actId="122"/>
        <pc:sldMkLst>
          <pc:docMk/>
          <pc:sldMk cId="100137037" sldId="256"/>
        </pc:sldMkLst>
        <pc:spChg chg="mod">
          <ac:chgData name="KORENROMP, Eline Louise" userId="a44abeb2-aa4e-4d35-a6f5-0d25c352ba16" providerId="ADAL" clId="{F091D8F5-AED9-4D49-90F8-9AC948BB5794}" dt="2025-01-24T10:56:06.494" v="54" actId="122"/>
          <ac:spMkLst>
            <pc:docMk/>
            <pc:sldMk cId="100137037" sldId="256"/>
            <ac:spMk id="3" creationId="{39C97AB2-D1E8-48E1-B9C2-6E6C1698B16B}"/>
          </ac:spMkLst>
        </pc:spChg>
      </pc:sldChg>
      <pc:sldChg chg="modSp mod">
        <pc:chgData name="KORENROMP, Eline Louise" userId="a44abeb2-aa4e-4d35-a6f5-0d25c352ba16" providerId="ADAL" clId="{F091D8F5-AED9-4D49-90F8-9AC948BB5794}" dt="2025-01-26T18:06:42.211" v="189" actId="6549"/>
        <pc:sldMkLst>
          <pc:docMk/>
          <pc:sldMk cId="2573062283" sldId="304"/>
        </pc:sldMkLst>
        <pc:spChg chg="mod">
          <ac:chgData name="KORENROMP, Eline Louise" userId="a44abeb2-aa4e-4d35-a6f5-0d25c352ba16" providerId="ADAL" clId="{F091D8F5-AED9-4D49-90F8-9AC948BB5794}" dt="2025-01-26T18:06:42.211" v="189" actId="6549"/>
          <ac:spMkLst>
            <pc:docMk/>
            <pc:sldMk cId="2573062283" sldId="304"/>
            <ac:spMk id="8" creationId="{431C2A3D-434E-4817-95B5-D04BB67ACB2E}"/>
          </ac:spMkLst>
        </pc:spChg>
      </pc:sldChg>
    </pc:docChg>
  </pc:docChgLst>
  <pc:docChgLst>
    <pc:chgData name="KORENROMP, Eline Louise" userId="a44abeb2-aa4e-4d35-a6f5-0d25c352ba16" providerId="ADAL" clId="{4775585B-3FD9-4ED5-BC61-59359C94AC7C}"/>
    <pc:docChg chg="undo custSel modSld">
      <pc:chgData name="KORENROMP, Eline Louise" userId="a44abeb2-aa4e-4d35-a6f5-0d25c352ba16" providerId="ADAL" clId="{4775585B-3FD9-4ED5-BC61-59359C94AC7C}" dt="2023-02-20T10:09:15.969" v="316" actId="692"/>
      <pc:docMkLst>
        <pc:docMk/>
      </pc:docMkLst>
      <pc:sldChg chg="addSp delSp modSp mod">
        <pc:chgData name="KORENROMP, Eline Louise" userId="a44abeb2-aa4e-4d35-a6f5-0d25c352ba16" providerId="ADAL" clId="{4775585B-3FD9-4ED5-BC61-59359C94AC7C}" dt="2023-02-20T10:05:16.678" v="161" actId="6549"/>
        <pc:sldMkLst>
          <pc:docMk/>
          <pc:sldMk cId="3635745057" sldId="298"/>
        </pc:sldMkLst>
      </pc:sldChg>
      <pc:sldChg chg="modSp mod">
        <pc:chgData name="KORENROMP, Eline Louise" userId="a44abeb2-aa4e-4d35-a6f5-0d25c352ba16" providerId="ADAL" clId="{4775585B-3FD9-4ED5-BC61-59359C94AC7C}" dt="2023-02-20T10:07:04.792" v="234" actId="14100"/>
        <pc:sldMkLst>
          <pc:docMk/>
          <pc:sldMk cId="1289178876" sldId="305"/>
        </pc:sldMkLst>
      </pc:sldChg>
      <pc:sldChg chg="modSp mod">
        <pc:chgData name="KORENROMP, Eline Louise" userId="a44abeb2-aa4e-4d35-a6f5-0d25c352ba16" providerId="ADAL" clId="{4775585B-3FD9-4ED5-BC61-59359C94AC7C}" dt="2023-02-20T10:07:18.017" v="236" actId="6549"/>
        <pc:sldMkLst>
          <pc:docMk/>
          <pc:sldMk cId="1065355914" sldId="308"/>
        </pc:sldMkLst>
      </pc:sldChg>
      <pc:sldChg chg="modSp mod">
        <pc:chgData name="KORENROMP, Eline Louise" userId="a44abeb2-aa4e-4d35-a6f5-0d25c352ba16" providerId="ADAL" clId="{4775585B-3FD9-4ED5-BC61-59359C94AC7C}" dt="2023-02-20T10:08:15.942" v="268" actId="20577"/>
        <pc:sldMkLst>
          <pc:docMk/>
          <pc:sldMk cId="3255597930" sldId="309"/>
        </pc:sldMkLst>
      </pc:sldChg>
      <pc:sldChg chg="addSp modSp mod">
        <pc:chgData name="KORENROMP, Eline Louise" userId="a44abeb2-aa4e-4d35-a6f5-0d25c352ba16" providerId="ADAL" clId="{4775585B-3FD9-4ED5-BC61-59359C94AC7C}" dt="2023-02-20T10:09:15.969" v="316" actId="692"/>
        <pc:sldMkLst>
          <pc:docMk/>
          <pc:sldMk cId="1193911276" sldId="310"/>
        </pc:sldMkLst>
      </pc:sldChg>
      <pc:sldChg chg="modSp mod">
        <pc:chgData name="KORENROMP, Eline Louise" userId="a44abeb2-aa4e-4d35-a6f5-0d25c352ba16" providerId="ADAL" clId="{4775585B-3FD9-4ED5-BC61-59359C94AC7C}" dt="2023-02-20T10:01:29.848" v="36" actId="1076"/>
        <pc:sldMkLst>
          <pc:docMk/>
          <pc:sldMk cId="1062052948" sldId="311"/>
        </pc:sldMkLst>
      </pc:sldChg>
      <pc:sldChg chg="modSp mod">
        <pc:chgData name="KORENROMP, Eline Louise" userId="a44abeb2-aa4e-4d35-a6f5-0d25c352ba16" providerId="ADAL" clId="{4775585B-3FD9-4ED5-BC61-59359C94AC7C}" dt="2023-02-20T10:02:02.271" v="40" actId="1076"/>
        <pc:sldMkLst>
          <pc:docMk/>
          <pc:sldMk cId="635668494" sldId="312"/>
        </pc:sldMkLst>
      </pc:sldChg>
      <pc:sldChg chg="modSp mod">
        <pc:chgData name="KORENROMP, Eline Louise" userId="a44abeb2-aa4e-4d35-a6f5-0d25c352ba16" providerId="ADAL" clId="{4775585B-3FD9-4ED5-BC61-59359C94AC7C}" dt="2023-02-20T10:02:51.358" v="74" actId="6549"/>
        <pc:sldMkLst>
          <pc:docMk/>
          <pc:sldMk cId="3888597682" sldId="317"/>
        </pc:sldMkLst>
      </pc:sldChg>
      <pc:sldChg chg="modSp mod">
        <pc:chgData name="KORENROMP, Eline Louise" userId="a44abeb2-aa4e-4d35-a6f5-0d25c352ba16" providerId="ADAL" clId="{4775585B-3FD9-4ED5-BC61-59359C94AC7C}" dt="2023-02-20T10:02:12.712" v="41" actId="14100"/>
        <pc:sldMkLst>
          <pc:docMk/>
          <pc:sldMk cId="3106543429" sldId="318"/>
        </pc:sldMkLst>
      </pc:sldChg>
      <pc:sldChg chg="modSp mod">
        <pc:chgData name="KORENROMP, Eline Louise" userId="a44abeb2-aa4e-4d35-a6f5-0d25c352ba16" providerId="ADAL" clId="{4775585B-3FD9-4ED5-BC61-59359C94AC7C}" dt="2023-02-20T10:04:56.994" v="156" actId="403"/>
        <pc:sldMkLst>
          <pc:docMk/>
          <pc:sldMk cId="3152465313" sldId="1544"/>
        </pc:sldMkLst>
      </pc:sldChg>
      <pc:sldChg chg="modSp mod">
        <pc:chgData name="KORENROMP, Eline Louise" userId="a44abeb2-aa4e-4d35-a6f5-0d25c352ba16" providerId="ADAL" clId="{4775585B-3FD9-4ED5-BC61-59359C94AC7C}" dt="2023-02-20T09:58:36.687" v="3" actId="403"/>
        <pc:sldMkLst>
          <pc:docMk/>
          <pc:sldMk cId="2115912308" sldId="1546"/>
        </pc:sldMkLst>
      </pc:sldChg>
      <pc:sldChg chg="modSp mod">
        <pc:chgData name="KORENROMP, Eline Louise" userId="a44abeb2-aa4e-4d35-a6f5-0d25c352ba16" providerId="ADAL" clId="{4775585B-3FD9-4ED5-BC61-59359C94AC7C}" dt="2023-02-20T10:06:45.716" v="233" actId="20577"/>
        <pc:sldMkLst>
          <pc:docMk/>
          <pc:sldMk cId="3695337627" sldId="1547"/>
        </pc:sldMkLst>
      </pc:sldChg>
      <pc:sldChg chg="modSp mod">
        <pc:chgData name="KORENROMP, Eline Louise" userId="a44abeb2-aa4e-4d35-a6f5-0d25c352ba16" providerId="ADAL" clId="{4775585B-3FD9-4ED5-BC61-59359C94AC7C}" dt="2023-02-20T09:59:51.080" v="31" actId="20577"/>
        <pc:sldMkLst>
          <pc:docMk/>
          <pc:sldMk cId="2194385724" sldId="1548"/>
        </pc:sldMkLst>
      </pc:sldChg>
    </pc:docChg>
  </pc:docChgLst>
  <pc:docChgLst>
    <pc:chgData name="KORENROMP, Eline Louise" userId="a44abeb2-aa4e-4d35-a6f5-0d25c352ba16" providerId="ADAL" clId="{A608D1B7-BBAD-4CF0-84DB-314B84004244}"/>
    <pc:docChg chg="undo custSel delSld modSld sldOrd">
      <pc:chgData name="KORENROMP, Eline Louise" userId="a44abeb2-aa4e-4d35-a6f5-0d25c352ba16" providerId="ADAL" clId="{A608D1B7-BBAD-4CF0-84DB-314B84004244}" dt="2023-02-07T14:10:36.856" v="87" actId="6549"/>
      <pc:docMkLst>
        <pc:docMk/>
      </pc:docMkLst>
      <pc:sldChg chg="del">
        <pc:chgData name="KORENROMP, Eline Louise" userId="a44abeb2-aa4e-4d35-a6f5-0d25c352ba16" providerId="ADAL" clId="{A608D1B7-BBAD-4CF0-84DB-314B84004244}" dt="2023-01-21T20:39:02.076" v="0" actId="47"/>
        <pc:sldMkLst>
          <pc:docMk/>
          <pc:sldMk cId="100137037" sldId="256"/>
        </pc:sldMkLst>
      </pc:sldChg>
      <pc:sldChg chg="del">
        <pc:chgData name="KORENROMP, Eline Louise" userId="a44abeb2-aa4e-4d35-a6f5-0d25c352ba16" providerId="ADAL" clId="{A608D1B7-BBAD-4CF0-84DB-314B84004244}" dt="2023-01-21T20:39:02.076" v="0" actId="47"/>
        <pc:sldMkLst>
          <pc:docMk/>
          <pc:sldMk cId="2336233009" sldId="295"/>
        </pc:sldMkLst>
      </pc:sldChg>
      <pc:sldChg chg="del">
        <pc:chgData name="KORENROMP, Eline Louise" userId="a44abeb2-aa4e-4d35-a6f5-0d25c352ba16" providerId="ADAL" clId="{A608D1B7-BBAD-4CF0-84DB-314B84004244}" dt="2023-01-21T20:39:02.076" v="0" actId="47"/>
        <pc:sldMkLst>
          <pc:docMk/>
          <pc:sldMk cId="2573062283" sldId="304"/>
        </pc:sldMkLst>
      </pc:sldChg>
      <pc:sldChg chg="del">
        <pc:chgData name="KORENROMP, Eline Louise" userId="a44abeb2-aa4e-4d35-a6f5-0d25c352ba16" providerId="ADAL" clId="{A608D1B7-BBAD-4CF0-84DB-314B84004244}" dt="2023-01-21T20:39:02.076" v="0" actId="47"/>
        <pc:sldMkLst>
          <pc:docMk/>
          <pc:sldMk cId="414702798" sldId="307"/>
        </pc:sldMkLst>
      </pc:sldChg>
      <pc:sldChg chg="modSp mod">
        <pc:chgData name="KORENROMP, Eline Louise" userId="a44abeb2-aa4e-4d35-a6f5-0d25c352ba16" providerId="ADAL" clId="{A608D1B7-BBAD-4CF0-84DB-314B84004244}" dt="2023-01-24T16:03:43.610" v="38" actId="6549"/>
        <pc:sldMkLst>
          <pc:docMk/>
          <pc:sldMk cId="1062052948" sldId="311"/>
        </pc:sldMkLst>
      </pc:sldChg>
      <pc:sldChg chg="modSp mod">
        <pc:chgData name="KORENROMP, Eline Louise" userId="a44abeb2-aa4e-4d35-a6f5-0d25c352ba16" providerId="ADAL" clId="{A608D1B7-BBAD-4CF0-84DB-314B84004244}" dt="2023-02-07T14:09:00.430" v="73" actId="14100"/>
        <pc:sldMkLst>
          <pc:docMk/>
          <pc:sldMk cId="635668494" sldId="312"/>
        </pc:sldMkLst>
      </pc:sldChg>
      <pc:sldChg chg="del">
        <pc:chgData name="KORENROMP, Eline Louise" userId="a44abeb2-aa4e-4d35-a6f5-0d25c352ba16" providerId="ADAL" clId="{A608D1B7-BBAD-4CF0-84DB-314B84004244}" dt="2023-01-21T20:39:02.076" v="0" actId="47"/>
        <pc:sldMkLst>
          <pc:docMk/>
          <pc:sldMk cId="1305548725" sldId="315"/>
        </pc:sldMkLst>
      </pc:sldChg>
      <pc:sldChg chg="del">
        <pc:chgData name="KORENROMP, Eline Louise" userId="a44abeb2-aa4e-4d35-a6f5-0d25c352ba16" providerId="ADAL" clId="{A608D1B7-BBAD-4CF0-84DB-314B84004244}" dt="2023-01-21T20:39:02.076" v="0" actId="47"/>
        <pc:sldMkLst>
          <pc:docMk/>
          <pc:sldMk cId="2026631790" sldId="316"/>
        </pc:sldMkLst>
      </pc:sldChg>
      <pc:sldChg chg="modSp mod">
        <pc:chgData name="KORENROMP, Eline Louise" userId="a44abeb2-aa4e-4d35-a6f5-0d25c352ba16" providerId="ADAL" clId="{A608D1B7-BBAD-4CF0-84DB-314B84004244}" dt="2023-02-07T14:10:36.856" v="87" actId="6549"/>
        <pc:sldMkLst>
          <pc:docMk/>
          <pc:sldMk cId="3888597682" sldId="317"/>
        </pc:sldMkLst>
      </pc:sldChg>
      <pc:sldChg chg="ord">
        <pc:chgData name="KORENROMP, Eline Louise" userId="a44abeb2-aa4e-4d35-a6f5-0d25c352ba16" providerId="ADAL" clId="{A608D1B7-BBAD-4CF0-84DB-314B84004244}" dt="2023-01-24T16:04:13.637" v="43"/>
        <pc:sldMkLst>
          <pc:docMk/>
          <pc:sldMk cId="3106543429" sldId="318"/>
        </pc:sldMkLst>
      </pc:sldChg>
      <pc:sldChg chg="del">
        <pc:chgData name="KORENROMP, Eline Louise" userId="a44abeb2-aa4e-4d35-a6f5-0d25c352ba16" providerId="ADAL" clId="{A608D1B7-BBAD-4CF0-84DB-314B84004244}" dt="2023-01-21T20:39:02.076" v="0" actId="47"/>
        <pc:sldMkLst>
          <pc:docMk/>
          <pc:sldMk cId="4011186948" sldId="319"/>
        </pc:sldMkLst>
      </pc:sldChg>
      <pc:sldChg chg="del">
        <pc:chgData name="KORENROMP, Eline Louise" userId="a44abeb2-aa4e-4d35-a6f5-0d25c352ba16" providerId="ADAL" clId="{A608D1B7-BBAD-4CF0-84DB-314B84004244}" dt="2023-01-21T20:39:02.076" v="0" actId="47"/>
        <pc:sldMkLst>
          <pc:docMk/>
          <pc:sldMk cId="1189336296" sldId="1542"/>
        </pc:sldMkLst>
      </pc:sldChg>
      <pc:sldChg chg="del">
        <pc:chgData name="KORENROMP, Eline Louise" userId="a44abeb2-aa4e-4d35-a6f5-0d25c352ba16" providerId="ADAL" clId="{A608D1B7-BBAD-4CF0-84DB-314B84004244}" dt="2023-01-21T20:39:02.076" v="0" actId="47"/>
        <pc:sldMkLst>
          <pc:docMk/>
          <pc:sldMk cId="931435998" sldId="1543"/>
        </pc:sldMkLst>
      </pc:sldChg>
      <pc:sldChg chg="modSp mod">
        <pc:chgData name="KORENROMP, Eline Louise" userId="a44abeb2-aa4e-4d35-a6f5-0d25c352ba16" providerId="ADAL" clId="{A608D1B7-BBAD-4CF0-84DB-314B84004244}" dt="2023-01-24T16:04:29.919" v="51" actId="27636"/>
        <pc:sldMkLst>
          <pc:docMk/>
          <pc:sldMk cId="3152465313" sldId="1544"/>
        </pc:sldMkLst>
      </pc:sldChg>
      <pc:sldChg chg="del">
        <pc:chgData name="KORENROMP, Eline Louise" userId="a44abeb2-aa4e-4d35-a6f5-0d25c352ba16" providerId="ADAL" clId="{A608D1B7-BBAD-4CF0-84DB-314B84004244}" dt="2023-01-21T20:39:02.076" v="0" actId="47"/>
        <pc:sldMkLst>
          <pc:docMk/>
          <pc:sldMk cId="1820132138" sldId="1545"/>
        </pc:sldMkLst>
      </pc:sldChg>
      <pc:sldChg chg="modSp mod">
        <pc:chgData name="KORENROMP, Eline Louise" userId="a44abeb2-aa4e-4d35-a6f5-0d25c352ba16" providerId="ADAL" clId="{A608D1B7-BBAD-4CF0-84DB-314B84004244}" dt="2023-02-05T02:58:13.186" v="56" actId="1076"/>
        <pc:sldMkLst>
          <pc:docMk/>
          <pc:sldMk cId="3695337627" sldId="1547"/>
        </pc:sldMkLst>
      </pc:sldChg>
      <pc:sldChg chg="addSp modSp mod ord">
        <pc:chgData name="KORENROMP, Eline Louise" userId="a44abeb2-aa4e-4d35-a6f5-0d25c352ba16" providerId="ADAL" clId="{A608D1B7-BBAD-4CF0-84DB-314B84004244}" dt="2023-02-07T14:05:33.639" v="61" actId="1076"/>
        <pc:sldMkLst>
          <pc:docMk/>
          <pc:sldMk cId="2194385724" sldId="1548"/>
        </pc:sldMkLst>
      </pc:sldChg>
    </pc:docChg>
  </pc:docChgLst>
  <pc:docChgLst>
    <pc:chgData name="KORENROMP, Eline Louise" userId="a44abeb2-aa4e-4d35-a6f5-0d25c352ba16" providerId="ADAL" clId="{E76415A4-4990-4FD2-BBD0-6B2B387E5F3A}"/>
    <pc:docChg chg="undo custSel modSld">
      <pc:chgData name="KORENROMP, Eline Louise" userId="a44abeb2-aa4e-4d35-a6f5-0d25c352ba16" providerId="ADAL" clId="{E76415A4-4990-4FD2-BBD0-6B2B387E5F3A}" dt="2023-03-08T13:55:20.773" v="178" actId="20577"/>
      <pc:docMkLst>
        <pc:docMk/>
      </pc:docMkLst>
      <pc:sldChg chg="modNotesTx">
        <pc:chgData name="KORENROMP, Eline Louise" userId="a44abeb2-aa4e-4d35-a6f5-0d25c352ba16" providerId="ADAL" clId="{E76415A4-4990-4FD2-BBD0-6B2B387E5F3A}" dt="2023-03-08T13:55:20.773" v="178" actId="20577"/>
        <pc:sldMkLst>
          <pc:docMk/>
          <pc:sldMk cId="2194385724" sldId="1548"/>
        </pc:sldMkLst>
      </pc:sldChg>
    </pc:docChg>
  </pc:docChgLst>
  <pc:docChgLst>
    <pc:chgData name="FRESCURA, Luisa" userId="S::frescural@unaids.org::e95ea8f8-6362-4a5d-b45d-96fe641185ff" providerId="AD" clId="Web-{305AB292-32D0-C776-1DBC-D7B5569A7F81}"/>
    <pc:docChg chg="modSld">
      <pc:chgData name="FRESCURA, Luisa" userId="S::frescural@unaids.org::e95ea8f8-6362-4a5d-b45d-96fe641185ff" providerId="AD" clId="Web-{305AB292-32D0-C776-1DBC-D7B5569A7F81}" dt="2023-02-17T10:48:00.549" v="1" actId="20577"/>
      <pc:docMkLst>
        <pc:docMk/>
      </pc:docMkLst>
      <pc:sldChg chg="modSp">
        <pc:chgData name="FRESCURA, Luisa" userId="S::frescural@unaids.org::e95ea8f8-6362-4a5d-b45d-96fe641185ff" providerId="AD" clId="Web-{305AB292-32D0-C776-1DBC-D7B5569A7F81}" dt="2023-02-17T10:48:00.549" v="1" actId="20577"/>
        <pc:sldMkLst>
          <pc:docMk/>
          <pc:sldMk cId="2115912308" sldId="154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1DBB16-84E8-3E35-5827-529C427871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944ADDF4-0E82-2830-2EFE-39C0A3DE67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ACB8BA-3F1D-4444-A636-E93E40566E7D}" type="datetimeFigureOut">
              <a:rPr lang="en-CH" smtClean="0"/>
              <a:t>02/17/2025</a:t>
            </a:fld>
            <a:endParaRPr lang="en-CH"/>
          </a:p>
        </p:txBody>
      </p:sp>
      <p:sp>
        <p:nvSpPr>
          <p:cNvPr id="4" name="Footer Placeholder 3">
            <a:extLst>
              <a:ext uri="{FF2B5EF4-FFF2-40B4-BE49-F238E27FC236}">
                <a16:creationId xmlns:a16="http://schemas.microsoft.com/office/drawing/2014/main" id="{5DCE5437-F588-CC4F-1C00-DF13DF41C8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B9CCCC89-E511-C325-5AE6-8C3C3CDCC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89FB9A-3382-42A8-817F-60B83437281F}" type="slidenum">
              <a:rPr lang="en-CH" smtClean="0"/>
              <a:t>‹#›</a:t>
            </a:fld>
            <a:endParaRPr lang="en-CH"/>
          </a:p>
        </p:txBody>
      </p:sp>
    </p:spTree>
    <p:extLst>
      <p:ext uri="{BB962C8B-B14F-4D97-AF65-F5344CB8AC3E}">
        <p14:creationId xmlns:p14="http://schemas.microsoft.com/office/powerpoint/2010/main" val="394796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D8EE-AAF5-423A-AC87-2DB8E8E5D75F}"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Нажмите, чтобы отредактировать стили основного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660D5-ED4C-41CA-8F92-89CB6C57A10E}" type="slidenum">
              <a:rPr lang="en-US" smtClean="0"/>
              <a:t>‹#›</a:t>
            </a:fld>
            <a:endParaRPr lang="en-US"/>
          </a:p>
        </p:txBody>
      </p:sp>
    </p:spTree>
    <p:extLst>
      <p:ext uri="{BB962C8B-B14F-4D97-AF65-F5344CB8AC3E}">
        <p14:creationId xmlns:p14="http://schemas.microsoft.com/office/powerpoint/2010/main" val="10346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59616-E921-41D3-9E36-7E9FC31D8247}" type="slidenum">
              <a:rPr lang="en-US" smtClean="0"/>
              <a:t>1</a:t>
            </a:fld>
            <a:endParaRPr lang="en-US"/>
          </a:p>
        </p:txBody>
      </p:sp>
    </p:spTree>
    <p:extLst>
      <p:ext uri="{BB962C8B-B14F-4D97-AF65-F5344CB8AC3E}">
        <p14:creationId xmlns:p14="http://schemas.microsoft.com/office/powerpoint/2010/main" val="70339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 меню Спектр "Заболеваемость" есть три пункта для EPP: </a:t>
            </a:r>
          </a:p>
          <a:p>
            <a:pPr marL="171450" indent="-171450">
              <a:buFont typeface="Arial" panose="020B0604020202020204" pitchFamily="34" charset="0"/>
              <a:buChar char="•"/>
            </a:pPr>
            <a:r>
              <a:rPr lang="en-US" dirty="0"/>
              <a:t>"Конфигурация" позволяет Вам задать структуру эпидемии и субпопуляции для национальной эпидемии. </a:t>
            </a:r>
          </a:p>
          <a:p>
            <a:pPr marL="171450" indent="-171450">
              <a:buFont typeface="Arial" panose="020B0604020202020204" pitchFamily="34" charset="0"/>
              <a:buChar char="•"/>
            </a:pPr>
            <a:r>
              <a:rPr lang="en-US" dirty="0"/>
              <a:t>В разделе "Данные эпиднадзора" Вы можете ввести данные о распространенности ВИЧ и данные опроса.</a:t>
            </a:r>
          </a:p>
          <a:p>
            <a:pPr marL="171450" indent="-171450">
              <a:buFont typeface="Arial" panose="020B0604020202020204" pitchFamily="34" charset="0"/>
              <a:buChar char="•"/>
            </a:pPr>
            <a:r>
              <a:rPr lang="en-US" dirty="0"/>
              <a:t>"Подгонка кривой" - это когда Вы подгоняете историческую кривую заболеваемости под эти данные.</a:t>
            </a:r>
          </a:p>
          <a:p>
            <a:br>
              <a:rPr lang="en-US" dirty="0"/>
            </a:br>
            <a:r>
              <a:rPr lang="en-US" dirty="0"/>
              <a:t>Сначала зайдите в "Конфигурацию", чтобы просмотреть структуру и популяцию Вашей эпидемии. Вы увидите одно из трех возможных сообщений, показанных здесь. Первое говорит о том, что численность населения изменилась, например, в результате принятия обновленных значений численности населения из WPP 2024 или Вашего Национального статистического управления, поэтому EPP необходимо сбросить численность населения, прежде чем продолжать работу. Второй говорит о том, что конечный год прогноза был изменен, поэтому в EPP необходимо добавить численность населения для дополнительных лет. В третьем говорится, что изменились другие исходные данные, например, численность взрослых АРТ или параметры перехода и смертности, что повлияет на подгонку. В раунде 2025 года третье сообщение появится во всех файлах EPP из-за уточнения предположений о смертности взрослого населения с разделением избыточной смертности, не связанной со СПИДом.  В первых двух случаях Вам необходимо сбросить данные о популяциях, прежде чем приступать к работе, в третьем случае Вам необходимо только провести рефит после обновления данных наблюдения или опроса. Следующие несколько слайдов покажут, как действовать в каждом случае. Начните с нажатия кнопки "OK" или "Refit" в этих окнах сообщений EPP.</a:t>
            </a:r>
          </a:p>
        </p:txBody>
      </p:sp>
      <p:sp>
        <p:nvSpPr>
          <p:cNvPr id="4" name="Slide Number Placeholder 3"/>
          <p:cNvSpPr>
            <a:spLocks noGrp="1"/>
          </p:cNvSpPr>
          <p:nvPr>
            <p:ph type="sldNum" sz="quarter" idx="5"/>
          </p:nvPr>
        </p:nvSpPr>
        <p:spPr/>
        <p:txBody>
          <a:bodyPr/>
          <a:lstStyle/>
          <a:p>
            <a:fld id="{B73660D5-ED4C-41CA-8F92-89CB6C57A10E}" type="slidenum">
              <a:rPr lang="en-US" smtClean="0"/>
              <a:t>10</a:t>
            </a:fld>
            <a:endParaRPr lang="en-US"/>
          </a:p>
        </p:txBody>
      </p:sp>
    </p:spTree>
    <p:extLst>
      <p:ext uri="{BB962C8B-B14F-4D97-AF65-F5344CB8AC3E}">
        <p14:creationId xmlns:p14="http://schemas.microsoft.com/office/powerpoint/2010/main" val="332347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Это страница EPP "Определить эпидемию". С правой стороны Вы увидите конфигурацию эпидемии для Вашей страны с точки зрения субпопуляций, показанных синим или фиолетовым цветом, или субэпидемий, показанных красным цветом. Субпопуляция - это ключевая популяция, например, женщины-работники секс-бизнеса или мужчины, имеющие половые контакты с мужчинами, или оставшаяся группа мужчин и женщин, не относящихся к ключевым популяциям. Синий цвет указывает на то, что расчеты для этой субпопуляции были завершены на основе текущих данных, в то время как фиолетовый цвет указывает на то, что новые данные еще не были (повторно) подогнаны. </a:t>
            </a:r>
          </a:p>
          <a:p>
            <a:r>
              <a:rPr lang="en-US" dirty="0"/>
              <a:t>Субэпидемия - это национальная совокупность субпопуляций, которая позволяет моделировать региональные эпидемии в рамках EPP. </a:t>
            </a:r>
          </a:p>
          <a:p>
            <a:r>
              <a:rPr lang="en-US" dirty="0"/>
              <a:t>В большинстве стран с концентрированной эпидемией эпидемия делится на ключевые группы населения, как показано в примерах для Украины и Сенегала. ((Возможна и более сложная субнациональная структура, как показано для Папуа-Новой Гвинеи.)) Структура варьируется от страны к стране в зависимости от групп населения, наиболее важных для эпидемии, имеющихся данных и того, нужны ли оценки ключевых групп населения на национальном или субнациональном уровнях. Для каждой субпопуляции необходимо иметь как оценку численности, так и данные о распространенности ВИЧ. </a:t>
            </a:r>
          </a:p>
          <a:p>
            <a:endParaRPr lang="en-US" dirty="0"/>
          </a:p>
          <a:p>
            <a:r>
              <a:rPr lang="en-US" dirty="0"/>
              <a:t>Убедитесь, что структура, которую Вы видите на этой странице, является желаемой для Вашей страны. Если Вы хотите изменить ее, воспользуйтесь кнопками добавления и удаления субэпидемий и субпопуляций. Прежде чем покинуть эту страницу, проверьте каждую субпопуляцию в Вашей Национальной структуре эпидемий, чтобы убедиться, что характеристики субпопуляций установлены правильно. Когда Вы будете удовлетворены, нажмите на зеленую кнопку "Сохранить и продолжить" в правом нижнем углу этого окна, чтобы перейти на следующую страницу EPP.</a:t>
            </a:r>
          </a:p>
        </p:txBody>
      </p:sp>
      <p:sp>
        <p:nvSpPr>
          <p:cNvPr id="4" name="Slide Number Placeholder 3"/>
          <p:cNvSpPr>
            <a:spLocks noGrp="1"/>
          </p:cNvSpPr>
          <p:nvPr>
            <p:ph type="sldNum" sz="quarter" idx="5"/>
          </p:nvPr>
        </p:nvSpPr>
        <p:spPr/>
        <p:txBody>
          <a:bodyPr/>
          <a:lstStyle/>
          <a:p>
            <a:fld id="{B73660D5-ED4C-41CA-8F92-89CB6C57A10E}" type="slidenum">
              <a:rPr lang="en-US" smtClean="0"/>
              <a:t>11</a:t>
            </a:fld>
            <a:endParaRPr lang="en-US"/>
          </a:p>
        </p:txBody>
      </p:sp>
    </p:spTree>
    <p:extLst>
      <p:ext uri="{BB962C8B-B14F-4D97-AF65-F5344CB8AC3E}">
        <p14:creationId xmlns:p14="http://schemas.microsoft.com/office/powerpoint/2010/main" val="1255530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Это страница EPP, посвященная определению попсы. Для концентрированных эпидемий страница состоит из двух вкладок, обозначенных как "Популяции" и "% мужчин и оборотов". На вкладке "Популяции", как показано здесь, Вы увидите таблицу с оценкой численности популяции. Оценки численности должны быть введены для каждой субпопуляции для каждого года прогноза. Суммарные оценки численности должны составлять национальное население в возрасте 15-49 лет, показанное в нижней строке таблицы. Если оценки численности за каждый год в сумме равны численности населения страны, то показатель "Население, которое еще предстоит распределить" в предпоследней строке равен нулю. Если же нет, как в данном примере для 2008-2010 годов, то в этой строке показано количество людей, которых еще предстоит отнести к той или иной группе. Затем Вам следует скорректировать оценки численности различных субпопуляций таким образом, чтобы их сумма равнялась численности населения страны. Если Вы получили новые оценки численности некоторых подпопуляций, например, женщин-работников секс-бизнеса и мужчин, имеющих половые контакты с мужчинами, это может потребовать перемещения мужчин и женщин в оставшиеся популяции мужчин и женщин или из них, чтобы обеспечить правильное распределение всей национальной популяции по подпопуляциям.</a:t>
            </a:r>
          </a:p>
        </p:txBody>
      </p:sp>
      <p:sp>
        <p:nvSpPr>
          <p:cNvPr id="4" name="Slide Number Placeholder 3"/>
          <p:cNvSpPr>
            <a:spLocks noGrp="1"/>
          </p:cNvSpPr>
          <p:nvPr>
            <p:ph type="sldNum" sz="quarter" idx="5"/>
          </p:nvPr>
        </p:nvSpPr>
        <p:spPr/>
        <p:txBody>
          <a:bodyPr/>
          <a:lstStyle/>
          <a:p>
            <a:fld id="{B73660D5-ED4C-41CA-8F92-89CB6C57A10E}" type="slidenum">
              <a:rPr lang="en-US" smtClean="0"/>
              <a:t>12</a:t>
            </a:fld>
            <a:endParaRPr lang="en-US"/>
          </a:p>
        </p:txBody>
      </p:sp>
    </p:spTree>
    <p:extLst>
      <p:ext uri="{BB962C8B-B14F-4D97-AF65-F5344CB8AC3E}">
        <p14:creationId xmlns:p14="http://schemas.microsoft.com/office/powerpoint/2010/main" val="3130673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На вкладке "% мужчин и оборота" Вы увидите эту таблицу. В первой колонке каждая подгруппа представлена в отдельной строке. Во втором столбце указан процент мужчин в этой группе. Следующие четыре столбца относятся к текучести кадров между субпопуляциями, которая влияет на подгонку заболеваемости и распространенности для данной группы. Вкратце, текучесть кадров показывает, остаются ли люди в той группе, в которой они начали жить, навсегда, или остаются только несколько лет, а затем переходят в другую популяцию. Если люди обычно уходят из группы, активируйте флажок "Оборот" и укажите, сколько лет они остаются в группе в графе "Время в группе". Затем в колонке "Присвоить распространенность" укажите группу, в которую они переходят после выхода из исходной группы. В этом примере работницы секс-бизнеса остаются в группе в течение 7 лет, а затем переходят в группу "Оставшиеся женщины". Те, кто покидает группу FSW, будут заменены людьми из группы "Оставшиеся женщины". В колонке "Метод" указывается, должен ли EPP либо ДОБАВИТЬ инфекции членов группы, переходящих в принимающую группу - если Вы выбрали "Добавить распространенность" - либо ЗАМЕНИТЬ инфекции (как уже подогнанные к данным эпиднадзора принимающей группы), если Вы выбрали "Заменить распространенность". Более подробно эта концепция и ее влияние на подгонку объясняется в презентации "Под капотом, EPP-Concentrated", размещенной на сайте HIV tools online. После того, как Вы скорректировали оценки численности населения и внесли необходимые изменения в % мужчин и оборота, нажмите "Сохранить и продолжить", чтобы сохранить эти изменения и вернуться в Spectrum.</a:t>
            </a:r>
          </a:p>
        </p:txBody>
      </p:sp>
      <p:sp>
        <p:nvSpPr>
          <p:cNvPr id="4" name="Slide Number Placeholder 3"/>
          <p:cNvSpPr>
            <a:spLocks noGrp="1"/>
          </p:cNvSpPr>
          <p:nvPr>
            <p:ph type="sldNum" sz="quarter" idx="5"/>
          </p:nvPr>
        </p:nvSpPr>
        <p:spPr/>
        <p:txBody>
          <a:bodyPr/>
          <a:lstStyle/>
          <a:p>
            <a:fld id="{B73660D5-ED4C-41CA-8F92-89CB6C57A10E}" type="slidenum">
              <a:rPr lang="en-US" smtClean="0"/>
              <a:t>13</a:t>
            </a:fld>
            <a:endParaRPr lang="en-US"/>
          </a:p>
        </p:txBody>
      </p:sp>
    </p:spTree>
    <p:extLst>
      <p:ext uri="{BB962C8B-B14F-4D97-AF65-F5344CB8AC3E}">
        <p14:creationId xmlns:p14="http://schemas.microsoft.com/office/powerpoint/2010/main" val="3060649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Когда Вы открываете EPP через пункт меню Spectrum Incidence-&gt;Configuration (EPP), Вы можете получить сообщение "Ваши прогнозы EPP были сброшены, потому что предоставленные популяции изменились". Это может произойти, например, если Вы используете более новый набор демографических прогнозов, например, из World Population Prospects на 2022 год, что мы и сделали в этом году. В этом случае суммы субпопуляций будут расходиться с национальными популяциями в некоторые или все годы. Тогда в строке "Население, которое еще предстоит присвоить" появятся ненулевые значения; прежде чем выйти с этой страницы, Вы должны скорректировать значения в этой строке так, чтобы они все были нулевыми. Это можно сделать вручную из года в год, если Вы решили предоставить новые оценки численности населения для различных субпопуляций, или же EPP может сделать эту корректировку за Вас. Если единственное существенное изменение заключается в том, что национальная популяция увеличилась или уменьшилась, то нажатие кнопки "Adjust for changed pop" распределит оставшуюся популяцию в тех же пропорциях, что и существующие пропорции между субпопуляциями. Одним щелчком мыши это распределение уменьшит показатель "Население, которое еще предстоит распределить" до нуля для всех лет. Если Вас устраивают предложенные EPP изменения размеров субпопуляций, нажмите "Сохранить и продолжить", чтобы сохранить эти значения и вернуться в Spectrum.</a:t>
            </a:r>
          </a:p>
        </p:txBody>
      </p:sp>
      <p:sp>
        <p:nvSpPr>
          <p:cNvPr id="4" name="Slide Number Placeholder 3"/>
          <p:cNvSpPr>
            <a:spLocks noGrp="1"/>
          </p:cNvSpPr>
          <p:nvPr>
            <p:ph type="sldNum" sz="quarter" idx="5"/>
          </p:nvPr>
        </p:nvSpPr>
        <p:spPr/>
        <p:txBody>
          <a:bodyPr/>
          <a:lstStyle/>
          <a:p>
            <a:fld id="{B73660D5-ED4C-41CA-8F92-89CB6C57A10E}" type="slidenum">
              <a:rPr lang="en-US" smtClean="0"/>
              <a:t>14</a:t>
            </a:fld>
            <a:endParaRPr lang="en-US"/>
          </a:p>
        </p:txBody>
      </p:sp>
    </p:spTree>
    <p:extLst>
      <p:ext uri="{BB962C8B-B14F-4D97-AF65-F5344CB8AC3E}">
        <p14:creationId xmlns:p14="http://schemas.microsoft.com/office/powerpoint/2010/main" val="1329997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Еще одна возможность, когда Вы открываете компонент EPP Configuration, заключается в том, что Вы получаете сообщение "Ваши прогнозы EPP были сброшены, потому что конечный год Ваших прогнозов изменился". Это происходит, когда Вы продлеваете файл Spectrum на несколько лет. В приведенном здесь примере файл был продлен с конечного года 2020 до 2025. В этом случае EPP не имеет данных о численности населения на продленные годы, что приводит к нулевым значениям, которые Вы видите здесь. Чтобы исправить это, Вы можете либо ввести значения вручную, либо нажать на кнопку "Adjust for changed pop" ("Скорректировать численность населения"), и EPP возьмет тенденцию изменения численности населения за последние несколько лет и спроецирует ее на будущее, автоматически заполнив значения за Вас. Прежде чем нажать кнопку "Сохранить и продолжить", чтобы покинуть страницу и вернуться в Spectrum, пожалуйста, просмотрите сгенерированные значения и убедитесь, что они Вас устраивают. При необходимости внесите любые изменения, прежде чем нажать "Сохранить и продолжить", </a:t>
            </a:r>
          </a:p>
        </p:txBody>
      </p:sp>
      <p:sp>
        <p:nvSpPr>
          <p:cNvPr id="4" name="Slide Number Placeholder 3"/>
          <p:cNvSpPr>
            <a:spLocks noGrp="1"/>
          </p:cNvSpPr>
          <p:nvPr>
            <p:ph type="sldNum" sz="quarter" idx="5"/>
          </p:nvPr>
        </p:nvSpPr>
        <p:spPr/>
        <p:txBody>
          <a:bodyPr/>
          <a:lstStyle/>
          <a:p>
            <a:fld id="{B73660D5-ED4C-41CA-8F92-89CB6C57A10E}" type="slidenum">
              <a:rPr lang="en-US" smtClean="0"/>
              <a:t>15</a:t>
            </a:fld>
            <a:endParaRPr lang="en-US"/>
          </a:p>
        </p:txBody>
      </p:sp>
    </p:spTree>
    <p:extLst>
      <p:ext uri="{BB962C8B-B14F-4D97-AF65-F5344CB8AC3E}">
        <p14:creationId xmlns:p14="http://schemas.microsoft.com/office/powerpoint/2010/main" val="2515758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Прежде чем Вы покинете страницу Define Pops, в качестве окончательной проверки Ваших ключевых оценок численности населения посмотрите, соответствуют ли они оценкам численности населения других стран Вашего региона. В руководстве пользователя Spectrum Вы найдете таблицу (1) с оценками численности населения по регионам, скопированную сюда снизу. Эти оценки даны как доля населения в возрасте 15-49 лет, состоящего из мужчин и женщин (вместе взятых). Чтобы сравнить численность населения в таблице EPP, переведите таблицу EPP в режим процентов, нажав на радиокнопку "Проценты" рядом с пунктом "Отображать:". Это преобразует таблицу в проценты, в том числе от ВСЕГО (мужчины + женщины) населения в возрасте 15-49 лет, как показано на скриншоте внизу. </a:t>
            </a:r>
            <a:br>
              <a:rPr lang="en-US" dirty="0"/>
            </a:br>
            <a:r>
              <a:rPr lang="en-US" dirty="0"/>
              <a:t>Эти региональные медианы также могут служить "эталоном" и заполнителем в Вашем файле EPP, если в Вашей стране нет достоверной национальной оценки численности населения.</a:t>
            </a:r>
          </a:p>
        </p:txBody>
      </p:sp>
      <p:sp>
        <p:nvSpPr>
          <p:cNvPr id="4" name="Slide Number Placeholder 3"/>
          <p:cNvSpPr>
            <a:spLocks noGrp="1"/>
          </p:cNvSpPr>
          <p:nvPr>
            <p:ph type="sldNum" sz="quarter" idx="5"/>
          </p:nvPr>
        </p:nvSpPr>
        <p:spPr/>
        <p:txBody>
          <a:bodyPr/>
          <a:lstStyle/>
          <a:p>
            <a:fld id="{B73660D5-ED4C-41CA-8F92-89CB6C57A10E}" type="slidenum">
              <a:rPr lang="en-US" smtClean="0"/>
              <a:t>16</a:t>
            </a:fld>
            <a:endParaRPr lang="en-US"/>
          </a:p>
        </p:txBody>
      </p:sp>
    </p:spTree>
    <p:extLst>
      <p:ext uri="{BB962C8B-B14F-4D97-AF65-F5344CB8AC3E}">
        <p14:creationId xmlns:p14="http://schemas.microsoft.com/office/powerpoint/2010/main" val="3818389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Следующим шагом в этом процессе будет ввод любых новых данных наблюдения или обследования, которые стали доступны с момента последнего обновления прогноза. Для этого нажмите на пункт меню AIM "Заболеваемость-&gt;Данные эпиднадзора". В результате откроется страница EPP "Данные по ВИЧ", где Вы сможете просмотреть существующие данные эпиднадзора и ввести любые новые данные эпиднадзора или планового тестирования в АНК. После этого Вы добавите любые новые данные обследования, прежде чем приступить к настройке. Наконец, при концентрированных эпидемиях Вы также можете добавить инфекции, поступающие из других субпопуляций, например, от вернувшихся мигрантов или из других источников.</a:t>
            </a:r>
          </a:p>
        </p:txBody>
      </p:sp>
      <p:sp>
        <p:nvSpPr>
          <p:cNvPr id="4" name="Slide Number Placeholder 3"/>
          <p:cNvSpPr>
            <a:spLocks noGrp="1"/>
          </p:cNvSpPr>
          <p:nvPr>
            <p:ph type="sldNum" sz="quarter" idx="5"/>
          </p:nvPr>
        </p:nvSpPr>
        <p:spPr/>
        <p:txBody>
          <a:bodyPr/>
          <a:lstStyle/>
          <a:p>
            <a:fld id="{B73660D5-ED4C-41CA-8F92-89CB6C57A10E}" type="slidenum">
              <a:rPr lang="en-US" smtClean="0"/>
              <a:t>17</a:t>
            </a:fld>
            <a:endParaRPr lang="en-US"/>
          </a:p>
        </p:txBody>
      </p:sp>
    </p:spTree>
    <p:extLst>
      <p:ext uri="{BB962C8B-B14F-4D97-AF65-F5344CB8AC3E}">
        <p14:creationId xmlns:p14="http://schemas.microsoft.com/office/powerpoint/2010/main" val="2250957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Страница данных по ВИЧ в EPP построена в виде электронной таблицы. Сначала выберите субпопуляцию в панели "Национальная эпидемическая структура" справа. Выберите режим данных, который Вы хотите использовать, HSS или ANC - мы расскажем о разнице через некоторое время. Введите данные о распространенности в процентах и размер выборки для каждого участка. Если у Вас есть агрегированные данные по всем рутинным тестам в пунктах АНК в стране (или, в случае Китая или Индии, в регионе, охватываемом файлом Spectrum), Spectrum называет эти данные рутинными тестами АНК на уровне CENSUS - введите их в две верхние строки таблицы. Закончив ввод данных по одной субпопуляции, нажмите "Сохранить и продолжить", чтобы EPP перешел к следующей субпопуляции. Как только Вы введете данные для последней субпопуляции, снова нажмите "Сохранить и продолжить", и EPP переведет Вас на страницу "Опросы".</a:t>
            </a:r>
          </a:p>
        </p:txBody>
      </p:sp>
      <p:sp>
        <p:nvSpPr>
          <p:cNvPr id="4" name="Slide Number Placeholder 3"/>
          <p:cNvSpPr>
            <a:spLocks noGrp="1"/>
          </p:cNvSpPr>
          <p:nvPr>
            <p:ph type="sldNum" sz="quarter" idx="5"/>
          </p:nvPr>
        </p:nvSpPr>
        <p:spPr/>
        <p:txBody>
          <a:bodyPr/>
          <a:lstStyle/>
          <a:p>
            <a:fld id="{B73660D5-ED4C-41CA-8F92-89CB6C57A10E}" type="slidenum">
              <a:rPr lang="en-US" smtClean="0"/>
              <a:t>18</a:t>
            </a:fld>
            <a:endParaRPr lang="en-US"/>
          </a:p>
        </p:txBody>
      </p:sp>
    </p:spTree>
    <p:extLst>
      <p:ext uri="{BB962C8B-B14F-4D97-AF65-F5344CB8AC3E}">
        <p14:creationId xmlns:p14="http://schemas.microsoft.com/office/powerpoint/2010/main" val="1625098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Есть несколько важных моментов, которые Вам необходимо знать о странице "Данные по ВИЧ" и данных, вводимых на ней. Во-первых, все данные вводятся в виде распространенности в процентах и размера выборки. Большинство данных вводится для конкретных мест эпиднадзора или тестирования, а размер выборки - это количество людей, прошедших тестирование в этом месте в этом году. Если у Вас есть данные, сохраненные в Excel в формате, подобном таблице на странице "Данные по ВИЧ", Вы можете скопировать и вставить их из Excel в EPP с помощью Control-C и Control-V. </a:t>
            </a:r>
          </a:p>
          <a:p>
            <a:endParaRPr lang="en-US" dirty="0"/>
          </a:p>
          <a:p>
            <a:r>
              <a:rPr lang="en-US" dirty="0"/>
              <a:t>На странице "Данные о ВИЧ" есть два режима данных. Первый режим данных обозначен как "HSS". Он предназначен для традиционных данных эпиднадзора за ВИЧ, то есть выборок ключевых групп населения, имеющих местное значение, или женщин, пришедших на дородовое обслуживание в определенные места, выбранные для отслеживания национальной эпидемии. Вторая часть обозначена как "ANC". При концентрированных эпидемиях режим ANC будет использоваться только для субпопуляций "Оставшиеся женщины" (и, возможно, "Оставшиеся мужчины"), большинство данных по другим ключевым популяциям будет вводиться в режиме HSS. Этот режим дородовых данных позволяет смешивать как данные эпиднадзора, обозначенные в основной таблице как "SS", так и данные рутинного тестирования, обозначенные как "RT". С появлением обширного рутинного тестирования многие сайты прекратили дозорное наблюдение и перешли на использование данных рутинного тестирования. Для таких участков данные о распространенности и объемах выборок, полученных в ходе дозорного эпиднадзора в прошлом, а также данные о распространенности и объемах выборок, полученных в ходе рутинного тестирования в настоящем и будущем, вносятся в отдельные строки. Кроме того, в режиме ANC можно ввести совокупные данные рутинного тестирования для всего региона, которые мы называем "ANC-RT на уровне переписи населения". Эти данные вводятся в двух верхних строках таблицы данных. Учитывая масштабы тестирования, проводимого в настоящее время в большинстве стран, хорошо собранные и очищенные данные такого типа могут быть репрезентативными в отношении общей ситуации среди рожениц.</a:t>
            </a:r>
          </a:p>
          <a:p>
            <a:endParaRPr lang="en-US" dirty="0"/>
          </a:p>
          <a:p>
            <a:r>
              <a:rPr lang="en-US" dirty="0"/>
              <a:t>В нижней части страницы находится набор кнопок, позволяющих добавлять и удалять сайты из таблицы. Чтобы удалить, просто выберите сайт и нажмите "Удалить". Чтобы добавить новый сайт, просто нажмите "Добавить" или "Добавить несколько". Наконец, Вы можете вывести на экран таблицу средних и медиан по всем сайтам, нажав "Mean/Median". Нажмите еще раз, чтобы скрыть таблицу.</a:t>
            </a:r>
          </a:p>
          <a:p>
            <a:endParaRPr lang="en-US" dirty="0"/>
          </a:p>
          <a:p>
            <a:r>
              <a:rPr lang="en-US" dirty="0"/>
              <a:t>Наконец, таблицу можно настроить таким образом, чтобы она показывала только распространенность, только размеры выборки, только данные наблюдения за АНК, только данные рутинного тестирования АНК или и то, и другое. Просто поиграйте с этим, используя радиокнопки внизу. По мере того, как Вы будете выбирать различные варианты, данные в таблице будут соответствующим образом изменяться.</a:t>
            </a:r>
          </a:p>
        </p:txBody>
      </p:sp>
      <p:sp>
        <p:nvSpPr>
          <p:cNvPr id="4" name="Slide Number Placeholder 3"/>
          <p:cNvSpPr>
            <a:spLocks noGrp="1"/>
          </p:cNvSpPr>
          <p:nvPr>
            <p:ph type="sldNum" sz="quarter" idx="5"/>
          </p:nvPr>
        </p:nvSpPr>
        <p:spPr/>
        <p:txBody>
          <a:bodyPr/>
          <a:lstStyle/>
          <a:p>
            <a:fld id="{B73660D5-ED4C-41CA-8F92-89CB6C57A10E}" type="slidenum">
              <a:rPr lang="en-US" smtClean="0"/>
              <a:t>19</a:t>
            </a:fld>
            <a:endParaRPr lang="en-US"/>
          </a:p>
        </p:txBody>
      </p:sp>
    </p:spTree>
    <p:extLst>
      <p:ext uri="{BB962C8B-B14F-4D97-AF65-F5344CB8AC3E}">
        <p14:creationId xmlns:p14="http://schemas.microsoft.com/office/powerpoint/2010/main" val="284055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Первое, что нужно сделать, это открыть новую 2025 версию файла, который Вы сохранили в Spectrum. Щелкните на вкладке Модули, затем снова щелкните на модуле AIM, что вызовет меню AIM. Поскольку мы хотим сгенерировать значения заболеваемости для Spectrum на основе данных о тенденциях заболеваемости в нашей стране, в оставшейся части этой презентации мы будем работать с меню "Заболеваемость". Сначала давайте проверим, что наш файл настроен на использование EPP для ввода данных о заболеваемости. Щелкните по пункту меню 'Incidence', что приведет к появлению более подробного меню опций. Выберите первый пункт, 'Incidence options', который откроет показанное на рисунке окно. Убедитесь, что в разделе "Методология подгонки по частоте" выбран EPP. Если это не так, возможно, этот файл был подготовлен с помощью одного из других вариантов подбора падений Spectrum, таких как прямой ввод падений, CSAVR, AEM или ECDC. В таком случае при работе с этим файлом Вам следует обратиться к соответствующему видеоролику по этому методу подгонки падений. </a:t>
            </a:r>
          </a:p>
        </p:txBody>
      </p:sp>
      <p:sp>
        <p:nvSpPr>
          <p:cNvPr id="4" name="Slide Number Placeholder 3"/>
          <p:cNvSpPr>
            <a:spLocks noGrp="1"/>
          </p:cNvSpPr>
          <p:nvPr>
            <p:ph type="sldNum" sz="quarter" idx="5"/>
          </p:nvPr>
        </p:nvSpPr>
        <p:spPr/>
        <p:txBody>
          <a:bodyPr/>
          <a:lstStyle/>
          <a:p>
            <a:fld id="{B73660D5-ED4C-41CA-8F92-89CB6C57A10E}" type="slidenum">
              <a:rPr lang="en-US" smtClean="0"/>
              <a:t>2</a:t>
            </a:fld>
            <a:endParaRPr lang="en-US"/>
          </a:p>
        </p:txBody>
      </p:sp>
    </p:spTree>
    <p:extLst>
      <p:ext uri="{BB962C8B-B14F-4D97-AF65-F5344CB8AC3E}">
        <p14:creationId xmlns:p14="http://schemas.microsoft.com/office/powerpoint/2010/main" val="1871189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Большинство данных эпиднадзора, которые необходимо ввести в условиях концентрированной эпидемии, касаются ключевых групп населения, таких как люди, употребляющие инъекционные наркотики, мужчины, имеющие секс с мужчинами, или работники секс-бизнеса. Обычно это делается в режиме HSS, и страница "Данные по ВИЧ" будет выглядеть так, как показано здесь.  Каждый участок эпиднадзора будет отображаться в виде двух строк, первая из которых, обозначенная "SS(%)", содержит данные о распространенности ВИЧ в процентах за каждый год, а вторая, обозначенная "(N)", содержит размер выборки для измерения за каждый год. Если Вы нажмете на кнопку "Mean/Median", в верхней части таблицы появится набор средних и медианы, как показано здесь.</a:t>
            </a:r>
          </a:p>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20</a:t>
            </a:fld>
            <a:endParaRPr lang="en-US"/>
          </a:p>
        </p:txBody>
      </p:sp>
    </p:spTree>
    <p:extLst>
      <p:ext uri="{BB962C8B-B14F-4D97-AF65-F5344CB8AC3E}">
        <p14:creationId xmlns:p14="http://schemas.microsoft.com/office/powerpoint/2010/main" val="3069227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Обычно при концентрированных эпидемиях Вы используете режим данных ANC на странице "Данные по ВИЧ" только для популяций "Оставшиеся женщины" и "Оставшиеся мужчины", где данные, используемые для подгонки, обычно поступают из дородовых клиник. Однако, поскольку эти популяции велики, они оказывают большое влияние на Ваши национальные прогнозы. Поэтому очень важно потратить время на тщательный анализ данных из женских консультаций перед началом работы.</a:t>
            </a:r>
          </a:p>
          <a:p>
            <a:r>
              <a:rPr lang="en-US" dirty="0"/>
              <a:t>Качество введенных Вами данных повлияет на результаты подгонки, которые Вы получите. Хорошее место для начала - вкладка "АНК-тестирование" в пункте меню "Статистика программы" в Spectrum. Как говорилось в видеоролике об обновлении файла Spectrum, это поможет Вам выявить проблемы с количеством тестов по сравнению с количеством первых посещений АНК, несколько тестов, проведенных на одном и том же человеке, и другие проблемы. Мы настоятельно рекомендуем Вам ознакомиться с этим пунктом перед вводом данных в EPP.</a:t>
            </a:r>
          </a:p>
        </p:txBody>
      </p:sp>
      <p:sp>
        <p:nvSpPr>
          <p:cNvPr id="4" name="Slide Number Placeholder 3"/>
          <p:cNvSpPr>
            <a:spLocks noGrp="1"/>
          </p:cNvSpPr>
          <p:nvPr>
            <p:ph type="sldNum" sz="quarter" idx="5"/>
          </p:nvPr>
        </p:nvSpPr>
        <p:spPr/>
        <p:txBody>
          <a:bodyPr/>
          <a:lstStyle/>
          <a:p>
            <a:fld id="{B73660D5-ED4C-41CA-8F92-89CB6C57A10E}" type="slidenum">
              <a:rPr lang="en-US" smtClean="0"/>
              <a:t>21</a:t>
            </a:fld>
            <a:endParaRPr lang="en-US"/>
          </a:p>
        </p:txBody>
      </p:sp>
    </p:spTree>
    <p:extLst>
      <p:ext uri="{BB962C8B-B14F-4D97-AF65-F5344CB8AC3E}">
        <p14:creationId xmlns:p14="http://schemas.microsoft.com/office/powerpoint/2010/main" val="2479508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Многие вопросы могут повлиять на тенденции распространенности, полученные с помощью данных о рутинном тестировании в АНК, включая изменения в предоставлении услуг с течением времени, расширение охвата рутинным тестированием и увеличение охвата электронных систем отчетности по мере того, как они распространяются на все большее количество мест. Все это может повлиять на то, насколько своевременными и полными будут Ваши данные. Они также могут повлиять на эпидемиологические тенденции, например, по мере расширения систем они обычно перемещаются из районов с более высокой распространенностью в районы с более низкой распространенностью, что приводит к артефактному снижению распространенности ВИЧ. Одним из способов решения этой проблемы может быть отказ от использования данных о тенденциях, полученных в результате рутинного тестирования, до тех пор, пока охват системы не стабилизируется. </a:t>
            </a:r>
          </a:p>
          <a:p>
            <a:pPr marL="0" indent="0">
              <a:buNone/>
            </a:pPr>
            <a:endParaRPr lang="en-US" dirty="0"/>
          </a:p>
          <a:p>
            <a:pPr marL="0" indent="0">
              <a:buNone/>
            </a:pPr>
            <a:r>
              <a:rPr lang="en-US" dirty="0"/>
              <a:t>Соответственно, мы рекомендуем Вам, прежде чем использовать данные АНК-РТ, рассмотреть некоторые из представленных здесь вопросов: как менялась Ваша система рутинного тестирования и ее географический и популяционный охват с течением времени? Были ли включены в отчетность заведомо положительные женщины или нет? Включался ли только первый тест при посещении АНК? Включены ли первые тесты </a:t>
            </a:r>
            <a:r>
              <a:rPr lang="en-US" dirty="0" err="1"/>
              <a:t>во время родов</a:t>
            </a:r>
            <a:r>
              <a:rPr lang="en-US" dirty="0"/>
              <a:t>? Учитывали ли Вы изменения в тестировании с течением времени, включая используемые наборы и частоту ложноположительных результатов в условиях низкой распространенности, используемые алгоритмы, частоту отказов и влияние отсутствия запасов на полноту тестирования? Ознакомились ли Вы с любыми доступными отчетами по обеспечению качества и сравнили ли данные о распространенности с данными из других источников, таких как обследования домохозяйств?</a:t>
            </a:r>
          </a:p>
          <a:p>
            <a:pPr marL="0" indent="0">
              <a:buNone/>
            </a:pPr>
            <a:endParaRPr lang="en-US" dirty="0"/>
          </a:p>
          <a:p>
            <a:pPr marL="0" indent="0">
              <a:buNone/>
            </a:pPr>
            <a:r>
              <a:rPr lang="en-US" dirty="0"/>
              <a:t>Учитывая, насколько важны тенденции, полученные EPP, для определения тенденций в Вашей национальной оценке, стоит потратить некоторое время на рассмотрение этих факторов и при необходимости проконсультироваться с экспертами, чтобы лучше понять, как они влияют на Ваши данные и какие данные следует использовать или исключить.</a:t>
            </a:r>
          </a:p>
        </p:txBody>
      </p:sp>
      <p:sp>
        <p:nvSpPr>
          <p:cNvPr id="4" name="Slide Number Placeholder 3"/>
          <p:cNvSpPr>
            <a:spLocks noGrp="1"/>
          </p:cNvSpPr>
          <p:nvPr>
            <p:ph type="sldNum" sz="quarter" idx="5"/>
          </p:nvPr>
        </p:nvSpPr>
        <p:spPr/>
        <p:txBody>
          <a:bodyPr/>
          <a:lstStyle/>
          <a:p>
            <a:fld id="{B73660D5-ED4C-41CA-8F92-89CB6C57A10E}" type="slidenum">
              <a:rPr lang="en-US" smtClean="0"/>
              <a:t>22</a:t>
            </a:fld>
            <a:endParaRPr lang="en-US"/>
          </a:p>
        </p:txBody>
      </p:sp>
    </p:spTree>
    <p:extLst>
      <p:ext uri="{BB962C8B-B14F-4D97-AF65-F5344CB8AC3E}">
        <p14:creationId xmlns:p14="http://schemas.microsoft.com/office/powerpoint/2010/main" val="2276827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Как и в Spectrum, в EPP есть кнопка "Источник" в правом нижнем углу экрана. Если Вы нажмете на эту кнопку, появится диалоговое окно, в котором Вы сможете ввести описание любых корректировок, удалений или изменений введенных здесь данных, а также любые другие комментарии, которые Вы захотите сделать. Это будет очень полезно для следующего человека, который воспользуется Вашим файлом, поскольку он узнает об источнике данных и о внесенных корректировках. Как только Вы введете комментарии в это поле, кнопка "Источник" станет красной, указывая пользователям, что есть комментарии, которые они должны просмотреть в отношении данных на этой странице. Мы настоятельно рекомендуем Вам активно использовать кнопки "Источник" как в EPP, так и в Spectrum.</a:t>
            </a:r>
          </a:p>
        </p:txBody>
      </p:sp>
      <p:sp>
        <p:nvSpPr>
          <p:cNvPr id="4" name="Slide Number Placeholder 3"/>
          <p:cNvSpPr>
            <a:spLocks noGrp="1"/>
          </p:cNvSpPr>
          <p:nvPr>
            <p:ph type="sldNum" sz="quarter" idx="5"/>
          </p:nvPr>
        </p:nvSpPr>
        <p:spPr/>
        <p:txBody>
          <a:bodyPr/>
          <a:lstStyle/>
          <a:p>
            <a:fld id="{B73660D5-ED4C-41CA-8F92-89CB6C57A10E}" type="slidenum">
              <a:rPr lang="en-US" smtClean="0"/>
              <a:t>23</a:t>
            </a:fld>
            <a:endParaRPr lang="en-US"/>
          </a:p>
        </p:txBody>
      </p:sp>
    </p:spTree>
    <p:extLst>
      <p:ext uri="{BB962C8B-B14F-4D97-AF65-F5344CB8AC3E}">
        <p14:creationId xmlns:p14="http://schemas.microsoft.com/office/powerpoint/2010/main" val="36746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После того, как Вы завершите ввод обновленных данных эпиднадзора и рутинного тестирования на странице "Данные по ВИЧ", Вы можете ввести данные опроса, если таковые имеются. Когда Вы нажмете кнопку "Сохранить и продолжить" на странице данных по ВИЧ после обновления данных для последней субпопуляции, EPP переведет Вас на страницу "Опросы", как показано здесь. Страница "Опросы" имеет структуру, основанную на вкладках, в которой данные для каждого отдельного опроса вводятся на отдельной вкладке. </a:t>
            </a:r>
          </a:p>
          <a:p>
            <a:endParaRPr lang="en-US" dirty="0"/>
          </a:p>
          <a:p>
            <a:r>
              <a:rPr lang="en-US" dirty="0"/>
              <a:t>Обычно страница "Опросы" не используется при концентрированных эпидемиях, поскольку она предназначена для ввода данных крупномасштабных опросов в рассматриваемой субпопуляции, а большинство стран не проводят крупных опросов среди ключевых групп населения. В большинстве концентрированных эпидемий распространенность ВИЧ за пределами ключевых групп населения невелика, поэтому исследования среди населения в целом также проводятся редко. При проведении крупномасштабных исследований среди населения трудно измерить распространенность на таком низком уровне без использования столь больших объемов выборки, что их проведение будет непомерно дорогим. </a:t>
            </a:r>
          </a:p>
          <a:p>
            <a:endParaRPr lang="en-US" dirty="0"/>
          </a:p>
          <a:p>
            <a:r>
              <a:rPr lang="en-US" dirty="0"/>
              <a:t>Для ключевых групп населения также редко проводятся национальные репрезентативные исследования для конкретной ключевой группы. Комплексные исследования биологического и поведенческого надзора часто не отражают всего спектра секс-работников или МСМ в стране, и, как правило, они географически ограничены из-за факторов стоимости. Кроме того, выбранные географические объекты часто меняются от раунда к раунду. Таким образом, они не являются национально репрезентативными в отношении распространенности в этих ключевых группах населения. Чаще всего они вводятся как независимые источники данных на странице "Данные по ВИЧ" и/или используются для калибровки распространенности в конкретной ключевой популяции после подгонки.</a:t>
            </a:r>
          </a:p>
        </p:txBody>
      </p:sp>
      <p:sp>
        <p:nvSpPr>
          <p:cNvPr id="4" name="Slide Number Placeholder 3"/>
          <p:cNvSpPr>
            <a:spLocks noGrp="1"/>
          </p:cNvSpPr>
          <p:nvPr>
            <p:ph type="sldNum" sz="quarter" idx="5"/>
          </p:nvPr>
        </p:nvSpPr>
        <p:spPr/>
        <p:txBody>
          <a:bodyPr/>
          <a:lstStyle/>
          <a:p>
            <a:fld id="{B73660D5-ED4C-41CA-8F92-89CB6C57A10E}" type="slidenum">
              <a:rPr lang="en-US" smtClean="0"/>
              <a:t>24</a:t>
            </a:fld>
            <a:endParaRPr lang="en-US"/>
          </a:p>
        </p:txBody>
      </p:sp>
    </p:spTree>
    <p:extLst>
      <p:ext uri="{BB962C8B-B14F-4D97-AF65-F5344CB8AC3E}">
        <p14:creationId xmlns:p14="http://schemas.microsoft.com/office/powerpoint/2010/main" val="1850112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Если Вы все же нажмете кнопку добавления другого опроса, Вам нужно будет ввести несколько данных:</a:t>
            </a:r>
          </a:p>
          <a:p>
            <a:endParaRPr lang="en-US" dirty="0"/>
          </a:p>
          <a:p>
            <a:pPr marL="171450" indent="-171450">
              <a:buFont typeface="Arial" panose="020B0604020202020204" pitchFamily="34" charset="0"/>
              <a:buChar char="•"/>
            </a:pPr>
            <a:r>
              <a:rPr lang="en-US" dirty="0"/>
              <a:t>Вы должны указать краткое название опроса - оно будет использоваться для описания опроса на вкладке, поэтому пусть оно будет коротким, но описательным.</a:t>
            </a:r>
          </a:p>
          <a:p>
            <a:pPr marL="171450" indent="-171450">
              <a:buFont typeface="Arial" panose="020B0604020202020204" pitchFamily="34" charset="0"/>
              <a:buChar char="•"/>
            </a:pPr>
            <a:r>
              <a:rPr lang="en-US" dirty="0"/>
              <a:t>Вы должны указать год, в котором были собраны данные исследования. Обратите внимание, что речь идет о времени сбора данных, а не о времени публикации, которое обычно наступает несколько позже.</a:t>
            </a:r>
          </a:p>
          <a:p>
            <a:pPr marL="171450" indent="-171450">
              <a:buFont typeface="Arial" panose="020B0604020202020204" pitchFamily="34" charset="0"/>
              <a:buChar char="•"/>
            </a:pPr>
            <a:r>
              <a:rPr lang="en-US" dirty="0"/>
              <a:t>Вы должны указать распространенность и стандартную ошибку для этого исследования в процентах. </a:t>
            </a:r>
          </a:p>
          <a:p>
            <a:pPr marL="171450" indent="-171450">
              <a:buFont typeface="Arial" panose="020B0604020202020204" pitchFamily="34" charset="0"/>
              <a:buChar char="•"/>
            </a:pPr>
            <a:r>
              <a:rPr lang="en-US" dirty="0"/>
              <a:t>Наконец, если опрос содержал какую-либо оценку охвата АРТ или заболеваемости, отметьте поля "Использовать АРТ при подгонке" или "Использовать заболеваемость при подгонке" и введите оценку АРТ или заболеваемости в процентах и стандартную ошибку для этой оценки. Эти показатели охвата АРТ и заболеваемости затем будут использоваться при расчете точности соответствия Вашего прогноза во время подгонки.</a:t>
            </a:r>
          </a:p>
          <a:p>
            <a:pPr marL="171450" indent="-171450">
              <a:buFont typeface="Arial" panose="020B0604020202020204" pitchFamily="34" charset="0"/>
              <a:buChar char="•"/>
            </a:pPr>
            <a:r>
              <a:rPr lang="en-US" dirty="0"/>
              <a:t>После ввода данных для этого опроса нажмите на кнопку "Сохранить изменения", чтобы зарегистрировать данные в EPP</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Как обычно, когда Вы закончите вводить новые данные обследования для каждой субпопуляции, нажмите "Сохранить и продолжить". После того, как Вы нажмете кнопку "Сохранить и продолжить" для последней подгруппы, Вы перейдете на страницу "Внешний ВИЧ", где все новые данные эпиднадзора или опроса будут добавлены в EPP. </a:t>
            </a:r>
          </a:p>
        </p:txBody>
      </p:sp>
      <p:sp>
        <p:nvSpPr>
          <p:cNvPr id="4" name="Slide Number Placeholder 3"/>
          <p:cNvSpPr>
            <a:spLocks noGrp="1"/>
          </p:cNvSpPr>
          <p:nvPr>
            <p:ph type="sldNum" sz="quarter" idx="5"/>
          </p:nvPr>
        </p:nvSpPr>
        <p:spPr/>
        <p:txBody>
          <a:bodyPr/>
          <a:lstStyle/>
          <a:p>
            <a:fld id="{B73660D5-ED4C-41CA-8F92-89CB6C57A10E}" type="slidenum">
              <a:rPr lang="en-US" smtClean="0"/>
              <a:t>25</a:t>
            </a:fld>
            <a:endParaRPr lang="en-US"/>
          </a:p>
        </p:txBody>
      </p:sp>
    </p:spTree>
    <p:extLst>
      <p:ext uri="{BB962C8B-B14F-4D97-AF65-F5344CB8AC3E}">
        <p14:creationId xmlns:p14="http://schemas.microsoft.com/office/powerpoint/2010/main" val="3067893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 случае концентрированных эпидемий можно также добавить инфекции, происходящие из других источников, помимо сексуального поведения или совместного использования игл. Например, это может быть большое количество мигрантов или иностранных рабочих, которые заражаются за пределами страны, а затем возвращаются с этими инфекциями. В условиях низкой распространенности эти случаи могут стать важным фактором, способствующим развитию ранней эпидемии. Дополнительные инфекции могут также возникать в результате таких событий, как донорство плазмы с использованием общего оборудования. В некоторых странах такие мероприятия были важными компонентами эпидемии. Страница "Внешний ВИЧ" позволяет регистрировать эти инфекции, и они будут влиять на передачу, начиная с того года, в котором они появились. Следует отметить, что при использовании модели R-Spline или R-Trend они будут учитываться только после года начала эпидемии, указанного пользователем. Большинство стран не используют эту функцию, но она здесь, если Вам это необходимо. Если Вы удовлетворены полученными значениями или не хотите вводить дополнительные данные, просто нажмите "Сохранить и продолжить", и EPP вернет Вас в Spectrum, готовый перейти к настройке. На этом этапе также рекомендуется сохранить файл Spectrum, чтобы убедиться, что данные, введенные в EPP, будут отражены в файле Spectrum, если Ваша работа будет прервана.</a:t>
            </a:r>
          </a:p>
        </p:txBody>
      </p:sp>
      <p:sp>
        <p:nvSpPr>
          <p:cNvPr id="4" name="Slide Number Placeholder 3"/>
          <p:cNvSpPr>
            <a:spLocks noGrp="1"/>
          </p:cNvSpPr>
          <p:nvPr>
            <p:ph type="sldNum" sz="quarter" idx="5"/>
          </p:nvPr>
        </p:nvSpPr>
        <p:spPr/>
        <p:txBody>
          <a:bodyPr/>
          <a:lstStyle/>
          <a:p>
            <a:fld id="{B73660D5-ED4C-41CA-8F92-89CB6C57A10E}" type="slidenum">
              <a:rPr lang="en-US" smtClean="0"/>
              <a:t>26</a:t>
            </a:fld>
            <a:endParaRPr lang="en-US"/>
          </a:p>
        </p:txBody>
      </p:sp>
    </p:spTree>
    <p:extLst>
      <p:ext uri="{BB962C8B-B14F-4D97-AF65-F5344CB8AC3E}">
        <p14:creationId xmlns:p14="http://schemas.microsoft.com/office/powerpoint/2010/main" val="3759842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В январе-феврале у Вас еще может не быть окончательных данных по программе и наблюдению за полным 2024 годом.</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Только после этого можно приступать к установке и завершению Вашей окончательной оценки 2025 Spectrum.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Но тем временем Вы можете продолжать, делать и просматривать черновые варианты подгонки моделей, чтобы уже сейчас продвинуться как можно дальше.  </a:t>
            </a:r>
            <a:endParaRPr lang="en-KE" dirty="0">
              <a:effectLst/>
            </a:endParaRPr>
          </a:p>
          <a:p>
            <a:pPr marL="347472" marR="0" indent="-347472" algn="l" rtl="0" eaLnBrk="1" latinLnBrk="0" hangingPunct="1">
              <a:lnSpc>
                <a:spcPct val="107000"/>
              </a:lnSpc>
              <a:spcBef>
                <a:spcPts val="0"/>
              </a:spcBef>
              <a:spcAft>
                <a:spcPts val="800"/>
              </a:spcAft>
              <a:tabLst>
                <a:tab pos="457200" algn="l"/>
              </a:tabLs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То, что Вы должны поместить в Spectrum вместо отсутствующих данных, зависит от показателя: </a:t>
            </a:r>
          </a:p>
          <a:p>
            <a:pPr marL="347472" marR="0" lvl="0" indent="-347472" algn="l" defTabSz="914400" rtl="0" eaLnBrk="1" fontAlgn="auto" latinLnBrk="0" hangingPunct="1">
              <a:lnSpc>
                <a:spcPct val="107000"/>
              </a:lnSpc>
              <a:spcBef>
                <a:spcPts val="0"/>
              </a:spcBef>
              <a:spcAft>
                <a:spcPts val="800"/>
              </a:spcAft>
              <a:buClrTx/>
              <a:buSzTx/>
              <a:buFontTx/>
              <a:buNone/>
              <a:tabLst>
                <a:tab pos="457200" algn="l"/>
              </a:tabLst>
              <a:defRP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Для показателей АРТ и ППМР: Варианты: установить 2024 год в качестве целевого процента, основанного на цифрах 2023 года, или ввести данные за неполный 2024 год. Не ставьте 0, иначе Spectrum оценит скачок числа новых инфекций!</a:t>
            </a: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Для данных типа распространенности, таких как данные рутинного АНК-тестирования, вводимые в EPP и прибор для определения фертильности, Вы можете ввести данные о распространенности, основанные на первой половине (или трех кварталах) года.  </a:t>
            </a: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В CSAVR для Новых диагнозов и Смертей от СПИДа: Оставьте значения 2024 года ПУСТЫМИ. </a:t>
            </a:r>
          </a:p>
          <a:p>
            <a:pPr marL="347472" marR="0" indent="-347472" algn="l" rtl="0" eaLnBrk="1" latinLnBrk="0" hangingPunct="1">
              <a:lnSpc>
                <a:spcPct val="107000"/>
              </a:lnSpc>
              <a:spcBef>
                <a:spcPts val="0"/>
              </a:spcBef>
              <a:spcAft>
                <a:spcPts val="800"/>
              </a:spcAft>
              <a:tabLst>
                <a:tab pos="457200" algn="l"/>
              </a:tabLs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Все типы данных, даже за неполный год, могут быть введены в Excel для проверки качества данных.</a:t>
            </a:r>
            <a:endParaRPr lang="en-KE" sz="1800" dirty="0">
              <a:effectLst/>
            </a:endParaRP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Независимо от Вашего временного решения, документируйте временный статус в файле Data Excel и в Spectrum в полях 'Source' в AIM и EPP.</a:t>
            </a:r>
            <a:endParaRPr lang="en-KE" dirty="0">
              <a:effectLst/>
            </a:endParaRPr>
          </a:p>
          <a:p>
            <a:pPr algn="l"/>
            <a:endParaRPr lang="en-CH"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6CE11-3631-4A58-9931-8E7135B8174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27</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99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Введите и обновите данные, которые будут соответствовать CSAVR, в целом и, если есть, по полу, а также по полу и возрасту. Помимо общих годовых итогов, Вы можете ввести подробные данные, даже если они есть не за все годы, или если сумма мужчин + женщин или по возрастным группам не полностью совпадает с общей суммой. Если Вы введете подробные данные, Вам нужно будет ввести соответствующие итоговые показатели на менее подробных вкладках. </a:t>
            </a:r>
          </a:p>
          <a:p>
            <a:r>
              <a:rPr lang="en-US"/>
              <a:t>Будьте осторожны с вводом нулей в эту форму. Вы должны вводить нули только в том случае, если число зарегистрированных диагнозов или смертей действительно равно нулю. Если Ваш файл давно не использовал CSAVR, например, если Вы использовали EPP в прошлом году, но хотите попробовать CSAVR в этом, Вы можете увидеть нули, введенные в некоторые годы, когда данных не было. Вам следует удалить их, иначе CSAVR будет считать, что в год, когда эти данные просто не были собраны, не было смертей от СПИДа, что исказит Ваши оценки заболеваемости.</a:t>
            </a:r>
          </a:p>
          <a:p>
            <a:endParaRPr lang="en-US"/>
          </a:p>
          <a:p>
            <a:r>
              <a:rPr lang="en-US"/>
              <a:t>После ввода данных Вы можете нажать "OK", чтобы принять изменения и покинуть форму. Теперь, если Вы случайно ввели противоречивые значения - например, если количество новых диагнозов по полу не совпадает с общим количеством новых диагнозов - Вы получите сообщение об ошибке, когда попытаетесь покинуть форму. Вам нужно будет исправить эти ошибки, прежде чем переходить к следующему шагу.</a:t>
            </a:r>
          </a:p>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3</a:t>
            </a:fld>
            <a:endParaRPr lang="en-US"/>
          </a:p>
        </p:txBody>
      </p:sp>
    </p:spTree>
    <p:extLst>
      <p:ext uri="{BB962C8B-B14F-4D97-AF65-F5344CB8AC3E}">
        <p14:creationId xmlns:p14="http://schemas.microsoft.com/office/powerpoint/2010/main" val="298369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a:p>
            <a:pPr defTabSz="942289">
              <a:defRPr/>
            </a:pPr>
            <a:endParaRPr lang="en-US" dirty="0"/>
          </a:p>
        </p:txBody>
      </p:sp>
      <p:sp>
        <p:nvSpPr>
          <p:cNvPr id="4" name="Slide Number Placeholder 3"/>
          <p:cNvSpPr>
            <a:spLocks noGrp="1"/>
          </p:cNvSpPr>
          <p:nvPr>
            <p:ph type="sldNum" sz="quarter" idx="5"/>
          </p:nvPr>
        </p:nvSpPr>
        <p:spPr/>
        <p:txBody>
          <a:bodyPr/>
          <a:lstStyle/>
          <a:p>
            <a:fld id="{E5F4B4AD-9710-49A7-B214-561577097D0C}" type="slidenum">
              <a:rPr lang="en-US" smtClean="0"/>
              <a:t>4</a:t>
            </a:fld>
            <a:endParaRPr lang="en-US"/>
          </a:p>
        </p:txBody>
      </p:sp>
    </p:spTree>
    <p:extLst>
      <p:ext uri="{BB962C8B-B14F-4D97-AF65-F5344CB8AC3E}">
        <p14:creationId xmlns:p14="http://schemas.microsoft.com/office/powerpoint/2010/main" val="310245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E5F4B4AD-9710-49A7-B214-561577097D0C}" type="slidenum">
              <a:rPr lang="en-US" smtClean="0"/>
              <a:t>5</a:t>
            </a:fld>
            <a:endParaRPr lang="en-US"/>
          </a:p>
        </p:txBody>
      </p:sp>
    </p:spTree>
    <p:extLst>
      <p:ext uri="{BB962C8B-B14F-4D97-AF65-F5344CB8AC3E}">
        <p14:creationId xmlns:p14="http://schemas.microsoft.com/office/powerpoint/2010/main" val="1246726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t>Из Вашего файла 2022 Spectrum данные (будь то оригинальный VR, IHME или уже гибрид) будут отображаться как Источник 1. Заполните пустые таблицы Источник 2 и Источник 3 двумя другими вариантами. </a:t>
            </a:r>
          </a:p>
          <a:p>
            <a:pPr defTabSz="942289">
              <a:defRPr/>
            </a:pPr>
            <a:endParaRPr lang="en-US"/>
          </a:p>
          <a:p>
            <a:pPr marL="0" marR="0" lvl="0" indent="0" algn="l" defTabSz="942289" rtl="0" eaLnBrk="1" fontAlgn="auto" latinLnBrk="0" hangingPunct="1">
              <a:lnSpc>
                <a:spcPct val="100000"/>
              </a:lnSpc>
              <a:spcBef>
                <a:spcPts val="0"/>
              </a:spcBef>
              <a:spcAft>
                <a:spcPts val="0"/>
              </a:spcAft>
              <a:buClrTx/>
              <a:buSzTx/>
              <a:buFontTx/>
              <a:buNone/>
              <a:tabLst/>
              <a:defRPr/>
            </a:pPr>
            <a:r>
              <a:rPr lang="en-US"/>
              <a:t>Корректировка данных о причинах смерти, проводимая Институтом метрики и оценки здоровья (IHME), осуществляется в рамках программы "Глобальное бремя болезней". Исходными данными являются данные, предоставленные странами в Базу данных ВОЗ по смертности, откуда IHME извлекает их и применяет трехэтапный процесс очистки. После этого данные о смертности корректируются с учетом ошибок кодирования причин смерти.</a:t>
            </a:r>
          </a:p>
          <a:p>
            <a:pPr marL="0" marR="0" lvl="0" indent="0" algn="l" defTabSz="942289" rtl="0" eaLnBrk="1" fontAlgn="auto" latinLnBrk="0" hangingPunct="1">
              <a:lnSpc>
                <a:spcPct val="100000"/>
              </a:lnSpc>
              <a:spcBef>
                <a:spcPts val="0"/>
              </a:spcBef>
              <a:spcAft>
                <a:spcPts val="0"/>
              </a:spcAft>
              <a:buClrTx/>
              <a:buSzTx/>
              <a:buFontTx/>
              <a:buNone/>
              <a:tabLst/>
              <a:defRPr/>
            </a:pPr>
            <a:r>
              <a:rPr lang="en-US"/>
              <a:t>Подробнее см. слайд-деку: 50S_Cause-of-death-Sankey-diagram-tool.PPT</a:t>
            </a:r>
          </a:p>
          <a:p>
            <a:pPr defTabSz="942289">
              <a:defRPr/>
            </a:pPr>
            <a:endParaRPr lang="en-US"/>
          </a:p>
        </p:txBody>
      </p:sp>
      <p:sp>
        <p:nvSpPr>
          <p:cNvPr id="4" name="Slide Number Placeholder 3"/>
          <p:cNvSpPr>
            <a:spLocks noGrp="1"/>
          </p:cNvSpPr>
          <p:nvPr>
            <p:ph type="sldNum" sz="quarter" idx="5"/>
          </p:nvPr>
        </p:nvSpPr>
        <p:spPr/>
        <p:txBody>
          <a:bodyPr/>
          <a:lstStyle/>
          <a:p>
            <a:fld id="{E5F4B4AD-9710-49A7-B214-561577097D0C}" type="slidenum">
              <a:rPr lang="en-US" smtClean="0"/>
              <a:t>6</a:t>
            </a:fld>
            <a:endParaRPr lang="en-US"/>
          </a:p>
        </p:txBody>
      </p:sp>
    </p:spTree>
    <p:extLst>
      <p:ext uri="{BB962C8B-B14F-4D97-AF65-F5344CB8AC3E}">
        <p14:creationId xmlns:p14="http://schemas.microsoft.com/office/powerpoint/2010/main" val="2331045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dirty="0"/>
              <a:t>Корректировка данных о причинах смерти, проводимая Институтом метрики и оценки здоровья (IHME), является частью анализа глобального бремени болезней. Исходные данные - это данные, предоставленные странами в Базу данных ВОЗ по смертности, скорректированные IHME в ходе трехступенчатого процесса очистки - для удаления мусорных кодов, неопределенных причин и других ошибок кодирования причин смерти. </a:t>
            </a:r>
          </a:p>
          <a:p>
            <a:pPr marL="0" marR="0" lvl="0" indent="0" algn="l" defTabSz="942289" rtl="0" eaLnBrk="1" fontAlgn="auto" latinLnBrk="0" hangingPunct="1">
              <a:lnSpc>
                <a:spcPct val="100000"/>
              </a:lnSpc>
              <a:spcBef>
                <a:spcPts val="0"/>
              </a:spcBef>
              <a:spcAft>
                <a:spcPts val="0"/>
              </a:spcAft>
              <a:buClrTx/>
              <a:buSzTx/>
              <a:buFontTx/>
              <a:buNone/>
              <a:tabLst/>
              <a:defRPr/>
            </a:pPr>
            <a:r>
              <a:rPr lang="en-US" dirty="0"/>
              <a:t>Подробнее см. слайд-деку: 50S_Cause-of-death-Sankey-diagram-tool.PPT</a:t>
            </a:r>
          </a:p>
          <a:p>
            <a:pPr defTabSz="942289">
              <a:defRPr/>
            </a:pPr>
            <a:endParaRPr lang="en-US" dirty="0"/>
          </a:p>
        </p:txBody>
      </p:sp>
      <p:sp>
        <p:nvSpPr>
          <p:cNvPr id="4" name="Slide Number Placeholder 3"/>
          <p:cNvSpPr>
            <a:spLocks noGrp="1"/>
          </p:cNvSpPr>
          <p:nvPr>
            <p:ph type="sldNum" sz="quarter" idx="5"/>
          </p:nvPr>
        </p:nvSpPr>
        <p:spPr/>
        <p:txBody>
          <a:bodyPr/>
          <a:lstStyle/>
          <a:p>
            <a:fld id="{E5F4B4AD-9710-49A7-B214-561577097D0C}" type="slidenum">
              <a:rPr lang="en-US" smtClean="0"/>
              <a:t>7</a:t>
            </a:fld>
            <a:endParaRPr lang="en-US"/>
          </a:p>
        </p:txBody>
      </p:sp>
    </p:spTree>
    <p:extLst>
      <p:ext uri="{BB962C8B-B14F-4D97-AF65-F5344CB8AC3E}">
        <p14:creationId xmlns:p14="http://schemas.microsoft.com/office/powerpoint/2010/main" val="276138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KE">
              <a:effectLst/>
            </a:endParaRPr>
          </a:p>
          <a:p>
            <a:pPr marL="0" marR="0" algn="l" rtl="0" eaLnBrk="1" latinLnBrk="0" hangingPunct="1">
              <a:lnSpc>
                <a:spcPct val="107000"/>
              </a:lnSpc>
              <a:spcBef>
                <a:spcPts val="0"/>
              </a:spcBef>
              <a:spcAft>
                <a:spcPts val="80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CSAVR позволяет включать различные исходные данные для получения оценок взрослых. Исходными данными для этой модели являются:</a:t>
            </a:r>
            <a:endParaRPr lang="en-KE">
              <a:effectLst/>
            </a:endParaRPr>
          </a:p>
          <a:p>
            <a:pPr marL="347472" marR="0" indent="-347472" algn="l" rtl="0" eaLnBrk="1" latinLnBrk="0" hangingPunct="1">
              <a:lnSpc>
                <a:spcPct val="107000"/>
              </a:lnSpc>
              <a:spcBef>
                <a:spcPts val="0"/>
              </a:spcBef>
              <a:spcAft>
                <a:spcPts val="0"/>
              </a:spcAft>
              <a:buFont typeface="Arial" panose="020B0604020202020204" pitchFamily="34" charset="0"/>
              <a:buChar char="•"/>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Новые, впервые поставленные диагнозы ВИЧ</a:t>
            </a:r>
            <a:endParaRPr lang="en-KE">
              <a:effectLst/>
            </a:endParaRPr>
          </a:p>
          <a:p>
            <a:pPr marL="347472" marR="0" indent="-347472" algn="l" rtl="0" eaLnBrk="1" latinLnBrk="0" hangingPunct="1">
              <a:lnSpc>
                <a:spcPct val="107000"/>
              </a:lnSpc>
              <a:spcBef>
                <a:spcPts val="0"/>
              </a:spcBef>
              <a:spcAft>
                <a:spcPts val="0"/>
              </a:spcAft>
              <a:buFont typeface="Arial" panose="020B0604020202020204" pitchFamily="34" charset="0"/>
              <a:buChar char="•"/>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Смертность от СПИДа по данным систем регистрации актов гражданского состояния</a:t>
            </a:r>
            <a:endParaRPr lang="en-KE">
              <a:effectLst/>
            </a:endParaRPr>
          </a:p>
          <a:p>
            <a:pPr marL="347472" marR="0" indent="-347472" algn="l" rtl="0" eaLnBrk="1" latinLnBrk="0" hangingPunct="1">
              <a:lnSpc>
                <a:spcPct val="107000"/>
              </a:lnSpc>
              <a:spcBef>
                <a:spcPts val="0"/>
              </a:spcBef>
              <a:spcAft>
                <a:spcPts val="800"/>
              </a:spcAft>
              <a:buFont typeface="Arial" panose="020B0604020202020204" pitchFamily="34" charset="0"/>
              <a:buChar char="•"/>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Опционально Новые диагнозы ВИЧ по категориям количества клеток CD4</a:t>
            </a:r>
            <a:endParaRPr lang="en-KE">
              <a:effectLst/>
            </a:endParaRPr>
          </a:p>
          <a:p>
            <a:pPr marL="0" marR="0" algn="l" rtl="0" eaLnBrk="1" latinLnBrk="0" hangingPunct="1">
              <a:lnSpc>
                <a:spcPct val="107000"/>
              </a:lnSpc>
              <a:spcBef>
                <a:spcPts val="0"/>
              </a:spcBef>
              <a:spcAft>
                <a:spcPts val="80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Все три ввода относятся к взрослым в возрасте от 15 лет и старше. Вы введете общий показатель и, если возможно, разбивку по полу и возрасту.</a:t>
            </a:r>
            <a:endParaRPr lang="en-KE">
              <a:effectLst/>
            </a:endParaRPr>
          </a:p>
          <a:p>
            <a:pPr marL="0" marR="0" algn="l" rtl="0" eaLnBrk="1" latinLnBrk="0" hangingPunct="1">
              <a:lnSpc>
                <a:spcPct val="107000"/>
              </a:lnSpc>
              <a:spcBef>
                <a:spcPts val="0"/>
              </a:spcBef>
              <a:spcAft>
                <a:spcPts val="80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Данные о новых случаях диагноза, вводимые в CSAVR, должны: </a:t>
            </a:r>
            <a:b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Включать все данные о впервые установленных диагнозах в национальной системе эпиднадзора, будь то ВИЧ или СПИД, и для всех жителей страны - как национальных, так и не национальных, таким образом, включая также иммигрантов с впервые установленным диагнозом ВИЧ. В отличие от этого, иммигранты, которым диагноз был поставлен за границей (ранее положительный) еще до иммиграции, должны вноситься не в CSAVR, а в AIM Incidence &gt; HIV+ immigrants.</a:t>
            </a:r>
            <a:endParaRPr lang="en-KE">
              <a:effectLst/>
            </a:endParaRPr>
          </a:p>
          <a:p>
            <a:pPr marL="347472" marR="0" indent="-347472" algn="l" rtl="0" eaLnBrk="1" latinLnBrk="0" hangingPunct="1">
              <a:lnSpc>
                <a:spcPct val="107000"/>
              </a:lnSpc>
              <a:spcBef>
                <a:spcPts val="0"/>
              </a:spcBef>
              <a:spcAft>
                <a:spcPts val="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При вводе или пересмотре новых диагнозов обновите все старые записи, которые могли быть пересмотрены из-за задержки уведомлений или отсутствия отчетов из конкретных регионов или учреждений.</a:t>
            </a:r>
            <a:endParaRPr lang="en-KE">
              <a:effectLst/>
            </a:endParaRPr>
          </a:p>
          <a:p>
            <a:pPr marL="347472" marR="0" indent="-347472" algn="l" rtl="0" eaLnBrk="1" latinLnBrk="0" hangingPunct="1">
              <a:lnSpc>
                <a:spcPct val="107000"/>
              </a:lnSpc>
              <a:spcBef>
                <a:spcPts val="0"/>
              </a:spcBef>
              <a:spcAft>
                <a:spcPts val="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Если полные подсчеты за какой-то год еще не доступны, оставьте данные за этот год пустыми. Не вводите 0: CSAVR прочитает это так, как будто в том году было 0 диагнозов (или смертей).</a:t>
            </a:r>
            <a:endParaRPr lang="en-KE">
              <a:effectLst/>
            </a:endParaRPr>
          </a:p>
          <a:p>
            <a:pPr defTabSz="942289">
              <a:defRPr/>
            </a:pPr>
            <a:endParaRPr lang="en-US"/>
          </a:p>
        </p:txBody>
      </p:sp>
      <p:sp>
        <p:nvSpPr>
          <p:cNvPr id="4" name="Slide Number Placeholder 3"/>
          <p:cNvSpPr>
            <a:spLocks noGrp="1"/>
          </p:cNvSpPr>
          <p:nvPr>
            <p:ph type="sldNum" sz="quarter" idx="5"/>
          </p:nvPr>
        </p:nvSpPr>
        <p:spPr/>
        <p:txBody>
          <a:bodyPr/>
          <a:lstStyle/>
          <a:p>
            <a:fld id="{E5F4B4AD-9710-49A7-B214-561577097D0C}" type="slidenum">
              <a:rPr lang="en-US" smtClean="0"/>
              <a:t>8</a:t>
            </a:fld>
            <a:endParaRPr lang="en-US"/>
          </a:p>
        </p:txBody>
      </p:sp>
    </p:spTree>
    <p:extLst>
      <p:ext uri="{BB962C8B-B14F-4D97-AF65-F5344CB8AC3E}">
        <p14:creationId xmlns:p14="http://schemas.microsoft.com/office/powerpoint/2010/main" val="3841917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 этом списке перечислены важные шаги по обновлению Ваших прогнозов EPP изнутри Spectrum. Мы рассмотрим каждый из них по очереди, объясняя каждый шаг и показывая Вам, как выполнить этот процесс. Перед началом работы убедитесь, что Вы обновили свой файл Spectrum, следуя шагам по обновлению файла Spectrum/AIM с версии 2024 года на новую версию 2025 года. Также убедитесь, что Вы собрали, очистили и систематизировали все новые данные оценки численности групп населения, текучести групп, наблюдения или опроса, которые были собраны с момента последнего обновления Вашего прогноза.</a:t>
            </a:r>
          </a:p>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9</a:t>
            </a:fld>
            <a:endParaRPr lang="en-US"/>
          </a:p>
        </p:txBody>
      </p:sp>
    </p:spTree>
    <p:extLst>
      <p:ext uri="{BB962C8B-B14F-4D97-AF65-F5344CB8AC3E}">
        <p14:creationId xmlns:p14="http://schemas.microsoft.com/office/powerpoint/2010/main" val="337828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descr="A drawing of a person&#10;&#10;Description automatically generated">
            <a:extLst>
              <a:ext uri="{FF2B5EF4-FFF2-40B4-BE49-F238E27FC236}">
                <a16:creationId xmlns:a16="http://schemas.microsoft.com/office/drawing/2014/main" id="{C33AFF44-8A1B-40A7-B156-D0461AEBFF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2/17/2025</a:t>
            </a:fld>
            <a:endParaRPr lang="en-US"/>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2/17/2025</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08303288"/>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Нажмите, чтобы отредактировать стиль заголовка мастера</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Нажмите, чтобы отредактировать стили основного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pic>
        <p:nvPicPr>
          <p:cNvPr id="11" name="Picture 10" descr="A drawing of a person&#10;&#10;Description automatically generated">
            <a:extLst>
              <a:ext uri="{FF2B5EF4-FFF2-40B4-BE49-F238E27FC236}">
                <a16:creationId xmlns:a16="http://schemas.microsoft.com/office/drawing/2014/main" id="{D37B84D6-A711-41A6-9E1D-AD02AEA9452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52" r:id="rId9"/>
    <p:sldLayoutId id="2147483849" r:id="rId10"/>
    <p:sldLayoutId id="2147483850" r:id="rId11"/>
    <p:sldLayoutId id="2147483851" r:id="rId12"/>
  </p:sldLayoutIdLst>
  <mc:AlternateContent xmlns:mc="http://schemas.openxmlformats.org/markup-compatibility/2006" xmlns:p14="http://schemas.microsoft.com/office/powerpoint/2010/main">
    <mc:Choice Requires="p14">
      <p:transition p14:dur="0" advTm="8255000"/>
    </mc:Choice>
    <mc:Fallback xmlns:a14="http://schemas.microsoft.com/office/drawing/2010/main" xmlns:a16="http://schemas.microsoft.com/office/drawing/2014/main" xmlns="">
      <p:transition advTm="8255000"/>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shiny.dide.imperial.ac.uk/csavr_mortal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a:xfrm>
            <a:off x="137160" y="1737721"/>
            <a:ext cx="8972550" cy="2544503"/>
          </a:xfrm>
        </p:spPr>
        <p:txBody>
          <a:bodyPr>
            <a:noAutofit/>
          </a:bodyPr>
          <a:lstStyle/>
          <a:p>
            <a:pPr algn="ctr"/>
            <a:r>
              <a:rPr lang="en-US" sz="4000" b="1" dirty="0"/>
              <a:t>Данные эпиднадзора: Новые случаи, смертность от ВИЧ/СПИДа и CD4 для CSAVR; </a:t>
            </a:r>
            <a:br>
              <a:rPr lang="en-US" sz="4000" b="1" dirty="0"/>
            </a:br>
            <a:r>
              <a:rPr lang="en-US" sz="4000" b="1" dirty="0"/>
              <a:t>Дозорный эпиднадзор и распространенность рутинного программного тестирования для EPP</a:t>
            </a:r>
            <a:endParaRPr lang="en-CH" sz="4000" dirty="0"/>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a:xfrm>
            <a:off x="1069848" y="4293031"/>
            <a:ext cx="7315200" cy="1671247"/>
          </a:xfrm>
        </p:spPr>
        <p:txBody>
          <a:bodyPr>
            <a:normAutofit/>
          </a:bodyPr>
          <a:lstStyle/>
          <a:p>
            <a:pPr algn="ctr"/>
            <a:r>
              <a:rPr lang="en-US" sz="2000" dirty="0"/>
              <a:t>ЮНЭЙДС </a:t>
            </a:r>
            <a:endParaRPr lang="en-US" dirty="0"/>
          </a:p>
          <a:p>
            <a:pPr algn="ctr"/>
            <a:r>
              <a:rPr lang="en-US" sz="2000" b="1" dirty="0">
                <a:solidFill>
                  <a:srgbClr val="D9F1F6"/>
                </a:solidFill>
                <a:cs typeface="Arial"/>
              </a:rPr>
              <a:t>Тренинг по оценке ВИЧ и использованию данных, </a:t>
            </a:r>
            <a:endParaRPr lang="en-US" sz="2000" dirty="0">
              <a:solidFill>
                <a:srgbClr val="000000"/>
              </a:solidFill>
              <a:cs typeface="Arial"/>
            </a:endParaRPr>
          </a:p>
          <a:p>
            <a:pPr algn="ctr"/>
            <a:r>
              <a:rPr lang="en-US" sz="2000" b="1" dirty="0" err="1">
                <a:solidFill>
                  <a:srgbClr val="D9F1F6"/>
                </a:solidFill>
                <a:cs typeface="Arial"/>
              </a:rPr>
              <a:t>Регион</a:t>
            </a:r>
            <a:r>
              <a:rPr lang="en-US" sz="2000" b="1" dirty="0">
                <a:solidFill>
                  <a:srgbClr val="D9F1F6"/>
                </a:solidFill>
                <a:cs typeface="Arial"/>
              </a:rPr>
              <a:t> ВЕЦА, 17-21 </a:t>
            </a:r>
            <a:r>
              <a:rPr lang="en-US" sz="2000" b="1" dirty="0" err="1">
                <a:solidFill>
                  <a:srgbClr val="D9F1F6"/>
                </a:solidFill>
                <a:cs typeface="Arial"/>
              </a:rPr>
              <a:t>февраля</a:t>
            </a:r>
            <a:r>
              <a:rPr lang="en-US" sz="2000" b="1" dirty="0">
                <a:solidFill>
                  <a:srgbClr val="D9F1F6"/>
                </a:solidFill>
                <a:cs typeface="Arial"/>
              </a:rPr>
              <a:t> 2025 г.</a:t>
            </a:r>
            <a:endParaRPr lang="en-US" sz="2000" b="1" dirty="0">
              <a:solidFill>
                <a:srgbClr val="D9F1F6"/>
              </a:solidFill>
            </a:endParaRPr>
          </a:p>
        </p:txBody>
      </p:sp>
    </p:spTree>
    <p:extLst>
      <p:ext uri="{BB962C8B-B14F-4D97-AF65-F5344CB8AC3E}">
        <p14:creationId xmlns:p14="http://schemas.microsoft.com/office/powerpoint/2010/main" val="100137037"/>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35CE45CE-619A-6162-763C-0CFEA7A20F65}"/>
              </a:ext>
            </a:extLst>
          </p:cNvPr>
          <p:cNvPicPr>
            <a:picLocks noChangeAspect="1"/>
          </p:cNvPicPr>
          <p:nvPr/>
        </p:nvPicPr>
        <p:blipFill>
          <a:blip r:embed="rId3"/>
          <a:stretch>
            <a:fillRect/>
          </a:stretch>
        </p:blipFill>
        <p:spPr>
          <a:xfrm>
            <a:off x="9253502" y="1059613"/>
            <a:ext cx="2964355" cy="2467838"/>
          </a:xfrm>
          <a:prstGeom prst="rect">
            <a:avLst/>
          </a:prstGeom>
        </p:spPr>
      </p:pic>
      <p:pic>
        <p:nvPicPr>
          <p:cNvPr id="12" name="Picture 11">
            <a:extLst>
              <a:ext uri="{FF2B5EF4-FFF2-40B4-BE49-F238E27FC236}">
                <a16:creationId xmlns:a16="http://schemas.microsoft.com/office/drawing/2014/main" id="{25F46690-3456-5648-BF3B-D6BDD6B2ECCF}"/>
              </a:ext>
            </a:extLst>
          </p:cNvPr>
          <p:cNvPicPr>
            <a:picLocks noChangeAspect="1"/>
          </p:cNvPicPr>
          <p:nvPr/>
        </p:nvPicPr>
        <p:blipFill>
          <a:blip r:embed="rId4"/>
          <a:stretch>
            <a:fillRect/>
          </a:stretch>
        </p:blipFill>
        <p:spPr>
          <a:xfrm>
            <a:off x="3469725" y="3326635"/>
            <a:ext cx="5853577" cy="1637078"/>
          </a:xfrm>
          <a:prstGeom prst="rect">
            <a:avLst/>
          </a:prstGeom>
        </p:spPr>
      </p:pic>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p:txBody>
          <a:bodyPr/>
          <a:lstStyle/>
          <a:p>
            <a:r>
              <a:rPr lang="en-US" b="1" dirty="0"/>
              <a:t>Конфигурация </a:t>
            </a:r>
            <a:r>
              <a:rPr lang="en-US" dirty="0"/>
              <a:t>EPP</a:t>
            </a:r>
            <a:br>
              <a:rPr lang="en-US" dirty="0"/>
            </a:br>
            <a:br>
              <a:rPr lang="en-US" dirty="0"/>
            </a:br>
            <a:r>
              <a:rPr lang="en-US" sz="2800" dirty="0"/>
              <a:t>Вы увидите </a:t>
            </a:r>
            <a:br>
              <a:rPr lang="en-US" sz="2800" dirty="0"/>
            </a:br>
            <a:r>
              <a:rPr lang="en-US" sz="2800" dirty="0"/>
              <a:t>одно из трех сообщений</a:t>
            </a:r>
            <a:endParaRPr lang="en-US" dirty="0"/>
          </a:p>
        </p:txBody>
      </p:sp>
      <p:sp>
        <p:nvSpPr>
          <p:cNvPr id="5" name="TextBox 4">
            <a:extLst>
              <a:ext uri="{FF2B5EF4-FFF2-40B4-BE49-F238E27FC236}">
                <a16:creationId xmlns:a16="http://schemas.microsoft.com/office/drawing/2014/main" id="{76B98324-A6A7-4555-AF23-684121CC1FDD}"/>
              </a:ext>
            </a:extLst>
          </p:cNvPr>
          <p:cNvSpPr txBox="1"/>
          <p:nvPr/>
        </p:nvSpPr>
        <p:spPr>
          <a:xfrm>
            <a:off x="9378056" y="3237294"/>
            <a:ext cx="2813943" cy="3077766"/>
          </a:xfrm>
          <a:prstGeom prst="rect">
            <a:avLst/>
          </a:prstGeom>
          <a:noFill/>
        </p:spPr>
        <p:txBody>
          <a:bodyPr wrap="square" rtlCol="0">
            <a:spAutoFit/>
          </a:bodyPr>
          <a:lstStyle/>
          <a:p>
            <a:endParaRPr lang="en-US" sz="1600" dirty="0"/>
          </a:p>
          <a:p>
            <a:pPr marL="342900" indent="-342900">
              <a:buClr>
                <a:schemeClr val="accent6"/>
              </a:buClr>
              <a:buFont typeface="+mj-lt"/>
              <a:buAutoNum type="arabicPeriod"/>
            </a:pPr>
            <a:r>
              <a:rPr lang="en-US" sz="1600" dirty="0">
                <a:latin typeface="Arial" panose="020B0604020202020204" pitchFamily="34" charset="0"/>
                <a:cs typeface="Arial" panose="020B0604020202020204" pitchFamily="34" charset="0"/>
              </a:rPr>
              <a:t>Население изменилось</a:t>
            </a:r>
          </a:p>
          <a:p>
            <a:pPr marL="342900" indent="-342900">
              <a:buClr>
                <a:schemeClr val="accent6"/>
              </a:buClr>
              <a:buFont typeface="+mj-lt"/>
              <a:buAutoNum type="arabicPeriod"/>
            </a:pPr>
            <a:r>
              <a:rPr lang="en-US" sz="1600" dirty="0">
                <a:latin typeface="Arial" panose="020B0604020202020204" pitchFamily="34" charset="0"/>
                <a:cs typeface="Arial" panose="020B0604020202020204" pitchFamily="34" charset="0"/>
              </a:rPr>
              <a:t>Год окончания изменился</a:t>
            </a:r>
          </a:p>
          <a:p>
            <a:pPr marL="342900" indent="-342900">
              <a:buClr>
                <a:schemeClr val="accent6"/>
              </a:buClr>
              <a:buFont typeface="+mj-lt"/>
              <a:buAutoNum type="arabicPeriod"/>
            </a:pPr>
            <a:r>
              <a:rPr lang="en-US" sz="1600" dirty="0">
                <a:latin typeface="Arial" panose="020B0604020202020204" pitchFamily="34" charset="0"/>
                <a:cs typeface="Arial" panose="020B0604020202020204" pitchFamily="34" charset="0"/>
              </a:rPr>
              <a:t>Изменились другие исходные данные, например, данные АРТ для взрослых или параметры прогрессирования/смертности</a:t>
            </a:r>
          </a:p>
          <a:p>
            <a:pPr marL="342900" indent="-342900">
              <a:buFont typeface="+mj-lt"/>
              <a:buAutoNum type="arabicPeriod"/>
            </a:pPr>
            <a:endParaRPr lang="en-US" sz="1600" dirty="0">
              <a:solidFill>
                <a:srgbClr val="00B050"/>
              </a:solidFill>
            </a:endParaRPr>
          </a:p>
        </p:txBody>
      </p:sp>
      <p:grpSp>
        <p:nvGrpSpPr>
          <p:cNvPr id="21" name="Group 20">
            <a:extLst>
              <a:ext uri="{FF2B5EF4-FFF2-40B4-BE49-F238E27FC236}">
                <a16:creationId xmlns:a16="http://schemas.microsoft.com/office/drawing/2014/main" id="{A25FBDD7-96F9-4505-9E96-EC4FE856C6F1}"/>
              </a:ext>
            </a:extLst>
          </p:cNvPr>
          <p:cNvGrpSpPr/>
          <p:nvPr/>
        </p:nvGrpSpPr>
        <p:grpSpPr>
          <a:xfrm>
            <a:off x="8968285" y="5894549"/>
            <a:ext cx="355017" cy="382402"/>
            <a:chOff x="8968285" y="5894549"/>
            <a:chExt cx="355017" cy="382402"/>
          </a:xfrm>
        </p:grpSpPr>
        <p:sp>
          <p:nvSpPr>
            <p:cNvPr id="16" name="TextBox 15">
              <a:extLst>
                <a:ext uri="{FF2B5EF4-FFF2-40B4-BE49-F238E27FC236}">
                  <a16:creationId xmlns:a16="http://schemas.microsoft.com/office/drawing/2014/main" id="{2D8D9B4E-CC1F-4698-A8BF-96D05A0FBEE6}"/>
                </a:ext>
              </a:extLst>
            </p:cNvPr>
            <p:cNvSpPr txBox="1"/>
            <p:nvPr/>
          </p:nvSpPr>
          <p:spPr>
            <a:xfrm>
              <a:off x="8997987" y="5894549"/>
              <a:ext cx="325315" cy="369332"/>
            </a:xfrm>
            <a:prstGeom prst="rect">
              <a:avLst/>
            </a:prstGeom>
            <a:noFill/>
          </p:spPr>
          <p:txBody>
            <a:bodyPr wrap="square" rtlCol="0">
              <a:spAutoFit/>
            </a:bodyPr>
            <a:lstStyle/>
            <a:p>
              <a:r>
                <a:rPr lang="en-US" dirty="0">
                  <a:solidFill>
                    <a:srgbClr val="FF0000"/>
                  </a:solidFill>
                </a:rPr>
                <a:t>3</a:t>
              </a:r>
            </a:p>
          </p:txBody>
        </p:sp>
        <p:sp>
          <p:nvSpPr>
            <p:cNvPr id="13" name="Oval 12">
              <a:extLst>
                <a:ext uri="{FF2B5EF4-FFF2-40B4-BE49-F238E27FC236}">
                  <a16:creationId xmlns:a16="http://schemas.microsoft.com/office/drawing/2014/main" id="{4D3E0011-DDAD-49A3-8463-A8628465AA2A}"/>
                </a:ext>
              </a:extLst>
            </p:cNvPr>
            <p:cNvSpPr/>
            <p:nvPr/>
          </p:nvSpPr>
          <p:spPr>
            <a:xfrm>
              <a:off x="8968285" y="5951831"/>
              <a:ext cx="325120" cy="325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A34A4F7A-E963-4545-A16F-3807A715A56D}"/>
              </a:ext>
            </a:extLst>
          </p:cNvPr>
          <p:cNvGrpSpPr/>
          <p:nvPr/>
        </p:nvGrpSpPr>
        <p:grpSpPr>
          <a:xfrm>
            <a:off x="8921448" y="4450497"/>
            <a:ext cx="325315" cy="372745"/>
            <a:chOff x="8672867" y="4450497"/>
            <a:chExt cx="325315" cy="372745"/>
          </a:xfrm>
        </p:grpSpPr>
        <p:sp>
          <p:nvSpPr>
            <p:cNvPr id="15" name="TextBox 14">
              <a:extLst>
                <a:ext uri="{FF2B5EF4-FFF2-40B4-BE49-F238E27FC236}">
                  <a16:creationId xmlns:a16="http://schemas.microsoft.com/office/drawing/2014/main" id="{8F228254-A4D4-4B74-B4F3-C5506AB93C55}"/>
                </a:ext>
              </a:extLst>
            </p:cNvPr>
            <p:cNvSpPr txBox="1"/>
            <p:nvPr/>
          </p:nvSpPr>
          <p:spPr>
            <a:xfrm>
              <a:off x="8672867" y="4450497"/>
              <a:ext cx="325315" cy="369332"/>
            </a:xfrm>
            <a:prstGeom prst="rect">
              <a:avLst/>
            </a:prstGeom>
            <a:noFill/>
          </p:spPr>
          <p:txBody>
            <a:bodyPr wrap="square" rtlCol="0">
              <a:spAutoFit/>
            </a:bodyPr>
            <a:lstStyle/>
            <a:p>
              <a:r>
                <a:rPr lang="en-US" dirty="0">
                  <a:solidFill>
                    <a:srgbClr val="FF0000"/>
                  </a:solidFill>
                </a:rPr>
                <a:t>2</a:t>
              </a:r>
            </a:p>
          </p:txBody>
        </p:sp>
        <p:sp>
          <p:nvSpPr>
            <p:cNvPr id="17" name="Oval 16">
              <a:extLst>
                <a:ext uri="{FF2B5EF4-FFF2-40B4-BE49-F238E27FC236}">
                  <a16:creationId xmlns:a16="http://schemas.microsoft.com/office/drawing/2014/main" id="{DB293A3D-1CE7-40D4-8AD2-778389279D23}"/>
                </a:ext>
              </a:extLst>
            </p:cNvPr>
            <p:cNvSpPr/>
            <p:nvPr/>
          </p:nvSpPr>
          <p:spPr>
            <a:xfrm>
              <a:off x="8672867" y="4498122"/>
              <a:ext cx="325120" cy="325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1FDD7FC7-EA83-2C78-CF0B-7A52F7C399B9}"/>
              </a:ext>
            </a:extLst>
          </p:cNvPr>
          <p:cNvPicPr>
            <a:picLocks noChangeAspect="1"/>
          </p:cNvPicPr>
          <p:nvPr/>
        </p:nvPicPr>
        <p:blipFill>
          <a:blip r:embed="rId5"/>
          <a:srcRect l="1632"/>
          <a:stretch/>
        </p:blipFill>
        <p:spPr>
          <a:xfrm>
            <a:off x="3531825" y="1971572"/>
            <a:ext cx="5791477" cy="1358978"/>
          </a:xfrm>
          <a:prstGeom prst="rect">
            <a:avLst/>
          </a:prstGeom>
        </p:spPr>
      </p:pic>
      <p:grpSp>
        <p:nvGrpSpPr>
          <p:cNvPr id="19" name="Group 18">
            <a:extLst>
              <a:ext uri="{FF2B5EF4-FFF2-40B4-BE49-F238E27FC236}">
                <a16:creationId xmlns:a16="http://schemas.microsoft.com/office/drawing/2014/main" id="{8CB1B344-C6F8-4D4B-A808-163864EBF892}"/>
              </a:ext>
            </a:extLst>
          </p:cNvPr>
          <p:cNvGrpSpPr/>
          <p:nvPr/>
        </p:nvGrpSpPr>
        <p:grpSpPr>
          <a:xfrm>
            <a:off x="8928382" y="2823869"/>
            <a:ext cx="352497" cy="369332"/>
            <a:chOff x="7971958" y="2832131"/>
            <a:chExt cx="352497" cy="369332"/>
          </a:xfrm>
        </p:grpSpPr>
        <p:sp>
          <p:nvSpPr>
            <p:cNvPr id="14" name="TextBox 13">
              <a:extLst>
                <a:ext uri="{FF2B5EF4-FFF2-40B4-BE49-F238E27FC236}">
                  <a16:creationId xmlns:a16="http://schemas.microsoft.com/office/drawing/2014/main" id="{BBF9422C-14C4-43DD-A470-71CEE1948CE5}"/>
                </a:ext>
              </a:extLst>
            </p:cNvPr>
            <p:cNvSpPr txBox="1"/>
            <p:nvPr/>
          </p:nvSpPr>
          <p:spPr>
            <a:xfrm>
              <a:off x="7999140" y="2832131"/>
              <a:ext cx="325315" cy="369332"/>
            </a:xfrm>
            <a:prstGeom prst="rect">
              <a:avLst/>
            </a:prstGeom>
            <a:noFill/>
          </p:spPr>
          <p:txBody>
            <a:bodyPr wrap="square" rtlCol="0">
              <a:spAutoFit/>
            </a:bodyPr>
            <a:lstStyle/>
            <a:p>
              <a:r>
                <a:rPr lang="en-US" dirty="0">
                  <a:solidFill>
                    <a:srgbClr val="FF0000"/>
                  </a:solidFill>
                </a:rPr>
                <a:t>1</a:t>
              </a:r>
            </a:p>
          </p:txBody>
        </p:sp>
        <p:sp>
          <p:nvSpPr>
            <p:cNvPr id="18" name="Oval 17">
              <a:extLst>
                <a:ext uri="{FF2B5EF4-FFF2-40B4-BE49-F238E27FC236}">
                  <a16:creationId xmlns:a16="http://schemas.microsoft.com/office/drawing/2014/main" id="{1F3E3E5A-72FD-42E6-84A8-45D87B99837F}"/>
                </a:ext>
              </a:extLst>
            </p:cNvPr>
            <p:cNvSpPr/>
            <p:nvPr/>
          </p:nvSpPr>
          <p:spPr>
            <a:xfrm>
              <a:off x="7971958" y="2858063"/>
              <a:ext cx="325120" cy="325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Oval 21">
            <a:extLst>
              <a:ext uri="{FF2B5EF4-FFF2-40B4-BE49-F238E27FC236}">
                <a16:creationId xmlns:a16="http://schemas.microsoft.com/office/drawing/2014/main" id="{22020BA2-0052-4213-9AA1-255542F9028B}"/>
              </a:ext>
            </a:extLst>
          </p:cNvPr>
          <p:cNvSpPr/>
          <p:nvPr/>
        </p:nvSpPr>
        <p:spPr>
          <a:xfrm>
            <a:off x="9153509" y="1203736"/>
            <a:ext cx="1841307" cy="323223"/>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E809ABB6-5F31-C033-E2E7-13029D103A43}"/>
              </a:ext>
            </a:extLst>
          </p:cNvPr>
          <p:cNvPicPr>
            <a:picLocks noChangeAspect="1"/>
          </p:cNvPicPr>
          <p:nvPr/>
        </p:nvPicPr>
        <p:blipFill>
          <a:blip r:embed="rId6"/>
          <a:stretch>
            <a:fillRect/>
          </a:stretch>
        </p:blipFill>
        <p:spPr>
          <a:xfrm>
            <a:off x="3456289" y="5011338"/>
            <a:ext cx="5921768" cy="1411262"/>
          </a:xfrm>
          <a:prstGeom prst="rect">
            <a:avLst/>
          </a:prstGeom>
        </p:spPr>
      </p:pic>
      <p:pic>
        <p:nvPicPr>
          <p:cNvPr id="28" name="Picture 27">
            <a:extLst>
              <a:ext uri="{FF2B5EF4-FFF2-40B4-BE49-F238E27FC236}">
                <a16:creationId xmlns:a16="http://schemas.microsoft.com/office/drawing/2014/main" id="{1DABF133-1FDE-7C92-0208-31D0589757AA}"/>
              </a:ext>
            </a:extLst>
          </p:cNvPr>
          <p:cNvPicPr>
            <a:picLocks noChangeAspect="1"/>
          </p:cNvPicPr>
          <p:nvPr/>
        </p:nvPicPr>
        <p:blipFill>
          <a:blip r:embed="rId7"/>
          <a:stretch>
            <a:fillRect/>
          </a:stretch>
        </p:blipFill>
        <p:spPr>
          <a:xfrm>
            <a:off x="3456289" y="16105"/>
            <a:ext cx="8735710" cy="1219129"/>
          </a:xfrm>
          <a:prstGeom prst="rect">
            <a:avLst/>
          </a:prstGeom>
        </p:spPr>
      </p:pic>
      <p:pic>
        <p:nvPicPr>
          <p:cNvPr id="32" name="Picture 31">
            <a:extLst>
              <a:ext uri="{FF2B5EF4-FFF2-40B4-BE49-F238E27FC236}">
                <a16:creationId xmlns:a16="http://schemas.microsoft.com/office/drawing/2014/main" id="{1C059C37-019D-5B39-DEFE-77CE6F6FE292}"/>
              </a:ext>
            </a:extLst>
          </p:cNvPr>
          <p:cNvPicPr>
            <a:picLocks noChangeAspect="1"/>
          </p:cNvPicPr>
          <p:nvPr/>
        </p:nvPicPr>
        <p:blipFill>
          <a:blip r:embed="rId8"/>
          <a:stretch>
            <a:fillRect/>
          </a:stretch>
        </p:blipFill>
        <p:spPr>
          <a:xfrm>
            <a:off x="8276" y="12238"/>
            <a:ext cx="3422156" cy="902162"/>
          </a:xfrm>
          <a:prstGeom prst="rect">
            <a:avLst/>
          </a:prstGeom>
        </p:spPr>
      </p:pic>
    </p:spTree>
    <p:extLst>
      <p:ext uri="{BB962C8B-B14F-4D97-AF65-F5344CB8AC3E}">
        <p14:creationId xmlns:p14="http://schemas.microsoft.com/office/powerpoint/2010/main" val="1597275303"/>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FD36C6-58ED-E880-531F-B6530BDFAF01}"/>
              </a:ext>
            </a:extLst>
          </p:cNvPr>
          <p:cNvPicPr>
            <a:picLocks noChangeAspect="1"/>
          </p:cNvPicPr>
          <p:nvPr/>
        </p:nvPicPr>
        <p:blipFill>
          <a:blip r:embed="rId3"/>
          <a:stretch>
            <a:fillRect/>
          </a:stretch>
        </p:blipFill>
        <p:spPr>
          <a:xfrm>
            <a:off x="3482293" y="206256"/>
            <a:ext cx="8140031" cy="5042056"/>
          </a:xfrm>
          <a:prstGeom prst="rect">
            <a:avLst/>
          </a:prstGeom>
        </p:spPr>
      </p:pic>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a:xfrm>
            <a:off x="74447" y="1123837"/>
            <a:ext cx="3330644" cy="4601183"/>
          </a:xfrm>
        </p:spPr>
        <p:txBody>
          <a:bodyPr>
            <a:normAutofit fontScale="90000"/>
          </a:bodyPr>
          <a:lstStyle/>
          <a:p>
            <a:r>
              <a:rPr lang="en-US" sz="3200" dirty="0"/>
              <a:t>Настройка EPP: </a:t>
            </a:r>
            <a:br>
              <a:rPr lang="en-US" sz="3200" dirty="0"/>
            </a:br>
            <a:r>
              <a:rPr lang="en-US" sz="3200" b="1" i="1" u="sng" dirty="0"/>
              <a:t>Определите </a:t>
            </a:r>
            <a:r>
              <a:rPr lang="en-US" sz="3200" dirty="0"/>
              <a:t>страницу </a:t>
            </a:r>
            <a:r>
              <a:rPr lang="en-US" sz="3200" b="1" i="1" u="sng" dirty="0"/>
              <a:t>эпидемии</a:t>
            </a:r>
            <a:br>
              <a:rPr lang="en-US" dirty="0"/>
            </a:br>
            <a:br>
              <a:rPr lang="en-US" dirty="0"/>
            </a:br>
            <a:r>
              <a:rPr lang="en-US" sz="2800" dirty="0"/>
              <a:t>Рассмотрите структуру эпидемии и </a:t>
            </a:r>
            <a:br>
              <a:rPr lang="en-US" sz="2800" dirty="0"/>
            </a:br>
            <a:r>
              <a:rPr lang="en-US" sz="2800" dirty="0"/>
              <a:t>характеристики субпопуляций</a:t>
            </a:r>
            <a:br>
              <a:rPr lang="en-US" sz="2800" dirty="0"/>
            </a:br>
            <a:endParaRPr lang="en-US" dirty="0"/>
          </a:p>
        </p:txBody>
      </p:sp>
      <p:cxnSp>
        <p:nvCxnSpPr>
          <p:cNvPr id="10" name="Straight Arrow Connector 9">
            <a:extLst>
              <a:ext uri="{FF2B5EF4-FFF2-40B4-BE49-F238E27FC236}">
                <a16:creationId xmlns:a16="http://schemas.microsoft.com/office/drawing/2014/main" id="{2CF53504-3DB6-4B9C-9F98-29873FDD0EEA}"/>
              </a:ext>
            </a:extLst>
          </p:cNvPr>
          <p:cNvCxnSpPr>
            <a:cxnSpLocks/>
          </p:cNvCxnSpPr>
          <p:nvPr/>
        </p:nvCxnSpPr>
        <p:spPr>
          <a:xfrm flipH="1">
            <a:off x="8088564" y="1123837"/>
            <a:ext cx="2388034" cy="2468449"/>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D7827EA-B316-4DBF-A7D8-6054426A0670}"/>
              </a:ext>
            </a:extLst>
          </p:cNvPr>
          <p:cNvCxnSpPr>
            <a:cxnSpLocks/>
          </p:cNvCxnSpPr>
          <p:nvPr/>
        </p:nvCxnSpPr>
        <p:spPr>
          <a:xfrm flipH="1">
            <a:off x="10619438" y="4655816"/>
            <a:ext cx="354599" cy="930388"/>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BD86407-A59C-4B26-8C0C-153F1EBE2640}"/>
              </a:ext>
            </a:extLst>
          </p:cNvPr>
          <p:cNvSpPr/>
          <p:nvPr/>
        </p:nvSpPr>
        <p:spPr>
          <a:xfrm>
            <a:off x="7661993" y="5517263"/>
            <a:ext cx="3768006" cy="825191"/>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70E1470-920A-28DF-B5A0-21CAD4D1E677}"/>
              </a:ext>
            </a:extLst>
          </p:cNvPr>
          <p:cNvPicPr>
            <a:picLocks noChangeAspect="1"/>
          </p:cNvPicPr>
          <p:nvPr/>
        </p:nvPicPr>
        <p:blipFill>
          <a:blip r:embed="rId4"/>
          <a:stretch>
            <a:fillRect/>
          </a:stretch>
        </p:blipFill>
        <p:spPr>
          <a:xfrm>
            <a:off x="3482293" y="3925110"/>
            <a:ext cx="2126170" cy="1323202"/>
          </a:xfrm>
          <a:prstGeom prst="rect">
            <a:avLst/>
          </a:prstGeom>
          <a:ln w="38100">
            <a:solidFill>
              <a:srgbClr val="C00000"/>
            </a:solidFill>
          </a:ln>
        </p:spPr>
      </p:pic>
      <p:pic>
        <p:nvPicPr>
          <p:cNvPr id="11" name="Picture 10">
            <a:extLst>
              <a:ext uri="{FF2B5EF4-FFF2-40B4-BE49-F238E27FC236}">
                <a16:creationId xmlns:a16="http://schemas.microsoft.com/office/drawing/2014/main" id="{3EAC7A53-113D-3623-73FA-960FAB36ACE0}"/>
              </a:ext>
            </a:extLst>
          </p:cNvPr>
          <p:cNvPicPr>
            <a:picLocks noChangeAspect="1"/>
          </p:cNvPicPr>
          <p:nvPr/>
        </p:nvPicPr>
        <p:blipFill>
          <a:blip r:embed="rId5"/>
          <a:stretch>
            <a:fillRect/>
          </a:stretch>
        </p:blipFill>
        <p:spPr>
          <a:xfrm>
            <a:off x="5076731" y="4644067"/>
            <a:ext cx="1780952" cy="2161905"/>
          </a:xfrm>
          <a:prstGeom prst="rect">
            <a:avLst/>
          </a:prstGeom>
          <a:ln w="38100">
            <a:solidFill>
              <a:srgbClr val="C00000"/>
            </a:solidFill>
          </a:ln>
        </p:spPr>
      </p:pic>
      <p:pic>
        <p:nvPicPr>
          <p:cNvPr id="13" name="Picture 12">
            <a:extLst>
              <a:ext uri="{FF2B5EF4-FFF2-40B4-BE49-F238E27FC236}">
                <a16:creationId xmlns:a16="http://schemas.microsoft.com/office/drawing/2014/main" id="{1149016A-BE59-1C8E-5BD7-EC20A179BFE9}"/>
              </a:ext>
            </a:extLst>
          </p:cNvPr>
          <p:cNvPicPr>
            <a:picLocks noChangeAspect="1"/>
          </p:cNvPicPr>
          <p:nvPr/>
        </p:nvPicPr>
        <p:blipFill>
          <a:blip r:embed="rId6"/>
          <a:stretch>
            <a:fillRect/>
          </a:stretch>
        </p:blipFill>
        <p:spPr>
          <a:xfrm>
            <a:off x="6702238" y="3795066"/>
            <a:ext cx="2177375" cy="1386644"/>
          </a:xfrm>
          <a:prstGeom prst="rect">
            <a:avLst/>
          </a:prstGeom>
          <a:ln w="38100">
            <a:solidFill>
              <a:srgbClr val="C00000"/>
            </a:solidFill>
          </a:ln>
        </p:spPr>
      </p:pic>
      <p:pic>
        <p:nvPicPr>
          <p:cNvPr id="9" name="Picture 8">
            <a:extLst>
              <a:ext uri="{FF2B5EF4-FFF2-40B4-BE49-F238E27FC236}">
                <a16:creationId xmlns:a16="http://schemas.microsoft.com/office/drawing/2014/main" id="{B4EF8E0F-AAE4-EF45-8D8D-E924D146754E}"/>
              </a:ext>
            </a:extLst>
          </p:cNvPr>
          <p:cNvPicPr>
            <a:picLocks noChangeAspect="1"/>
          </p:cNvPicPr>
          <p:nvPr/>
        </p:nvPicPr>
        <p:blipFill>
          <a:blip r:embed="rId7"/>
          <a:stretch>
            <a:fillRect/>
          </a:stretch>
        </p:blipFill>
        <p:spPr>
          <a:xfrm>
            <a:off x="8196049" y="5691905"/>
            <a:ext cx="2600688" cy="466790"/>
          </a:xfrm>
          <a:prstGeom prst="rect">
            <a:avLst/>
          </a:prstGeom>
        </p:spPr>
      </p:pic>
      <p:pic>
        <p:nvPicPr>
          <p:cNvPr id="14" name="Picture 13">
            <a:extLst>
              <a:ext uri="{FF2B5EF4-FFF2-40B4-BE49-F238E27FC236}">
                <a16:creationId xmlns:a16="http://schemas.microsoft.com/office/drawing/2014/main" id="{EF8A9E7A-84DD-689C-00F9-C5014E3B89E5}"/>
              </a:ext>
            </a:extLst>
          </p:cNvPr>
          <p:cNvPicPr>
            <a:picLocks noChangeAspect="1"/>
          </p:cNvPicPr>
          <p:nvPr/>
        </p:nvPicPr>
        <p:blipFill>
          <a:blip r:embed="rId8"/>
          <a:stretch>
            <a:fillRect/>
          </a:stretch>
        </p:blipFill>
        <p:spPr>
          <a:xfrm>
            <a:off x="0" y="384032"/>
            <a:ext cx="3405091" cy="428685"/>
          </a:xfrm>
          <a:prstGeom prst="rect">
            <a:avLst/>
          </a:prstGeom>
        </p:spPr>
      </p:pic>
    </p:spTree>
    <p:extLst>
      <p:ext uri="{BB962C8B-B14F-4D97-AF65-F5344CB8AC3E}">
        <p14:creationId xmlns:p14="http://schemas.microsoft.com/office/powerpoint/2010/main" val="1042710575"/>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C50212-8724-93B7-F2BA-67DB2D471721}"/>
              </a:ext>
            </a:extLst>
          </p:cNvPr>
          <p:cNvPicPr>
            <a:picLocks noChangeAspect="1"/>
          </p:cNvPicPr>
          <p:nvPr/>
        </p:nvPicPr>
        <p:blipFill>
          <a:blip r:embed="rId3"/>
          <a:stretch>
            <a:fillRect/>
          </a:stretch>
        </p:blipFill>
        <p:spPr>
          <a:xfrm>
            <a:off x="3620277" y="730746"/>
            <a:ext cx="8139783" cy="4771596"/>
          </a:xfrm>
          <a:prstGeom prst="rect">
            <a:avLst/>
          </a:prstGeom>
        </p:spPr>
      </p:pic>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26626" y="1053157"/>
            <a:ext cx="3482251" cy="2202371"/>
          </a:xfrm>
        </p:spPr>
        <p:txBody>
          <a:bodyPr>
            <a:normAutofit fontScale="90000"/>
          </a:bodyPr>
          <a:lstStyle/>
          <a:p>
            <a:r>
              <a:rPr lang="en-US" dirty="0"/>
              <a:t>Настройка EPP:</a:t>
            </a:r>
            <a:br>
              <a:rPr lang="en-US" dirty="0"/>
            </a:br>
            <a:r>
              <a:rPr lang="en-US" b="1" i="1" u="sng" dirty="0"/>
              <a:t>Определите </a:t>
            </a:r>
            <a:r>
              <a:rPr lang="en-US" dirty="0"/>
              <a:t>страницу </a:t>
            </a:r>
            <a:r>
              <a:rPr lang="en-US" b="1" i="1" u="sng" dirty="0"/>
              <a:t>Pops</a:t>
            </a:r>
            <a:br>
              <a:rPr lang="en-US" dirty="0"/>
            </a:br>
            <a:br>
              <a:rPr lang="en-US" dirty="0"/>
            </a:br>
            <a:r>
              <a:rPr lang="en-US" dirty="0"/>
              <a:t>Набор из 3 ключевых вещей:</a:t>
            </a:r>
          </a:p>
        </p:txBody>
      </p:sp>
      <p:sp>
        <p:nvSpPr>
          <p:cNvPr id="15" name="TextBox 14">
            <a:extLst>
              <a:ext uri="{FF2B5EF4-FFF2-40B4-BE49-F238E27FC236}">
                <a16:creationId xmlns:a16="http://schemas.microsoft.com/office/drawing/2014/main" id="{076CFFE3-79A5-438E-82A1-180A4B666C67}"/>
              </a:ext>
            </a:extLst>
          </p:cNvPr>
          <p:cNvSpPr txBox="1"/>
          <p:nvPr/>
        </p:nvSpPr>
        <p:spPr>
          <a:xfrm>
            <a:off x="57446" y="3424453"/>
            <a:ext cx="3314106" cy="2308324"/>
          </a:xfrm>
          <a:prstGeom prst="rect">
            <a:avLst/>
          </a:prstGeom>
          <a:noFill/>
        </p:spPr>
        <p:txBody>
          <a:bodyPr wrap="square" rtlCol="0">
            <a:spAutoFit/>
          </a:bodyPr>
          <a:lstStyle/>
          <a:p>
            <a:pPr marL="180975" indent="-180975">
              <a:buFont typeface="+mj-lt"/>
              <a:buAutoNum type="arabicPeriod"/>
            </a:pPr>
            <a:r>
              <a:rPr lang="en-US" sz="1800" dirty="0">
                <a:solidFill>
                  <a:schemeClr val="bg1"/>
                </a:solidFill>
                <a:latin typeface="Arial" panose="020B0604020202020204" pitchFamily="34" charset="0"/>
                <a:cs typeface="Arial" panose="020B0604020202020204" pitchFamily="34" charset="0"/>
              </a:rPr>
              <a:t>Субпопуляция </a:t>
            </a:r>
            <a:br>
              <a:rPr lang="en-US" sz="1800"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оценки размера</a:t>
            </a:r>
            <a:br>
              <a:rPr lang="en-US" sz="1800" b="1" dirty="0">
                <a:solidFill>
                  <a:schemeClr val="bg1"/>
                </a:solidFill>
                <a:latin typeface="Arial" panose="020B0604020202020204" pitchFamily="34" charset="0"/>
                <a:cs typeface="Arial" panose="020B0604020202020204" pitchFamily="34" charset="0"/>
              </a:rPr>
            </a:br>
            <a:endParaRPr lang="en-US" sz="1800" b="1" dirty="0">
              <a:solidFill>
                <a:schemeClr val="bg1"/>
              </a:solidFill>
              <a:latin typeface="Arial" panose="020B0604020202020204" pitchFamily="34" charset="0"/>
              <a:cs typeface="Arial" panose="020B0604020202020204" pitchFamily="34" charset="0"/>
            </a:endParaRPr>
          </a:p>
          <a:p>
            <a:pPr marL="180975" indent="-180975">
              <a:buFont typeface="+mj-lt"/>
              <a:buAutoNum type="arabicPeriod"/>
            </a:pPr>
            <a:r>
              <a:rPr lang="en-US" sz="1800" b="1" dirty="0">
                <a:solidFill>
                  <a:schemeClr val="bg1"/>
                </a:solidFill>
                <a:latin typeface="Arial" panose="020B0604020202020204" pitchFamily="34" charset="0"/>
                <a:cs typeface="Arial" panose="020B0604020202020204" pitchFamily="34" charset="0"/>
              </a:rPr>
              <a:t>Процент самцов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для каждой субпопуляции</a:t>
            </a:r>
            <a:br>
              <a:rPr lang="en-US" sz="1800" dirty="0">
                <a:solidFill>
                  <a:schemeClr val="bg1"/>
                </a:solidFill>
                <a:latin typeface="Arial" panose="020B0604020202020204" pitchFamily="34" charset="0"/>
                <a:cs typeface="Arial" panose="020B0604020202020204" pitchFamily="34" charset="0"/>
              </a:rPr>
            </a:br>
            <a:endParaRPr lang="en-US" sz="1800" dirty="0">
              <a:solidFill>
                <a:schemeClr val="bg1"/>
              </a:solidFill>
              <a:latin typeface="Arial" panose="020B0604020202020204" pitchFamily="34" charset="0"/>
              <a:cs typeface="Arial" panose="020B0604020202020204" pitchFamily="34" charset="0"/>
            </a:endParaRPr>
          </a:p>
          <a:p>
            <a:pPr marL="180975" indent="-180975">
              <a:buFont typeface="+mj-lt"/>
              <a:buAutoNum type="arabicPeriod"/>
            </a:pPr>
            <a:r>
              <a:rPr lang="en-US" dirty="0">
                <a:solidFill>
                  <a:schemeClr val="bg1"/>
                </a:solidFill>
                <a:latin typeface="Arial" panose="020B0604020202020204" pitchFamily="34" charset="0"/>
                <a:cs typeface="Arial" panose="020B0604020202020204" pitchFamily="34" charset="0"/>
              </a:rPr>
              <a:t>Переменные</a:t>
            </a:r>
            <a:r>
              <a:rPr lang="en-US" b="1" dirty="0">
                <a:solidFill>
                  <a:schemeClr val="bg1"/>
                </a:solidFill>
                <a:latin typeface="Arial" panose="020B0604020202020204" pitchFamily="34" charset="0"/>
                <a:cs typeface="Arial" panose="020B0604020202020204" pitchFamily="34" charset="0"/>
              </a:rPr>
              <a:t> оборота </a:t>
            </a:r>
            <a:r>
              <a:rPr lang="en-US" dirty="0">
                <a:solidFill>
                  <a:schemeClr val="bg1"/>
                </a:solidFill>
                <a:latin typeface="Arial" panose="020B0604020202020204" pitchFamily="34" charset="0"/>
                <a:cs typeface="Arial" panose="020B0604020202020204" pitchFamily="34" charset="0"/>
              </a:rPr>
              <a:t>для каждой субпопуляции</a:t>
            </a:r>
            <a:endParaRPr lang="en-US" dirty="0">
              <a:solidFill>
                <a:schemeClr val="bg1"/>
              </a:solidFill>
            </a:endParaRPr>
          </a:p>
        </p:txBody>
      </p:sp>
      <p:grpSp>
        <p:nvGrpSpPr>
          <p:cNvPr id="25" name="Group 24">
            <a:extLst>
              <a:ext uri="{FF2B5EF4-FFF2-40B4-BE49-F238E27FC236}">
                <a16:creationId xmlns:a16="http://schemas.microsoft.com/office/drawing/2014/main" id="{7A7AA741-F285-4912-9925-CD9C745235E0}"/>
              </a:ext>
            </a:extLst>
          </p:cNvPr>
          <p:cNvGrpSpPr/>
          <p:nvPr/>
        </p:nvGrpSpPr>
        <p:grpSpPr>
          <a:xfrm>
            <a:off x="3685592" y="1917291"/>
            <a:ext cx="7956484" cy="3807729"/>
            <a:chOff x="3685592" y="1917291"/>
            <a:chExt cx="7956484" cy="3807729"/>
          </a:xfrm>
        </p:grpSpPr>
        <p:cxnSp>
          <p:nvCxnSpPr>
            <p:cNvPr id="16" name="Straight Arrow Connector 15">
              <a:extLst>
                <a:ext uri="{FF2B5EF4-FFF2-40B4-BE49-F238E27FC236}">
                  <a16:creationId xmlns:a16="http://schemas.microsoft.com/office/drawing/2014/main" id="{44753F15-6949-465C-B6A3-3135CEE21D58}"/>
                </a:ext>
              </a:extLst>
            </p:cNvPr>
            <p:cNvCxnSpPr>
              <a:cxnSpLocks/>
            </p:cNvCxnSpPr>
            <p:nvPr/>
          </p:nvCxnSpPr>
          <p:spPr>
            <a:xfrm>
              <a:off x="4749282" y="2471584"/>
              <a:ext cx="1763485" cy="3253436"/>
            </a:xfrm>
            <a:prstGeom prst="straightConnector1">
              <a:avLst/>
            </a:prstGeom>
            <a:ln w="47625">
              <a:solidFill>
                <a:srgbClr val="F15B4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9F51CAA-26B6-4392-85A0-96F967671DE5}"/>
                </a:ext>
              </a:extLst>
            </p:cNvPr>
            <p:cNvSpPr/>
            <p:nvPr/>
          </p:nvSpPr>
          <p:spPr>
            <a:xfrm>
              <a:off x="3685592" y="1917291"/>
              <a:ext cx="2253092" cy="331616"/>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1F0237FC-F9CF-4A84-B53E-912E1AE64ADD}"/>
                </a:ext>
              </a:extLst>
            </p:cNvPr>
            <p:cNvSpPr/>
            <p:nvPr/>
          </p:nvSpPr>
          <p:spPr>
            <a:xfrm>
              <a:off x="6096000" y="3342967"/>
              <a:ext cx="5546076" cy="389395"/>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AFAB15D7-B578-680B-DD4D-D5824AEA9F77}"/>
              </a:ext>
            </a:extLst>
          </p:cNvPr>
          <p:cNvPicPr>
            <a:picLocks noChangeAspect="1"/>
          </p:cNvPicPr>
          <p:nvPr/>
        </p:nvPicPr>
        <p:blipFill>
          <a:blip r:embed="rId4"/>
          <a:stretch>
            <a:fillRect/>
          </a:stretch>
        </p:blipFill>
        <p:spPr>
          <a:xfrm>
            <a:off x="5072097" y="5832242"/>
            <a:ext cx="3896269" cy="476316"/>
          </a:xfrm>
          <a:prstGeom prst="rect">
            <a:avLst/>
          </a:prstGeom>
        </p:spPr>
      </p:pic>
      <p:pic>
        <p:nvPicPr>
          <p:cNvPr id="12" name="Picture 11">
            <a:extLst>
              <a:ext uri="{FF2B5EF4-FFF2-40B4-BE49-F238E27FC236}">
                <a16:creationId xmlns:a16="http://schemas.microsoft.com/office/drawing/2014/main" id="{CA2BA82C-A452-92BA-9810-B5713AC46DE3}"/>
              </a:ext>
            </a:extLst>
          </p:cNvPr>
          <p:cNvPicPr>
            <a:picLocks noChangeAspect="1"/>
          </p:cNvPicPr>
          <p:nvPr/>
        </p:nvPicPr>
        <p:blipFill>
          <a:blip r:embed="rId5"/>
          <a:stretch>
            <a:fillRect/>
          </a:stretch>
        </p:blipFill>
        <p:spPr>
          <a:xfrm>
            <a:off x="57447" y="337351"/>
            <a:ext cx="3398178" cy="393395"/>
          </a:xfrm>
          <a:prstGeom prst="rect">
            <a:avLst/>
          </a:prstGeom>
        </p:spPr>
      </p:pic>
    </p:spTree>
    <p:extLst>
      <p:ext uri="{BB962C8B-B14F-4D97-AF65-F5344CB8AC3E}">
        <p14:creationId xmlns:p14="http://schemas.microsoft.com/office/powerpoint/2010/main" val="3494173679"/>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0" y="999700"/>
            <a:ext cx="3188241" cy="2002807"/>
          </a:xfrm>
        </p:spPr>
        <p:txBody>
          <a:bodyPr>
            <a:normAutofit fontScale="90000"/>
          </a:bodyPr>
          <a:lstStyle/>
          <a:p>
            <a:r>
              <a:rPr lang="en-US" dirty="0"/>
              <a:t>Настройка EPP: Страница </a:t>
            </a:r>
            <a:r>
              <a:rPr lang="en-US" b="1" i="1" u="sng" dirty="0"/>
              <a:t>Define Pops</a:t>
            </a:r>
            <a:br>
              <a:rPr lang="en-US" dirty="0"/>
            </a:br>
            <a:br>
              <a:rPr lang="en-US" dirty="0"/>
            </a:br>
            <a:r>
              <a:rPr lang="en-US" sz="2800" dirty="0"/>
              <a:t>Вкладка "% мужчин и оборот":</a:t>
            </a:r>
            <a:endParaRPr lang="en-US" dirty="0"/>
          </a:p>
        </p:txBody>
      </p:sp>
      <p:sp>
        <p:nvSpPr>
          <p:cNvPr id="4" name="TextBox 3">
            <a:extLst>
              <a:ext uri="{FF2B5EF4-FFF2-40B4-BE49-F238E27FC236}">
                <a16:creationId xmlns:a16="http://schemas.microsoft.com/office/drawing/2014/main" id="{D1336B53-2560-667E-49F8-12CF38A83F2A}"/>
              </a:ext>
            </a:extLst>
          </p:cNvPr>
          <p:cNvSpPr txBox="1"/>
          <p:nvPr/>
        </p:nvSpPr>
        <p:spPr>
          <a:xfrm>
            <a:off x="0" y="3141710"/>
            <a:ext cx="3494316" cy="3139321"/>
          </a:xfrm>
          <a:prstGeom prst="rect">
            <a:avLst/>
          </a:prstGeom>
          <a:noFill/>
        </p:spPr>
        <p:txBody>
          <a:bodyPr wrap="square">
            <a:spAutoFit/>
          </a:bodyPr>
          <a:lstStyle/>
          <a:p>
            <a:pPr marL="273050" indent="-273050">
              <a:buFont typeface="+mj-lt"/>
              <a:buAutoNum type="arabicPeriod"/>
            </a:pPr>
            <a:r>
              <a:rPr lang="en-US" sz="1600" dirty="0">
                <a:solidFill>
                  <a:schemeClr val="bg1"/>
                </a:solidFill>
                <a:latin typeface="Arial" panose="020B0604020202020204" pitchFamily="34" charset="0"/>
                <a:cs typeface="Arial" panose="020B0604020202020204" pitchFamily="34" charset="0"/>
              </a:rPr>
              <a:t>% Мужчина</a:t>
            </a:r>
          </a:p>
          <a:p>
            <a:pPr marL="273050" indent="-273050">
              <a:buFont typeface="+mj-lt"/>
              <a:buAutoNum type="arabicPeriod"/>
            </a:pPr>
            <a:r>
              <a:rPr lang="en-US" sz="1600" dirty="0">
                <a:solidFill>
                  <a:schemeClr val="bg1"/>
                </a:solidFill>
                <a:latin typeface="Arial" panose="020B0604020202020204" pitchFamily="34" charset="0"/>
                <a:cs typeface="Arial" panose="020B0604020202020204" pitchFamily="34" charset="0"/>
              </a:rPr>
              <a:t>Оборот</a:t>
            </a:r>
          </a:p>
          <a:p>
            <a:pPr marL="273050" indent="-273050">
              <a:buFont typeface="+mj-lt"/>
              <a:buAutoNum type="arabicPeriod"/>
            </a:pPr>
            <a:r>
              <a:rPr lang="en-US" sz="1600" dirty="0">
                <a:solidFill>
                  <a:schemeClr val="bg1"/>
                </a:solidFill>
                <a:latin typeface="Arial" panose="020B0604020202020204" pitchFamily="34" charset="0"/>
                <a:cs typeface="Arial" panose="020B0604020202020204" pitchFamily="34" charset="0"/>
              </a:rPr>
              <a:t>Годы в группе</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&amp; Для людей, "переходящих" из КП в общее население, и переназначения их распространенности:</a:t>
            </a:r>
            <a:br>
              <a:rPr lang="en-US" sz="1600" dirty="0">
                <a:solidFill>
                  <a:schemeClr val="bg1"/>
                </a:solidFill>
                <a:latin typeface="Arial" panose="020B0604020202020204" pitchFamily="34" charset="0"/>
                <a:cs typeface="Arial" panose="020B0604020202020204" pitchFamily="34" charset="0"/>
              </a:rPr>
            </a:br>
            <a:endParaRPr lang="en-US" sz="1600" dirty="0">
              <a:solidFill>
                <a:schemeClr val="bg1"/>
              </a:solidFill>
              <a:latin typeface="Arial" panose="020B0604020202020204" pitchFamily="34" charset="0"/>
              <a:cs typeface="Arial" panose="020B0604020202020204" pitchFamily="34" charset="0"/>
            </a:endParaRPr>
          </a:p>
          <a:p>
            <a:pPr marL="265113" indent="-265113">
              <a:buFont typeface="+mj-lt"/>
              <a:buAutoNum type="arabicPeriod" startAt="4"/>
            </a:pPr>
            <a:r>
              <a:rPr lang="en-US" sz="1600" dirty="0">
                <a:solidFill>
                  <a:schemeClr val="bg1"/>
                </a:solidFill>
                <a:latin typeface="Arial" panose="020B0604020202020204" pitchFamily="34" charset="0"/>
                <a:cs typeface="Arial" panose="020B0604020202020204" pitchFamily="34" charset="0"/>
              </a:rPr>
              <a:t>Метод переназначения</a:t>
            </a:r>
          </a:p>
          <a:p>
            <a:pPr marL="265113" indent="-265113">
              <a:buFont typeface="+mj-lt"/>
              <a:buAutoNum type="arabicPeriod" startAt="4"/>
            </a:pPr>
            <a:r>
              <a:rPr lang="en-US" sz="1600" dirty="0">
                <a:solidFill>
                  <a:schemeClr val="bg1"/>
                </a:solidFill>
                <a:latin typeface="Arial" panose="020B0604020202020204" pitchFamily="34" charset="0"/>
                <a:cs typeface="Arial" panose="020B0604020202020204" pitchFamily="34" charset="0"/>
              </a:rPr>
              <a:t>Группа для назначения</a:t>
            </a:r>
            <a:br>
              <a:rPr lang="en-US" sz="1600" dirty="0">
                <a:latin typeface="Arial" panose="020B0604020202020204" pitchFamily="34" charset="0"/>
                <a:cs typeface="Arial" panose="020B0604020202020204" pitchFamily="34" charset="0"/>
              </a:rPr>
            </a:br>
            <a:endParaRPr lang="en-CH" sz="1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D50BD0C-A41A-CAE0-E30F-89EBE234E9A0}"/>
              </a:ext>
            </a:extLst>
          </p:cNvPr>
          <p:cNvPicPr>
            <a:picLocks noChangeAspect="1"/>
          </p:cNvPicPr>
          <p:nvPr/>
        </p:nvPicPr>
        <p:blipFill>
          <a:blip r:embed="rId3"/>
          <a:srcRect l="769"/>
          <a:stretch/>
        </p:blipFill>
        <p:spPr>
          <a:xfrm>
            <a:off x="3494316" y="796061"/>
            <a:ext cx="8469297" cy="5054171"/>
          </a:xfrm>
          <a:prstGeom prst="rect">
            <a:avLst/>
          </a:prstGeom>
        </p:spPr>
      </p:pic>
      <p:pic>
        <p:nvPicPr>
          <p:cNvPr id="7" name="Picture 6">
            <a:extLst>
              <a:ext uri="{FF2B5EF4-FFF2-40B4-BE49-F238E27FC236}">
                <a16:creationId xmlns:a16="http://schemas.microsoft.com/office/drawing/2014/main" id="{41518BAB-1972-84EF-F178-D066E99842E1}"/>
              </a:ext>
            </a:extLst>
          </p:cNvPr>
          <p:cNvPicPr>
            <a:picLocks noChangeAspect="1"/>
          </p:cNvPicPr>
          <p:nvPr/>
        </p:nvPicPr>
        <p:blipFill>
          <a:blip r:embed="rId4"/>
          <a:stretch>
            <a:fillRect/>
          </a:stretch>
        </p:blipFill>
        <p:spPr>
          <a:xfrm>
            <a:off x="57447" y="337351"/>
            <a:ext cx="3398178" cy="393395"/>
          </a:xfrm>
          <a:prstGeom prst="rect">
            <a:avLst/>
          </a:prstGeom>
        </p:spPr>
      </p:pic>
    </p:spTree>
    <p:extLst>
      <p:ext uri="{BB962C8B-B14F-4D97-AF65-F5344CB8AC3E}">
        <p14:creationId xmlns:p14="http://schemas.microsoft.com/office/powerpoint/2010/main" val="2389576568"/>
      </p:ext>
    </p:extLst>
  </p:cSld>
  <p:clrMapOvr>
    <a:masterClrMapping/>
  </p:clrMapOvr>
  <mc:AlternateContent xmlns:mc="http://schemas.openxmlformats.org/markup-compatibility/2006" xmlns:p14="http://schemas.microsoft.com/office/powerpoint/2010/main">
    <mc:Choice Requires="p14">
      <p:transition p14:dur="10" advTm="8255000"/>
    </mc:Choice>
    <mc:Fallback xmlns:a16="http://schemas.microsoft.com/office/drawing/2014/main" xmlns="">
      <p:transition advTm="825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1B5BB2-ACD4-7353-7B01-807BFD36B21D}"/>
              </a:ext>
            </a:extLst>
          </p:cNvPr>
          <p:cNvPicPr>
            <a:picLocks noChangeAspect="1"/>
          </p:cNvPicPr>
          <p:nvPr/>
        </p:nvPicPr>
        <p:blipFill>
          <a:blip r:embed="rId3"/>
          <a:srcRect t="15995"/>
          <a:stretch/>
        </p:blipFill>
        <p:spPr>
          <a:xfrm>
            <a:off x="3601843" y="5580817"/>
            <a:ext cx="8015591" cy="646332"/>
          </a:xfrm>
          <a:prstGeom prst="rect">
            <a:avLst/>
          </a:prstGeom>
        </p:spPr>
      </p:pic>
      <p:pic>
        <p:nvPicPr>
          <p:cNvPr id="3" name="Picture 2">
            <a:extLst>
              <a:ext uri="{FF2B5EF4-FFF2-40B4-BE49-F238E27FC236}">
                <a16:creationId xmlns:a16="http://schemas.microsoft.com/office/drawing/2014/main" id="{633D0F1B-EC12-AC3E-4FF8-916C3737051C}"/>
              </a:ext>
            </a:extLst>
          </p:cNvPr>
          <p:cNvPicPr>
            <a:picLocks noChangeAspect="1"/>
          </p:cNvPicPr>
          <p:nvPr/>
        </p:nvPicPr>
        <p:blipFill>
          <a:blip r:embed="rId4"/>
          <a:stretch>
            <a:fillRect/>
          </a:stretch>
        </p:blipFill>
        <p:spPr>
          <a:xfrm>
            <a:off x="3669845" y="1497438"/>
            <a:ext cx="7834993" cy="3057950"/>
          </a:xfrm>
          <a:prstGeom prst="rect">
            <a:avLst/>
          </a:prstGeom>
        </p:spPr>
      </p:pic>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74246" y="1327638"/>
            <a:ext cx="3280507" cy="4397382"/>
          </a:xfrm>
        </p:spPr>
        <p:txBody>
          <a:bodyPr/>
          <a:lstStyle/>
          <a:p>
            <a:r>
              <a:rPr lang="en-US" sz="3200" dirty="0"/>
              <a:t>Настройка EPP: Страница </a:t>
            </a:r>
            <a:r>
              <a:rPr lang="en-US" sz="3200" b="1" i="1" u="sng" dirty="0"/>
              <a:t>Define Pops</a:t>
            </a:r>
            <a:br>
              <a:rPr lang="en-US" dirty="0"/>
            </a:br>
            <a:br>
              <a:rPr lang="en-US" dirty="0"/>
            </a:br>
            <a:r>
              <a:rPr lang="en-US" sz="2400" dirty="0"/>
              <a:t>Если </a:t>
            </a:r>
            <a:r>
              <a:rPr lang="en-US" sz="2400" b="1" dirty="0"/>
              <a:t>численность населения страны </a:t>
            </a:r>
            <a:r>
              <a:rPr lang="en-US" sz="2400" dirty="0"/>
              <a:t>изменилась (например, по сравнению с WPP 2024), используйте </a:t>
            </a:r>
            <a:br>
              <a:rPr lang="en-US" sz="2400" dirty="0"/>
            </a:br>
            <a:r>
              <a:rPr lang="en-US" sz="2400" dirty="0"/>
              <a:t>'Adjust for changed pop'</a:t>
            </a:r>
            <a:endParaRPr lang="en-US" dirty="0"/>
          </a:p>
        </p:txBody>
      </p:sp>
      <p:grpSp>
        <p:nvGrpSpPr>
          <p:cNvPr id="18" name="Group 17">
            <a:extLst>
              <a:ext uri="{FF2B5EF4-FFF2-40B4-BE49-F238E27FC236}">
                <a16:creationId xmlns:a16="http://schemas.microsoft.com/office/drawing/2014/main" id="{FFBD06CF-9EE8-485B-BCDA-70DF3C2A17F3}"/>
              </a:ext>
            </a:extLst>
          </p:cNvPr>
          <p:cNvGrpSpPr/>
          <p:nvPr/>
        </p:nvGrpSpPr>
        <p:grpSpPr>
          <a:xfrm>
            <a:off x="3644216" y="3143468"/>
            <a:ext cx="7808080" cy="2848056"/>
            <a:chOff x="3552687" y="3299250"/>
            <a:chExt cx="7808080" cy="2848056"/>
          </a:xfrm>
        </p:grpSpPr>
        <p:sp>
          <p:nvSpPr>
            <p:cNvPr id="13" name="Rectangle: Rounded Corners 12">
              <a:extLst>
                <a:ext uri="{FF2B5EF4-FFF2-40B4-BE49-F238E27FC236}">
                  <a16:creationId xmlns:a16="http://schemas.microsoft.com/office/drawing/2014/main" id="{F82111DE-F4E7-4866-A74D-4E34250AA787}"/>
                </a:ext>
              </a:extLst>
            </p:cNvPr>
            <p:cNvSpPr/>
            <p:nvPr/>
          </p:nvSpPr>
          <p:spPr>
            <a:xfrm>
              <a:off x="3675453" y="3299250"/>
              <a:ext cx="7685314" cy="293549"/>
            </a:xfrm>
            <a:prstGeom prst="roundRect">
              <a:avLst/>
            </a:prstGeom>
            <a:noFill/>
            <a:ln w="60325">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472C4071-09F3-48AA-AD6F-91BDA7DAFD20}"/>
                </a:ext>
              </a:extLst>
            </p:cNvPr>
            <p:cNvSpPr/>
            <p:nvPr/>
          </p:nvSpPr>
          <p:spPr>
            <a:xfrm>
              <a:off x="3552687" y="5908805"/>
              <a:ext cx="7760154" cy="238501"/>
            </a:xfrm>
            <a:prstGeom prst="roundRect">
              <a:avLst/>
            </a:prstGeom>
            <a:noFill/>
            <a:ln w="60325">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6A34794-5656-4314-AD54-163E54535309}"/>
              </a:ext>
            </a:extLst>
          </p:cNvPr>
          <p:cNvSpPr txBox="1"/>
          <p:nvPr/>
        </p:nvSpPr>
        <p:spPr>
          <a:xfrm>
            <a:off x="3967501" y="4580819"/>
            <a:ext cx="714647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Нажмите кнопку 'Adjust for changed pop', и EPP исправит население, распределив всех в тех же пропорциях, что и раньше.</a:t>
            </a:r>
          </a:p>
        </p:txBody>
      </p:sp>
      <p:sp>
        <p:nvSpPr>
          <p:cNvPr id="19" name="TextBox 18">
            <a:extLst>
              <a:ext uri="{FF2B5EF4-FFF2-40B4-BE49-F238E27FC236}">
                <a16:creationId xmlns:a16="http://schemas.microsoft.com/office/drawing/2014/main" id="{7EB35459-0401-4E56-9556-C02D8AA68E5F}"/>
              </a:ext>
            </a:extLst>
          </p:cNvPr>
          <p:cNvSpPr txBox="1"/>
          <p:nvPr/>
        </p:nvSpPr>
        <p:spPr>
          <a:xfrm>
            <a:off x="3810000" y="569695"/>
            <a:ext cx="755468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Если численность населения страны изменится, то население будет несбалансированным - все равно придется распределять население.</a:t>
            </a:r>
          </a:p>
        </p:txBody>
      </p:sp>
      <p:pic>
        <p:nvPicPr>
          <p:cNvPr id="6" name="Picture 5">
            <a:extLst>
              <a:ext uri="{FF2B5EF4-FFF2-40B4-BE49-F238E27FC236}">
                <a16:creationId xmlns:a16="http://schemas.microsoft.com/office/drawing/2014/main" id="{2827A51D-76C4-68D0-1C5C-12746A4DFAC1}"/>
              </a:ext>
            </a:extLst>
          </p:cNvPr>
          <p:cNvPicPr>
            <a:picLocks noChangeAspect="1"/>
          </p:cNvPicPr>
          <p:nvPr/>
        </p:nvPicPr>
        <p:blipFill>
          <a:blip r:embed="rId5"/>
          <a:stretch>
            <a:fillRect/>
          </a:stretch>
        </p:blipFill>
        <p:spPr>
          <a:xfrm>
            <a:off x="57447" y="337351"/>
            <a:ext cx="3398178" cy="393395"/>
          </a:xfrm>
          <a:prstGeom prst="rect">
            <a:avLst/>
          </a:prstGeom>
        </p:spPr>
      </p:pic>
    </p:spTree>
    <p:extLst>
      <p:ext uri="{BB962C8B-B14F-4D97-AF65-F5344CB8AC3E}">
        <p14:creationId xmlns:p14="http://schemas.microsoft.com/office/powerpoint/2010/main" val="1785841747"/>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A1BDD-A406-8162-FFF1-B004C4CE1F38}"/>
              </a:ext>
            </a:extLst>
          </p:cNvPr>
          <p:cNvPicPr>
            <a:picLocks noChangeAspect="1"/>
          </p:cNvPicPr>
          <p:nvPr/>
        </p:nvPicPr>
        <p:blipFill>
          <a:blip r:embed="rId3"/>
          <a:stretch>
            <a:fillRect/>
          </a:stretch>
        </p:blipFill>
        <p:spPr>
          <a:xfrm>
            <a:off x="3610103" y="796061"/>
            <a:ext cx="7788623" cy="3536072"/>
          </a:xfrm>
          <a:prstGeom prst="rect">
            <a:avLst/>
          </a:prstGeom>
        </p:spPr>
      </p:pic>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0" y="1327638"/>
            <a:ext cx="3417770" cy="4397382"/>
          </a:xfrm>
        </p:spPr>
        <p:txBody>
          <a:bodyPr/>
          <a:lstStyle/>
          <a:p>
            <a:r>
              <a:rPr lang="en-US" sz="3200" dirty="0"/>
              <a:t>EPP c0nfiguration: </a:t>
            </a:r>
            <a:r>
              <a:rPr lang="en-US" sz="3200" b="1" i="1" u="sng" dirty="0"/>
              <a:t>Определите </a:t>
            </a:r>
            <a:r>
              <a:rPr lang="en-US" sz="3200" dirty="0"/>
              <a:t>страницу </a:t>
            </a:r>
            <a:r>
              <a:rPr lang="en-US" sz="3200" b="1" i="1" u="sng" dirty="0"/>
              <a:t>Pops</a:t>
            </a:r>
            <a:br>
              <a:rPr lang="en-US" dirty="0"/>
            </a:br>
            <a:br>
              <a:rPr lang="en-US" dirty="0"/>
            </a:br>
            <a:r>
              <a:rPr lang="en-US" sz="2400" dirty="0"/>
              <a:t>Если </a:t>
            </a:r>
            <a:r>
              <a:rPr lang="en-US" sz="2400" b="1" dirty="0"/>
              <a:t>конечный год </a:t>
            </a:r>
            <a:r>
              <a:rPr lang="en-US" sz="2400" dirty="0"/>
              <a:t>изменился, также используйте </a:t>
            </a:r>
            <a:br>
              <a:rPr lang="en-US" sz="2400" dirty="0"/>
            </a:br>
            <a:r>
              <a:rPr lang="en-US" sz="2400" dirty="0"/>
              <a:t>'Adjust for changed pop'</a:t>
            </a:r>
            <a:endParaRPr lang="en-US" dirty="0"/>
          </a:p>
        </p:txBody>
      </p:sp>
      <p:sp>
        <p:nvSpPr>
          <p:cNvPr id="15" name="TextBox 14">
            <a:extLst>
              <a:ext uri="{FF2B5EF4-FFF2-40B4-BE49-F238E27FC236}">
                <a16:creationId xmlns:a16="http://schemas.microsoft.com/office/drawing/2014/main" id="{A2C43136-A05D-4898-AA92-9D3C60EFC7CD}"/>
              </a:ext>
            </a:extLst>
          </p:cNvPr>
          <p:cNvSpPr txBox="1"/>
          <p:nvPr/>
        </p:nvSpPr>
        <p:spPr>
          <a:xfrm>
            <a:off x="3810000" y="203618"/>
            <a:ext cx="755468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Если конечный год изменился, то в EPP не будет назначено население на годы продления</a:t>
            </a:r>
          </a:p>
        </p:txBody>
      </p:sp>
      <p:sp>
        <p:nvSpPr>
          <p:cNvPr id="18" name="TextBox 17">
            <a:extLst>
              <a:ext uri="{FF2B5EF4-FFF2-40B4-BE49-F238E27FC236}">
                <a16:creationId xmlns:a16="http://schemas.microsoft.com/office/drawing/2014/main" id="{6D081F52-FD84-41C7-A449-7A7BEFD63522}"/>
              </a:ext>
            </a:extLst>
          </p:cNvPr>
          <p:cNvSpPr txBox="1"/>
          <p:nvPr/>
        </p:nvSpPr>
        <p:spPr>
          <a:xfrm>
            <a:off x="3810000" y="4341575"/>
            <a:ext cx="714647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Нажмите кнопку 'Adjust for changed pop', и EPP исправит численность населения, распределив всех в соответствии с предыдущей тенденцией.</a:t>
            </a:r>
          </a:p>
        </p:txBody>
      </p:sp>
      <p:sp>
        <p:nvSpPr>
          <p:cNvPr id="4" name="Rectangle: Rounded Corners 3">
            <a:extLst>
              <a:ext uri="{FF2B5EF4-FFF2-40B4-BE49-F238E27FC236}">
                <a16:creationId xmlns:a16="http://schemas.microsoft.com/office/drawing/2014/main" id="{881B36CE-8048-AF41-3573-FC9EC007EC5A}"/>
              </a:ext>
            </a:extLst>
          </p:cNvPr>
          <p:cNvSpPr/>
          <p:nvPr/>
        </p:nvSpPr>
        <p:spPr>
          <a:xfrm>
            <a:off x="6178140" y="3675448"/>
            <a:ext cx="3621339" cy="550596"/>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0695B5-65CA-0C2B-DAA3-3BC97017B05B}"/>
              </a:ext>
            </a:extLst>
          </p:cNvPr>
          <p:cNvPicPr>
            <a:picLocks noChangeAspect="1"/>
          </p:cNvPicPr>
          <p:nvPr/>
        </p:nvPicPr>
        <p:blipFill>
          <a:blip r:embed="rId4"/>
          <a:stretch>
            <a:fillRect/>
          </a:stretch>
        </p:blipFill>
        <p:spPr>
          <a:xfrm>
            <a:off x="57447" y="337351"/>
            <a:ext cx="3398178" cy="393395"/>
          </a:xfrm>
          <a:prstGeom prst="rect">
            <a:avLst/>
          </a:prstGeom>
        </p:spPr>
      </p:pic>
    </p:spTree>
    <p:extLst>
      <p:ext uri="{BB962C8B-B14F-4D97-AF65-F5344CB8AC3E}">
        <p14:creationId xmlns:p14="http://schemas.microsoft.com/office/powerpoint/2010/main" val="675516344"/>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27AE36-307C-4664-869F-5FEA81B186DD}"/>
              </a:ext>
            </a:extLst>
          </p:cNvPr>
          <p:cNvPicPr>
            <a:picLocks noChangeAspect="1"/>
          </p:cNvPicPr>
          <p:nvPr/>
        </p:nvPicPr>
        <p:blipFill>
          <a:blip r:embed="rId3"/>
          <a:stretch>
            <a:fillRect/>
          </a:stretch>
        </p:blipFill>
        <p:spPr>
          <a:xfrm>
            <a:off x="2254606" y="3429000"/>
            <a:ext cx="3344967" cy="3357065"/>
          </a:xfrm>
          <a:prstGeom prst="rect">
            <a:avLst/>
          </a:prstGeom>
        </p:spPr>
      </p:pic>
      <p:sp>
        <p:nvSpPr>
          <p:cNvPr id="2" name="Title 1">
            <a:extLst>
              <a:ext uri="{FF2B5EF4-FFF2-40B4-BE49-F238E27FC236}">
                <a16:creationId xmlns:a16="http://schemas.microsoft.com/office/drawing/2014/main" id="{319891AB-E9CC-48AF-88C2-C37BD1FB6CBE}"/>
              </a:ext>
            </a:extLst>
          </p:cNvPr>
          <p:cNvSpPr>
            <a:spLocks noGrp="1"/>
          </p:cNvSpPr>
          <p:nvPr>
            <p:ph type="title" idx="4294967295"/>
          </p:nvPr>
        </p:nvSpPr>
        <p:spPr>
          <a:xfrm>
            <a:off x="0" y="152400"/>
            <a:ext cx="11557000" cy="576263"/>
          </a:xfrm>
        </p:spPr>
        <p:txBody>
          <a:bodyPr>
            <a:normAutofit fontScale="90000"/>
          </a:bodyPr>
          <a:lstStyle/>
          <a:p>
            <a:r>
              <a:rPr lang="en-US" sz="2800" b="1" dirty="0">
                <a:solidFill>
                  <a:srgbClr val="0041C4"/>
                </a:solidFill>
              </a:rPr>
              <a:t>Сравните оценки численности населения в EPP с региональными медианами, т.е. "эталонами".</a:t>
            </a:r>
          </a:p>
        </p:txBody>
      </p:sp>
      <p:sp>
        <p:nvSpPr>
          <p:cNvPr id="6" name="TextBox 5">
            <a:extLst>
              <a:ext uri="{FF2B5EF4-FFF2-40B4-BE49-F238E27FC236}">
                <a16:creationId xmlns:a16="http://schemas.microsoft.com/office/drawing/2014/main" id="{CA8247A1-DAF4-CB4C-BA01-F869737510E7}"/>
              </a:ext>
            </a:extLst>
          </p:cNvPr>
          <p:cNvSpPr txBox="1"/>
          <p:nvPr/>
        </p:nvSpPr>
        <p:spPr>
          <a:xfrm>
            <a:off x="6356412" y="3654408"/>
            <a:ext cx="5760116"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ПРИМЕЧАНИЕ: Все пропорции населения (Spectrum Guide и EPP) относятся к взрослым мужчинам и женщинам в возрасте 15-49 лет.</a:t>
            </a:r>
          </a:p>
          <a:p>
            <a:r>
              <a:rPr lang="en-US" sz="1600" dirty="0">
                <a:latin typeface="Arial" panose="020B0604020202020204" pitchFamily="34" charset="0"/>
                <a:cs typeface="Arial" panose="020B0604020202020204" pitchFamily="34" charset="0"/>
              </a:rPr>
              <a:t>Источник региональных медиан: </a:t>
            </a:r>
            <a:br>
              <a:rPr lang="en-US" sz="1600" dirty="0">
                <a:latin typeface="Arial" panose="020B0604020202020204" pitchFamily="34" charset="0"/>
                <a:cs typeface="Arial" panose="020B0604020202020204" pitchFamily="34" charset="0"/>
              </a:rPr>
            </a:br>
            <a:r>
              <a:rPr lang="en-US" sz="1600" i="1" dirty="0">
                <a:latin typeface="Arial" panose="020B0604020202020204" pitchFamily="34" charset="0"/>
                <a:cs typeface="Arial" panose="020B0604020202020204" pitchFamily="34" charset="0"/>
              </a:rPr>
              <a:t>Руководство по обновлению оценок спектральных показателей ВИЧ в 2025 году</a:t>
            </a:r>
          </a:p>
        </p:txBody>
      </p:sp>
      <p:pic>
        <p:nvPicPr>
          <p:cNvPr id="3" name="Picture 2">
            <a:extLst>
              <a:ext uri="{FF2B5EF4-FFF2-40B4-BE49-F238E27FC236}">
                <a16:creationId xmlns:a16="http://schemas.microsoft.com/office/drawing/2014/main" id="{DE069734-5CB7-4913-D30E-D577AB089CBB}"/>
              </a:ext>
            </a:extLst>
          </p:cNvPr>
          <p:cNvPicPr>
            <a:picLocks noChangeAspect="1"/>
          </p:cNvPicPr>
          <p:nvPr/>
        </p:nvPicPr>
        <p:blipFill>
          <a:blip r:embed="rId4"/>
          <a:stretch>
            <a:fillRect/>
          </a:stretch>
        </p:blipFill>
        <p:spPr>
          <a:xfrm>
            <a:off x="33614" y="727997"/>
            <a:ext cx="12124772" cy="2926411"/>
          </a:xfrm>
          <a:prstGeom prst="rect">
            <a:avLst/>
          </a:prstGeom>
        </p:spPr>
      </p:pic>
      <p:sp>
        <p:nvSpPr>
          <p:cNvPr id="14" name="Rectangle: Rounded Corners 13">
            <a:extLst>
              <a:ext uri="{FF2B5EF4-FFF2-40B4-BE49-F238E27FC236}">
                <a16:creationId xmlns:a16="http://schemas.microsoft.com/office/drawing/2014/main" id="{D299C2D8-4C3D-4517-B897-B0546F815250}"/>
              </a:ext>
            </a:extLst>
          </p:cNvPr>
          <p:cNvSpPr/>
          <p:nvPr/>
        </p:nvSpPr>
        <p:spPr>
          <a:xfrm>
            <a:off x="2254606" y="6035994"/>
            <a:ext cx="2783094" cy="318752"/>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804093"/>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B8128-ED5B-48FF-8537-88365FFDE9C2}"/>
              </a:ext>
            </a:extLst>
          </p:cNvPr>
          <p:cNvSpPr>
            <a:spLocks noGrp="1"/>
          </p:cNvSpPr>
          <p:nvPr>
            <p:ph idx="1"/>
          </p:nvPr>
        </p:nvSpPr>
        <p:spPr>
          <a:xfrm>
            <a:off x="3608331" y="2372510"/>
            <a:ext cx="6120460" cy="3726953"/>
          </a:xfrm>
          <a:solidFill>
            <a:schemeClr val="bg1"/>
          </a:solidFill>
        </p:spPr>
        <p:txBody>
          <a:bodyPr>
            <a:normAutofit/>
          </a:bodyPr>
          <a:lstStyle/>
          <a:p>
            <a:pPr marL="457200" indent="-457200">
              <a:buFont typeface="+mj-lt"/>
              <a:buAutoNum type="arabicPeriod"/>
            </a:pPr>
            <a:r>
              <a:rPr lang="en-US" dirty="0">
                <a:solidFill>
                  <a:schemeClr val="tx1"/>
                </a:solidFill>
              </a:rPr>
              <a:t>Выберите 'Incidence-&gt;Surveillance data (EPP)'.</a:t>
            </a:r>
          </a:p>
          <a:p>
            <a:pPr marL="457200" indent="-457200">
              <a:buFont typeface="+mj-lt"/>
              <a:buAutoNum type="arabicPeriod"/>
            </a:pPr>
            <a:r>
              <a:rPr lang="en-US" dirty="0">
                <a:solidFill>
                  <a:schemeClr val="tx1"/>
                </a:solidFill>
              </a:rPr>
              <a:t>Внесите все новые или исправленные данные о распространенности </a:t>
            </a:r>
            <a:r>
              <a:rPr lang="en-US" b="1" dirty="0">
                <a:solidFill>
                  <a:schemeClr val="tx1"/>
                </a:solidFill>
              </a:rPr>
              <a:t>эпиднадзора </a:t>
            </a:r>
            <a:r>
              <a:rPr lang="en-US" dirty="0">
                <a:solidFill>
                  <a:schemeClr val="tx1"/>
                </a:solidFill>
              </a:rPr>
              <a:t>на страницу </a:t>
            </a:r>
            <a:r>
              <a:rPr lang="en-US" b="1" i="1" dirty="0">
                <a:solidFill>
                  <a:schemeClr val="tx1"/>
                </a:solidFill>
              </a:rPr>
              <a:t>данных о ВИЧ </a:t>
            </a:r>
            <a:r>
              <a:rPr lang="en-US" dirty="0">
                <a:solidFill>
                  <a:schemeClr val="tx1"/>
                </a:solidFill>
              </a:rPr>
              <a:t>в EPP</a:t>
            </a:r>
          </a:p>
          <a:p>
            <a:pPr marL="457200" indent="-457200">
              <a:buFont typeface="+mj-lt"/>
              <a:buAutoNum type="arabicPeriod"/>
            </a:pPr>
            <a:r>
              <a:rPr lang="en-US" dirty="0">
                <a:solidFill>
                  <a:schemeClr val="tx1"/>
                </a:solidFill>
              </a:rPr>
              <a:t>Введите все новые данные </a:t>
            </a:r>
            <a:r>
              <a:rPr lang="en-US" b="1" dirty="0">
                <a:solidFill>
                  <a:schemeClr val="tx1"/>
                </a:solidFill>
              </a:rPr>
              <a:t>опроса </a:t>
            </a:r>
            <a:r>
              <a:rPr lang="en-US" dirty="0">
                <a:solidFill>
                  <a:schemeClr val="tx1"/>
                </a:solidFill>
              </a:rPr>
              <a:t>на странице EPP </a:t>
            </a:r>
            <a:br>
              <a:rPr lang="en-US" dirty="0">
                <a:solidFill>
                  <a:schemeClr val="tx1"/>
                </a:solidFill>
              </a:rPr>
            </a:br>
            <a:r>
              <a:rPr lang="en-US" dirty="0">
                <a:solidFill>
                  <a:schemeClr val="tx1"/>
                </a:solidFill>
              </a:rPr>
              <a:t>Страница </a:t>
            </a:r>
            <a:r>
              <a:rPr lang="en-US" b="1" i="1" dirty="0">
                <a:solidFill>
                  <a:schemeClr val="tx1"/>
                </a:solidFill>
              </a:rPr>
              <a:t>"Опросы</a:t>
            </a:r>
          </a:p>
          <a:p>
            <a:pPr marL="457200" indent="-457200">
              <a:buFont typeface="+mj-lt"/>
              <a:buAutoNum type="arabicPeriod"/>
            </a:pPr>
            <a:r>
              <a:rPr lang="en-US" dirty="0">
                <a:solidFill>
                  <a:schemeClr val="bg1">
                    <a:lumMod val="50000"/>
                  </a:schemeClr>
                </a:solidFill>
              </a:rPr>
              <a:t>Добавьте любые "внешние" инфекции, влияющие на субпопуляции, если они не отражены в данных эпиднадзора.</a:t>
            </a:r>
          </a:p>
        </p:txBody>
      </p:sp>
      <p:pic>
        <p:nvPicPr>
          <p:cNvPr id="12" name="Picture 11">
            <a:extLst>
              <a:ext uri="{FF2B5EF4-FFF2-40B4-BE49-F238E27FC236}">
                <a16:creationId xmlns:a16="http://schemas.microsoft.com/office/drawing/2014/main" id="{364A94E6-9774-9EE2-864B-4E1973D56AA5}"/>
              </a:ext>
            </a:extLst>
          </p:cNvPr>
          <p:cNvPicPr>
            <a:picLocks noChangeAspect="1"/>
          </p:cNvPicPr>
          <p:nvPr/>
        </p:nvPicPr>
        <p:blipFill>
          <a:blip r:embed="rId3"/>
          <a:stretch>
            <a:fillRect/>
          </a:stretch>
        </p:blipFill>
        <p:spPr>
          <a:xfrm>
            <a:off x="9398426" y="2298593"/>
            <a:ext cx="2793574" cy="3267710"/>
          </a:xfrm>
          <a:prstGeom prst="rect">
            <a:avLst/>
          </a:prstGeom>
        </p:spPr>
      </p:pic>
      <p:pic>
        <p:nvPicPr>
          <p:cNvPr id="4" name="Picture 3">
            <a:extLst>
              <a:ext uri="{FF2B5EF4-FFF2-40B4-BE49-F238E27FC236}">
                <a16:creationId xmlns:a16="http://schemas.microsoft.com/office/drawing/2014/main" id="{72EFF2E2-C758-E56C-644C-3581C25A8497}"/>
              </a:ext>
            </a:extLst>
          </p:cNvPr>
          <p:cNvPicPr>
            <a:picLocks noChangeAspect="1"/>
          </p:cNvPicPr>
          <p:nvPr/>
        </p:nvPicPr>
        <p:blipFill>
          <a:blip r:embed="rId4"/>
          <a:stretch>
            <a:fillRect/>
          </a:stretch>
        </p:blipFill>
        <p:spPr>
          <a:xfrm>
            <a:off x="8276" y="12238"/>
            <a:ext cx="3422156" cy="902162"/>
          </a:xfrm>
          <a:prstGeom prst="rect">
            <a:avLst/>
          </a:prstGeom>
        </p:spPr>
      </p:pic>
      <p:sp>
        <p:nvSpPr>
          <p:cNvPr id="6" name="Oval 5">
            <a:extLst>
              <a:ext uri="{FF2B5EF4-FFF2-40B4-BE49-F238E27FC236}">
                <a16:creationId xmlns:a16="http://schemas.microsoft.com/office/drawing/2014/main" id="{04110DD6-22A2-3601-C31C-F5325ABB7C7E}"/>
              </a:ext>
            </a:extLst>
          </p:cNvPr>
          <p:cNvSpPr/>
          <p:nvPr/>
        </p:nvSpPr>
        <p:spPr>
          <a:xfrm>
            <a:off x="9270556" y="2725447"/>
            <a:ext cx="2409563" cy="372862"/>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ADF5D6-EFAD-4D77-970C-11003BCDA814}"/>
              </a:ext>
            </a:extLst>
          </p:cNvPr>
          <p:cNvSpPr>
            <a:spLocks noGrp="1"/>
          </p:cNvSpPr>
          <p:nvPr>
            <p:ph type="title"/>
          </p:nvPr>
        </p:nvSpPr>
        <p:spPr>
          <a:xfrm>
            <a:off x="0" y="1303098"/>
            <a:ext cx="3360717" cy="4601183"/>
          </a:xfrm>
        </p:spPr>
        <p:txBody>
          <a:bodyPr>
            <a:normAutofit fontScale="90000"/>
          </a:bodyPr>
          <a:lstStyle/>
          <a:p>
            <a:r>
              <a:rPr lang="en-US" dirty="0"/>
              <a:t>Далее, обновите данные о </a:t>
            </a:r>
            <a:r>
              <a:rPr lang="en-US" b="1" dirty="0"/>
              <a:t>распространенности в </a:t>
            </a:r>
            <a:r>
              <a:rPr lang="en-US" dirty="0"/>
              <a:t>ходе эпидемиологического наблюдения и обследования</a:t>
            </a:r>
            <a:br>
              <a:rPr lang="en-US" dirty="0"/>
            </a:br>
            <a:br>
              <a:rPr lang="en-US" dirty="0"/>
            </a:br>
            <a:endParaRPr lang="en-US" dirty="0"/>
          </a:p>
        </p:txBody>
      </p:sp>
      <p:pic>
        <p:nvPicPr>
          <p:cNvPr id="7" name="Picture 6">
            <a:extLst>
              <a:ext uri="{FF2B5EF4-FFF2-40B4-BE49-F238E27FC236}">
                <a16:creationId xmlns:a16="http://schemas.microsoft.com/office/drawing/2014/main" id="{46FB89B9-8BAF-6A05-455A-622855950B29}"/>
              </a:ext>
            </a:extLst>
          </p:cNvPr>
          <p:cNvPicPr>
            <a:picLocks noChangeAspect="1"/>
          </p:cNvPicPr>
          <p:nvPr/>
        </p:nvPicPr>
        <p:blipFill>
          <a:blip r:embed="rId5"/>
          <a:stretch>
            <a:fillRect/>
          </a:stretch>
        </p:blipFill>
        <p:spPr>
          <a:xfrm>
            <a:off x="3608331" y="726722"/>
            <a:ext cx="8429789" cy="1645788"/>
          </a:xfrm>
          <a:prstGeom prst="rect">
            <a:avLst/>
          </a:prstGeom>
        </p:spPr>
      </p:pic>
    </p:spTree>
    <p:extLst>
      <p:ext uri="{BB962C8B-B14F-4D97-AF65-F5344CB8AC3E}">
        <p14:creationId xmlns:p14="http://schemas.microsoft.com/office/powerpoint/2010/main" val="4026828335"/>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97BCF9A-2744-162B-D982-5B0EEAA78562}"/>
              </a:ext>
            </a:extLst>
          </p:cNvPr>
          <p:cNvPicPr>
            <a:picLocks noChangeAspect="1"/>
          </p:cNvPicPr>
          <p:nvPr/>
        </p:nvPicPr>
        <p:blipFill>
          <a:blip r:embed="rId3"/>
          <a:stretch>
            <a:fillRect/>
          </a:stretch>
        </p:blipFill>
        <p:spPr>
          <a:xfrm>
            <a:off x="3446585" y="409325"/>
            <a:ext cx="8751366" cy="5658438"/>
          </a:xfrm>
          <a:prstGeom prst="rect">
            <a:avLst/>
          </a:prstGeom>
        </p:spPr>
      </p:pic>
      <p:sp>
        <p:nvSpPr>
          <p:cNvPr id="2" name="Title 1">
            <a:extLst>
              <a:ext uri="{FF2B5EF4-FFF2-40B4-BE49-F238E27FC236}">
                <a16:creationId xmlns:a16="http://schemas.microsoft.com/office/drawing/2014/main" id="{DC5D7C62-92C9-4511-A337-D50CD0C6FEB3}"/>
              </a:ext>
            </a:extLst>
          </p:cNvPr>
          <p:cNvSpPr>
            <a:spLocks noGrp="1"/>
          </p:cNvSpPr>
          <p:nvPr>
            <p:ph type="title"/>
          </p:nvPr>
        </p:nvSpPr>
        <p:spPr>
          <a:xfrm>
            <a:off x="143987" y="983663"/>
            <a:ext cx="3103685" cy="1267671"/>
          </a:xfrm>
        </p:spPr>
        <p:txBody>
          <a:bodyPr>
            <a:normAutofit fontScale="90000"/>
          </a:bodyPr>
          <a:lstStyle/>
          <a:p>
            <a:r>
              <a:rPr lang="en-US" dirty="0"/>
              <a:t>EPP's </a:t>
            </a:r>
            <a:br>
              <a:rPr lang="en-US" dirty="0"/>
            </a:br>
            <a:r>
              <a:rPr lang="en-US" dirty="0"/>
              <a:t>Страница </a:t>
            </a:r>
            <a:r>
              <a:rPr lang="en-US" b="1" i="1" dirty="0"/>
              <a:t>данных о ВИЧ</a:t>
            </a:r>
          </a:p>
        </p:txBody>
      </p:sp>
      <p:sp>
        <p:nvSpPr>
          <p:cNvPr id="8" name="TextBox 7">
            <a:extLst>
              <a:ext uri="{FF2B5EF4-FFF2-40B4-BE49-F238E27FC236}">
                <a16:creationId xmlns:a16="http://schemas.microsoft.com/office/drawing/2014/main" id="{C35E663D-DC80-426B-8E46-8AA003E71FE5}"/>
              </a:ext>
            </a:extLst>
          </p:cNvPr>
          <p:cNvSpPr txBox="1"/>
          <p:nvPr/>
        </p:nvSpPr>
        <p:spPr>
          <a:xfrm>
            <a:off x="14068" y="2251334"/>
            <a:ext cx="3432517" cy="3816429"/>
          </a:xfrm>
          <a:prstGeom prst="rect">
            <a:avLst/>
          </a:prstGeom>
          <a:noFill/>
        </p:spPr>
        <p:txBody>
          <a:bodyPr wrap="square" rtlCol="0">
            <a:spAutoFit/>
          </a:bodyPr>
          <a:lstStyle/>
          <a:p>
            <a:pPr marL="342900"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Выберите субпопуляцию</a:t>
            </a:r>
          </a:p>
          <a:p>
            <a:pPr marL="342900"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Выберите режим ввода данных ВИЧ:</a:t>
            </a:r>
          </a:p>
          <a:p>
            <a:pPr marL="800100" lvl="1" indent="-3429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HSS</a:t>
            </a:r>
          </a:p>
          <a:p>
            <a:pPr marL="800100" lvl="1" indent="-3429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ANC</a:t>
            </a:r>
          </a:p>
          <a:p>
            <a:pPr marL="342900"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Введите данные, преобладание и N </a:t>
            </a:r>
          </a:p>
          <a:p>
            <a:pPr marL="800100" lvl="1" indent="-3429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SS - часовой</a:t>
            </a:r>
          </a:p>
          <a:p>
            <a:pPr marL="800100" lvl="1" indent="-3429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RT - рутинное тестирование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в АНК.</a:t>
            </a:r>
            <a:br>
              <a:rPr lang="en-US" sz="1400" dirty="0">
                <a:solidFill>
                  <a:schemeClr val="bg1"/>
                </a:solidFill>
                <a:latin typeface="Arial" panose="020B0604020202020204" pitchFamily="34" charset="0"/>
                <a:cs typeface="Arial" panose="020B0604020202020204" pitchFamily="34" charset="0"/>
              </a:rPr>
            </a:br>
            <a:endParaRPr lang="en-US" sz="14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Если есть, введите данные о рутинном тестировании АНК на уровне переписи населения</a:t>
            </a:r>
          </a:p>
          <a:p>
            <a:pPr marL="342900"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Нажмите 'Сохранить и продолжить'.</a:t>
            </a:r>
          </a:p>
          <a:p>
            <a:endParaRPr lang="en-US" sz="1600" dirty="0">
              <a:solidFill>
                <a:schemeClr val="bg1"/>
              </a:solidFill>
            </a:endParaRPr>
          </a:p>
        </p:txBody>
      </p:sp>
      <p:grpSp>
        <p:nvGrpSpPr>
          <p:cNvPr id="10" name="Group 9">
            <a:extLst>
              <a:ext uri="{FF2B5EF4-FFF2-40B4-BE49-F238E27FC236}">
                <a16:creationId xmlns:a16="http://schemas.microsoft.com/office/drawing/2014/main" id="{C4373686-6138-457F-8357-64156C2227B9}"/>
              </a:ext>
            </a:extLst>
          </p:cNvPr>
          <p:cNvGrpSpPr/>
          <p:nvPr/>
        </p:nvGrpSpPr>
        <p:grpSpPr>
          <a:xfrm>
            <a:off x="3152511" y="1248166"/>
            <a:ext cx="8765480" cy="4819597"/>
            <a:chOff x="3249904" y="1357983"/>
            <a:chExt cx="8765480" cy="4819597"/>
          </a:xfrm>
        </p:grpSpPr>
        <p:sp>
          <p:nvSpPr>
            <p:cNvPr id="9" name="TextBox 8">
              <a:extLst>
                <a:ext uri="{FF2B5EF4-FFF2-40B4-BE49-F238E27FC236}">
                  <a16:creationId xmlns:a16="http://schemas.microsoft.com/office/drawing/2014/main" id="{380C90ED-71AC-406B-AD01-2F56A529E719}"/>
                </a:ext>
              </a:extLst>
            </p:cNvPr>
            <p:cNvSpPr txBox="1"/>
            <p:nvPr/>
          </p:nvSpPr>
          <p:spPr>
            <a:xfrm>
              <a:off x="11773506" y="1727315"/>
              <a:ext cx="241878" cy="400110"/>
            </a:xfrm>
            <a:prstGeom prst="rect">
              <a:avLst/>
            </a:prstGeom>
            <a:solidFill>
              <a:schemeClr val="accent2"/>
            </a:solidFill>
            <a:ln>
              <a:solidFill>
                <a:schemeClr val="accent1"/>
              </a:solidFill>
            </a:ln>
          </p:spPr>
          <p:txBody>
            <a:bodyPr wrap="square" rtlCol="0">
              <a:spAutoFit/>
            </a:bodyPr>
            <a:lstStyle/>
            <a:p>
              <a:r>
                <a:rPr lang="en-US" sz="2000" dirty="0">
                  <a:solidFill>
                    <a:srgbClr val="FF0000"/>
                  </a:solidFill>
                </a:rPr>
                <a:t>1</a:t>
              </a:r>
            </a:p>
          </p:txBody>
        </p:sp>
        <p:sp>
          <p:nvSpPr>
            <p:cNvPr id="28" name="TextBox 27">
              <a:extLst>
                <a:ext uri="{FF2B5EF4-FFF2-40B4-BE49-F238E27FC236}">
                  <a16:creationId xmlns:a16="http://schemas.microsoft.com/office/drawing/2014/main" id="{A6D68686-C610-42B3-94E4-85441CD009FA}"/>
                </a:ext>
              </a:extLst>
            </p:cNvPr>
            <p:cNvSpPr txBox="1"/>
            <p:nvPr/>
          </p:nvSpPr>
          <p:spPr>
            <a:xfrm>
              <a:off x="11467438" y="4688600"/>
              <a:ext cx="325315" cy="369332"/>
            </a:xfrm>
            <a:prstGeom prst="rect">
              <a:avLst/>
            </a:prstGeom>
            <a:solidFill>
              <a:schemeClr val="accent2"/>
            </a:solidFill>
            <a:ln>
              <a:solidFill>
                <a:schemeClr val="accent1"/>
              </a:solidFill>
            </a:ln>
          </p:spPr>
          <p:txBody>
            <a:bodyPr wrap="square" rtlCol="0">
              <a:spAutoFit/>
            </a:bodyPr>
            <a:lstStyle>
              <a:defPPr>
                <a:defRPr lang="en-US"/>
              </a:defPPr>
              <a:lvl1pPr>
                <a:defRPr sz="2000">
                  <a:solidFill>
                    <a:srgbClr val="FF0000"/>
                  </a:solidFill>
                </a:defRPr>
              </a:lvl1pPr>
            </a:lstStyle>
            <a:p>
              <a:r>
                <a:rPr lang="en-US" sz="1800" dirty="0"/>
                <a:t>5</a:t>
              </a:r>
            </a:p>
          </p:txBody>
        </p:sp>
        <p:sp>
          <p:nvSpPr>
            <p:cNvPr id="30" name="TextBox 29">
              <a:extLst>
                <a:ext uri="{FF2B5EF4-FFF2-40B4-BE49-F238E27FC236}">
                  <a16:creationId xmlns:a16="http://schemas.microsoft.com/office/drawing/2014/main" id="{1A3FE078-FA3E-4637-AED7-F92D4D9E1DF0}"/>
                </a:ext>
              </a:extLst>
            </p:cNvPr>
            <p:cNvSpPr txBox="1"/>
            <p:nvPr/>
          </p:nvSpPr>
          <p:spPr>
            <a:xfrm>
              <a:off x="3249904" y="1357983"/>
              <a:ext cx="325315" cy="369332"/>
            </a:xfrm>
            <a:prstGeom prst="rect">
              <a:avLst/>
            </a:prstGeom>
            <a:solidFill>
              <a:schemeClr val="accent2"/>
            </a:solidFill>
            <a:ln>
              <a:solidFill>
                <a:schemeClr val="accent1"/>
              </a:solidFill>
            </a:ln>
          </p:spPr>
          <p:txBody>
            <a:bodyPr wrap="square" rtlCol="0">
              <a:spAutoFit/>
            </a:bodyPr>
            <a:lstStyle>
              <a:defPPr>
                <a:defRPr lang="en-US"/>
              </a:defPPr>
              <a:lvl1pPr>
                <a:defRPr sz="2000">
                  <a:solidFill>
                    <a:srgbClr val="FF0000"/>
                  </a:solidFill>
                </a:defRPr>
              </a:lvl1pPr>
            </a:lstStyle>
            <a:p>
              <a:r>
                <a:rPr lang="en-US" sz="1800" dirty="0"/>
                <a:t>4</a:t>
              </a:r>
            </a:p>
          </p:txBody>
        </p:sp>
        <p:sp>
          <p:nvSpPr>
            <p:cNvPr id="17" name="TextBox 16">
              <a:extLst>
                <a:ext uri="{FF2B5EF4-FFF2-40B4-BE49-F238E27FC236}">
                  <a16:creationId xmlns:a16="http://schemas.microsoft.com/office/drawing/2014/main" id="{DF661066-2999-4121-9A9D-8BECD83F5438}"/>
                </a:ext>
              </a:extLst>
            </p:cNvPr>
            <p:cNvSpPr txBox="1"/>
            <p:nvPr/>
          </p:nvSpPr>
          <p:spPr>
            <a:xfrm flipH="1">
              <a:off x="5308584" y="5777470"/>
              <a:ext cx="267747" cy="400110"/>
            </a:xfrm>
            <a:prstGeom prst="rect">
              <a:avLst/>
            </a:prstGeom>
            <a:solidFill>
              <a:schemeClr val="accent2"/>
            </a:solidFill>
            <a:ln>
              <a:solidFill>
                <a:schemeClr val="accent1"/>
              </a:solidFill>
            </a:ln>
          </p:spPr>
          <p:txBody>
            <a:bodyPr wrap="square" rtlCol="0">
              <a:spAutoFit/>
            </a:bodyPr>
            <a:lstStyle>
              <a:defPPr>
                <a:defRPr lang="en-US"/>
              </a:defPPr>
              <a:lvl1pPr>
                <a:defRPr sz="2000">
                  <a:solidFill>
                    <a:srgbClr val="FF0000"/>
                  </a:solidFill>
                </a:defRPr>
              </a:lvl1pPr>
            </a:lstStyle>
            <a:p>
              <a:r>
                <a:rPr lang="en-US" dirty="0"/>
                <a:t>2</a:t>
              </a:r>
            </a:p>
          </p:txBody>
        </p:sp>
        <p:sp>
          <p:nvSpPr>
            <p:cNvPr id="19" name="TextBox 18">
              <a:extLst>
                <a:ext uri="{FF2B5EF4-FFF2-40B4-BE49-F238E27FC236}">
                  <a16:creationId xmlns:a16="http://schemas.microsoft.com/office/drawing/2014/main" id="{FA7844FA-DF73-4DC4-A5B6-B1650605A3FD}"/>
                </a:ext>
              </a:extLst>
            </p:cNvPr>
            <p:cNvSpPr txBox="1"/>
            <p:nvPr/>
          </p:nvSpPr>
          <p:spPr>
            <a:xfrm>
              <a:off x="4149252" y="3089333"/>
              <a:ext cx="325315" cy="369332"/>
            </a:xfrm>
            <a:prstGeom prst="rect">
              <a:avLst/>
            </a:prstGeom>
            <a:solidFill>
              <a:schemeClr val="accent2"/>
            </a:solidFill>
            <a:ln>
              <a:solidFill>
                <a:schemeClr val="accent1"/>
              </a:solidFill>
            </a:ln>
          </p:spPr>
          <p:txBody>
            <a:bodyPr wrap="square" rtlCol="0">
              <a:spAutoFit/>
            </a:bodyPr>
            <a:lstStyle>
              <a:defPPr>
                <a:defRPr lang="en-US"/>
              </a:defPPr>
              <a:lvl1pPr>
                <a:defRPr sz="2000">
                  <a:solidFill>
                    <a:srgbClr val="FF0000"/>
                  </a:solidFill>
                </a:defRPr>
              </a:lvl1pPr>
            </a:lstStyle>
            <a:p>
              <a:r>
                <a:rPr lang="en-US" sz="1800" dirty="0"/>
                <a:t>3</a:t>
              </a:r>
            </a:p>
          </p:txBody>
        </p:sp>
      </p:grpSp>
      <p:pic>
        <p:nvPicPr>
          <p:cNvPr id="7" name="Picture 6">
            <a:extLst>
              <a:ext uri="{FF2B5EF4-FFF2-40B4-BE49-F238E27FC236}">
                <a16:creationId xmlns:a16="http://schemas.microsoft.com/office/drawing/2014/main" id="{980BC2F5-8F0F-3003-B05A-EEA8F79338D0}"/>
              </a:ext>
            </a:extLst>
          </p:cNvPr>
          <p:cNvPicPr>
            <a:picLocks noChangeAspect="1"/>
          </p:cNvPicPr>
          <p:nvPr/>
        </p:nvPicPr>
        <p:blipFill>
          <a:blip r:embed="rId4"/>
          <a:stretch>
            <a:fillRect/>
          </a:stretch>
        </p:blipFill>
        <p:spPr>
          <a:xfrm>
            <a:off x="14068" y="409324"/>
            <a:ext cx="3432517" cy="342948"/>
          </a:xfrm>
          <a:prstGeom prst="rect">
            <a:avLst/>
          </a:prstGeom>
        </p:spPr>
      </p:pic>
      <p:pic>
        <p:nvPicPr>
          <p:cNvPr id="25" name="Picture 24">
            <a:extLst>
              <a:ext uri="{FF2B5EF4-FFF2-40B4-BE49-F238E27FC236}">
                <a16:creationId xmlns:a16="http://schemas.microsoft.com/office/drawing/2014/main" id="{40ABD5B0-B504-866B-BF93-160E6C2533D6}"/>
              </a:ext>
            </a:extLst>
          </p:cNvPr>
          <p:cNvPicPr>
            <a:picLocks noChangeAspect="1"/>
          </p:cNvPicPr>
          <p:nvPr/>
        </p:nvPicPr>
        <p:blipFill>
          <a:blip r:embed="rId5"/>
          <a:stretch>
            <a:fillRect/>
          </a:stretch>
        </p:blipFill>
        <p:spPr>
          <a:xfrm>
            <a:off x="10645769" y="5110504"/>
            <a:ext cx="1448551" cy="259996"/>
          </a:xfrm>
          <a:prstGeom prst="rect">
            <a:avLst/>
          </a:prstGeom>
        </p:spPr>
      </p:pic>
    </p:spTree>
    <p:extLst>
      <p:ext uri="{BB962C8B-B14F-4D97-AF65-F5344CB8AC3E}">
        <p14:creationId xmlns:p14="http://schemas.microsoft.com/office/powerpoint/2010/main" val="3349565068"/>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E38B-83C2-43C3-A525-CB6EED64BDC1}"/>
              </a:ext>
            </a:extLst>
          </p:cNvPr>
          <p:cNvSpPr>
            <a:spLocks noGrp="1"/>
          </p:cNvSpPr>
          <p:nvPr>
            <p:ph type="title"/>
          </p:nvPr>
        </p:nvSpPr>
        <p:spPr>
          <a:xfrm>
            <a:off x="14068" y="1123837"/>
            <a:ext cx="3369993" cy="4601183"/>
          </a:xfrm>
        </p:spPr>
        <p:txBody>
          <a:bodyPr>
            <a:normAutofit/>
          </a:bodyPr>
          <a:lstStyle/>
          <a:p>
            <a:r>
              <a:rPr lang="en-US" dirty="0"/>
              <a:t>EPP's </a:t>
            </a:r>
            <a:br>
              <a:rPr lang="en-US" dirty="0"/>
            </a:br>
            <a:r>
              <a:rPr lang="en-US" dirty="0"/>
              <a:t>Страница </a:t>
            </a:r>
            <a:r>
              <a:rPr lang="en-US" b="1" i="1" dirty="0"/>
              <a:t>данных по ВИЧ</a:t>
            </a:r>
            <a:br>
              <a:rPr lang="en-US" dirty="0"/>
            </a:br>
            <a:br>
              <a:rPr lang="en-US" dirty="0"/>
            </a:br>
            <a:r>
              <a:rPr lang="en-US" sz="2200" dirty="0"/>
              <a:t>Все данные вводятся в виде распространенности (%) и размера выборки (N).</a:t>
            </a:r>
            <a:br>
              <a:rPr lang="en-US" sz="2200" dirty="0"/>
            </a:br>
            <a:br>
              <a:rPr lang="en-US" sz="2200" dirty="0"/>
            </a:br>
            <a:r>
              <a:rPr lang="en-US" sz="2200" dirty="0"/>
              <a:t>Можно копировать и вставлять из Excel (Ctrl-C, Ctrl-V)</a:t>
            </a:r>
            <a:endParaRPr lang="en-US" dirty="0"/>
          </a:p>
        </p:txBody>
      </p:sp>
      <p:sp>
        <p:nvSpPr>
          <p:cNvPr id="7" name="Content Placeholder 6">
            <a:extLst>
              <a:ext uri="{FF2B5EF4-FFF2-40B4-BE49-F238E27FC236}">
                <a16:creationId xmlns:a16="http://schemas.microsoft.com/office/drawing/2014/main" id="{57D9864B-3ACC-40C4-A669-6D9B6577D515}"/>
              </a:ext>
            </a:extLst>
          </p:cNvPr>
          <p:cNvSpPr>
            <a:spLocks noGrp="1"/>
          </p:cNvSpPr>
          <p:nvPr>
            <p:ph idx="1"/>
          </p:nvPr>
        </p:nvSpPr>
        <p:spPr>
          <a:xfrm>
            <a:off x="3551274" y="527222"/>
            <a:ext cx="8187070" cy="5457526"/>
          </a:xfrm>
        </p:spPr>
        <p:txBody>
          <a:bodyPr/>
          <a:lstStyle/>
          <a:p>
            <a:r>
              <a:rPr lang="en-US" dirty="0">
                <a:solidFill>
                  <a:schemeClr val="tx1"/>
                </a:solidFill>
              </a:rPr>
              <a:t>Есть два режима ввода данных:</a:t>
            </a:r>
          </a:p>
          <a:p>
            <a:pPr lvl="1"/>
            <a:r>
              <a:rPr lang="en-US" dirty="0">
                <a:solidFill>
                  <a:schemeClr val="tx1"/>
                </a:solidFill>
              </a:rPr>
              <a:t>HSS - данные представляют собой традиционные данные </a:t>
            </a:r>
            <a:r>
              <a:rPr lang="en-US" b="1" dirty="0">
                <a:solidFill>
                  <a:schemeClr val="tx1"/>
                </a:solidFill>
              </a:rPr>
              <a:t>дозорного эпиднадзора </a:t>
            </a:r>
            <a:r>
              <a:rPr lang="en-US" dirty="0">
                <a:solidFill>
                  <a:schemeClr val="tx1"/>
                </a:solidFill>
              </a:rPr>
              <a:t>за ВИЧ-инфекцией</a:t>
            </a:r>
          </a:p>
          <a:p>
            <a:pPr lvl="1"/>
            <a:r>
              <a:rPr lang="en-US" dirty="0">
                <a:solidFill>
                  <a:schemeClr val="tx1"/>
                </a:solidFill>
              </a:rPr>
              <a:t>ANC - данные получены в дородовых клиниках и включают в себя:</a:t>
            </a:r>
          </a:p>
          <a:p>
            <a:pPr lvl="2"/>
            <a:r>
              <a:rPr lang="en-US" sz="1800" dirty="0">
                <a:solidFill>
                  <a:schemeClr val="tx1"/>
                </a:solidFill>
              </a:rPr>
              <a:t>Данные традиционного </a:t>
            </a:r>
            <a:r>
              <a:rPr lang="en-US" sz="1800" b="1" dirty="0">
                <a:solidFill>
                  <a:schemeClr val="tx1"/>
                </a:solidFill>
              </a:rPr>
              <a:t>дозорного эпиднадзора</a:t>
            </a:r>
            <a:r>
              <a:rPr lang="en-US" sz="1800" dirty="0">
                <a:solidFill>
                  <a:schemeClr val="tx1"/>
                </a:solidFill>
              </a:rPr>
              <a:t>, полученные от </a:t>
            </a:r>
            <a:r>
              <a:rPr lang="en-US" sz="1800" b="1" dirty="0">
                <a:solidFill>
                  <a:schemeClr val="tx1"/>
                </a:solidFill>
              </a:rPr>
              <a:t>участков </a:t>
            </a:r>
            <a:r>
              <a:rPr lang="en-US" sz="1800" dirty="0">
                <a:solidFill>
                  <a:schemeClr val="tx1"/>
                </a:solidFill>
              </a:rPr>
              <a:t>(строки "SS")</a:t>
            </a:r>
          </a:p>
          <a:p>
            <a:pPr lvl="2"/>
            <a:r>
              <a:rPr lang="en-US" sz="1800" dirty="0">
                <a:solidFill>
                  <a:schemeClr val="tx1"/>
                </a:solidFill>
              </a:rPr>
              <a:t>Рутинное тестирование в определенных </a:t>
            </a:r>
            <a:r>
              <a:rPr lang="en-US" sz="1800" b="1" dirty="0">
                <a:solidFill>
                  <a:schemeClr val="tx1"/>
                </a:solidFill>
              </a:rPr>
              <a:t>местах </a:t>
            </a:r>
            <a:r>
              <a:rPr lang="en-US" sz="1800" dirty="0">
                <a:solidFill>
                  <a:schemeClr val="tx1"/>
                </a:solidFill>
              </a:rPr>
              <a:t>женской консультации (строки 'RT')</a:t>
            </a:r>
          </a:p>
          <a:p>
            <a:pPr lvl="2"/>
            <a:r>
              <a:rPr lang="en-US" sz="1800" dirty="0">
                <a:solidFill>
                  <a:schemeClr val="tx1"/>
                </a:solidFill>
              </a:rPr>
              <a:t>Агрегированные данные всех АНК в регионе </a:t>
            </a:r>
            <a:r>
              <a:rPr lang="en-US" sz="1800" b="1" dirty="0">
                <a:solidFill>
                  <a:schemeClr val="tx1"/>
                </a:solidFill>
              </a:rPr>
              <a:t>на уровне переписи населения </a:t>
            </a:r>
            <a:br>
              <a:rPr lang="en-US" sz="1800" dirty="0">
                <a:solidFill>
                  <a:schemeClr val="tx1"/>
                </a:solidFill>
              </a:rPr>
            </a:br>
            <a:r>
              <a:rPr lang="en-US" sz="1800" dirty="0">
                <a:solidFill>
                  <a:schemeClr val="tx1"/>
                </a:solidFill>
              </a:rPr>
              <a:t>-- вводится в верхней части страницы)</a:t>
            </a:r>
          </a:p>
          <a:p>
            <a:r>
              <a:rPr lang="en-US" dirty="0">
                <a:solidFill>
                  <a:schemeClr val="tx1"/>
                </a:solidFill>
              </a:rPr>
              <a:t>Используйте кнопки внизу, чтобы добавлять и удалять сайты</a:t>
            </a:r>
            <a:br>
              <a:rPr lang="en-US" dirty="0">
                <a:solidFill>
                  <a:schemeClr val="tx1"/>
                </a:solidFill>
              </a:rPr>
            </a:br>
            <a:endParaRPr lang="en-US" dirty="0">
              <a:solidFill>
                <a:schemeClr val="tx1"/>
              </a:solidFill>
            </a:endParaRPr>
          </a:p>
          <a:p>
            <a:endParaRPr lang="en-US" dirty="0">
              <a:solidFill>
                <a:schemeClr val="tx1"/>
              </a:solidFill>
            </a:endParaRPr>
          </a:p>
          <a:p>
            <a:r>
              <a:rPr lang="en-US" dirty="0">
                <a:solidFill>
                  <a:schemeClr val="tx1"/>
                </a:solidFill>
              </a:rPr>
              <a:t>Дисплей может быть настроен на отображение:</a:t>
            </a:r>
          </a:p>
          <a:p>
            <a:pPr lvl="1"/>
            <a:r>
              <a:rPr lang="en-US" dirty="0">
                <a:solidFill>
                  <a:schemeClr val="tx1"/>
                </a:solidFill>
              </a:rPr>
              <a:t>Распространенность ВИЧ, размер выборки (N) или оба показателя</a:t>
            </a:r>
          </a:p>
          <a:p>
            <a:pPr lvl="1"/>
            <a:r>
              <a:rPr lang="en-US" dirty="0">
                <a:solidFill>
                  <a:schemeClr val="tx1"/>
                </a:solidFill>
              </a:rPr>
              <a:t>Отображайте только данные ANC-SS, или ANC-RT, или и то, и другое.</a:t>
            </a:r>
          </a:p>
          <a:p>
            <a:pPr lvl="1"/>
            <a:endParaRPr lang="en-US" dirty="0"/>
          </a:p>
        </p:txBody>
      </p:sp>
      <p:pic>
        <p:nvPicPr>
          <p:cNvPr id="3" name="Picture 2">
            <a:extLst>
              <a:ext uri="{FF2B5EF4-FFF2-40B4-BE49-F238E27FC236}">
                <a16:creationId xmlns:a16="http://schemas.microsoft.com/office/drawing/2014/main" id="{06C76983-028B-80EF-2A60-06A66FEE23F2}"/>
              </a:ext>
            </a:extLst>
          </p:cNvPr>
          <p:cNvPicPr>
            <a:picLocks noChangeAspect="1"/>
          </p:cNvPicPr>
          <p:nvPr/>
        </p:nvPicPr>
        <p:blipFill>
          <a:blip r:embed="rId3"/>
          <a:stretch>
            <a:fillRect/>
          </a:stretch>
        </p:blipFill>
        <p:spPr>
          <a:xfrm>
            <a:off x="14068" y="409324"/>
            <a:ext cx="3432517" cy="342948"/>
          </a:xfrm>
          <a:prstGeom prst="rect">
            <a:avLst/>
          </a:prstGeom>
        </p:spPr>
      </p:pic>
      <p:pic>
        <p:nvPicPr>
          <p:cNvPr id="5" name="Picture 4">
            <a:extLst>
              <a:ext uri="{FF2B5EF4-FFF2-40B4-BE49-F238E27FC236}">
                <a16:creationId xmlns:a16="http://schemas.microsoft.com/office/drawing/2014/main" id="{A68335B8-2A3B-AE13-486B-5E34F51A80D3}"/>
              </a:ext>
            </a:extLst>
          </p:cNvPr>
          <p:cNvPicPr>
            <a:picLocks noChangeAspect="1"/>
          </p:cNvPicPr>
          <p:nvPr/>
        </p:nvPicPr>
        <p:blipFill>
          <a:blip r:embed="rId4"/>
          <a:stretch>
            <a:fillRect/>
          </a:stretch>
        </p:blipFill>
        <p:spPr>
          <a:xfrm>
            <a:off x="7726054" y="216899"/>
            <a:ext cx="4296375" cy="362001"/>
          </a:xfrm>
          <a:prstGeom prst="rect">
            <a:avLst/>
          </a:prstGeom>
          <a:ln w="28575">
            <a:solidFill>
              <a:srgbClr val="FF11FF"/>
            </a:solidFill>
          </a:ln>
        </p:spPr>
      </p:pic>
      <p:pic>
        <p:nvPicPr>
          <p:cNvPr id="12" name="Picture 11">
            <a:extLst>
              <a:ext uri="{FF2B5EF4-FFF2-40B4-BE49-F238E27FC236}">
                <a16:creationId xmlns:a16="http://schemas.microsoft.com/office/drawing/2014/main" id="{3EF09E9C-3192-2CEB-4A70-40EAA18800C2}"/>
              </a:ext>
            </a:extLst>
          </p:cNvPr>
          <p:cNvPicPr>
            <a:picLocks noChangeAspect="1"/>
          </p:cNvPicPr>
          <p:nvPr/>
        </p:nvPicPr>
        <p:blipFill>
          <a:blip r:embed="rId5"/>
          <a:stretch>
            <a:fillRect/>
          </a:stretch>
        </p:blipFill>
        <p:spPr>
          <a:xfrm>
            <a:off x="3839040" y="4153096"/>
            <a:ext cx="7611537" cy="504895"/>
          </a:xfrm>
          <a:prstGeom prst="rect">
            <a:avLst/>
          </a:prstGeom>
          <a:ln w="28575">
            <a:solidFill>
              <a:srgbClr val="FF11FF"/>
            </a:solidFill>
          </a:ln>
        </p:spPr>
      </p:pic>
      <p:pic>
        <p:nvPicPr>
          <p:cNvPr id="14" name="Picture 13">
            <a:extLst>
              <a:ext uri="{FF2B5EF4-FFF2-40B4-BE49-F238E27FC236}">
                <a16:creationId xmlns:a16="http://schemas.microsoft.com/office/drawing/2014/main" id="{54C6DE37-3A02-2CA2-0778-6CF3E7FED7AD}"/>
              </a:ext>
            </a:extLst>
          </p:cNvPr>
          <p:cNvPicPr>
            <a:picLocks noChangeAspect="1"/>
          </p:cNvPicPr>
          <p:nvPr/>
        </p:nvPicPr>
        <p:blipFill>
          <a:blip r:embed="rId6"/>
          <a:stretch>
            <a:fillRect/>
          </a:stretch>
        </p:blipFill>
        <p:spPr>
          <a:xfrm>
            <a:off x="5078094" y="5944961"/>
            <a:ext cx="4344006" cy="771633"/>
          </a:xfrm>
          <a:prstGeom prst="rect">
            <a:avLst/>
          </a:prstGeom>
          <a:ln w="28575">
            <a:solidFill>
              <a:srgbClr val="FF11FF"/>
            </a:solidFill>
          </a:ln>
        </p:spPr>
      </p:pic>
    </p:spTree>
    <p:extLst>
      <p:ext uri="{BB962C8B-B14F-4D97-AF65-F5344CB8AC3E}">
        <p14:creationId xmlns:p14="http://schemas.microsoft.com/office/powerpoint/2010/main" val="3081946897"/>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53D68E-1478-BF03-0F8D-9E245EEDE5DC}"/>
              </a:ext>
            </a:extLst>
          </p:cNvPr>
          <p:cNvPicPr>
            <a:picLocks noChangeAspect="1"/>
          </p:cNvPicPr>
          <p:nvPr/>
        </p:nvPicPr>
        <p:blipFill>
          <a:blip r:embed="rId3"/>
          <a:stretch>
            <a:fillRect/>
          </a:stretch>
        </p:blipFill>
        <p:spPr>
          <a:xfrm>
            <a:off x="3577739" y="512612"/>
            <a:ext cx="8614261" cy="4330071"/>
          </a:xfrm>
          <a:prstGeom prst="rect">
            <a:avLst/>
          </a:prstGeom>
        </p:spPr>
      </p:pic>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p:txBody>
          <a:bodyPr/>
          <a:lstStyle/>
          <a:p>
            <a:r>
              <a:rPr lang="en-US" dirty="0"/>
              <a:t>Откройте Ваш файл 2025</a:t>
            </a:r>
            <a:br>
              <a:rPr lang="en-US" dirty="0"/>
            </a:br>
            <a:br>
              <a:rPr lang="en-US" dirty="0"/>
            </a:br>
            <a:r>
              <a:rPr lang="en-US" sz="2800" dirty="0"/>
              <a:t>Убедитесь, что опция Incidence установлена на EPP или CSAVR</a:t>
            </a:r>
            <a:endParaRPr lang="en-US" dirty="0"/>
          </a:p>
        </p:txBody>
      </p:sp>
      <p:sp>
        <p:nvSpPr>
          <p:cNvPr id="5" name="TextBox 4">
            <a:extLst>
              <a:ext uri="{FF2B5EF4-FFF2-40B4-BE49-F238E27FC236}">
                <a16:creationId xmlns:a16="http://schemas.microsoft.com/office/drawing/2014/main" id="{76B98324-A6A7-4555-AF23-684121CC1FDD}"/>
              </a:ext>
            </a:extLst>
          </p:cNvPr>
          <p:cNvSpPr txBox="1"/>
          <p:nvPr/>
        </p:nvSpPr>
        <p:spPr>
          <a:xfrm>
            <a:off x="3608903" y="2028922"/>
            <a:ext cx="4887027" cy="3416320"/>
          </a:xfrm>
          <a:prstGeom prst="rect">
            <a:avLst/>
          </a:prstGeom>
          <a:solidFill>
            <a:schemeClr val="bg1"/>
          </a:solidFill>
        </p:spPr>
        <p:txBody>
          <a:bodyPr wrap="square" rtlCol="0">
            <a:spAutoFit/>
          </a:bodyPr>
          <a:lstStyle/>
          <a:p>
            <a:endParaRPr lang="en-US" dirty="0"/>
          </a:p>
          <a:p>
            <a:pPr marL="342900" indent="-342900">
              <a:buClr>
                <a:srgbClr val="F15B40"/>
              </a:buClr>
              <a:buFont typeface="+mj-lt"/>
              <a:buAutoNum type="arabicPeriod"/>
            </a:pPr>
            <a:r>
              <a:rPr lang="en-US" dirty="0">
                <a:latin typeface="Arial" panose="020B0604020202020204" pitchFamily="34" charset="0"/>
                <a:cs typeface="Arial" panose="020B0604020202020204" pitchFamily="34" charset="0"/>
              </a:rPr>
              <a:t>Откройте новую 2025 версию Вашего файла в программе Spectrum</a:t>
            </a:r>
          </a:p>
          <a:p>
            <a:pPr marL="342900" indent="-342900">
              <a:buClr>
                <a:srgbClr val="F15B40"/>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F15B40"/>
              </a:buClr>
              <a:buFont typeface="+mj-lt"/>
              <a:buAutoNum type="arabicPeriod"/>
            </a:pPr>
            <a:r>
              <a:rPr lang="en-US" dirty="0">
                <a:latin typeface="Arial" panose="020B0604020202020204" pitchFamily="34" charset="0"/>
                <a:cs typeface="Arial" panose="020B0604020202020204" pitchFamily="34" charset="0"/>
              </a:rPr>
              <a:t>Выберите 'Модули-&gt;AIM’</a:t>
            </a:r>
          </a:p>
          <a:p>
            <a:pPr marL="342900" indent="-342900">
              <a:buClr>
                <a:srgbClr val="F15B40"/>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F15B40"/>
              </a:buClr>
              <a:buFont typeface="+mj-lt"/>
              <a:buAutoNum type="arabicPeriod"/>
            </a:pPr>
            <a:r>
              <a:rPr lang="en-US" dirty="0">
                <a:latin typeface="Arial" panose="020B0604020202020204" pitchFamily="34" charset="0"/>
                <a:cs typeface="Arial" panose="020B0604020202020204" pitchFamily="34" charset="0"/>
              </a:rPr>
              <a:t>Выберите '</a:t>
            </a:r>
            <a:r>
              <a:rPr lang="en-US" b="1" dirty="0">
                <a:latin typeface="Arial" panose="020B0604020202020204" pitchFamily="34" charset="0"/>
                <a:cs typeface="Arial" panose="020B0604020202020204" pitchFamily="34" charset="0"/>
              </a:rPr>
              <a:t>Incidence-&gt;Incidence options</a:t>
            </a:r>
            <a:r>
              <a:rPr lang="en-US" dirty="0">
                <a:latin typeface="Arial" panose="020B0604020202020204" pitchFamily="34" charset="0"/>
                <a:cs typeface="Arial" panose="020B0604020202020204" pitchFamily="34" charset="0"/>
              </a:rPr>
              <a:t>'. </a:t>
            </a:r>
          </a:p>
          <a:p>
            <a:pPr marL="342900" indent="-342900">
              <a:buClr>
                <a:srgbClr val="F15B40"/>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F15B40"/>
              </a:buClr>
              <a:buFont typeface="+mj-lt"/>
              <a:buAutoNum type="arabicPeriod"/>
            </a:pPr>
            <a:r>
              <a:rPr lang="en-US" dirty="0">
                <a:latin typeface="Arial" panose="020B0604020202020204" pitchFamily="34" charset="0"/>
                <a:cs typeface="Arial" panose="020B0604020202020204" pitchFamily="34" charset="0"/>
              </a:rPr>
              <a:t>Убедитесь, что выбраны EPP или CSAVR</a:t>
            </a:r>
          </a:p>
          <a:p>
            <a:endParaRPr lang="en-US" dirty="0"/>
          </a:p>
        </p:txBody>
      </p:sp>
      <p:grpSp>
        <p:nvGrpSpPr>
          <p:cNvPr id="31" name="Group 30">
            <a:extLst>
              <a:ext uri="{FF2B5EF4-FFF2-40B4-BE49-F238E27FC236}">
                <a16:creationId xmlns:a16="http://schemas.microsoft.com/office/drawing/2014/main" id="{61E7669F-7760-42EE-8514-87A6EBB9DCF1}"/>
              </a:ext>
            </a:extLst>
          </p:cNvPr>
          <p:cNvGrpSpPr/>
          <p:nvPr/>
        </p:nvGrpSpPr>
        <p:grpSpPr>
          <a:xfrm>
            <a:off x="5976010" y="978471"/>
            <a:ext cx="969565" cy="2100902"/>
            <a:chOff x="6236658" y="1047593"/>
            <a:chExt cx="969565" cy="2100902"/>
          </a:xfrm>
        </p:grpSpPr>
        <p:cxnSp>
          <p:nvCxnSpPr>
            <p:cNvPr id="8" name="Straight Arrow Connector 7">
              <a:extLst>
                <a:ext uri="{FF2B5EF4-FFF2-40B4-BE49-F238E27FC236}">
                  <a16:creationId xmlns:a16="http://schemas.microsoft.com/office/drawing/2014/main" id="{6ABBA060-3DBB-40D8-9E47-CB1041920A09}"/>
                </a:ext>
              </a:extLst>
            </p:cNvPr>
            <p:cNvCxnSpPr>
              <a:cxnSpLocks/>
            </p:cNvCxnSpPr>
            <p:nvPr/>
          </p:nvCxnSpPr>
          <p:spPr>
            <a:xfrm flipV="1">
              <a:off x="6236658" y="1936277"/>
              <a:ext cx="504919" cy="1212218"/>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606167C-77AC-4E47-A7DA-0E3810FD5B9B}"/>
                </a:ext>
              </a:extLst>
            </p:cNvPr>
            <p:cNvSpPr/>
            <p:nvPr/>
          </p:nvSpPr>
          <p:spPr>
            <a:xfrm>
              <a:off x="6379747" y="1047593"/>
              <a:ext cx="826476" cy="863630"/>
            </a:xfrm>
            <a:prstGeom prst="ellipse">
              <a:avLst/>
            </a:prstGeom>
            <a:noFill/>
            <a:ln w="4445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a:extLst>
              <a:ext uri="{FF2B5EF4-FFF2-40B4-BE49-F238E27FC236}">
                <a16:creationId xmlns:a16="http://schemas.microsoft.com/office/drawing/2014/main" id="{8B1DE868-11AD-0CF5-1A3A-FCBB711C3321}"/>
              </a:ext>
            </a:extLst>
          </p:cNvPr>
          <p:cNvCxnSpPr/>
          <p:nvPr/>
        </p:nvCxnSpPr>
        <p:spPr>
          <a:xfrm flipV="1">
            <a:off x="7572652" y="2157274"/>
            <a:ext cx="1074198" cy="1702147"/>
          </a:xfrm>
          <a:prstGeom prst="straightConnector1">
            <a:avLst/>
          </a:prstGeom>
          <a:ln w="41275">
            <a:tailEnd type="triangle"/>
          </a:ln>
        </p:spPr>
        <p:style>
          <a:lnRef idx="1">
            <a:schemeClr val="accent4"/>
          </a:lnRef>
          <a:fillRef idx="0">
            <a:schemeClr val="accent4"/>
          </a:fillRef>
          <a:effectRef idx="0">
            <a:schemeClr val="accent4"/>
          </a:effectRef>
          <a:fontRef idx="minor">
            <a:schemeClr val="tx1"/>
          </a:fontRef>
        </p:style>
      </p:cxnSp>
      <p:pic>
        <p:nvPicPr>
          <p:cNvPr id="12" name="Picture 11">
            <a:extLst>
              <a:ext uri="{FF2B5EF4-FFF2-40B4-BE49-F238E27FC236}">
                <a16:creationId xmlns:a16="http://schemas.microsoft.com/office/drawing/2014/main" id="{A75410BC-47EB-76F7-01E6-2E7DB4500C28}"/>
              </a:ext>
            </a:extLst>
          </p:cNvPr>
          <p:cNvPicPr>
            <a:picLocks noChangeAspect="1"/>
          </p:cNvPicPr>
          <p:nvPr/>
        </p:nvPicPr>
        <p:blipFill>
          <a:blip r:embed="rId4"/>
          <a:stretch>
            <a:fillRect/>
          </a:stretch>
        </p:blipFill>
        <p:spPr>
          <a:xfrm>
            <a:off x="6145732" y="4842683"/>
            <a:ext cx="3499796" cy="1849661"/>
          </a:xfrm>
          <a:prstGeom prst="rect">
            <a:avLst/>
          </a:prstGeom>
        </p:spPr>
      </p:pic>
    </p:spTree>
    <p:extLst>
      <p:ext uri="{BB962C8B-B14F-4D97-AF65-F5344CB8AC3E}">
        <p14:creationId xmlns:p14="http://schemas.microsoft.com/office/powerpoint/2010/main" val="2755113686"/>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E4C5B1C-9D4F-CDAF-7019-2D2FDAEA0CCE}"/>
              </a:ext>
            </a:extLst>
          </p:cNvPr>
          <p:cNvPicPr>
            <a:picLocks noChangeAspect="1"/>
          </p:cNvPicPr>
          <p:nvPr/>
        </p:nvPicPr>
        <p:blipFill>
          <a:blip r:embed="rId3"/>
          <a:stretch>
            <a:fillRect/>
          </a:stretch>
        </p:blipFill>
        <p:spPr>
          <a:xfrm>
            <a:off x="3641032" y="409324"/>
            <a:ext cx="8113004" cy="4881767"/>
          </a:xfrm>
          <a:prstGeom prst="rect">
            <a:avLst/>
          </a:prstGeom>
        </p:spPr>
      </p:pic>
      <p:sp>
        <p:nvSpPr>
          <p:cNvPr id="2" name="Title 1">
            <a:extLst>
              <a:ext uri="{FF2B5EF4-FFF2-40B4-BE49-F238E27FC236}">
                <a16:creationId xmlns:a16="http://schemas.microsoft.com/office/drawing/2014/main" id="{ABD05DC7-289C-4152-8D85-840BC51F064B}"/>
              </a:ext>
            </a:extLst>
          </p:cNvPr>
          <p:cNvSpPr>
            <a:spLocks noGrp="1"/>
          </p:cNvSpPr>
          <p:nvPr>
            <p:ph type="title"/>
          </p:nvPr>
        </p:nvSpPr>
        <p:spPr>
          <a:xfrm>
            <a:off x="14068" y="1123837"/>
            <a:ext cx="3432517" cy="4601183"/>
          </a:xfrm>
        </p:spPr>
        <p:txBody>
          <a:bodyPr>
            <a:normAutofit/>
          </a:bodyPr>
          <a:lstStyle/>
          <a:p>
            <a:r>
              <a:rPr lang="en-US" sz="2800" dirty="0"/>
              <a:t>При концентрированных эпидемиях большинство данных вводится в режиме </a:t>
            </a:r>
            <a:r>
              <a:rPr lang="en-US" sz="2800" b="1" dirty="0"/>
              <a:t>дозорного эпиднадзора (HSS).</a:t>
            </a:r>
          </a:p>
        </p:txBody>
      </p:sp>
      <p:grpSp>
        <p:nvGrpSpPr>
          <p:cNvPr id="10" name="Group 9">
            <a:extLst>
              <a:ext uri="{FF2B5EF4-FFF2-40B4-BE49-F238E27FC236}">
                <a16:creationId xmlns:a16="http://schemas.microsoft.com/office/drawing/2014/main" id="{C17412C8-95A9-329B-06D8-84BBC6FF3861}"/>
              </a:ext>
            </a:extLst>
          </p:cNvPr>
          <p:cNvGrpSpPr/>
          <p:nvPr/>
        </p:nvGrpSpPr>
        <p:grpSpPr>
          <a:xfrm>
            <a:off x="3632153" y="1500326"/>
            <a:ext cx="6586045" cy="3372971"/>
            <a:chOff x="3641031" y="1731466"/>
            <a:chExt cx="6586045" cy="3141831"/>
          </a:xfrm>
        </p:grpSpPr>
        <p:sp>
          <p:nvSpPr>
            <p:cNvPr id="6" name="Rectangle 5">
              <a:extLst>
                <a:ext uri="{FF2B5EF4-FFF2-40B4-BE49-F238E27FC236}">
                  <a16:creationId xmlns:a16="http://schemas.microsoft.com/office/drawing/2014/main" id="{EDBAC297-96BF-41C2-8909-01BCBCB942CD}"/>
                </a:ext>
              </a:extLst>
            </p:cNvPr>
            <p:cNvSpPr/>
            <p:nvPr/>
          </p:nvSpPr>
          <p:spPr>
            <a:xfrm>
              <a:off x="3641031" y="1731466"/>
              <a:ext cx="6586045" cy="354563"/>
            </a:xfrm>
            <a:prstGeom prst="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372C95-0EE4-4535-8966-1A2FFA33F808}"/>
                </a:ext>
              </a:extLst>
            </p:cNvPr>
            <p:cNvSpPr/>
            <p:nvPr/>
          </p:nvSpPr>
          <p:spPr>
            <a:xfrm>
              <a:off x="6740506" y="4518734"/>
              <a:ext cx="1160106" cy="354563"/>
            </a:xfrm>
            <a:prstGeom prst="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40818E80-4011-F3DA-9CB1-58356025469D}"/>
              </a:ext>
            </a:extLst>
          </p:cNvPr>
          <p:cNvPicPr>
            <a:picLocks noChangeAspect="1"/>
          </p:cNvPicPr>
          <p:nvPr/>
        </p:nvPicPr>
        <p:blipFill>
          <a:blip r:embed="rId4"/>
          <a:stretch>
            <a:fillRect/>
          </a:stretch>
        </p:blipFill>
        <p:spPr>
          <a:xfrm>
            <a:off x="14068" y="409324"/>
            <a:ext cx="3432517" cy="342948"/>
          </a:xfrm>
          <a:prstGeom prst="rect">
            <a:avLst/>
          </a:prstGeom>
        </p:spPr>
      </p:pic>
      <p:pic>
        <p:nvPicPr>
          <p:cNvPr id="11" name="Picture 10">
            <a:extLst>
              <a:ext uri="{FF2B5EF4-FFF2-40B4-BE49-F238E27FC236}">
                <a16:creationId xmlns:a16="http://schemas.microsoft.com/office/drawing/2014/main" id="{1C0F283F-1DA4-5A82-649A-CC5ABA96D278}"/>
              </a:ext>
            </a:extLst>
          </p:cNvPr>
          <p:cNvPicPr>
            <a:picLocks noChangeAspect="1"/>
          </p:cNvPicPr>
          <p:nvPr/>
        </p:nvPicPr>
        <p:blipFill>
          <a:blip r:embed="rId5"/>
          <a:stretch>
            <a:fillRect/>
          </a:stretch>
        </p:blipFill>
        <p:spPr>
          <a:xfrm>
            <a:off x="4264090" y="5508672"/>
            <a:ext cx="5129488" cy="832041"/>
          </a:xfrm>
          <a:prstGeom prst="rect">
            <a:avLst/>
          </a:prstGeom>
          <a:ln w="38100">
            <a:solidFill>
              <a:schemeClr val="accent5"/>
            </a:solidFill>
          </a:ln>
        </p:spPr>
      </p:pic>
    </p:spTree>
    <p:extLst>
      <p:ext uri="{BB962C8B-B14F-4D97-AF65-F5344CB8AC3E}">
        <p14:creationId xmlns:p14="http://schemas.microsoft.com/office/powerpoint/2010/main" val="3435739582"/>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411E4-D50C-4890-A3F3-67C66DF81AFA}"/>
              </a:ext>
            </a:extLst>
          </p:cNvPr>
          <p:cNvSpPr>
            <a:spLocks noGrp="1"/>
          </p:cNvSpPr>
          <p:nvPr>
            <p:ph type="title"/>
          </p:nvPr>
        </p:nvSpPr>
        <p:spPr>
          <a:xfrm>
            <a:off x="0" y="1123837"/>
            <a:ext cx="3472963" cy="4601183"/>
          </a:xfrm>
        </p:spPr>
        <p:txBody>
          <a:bodyPr>
            <a:normAutofit fontScale="90000"/>
          </a:bodyPr>
          <a:lstStyle/>
          <a:p>
            <a:r>
              <a:rPr lang="en-US" sz="3200" dirty="0"/>
              <a:t>Прежде чем вводить в EPP данные рутинного тестирования АНК для "оставшихся женщин", просмотрите их в </a:t>
            </a:r>
            <a:r>
              <a:rPr lang="en-US" sz="2800" b="1" i="1" dirty="0"/>
              <a:t>статистике программы Spectrum </a:t>
            </a:r>
            <a:r>
              <a:rPr lang="en-US" sz="2800" dirty="0"/>
              <a:t>&gt; вкладка </a:t>
            </a:r>
            <a:r>
              <a:rPr lang="en-US" sz="2800" b="1" i="1" dirty="0"/>
              <a:t>"Тестирование АНК".</a:t>
            </a:r>
            <a:endParaRPr lang="en-US" dirty="0"/>
          </a:p>
        </p:txBody>
      </p:sp>
      <p:pic>
        <p:nvPicPr>
          <p:cNvPr id="2" name="Picture 1">
            <a:extLst>
              <a:ext uri="{FF2B5EF4-FFF2-40B4-BE49-F238E27FC236}">
                <a16:creationId xmlns:a16="http://schemas.microsoft.com/office/drawing/2014/main" id="{3F3DD634-DB34-4EDD-92EA-6A656244AAB9}"/>
              </a:ext>
            </a:extLst>
          </p:cNvPr>
          <p:cNvPicPr>
            <a:picLocks noChangeAspect="1"/>
          </p:cNvPicPr>
          <p:nvPr/>
        </p:nvPicPr>
        <p:blipFill>
          <a:blip r:embed="rId3"/>
          <a:stretch>
            <a:fillRect/>
          </a:stretch>
        </p:blipFill>
        <p:spPr>
          <a:xfrm>
            <a:off x="1" y="0"/>
            <a:ext cx="3472962" cy="826895"/>
          </a:xfrm>
          <a:prstGeom prst="rect">
            <a:avLst/>
          </a:prstGeom>
        </p:spPr>
      </p:pic>
      <p:pic>
        <p:nvPicPr>
          <p:cNvPr id="5" name="Picture 4">
            <a:extLst>
              <a:ext uri="{FF2B5EF4-FFF2-40B4-BE49-F238E27FC236}">
                <a16:creationId xmlns:a16="http://schemas.microsoft.com/office/drawing/2014/main" id="{DE4A5016-4952-D921-FAA8-02155B2EAA89}"/>
              </a:ext>
            </a:extLst>
          </p:cNvPr>
          <p:cNvPicPr>
            <a:picLocks noChangeAspect="1"/>
          </p:cNvPicPr>
          <p:nvPr/>
        </p:nvPicPr>
        <p:blipFill>
          <a:blip r:embed="rId4"/>
          <a:stretch>
            <a:fillRect/>
          </a:stretch>
        </p:blipFill>
        <p:spPr>
          <a:xfrm>
            <a:off x="3472963" y="393979"/>
            <a:ext cx="8440870" cy="5331041"/>
          </a:xfrm>
          <a:prstGeom prst="rect">
            <a:avLst/>
          </a:prstGeom>
        </p:spPr>
      </p:pic>
    </p:spTree>
    <p:extLst>
      <p:ext uri="{BB962C8B-B14F-4D97-AF65-F5344CB8AC3E}">
        <p14:creationId xmlns:p14="http://schemas.microsoft.com/office/powerpoint/2010/main" val="2239013615"/>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advTm="825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75D2-C762-410D-A9B6-06DE55DADD66}"/>
              </a:ext>
            </a:extLst>
          </p:cNvPr>
          <p:cNvSpPr>
            <a:spLocks noGrp="1"/>
          </p:cNvSpPr>
          <p:nvPr>
            <p:ph type="title"/>
          </p:nvPr>
        </p:nvSpPr>
        <p:spPr/>
        <p:txBody>
          <a:bodyPr>
            <a:normAutofit fontScale="90000"/>
          </a:bodyPr>
          <a:lstStyle/>
          <a:p>
            <a:r>
              <a:rPr lang="en-US" sz="3600" dirty="0"/>
              <a:t>Поймите, какие данные Вы используете</a:t>
            </a:r>
            <a:br>
              <a:rPr lang="en-US" sz="2800" dirty="0"/>
            </a:br>
            <a:br>
              <a:rPr lang="en-US" sz="2800" dirty="0"/>
            </a:br>
            <a:r>
              <a:rPr lang="en-US" sz="2800" dirty="0"/>
              <a:t>Уделяйте внимание анализу качества данных</a:t>
            </a:r>
            <a:br>
              <a:rPr lang="en-US" sz="2800" dirty="0"/>
            </a:br>
            <a:br>
              <a:rPr lang="en-US" dirty="0"/>
            </a:br>
            <a:r>
              <a:rPr lang="en-US" sz="2700" dirty="0"/>
              <a:t>Вносите в EPP только качественные данные - они определяют Ваши национальные тенденции</a:t>
            </a:r>
            <a:endParaRPr lang="en-US" dirty="0"/>
          </a:p>
        </p:txBody>
      </p:sp>
      <p:sp>
        <p:nvSpPr>
          <p:cNvPr id="3" name="Content Placeholder 2">
            <a:extLst>
              <a:ext uri="{FF2B5EF4-FFF2-40B4-BE49-F238E27FC236}">
                <a16:creationId xmlns:a16="http://schemas.microsoft.com/office/drawing/2014/main" id="{BC47A539-E9A5-49BA-ADA1-BB488B07B243}"/>
              </a:ext>
            </a:extLst>
          </p:cNvPr>
          <p:cNvSpPr>
            <a:spLocks noGrp="1"/>
          </p:cNvSpPr>
          <p:nvPr>
            <p:ph idx="1"/>
          </p:nvPr>
        </p:nvSpPr>
        <p:spPr>
          <a:xfrm>
            <a:off x="3446586" y="264561"/>
            <a:ext cx="8731346" cy="6358268"/>
          </a:xfrm>
        </p:spPr>
        <p:txBody>
          <a:bodyPr>
            <a:normAutofit fontScale="92500" lnSpcReduction="20000"/>
          </a:bodyPr>
          <a:lstStyle/>
          <a:p>
            <a:pPr marL="0" indent="0">
              <a:buNone/>
            </a:pPr>
            <a:r>
              <a:rPr lang="en-US" sz="1800" dirty="0">
                <a:solidFill>
                  <a:schemeClr val="tx1"/>
                </a:solidFill>
              </a:rPr>
              <a:t>Для основных групп населения:</a:t>
            </a:r>
          </a:p>
          <a:p>
            <a:r>
              <a:rPr lang="en-US" sz="1800" dirty="0">
                <a:solidFill>
                  <a:schemeClr val="tx1"/>
                </a:solidFill>
              </a:rPr>
              <a:t>По возможности используйте данные </a:t>
            </a:r>
            <a:r>
              <a:rPr lang="en-US" sz="1800" b="1" dirty="0">
                <a:solidFill>
                  <a:schemeClr val="tx1"/>
                </a:solidFill>
              </a:rPr>
              <a:t>наблюдения</a:t>
            </a:r>
            <a:r>
              <a:rPr lang="en-US" sz="1800" dirty="0">
                <a:solidFill>
                  <a:schemeClr val="tx1"/>
                </a:solidFill>
              </a:rPr>
              <a:t>, полученные с помощью системы систематического сбора данных.</a:t>
            </a:r>
          </a:p>
          <a:p>
            <a:r>
              <a:rPr lang="en-US" sz="1800" dirty="0">
                <a:solidFill>
                  <a:schemeClr val="tx1"/>
                </a:solidFill>
              </a:rPr>
              <a:t> При подгонке исследований IBBS учитывайте, представляют ли они истинную тенденцию, т.е, </a:t>
            </a:r>
          </a:p>
          <a:p>
            <a:pPr lvl="1"/>
            <a:r>
              <a:rPr lang="en-US" dirty="0">
                <a:solidFill>
                  <a:schemeClr val="tx1"/>
                </a:solidFill>
              </a:rPr>
              <a:t>Периодическое измерение одной и той же популяции, </a:t>
            </a:r>
            <a:br>
              <a:rPr lang="en-US" dirty="0">
                <a:solidFill>
                  <a:schemeClr val="tx1"/>
                </a:solidFill>
              </a:rPr>
            </a:br>
            <a:r>
              <a:rPr lang="en-US" dirty="0">
                <a:solidFill>
                  <a:schemeClr val="tx1"/>
                </a:solidFill>
              </a:rPr>
              <a:t>повторяемое с помощью последовательной методики в течение нескольких последовательных обследований, </a:t>
            </a:r>
            <a:br>
              <a:rPr lang="en-US" dirty="0">
                <a:solidFill>
                  <a:schemeClr val="tx1"/>
                </a:solidFill>
              </a:rPr>
            </a:br>
            <a:r>
              <a:rPr lang="en-US" dirty="0">
                <a:solidFill>
                  <a:schemeClr val="tx1"/>
                </a:solidFill>
              </a:rPr>
              <a:t>т.е. без изменения геолокации и процедур выборки.</a:t>
            </a:r>
          </a:p>
          <a:p>
            <a:pPr lvl="1"/>
            <a:r>
              <a:rPr lang="en-US" dirty="0">
                <a:solidFill>
                  <a:schemeClr val="tx1"/>
                </a:solidFill>
              </a:rPr>
              <a:t>Если нет, вместо этого используйте IBBS для </a:t>
            </a:r>
            <a:r>
              <a:rPr lang="en-US" b="1" i="1" dirty="0">
                <a:solidFill>
                  <a:schemeClr val="tx1"/>
                </a:solidFill>
              </a:rPr>
              <a:t>калибровки </a:t>
            </a:r>
            <a:r>
              <a:rPr lang="en-US" dirty="0">
                <a:solidFill>
                  <a:schemeClr val="tx1"/>
                </a:solidFill>
              </a:rPr>
              <a:t>уровня эпидемии EPP </a:t>
            </a:r>
            <a:br>
              <a:rPr lang="en-US" dirty="0">
                <a:solidFill>
                  <a:schemeClr val="tx1"/>
                </a:solidFill>
              </a:rPr>
            </a:br>
            <a:r>
              <a:rPr lang="en-US" dirty="0">
                <a:solidFill>
                  <a:schemeClr val="tx1"/>
                </a:solidFill>
              </a:rPr>
              <a:t>после </a:t>
            </a:r>
            <a:r>
              <a:rPr lang="en-US" i="1" dirty="0">
                <a:solidFill>
                  <a:schemeClr val="tx1"/>
                </a:solidFill>
              </a:rPr>
              <a:t>подгонки </a:t>
            </a:r>
            <a:r>
              <a:rPr lang="en-US" dirty="0">
                <a:solidFill>
                  <a:schemeClr val="tx1"/>
                </a:solidFill>
              </a:rPr>
              <a:t>исторической </a:t>
            </a:r>
            <a:r>
              <a:rPr lang="en-US" i="1" dirty="0">
                <a:solidFill>
                  <a:schemeClr val="tx1"/>
                </a:solidFill>
              </a:rPr>
              <a:t>тенденции </a:t>
            </a:r>
            <a:r>
              <a:rPr lang="en-US" dirty="0">
                <a:solidFill>
                  <a:schemeClr val="tx1"/>
                </a:solidFill>
              </a:rPr>
              <a:t>к (только) периодическим данным эпиднадзора</a:t>
            </a:r>
          </a:p>
          <a:p>
            <a:r>
              <a:rPr lang="en-US" sz="1800" dirty="0">
                <a:solidFill>
                  <a:schemeClr val="tx1"/>
                </a:solidFill>
              </a:rPr>
              <a:t>Тщательно подумайте, стоит ли и когда использовать </a:t>
            </a:r>
            <a:r>
              <a:rPr lang="en-US" sz="1800" i="1" dirty="0">
                <a:solidFill>
                  <a:schemeClr val="tx1"/>
                </a:solidFill>
              </a:rPr>
              <a:t>специальные </a:t>
            </a:r>
            <a:r>
              <a:rPr lang="en-US" sz="1800" b="1" dirty="0">
                <a:solidFill>
                  <a:schemeClr val="tx1"/>
                </a:solidFill>
              </a:rPr>
              <a:t>опросы </a:t>
            </a:r>
            <a:r>
              <a:rPr lang="en-US" sz="1800" dirty="0">
                <a:solidFill>
                  <a:schemeClr val="tx1"/>
                </a:solidFill>
              </a:rPr>
              <a:t>КП/данные</a:t>
            </a:r>
            <a:r>
              <a:rPr lang="en-US" sz="1800" b="1" dirty="0">
                <a:solidFill>
                  <a:schemeClr val="tx1"/>
                </a:solidFill>
              </a:rPr>
              <a:t> о программах</a:t>
            </a:r>
            <a:r>
              <a:rPr lang="en-US" sz="1800" dirty="0">
                <a:solidFill>
                  <a:schemeClr val="tx1"/>
                </a:solidFill>
              </a:rPr>
              <a:t>.</a:t>
            </a:r>
            <a:br>
              <a:rPr lang="en-US" sz="1800" dirty="0">
                <a:solidFill>
                  <a:schemeClr val="tx1"/>
                </a:solidFill>
              </a:rPr>
            </a:br>
            <a:endParaRPr lang="en-US" sz="1800" dirty="0">
              <a:solidFill>
                <a:schemeClr val="tx1"/>
              </a:solidFill>
            </a:endParaRPr>
          </a:p>
          <a:p>
            <a:pPr marL="0" indent="0">
              <a:buNone/>
            </a:pPr>
            <a:r>
              <a:rPr lang="en-US" sz="1800" dirty="0">
                <a:solidFill>
                  <a:schemeClr val="tx1"/>
                </a:solidFill>
              </a:rPr>
              <a:t>Прежде чем использовать данные наблюдения за АНК и рутинного тестирования АНК:</a:t>
            </a:r>
          </a:p>
          <a:p>
            <a:r>
              <a:rPr lang="en-US" sz="1800" dirty="0">
                <a:solidFill>
                  <a:schemeClr val="tx1"/>
                </a:solidFill>
              </a:rPr>
              <a:t>Ищите резкие увеличения или уменьшения - настоящие тенденции должны быть постепенными.</a:t>
            </a:r>
          </a:p>
          <a:p>
            <a:r>
              <a:rPr lang="en-US" sz="1800" dirty="0">
                <a:solidFill>
                  <a:schemeClr val="tx1"/>
                </a:solidFill>
              </a:rPr>
              <a:t>Распространенность АНК невелика, но она соответствует оценке EPP для большинства взрослых. </a:t>
            </a:r>
          </a:p>
          <a:p>
            <a:r>
              <a:rPr lang="en-US" sz="1800" dirty="0">
                <a:solidFill>
                  <a:schemeClr val="tx1"/>
                </a:solidFill>
              </a:rPr>
              <a:t>Следите за расширением географии системы тестирования</a:t>
            </a:r>
          </a:p>
          <a:p>
            <a:pPr lvl="1"/>
            <a:r>
              <a:rPr lang="en-US" sz="1600" dirty="0">
                <a:solidFill>
                  <a:schemeClr val="tx1"/>
                </a:solidFill>
              </a:rPr>
              <a:t>Применяйте данные только в те годы, когда охват тестированием стал стабильным</a:t>
            </a:r>
          </a:p>
          <a:p>
            <a:r>
              <a:rPr lang="en-US" sz="1800" dirty="0">
                <a:solidFill>
                  <a:schemeClr val="tx1"/>
                </a:solidFill>
              </a:rPr>
              <a:t>Согласование данных ANC между EPP и Spectrum для обеспечения последовательности</a:t>
            </a:r>
          </a:p>
          <a:p>
            <a:r>
              <a:rPr lang="en-US" sz="1800" dirty="0">
                <a:solidFill>
                  <a:schemeClr val="tx1"/>
                </a:solidFill>
              </a:rPr>
              <a:t>Презентация Дня 3 охватывает вопросы, касающиеся рутинного тестирования АНК</a:t>
            </a:r>
          </a:p>
        </p:txBody>
      </p:sp>
      <p:pic>
        <p:nvPicPr>
          <p:cNvPr id="4" name="Picture 3">
            <a:extLst>
              <a:ext uri="{FF2B5EF4-FFF2-40B4-BE49-F238E27FC236}">
                <a16:creationId xmlns:a16="http://schemas.microsoft.com/office/drawing/2014/main" id="{5028A4B7-F46C-E399-1721-25FDF38737F4}"/>
              </a:ext>
            </a:extLst>
          </p:cNvPr>
          <p:cNvPicPr>
            <a:picLocks noChangeAspect="1"/>
          </p:cNvPicPr>
          <p:nvPr/>
        </p:nvPicPr>
        <p:blipFill>
          <a:blip r:embed="rId3"/>
          <a:stretch>
            <a:fillRect/>
          </a:stretch>
        </p:blipFill>
        <p:spPr>
          <a:xfrm>
            <a:off x="14068" y="409324"/>
            <a:ext cx="3432517" cy="342948"/>
          </a:xfrm>
          <a:prstGeom prst="rect">
            <a:avLst/>
          </a:prstGeom>
        </p:spPr>
      </p:pic>
    </p:spTree>
    <p:extLst>
      <p:ext uri="{BB962C8B-B14F-4D97-AF65-F5344CB8AC3E}">
        <p14:creationId xmlns:p14="http://schemas.microsoft.com/office/powerpoint/2010/main" val="2676716282"/>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91EA5E-F7A7-A68E-6E7C-8143A3F05C6E}"/>
              </a:ext>
            </a:extLst>
          </p:cNvPr>
          <p:cNvPicPr>
            <a:picLocks noChangeAspect="1"/>
          </p:cNvPicPr>
          <p:nvPr/>
        </p:nvPicPr>
        <p:blipFill>
          <a:blip r:embed="rId3"/>
          <a:stretch>
            <a:fillRect/>
          </a:stretch>
        </p:blipFill>
        <p:spPr>
          <a:xfrm>
            <a:off x="3613699" y="0"/>
            <a:ext cx="3100294" cy="6858000"/>
          </a:xfrm>
          <a:prstGeom prst="rect">
            <a:avLst/>
          </a:prstGeom>
          <a:ln w="38100">
            <a:solidFill>
              <a:schemeClr val="accent5"/>
            </a:solidFill>
          </a:ln>
        </p:spPr>
      </p:pic>
      <p:sp>
        <p:nvSpPr>
          <p:cNvPr id="2" name="Title 1">
            <a:extLst>
              <a:ext uri="{FF2B5EF4-FFF2-40B4-BE49-F238E27FC236}">
                <a16:creationId xmlns:a16="http://schemas.microsoft.com/office/drawing/2014/main" id="{A16CDABE-A395-43A7-9FAE-DD3F46F44D54}"/>
              </a:ext>
            </a:extLst>
          </p:cNvPr>
          <p:cNvSpPr>
            <a:spLocks noGrp="1"/>
          </p:cNvSpPr>
          <p:nvPr>
            <p:ph type="title"/>
          </p:nvPr>
        </p:nvSpPr>
        <p:spPr>
          <a:xfrm>
            <a:off x="0" y="1123837"/>
            <a:ext cx="3446585" cy="2456271"/>
          </a:xfrm>
        </p:spPr>
        <p:txBody>
          <a:bodyPr>
            <a:normAutofit fontScale="90000"/>
          </a:bodyPr>
          <a:lstStyle/>
          <a:p>
            <a:r>
              <a:rPr lang="en-US" dirty="0"/>
              <a:t>Источники документов и изменения в выборе данных в поле 'Источник'</a:t>
            </a:r>
          </a:p>
        </p:txBody>
      </p:sp>
      <p:sp>
        <p:nvSpPr>
          <p:cNvPr id="4" name="Rectangle: Rounded Corners 3">
            <a:extLst>
              <a:ext uri="{FF2B5EF4-FFF2-40B4-BE49-F238E27FC236}">
                <a16:creationId xmlns:a16="http://schemas.microsoft.com/office/drawing/2014/main" id="{6898B5C2-1EE8-4277-98BF-6FCC1A22CEB8}"/>
              </a:ext>
            </a:extLst>
          </p:cNvPr>
          <p:cNvSpPr/>
          <p:nvPr/>
        </p:nvSpPr>
        <p:spPr>
          <a:xfrm>
            <a:off x="5566336" y="5992316"/>
            <a:ext cx="1271738" cy="390293"/>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5F07B7AD-2808-41E4-B68B-AC1B20E32640}"/>
              </a:ext>
            </a:extLst>
          </p:cNvPr>
          <p:cNvCxnSpPr>
            <a:cxnSpLocks/>
          </p:cNvCxnSpPr>
          <p:nvPr/>
        </p:nvCxnSpPr>
        <p:spPr>
          <a:xfrm flipV="1">
            <a:off x="6838073" y="3966210"/>
            <a:ext cx="1425817" cy="1972838"/>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F2C9891-1998-4D5C-98B9-DD485BA50041}"/>
              </a:ext>
            </a:extLst>
          </p:cNvPr>
          <p:cNvSpPr txBox="1"/>
          <p:nvPr/>
        </p:nvSpPr>
        <p:spPr>
          <a:xfrm>
            <a:off x="7816066" y="5135526"/>
            <a:ext cx="1329701" cy="830997"/>
          </a:xfrm>
          <a:prstGeom prst="rect">
            <a:avLst/>
          </a:prstGeom>
          <a:noFill/>
        </p:spPr>
        <p:txBody>
          <a:bodyPr wrap="square" rtlCol="0">
            <a:spAutoFit/>
          </a:bodyPr>
          <a:lstStyle/>
          <a:p>
            <a:r>
              <a:rPr lang="en-US" sz="1600" b="1" dirty="0">
                <a:solidFill>
                  <a:srgbClr val="FF0000"/>
                </a:solidFill>
                <a:latin typeface="Arial" panose="020B0604020202020204" pitchFamily="34" charset="0"/>
                <a:cs typeface="Arial" panose="020B0604020202020204" pitchFamily="34" charset="0"/>
              </a:rPr>
              <a:t>Красный цвет </a:t>
            </a:r>
            <a:r>
              <a:rPr lang="en-US" sz="1600" dirty="0">
                <a:latin typeface="Arial" panose="020B0604020202020204" pitchFamily="34" charset="0"/>
                <a:cs typeface="Arial" panose="020B0604020202020204" pitchFamily="34" charset="0"/>
              </a:rPr>
              <a:t>означает</a:t>
            </a:r>
          </a:p>
          <a:p>
            <a:r>
              <a:rPr lang="en-US" sz="1600" dirty="0">
                <a:latin typeface="Arial" panose="020B0604020202020204" pitchFamily="34" charset="0"/>
                <a:cs typeface="Arial" panose="020B0604020202020204" pitchFamily="34" charset="0"/>
              </a:rPr>
              <a:t>'комментарии здесь'</a:t>
            </a:r>
          </a:p>
        </p:txBody>
      </p:sp>
      <p:pic>
        <p:nvPicPr>
          <p:cNvPr id="3" name="Picture 2">
            <a:extLst>
              <a:ext uri="{FF2B5EF4-FFF2-40B4-BE49-F238E27FC236}">
                <a16:creationId xmlns:a16="http://schemas.microsoft.com/office/drawing/2014/main" id="{140FFAF5-63DC-DCD9-7B0F-F2FB6BD49B34}"/>
              </a:ext>
            </a:extLst>
          </p:cNvPr>
          <p:cNvPicPr>
            <a:picLocks noChangeAspect="1"/>
          </p:cNvPicPr>
          <p:nvPr/>
        </p:nvPicPr>
        <p:blipFill>
          <a:blip r:embed="rId4"/>
          <a:stretch>
            <a:fillRect/>
          </a:stretch>
        </p:blipFill>
        <p:spPr>
          <a:xfrm>
            <a:off x="14068" y="409324"/>
            <a:ext cx="3432517" cy="342948"/>
          </a:xfrm>
          <a:prstGeom prst="rect">
            <a:avLst/>
          </a:prstGeom>
        </p:spPr>
      </p:pic>
      <p:pic>
        <p:nvPicPr>
          <p:cNvPr id="14" name="Picture 13">
            <a:extLst>
              <a:ext uri="{FF2B5EF4-FFF2-40B4-BE49-F238E27FC236}">
                <a16:creationId xmlns:a16="http://schemas.microsoft.com/office/drawing/2014/main" id="{D426B388-55E6-FEE7-E32D-36FBD1B6363B}"/>
              </a:ext>
            </a:extLst>
          </p:cNvPr>
          <p:cNvPicPr>
            <a:picLocks noChangeAspect="1"/>
          </p:cNvPicPr>
          <p:nvPr/>
        </p:nvPicPr>
        <p:blipFill>
          <a:blip r:embed="rId5"/>
          <a:stretch>
            <a:fillRect/>
          </a:stretch>
        </p:blipFill>
        <p:spPr>
          <a:xfrm>
            <a:off x="6881107" y="409324"/>
            <a:ext cx="4788831" cy="3894214"/>
          </a:xfrm>
          <a:prstGeom prst="rect">
            <a:avLst/>
          </a:prstGeom>
        </p:spPr>
      </p:pic>
      <p:pic>
        <p:nvPicPr>
          <p:cNvPr id="16" name="Picture 15">
            <a:extLst>
              <a:ext uri="{FF2B5EF4-FFF2-40B4-BE49-F238E27FC236}">
                <a16:creationId xmlns:a16="http://schemas.microsoft.com/office/drawing/2014/main" id="{EC062344-7748-F2C6-9B8D-498E431D92E6}"/>
              </a:ext>
            </a:extLst>
          </p:cNvPr>
          <p:cNvPicPr>
            <a:picLocks noChangeAspect="1"/>
          </p:cNvPicPr>
          <p:nvPr/>
        </p:nvPicPr>
        <p:blipFill>
          <a:blip r:embed="rId6"/>
          <a:stretch>
            <a:fillRect/>
          </a:stretch>
        </p:blipFill>
        <p:spPr>
          <a:xfrm>
            <a:off x="9078776" y="4732313"/>
            <a:ext cx="2591162" cy="1650296"/>
          </a:xfrm>
          <a:prstGeom prst="rect">
            <a:avLst/>
          </a:prstGeom>
        </p:spPr>
      </p:pic>
    </p:spTree>
    <p:extLst>
      <p:ext uri="{BB962C8B-B14F-4D97-AF65-F5344CB8AC3E}">
        <p14:creationId xmlns:p14="http://schemas.microsoft.com/office/powerpoint/2010/main" val="1845577357"/>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2FC6-5A1F-4CB5-986A-F430B4D4D2FA}"/>
              </a:ext>
            </a:extLst>
          </p:cNvPr>
          <p:cNvSpPr>
            <a:spLocks noGrp="1"/>
          </p:cNvSpPr>
          <p:nvPr>
            <p:ph type="title"/>
          </p:nvPr>
        </p:nvSpPr>
        <p:spPr>
          <a:xfrm>
            <a:off x="73589" y="1123837"/>
            <a:ext cx="3372996" cy="4852476"/>
          </a:xfrm>
        </p:spPr>
        <p:txBody>
          <a:bodyPr>
            <a:noAutofit/>
          </a:bodyPr>
          <a:lstStyle/>
          <a:p>
            <a:r>
              <a:rPr lang="en-US" sz="2400" dirty="0"/>
              <a:t>Вводите все новые данные </a:t>
            </a:r>
            <a:r>
              <a:rPr lang="en-US" sz="2400" b="1" dirty="0"/>
              <a:t>обследования </a:t>
            </a:r>
            <a:r>
              <a:rPr lang="en-US" sz="2400" dirty="0"/>
              <a:t>на странице </a:t>
            </a:r>
            <a:r>
              <a:rPr lang="en-US" sz="2400" b="1" i="1" dirty="0"/>
              <a:t>"Обследования</a:t>
            </a:r>
            <a:r>
              <a:rPr lang="en-US" sz="2400" dirty="0"/>
              <a:t>" EPP.</a:t>
            </a:r>
            <a:br>
              <a:rPr lang="en-US" sz="2400" dirty="0"/>
            </a:br>
            <a:br>
              <a:rPr lang="en-US" sz="2400" dirty="0"/>
            </a:br>
            <a:r>
              <a:rPr lang="en-US" sz="1800" dirty="0"/>
              <a:t>Редко доступны при концентрированных эпидемиях:</a:t>
            </a:r>
            <a:br>
              <a:rPr lang="en-US" sz="1800" dirty="0"/>
            </a:br>
            <a:br>
              <a:rPr lang="en-US" sz="1800" dirty="0"/>
            </a:br>
            <a:r>
              <a:rPr lang="en-US" sz="1800" dirty="0"/>
              <a:t>1. Обследования</a:t>
            </a:r>
            <a:r>
              <a:rPr lang="en-US" sz="1800" b="1" dirty="0"/>
              <a:t> всего населения </a:t>
            </a:r>
            <a:r>
              <a:rPr lang="en-US" sz="1800" dirty="0"/>
              <a:t>затруднены </a:t>
            </a:r>
            <a:br>
              <a:rPr lang="en-US" sz="1800" dirty="0"/>
            </a:br>
            <a:r>
              <a:rPr lang="en-US" sz="1800" dirty="0"/>
              <a:t>при низкой распространенности</a:t>
            </a:r>
            <a:br>
              <a:rPr lang="en-US" sz="1800" dirty="0"/>
            </a:br>
            <a:br>
              <a:rPr lang="en-US" sz="1800" dirty="0"/>
            </a:br>
            <a:r>
              <a:rPr lang="en-US" sz="1800" dirty="0"/>
              <a:t>2. </a:t>
            </a:r>
            <a:r>
              <a:rPr lang="en-US" sz="1800" b="1" dirty="0"/>
              <a:t>IBBS и другие исследования ключевых групп населения </a:t>
            </a:r>
            <a:r>
              <a:rPr lang="en-US" sz="1800" dirty="0"/>
              <a:t>обычно не являются</a:t>
            </a:r>
            <a:br>
              <a:rPr lang="en-US" sz="1800" dirty="0"/>
            </a:br>
            <a:r>
              <a:rPr lang="en-US" sz="1800" b="1" dirty="0"/>
              <a:t>репрезентативными на национальном уровне</a:t>
            </a:r>
            <a:endParaRPr lang="en-US" sz="1800" dirty="0"/>
          </a:p>
        </p:txBody>
      </p:sp>
      <p:pic>
        <p:nvPicPr>
          <p:cNvPr id="4" name="Picture 3">
            <a:extLst>
              <a:ext uri="{FF2B5EF4-FFF2-40B4-BE49-F238E27FC236}">
                <a16:creationId xmlns:a16="http://schemas.microsoft.com/office/drawing/2014/main" id="{FE681B1A-E82A-4E32-398A-60B1422382B8}"/>
              </a:ext>
            </a:extLst>
          </p:cNvPr>
          <p:cNvPicPr>
            <a:picLocks noChangeAspect="1"/>
          </p:cNvPicPr>
          <p:nvPr/>
        </p:nvPicPr>
        <p:blipFill>
          <a:blip r:embed="rId3"/>
          <a:stretch>
            <a:fillRect/>
          </a:stretch>
        </p:blipFill>
        <p:spPr>
          <a:xfrm>
            <a:off x="3509289" y="759658"/>
            <a:ext cx="8466687" cy="5099604"/>
          </a:xfrm>
          <a:prstGeom prst="rect">
            <a:avLst/>
          </a:prstGeom>
        </p:spPr>
      </p:pic>
      <p:pic>
        <p:nvPicPr>
          <p:cNvPr id="8" name="Picture 7">
            <a:extLst>
              <a:ext uri="{FF2B5EF4-FFF2-40B4-BE49-F238E27FC236}">
                <a16:creationId xmlns:a16="http://schemas.microsoft.com/office/drawing/2014/main" id="{A741596F-DDB6-196B-4261-16FAAA8BC9B6}"/>
              </a:ext>
            </a:extLst>
          </p:cNvPr>
          <p:cNvPicPr>
            <a:picLocks noChangeAspect="1"/>
          </p:cNvPicPr>
          <p:nvPr/>
        </p:nvPicPr>
        <p:blipFill>
          <a:blip r:embed="rId4"/>
          <a:stretch>
            <a:fillRect/>
          </a:stretch>
        </p:blipFill>
        <p:spPr>
          <a:xfrm>
            <a:off x="0" y="435763"/>
            <a:ext cx="3509289" cy="323895"/>
          </a:xfrm>
          <a:prstGeom prst="rect">
            <a:avLst/>
          </a:prstGeom>
        </p:spPr>
      </p:pic>
    </p:spTree>
    <p:extLst>
      <p:ext uri="{BB962C8B-B14F-4D97-AF65-F5344CB8AC3E}">
        <p14:creationId xmlns:p14="http://schemas.microsoft.com/office/powerpoint/2010/main" val="793649746"/>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00979-1979-4627-8EAC-1210C0FEBDBC}"/>
              </a:ext>
            </a:extLst>
          </p:cNvPr>
          <p:cNvPicPr>
            <a:picLocks noChangeAspect="1"/>
          </p:cNvPicPr>
          <p:nvPr/>
        </p:nvPicPr>
        <p:blipFill>
          <a:blip r:embed="rId3"/>
          <a:stretch>
            <a:fillRect/>
          </a:stretch>
        </p:blipFill>
        <p:spPr>
          <a:xfrm>
            <a:off x="3509289" y="471810"/>
            <a:ext cx="8682711" cy="4441015"/>
          </a:xfrm>
          <a:prstGeom prst="rect">
            <a:avLst/>
          </a:prstGeom>
        </p:spPr>
      </p:pic>
      <p:sp>
        <p:nvSpPr>
          <p:cNvPr id="2" name="Title 1">
            <a:extLst>
              <a:ext uri="{FF2B5EF4-FFF2-40B4-BE49-F238E27FC236}">
                <a16:creationId xmlns:a16="http://schemas.microsoft.com/office/drawing/2014/main" id="{1C242FC6-5A1F-4CB5-986A-F430B4D4D2FA}"/>
              </a:ext>
            </a:extLst>
          </p:cNvPr>
          <p:cNvSpPr>
            <a:spLocks noGrp="1"/>
          </p:cNvSpPr>
          <p:nvPr>
            <p:ph type="title"/>
          </p:nvPr>
        </p:nvSpPr>
        <p:spPr>
          <a:xfrm>
            <a:off x="-54324" y="1022114"/>
            <a:ext cx="3446586" cy="4977795"/>
          </a:xfrm>
        </p:spPr>
        <p:txBody>
          <a:bodyPr>
            <a:normAutofit fontScale="90000"/>
          </a:bodyPr>
          <a:lstStyle/>
          <a:p>
            <a:r>
              <a:rPr lang="en-US" dirty="0"/>
              <a:t>Чтобы ввести </a:t>
            </a:r>
            <a:br>
              <a:rPr lang="en-US" dirty="0"/>
            </a:br>
            <a:r>
              <a:rPr lang="en-US" dirty="0"/>
              <a:t>новые данные </a:t>
            </a:r>
            <a:r>
              <a:rPr lang="en-US" b="1" dirty="0"/>
              <a:t>опроса</a:t>
            </a: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6" name="Picture 5">
            <a:extLst>
              <a:ext uri="{FF2B5EF4-FFF2-40B4-BE49-F238E27FC236}">
                <a16:creationId xmlns:a16="http://schemas.microsoft.com/office/drawing/2014/main" id="{78A351C4-E02A-43C9-993C-7F0798C6E113}"/>
              </a:ext>
            </a:extLst>
          </p:cNvPr>
          <p:cNvPicPr>
            <a:picLocks noChangeAspect="1"/>
          </p:cNvPicPr>
          <p:nvPr/>
        </p:nvPicPr>
        <p:blipFill rotWithShape="1">
          <a:blip r:embed="rId4"/>
          <a:srcRect r="23401" b="5931"/>
          <a:stretch/>
        </p:blipFill>
        <p:spPr>
          <a:xfrm>
            <a:off x="-1" y="471811"/>
            <a:ext cx="3446586" cy="287846"/>
          </a:xfrm>
          <a:prstGeom prst="rect">
            <a:avLst/>
          </a:prstGeom>
        </p:spPr>
      </p:pic>
      <p:sp>
        <p:nvSpPr>
          <p:cNvPr id="5" name="TextBox 4">
            <a:extLst>
              <a:ext uri="{FF2B5EF4-FFF2-40B4-BE49-F238E27FC236}">
                <a16:creationId xmlns:a16="http://schemas.microsoft.com/office/drawing/2014/main" id="{75E7E377-8EA2-412A-8C92-266D1CEE6A1A}"/>
              </a:ext>
            </a:extLst>
          </p:cNvPr>
          <p:cNvSpPr txBox="1"/>
          <p:nvPr/>
        </p:nvSpPr>
        <p:spPr>
          <a:xfrm>
            <a:off x="-54324" y="2625262"/>
            <a:ext cx="3418665" cy="3539430"/>
          </a:xfrm>
          <a:prstGeom prst="rect">
            <a:avLst/>
          </a:prstGeom>
          <a:noFill/>
        </p:spPr>
        <p:txBody>
          <a:bodyPr wrap="square" rtlCol="0">
            <a:spAutoFit/>
          </a:bodyPr>
          <a:lstStyle/>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Нажмите 'Добавить еще один опрос'.</a:t>
            </a: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Укажите краткое название опроса</a:t>
            </a: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Укажите год сбора данных исследования</a:t>
            </a: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Введите распространенность и стандартную ошибку</a:t>
            </a:r>
          </a:p>
          <a:p>
            <a:pPr marL="342900" indent="-342900">
              <a:buFont typeface="+mj-lt"/>
              <a:buAutoNum type="arabicPeriod"/>
            </a:pPr>
            <a:r>
              <a:rPr lang="en-US" sz="1600" dirty="0">
                <a:solidFill>
                  <a:schemeClr val="bg1">
                    <a:lumMod val="50000"/>
                  </a:schemeClr>
                </a:solidFill>
                <a:latin typeface="Arial" panose="020B0604020202020204" pitchFamily="34" charset="0"/>
                <a:cs typeface="Arial" panose="020B0604020202020204" pitchFamily="34" charset="0"/>
              </a:rPr>
              <a:t>Если в ходе опроса также применялись АРТ или частота заболеваний, отметьте это поле и введите значения</a:t>
            </a: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Нажмите 'Сохранить изменения'.</a:t>
            </a:r>
          </a:p>
        </p:txBody>
      </p:sp>
      <p:grpSp>
        <p:nvGrpSpPr>
          <p:cNvPr id="15" name="Group 14">
            <a:extLst>
              <a:ext uri="{FF2B5EF4-FFF2-40B4-BE49-F238E27FC236}">
                <a16:creationId xmlns:a16="http://schemas.microsoft.com/office/drawing/2014/main" id="{4DA648C6-135D-87E8-3A75-8965688C9A75}"/>
              </a:ext>
            </a:extLst>
          </p:cNvPr>
          <p:cNvGrpSpPr/>
          <p:nvPr/>
        </p:nvGrpSpPr>
        <p:grpSpPr>
          <a:xfrm>
            <a:off x="5236083" y="471809"/>
            <a:ext cx="6542675" cy="4125083"/>
            <a:chOff x="5100093" y="1171819"/>
            <a:chExt cx="5894126" cy="3415788"/>
          </a:xfrm>
        </p:grpSpPr>
        <p:sp>
          <p:nvSpPr>
            <p:cNvPr id="10" name="TextBox 9">
              <a:extLst>
                <a:ext uri="{FF2B5EF4-FFF2-40B4-BE49-F238E27FC236}">
                  <a16:creationId xmlns:a16="http://schemas.microsoft.com/office/drawing/2014/main" id="{3B27E22F-6C20-4E53-AD1F-415644675CB5}"/>
                </a:ext>
              </a:extLst>
            </p:cNvPr>
            <p:cNvSpPr txBox="1"/>
            <p:nvPr/>
          </p:nvSpPr>
          <p:spPr>
            <a:xfrm>
              <a:off x="8909842" y="2954993"/>
              <a:ext cx="325315" cy="433254"/>
            </a:xfrm>
            <a:prstGeom prst="rect">
              <a:avLst/>
            </a:prstGeom>
            <a:solidFill>
              <a:srgbClr val="FFC000"/>
            </a:solidFill>
          </p:spPr>
          <p:txBody>
            <a:bodyPr wrap="square" rtlCol="0">
              <a:spAutoFit/>
            </a:bodyPr>
            <a:lstStyle/>
            <a:p>
              <a:r>
                <a:rPr lang="en-US" sz="2800" dirty="0">
                  <a:solidFill>
                    <a:schemeClr val="bg1">
                      <a:lumMod val="50000"/>
                    </a:schemeClr>
                  </a:solidFill>
                </a:rPr>
                <a:t>5</a:t>
              </a:r>
            </a:p>
          </p:txBody>
        </p:sp>
        <p:sp>
          <p:nvSpPr>
            <p:cNvPr id="11" name="TextBox 10">
              <a:extLst>
                <a:ext uri="{FF2B5EF4-FFF2-40B4-BE49-F238E27FC236}">
                  <a16:creationId xmlns:a16="http://schemas.microsoft.com/office/drawing/2014/main" id="{AD13B267-5588-49E2-9011-E43C279EF706}"/>
                </a:ext>
              </a:extLst>
            </p:cNvPr>
            <p:cNvSpPr txBox="1"/>
            <p:nvPr/>
          </p:nvSpPr>
          <p:spPr>
            <a:xfrm>
              <a:off x="6275156" y="2344792"/>
              <a:ext cx="325315" cy="523220"/>
            </a:xfrm>
            <a:prstGeom prst="rect">
              <a:avLst/>
            </a:prstGeom>
            <a:noFill/>
          </p:spPr>
          <p:txBody>
            <a:bodyPr wrap="square" rtlCol="0">
              <a:spAutoFit/>
            </a:bodyPr>
            <a:lstStyle/>
            <a:p>
              <a:r>
                <a:rPr lang="en-US" sz="2800" dirty="0">
                  <a:solidFill>
                    <a:srgbClr val="FF0000"/>
                  </a:solidFill>
                </a:rPr>
                <a:t>4</a:t>
              </a:r>
            </a:p>
          </p:txBody>
        </p:sp>
        <p:sp>
          <p:nvSpPr>
            <p:cNvPr id="12" name="TextBox 11">
              <a:extLst>
                <a:ext uri="{FF2B5EF4-FFF2-40B4-BE49-F238E27FC236}">
                  <a16:creationId xmlns:a16="http://schemas.microsoft.com/office/drawing/2014/main" id="{7387B737-A851-44BE-B9C6-82CCEDFB283C}"/>
                </a:ext>
              </a:extLst>
            </p:cNvPr>
            <p:cNvSpPr txBox="1"/>
            <p:nvPr/>
          </p:nvSpPr>
          <p:spPr>
            <a:xfrm>
              <a:off x="7068456" y="1912287"/>
              <a:ext cx="325315" cy="523220"/>
            </a:xfrm>
            <a:prstGeom prst="rect">
              <a:avLst/>
            </a:prstGeom>
            <a:noFill/>
          </p:spPr>
          <p:txBody>
            <a:bodyPr wrap="square" rtlCol="0">
              <a:spAutoFit/>
            </a:bodyPr>
            <a:lstStyle/>
            <a:p>
              <a:r>
                <a:rPr lang="en-US" sz="2800" dirty="0">
                  <a:solidFill>
                    <a:srgbClr val="FF0000"/>
                  </a:solidFill>
                </a:rPr>
                <a:t>3</a:t>
              </a:r>
            </a:p>
          </p:txBody>
        </p:sp>
        <p:sp>
          <p:nvSpPr>
            <p:cNvPr id="13" name="TextBox 12">
              <a:extLst>
                <a:ext uri="{FF2B5EF4-FFF2-40B4-BE49-F238E27FC236}">
                  <a16:creationId xmlns:a16="http://schemas.microsoft.com/office/drawing/2014/main" id="{C8133CAB-E2DE-41B6-A24D-08DAD548AA76}"/>
                </a:ext>
              </a:extLst>
            </p:cNvPr>
            <p:cNvSpPr txBox="1"/>
            <p:nvPr/>
          </p:nvSpPr>
          <p:spPr>
            <a:xfrm>
              <a:off x="5100093" y="2173897"/>
              <a:ext cx="325315" cy="523220"/>
            </a:xfrm>
            <a:prstGeom prst="rect">
              <a:avLst/>
            </a:prstGeom>
            <a:noFill/>
          </p:spPr>
          <p:txBody>
            <a:bodyPr wrap="square" rtlCol="0">
              <a:spAutoFit/>
            </a:bodyPr>
            <a:lstStyle/>
            <a:p>
              <a:r>
                <a:rPr lang="en-US" sz="2800" dirty="0">
                  <a:solidFill>
                    <a:srgbClr val="FF0000"/>
                  </a:solidFill>
                </a:rPr>
                <a:t>2</a:t>
              </a:r>
            </a:p>
          </p:txBody>
        </p:sp>
        <p:sp>
          <p:nvSpPr>
            <p:cNvPr id="14" name="TextBox 13">
              <a:extLst>
                <a:ext uri="{FF2B5EF4-FFF2-40B4-BE49-F238E27FC236}">
                  <a16:creationId xmlns:a16="http://schemas.microsoft.com/office/drawing/2014/main" id="{2A3AAFC4-A6B7-4B38-97B5-8B3EC019DBBF}"/>
                </a:ext>
              </a:extLst>
            </p:cNvPr>
            <p:cNvSpPr txBox="1"/>
            <p:nvPr/>
          </p:nvSpPr>
          <p:spPr>
            <a:xfrm>
              <a:off x="5493218" y="1171819"/>
              <a:ext cx="325315" cy="523220"/>
            </a:xfrm>
            <a:prstGeom prst="rect">
              <a:avLst/>
            </a:prstGeom>
            <a:noFill/>
          </p:spPr>
          <p:txBody>
            <a:bodyPr wrap="square" rtlCol="0">
              <a:spAutoFit/>
            </a:bodyPr>
            <a:lstStyle/>
            <a:p>
              <a:r>
                <a:rPr lang="en-US" sz="2800" dirty="0">
                  <a:solidFill>
                    <a:srgbClr val="FF0000"/>
                  </a:solidFill>
                </a:rPr>
                <a:t>1</a:t>
              </a:r>
            </a:p>
          </p:txBody>
        </p:sp>
        <p:sp>
          <p:nvSpPr>
            <p:cNvPr id="16" name="TextBox 15">
              <a:extLst>
                <a:ext uri="{FF2B5EF4-FFF2-40B4-BE49-F238E27FC236}">
                  <a16:creationId xmlns:a16="http://schemas.microsoft.com/office/drawing/2014/main" id="{61EA1077-7658-4CE9-BADC-9D6EE5D00729}"/>
                </a:ext>
              </a:extLst>
            </p:cNvPr>
            <p:cNvSpPr txBox="1"/>
            <p:nvPr/>
          </p:nvSpPr>
          <p:spPr>
            <a:xfrm>
              <a:off x="10668904" y="4064387"/>
              <a:ext cx="325315" cy="523220"/>
            </a:xfrm>
            <a:prstGeom prst="rect">
              <a:avLst/>
            </a:prstGeom>
            <a:noFill/>
          </p:spPr>
          <p:txBody>
            <a:bodyPr wrap="square" rtlCol="0">
              <a:spAutoFit/>
            </a:bodyPr>
            <a:lstStyle/>
            <a:p>
              <a:r>
                <a:rPr lang="en-US" sz="2800" dirty="0">
                  <a:solidFill>
                    <a:srgbClr val="FF0000"/>
                  </a:solidFill>
                </a:rPr>
                <a:t>6</a:t>
              </a:r>
            </a:p>
          </p:txBody>
        </p:sp>
      </p:grpSp>
      <p:sp>
        <p:nvSpPr>
          <p:cNvPr id="19" name="TextBox 18">
            <a:extLst>
              <a:ext uri="{FF2B5EF4-FFF2-40B4-BE49-F238E27FC236}">
                <a16:creationId xmlns:a16="http://schemas.microsoft.com/office/drawing/2014/main" id="{E28C9187-75D1-4F99-920B-79883CB40BA0}"/>
              </a:ext>
            </a:extLst>
          </p:cNvPr>
          <p:cNvSpPr txBox="1"/>
          <p:nvPr/>
        </p:nvSpPr>
        <p:spPr>
          <a:xfrm>
            <a:off x="3848510" y="4912826"/>
            <a:ext cx="7749692"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Если Вы не хотите, чтобы этот опрос включался в расчет распространенности, снимите флажок "Использовать распространенность этого опроса в расчете".</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Когда Вы закончите вводить опросы, нажмите зеленую кнопку "Сохранить и продолжить".</a:t>
            </a:r>
          </a:p>
        </p:txBody>
      </p:sp>
      <p:pic>
        <p:nvPicPr>
          <p:cNvPr id="3" name="Picture 2">
            <a:extLst>
              <a:ext uri="{FF2B5EF4-FFF2-40B4-BE49-F238E27FC236}">
                <a16:creationId xmlns:a16="http://schemas.microsoft.com/office/drawing/2014/main" id="{9817358F-4021-5360-D64E-EC963009D7D4}"/>
              </a:ext>
            </a:extLst>
          </p:cNvPr>
          <p:cNvPicPr>
            <a:picLocks noChangeAspect="1"/>
          </p:cNvPicPr>
          <p:nvPr/>
        </p:nvPicPr>
        <p:blipFill>
          <a:blip r:embed="rId5"/>
          <a:stretch>
            <a:fillRect/>
          </a:stretch>
        </p:blipFill>
        <p:spPr>
          <a:xfrm>
            <a:off x="0" y="435763"/>
            <a:ext cx="3509289" cy="323895"/>
          </a:xfrm>
          <a:prstGeom prst="rect">
            <a:avLst/>
          </a:prstGeom>
        </p:spPr>
      </p:pic>
    </p:spTree>
    <p:extLst>
      <p:ext uri="{BB962C8B-B14F-4D97-AF65-F5344CB8AC3E}">
        <p14:creationId xmlns:p14="http://schemas.microsoft.com/office/powerpoint/2010/main" val="1059110538"/>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6D60-CA48-4745-B31B-0034CA31AAEE}"/>
              </a:ext>
            </a:extLst>
          </p:cNvPr>
          <p:cNvSpPr>
            <a:spLocks noGrp="1"/>
          </p:cNvSpPr>
          <p:nvPr>
            <p:ph type="title"/>
          </p:nvPr>
        </p:nvSpPr>
        <p:spPr/>
        <p:txBody>
          <a:bodyPr>
            <a:normAutofit fontScale="90000"/>
          </a:bodyPr>
          <a:lstStyle/>
          <a:p>
            <a:r>
              <a:rPr lang="en-US" dirty="0"/>
              <a:t>Страница "ВИЧ из внешних источников</a:t>
            </a:r>
            <a:br>
              <a:rPr lang="en-US" dirty="0"/>
            </a:br>
            <a:br>
              <a:rPr lang="en-US" dirty="0"/>
            </a:br>
            <a:r>
              <a:rPr lang="en-US" sz="2000" dirty="0"/>
              <a:t>для добавления ВИЧ-инфекций, поступающих из внешних источников, которые не включены ни в одну из популяций (с данными о распространенности) в конфигурации EPP.</a:t>
            </a:r>
            <a:endParaRPr lang="en-US" dirty="0"/>
          </a:p>
        </p:txBody>
      </p:sp>
      <p:pic>
        <p:nvPicPr>
          <p:cNvPr id="4" name="Picture 3">
            <a:extLst>
              <a:ext uri="{FF2B5EF4-FFF2-40B4-BE49-F238E27FC236}">
                <a16:creationId xmlns:a16="http://schemas.microsoft.com/office/drawing/2014/main" id="{AC72DD01-715F-C370-F6D2-81E39DCB08F3}"/>
              </a:ext>
            </a:extLst>
          </p:cNvPr>
          <p:cNvPicPr>
            <a:picLocks noChangeAspect="1"/>
          </p:cNvPicPr>
          <p:nvPr/>
        </p:nvPicPr>
        <p:blipFill>
          <a:blip r:embed="rId3"/>
          <a:stretch>
            <a:fillRect/>
          </a:stretch>
        </p:blipFill>
        <p:spPr>
          <a:xfrm>
            <a:off x="3502614" y="766840"/>
            <a:ext cx="8604460" cy="5154565"/>
          </a:xfrm>
          <a:prstGeom prst="rect">
            <a:avLst/>
          </a:prstGeom>
        </p:spPr>
      </p:pic>
    </p:spTree>
    <p:extLst>
      <p:ext uri="{BB962C8B-B14F-4D97-AF65-F5344CB8AC3E}">
        <p14:creationId xmlns:p14="http://schemas.microsoft.com/office/powerpoint/2010/main" val="3199327007"/>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A79A-3A7E-D0DC-DAAA-1187B31E466B}"/>
              </a:ext>
            </a:extLst>
          </p:cNvPr>
          <p:cNvSpPr>
            <a:spLocks noGrp="1"/>
          </p:cNvSpPr>
          <p:nvPr>
            <p:ph type="title"/>
          </p:nvPr>
        </p:nvSpPr>
        <p:spPr/>
        <p:txBody>
          <a:bodyPr/>
          <a:lstStyle/>
          <a:p>
            <a:r>
              <a:rPr lang="en-US">
                <a:latin typeface="Cambria" panose="02040503050406030204" pitchFamily="18" charset="0"/>
                <a:ea typeface="Cambria" panose="02040503050406030204" pitchFamily="18" charset="0"/>
              </a:rPr>
              <a:t>Что делать, если окончательные данные за полный 2024 год еще не получены?</a:t>
            </a:r>
          </a:p>
        </p:txBody>
      </p:sp>
      <p:sp>
        <p:nvSpPr>
          <p:cNvPr id="3" name="Content Placeholder 2">
            <a:extLst>
              <a:ext uri="{FF2B5EF4-FFF2-40B4-BE49-F238E27FC236}">
                <a16:creationId xmlns:a16="http://schemas.microsoft.com/office/drawing/2014/main" id="{35D3819E-C639-53AF-A3C7-5B373774EF57}"/>
              </a:ext>
            </a:extLst>
          </p:cNvPr>
          <p:cNvSpPr>
            <a:spLocks noGrp="1"/>
          </p:cNvSpPr>
          <p:nvPr>
            <p:ph idx="1"/>
          </p:nvPr>
        </p:nvSpPr>
        <p:spPr>
          <a:xfrm>
            <a:off x="3551275" y="723760"/>
            <a:ext cx="8297826" cy="6111080"/>
          </a:xfrm>
        </p:spPr>
        <p:txBody>
          <a:bodyPr anchor="t">
            <a:noAutofit/>
          </a:bodyPr>
          <a:lstStyle/>
          <a:p>
            <a:r>
              <a:rPr lang="en-US" sz="1400" dirty="0">
                <a:solidFill>
                  <a:schemeClr val="tx1"/>
                </a:solidFill>
                <a:latin typeface="Cambria" panose="02040503050406030204" pitchFamily="18" charset="0"/>
                <a:ea typeface="Cambria" panose="02040503050406030204" pitchFamily="18" charset="0"/>
              </a:rPr>
              <a:t>В январе-феврале у Вас может не быть окончательных данных по программе, тестированию на ВИЧ и эпиднадзору </a:t>
            </a:r>
            <a:br>
              <a:rPr lang="en-US" sz="1400" dirty="0">
                <a:solidFill>
                  <a:schemeClr val="tx1"/>
                </a:solidFill>
                <a:latin typeface="Cambria" panose="02040503050406030204" pitchFamily="18" charset="0"/>
                <a:ea typeface="Cambria" panose="02040503050406030204" pitchFamily="18" charset="0"/>
              </a:rPr>
            </a:br>
            <a:r>
              <a:rPr lang="en-US" sz="1400" dirty="0">
                <a:solidFill>
                  <a:schemeClr val="tx1"/>
                </a:solidFill>
                <a:latin typeface="Cambria" panose="02040503050406030204" pitchFamily="18" charset="0"/>
                <a:ea typeface="Cambria" panose="02040503050406030204" pitchFamily="18" charset="0"/>
              </a:rPr>
              <a:t>за весь 2024 год. </a:t>
            </a:r>
          </a:p>
          <a:p>
            <a:r>
              <a:rPr lang="en-US" sz="1400" dirty="0">
                <a:solidFill>
                  <a:schemeClr val="tx1"/>
                </a:solidFill>
                <a:latin typeface="Cambria" panose="02040503050406030204" pitchFamily="18" charset="0"/>
                <a:ea typeface="Cambria" panose="02040503050406030204" pitchFamily="18" charset="0"/>
              </a:rPr>
              <a:t>Окончательная" оценка Спектрума на 2025 г. должна будет подождать, пока они </a:t>
            </a:r>
            <a:br>
              <a:rPr lang="en-US" sz="1400" dirty="0">
                <a:solidFill>
                  <a:schemeClr val="tx1"/>
                </a:solidFill>
                <a:latin typeface="Cambria" panose="02040503050406030204" pitchFamily="18" charset="0"/>
                <a:ea typeface="Cambria" panose="02040503050406030204" pitchFamily="18" charset="0"/>
              </a:rPr>
            </a:br>
            <a:r>
              <a:rPr lang="en-US" sz="1400" dirty="0">
                <a:solidFill>
                  <a:schemeClr val="tx1"/>
                </a:solidFill>
                <a:latin typeface="Cambria" panose="02040503050406030204" pitchFamily="18" charset="0"/>
                <a:ea typeface="Cambria" panose="02040503050406030204" pitchFamily="18" charset="0"/>
              </a:rPr>
              <a:t>и переоборудования (EPP, CSAVR или модель AEM, затем AIM).</a:t>
            </a:r>
          </a:p>
          <a:p>
            <a:r>
              <a:rPr lang="en-US" sz="1400" dirty="0">
                <a:solidFill>
                  <a:srgbClr val="0070C0"/>
                </a:solidFill>
                <a:latin typeface="Cambria" panose="02040503050406030204" pitchFamily="18" charset="0"/>
                <a:ea typeface="Cambria" panose="02040503050406030204" pitchFamily="18" charset="0"/>
              </a:rPr>
              <a:t>Тем временем, у Вас есть эти </a:t>
            </a:r>
            <a:r>
              <a:rPr lang="en-US" sz="1400" u="sng" dirty="0">
                <a:solidFill>
                  <a:srgbClr val="0070C0"/>
                </a:solidFill>
                <a:latin typeface="Cambria" panose="02040503050406030204" pitchFamily="18" charset="0"/>
                <a:ea typeface="Cambria" panose="02040503050406030204" pitchFamily="18" charset="0"/>
              </a:rPr>
              <a:t>варианты для чернового файла Spectrum</a:t>
            </a:r>
            <a:r>
              <a:rPr lang="en-US" sz="1400" dirty="0">
                <a:solidFill>
                  <a:srgbClr val="0070C0"/>
                </a:solidFill>
                <a:latin typeface="Cambria" panose="02040503050406030204" pitchFamily="18" charset="0"/>
                <a:ea typeface="Cambria" panose="02040503050406030204" pitchFamily="18" charset="0"/>
              </a:rPr>
              <a:t>:</a:t>
            </a:r>
          </a:p>
          <a:p>
            <a:r>
              <a:rPr lang="en-US" sz="1400" dirty="0">
                <a:solidFill>
                  <a:srgbClr val="0070C0"/>
                </a:solidFill>
                <a:latin typeface="Cambria" panose="02040503050406030204" pitchFamily="18" charset="0"/>
                <a:ea typeface="Cambria" panose="02040503050406030204" pitchFamily="18" charset="0"/>
              </a:rPr>
              <a:t>АРТ, ППМР: </a:t>
            </a:r>
          </a:p>
          <a:p>
            <a:pPr lvl="1"/>
            <a:r>
              <a:rPr lang="en-US" sz="1400" dirty="0">
                <a:solidFill>
                  <a:srgbClr val="0070C0"/>
                </a:solidFill>
                <a:latin typeface="Cambria" panose="02040503050406030204" pitchFamily="18" charset="0"/>
                <a:ea typeface="Cambria" panose="02040503050406030204" pitchFamily="18" charset="0"/>
              </a:rPr>
              <a:t>Оставьте или обновите 2024 год как </a:t>
            </a:r>
            <a:r>
              <a:rPr lang="en-US" sz="1400" b="1" dirty="0">
                <a:solidFill>
                  <a:srgbClr val="0070C0"/>
                </a:solidFill>
                <a:latin typeface="Cambria" panose="02040503050406030204" pitchFamily="18" charset="0"/>
                <a:ea typeface="Cambria" panose="02040503050406030204" pitchFamily="18" charset="0"/>
              </a:rPr>
              <a:t>ожидаемый % достижения цели</a:t>
            </a:r>
            <a:r>
              <a:rPr lang="en-US" sz="1400" dirty="0">
                <a:solidFill>
                  <a:srgbClr val="0070C0"/>
                </a:solidFill>
                <a:latin typeface="Cambria" panose="02040503050406030204" pitchFamily="18" charset="0"/>
                <a:ea typeface="Cambria" panose="02040503050406030204" pitchFamily="18" charset="0"/>
              </a:rPr>
              <a:t>, в соответствии с 2023 годом.</a:t>
            </a:r>
          </a:p>
          <a:p>
            <a:pPr lvl="1"/>
            <a:r>
              <a:rPr lang="en-US" sz="1400" dirty="0">
                <a:solidFill>
                  <a:srgbClr val="0070C0"/>
                </a:solidFill>
                <a:latin typeface="Cambria" panose="02040503050406030204" pitchFamily="18" charset="0"/>
                <a:ea typeface="Cambria" panose="02040503050406030204" pitchFamily="18" charset="0"/>
              </a:rPr>
              <a:t>В качестве промежуточного варианта поставьте числа 2023 на 2024.</a:t>
            </a:r>
          </a:p>
          <a:p>
            <a:pPr lvl="1"/>
            <a:r>
              <a:rPr lang="en-US" sz="1400" dirty="0">
                <a:solidFill>
                  <a:srgbClr val="0070C0"/>
                </a:solidFill>
                <a:latin typeface="Cambria" panose="02040503050406030204" pitchFamily="18" charset="0"/>
                <a:ea typeface="Cambria" panose="02040503050406030204" pitchFamily="18" charset="0"/>
              </a:rPr>
              <a:t>Введите </a:t>
            </a:r>
            <a:r>
              <a:rPr lang="en-US" sz="1400" b="1" dirty="0">
                <a:solidFill>
                  <a:srgbClr val="0070C0"/>
                </a:solidFill>
                <a:latin typeface="Cambria" panose="02040503050406030204" pitchFamily="18" charset="0"/>
                <a:ea typeface="Cambria" panose="02040503050406030204" pitchFamily="18" charset="0"/>
              </a:rPr>
              <a:t>данные </a:t>
            </a:r>
            <a:r>
              <a:rPr lang="en-US" sz="1400" dirty="0">
                <a:solidFill>
                  <a:srgbClr val="0070C0"/>
                </a:solidFill>
                <a:latin typeface="Cambria" panose="02040503050406030204" pitchFamily="18" charset="0"/>
                <a:ea typeface="Cambria" panose="02040503050406030204" pitchFamily="18" charset="0"/>
              </a:rPr>
              <a:t>первой </a:t>
            </a:r>
            <a:r>
              <a:rPr lang="en-US" sz="1400" b="1" dirty="0">
                <a:solidFill>
                  <a:srgbClr val="0070C0"/>
                </a:solidFill>
                <a:latin typeface="Cambria" panose="02040503050406030204" pitchFamily="18" charset="0"/>
                <a:ea typeface="Cambria" panose="02040503050406030204" pitchFamily="18" charset="0"/>
              </a:rPr>
              <a:t>части года </a:t>
            </a:r>
            <a:r>
              <a:rPr lang="en-US" sz="1400" dirty="0">
                <a:solidFill>
                  <a:srgbClr val="0070C0"/>
                </a:solidFill>
                <a:latin typeface="Cambria" panose="02040503050406030204" pitchFamily="18" charset="0"/>
                <a:ea typeface="Cambria" panose="02040503050406030204" pitchFamily="18" charset="0"/>
              </a:rPr>
              <a:t>2024</a:t>
            </a:r>
          </a:p>
          <a:p>
            <a:pPr lvl="1"/>
            <a:r>
              <a:rPr lang="en-US" sz="1400" b="1" dirty="0">
                <a:solidFill>
                  <a:srgbClr val="0070C0"/>
                </a:solidFill>
                <a:latin typeface="Cambria" panose="02040503050406030204" pitchFamily="18" charset="0"/>
                <a:ea typeface="Cambria" panose="02040503050406030204" pitchFamily="18" charset="0"/>
              </a:rPr>
              <a:t>НЕ </a:t>
            </a:r>
            <a:r>
              <a:rPr lang="en-US" sz="1400" dirty="0">
                <a:solidFill>
                  <a:srgbClr val="0070C0"/>
                </a:solidFill>
                <a:latin typeface="Cambria" panose="02040503050406030204" pitchFamily="18" charset="0"/>
                <a:ea typeface="Cambria" panose="02040503050406030204" pitchFamily="18" charset="0"/>
              </a:rPr>
              <a:t>оставляйте </a:t>
            </a:r>
            <a:r>
              <a:rPr lang="en-US" sz="1400" b="1" dirty="0">
                <a:solidFill>
                  <a:srgbClr val="0070C0"/>
                </a:solidFill>
                <a:latin typeface="Cambria" panose="02040503050406030204" pitchFamily="18" charset="0"/>
                <a:ea typeface="Cambria" panose="02040503050406030204" pitchFamily="18" charset="0"/>
              </a:rPr>
              <a:t>пустым пункт об АРТ для взрослых</a:t>
            </a:r>
            <a:r>
              <a:rPr lang="en-US" sz="1400" dirty="0">
                <a:solidFill>
                  <a:srgbClr val="0070C0"/>
                </a:solidFill>
                <a:latin typeface="Cambria" panose="02040503050406030204" pitchFamily="18" charset="0"/>
                <a:ea typeface="Cambria" panose="02040503050406030204" pitchFamily="18" charset="0"/>
              </a:rPr>
              <a:t>! </a:t>
            </a:r>
            <a:br>
              <a:rPr lang="en-US" sz="1400" dirty="0">
                <a:solidFill>
                  <a:srgbClr val="0070C0"/>
                </a:solidFill>
                <a:latin typeface="Cambria" panose="02040503050406030204" pitchFamily="18" charset="0"/>
                <a:ea typeface="Cambria" panose="02040503050406030204" pitchFamily="18" charset="0"/>
              </a:rPr>
            </a:br>
            <a:r>
              <a:rPr lang="en-US" sz="1400" dirty="0">
                <a:solidFill>
                  <a:srgbClr val="0070C0"/>
                </a:solidFill>
                <a:latin typeface="Cambria" panose="02040503050406030204" pitchFamily="18" charset="0"/>
                <a:ea typeface="Cambria" panose="02040503050406030204" pitchFamily="18" charset="0"/>
              </a:rPr>
              <a:t>АРТ снижает уровень передачи и заболеваемости ВИЧ</a:t>
            </a:r>
          </a:p>
          <a:p>
            <a:r>
              <a:rPr lang="en-US" sz="1400" dirty="0">
                <a:solidFill>
                  <a:srgbClr val="0070C0"/>
                </a:solidFill>
                <a:latin typeface="Cambria" panose="02040503050406030204" pitchFamily="18" charset="0"/>
                <a:ea typeface="Cambria" panose="02040503050406030204" pitchFamily="18" charset="0"/>
              </a:rPr>
              <a:t>Тип данных по распространенности (рутинные тесты АНК и положительные результаты, </a:t>
            </a:r>
            <a:br>
              <a:rPr lang="en-US" sz="1400" dirty="0">
                <a:solidFill>
                  <a:srgbClr val="0070C0"/>
                </a:solidFill>
                <a:latin typeface="Cambria" panose="02040503050406030204" pitchFamily="18" charset="0"/>
                <a:ea typeface="Cambria" panose="02040503050406030204" pitchFamily="18" charset="0"/>
              </a:rPr>
            </a:br>
            <a:r>
              <a:rPr lang="en-US" sz="1400" dirty="0">
                <a:solidFill>
                  <a:srgbClr val="0070C0"/>
                </a:solidFill>
                <a:latin typeface="Cambria" panose="02040503050406030204" pitchFamily="18" charset="0"/>
                <a:ea typeface="Cambria" panose="02040503050406030204" pitchFamily="18" charset="0"/>
              </a:rPr>
              <a:t> для EPP и - опционально - фертильность, ПМР и педиатрические оценки):</a:t>
            </a:r>
          </a:p>
          <a:p>
            <a:pPr lvl="1"/>
            <a:r>
              <a:rPr lang="en-US" sz="1400" dirty="0">
                <a:solidFill>
                  <a:srgbClr val="0070C0"/>
                </a:solidFill>
                <a:latin typeface="Cambria" panose="02040503050406030204" pitchFamily="18" charset="0"/>
                <a:ea typeface="Cambria" panose="02040503050406030204" pitchFamily="18" charset="0"/>
              </a:rPr>
              <a:t>Введите любые имеющиеся данные, например, первые 6 из 9 месяцев - и задокументируйте их в поле 'Source' как 'provisional'.</a:t>
            </a:r>
          </a:p>
          <a:p>
            <a:r>
              <a:rPr lang="en-US" sz="1400" dirty="0">
                <a:solidFill>
                  <a:srgbClr val="0070C0"/>
                </a:solidFill>
                <a:latin typeface="Cambria" panose="02040503050406030204" pitchFamily="18" charset="0"/>
                <a:ea typeface="Cambria" panose="02040503050406030204" pitchFamily="18" charset="0"/>
              </a:rPr>
              <a:t>Новые диагнозы и случаи смерти от СПИДа, для CSAVR: Оставьте значения 2024 года пустыми </a:t>
            </a:r>
            <a:br>
              <a:rPr lang="en-US" sz="1400" dirty="0">
                <a:solidFill>
                  <a:srgbClr val="0070C0"/>
                </a:solidFill>
                <a:latin typeface="Cambria" panose="02040503050406030204" pitchFamily="18" charset="0"/>
                <a:ea typeface="Cambria" panose="02040503050406030204" pitchFamily="18" charset="0"/>
              </a:rPr>
            </a:br>
            <a:r>
              <a:rPr lang="en-US" sz="1400" dirty="0">
                <a:solidFill>
                  <a:srgbClr val="0070C0"/>
                </a:solidFill>
                <a:latin typeface="Cambria" panose="02040503050406030204" pitchFamily="18" charset="0"/>
                <a:ea typeface="Cambria" panose="02040503050406030204" pitchFamily="18" charset="0"/>
              </a:rPr>
              <a:t>или поместите 2023 в качестве временной метки.</a:t>
            </a:r>
          </a:p>
          <a:p>
            <a:r>
              <a:rPr lang="en-US" sz="1400" dirty="0">
                <a:solidFill>
                  <a:schemeClr val="tx1"/>
                </a:solidFill>
                <a:latin typeface="Cambria" panose="02040503050406030204" pitchFamily="18" charset="0"/>
                <a:ea typeface="Cambria" panose="02040503050406030204" pitchFamily="18" charset="0"/>
              </a:rPr>
              <a:t>В </a:t>
            </a:r>
            <a:r>
              <a:rPr lang="en-US" sz="1400" u="sng" dirty="0">
                <a:solidFill>
                  <a:schemeClr val="tx1"/>
                </a:solidFill>
                <a:latin typeface="Cambria" panose="02040503050406030204" pitchFamily="18" charset="0"/>
                <a:ea typeface="Cambria" panose="02040503050406030204" pitchFamily="18" charset="0"/>
              </a:rPr>
              <a:t>Excel</a:t>
            </a:r>
            <a:r>
              <a:rPr lang="en-US" sz="1400" dirty="0">
                <a:solidFill>
                  <a:schemeClr val="tx1"/>
                </a:solidFill>
                <a:latin typeface="Cambria" panose="02040503050406030204" pitchFamily="18" charset="0"/>
                <a:ea typeface="Cambria" panose="02040503050406030204" pitchFamily="18" charset="0"/>
              </a:rPr>
              <a:t>, пожалуйста, введите </a:t>
            </a:r>
            <a:r>
              <a:rPr lang="en-US" sz="1400" i="1" dirty="0">
                <a:solidFill>
                  <a:schemeClr val="tx1"/>
                </a:solidFill>
                <a:latin typeface="Cambria" panose="02040503050406030204" pitchFamily="18" charset="0"/>
                <a:ea typeface="Cambria" panose="02040503050406030204" pitchFamily="18" charset="0"/>
              </a:rPr>
              <a:t>ВСЕ </a:t>
            </a:r>
            <a:r>
              <a:rPr lang="en-US" sz="1400" dirty="0">
                <a:solidFill>
                  <a:schemeClr val="tx1"/>
                </a:solidFill>
                <a:latin typeface="Cambria" panose="02040503050406030204" pitchFamily="18" charset="0"/>
                <a:ea typeface="Cambria" panose="02040503050406030204" pitchFamily="18" charset="0"/>
              </a:rPr>
              <a:t>типы данных</a:t>
            </a:r>
            <a:r>
              <a:rPr lang="en-US" sz="1400" i="1" dirty="0">
                <a:solidFill>
                  <a:schemeClr val="tx1"/>
                </a:solidFill>
                <a:latin typeface="Cambria" panose="02040503050406030204" pitchFamily="18" charset="0"/>
                <a:ea typeface="Cambria" panose="02040503050406030204" pitchFamily="18" charset="0"/>
              </a:rPr>
              <a:t>, даже если речь идет только о части года</a:t>
            </a:r>
            <a:r>
              <a:rPr lang="en-US" sz="1400" dirty="0">
                <a:solidFill>
                  <a:schemeClr val="tx1"/>
                </a:solidFill>
                <a:latin typeface="Cambria" panose="02040503050406030204" pitchFamily="18" charset="0"/>
                <a:ea typeface="Cambria" panose="02040503050406030204" pitchFamily="18" charset="0"/>
              </a:rPr>
              <a:t>, </a:t>
            </a:r>
            <a:br>
              <a:rPr lang="en-US" sz="1400" dirty="0">
                <a:solidFill>
                  <a:schemeClr val="tx1"/>
                </a:solidFill>
                <a:latin typeface="Cambria" panose="02040503050406030204" pitchFamily="18" charset="0"/>
                <a:ea typeface="Cambria" panose="02040503050406030204" pitchFamily="18" charset="0"/>
              </a:rPr>
            </a:br>
            <a:r>
              <a:rPr lang="en-US" sz="1400" dirty="0">
                <a:solidFill>
                  <a:schemeClr val="tx1"/>
                </a:solidFill>
                <a:latin typeface="Cambria" panose="02040503050406030204" pitchFamily="18" charset="0"/>
                <a:ea typeface="Cambria" panose="02040503050406030204" pitchFamily="18" charset="0"/>
              </a:rPr>
              <a:t>для целей DQA (например, показатели позитивности тестов, соответствующие </a:t>
            </a:r>
            <a:br>
              <a:rPr lang="en-US" sz="1400" dirty="0">
                <a:solidFill>
                  <a:schemeClr val="tx1"/>
                </a:solidFill>
                <a:latin typeface="Cambria" panose="02040503050406030204" pitchFamily="18" charset="0"/>
                <a:ea typeface="Cambria" panose="02040503050406030204" pitchFamily="18" charset="0"/>
              </a:rPr>
            </a:br>
            <a:r>
              <a:rPr lang="en-US" sz="1400" dirty="0">
                <a:solidFill>
                  <a:schemeClr val="tx1"/>
                </a:solidFill>
                <a:latin typeface="Cambria" panose="02040503050406030204" pitchFamily="18" charset="0"/>
                <a:ea typeface="Cambria" panose="02040503050406030204" pitchFamily="18" charset="0"/>
              </a:rPr>
              <a:t>ежегодным новым диагнозам)</a:t>
            </a:r>
          </a:p>
        </p:txBody>
      </p:sp>
    </p:spTree>
    <p:extLst>
      <p:ext uri="{BB962C8B-B14F-4D97-AF65-F5344CB8AC3E}">
        <p14:creationId xmlns:p14="http://schemas.microsoft.com/office/powerpoint/2010/main" val="1453775841"/>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5FADA0-AA94-FADA-E7EC-E7E8CD05492B}"/>
              </a:ext>
            </a:extLst>
          </p:cNvPr>
          <p:cNvPicPr>
            <a:picLocks noChangeAspect="1"/>
          </p:cNvPicPr>
          <p:nvPr/>
        </p:nvPicPr>
        <p:blipFill>
          <a:blip r:embed="rId3"/>
          <a:stretch>
            <a:fillRect/>
          </a:stretch>
        </p:blipFill>
        <p:spPr>
          <a:xfrm>
            <a:off x="3477986" y="103024"/>
            <a:ext cx="8724031" cy="2463196"/>
          </a:xfrm>
          <a:prstGeom prst="rect">
            <a:avLst/>
          </a:prstGeom>
        </p:spPr>
      </p:pic>
      <p:sp>
        <p:nvSpPr>
          <p:cNvPr id="2" name="Title 1">
            <a:extLst>
              <a:ext uri="{FF2B5EF4-FFF2-40B4-BE49-F238E27FC236}">
                <a16:creationId xmlns:a16="http://schemas.microsoft.com/office/drawing/2014/main" id="{C58793CA-BBEB-4658-A31D-5CC74319548A}"/>
              </a:ext>
            </a:extLst>
          </p:cNvPr>
          <p:cNvSpPr>
            <a:spLocks noGrp="1"/>
          </p:cNvSpPr>
          <p:nvPr>
            <p:ph type="title" idx="4294967295"/>
          </p:nvPr>
        </p:nvSpPr>
        <p:spPr>
          <a:xfrm>
            <a:off x="106326" y="231970"/>
            <a:ext cx="3255963" cy="1827213"/>
          </a:xfrm>
        </p:spPr>
        <p:txBody>
          <a:bodyPr anchor="t">
            <a:normAutofit fontScale="90000"/>
          </a:bodyPr>
          <a:lstStyle/>
          <a:p>
            <a:r>
              <a:rPr lang="en-US" dirty="0">
                <a:solidFill>
                  <a:srgbClr val="0041C4"/>
                </a:solidFill>
              </a:rPr>
              <a:t>Ввод/редактирование</a:t>
            </a:r>
            <a:br>
              <a:rPr lang="en-US" dirty="0">
                <a:solidFill>
                  <a:srgbClr val="0041C4"/>
                </a:solidFill>
              </a:rPr>
            </a:br>
            <a:r>
              <a:rPr lang="en-US" b="1" dirty="0">
                <a:solidFill>
                  <a:srgbClr val="0041C4"/>
                </a:solidFill>
              </a:rPr>
              <a:t>данные наблюдения </a:t>
            </a:r>
            <a:r>
              <a:rPr lang="en-US" dirty="0">
                <a:solidFill>
                  <a:srgbClr val="0041C4"/>
                </a:solidFill>
              </a:rPr>
              <a:t>в </a:t>
            </a:r>
            <a:r>
              <a:rPr lang="en-US" b="1" dirty="0">
                <a:solidFill>
                  <a:srgbClr val="0041C4"/>
                </a:solidFill>
              </a:rPr>
              <a:t>CSAVR</a:t>
            </a:r>
          </a:p>
        </p:txBody>
      </p:sp>
      <p:sp>
        <p:nvSpPr>
          <p:cNvPr id="8" name="Content Placeholder 7">
            <a:extLst>
              <a:ext uri="{FF2B5EF4-FFF2-40B4-BE49-F238E27FC236}">
                <a16:creationId xmlns:a16="http://schemas.microsoft.com/office/drawing/2014/main" id="{431C2A3D-434E-4817-95B5-D04BB67ACB2E}"/>
              </a:ext>
            </a:extLst>
          </p:cNvPr>
          <p:cNvSpPr>
            <a:spLocks noGrp="1"/>
          </p:cNvSpPr>
          <p:nvPr>
            <p:ph idx="4294967295"/>
          </p:nvPr>
        </p:nvSpPr>
        <p:spPr>
          <a:xfrm>
            <a:off x="3995738" y="2951163"/>
            <a:ext cx="8196262" cy="3783012"/>
          </a:xfrm>
        </p:spPr>
        <p:txBody>
          <a:bodyPr anchor="b">
            <a:normAutofit fontScale="92500" lnSpcReduction="10000"/>
          </a:bodyPr>
          <a:lstStyle/>
          <a:p>
            <a:r>
              <a:rPr lang="en-US" b="1" dirty="0">
                <a:solidFill>
                  <a:schemeClr val="tx1"/>
                </a:solidFill>
                <a:latin typeface="Calibri" panose="020F0502020204030204" pitchFamily="34" charset="0"/>
                <a:cs typeface="Calibri" panose="020F0502020204030204" pitchFamily="34" charset="0"/>
              </a:rPr>
              <a:t>Смертность от СПИДа</a:t>
            </a:r>
            <a:endParaRPr lang="en-US" dirty="0">
              <a:solidFill>
                <a:schemeClr val="tx1"/>
              </a:solidFill>
              <a:latin typeface="Calibri" panose="020F0502020204030204" pitchFamily="34" charset="0"/>
              <a:cs typeface="Calibri" panose="020F0502020204030204" pitchFamily="34" charset="0"/>
            </a:endParaRPr>
          </a:p>
          <a:p>
            <a:r>
              <a:rPr lang="en-US" b="1" dirty="0">
                <a:solidFill>
                  <a:schemeClr val="tx1"/>
                </a:solidFill>
                <a:latin typeface="Calibri" panose="020F0502020204030204" pitchFamily="34" charset="0"/>
                <a:cs typeface="Calibri" panose="020F0502020204030204" pitchFamily="34" charset="0"/>
              </a:rPr>
              <a:t>Новые диагнозы ВИЧ</a:t>
            </a:r>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Необязательно: </a:t>
            </a:r>
            <a:r>
              <a:rPr lang="en-US" b="1" dirty="0">
                <a:solidFill>
                  <a:schemeClr val="tx1"/>
                </a:solidFill>
                <a:latin typeface="Calibri" panose="020F0502020204030204" pitchFamily="34" charset="0"/>
                <a:cs typeface="Calibri" panose="020F0502020204030204" pitchFamily="34" charset="0"/>
              </a:rPr>
              <a:t>Количество CD4 при первоначальном диагнозе</a:t>
            </a:r>
            <a:r>
              <a:rPr lang="en-US" dirty="0">
                <a:solidFill>
                  <a:schemeClr val="tx1"/>
                </a:solidFill>
                <a:latin typeface="Calibri" panose="020F0502020204030204" pitchFamily="34" charset="0"/>
                <a:cs typeface="Calibri" panose="020F0502020204030204" pitchFamily="34" charset="0"/>
              </a:rPr>
              <a:t>.</a:t>
            </a:r>
            <a:br>
              <a:rPr lang="en-US" dirty="0">
                <a:solidFill>
                  <a:schemeClr val="tx1"/>
                </a:solidFill>
                <a:latin typeface="Calibri" panose="020F0502020204030204" pitchFamily="34" charset="0"/>
                <a:cs typeface="Calibri" panose="020F0502020204030204" pitchFamily="34" charset="0"/>
              </a:rPr>
            </a:br>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Введите годовые итоговые показатели за 15+ лет</a:t>
            </a:r>
          </a:p>
          <a:p>
            <a:pPr lvl="1"/>
            <a:r>
              <a:rPr lang="en-US" dirty="0">
                <a:solidFill>
                  <a:schemeClr val="tx1"/>
                </a:solidFill>
                <a:latin typeface="Calibri" panose="020F0502020204030204" pitchFamily="34" charset="0"/>
                <a:cs typeface="Calibri" panose="020F0502020204030204" pitchFamily="34" charset="0"/>
              </a:rPr>
              <a:t>&amp; Пол и возраст в разбивке по годам, которые охватывают большую часть или всю совокупность 15+</a:t>
            </a:r>
          </a:p>
          <a:p>
            <a:pPr lvl="1"/>
            <a:r>
              <a:rPr lang="en-US" i="1" dirty="0">
                <a:solidFill>
                  <a:schemeClr val="tx1"/>
                </a:solidFill>
                <a:latin typeface="Calibri" panose="020F0502020204030204" pitchFamily="34" charset="0"/>
                <a:cs typeface="Calibri" panose="020F0502020204030204" pitchFamily="34" charset="0"/>
              </a:rPr>
              <a:t>НЕ </a:t>
            </a:r>
            <a:r>
              <a:rPr lang="en-US" dirty="0">
                <a:solidFill>
                  <a:schemeClr val="tx1"/>
                </a:solidFill>
                <a:latin typeface="Calibri" panose="020F0502020204030204" pitchFamily="34" charset="0"/>
                <a:cs typeface="Calibri" panose="020F0502020204030204" pitchFamily="34" charset="0"/>
              </a:rPr>
              <a:t>вменяйте отсутствующий возраст или пол (CSAVR </a:t>
            </a:r>
            <a:r>
              <a:rPr lang="en-US" dirty="0" err="1">
                <a:solidFill>
                  <a:schemeClr val="tx1"/>
                </a:solidFill>
                <a:latin typeface="Calibri" panose="020F0502020204030204" pitchFamily="34" charset="0"/>
                <a:cs typeface="Calibri" panose="020F0502020204030204" pitchFamily="34" charset="0"/>
              </a:rPr>
              <a:t>сам</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вменяет</a:t>
            </a:r>
            <a:r>
              <a:rPr lang="en-US" dirty="0">
                <a:solidFill>
                  <a:schemeClr val="tx1"/>
                </a:solidFill>
                <a:latin typeface="Calibri" panose="020F0502020204030204" pitchFamily="34" charset="0"/>
                <a:cs typeface="Calibri" panose="020F0502020204030204" pitchFamily="34" charset="0"/>
              </a:rPr>
              <a:t>).</a:t>
            </a:r>
          </a:p>
          <a:p>
            <a:r>
              <a:rPr lang="en-US" dirty="0">
                <a:solidFill>
                  <a:schemeClr val="tx1"/>
                </a:solidFill>
                <a:latin typeface="Calibri" panose="020F0502020204030204" pitchFamily="34" charset="0"/>
                <a:cs typeface="Calibri" panose="020F0502020204030204" pitchFamily="34" charset="0"/>
              </a:rPr>
              <a:t>Введите нули, только если было </a:t>
            </a:r>
            <a:r>
              <a:rPr lang="en-US" i="1" dirty="0">
                <a:solidFill>
                  <a:schemeClr val="tx1"/>
                </a:solidFill>
                <a:latin typeface="Calibri" panose="020F0502020204030204" pitchFamily="34" charset="0"/>
                <a:cs typeface="Calibri" panose="020F0502020204030204" pitchFamily="34" charset="0"/>
              </a:rPr>
              <a:t>зарегистрировано </a:t>
            </a:r>
            <a:r>
              <a:rPr lang="en-US" dirty="0">
                <a:solidFill>
                  <a:schemeClr val="tx1"/>
                </a:solidFill>
                <a:latin typeface="Calibri" panose="020F0502020204030204" pitchFamily="34" charset="0"/>
                <a:cs typeface="Calibri" panose="020F0502020204030204" pitchFamily="34" charset="0"/>
              </a:rPr>
              <a:t>0 случаев или смертей </a:t>
            </a:r>
            <a:br>
              <a:rPr lang="en-US" i="1"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(не для замены отсутствующих данных).</a:t>
            </a:r>
          </a:p>
          <a:p>
            <a:r>
              <a:rPr lang="en-US" dirty="0">
                <a:solidFill>
                  <a:schemeClr val="tx1"/>
                </a:solidFill>
                <a:latin typeface="Calibri" panose="020F0502020204030204" pitchFamily="34" charset="0"/>
                <a:cs typeface="Calibri" panose="020F0502020204030204" pitchFamily="34" charset="0"/>
              </a:rPr>
              <a:t>Нажмите "OK", чтобы принять Ваши данные и покинуть форму</a:t>
            </a:r>
          </a:p>
        </p:txBody>
      </p:sp>
      <p:pic>
        <p:nvPicPr>
          <p:cNvPr id="4" name="Picture 3">
            <a:extLst>
              <a:ext uri="{FF2B5EF4-FFF2-40B4-BE49-F238E27FC236}">
                <a16:creationId xmlns:a16="http://schemas.microsoft.com/office/drawing/2014/main" id="{75540B6D-279E-F8C5-774D-4F1B1DD71963}"/>
              </a:ext>
            </a:extLst>
          </p:cNvPr>
          <p:cNvPicPr>
            <a:picLocks noChangeAspect="1"/>
          </p:cNvPicPr>
          <p:nvPr/>
        </p:nvPicPr>
        <p:blipFill>
          <a:blip r:embed="rId4"/>
          <a:stretch>
            <a:fillRect/>
          </a:stretch>
        </p:blipFill>
        <p:spPr>
          <a:xfrm>
            <a:off x="10018" y="3149514"/>
            <a:ext cx="3726503" cy="3678988"/>
          </a:xfrm>
          <a:prstGeom prst="rect">
            <a:avLst/>
          </a:prstGeom>
        </p:spPr>
      </p:pic>
    </p:spTree>
    <p:extLst>
      <p:ext uri="{BB962C8B-B14F-4D97-AF65-F5344CB8AC3E}">
        <p14:creationId xmlns:p14="http://schemas.microsoft.com/office/powerpoint/2010/main" val="2573062283"/>
      </p:ext>
    </p:extLst>
  </p:cSld>
  <p:clrMapOvr>
    <a:masterClrMapping/>
  </p:clrMapOvr>
  <mc:AlternateContent xmlns:mc="http://schemas.openxmlformats.org/markup-compatibility/2006" xmlns:p14="http://schemas.microsoft.com/office/powerpoint/2010/main">
    <mc:Choice Requires="p14">
      <p:transition p14:dur="0" advTm="75772"/>
    </mc:Choice>
    <mc:Fallback xmlns:a16="http://schemas.microsoft.com/office/drawing/2014/main" xmlns="">
      <p:transition advTm="7577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0" y="92075"/>
            <a:ext cx="10236200" cy="885825"/>
          </a:xfrm>
        </p:spPr>
        <p:txBody>
          <a:bodyPr>
            <a:normAutofit fontScale="90000"/>
          </a:bodyPr>
          <a:lstStyle/>
          <a:p>
            <a:r>
              <a:rPr lang="en-US" b="1" dirty="0">
                <a:solidFill>
                  <a:srgbClr val="0070C0"/>
                </a:solidFill>
                <a:latin typeface="Arial" panose="020B0604020202020204" pitchFamily="34" charset="0"/>
                <a:ea typeface="+mn-ea"/>
                <a:cs typeface="+mn-cs"/>
              </a:rPr>
              <a:t>CSAVR: Какие индикаторы следует использовать?</a:t>
            </a:r>
            <a:endParaRPr lang="en-CH" b="1" dirty="0">
              <a:solidFill>
                <a:srgbClr val="0070C0"/>
              </a:solidFill>
              <a:latin typeface="Arial" panose="020B0604020202020204" pitchFamily="34" charset="0"/>
              <a:ea typeface="+mn-ea"/>
              <a:cs typeface="+mn-cs"/>
            </a:endParaRPr>
          </a:p>
        </p:txBody>
      </p:sp>
      <p:graphicFrame>
        <p:nvGraphicFramePr>
          <p:cNvPr id="7" name="Table 7">
            <a:extLst>
              <a:ext uri="{FF2B5EF4-FFF2-40B4-BE49-F238E27FC236}">
                <a16:creationId xmlns:a16="http://schemas.microsoft.com/office/drawing/2014/main" id="{D5882BAF-9DC5-D803-473F-BC91410BE7F2}"/>
              </a:ext>
            </a:extLst>
          </p:cNvPr>
          <p:cNvGraphicFramePr>
            <a:graphicFrameLocks noGrp="1"/>
          </p:cNvGraphicFramePr>
          <p:nvPr>
            <p:extLst>
              <p:ext uri="{D42A27DB-BD31-4B8C-83A1-F6EECF244321}">
                <p14:modId xmlns:p14="http://schemas.microsoft.com/office/powerpoint/2010/main" val="1011684895"/>
              </p:ext>
            </p:extLst>
          </p:nvPr>
        </p:nvGraphicFramePr>
        <p:xfrm>
          <a:off x="243607" y="1236056"/>
          <a:ext cx="11693237" cy="4511040"/>
        </p:xfrm>
        <a:graphic>
          <a:graphicData uri="http://schemas.openxmlformats.org/drawingml/2006/table">
            <a:tbl>
              <a:tblPr firstRow="1" bandRow="1">
                <a:tableStyleId>{5C22544A-7EE6-4342-B048-85BDC9FD1C3A}</a:tableStyleId>
              </a:tblPr>
              <a:tblGrid>
                <a:gridCol w="1328942">
                  <a:extLst>
                    <a:ext uri="{9D8B030D-6E8A-4147-A177-3AD203B41FA5}">
                      <a16:colId xmlns:a16="http://schemas.microsoft.com/office/drawing/2014/main" val="3856925654"/>
                    </a:ext>
                  </a:extLst>
                </a:gridCol>
                <a:gridCol w="687135">
                  <a:extLst>
                    <a:ext uri="{9D8B030D-6E8A-4147-A177-3AD203B41FA5}">
                      <a16:colId xmlns:a16="http://schemas.microsoft.com/office/drawing/2014/main" val="191684811"/>
                    </a:ext>
                  </a:extLst>
                </a:gridCol>
                <a:gridCol w="2906013">
                  <a:extLst>
                    <a:ext uri="{9D8B030D-6E8A-4147-A177-3AD203B41FA5}">
                      <a16:colId xmlns:a16="http://schemas.microsoft.com/office/drawing/2014/main" val="1315505541"/>
                    </a:ext>
                  </a:extLst>
                </a:gridCol>
                <a:gridCol w="6771147">
                  <a:extLst>
                    <a:ext uri="{9D8B030D-6E8A-4147-A177-3AD203B41FA5}">
                      <a16:colId xmlns:a16="http://schemas.microsoft.com/office/drawing/2014/main" val="4126073755"/>
                    </a:ext>
                  </a:extLst>
                </a:gridCol>
              </a:tblGrid>
              <a:tr h="370840">
                <a:tc>
                  <a:txBody>
                    <a:bodyPr/>
                    <a:lstStyle/>
                    <a:p>
                      <a:r>
                        <a:rPr lang="en-US" sz="1600">
                          <a:latin typeface="Calibri" panose="020F0502020204030204" pitchFamily="34" charset="0"/>
                          <a:cs typeface="Calibri" panose="020F0502020204030204" pitchFamily="34" charset="0"/>
                        </a:rPr>
                        <a:t>Индикатор</a:t>
                      </a:r>
                      <a:endParaRPr lang="en-CH" sz="1600">
                        <a:latin typeface="Calibri" panose="020F0502020204030204" pitchFamily="34" charset="0"/>
                        <a:cs typeface="Calibri" panose="020F0502020204030204" pitchFamily="34" charset="0"/>
                      </a:endParaRPr>
                    </a:p>
                  </a:txBody>
                  <a:tcPr anchor="ctr"/>
                </a:tc>
                <a:tc>
                  <a:txBody>
                    <a:bodyPr/>
                    <a:lstStyle/>
                    <a:p>
                      <a:r>
                        <a:rPr lang="en-US" sz="1600">
                          <a:latin typeface="Calibri" panose="020F0502020204030204" pitchFamily="34" charset="0"/>
                          <a:cs typeface="Calibri" panose="020F0502020204030204" pitchFamily="34" charset="0"/>
                        </a:rPr>
                        <a:t>Требуется?</a:t>
                      </a:r>
                      <a:endParaRPr lang="en-CH" sz="1600">
                        <a:latin typeface="Calibri" panose="020F0502020204030204" pitchFamily="34" charset="0"/>
                        <a:cs typeface="Calibri" panose="020F0502020204030204" pitchFamily="34" charset="0"/>
                      </a:endParaRPr>
                    </a:p>
                  </a:txBody>
                  <a:tcPr anchor="ctr"/>
                </a:tc>
                <a:tc>
                  <a:txBody>
                    <a:bodyPr/>
                    <a:lstStyle/>
                    <a:p>
                      <a:r>
                        <a:rPr lang="en-US" sz="1600">
                          <a:latin typeface="Calibri" panose="020F0502020204030204" pitchFamily="34" charset="0"/>
                          <a:cs typeface="Calibri" panose="020F0502020204030204" pitchFamily="34" charset="0"/>
                        </a:rPr>
                        <a:t>Информирует: </a:t>
                      </a:r>
                      <a:endParaRPr lang="en-CH" sz="1600">
                        <a:latin typeface="Calibri" panose="020F0502020204030204" pitchFamily="34" charset="0"/>
                        <a:cs typeface="Calibri" panose="020F0502020204030204" pitchFamily="34" charset="0"/>
                      </a:endParaRPr>
                    </a:p>
                  </a:txBody>
                  <a:tcPr anchor="ctr"/>
                </a:tc>
                <a:tc>
                  <a:txBody>
                    <a:bodyPr/>
                    <a:lstStyle/>
                    <a:p>
                      <a:r>
                        <a:rPr lang="en-US" sz="1600">
                          <a:latin typeface="Calibri" panose="020F0502020204030204" pitchFamily="34" charset="0"/>
                          <a:cs typeface="Calibri" panose="020F0502020204030204" pitchFamily="34" charset="0"/>
                        </a:rPr>
                        <a:t>Требования к данным</a:t>
                      </a:r>
                      <a:endParaRPr lang="en-CH" sz="16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391311330"/>
                  </a:ext>
                </a:extLst>
              </a:tr>
              <a:tr h="370840">
                <a:tc>
                  <a:txBody>
                    <a:bodyPr/>
                    <a:lstStyle/>
                    <a:p>
                      <a:r>
                        <a:rPr lang="en-US" sz="1600" b="1">
                          <a:latin typeface="Calibri" panose="020F0502020204030204" pitchFamily="34" charset="0"/>
                          <a:cs typeface="Calibri" panose="020F0502020204030204" pitchFamily="34" charset="0"/>
                        </a:rPr>
                        <a:t>Смертность от СПИДа</a:t>
                      </a:r>
                      <a:endParaRPr lang="en-CH" sz="1600" b="1">
                        <a:latin typeface="Calibri" panose="020F0502020204030204" pitchFamily="34" charset="0"/>
                        <a:cs typeface="Calibri" panose="020F0502020204030204" pitchFamily="34" charset="0"/>
                      </a:endParaRPr>
                    </a:p>
                  </a:txBody>
                  <a:tcPr anchor="ctr"/>
                </a:tc>
                <a:tc>
                  <a:txBody>
                    <a:bodyPr/>
                    <a:lstStyle/>
                    <a:p>
                      <a:r>
                        <a:rPr lang="en-US" sz="1600" b="1">
                          <a:latin typeface="Calibri" panose="020F0502020204030204" pitchFamily="34" charset="0"/>
                          <a:cs typeface="Calibri" panose="020F0502020204030204" pitchFamily="34" charset="0"/>
                        </a:rPr>
                        <a:t>Да</a:t>
                      </a:r>
                      <a:endParaRPr lang="en-CH" sz="1600" b="1">
                        <a:latin typeface="Calibri" panose="020F0502020204030204" pitchFamily="34" charset="0"/>
                        <a:cs typeface="Calibri" panose="020F0502020204030204" pitchFamily="34" charset="0"/>
                      </a:endParaRPr>
                    </a:p>
                  </a:txBody>
                  <a:tcPr anchor="ctr"/>
                </a:tc>
                <a:tc>
                  <a:txBody>
                    <a:bodyPr/>
                    <a:lstStyle/>
                    <a:p>
                      <a:r>
                        <a:rPr lang="en-US" sz="1600" b="0" dirty="0">
                          <a:latin typeface="Calibri" panose="020F0502020204030204" pitchFamily="34" charset="0"/>
                          <a:cs typeface="Calibri" panose="020F0502020204030204" pitchFamily="34" charset="0"/>
                        </a:rPr>
                        <a:t>Основа для определения общего </a:t>
                      </a:r>
                      <a:br>
                        <a:rPr lang="en-US" sz="1600" b="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Уровень эпидемии</a:t>
                      </a:r>
                      <a:endParaRPr lang="en-CH" sz="1600" b="1" dirty="0">
                        <a:latin typeface="Calibri" panose="020F0502020204030204" pitchFamily="34" charset="0"/>
                        <a:cs typeface="Calibri" panose="020F0502020204030204" pitchFamily="34" charset="0"/>
                      </a:endParaRPr>
                    </a:p>
                  </a:txBody>
                  <a:tcPr anchor="ctr"/>
                </a:tc>
                <a:tc>
                  <a:txBody>
                    <a:bodyPr/>
                    <a:lstStyle/>
                    <a:p>
                      <a:r>
                        <a:rPr lang="en-US" sz="1600" dirty="0">
                          <a:latin typeface="Calibri" panose="020F0502020204030204" pitchFamily="34" charset="0"/>
                          <a:cs typeface="Calibri" panose="020F0502020204030204" pitchFamily="34" charset="0"/>
                        </a:rPr>
                        <a:t>Если возможно, включите (добавьте) </a:t>
                      </a:r>
                      <a:r>
                        <a:rPr lang="en-US" sz="1600" b="0" dirty="0">
                          <a:latin typeface="Calibri" panose="020F0502020204030204" pitchFamily="34" charset="0"/>
                          <a:cs typeface="Calibri" panose="020F0502020204030204" pitchFamily="34" charset="0"/>
                        </a:rPr>
                        <a:t>случаи смерти, ошибочно отнесенные к другим (не связанным с ВИЧ) причинам</a:t>
                      </a:r>
                      <a:endParaRPr lang="en-CH"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95363537"/>
                  </a:ext>
                </a:extLst>
              </a:tr>
              <a:tr h="370840">
                <a:tc>
                  <a:txBody>
                    <a:bodyPr/>
                    <a:lstStyle/>
                    <a:p>
                      <a:r>
                        <a:rPr lang="en-US" sz="1600" b="1">
                          <a:latin typeface="Calibri" panose="020F0502020204030204" pitchFamily="34" charset="0"/>
                          <a:cs typeface="Calibri" panose="020F0502020204030204" pitchFamily="34" charset="0"/>
                        </a:rPr>
                        <a:t>Новые диагнозы ВИЧ</a:t>
                      </a:r>
                      <a:endParaRPr lang="en-CH" sz="1600" b="1">
                        <a:latin typeface="Calibri" panose="020F0502020204030204" pitchFamily="34" charset="0"/>
                        <a:cs typeface="Calibri" panose="020F0502020204030204" pitchFamily="34" charset="0"/>
                      </a:endParaRPr>
                    </a:p>
                  </a:txBody>
                  <a:tcPr anchor="ctr"/>
                </a:tc>
                <a:tc>
                  <a:txBody>
                    <a:bodyPr/>
                    <a:lstStyle/>
                    <a:p>
                      <a:r>
                        <a:rPr lang="en-US" sz="1600" b="1">
                          <a:latin typeface="Calibri" panose="020F0502020204030204" pitchFamily="34" charset="0"/>
                          <a:cs typeface="Calibri" panose="020F0502020204030204" pitchFamily="34" charset="0"/>
                        </a:rPr>
                        <a:t>Да</a:t>
                      </a:r>
                      <a:endParaRPr lang="en-CH" sz="1600" b="1">
                        <a:latin typeface="Calibri" panose="020F0502020204030204" pitchFamily="34" charset="0"/>
                        <a:cs typeface="Calibri" panose="020F0502020204030204" pitchFamily="34" charset="0"/>
                      </a:endParaRPr>
                    </a:p>
                  </a:txBody>
                  <a:tcPr anchor="ctr"/>
                </a:tc>
                <a:tc>
                  <a:txBody>
                    <a:bodyPr/>
                    <a:lstStyle/>
                    <a:p>
                      <a:r>
                        <a:rPr lang="en-US" sz="1600" b="1" dirty="0">
                          <a:latin typeface="Calibri" panose="020F0502020204030204" pitchFamily="34" charset="0"/>
                          <a:cs typeface="Calibri" panose="020F0502020204030204" pitchFamily="34" charset="0"/>
                        </a:rPr>
                        <a:t>Знание о статусе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и, в последние годы,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заболеваемость</a:t>
                      </a:r>
                      <a:endParaRPr lang="en-CH" sz="1600" dirty="0">
                        <a:latin typeface="Calibri" panose="020F0502020204030204" pitchFamily="34" charset="0"/>
                        <a:cs typeface="Calibri" panose="020F0502020204030204" pitchFamily="34" charset="0"/>
                      </a:endParaRPr>
                    </a:p>
                  </a:txBody>
                  <a:tcPr anchor="ctr"/>
                </a:tc>
                <a:tc>
                  <a:txBody>
                    <a:bodyPr/>
                    <a:lstStyle/>
                    <a:p>
                      <a:r>
                        <a:rPr lang="en-US" sz="1600" dirty="0">
                          <a:latin typeface="Calibri" panose="020F0502020204030204" pitchFamily="34" charset="0"/>
                          <a:cs typeface="Calibri" panose="020F0502020204030204" pitchFamily="34" charset="0"/>
                        </a:rPr>
                        <a:t>Посчитайте </a:t>
                      </a:r>
                      <a:r>
                        <a:rPr lang="en-US" sz="1600" dirty="0">
                          <a:solidFill>
                            <a:schemeClr val="tx1"/>
                          </a:solidFill>
                          <a:latin typeface="Calibri" panose="020F0502020204030204" pitchFamily="34" charset="0"/>
                          <a:cs typeface="Calibri" panose="020F0502020204030204" pitchFamily="34" charset="0"/>
                        </a:rPr>
                        <a:t>каждый </a:t>
                      </a:r>
                      <a:r>
                        <a:rPr lang="en-US" sz="1600" i="1" dirty="0">
                          <a:solidFill>
                            <a:schemeClr val="tx1"/>
                          </a:solidFill>
                          <a:latin typeface="Calibri" panose="020F0502020204030204" pitchFamily="34" charset="0"/>
                          <a:cs typeface="Calibri" panose="020F0502020204030204" pitchFamily="34" charset="0"/>
                        </a:rPr>
                        <a:t>впервые </a:t>
                      </a:r>
                      <a:r>
                        <a:rPr lang="en-US" sz="1600" dirty="0">
                          <a:solidFill>
                            <a:schemeClr val="tx1"/>
                          </a:solidFill>
                          <a:latin typeface="Calibri" panose="020F0502020204030204" pitchFamily="34" charset="0"/>
                          <a:cs typeface="Calibri" panose="020F0502020204030204" pitchFamily="34" charset="0"/>
                        </a:rPr>
                        <a:t>поставленный диагноз в стране </a:t>
                      </a:r>
                      <a:r>
                        <a:rPr lang="en-US" sz="1600" i="1" dirty="0">
                          <a:solidFill>
                            <a:schemeClr val="tx1"/>
                          </a:solidFill>
                          <a:latin typeface="Calibri" panose="020F0502020204030204" pitchFamily="34" charset="0"/>
                          <a:cs typeface="Calibri" panose="020F0502020204030204" pitchFamily="34" charset="0"/>
                        </a:rPr>
                        <a:t>один раз </a:t>
                      </a:r>
                      <a:br>
                        <a:rPr lang="en-US" sz="1600" i="1" dirty="0">
                          <a:solidFill>
                            <a:schemeClr val="tx1"/>
                          </a:solidFill>
                          <a:latin typeface="Calibri" panose="020F0502020204030204" pitchFamily="34" charset="0"/>
                          <a:cs typeface="Calibri" panose="020F0502020204030204" pitchFamily="34" charset="0"/>
                        </a:rPr>
                      </a:br>
                      <a:r>
                        <a:rPr lang="en-US" sz="1600" dirty="0">
                          <a:solidFill>
                            <a:schemeClr val="tx1"/>
                          </a:solidFill>
                          <a:latin typeface="Calibri" panose="020F0502020204030204" pitchFamily="34" charset="0"/>
                          <a:cs typeface="Calibri" panose="020F0502020204030204" pitchFamily="34" charset="0"/>
                          <a:sym typeface="Wingdings" panose="05000000000000000000" pitchFamily="2" charset="2"/>
                        </a:rPr>
                        <a:t> Дедуплицируйте!</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Включите новые/первые диагнозы среди </a:t>
                      </a:r>
                      <a:r>
                        <a:rPr lang="en-US" sz="1600" b="1"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иммигрантов </a:t>
                      </a:r>
                      <a:r>
                        <a:rPr lang="en-US" sz="16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за исключением случаев, когда они были депортированы в момент постановки диагноза</a:t>
                      </a:r>
                      <a:endParaRPr lang="en-CH" sz="1600" dirty="0">
                        <a:solidFill>
                          <a:schemeClr val="bg1">
                            <a:lumMod val="50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260520707"/>
                  </a:ext>
                </a:extLst>
              </a:tr>
              <a:tr h="0">
                <a:tc>
                  <a:txBody>
                    <a:bodyPr/>
                    <a:lstStyle/>
                    <a:p>
                      <a:r>
                        <a:rPr lang="en-US" sz="1600" b="0">
                          <a:solidFill>
                            <a:schemeClr val="tx1"/>
                          </a:solidFill>
                          <a:latin typeface="Calibri" panose="020F0502020204030204" pitchFamily="34" charset="0"/>
                          <a:cs typeface="Calibri" panose="020F0502020204030204" pitchFamily="34" charset="0"/>
                        </a:rPr>
                        <a:t>Количество CD4 при первоначальном диагнозе </a:t>
                      </a:r>
                      <a:endParaRPr lang="en-CH" sz="1600" b="0">
                        <a:latin typeface="Calibri" panose="020F0502020204030204" pitchFamily="34" charset="0"/>
                        <a:cs typeface="Calibri" panose="020F0502020204030204" pitchFamily="34" charset="0"/>
                      </a:endParaRPr>
                    </a:p>
                  </a:txBody>
                  <a:tcPr anchor="ctr"/>
                </a:tc>
                <a:tc>
                  <a:txBody>
                    <a:bodyPr/>
                    <a:lstStyle/>
                    <a:p>
                      <a:r>
                        <a:rPr lang="en-US" sz="1600" dirty="0">
                          <a:latin typeface="Calibri" panose="020F0502020204030204" pitchFamily="34" charset="0"/>
                          <a:cs typeface="Calibri" panose="020F0502020204030204" pitchFamily="34" charset="0"/>
                        </a:rPr>
                        <a:t>Дополнительно</a:t>
                      </a:r>
                      <a:endParaRPr lang="en-CH" sz="1600" dirty="0">
                        <a:latin typeface="Calibri" panose="020F0502020204030204" pitchFamily="34" charset="0"/>
                        <a:cs typeface="Calibri" panose="020F0502020204030204" pitchFamily="34" charset="0"/>
                      </a:endParaRPr>
                    </a:p>
                  </a:txBody>
                  <a:tcPr anchor="ctr"/>
                </a:tc>
                <a:tc>
                  <a:txBody>
                    <a:bodyPr/>
                    <a:lstStyle/>
                    <a:p>
                      <a:r>
                        <a:rPr lang="en-US" sz="1600" b="1" dirty="0">
                          <a:latin typeface="Calibri" panose="020F0502020204030204" pitchFamily="34" charset="0"/>
                          <a:cs typeface="Calibri" panose="020F0502020204030204" pitchFamily="34" charset="0"/>
                        </a:rPr>
                        <a:t>Задержка </a:t>
                      </a:r>
                      <a:r>
                        <a:rPr lang="en-US" sz="1600" dirty="0">
                          <a:latin typeface="Calibri" panose="020F0502020204030204" pitchFamily="34" charset="0"/>
                          <a:cs typeface="Calibri" panose="020F0502020204030204" pitchFamily="34" charset="0"/>
                        </a:rPr>
                        <a:t>от заражения до постановки диагноза, и так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Знание о состоянии</a:t>
                      </a:r>
                      <a:endParaRPr lang="en-CH" sz="1600" b="1" dirty="0">
                        <a:latin typeface="Calibri" panose="020F0502020204030204" pitchFamily="34" charset="0"/>
                        <a:cs typeface="Calibri" panose="020F0502020204030204" pitchFamily="34" charset="0"/>
                      </a:endParaRPr>
                    </a:p>
                  </a:txBody>
                  <a:tcPr anchor="ctr"/>
                </a:tc>
                <a:tc>
                  <a:txBody>
                    <a:bodyPr/>
                    <a:lstStyle/>
                    <a:p>
                      <a:r>
                        <a:rPr lang="en-US" sz="1600" dirty="0">
                          <a:latin typeface="Calibri" panose="020F0502020204030204" pitchFamily="34" charset="0"/>
                          <a:cs typeface="Calibri" panose="020F0502020204030204" pitchFamily="34" charset="0"/>
                        </a:rPr>
                        <a:t>Введите данные в 4 категории: &lt;200, 200-350, 350-500 и &gt;500/мл</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Введите и соотнесите CAVR с данными по CD4 только для тех лет, когда они охватывали &gt;=80-95% новых диагнозов.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охватывают </a:t>
                      </a:r>
                      <a:r>
                        <a:rPr lang="en-US" sz="1600" b="1" dirty="0">
                          <a:solidFill>
                            <a:schemeClr val="tx1"/>
                          </a:solidFill>
                          <a:latin typeface="Calibri" panose="020F0502020204030204" pitchFamily="34" charset="0"/>
                          <a:cs typeface="Calibri" panose="020F0502020204030204" pitchFamily="34" charset="0"/>
                        </a:rPr>
                        <a:t>&gt;=80-95% новых диагнозов </a:t>
                      </a:r>
                      <a:r>
                        <a:rPr lang="en-US" sz="1600" b="0" dirty="0">
                          <a:solidFill>
                            <a:schemeClr val="tx1"/>
                          </a:solidFill>
                          <a:latin typeface="Calibri" panose="020F0502020204030204" pitchFamily="34" charset="0"/>
                          <a:cs typeface="Calibri" panose="020F0502020204030204" pitchFamily="34" charset="0"/>
                        </a:rPr>
                        <a:t>и могут считаться </a:t>
                      </a:r>
                      <a:r>
                        <a:rPr lang="en-US" sz="1600" b="1" dirty="0">
                          <a:solidFill>
                            <a:schemeClr val="tx1"/>
                          </a:solidFill>
                          <a:latin typeface="Calibri" panose="020F0502020204030204" pitchFamily="34" charset="0"/>
                          <a:cs typeface="Calibri" panose="020F0502020204030204" pitchFamily="34" charset="0"/>
                        </a:rPr>
                        <a:t>репрезентативными </a:t>
                      </a:r>
                      <a:r>
                        <a:rPr lang="en-US" sz="1600" b="0" dirty="0">
                          <a:solidFill>
                            <a:schemeClr val="tx1"/>
                          </a:solidFill>
                          <a:latin typeface="Calibri" panose="020F0502020204030204" pitchFamily="34" charset="0"/>
                          <a:cs typeface="Calibri" panose="020F0502020204030204" pitchFamily="34" charset="0"/>
                        </a:rPr>
                        <a:t>для всех новых диагнозов </a:t>
                      </a:r>
                      <a:r>
                        <a:rPr lang="en-US" sz="1600" b="1" dirty="0">
                          <a:solidFill>
                            <a:schemeClr val="tx1"/>
                          </a:solidFill>
                          <a:latin typeface="Calibri" panose="020F0502020204030204" pitchFamily="34" charset="0"/>
                          <a:cs typeface="Calibri" panose="020F0502020204030204" pitchFamily="34" charset="0"/>
                        </a:rPr>
                        <a:t>в масштабах страны.</a:t>
                      </a:r>
                    </a:p>
                    <a:p>
                      <a:endParaRPr lang="en-US" sz="1600" b="1" dirty="0">
                        <a:solidFill>
                          <a:schemeClr val="tx1"/>
                        </a:solidFill>
                        <a:latin typeface="Calibri" panose="020F0502020204030204" pitchFamily="34" charset="0"/>
                        <a:cs typeface="Calibri" panose="020F0502020204030204" pitchFamily="34" charset="0"/>
                      </a:endParaRPr>
                    </a:p>
                    <a:p>
                      <a:r>
                        <a:rPr lang="en-US" sz="1600" b="0" dirty="0">
                          <a:latin typeface="Calibri" panose="020F0502020204030204" pitchFamily="34" charset="0"/>
                          <a:cs typeface="Calibri" panose="020F0502020204030204" pitchFamily="34" charset="0"/>
                        </a:rPr>
                        <a:t>Как правило, CD4 не сильно меняет результат - если только данные о случаях заболевания и смерти не являются очень неполными.</a:t>
                      </a:r>
                      <a:endParaRPr lang="en-CH" sz="1600" b="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811039996"/>
                  </a:ext>
                </a:extLst>
              </a:tr>
            </a:tbl>
          </a:graphicData>
        </a:graphic>
      </p:graphicFrame>
    </p:spTree>
    <p:extLst>
      <p:ext uri="{BB962C8B-B14F-4D97-AF65-F5344CB8AC3E}">
        <p14:creationId xmlns:p14="http://schemas.microsoft.com/office/powerpoint/2010/main" val="3695337627"/>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ot object">
            <a:extLst>
              <a:ext uri="{FF2B5EF4-FFF2-40B4-BE49-F238E27FC236}">
                <a16:creationId xmlns:a16="http://schemas.microsoft.com/office/drawing/2014/main" id="{AA0FEAA5-C0A7-E040-1CD1-4417A45D1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4786" y="4095948"/>
            <a:ext cx="5390605" cy="27620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0" y="92075"/>
            <a:ext cx="11039475" cy="801688"/>
          </a:xfrm>
        </p:spPr>
        <p:txBody>
          <a:bodyPr>
            <a:normAutofit fontScale="90000"/>
          </a:bodyPr>
          <a:lstStyle/>
          <a:p>
            <a:r>
              <a:rPr lang="en-US" b="1" dirty="0">
                <a:solidFill>
                  <a:srgbClr val="0F33CB"/>
                </a:solidFill>
                <a:latin typeface="Arial" panose="020B0604020202020204" pitchFamily="34" charset="0"/>
                <a:cs typeface="Arial" panose="020B0604020202020204" pitchFamily="34" charset="0"/>
              </a:rPr>
              <a:t>Смертность от СПИДа: Какие данные подходят для CSAVR?</a:t>
            </a:r>
            <a:endParaRPr lang="en-CH" b="1" dirty="0">
              <a:solidFill>
                <a:srgbClr val="0F33CB"/>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D687076-CF05-A442-C745-4673ED69CA8B}"/>
              </a:ext>
            </a:extLst>
          </p:cNvPr>
          <p:cNvSpPr txBox="1"/>
          <p:nvPr/>
        </p:nvSpPr>
        <p:spPr>
          <a:xfrm>
            <a:off x="431798" y="1040023"/>
            <a:ext cx="11136748" cy="3754874"/>
          </a:xfrm>
          <a:prstGeom prst="rect">
            <a:avLst/>
          </a:prstGeom>
          <a:noFill/>
        </p:spPr>
        <p:txBody>
          <a:bodyPr wrap="square">
            <a:spAutoFit/>
          </a:bodyPr>
          <a:lstStyle/>
          <a:p>
            <a:r>
              <a:rPr lang="en-US" sz="1400" dirty="0">
                <a:latin typeface="Calibri" panose="020F0502020204030204" pitchFamily="34" charset="0"/>
                <a:cs typeface="Calibri" panose="020F0502020204030204" pitchFamily="34" charset="0"/>
              </a:rPr>
              <a:t>Оценка эпидемии, проведенная CSAVR, опирается на качественные и полные данные о смертности от СПИДа, полученные в ходе регистрации актов гражданского состояния.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Задачи:</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Должна охватывать не только ЛЖВ, находящихся под наблюдением программы, но и тех, кто </a:t>
            </a:r>
            <a:r>
              <a:rPr lang="en-US" sz="1400" b="1" dirty="0">
                <a:latin typeface="Calibri" panose="020F0502020204030204" pitchFamily="34" charset="0"/>
                <a:cs typeface="Calibri" panose="020F0502020204030204" pitchFamily="34" charset="0"/>
              </a:rPr>
              <a:t>не диагностирован и не находится под наблюдением</a:t>
            </a:r>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Некоторые случаи смерти от СПИДа "</a:t>
            </a:r>
            <a:r>
              <a:rPr lang="en-US" sz="1400" b="1" dirty="0">
                <a:latin typeface="Calibri" panose="020F0502020204030204" pitchFamily="34" charset="0"/>
                <a:cs typeface="Calibri" panose="020F0502020204030204" pitchFamily="34" charset="0"/>
              </a:rPr>
              <a:t>неправильно классифицируются" как другие причины смерти </a:t>
            </a:r>
            <a:r>
              <a:rPr lang="en-US" sz="1400" dirty="0">
                <a:latin typeface="Calibri" panose="020F0502020204030204" pitchFamily="34" charset="0"/>
                <a:cs typeface="Calibri" panose="020F0502020204030204" pitchFamily="34" charset="0"/>
              </a:rPr>
              <a:t>(например, мусор или неопределенные причины).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Чтобы избежать занижения эпидемии в случае занижения данных о смертях от СПИДа в CSAVR, большинство стран используют не исходные данные о смертях от СПИДа, зарегистрированные в Vital Registration, а данные, скорректированные с учетом неверно классифицированных причин. </a:t>
            </a:r>
            <a:br>
              <a:rPr lang="en-US" sz="1400" dirty="0">
                <a:latin typeface="Calibri" panose="020F0502020204030204" pitchFamily="34" charset="0"/>
                <a:cs typeface="Calibri" panose="020F0502020204030204" pitchFamily="34" charset="0"/>
              </a:rPr>
            </a:br>
            <a:br>
              <a:rPr lang="en-US" sz="1400" dirty="0">
                <a:latin typeface="Calibri" panose="020F0502020204030204" pitchFamily="34" charset="0"/>
                <a:cs typeface="Calibri" panose="020F0502020204030204" pitchFamily="34" charset="0"/>
              </a:rPr>
            </a:br>
            <a:r>
              <a:rPr lang="en-US" sz="1400" i="1" dirty="0">
                <a:latin typeface="Calibri" panose="020F0502020204030204" pitchFamily="34" charset="0"/>
                <a:cs typeface="Calibri" panose="020F0502020204030204" pitchFamily="34" charset="0"/>
              </a:rPr>
              <a:t>Институт метрики и оценки здоровья (Institute for Health Metrics and Evaluation, IHME) </a:t>
            </a:r>
            <a:r>
              <a:rPr lang="en-US" sz="1400" dirty="0">
                <a:latin typeface="Calibri" panose="020F0502020204030204" pitchFamily="34" charset="0"/>
                <a:cs typeface="Calibri" panose="020F0502020204030204" pitchFamily="34" charset="0"/>
              </a:rPr>
              <a:t>выпускает скорректированный набор данных для всех стран,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для Глобального бремени болезней. </a:t>
            </a:r>
          </a:p>
          <a:p>
            <a:r>
              <a:rPr lang="en-US" sz="1400" dirty="0">
                <a:latin typeface="Calibri" panose="020F0502020204030204" pitchFamily="34" charset="0"/>
                <a:cs typeface="Calibri" panose="020F0502020204030204" pitchFamily="34" charset="0"/>
              </a:rPr>
              <a:t>При оценке ВИЧ в 2024 году большинство стран использовали CSAVR для корректировки данных GBD 2021-22.  </a:t>
            </a:r>
            <a:endParaRPr lang="en-CH" sz="1200"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id="{7080A27A-B45C-407A-8CCF-D944529C2B3F}"/>
              </a:ext>
            </a:extLst>
          </p:cNvPr>
          <p:cNvSpPr txBox="1"/>
          <p:nvPr/>
        </p:nvSpPr>
        <p:spPr>
          <a:xfrm>
            <a:off x="188314" y="5065168"/>
            <a:ext cx="4978718" cy="1200329"/>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Визуализатор корректировки смертей от СПИДа в IHME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на неправильную классификацию причин смерти, </a:t>
            </a:r>
          </a:p>
          <a:p>
            <a:r>
              <a:rPr lang="en-US" dirty="0">
                <a:latin typeface="Calibri" panose="020F0502020204030204" pitchFamily="34" charset="0"/>
                <a:ea typeface="Calibri" panose="020F0502020204030204" pitchFamily="34" charset="0"/>
                <a:cs typeface="Calibri" panose="020F0502020204030204" pitchFamily="34" charset="0"/>
                <a:hlinkClick r:id="rId4"/>
              </a:rPr>
              <a:t>https://shiny.dide.imperial.ac.uk/csavr_mortality </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Пример: Белиз</a:t>
            </a:r>
          </a:p>
        </p:txBody>
      </p:sp>
    </p:spTree>
    <p:extLst>
      <p:ext uri="{BB962C8B-B14F-4D97-AF65-F5344CB8AC3E}">
        <p14:creationId xmlns:p14="http://schemas.microsoft.com/office/powerpoint/2010/main" val="931435998"/>
      </p:ext>
    </p:extLst>
  </p:cSld>
  <p:clrMapOvr>
    <a:masterClrMapping/>
  </p:clrMapOvr>
  <mc:AlternateContent xmlns:mc="http://schemas.openxmlformats.org/markup-compatibility/2006" xmlns:p14="http://schemas.microsoft.com/office/powerpoint/2010/main">
    <mc:Choice Requires="p14">
      <p:transition p14:dur="0" advTm="8255000"/>
    </mc:Choice>
    <mc:Fallback xmlns:a14="http://schemas.microsoft.com/office/drawing/2010/main" xmlns:a16="http://schemas.microsoft.com/office/drawing/2014/main" xmlns="">
      <p:transition advTm="825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A95ED7-DC42-E319-ACFD-8B67ACE608B8}"/>
              </a:ext>
            </a:extLst>
          </p:cNvPr>
          <p:cNvPicPr>
            <a:picLocks noChangeAspect="1"/>
          </p:cNvPicPr>
          <p:nvPr/>
        </p:nvPicPr>
        <p:blipFill>
          <a:blip r:embed="rId3"/>
          <a:stretch>
            <a:fillRect/>
          </a:stretch>
        </p:blipFill>
        <p:spPr>
          <a:xfrm>
            <a:off x="88776" y="1805540"/>
            <a:ext cx="7981026" cy="4958624"/>
          </a:xfrm>
          <a:prstGeom prst="rect">
            <a:avLst/>
          </a:prstGeom>
        </p:spPr>
      </p:pic>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0" y="92075"/>
            <a:ext cx="11328400" cy="1181100"/>
          </a:xfrm>
        </p:spPr>
        <p:txBody>
          <a:bodyPr>
            <a:normAutofit fontScale="90000"/>
          </a:bodyPr>
          <a:lstStyle/>
          <a:p>
            <a:r>
              <a:rPr lang="en-US" b="1" dirty="0">
                <a:solidFill>
                  <a:srgbClr val="0F33CB"/>
                </a:solidFill>
                <a:latin typeface="Arial" panose="020B0604020202020204" pitchFamily="34" charset="0"/>
                <a:cs typeface="Arial" panose="020B0604020202020204" pitchFamily="34" charset="0"/>
              </a:rPr>
              <a:t>Смертность от СПИДа для соответствия CSAVR: </a:t>
            </a:r>
            <a:br>
              <a:rPr lang="en-US" b="1" dirty="0">
                <a:solidFill>
                  <a:srgbClr val="0F33CB"/>
                </a:solidFill>
                <a:latin typeface="Arial" panose="020B0604020202020204" pitchFamily="34" charset="0"/>
                <a:cs typeface="Arial" panose="020B0604020202020204" pitchFamily="34" charset="0"/>
              </a:rPr>
            </a:br>
            <a:r>
              <a:rPr lang="en-US" b="1" dirty="0">
                <a:solidFill>
                  <a:srgbClr val="0F33CB"/>
                </a:solidFill>
                <a:latin typeface="Arial" panose="020B0604020202020204" pitchFamily="34" charset="0"/>
                <a:cs typeface="Arial" panose="020B0604020202020204" pitchFamily="34" charset="0"/>
              </a:rPr>
              <a:t>Введите и сравните оценки между 3 сериями данных</a:t>
            </a:r>
            <a:endParaRPr lang="en-CH" b="1" dirty="0">
              <a:solidFill>
                <a:srgbClr val="0F33CB"/>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080A27A-B45C-407A-8CCF-D944529C2B3F}"/>
              </a:ext>
            </a:extLst>
          </p:cNvPr>
          <p:cNvSpPr txBox="1"/>
          <p:nvPr/>
        </p:nvSpPr>
        <p:spPr>
          <a:xfrm>
            <a:off x="440762" y="1199406"/>
            <a:ext cx="11513068" cy="369332"/>
          </a:xfrm>
          <a:prstGeom prst="rect">
            <a:avLst/>
          </a:prstGeom>
          <a:noFill/>
        </p:spPr>
        <p:txBody>
          <a:bodyPr wrap="square">
            <a:spAutoFit/>
          </a:bodyPr>
          <a:lstStyle/>
          <a:p>
            <a:r>
              <a:rPr lang="en-US" dirty="0"/>
              <a:t>Введите до 3 серий смертей и сравните их, чтобы оценить и устранить погрешности, связанные с неверной классификацией причин смерти.</a:t>
            </a:r>
            <a:endParaRPr lang="en-US" dirty="0">
              <a:solidFill>
                <a:schemeClr val="tx1"/>
              </a:solidFill>
            </a:endParaRPr>
          </a:p>
        </p:txBody>
      </p:sp>
      <p:sp>
        <p:nvSpPr>
          <p:cNvPr id="9" name="TextBox 8">
            <a:extLst>
              <a:ext uri="{FF2B5EF4-FFF2-40B4-BE49-F238E27FC236}">
                <a16:creationId xmlns:a16="http://schemas.microsoft.com/office/drawing/2014/main" id="{33E0D43E-9F00-41FE-DFA3-DB1946F31020}"/>
              </a:ext>
            </a:extLst>
          </p:cNvPr>
          <p:cNvSpPr txBox="1"/>
          <p:nvPr/>
        </p:nvSpPr>
        <p:spPr>
          <a:xfrm>
            <a:off x="2611338" y="5104369"/>
            <a:ext cx="9052809" cy="1200329"/>
          </a:xfrm>
          <a:prstGeom prst="rect">
            <a:avLst/>
          </a:prstGeom>
          <a:noFill/>
        </p:spPr>
        <p:txBody>
          <a:bodyPr wrap="square">
            <a:spAutoFit/>
          </a:bodyPr>
          <a:lstStyle/>
          <a:p>
            <a:r>
              <a:rPr lang="en-US" dirty="0"/>
              <a:t>ЮНЭЙДС рекомендует подгонять CSAVR </a:t>
            </a:r>
            <a:r>
              <a:rPr lang="en-US" b="1" dirty="0"/>
              <a:t>к скорректированным по ошибкам классификации данным о смертности от ВИЧ/СПИДа </a:t>
            </a:r>
            <a:br>
              <a:rPr lang="en-US" b="1" dirty="0"/>
            </a:br>
            <a:r>
              <a:rPr lang="en-US" dirty="0"/>
              <a:t>(</a:t>
            </a:r>
            <a:r>
              <a:rPr lang="en-US" i="1" u="sng" dirty="0"/>
              <a:t>Источник 2 </a:t>
            </a:r>
            <a:r>
              <a:rPr lang="en-US" dirty="0"/>
              <a:t>в примере, Сент-Винсент) - дополненные исходными (не скорректированными) данными регистрации актов гражданского состояния за дополнительные </a:t>
            </a:r>
            <a:r>
              <a:rPr lang="en-US" i="1" dirty="0"/>
              <a:t>последние </a:t>
            </a:r>
            <a:r>
              <a:rPr lang="en-US" dirty="0"/>
              <a:t>годы - и, при желании, за годы, </a:t>
            </a:r>
            <a:r>
              <a:rPr lang="en-US" i="1" dirty="0"/>
              <a:t>предшествующие </a:t>
            </a:r>
            <a:r>
              <a:rPr lang="en-US" dirty="0"/>
              <a:t>скорректированным данным (</a:t>
            </a:r>
            <a:r>
              <a:rPr lang="en-US" i="1" u="sng" dirty="0"/>
              <a:t>Источник 3 </a:t>
            </a:r>
            <a:r>
              <a:rPr lang="en-US" dirty="0"/>
              <a:t>в примере). </a:t>
            </a:r>
          </a:p>
        </p:txBody>
      </p:sp>
      <p:sp>
        <p:nvSpPr>
          <p:cNvPr id="10" name="Oval 9">
            <a:extLst>
              <a:ext uri="{FF2B5EF4-FFF2-40B4-BE49-F238E27FC236}">
                <a16:creationId xmlns:a16="http://schemas.microsoft.com/office/drawing/2014/main" id="{C6B80883-1EEC-DB57-BDC8-7D246D3A2475}"/>
              </a:ext>
            </a:extLst>
          </p:cNvPr>
          <p:cNvSpPr/>
          <p:nvPr/>
        </p:nvSpPr>
        <p:spPr>
          <a:xfrm>
            <a:off x="88776" y="5530791"/>
            <a:ext cx="2281562" cy="1327209"/>
          </a:xfrm>
          <a:prstGeom prst="ellipse">
            <a:avLst/>
          </a:prstGeom>
          <a:noFill/>
          <a:ln w="4445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186948"/>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358484" y="181722"/>
            <a:ext cx="11659694" cy="1171575"/>
          </a:xfrm>
        </p:spPr>
        <p:txBody>
          <a:bodyPr>
            <a:noAutofit/>
          </a:bodyPr>
          <a:lstStyle/>
          <a:p>
            <a:r>
              <a:rPr lang="en-US" sz="2800" b="1" dirty="0">
                <a:solidFill>
                  <a:srgbClr val="0F33CB"/>
                </a:solidFill>
                <a:latin typeface="Arial" panose="020B0604020202020204" pitchFamily="34" charset="0"/>
                <a:cs typeface="Arial" panose="020B0604020202020204" pitchFamily="34" charset="0"/>
              </a:rPr>
              <a:t>Смертность от СПИДа для подгонки: Скорректированные данные IHME</a:t>
            </a:r>
            <a:br>
              <a:rPr lang="en-US" sz="2800" b="1" dirty="0">
                <a:solidFill>
                  <a:srgbClr val="0F33CB"/>
                </a:solidFill>
                <a:latin typeface="Arial" panose="020B0604020202020204" pitchFamily="34" charset="0"/>
                <a:cs typeface="Arial" panose="020B0604020202020204" pitchFamily="34" charset="0"/>
              </a:rPr>
            </a:br>
            <a:r>
              <a:rPr lang="en-US" sz="2800" b="1" dirty="0">
                <a:solidFill>
                  <a:srgbClr val="0F33CB"/>
                </a:solidFill>
                <a:latin typeface="Arial" panose="020B0604020202020204" pitchFamily="34" charset="0"/>
                <a:cs typeface="Arial" panose="020B0604020202020204" pitchFamily="34" charset="0"/>
              </a:rPr>
              <a:t>и/или оригинальные данные регистрации актов гражданского состояния</a:t>
            </a:r>
            <a:endParaRPr lang="en-CH" sz="2800" b="1" dirty="0">
              <a:solidFill>
                <a:srgbClr val="0F33CB"/>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080A27A-B45C-407A-8CCF-D944529C2B3F}"/>
              </a:ext>
            </a:extLst>
          </p:cNvPr>
          <p:cNvSpPr txBox="1"/>
          <p:nvPr/>
        </p:nvSpPr>
        <p:spPr>
          <a:xfrm>
            <a:off x="431797" y="1590490"/>
            <a:ext cx="11513068" cy="1600438"/>
          </a:xfrm>
          <a:prstGeom prst="rect">
            <a:avLst/>
          </a:prstGeom>
          <a:noFill/>
        </p:spPr>
        <p:txBody>
          <a:bodyPr wrap="square">
            <a:spAutoFit/>
          </a:bodyPr>
          <a:lstStyle/>
          <a:p>
            <a:r>
              <a:rPr lang="en-US" sz="1400" dirty="0"/>
              <a:t>Введите в CSAVR до 3 серий смертей, чтобы оценить и устранить пропуски из-за неправильно классифицированных причин смерти.</a:t>
            </a:r>
          </a:p>
          <a:p>
            <a:endParaRPr lang="en-US" sz="1400" dirty="0"/>
          </a:p>
          <a:p>
            <a:r>
              <a:rPr lang="en-US" sz="1400" dirty="0"/>
              <a:t>ЮНЭЙДС рекомендует подгонять CSAVR </a:t>
            </a:r>
            <a:r>
              <a:rPr lang="en-US" sz="1400" b="1" dirty="0"/>
              <a:t>под скорректированные по ошибкам классификации данные о смертях от ВИЧ/СПИДа </a:t>
            </a:r>
            <a:r>
              <a:rPr lang="en-US" sz="1400" dirty="0"/>
              <a:t>- дополненные </a:t>
            </a:r>
            <a:br>
              <a:rPr lang="en-US" sz="1400" dirty="0"/>
            </a:br>
            <a:r>
              <a:rPr lang="en-US" sz="1400" dirty="0"/>
              <a:t>исходными (не скорректированными) данными регистрации актов гражданского состояния за более поздние годы - и, при желании, за годы, предшествующие корректировке данных. </a:t>
            </a:r>
          </a:p>
          <a:p>
            <a:endParaRPr lang="en-US" sz="1400" dirty="0"/>
          </a:p>
          <a:p>
            <a:r>
              <a:rPr lang="en-US" sz="1400" dirty="0"/>
              <a:t>Введя 3 серии данных, Вы можете запустить альтернативные варианты подгонки CSAVR и сравнить результаты.  </a:t>
            </a:r>
            <a:endParaRPr lang="en-US" sz="1400" dirty="0">
              <a:solidFill>
                <a:schemeClr val="tx1"/>
              </a:solidFill>
            </a:endParaRPr>
          </a:p>
        </p:txBody>
      </p:sp>
      <p:graphicFrame>
        <p:nvGraphicFramePr>
          <p:cNvPr id="7" name="Table 7">
            <a:extLst>
              <a:ext uri="{FF2B5EF4-FFF2-40B4-BE49-F238E27FC236}">
                <a16:creationId xmlns:a16="http://schemas.microsoft.com/office/drawing/2014/main" id="{D5882BAF-9DC5-D803-473F-BC91410BE7F2}"/>
              </a:ext>
            </a:extLst>
          </p:cNvPr>
          <p:cNvGraphicFramePr>
            <a:graphicFrameLocks noGrp="1"/>
          </p:cNvGraphicFramePr>
          <p:nvPr>
            <p:extLst>
              <p:ext uri="{D42A27DB-BD31-4B8C-83A1-F6EECF244321}">
                <p14:modId xmlns:p14="http://schemas.microsoft.com/office/powerpoint/2010/main" val="3090806227"/>
              </p:ext>
            </p:extLst>
          </p:nvPr>
        </p:nvGraphicFramePr>
        <p:xfrm>
          <a:off x="247135" y="3258824"/>
          <a:ext cx="11659694" cy="3566160"/>
        </p:xfrm>
        <a:graphic>
          <a:graphicData uri="http://schemas.openxmlformats.org/drawingml/2006/table">
            <a:tbl>
              <a:tblPr firstRow="1" bandRow="1">
                <a:tableStyleId>{5C22544A-7EE6-4342-B048-85BDC9FD1C3A}</a:tableStyleId>
              </a:tblPr>
              <a:tblGrid>
                <a:gridCol w="650981">
                  <a:extLst>
                    <a:ext uri="{9D8B030D-6E8A-4147-A177-3AD203B41FA5}">
                      <a16:colId xmlns:a16="http://schemas.microsoft.com/office/drawing/2014/main" val="3856925654"/>
                    </a:ext>
                  </a:extLst>
                </a:gridCol>
                <a:gridCol w="535268">
                  <a:extLst>
                    <a:ext uri="{9D8B030D-6E8A-4147-A177-3AD203B41FA5}">
                      <a16:colId xmlns:a16="http://schemas.microsoft.com/office/drawing/2014/main" val="191684811"/>
                    </a:ext>
                  </a:extLst>
                </a:gridCol>
                <a:gridCol w="7343063">
                  <a:extLst>
                    <a:ext uri="{9D8B030D-6E8A-4147-A177-3AD203B41FA5}">
                      <a16:colId xmlns:a16="http://schemas.microsoft.com/office/drawing/2014/main" val="1315505541"/>
                    </a:ext>
                  </a:extLst>
                </a:gridCol>
                <a:gridCol w="3130382">
                  <a:extLst>
                    <a:ext uri="{9D8B030D-6E8A-4147-A177-3AD203B41FA5}">
                      <a16:colId xmlns:a16="http://schemas.microsoft.com/office/drawing/2014/main" val="4126073755"/>
                    </a:ext>
                  </a:extLst>
                </a:gridCol>
              </a:tblGrid>
              <a:tr h="370840">
                <a:tc>
                  <a:txBody>
                    <a:bodyPr/>
                    <a:lstStyle/>
                    <a:p>
                      <a:r>
                        <a:rPr lang="en-US" sz="1400"/>
                        <a:t>Источник</a:t>
                      </a:r>
                      <a:endParaRPr lang="en-CH" sz="1400"/>
                    </a:p>
                  </a:txBody>
                  <a:tcPr/>
                </a:tc>
                <a:tc>
                  <a:txBody>
                    <a:bodyPr/>
                    <a:lstStyle/>
                    <a:p>
                      <a:r>
                        <a:rPr lang="en-US" sz="1400"/>
                        <a:t>Подходит?</a:t>
                      </a:r>
                      <a:endParaRPr lang="en-CH" sz="1400"/>
                    </a:p>
                  </a:txBody>
                  <a:tcPr/>
                </a:tc>
                <a:tc>
                  <a:txBody>
                    <a:bodyPr/>
                    <a:lstStyle/>
                    <a:p>
                      <a:r>
                        <a:rPr lang="en-US" sz="1400"/>
                        <a:t>Определение и источник</a:t>
                      </a:r>
                      <a:endParaRPr lang="en-CH" sz="1400"/>
                    </a:p>
                  </a:txBody>
                  <a:tcPr/>
                </a:tc>
                <a:tc>
                  <a:txBody>
                    <a:bodyPr/>
                    <a:lstStyle/>
                    <a:p>
                      <a:r>
                        <a:rPr lang="en-US" sz="1400"/>
                        <a:t>Доступность данных: пример</a:t>
                      </a:r>
                      <a:endParaRPr lang="en-CH" sz="1400"/>
                    </a:p>
                  </a:txBody>
                  <a:tcPr/>
                </a:tc>
                <a:extLst>
                  <a:ext uri="{0D108BD9-81ED-4DB2-BD59-A6C34878D82A}">
                    <a16:rowId xmlns:a16="http://schemas.microsoft.com/office/drawing/2014/main" val="1391311330"/>
                  </a:ext>
                </a:extLst>
              </a:tr>
              <a:tr h="370840">
                <a:tc>
                  <a:txBody>
                    <a:bodyPr/>
                    <a:lstStyle/>
                    <a:p>
                      <a:r>
                        <a:rPr lang="en-US" sz="1400"/>
                        <a:t>1</a:t>
                      </a:r>
                      <a:endParaRPr lang="en-CH" sz="1400"/>
                    </a:p>
                  </a:txBody>
                  <a:tcPr/>
                </a:tc>
                <a:tc>
                  <a:txBody>
                    <a:bodyPr/>
                    <a:lstStyle/>
                    <a:p>
                      <a:r>
                        <a:rPr lang="en-US" sz="1400"/>
                        <a:t>Нет</a:t>
                      </a:r>
                      <a:endParaRPr lang="en-CH" sz="1400"/>
                    </a:p>
                  </a:txBody>
                  <a:tcPr/>
                </a:tc>
                <a:tc>
                  <a:txBody>
                    <a:bodyPr/>
                    <a:lstStyle/>
                    <a:p>
                      <a:r>
                        <a:rPr lang="en-US" sz="1400" b="1"/>
                        <a:t>Оригинальные отчеты о смерти от ВИЧ/СПИДа, </a:t>
                      </a:r>
                      <a:r>
                        <a:rPr lang="en-US" sz="1400"/>
                        <a:t>регистрация актов гражданского состояния: "Непосредственные" и "промежуточные" причины смерти - но ВИЧ/СПИД как </a:t>
                      </a:r>
                      <a:r>
                        <a:rPr lang="en-US" sz="1400" b="1"/>
                        <a:t>основная причина </a:t>
                      </a:r>
                      <a:r>
                        <a:rPr lang="en-US" sz="1400"/>
                        <a:t>смерти часто характеризуется неверно, т.е. </a:t>
                      </a:r>
                      <a:r>
                        <a:rPr lang="en-US" sz="1400" b="1"/>
                        <a:t>занижается в отчетах</a:t>
                      </a:r>
                      <a:endParaRPr lang="en-CH" sz="1400" b="1"/>
                    </a:p>
                  </a:txBody>
                  <a:tcPr/>
                </a:tc>
                <a:tc>
                  <a:txBody>
                    <a:bodyPr/>
                    <a:lstStyle/>
                    <a:p>
                      <a:r>
                        <a:rPr lang="en-US" sz="1400" dirty="0"/>
                        <a:t>1988 - 2024</a:t>
                      </a:r>
                      <a:endParaRPr lang="en-CH" sz="1400" dirty="0"/>
                    </a:p>
                  </a:txBody>
                  <a:tcPr/>
                </a:tc>
                <a:extLst>
                  <a:ext uri="{0D108BD9-81ED-4DB2-BD59-A6C34878D82A}">
                    <a16:rowId xmlns:a16="http://schemas.microsoft.com/office/drawing/2014/main" val="2595363537"/>
                  </a:ext>
                </a:extLst>
              </a:tr>
              <a:tr h="413204">
                <a:tc>
                  <a:txBody>
                    <a:bodyPr/>
                    <a:lstStyle/>
                    <a:p>
                      <a:r>
                        <a:rPr lang="en-US" sz="1400"/>
                        <a:t>2</a:t>
                      </a:r>
                      <a:endParaRPr lang="en-CH" sz="1400"/>
                    </a:p>
                  </a:txBody>
                  <a:tcPr/>
                </a:tc>
                <a:tc>
                  <a:txBody>
                    <a:bodyPr/>
                    <a:lstStyle/>
                    <a:p>
                      <a:r>
                        <a:rPr lang="en-US" sz="1400"/>
                        <a:t>Нет</a:t>
                      </a:r>
                      <a:endParaRPr lang="en-CH" sz="1400"/>
                    </a:p>
                  </a:txBody>
                  <a:tcPr/>
                </a:tc>
                <a:tc>
                  <a:txBody>
                    <a:bodyPr/>
                    <a:lstStyle/>
                    <a:p>
                      <a:r>
                        <a:rPr lang="en-US" sz="1400" dirty="0"/>
                        <a:t>Набор данных </a:t>
                      </a:r>
                      <a:r>
                        <a:rPr lang="en-US" sz="1400" b="1" dirty="0"/>
                        <a:t>IHME </a:t>
                      </a:r>
                      <a:r>
                        <a:rPr lang="en-US" sz="1400" dirty="0"/>
                        <a:t>использовался </a:t>
                      </a:r>
                      <a:r>
                        <a:rPr lang="en-US" sz="1400" b="1" dirty="0"/>
                        <a:t>для составления </a:t>
                      </a:r>
                      <a:r>
                        <a:rPr lang="en-US" sz="1400" b="1" i="1" dirty="0"/>
                        <a:t>Глобального бремени болезней </a:t>
                      </a:r>
                      <a:r>
                        <a:rPr lang="en-US" sz="1400" b="1" dirty="0"/>
                        <a:t>на 2021-22 гг</a:t>
                      </a:r>
                      <a:r>
                        <a:rPr lang="en-US" sz="1400" dirty="0"/>
                        <a:t>, </a:t>
                      </a:r>
                      <a:br>
                        <a:rPr lang="en-US" sz="1400" dirty="0"/>
                      </a:br>
                      <a:r>
                        <a:rPr lang="en-US" sz="1400" b="1" dirty="0"/>
                        <a:t>скорректирована с учетом смертей, неправильно классифицированных </a:t>
                      </a:r>
                      <a:br>
                        <a:rPr lang="en-US" sz="1400" b="1" dirty="0"/>
                      </a:br>
                      <a:r>
                        <a:rPr lang="en-US" sz="1400" b="0" dirty="0"/>
                        <a:t>как другие (включая "мусорные") коды</a:t>
                      </a:r>
                      <a:endParaRPr lang="en-CH" sz="1400" b="0" dirty="0"/>
                    </a:p>
                  </a:txBody>
                  <a:tcPr/>
                </a:tc>
                <a:tc>
                  <a:txBody>
                    <a:bodyPr/>
                    <a:lstStyle/>
                    <a:p>
                      <a:r>
                        <a:rPr lang="en-US" sz="1400" dirty="0">
                          <a:solidFill>
                            <a:srgbClr val="C00000"/>
                          </a:solidFill>
                        </a:rPr>
                        <a:t>1997 - 2021</a:t>
                      </a:r>
                      <a:endParaRPr lang="en-CH" sz="1400" dirty="0">
                        <a:solidFill>
                          <a:srgbClr val="C00000"/>
                        </a:solidFill>
                      </a:endParaRPr>
                    </a:p>
                  </a:txBody>
                  <a:tcPr/>
                </a:tc>
                <a:extLst>
                  <a:ext uri="{0D108BD9-81ED-4DB2-BD59-A6C34878D82A}">
                    <a16:rowId xmlns:a16="http://schemas.microsoft.com/office/drawing/2014/main" val="4260520707"/>
                  </a:ext>
                </a:extLst>
              </a:tr>
              <a:tr h="222010">
                <a:tc>
                  <a:txBody>
                    <a:bodyPr/>
                    <a:lstStyle/>
                    <a:p>
                      <a:r>
                        <a:rPr lang="en-US" sz="1400" b="0">
                          <a:solidFill>
                            <a:schemeClr val="accent3">
                              <a:lumMod val="50000"/>
                            </a:schemeClr>
                          </a:solidFill>
                        </a:rPr>
                        <a:t>3</a:t>
                      </a:r>
                      <a:endParaRPr lang="en-CH" sz="1400" b="0">
                        <a:solidFill>
                          <a:schemeClr val="accent3">
                            <a:lumMod val="50000"/>
                          </a:schemeClr>
                        </a:solidFill>
                      </a:endParaRPr>
                    </a:p>
                  </a:txBody>
                  <a:tcPr/>
                </a:tc>
                <a:tc>
                  <a:txBody>
                    <a:bodyPr/>
                    <a:lstStyle/>
                    <a:p>
                      <a:r>
                        <a:rPr lang="en-US" sz="1400" b="1">
                          <a:solidFill>
                            <a:schemeClr val="accent3">
                              <a:lumMod val="50000"/>
                            </a:schemeClr>
                          </a:solidFill>
                        </a:rPr>
                        <a:t>Да</a:t>
                      </a:r>
                      <a:endParaRPr lang="en-CH" sz="1400" b="1">
                        <a:solidFill>
                          <a:schemeClr val="accent3">
                            <a:lumMod val="50000"/>
                          </a:schemeClr>
                        </a:solidFill>
                      </a:endParaRPr>
                    </a:p>
                  </a:txBody>
                  <a:tcPr/>
                </a:tc>
                <a:tc>
                  <a:txBody>
                    <a:bodyPr/>
                    <a:lstStyle/>
                    <a:p>
                      <a:r>
                        <a:rPr lang="en-US" sz="1400" b="1">
                          <a:solidFill>
                            <a:schemeClr val="accent3">
                              <a:lumMod val="50000"/>
                            </a:schemeClr>
                          </a:solidFill>
                        </a:rPr>
                        <a:t>Гибрид: IHME с поправкой на доступные годы </a:t>
                      </a:r>
                      <a:br>
                        <a:rPr lang="en-US" sz="1400" b="1">
                          <a:solidFill>
                            <a:schemeClr val="accent3">
                              <a:lumMod val="50000"/>
                            </a:schemeClr>
                          </a:solidFill>
                        </a:rPr>
                      </a:br>
                      <a:r>
                        <a:rPr lang="en-US" sz="1400" b="1">
                          <a:solidFill>
                            <a:schemeClr val="accent3">
                              <a:lumMod val="50000"/>
                            </a:schemeClr>
                          </a:solidFill>
                        </a:rPr>
                        <a:t>+ оригинальные отчеты за другие годы</a:t>
                      </a:r>
                      <a:endParaRPr lang="en-CH" sz="1400" b="1">
                        <a:solidFill>
                          <a:schemeClr val="accent3">
                            <a:lumMod val="50000"/>
                          </a:schemeClr>
                        </a:solidFill>
                      </a:endParaRPr>
                    </a:p>
                  </a:txBody>
                  <a:tcPr/>
                </a:tc>
                <a:tc>
                  <a:txBody>
                    <a:bodyPr/>
                    <a:lstStyle/>
                    <a:p>
                      <a:r>
                        <a:rPr lang="en-US" sz="1400" dirty="0">
                          <a:solidFill>
                            <a:schemeClr val="accent3">
                              <a:lumMod val="50000"/>
                            </a:schemeClr>
                          </a:solidFill>
                        </a:rPr>
                        <a:t>IHME 1997-2021</a:t>
                      </a:r>
                    </a:p>
                    <a:p>
                      <a:r>
                        <a:rPr lang="en-US" sz="1400" dirty="0">
                          <a:solidFill>
                            <a:schemeClr val="accent3">
                              <a:lumMod val="50000"/>
                            </a:schemeClr>
                          </a:solidFill>
                        </a:rPr>
                        <a:t>+ оригинал/некорректированный 2022-2024 гг.</a:t>
                      </a:r>
                    </a:p>
                    <a:p>
                      <a:r>
                        <a:rPr lang="en-US" sz="1400" dirty="0">
                          <a:solidFill>
                            <a:schemeClr val="accent3">
                              <a:lumMod val="50000"/>
                            </a:schemeClr>
                          </a:solidFill>
                        </a:rPr>
                        <a:t>+ опционально, нескорректированный 1988-1996 гг.</a:t>
                      </a:r>
                      <a:endParaRPr lang="en-CH" sz="1400" dirty="0">
                        <a:solidFill>
                          <a:schemeClr val="accent3">
                            <a:lumMod val="50000"/>
                          </a:schemeClr>
                        </a:solidFill>
                      </a:endParaRPr>
                    </a:p>
                  </a:txBody>
                  <a:tcPr/>
                </a:tc>
                <a:extLst>
                  <a:ext uri="{0D108BD9-81ED-4DB2-BD59-A6C34878D82A}">
                    <a16:rowId xmlns:a16="http://schemas.microsoft.com/office/drawing/2014/main" val="1811039996"/>
                  </a:ext>
                </a:extLst>
              </a:tr>
            </a:tbl>
          </a:graphicData>
        </a:graphic>
      </p:graphicFrame>
    </p:spTree>
    <p:extLst>
      <p:ext uri="{BB962C8B-B14F-4D97-AF65-F5344CB8AC3E}">
        <p14:creationId xmlns:p14="http://schemas.microsoft.com/office/powerpoint/2010/main" val="1820132138"/>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p:nvPr>
        </p:nvSpPr>
        <p:spPr>
          <a:xfrm>
            <a:off x="0" y="1123837"/>
            <a:ext cx="3486912" cy="4601183"/>
          </a:xfrm>
        </p:spPr>
        <p:txBody>
          <a:bodyPr vert="horz" lIns="91440" tIns="45720" rIns="91440" bIns="45720" rtlCol="0" anchor="ctr">
            <a:normAutofit/>
          </a:bodyPr>
          <a:lstStyle/>
          <a:p>
            <a:r>
              <a:rPr lang="en-US" dirty="0">
                <a:solidFill>
                  <a:schemeClr val="bg1"/>
                </a:solidFill>
                <a:latin typeface="Cambria" panose="02040503050406030204" pitchFamily="18" charset="0"/>
                <a:ea typeface="Cambria" panose="02040503050406030204" pitchFamily="18" charset="0"/>
              </a:rPr>
              <a:t>Новые случаи диагностирования ВИЧ: </a:t>
            </a:r>
            <a:br>
              <a:rPr lang="en-US" dirty="0">
                <a:solidFill>
                  <a:schemeClr val="bg1"/>
                </a:solidFill>
                <a:latin typeface="Cambria" panose="02040503050406030204" pitchFamily="18" charset="0"/>
                <a:ea typeface="Cambria" panose="02040503050406030204" pitchFamily="18" charset="0"/>
              </a:rPr>
            </a:br>
            <a:r>
              <a:rPr lang="en-US" dirty="0">
                <a:solidFill>
                  <a:schemeClr val="bg1"/>
                </a:solidFill>
                <a:latin typeface="Cambria" panose="02040503050406030204" pitchFamily="18" charset="0"/>
                <a:ea typeface="Cambria" panose="02040503050406030204" pitchFamily="18" charset="0"/>
              </a:rPr>
              <a:t>вклад в </a:t>
            </a:r>
            <a:br>
              <a:rPr lang="en-US" dirty="0">
                <a:solidFill>
                  <a:schemeClr val="bg1"/>
                </a:solidFill>
                <a:latin typeface="Cambria" panose="02040503050406030204" pitchFamily="18" charset="0"/>
                <a:ea typeface="Cambria" panose="02040503050406030204" pitchFamily="18" charset="0"/>
              </a:rPr>
            </a:br>
            <a:r>
              <a:rPr lang="en-US" dirty="0">
                <a:solidFill>
                  <a:schemeClr val="bg1"/>
                </a:solidFill>
                <a:latin typeface="Cambria" panose="02040503050406030204" pitchFamily="18" charset="0"/>
                <a:ea typeface="Cambria" panose="02040503050406030204" pitchFamily="18" charset="0"/>
              </a:rPr>
              <a:t>Модель заболеваемости CSAVR</a:t>
            </a:r>
          </a:p>
        </p:txBody>
      </p:sp>
      <p:sp>
        <p:nvSpPr>
          <p:cNvPr id="6" name="TextBox 5">
            <a:extLst>
              <a:ext uri="{FF2B5EF4-FFF2-40B4-BE49-F238E27FC236}">
                <a16:creationId xmlns:a16="http://schemas.microsoft.com/office/drawing/2014/main" id="{7080A27A-B45C-407A-8CCF-D944529C2B3F}"/>
              </a:ext>
            </a:extLst>
          </p:cNvPr>
          <p:cNvSpPr txBox="1"/>
          <p:nvPr/>
        </p:nvSpPr>
        <p:spPr>
          <a:xfrm>
            <a:off x="3486912" y="769383"/>
            <a:ext cx="8705088" cy="5609844"/>
          </a:xfrm>
          <a:prstGeom prst="rect">
            <a:avLst/>
          </a:prstGeom>
        </p:spPr>
        <p:txBody>
          <a:bodyPr vert="horz" lIns="91440" tIns="45720" rIns="91440" bIns="45720" rtlCol="0" anchor="ctr">
            <a:normAutofit lnSpcReduction="10000"/>
          </a:bodyPr>
          <a:lstStyle/>
          <a:p>
            <a:pPr indent="-182880">
              <a:lnSpc>
                <a:spcPct val="90000"/>
              </a:lnSpc>
              <a:spcAft>
                <a:spcPts val="600"/>
              </a:spcAft>
              <a:buClr>
                <a:schemeClr val="accent1"/>
              </a:buClr>
              <a:buFont typeface="Wingdings 2" pitchFamily="18" charset="2"/>
              <a:buChar char=""/>
            </a:pPr>
            <a:r>
              <a:rPr lang="en-US" sz="2000">
                <a:latin typeface="Cambria" panose="02040503050406030204" pitchFamily="18" charset="0"/>
                <a:ea typeface="Cambria" panose="02040503050406030204" pitchFamily="18" charset="0"/>
              </a:rPr>
              <a:t>Служить для информирования: </a:t>
            </a:r>
          </a:p>
          <a:p>
            <a:pPr marL="285750" indent="-182880">
              <a:lnSpc>
                <a:spcPct val="90000"/>
              </a:lnSpc>
              <a:spcAft>
                <a:spcPts val="600"/>
              </a:spcAft>
              <a:buClr>
                <a:schemeClr val="accent1"/>
              </a:buClr>
              <a:buFont typeface="Wingdings 2" pitchFamily="18" charset="2"/>
              <a:buChar char=""/>
            </a:pPr>
            <a:r>
              <a:rPr lang="en-US" sz="2000" b="1">
                <a:latin typeface="Cambria" panose="02040503050406030204" pitchFamily="18" charset="0"/>
                <a:ea typeface="Cambria" panose="02040503050406030204" pitchFamily="18" charset="0"/>
              </a:rPr>
              <a:t>Заболеваемость ВИЧ </a:t>
            </a:r>
            <a:r>
              <a:rPr lang="en-US" sz="2000">
                <a:latin typeface="Cambria" panose="02040503050406030204" pitchFamily="18" charset="0"/>
                <a:ea typeface="Cambria" panose="02040503050406030204" pitchFamily="18" charset="0"/>
              </a:rPr>
              <a:t>- особенно за последние годы, </a:t>
            </a:r>
            <a:br>
              <a:rPr lang="en-US" sz="2000">
                <a:latin typeface="Cambria" panose="02040503050406030204" pitchFamily="18" charset="0"/>
                <a:ea typeface="Cambria" panose="02040503050406030204" pitchFamily="18" charset="0"/>
              </a:rPr>
            </a:br>
            <a:r>
              <a:rPr lang="en-US" sz="2000">
                <a:latin typeface="Cambria" panose="02040503050406030204" pitchFamily="18" charset="0"/>
                <a:ea typeface="Cambria" panose="02040503050406030204" pitchFamily="18" charset="0"/>
              </a:rPr>
              <a:t>когда смертность, отстающая от инфицирования и диагностики, менее информативна.</a:t>
            </a:r>
          </a:p>
          <a:p>
            <a:pPr marL="285750" indent="-182880">
              <a:lnSpc>
                <a:spcPct val="90000"/>
              </a:lnSpc>
              <a:spcAft>
                <a:spcPts val="600"/>
              </a:spcAft>
              <a:buClr>
                <a:schemeClr val="accent1"/>
              </a:buClr>
              <a:buFont typeface="Wingdings 2" pitchFamily="18" charset="2"/>
              <a:buChar char=""/>
            </a:pPr>
            <a:r>
              <a:rPr lang="en-US" sz="2000">
                <a:latin typeface="Cambria" panose="02040503050406030204" pitchFamily="18" charset="0"/>
                <a:ea typeface="Cambria" panose="02040503050406030204" pitchFamily="18" charset="0"/>
              </a:rPr>
              <a:t>Прогресс в </a:t>
            </a:r>
            <a:r>
              <a:rPr lang="en-US" sz="2000" b="1">
                <a:latin typeface="Cambria" panose="02040503050406030204" pitchFamily="18" charset="0"/>
                <a:ea typeface="Cambria" panose="02040503050406030204" pitchFamily="18" charset="0"/>
              </a:rPr>
              <a:t>знании серостатуса ВИЧ</a:t>
            </a:r>
          </a:p>
          <a:p>
            <a:pPr indent="-182880">
              <a:lnSpc>
                <a:spcPct val="90000"/>
              </a:lnSpc>
              <a:spcAft>
                <a:spcPts val="600"/>
              </a:spcAft>
              <a:buClr>
                <a:schemeClr val="accent1"/>
              </a:buClr>
              <a:buFont typeface="Wingdings 2" pitchFamily="18" charset="2"/>
              <a:buChar char=""/>
            </a:pPr>
            <a:endParaRPr lang="en-US" sz="2000">
              <a:latin typeface="Cambria" panose="02040503050406030204" pitchFamily="18" charset="0"/>
              <a:ea typeface="Cambria" panose="02040503050406030204" pitchFamily="18" charset="0"/>
            </a:endParaRPr>
          </a:p>
          <a:p>
            <a:pPr indent="-182880">
              <a:lnSpc>
                <a:spcPct val="90000"/>
              </a:lnSpc>
              <a:spcAft>
                <a:spcPts val="600"/>
              </a:spcAft>
              <a:buClr>
                <a:schemeClr val="accent1"/>
              </a:buClr>
              <a:buFont typeface="Wingdings 2" pitchFamily="18" charset="2"/>
              <a:buChar char=""/>
            </a:pPr>
            <a:r>
              <a:rPr lang="en-US" sz="2000">
                <a:latin typeface="Cambria" panose="02040503050406030204" pitchFamily="18" charset="0"/>
                <a:ea typeface="Cambria" panose="02040503050406030204" pitchFamily="18" charset="0"/>
              </a:rPr>
              <a:t>Включите новые/первые диагнозы в число таких диагнозов:</a:t>
            </a:r>
          </a:p>
          <a:p>
            <a:pPr marL="342900" indent="-182880">
              <a:lnSpc>
                <a:spcPct val="90000"/>
              </a:lnSpc>
              <a:spcAft>
                <a:spcPts val="600"/>
              </a:spcAft>
              <a:buClr>
                <a:schemeClr val="accent1"/>
              </a:buClr>
              <a:buFont typeface="Wingdings 2" pitchFamily="18" charset="2"/>
              <a:buChar char=""/>
            </a:pPr>
            <a:r>
              <a:rPr lang="en-US" sz="2000" b="1">
                <a:latin typeface="Cambria" panose="02040503050406030204" pitchFamily="18" charset="0"/>
                <a:ea typeface="Cambria" panose="02040503050406030204" pitchFamily="18" charset="0"/>
              </a:rPr>
              <a:t>все жители </a:t>
            </a:r>
            <a:r>
              <a:rPr lang="en-US" sz="2000">
                <a:latin typeface="Cambria" panose="02040503050406030204" pitchFamily="18" charset="0"/>
                <a:ea typeface="Cambria" panose="02040503050406030204" pitchFamily="18" charset="0"/>
              </a:rPr>
              <a:t>(полное население </a:t>
            </a:r>
            <a:r>
              <a:rPr lang="en-US" sz="2000" i="1">
                <a:latin typeface="Cambria" panose="02040503050406030204" pitchFamily="18" charset="0"/>
                <a:ea typeface="Cambria" panose="02040503050406030204" pitchFamily="18" charset="0"/>
              </a:rPr>
              <a:t>де-факто</a:t>
            </a:r>
            <a:r>
              <a:rPr lang="en-US" sz="2000">
                <a:latin typeface="Cambria" panose="02040503050406030204" pitchFamily="18" charset="0"/>
                <a:ea typeface="Cambria" panose="02040503050406030204" pitchFamily="18" charset="0"/>
              </a:rPr>
              <a:t>) </a:t>
            </a:r>
            <a:br>
              <a:rPr lang="en-US" sz="2000">
                <a:latin typeface="Cambria" panose="02040503050406030204" pitchFamily="18" charset="0"/>
                <a:ea typeface="Cambria" panose="02040503050406030204" pitchFamily="18" charset="0"/>
              </a:rPr>
            </a:br>
            <a:r>
              <a:rPr lang="en-US" sz="2000">
                <a:latin typeface="Cambria" panose="02040503050406030204" pitchFamily="18" charset="0"/>
                <a:ea typeface="Cambria" panose="02040503050406030204" pitchFamily="18" charset="0"/>
              </a:rPr>
              <a:t>независимо от национальности.</a:t>
            </a:r>
          </a:p>
          <a:p>
            <a:pPr marL="342900" indent="-182880">
              <a:lnSpc>
                <a:spcPct val="90000"/>
              </a:lnSpc>
              <a:spcAft>
                <a:spcPts val="600"/>
              </a:spcAft>
              <a:buClr>
                <a:schemeClr val="accent1"/>
              </a:buClr>
              <a:buFont typeface="Wingdings 2" pitchFamily="18" charset="2"/>
              <a:buChar char=""/>
            </a:pPr>
            <a:r>
              <a:rPr lang="en-US" sz="2000" b="1">
                <a:latin typeface="Cambria" panose="02040503050406030204" pitchFamily="18" charset="0"/>
                <a:ea typeface="Cambria" panose="02040503050406030204" pitchFamily="18" charset="0"/>
                <a:sym typeface="Wingdings" panose="05000000000000000000" pitchFamily="2" charset="2"/>
              </a:rPr>
              <a:t>иммигранты </a:t>
            </a:r>
            <a:r>
              <a:rPr lang="en-US" sz="2000">
                <a:latin typeface="Cambria" panose="02040503050406030204" pitchFamily="18" charset="0"/>
                <a:ea typeface="Cambria" panose="02040503050406030204" pitchFamily="18" charset="0"/>
                <a:sym typeface="Wingdings" panose="05000000000000000000" pitchFamily="2" charset="2"/>
              </a:rPr>
              <a:t>- за исключением тех, кто был депортирован (не иммигрировал) по диагнозу</a:t>
            </a:r>
          </a:p>
          <a:p>
            <a:pPr indent="-182880">
              <a:lnSpc>
                <a:spcPct val="90000"/>
              </a:lnSpc>
              <a:spcAft>
                <a:spcPts val="600"/>
              </a:spcAft>
              <a:buClr>
                <a:schemeClr val="accent1"/>
              </a:buClr>
              <a:buFont typeface="Wingdings 2" pitchFamily="18" charset="2"/>
              <a:buChar char=""/>
            </a:pPr>
            <a:endParaRPr lang="en-US" sz="2000">
              <a:latin typeface="Cambria" panose="02040503050406030204" pitchFamily="18" charset="0"/>
              <a:ea typeface="Cambria" panose="02040503050406030204" pitchFamily="18" charset="0"/>
              <a:sym typeface="Wingdings" panose="05000000000000000000" pitchFamily="2" charset="2"/>
            </a:endParaRPr>
          </a:p>
          <a:p>
            <a:pPr indent="-182880">
              <a:lnSpc>
                <a:spcPct val="90000"/>
              </a:lnSpc>
              <a:spcAft>
                <a:spcPts val="600"/>
              </a:spcAft>
              <a:buClr>
                <a:schemeClr val="accent1"/>
              </a:buClr>
              <a:buFont typeface="Wingdings 2" pitchFamily="18" charset="2"/>
              <a:buChar char=""/>
            </a:pPr>
            <a:r>
              <a:rPr lang="en-US" sz="2000" i="1">
                <a:latin typeface="Cambria" panose="02040503050406030204" pitchFamily="18" charset="0"/>
                <a:ea typeface="Cambria" panose="02040503050406030204" pitchFamily="18" charset="0"/>
                <a:sym typeface="Wingdings" panose="05000000000000000000" pitchFamily="2" charset="2"/>
              </a:rPr>
              <a:t>Не </a:t>
            </a:r>
            <a:r>
              <a:rPr lang="en-US" sz="2000">
                <a:latin typeface="Cambria" panose="02040503050406030204" pitchFamily="18" charset="0"/>
                <a:ea typeface="Cambria" panose="02040503050406030204" pitchFamily="18" charset="0"/>
                <a:sym typeface="Wingdings" panose="05000000000000000000" pitchFamily="2" charset="2"/>
              </a:rPr>
              <a:t>включайте </a:t>
            </a:r>
            <a:r>
              <a:rPr lang="en-US" sz="2000" b="1">
                <a:latin typeface="Cambria" panose="02040503050406030204" pitchFamily="18" charset="0"/>
                <a:ea typeface="Cambria" panose="02040503050406030204" pitchFamily="18" charset="0"/>
                <a:sym typeface="Wingdings" panose="05000000000000000000" pitchFamily="2" charset="2"/>
              </a:rPr>
              <a:t>повторные диагнозы</a:t>
            </a:r>
            <a:r>
              <a:rPr lang="en-US" sz="2000">
                <a:latin typeface="Cambria" panose="02040503050406030204" pitchFamily="18" charset="0"/>
                <a:ea typeface="Cambria" panose="02040503050406030204" pitchFamily="18" charset="0"/>
                <a:sym typeface="Wingdings" panose="05000000000000000000" pitchFamily="2" charset="2"/>
              </a:rPr>
              <a:t>.</a:t>
            </a:r>
          </a:p>
          <a:p>
            <a:pPr indent="-182880">
              <a:lnSpc>
                <a:spcPct val="90000"/>
              </a:lnSpc>
              <a:spcAft>
                <a:spcPts val="600"/>
              </a:spcAft>
              <a:buClr>
                <a:schemeClr val="accent1"/>
              </a:buClr>
              <a:buFont typeface="Wingdings 2" pitchFamily="18" charset="2"/>
              <a:buChar char=""/>
            </a:pPr>
            <a:r>
              <a:rPr lang="en-US" sz="2000">
                <a:latin typeface="Cambria" panose="02040503050406030204" pitchFamily="18" charset="0"/>
                <a:ea typeface="Cambria" panose="02040503050406030204" pitchFamily="18" charset="0"/>
                <a:sym typeface="Wingdings" panose="05000000000000000000" pitchFamily="2" charset="2"/>
              </a:rPr>
              <a:t>Иммигранты, прибывшие с ранее поставленным диагнозом (заведомо положительные) </a:t>
            </a:r>
            <a:br>
              <a:rPr lang="en-US" sz="2000">
                <a:latin typeface="Cambria" panose="02040503050406030204" pitchFamily="18" charset="0"/>
                <a:ea typeface="Cambria" panose="02040503050406030204" pitchFamily="18" charset="0"/>
                <a:sym typeface="Wingdings" panose="05000000000000000000" pitchFamily="2" charset="2"/>
              </a:rPr>
            </a:br>
            <a:r>
              <a:rPr lang="en-US" sz="2000">
                <a:latin typeface="Cambria" panose="02040503050406030204" pitchFamily="18" charset="0"/>
                <a:ea typeface="Cambria" panose="02040503050406030204" pitchFamily="18" charset="0"/>
                <a:sym typeface="Wingdings" panose="05000000000000000000" pitchFamily="2" charset="2"/>
              </a:rPr>
              <a:t>- Не включайте в CSAVR; включайте в </a:t>
            </a:r>
            <a:br>
              <a:rPr lang="en-US" sz="2000">
                <a:latin typeface="Cambria" panose="02040503050406030204" pitchFamily="18" charset="0"/>
                <a:ea typeface="Cambria" panose="02040503050406030204" pitchFamily="18" charset="0"/>
                <a:sym typeface="Wingdings" panose="05000000000000000000" pitchFamily="2" charset="2"/>
              </a:rPr>
            </a:br>
            <a:r>
              <a:rPr lang="en-US" sz="2000" i="1">
                <a:latin typeface="Cambria" panose="02040503050406030204" pitchFamily="18" charset="0"/>
                <a:ea typeface="Cambria" panose="02040503050406030204" pitchFamily="18" charset="0"/>
                <a:sym typeface="Wingdings" panose="05000000000000000000" pitchFamily="2" charset="2"/>
              </a:rPr>
              <a:t>	AIM &gt; ВИЧ+ иммигранты </a:t>
            </a:r>
            <a:br>
              <a:rPr lang="en-US" sz="2000" i="1">
                <a:latin typeface="Cambria" panose="02040503050406030204" pitchFamily="18" charset="0"/>
                <a:ea typeface="Cambria" panose="02040503050406030204" pitchFamily="18" charset="0"/>
                <a:sym typeface="Wingdings" panose="05000000000000000000" pitchFamily="2" charset="2"/>
              </a:rPr>
            </a:br>
            <a:r>
              <a:rPr lang="en-US" sz="2000">
                <a:latin typeface="Cambria" panose="02040503050406030204" pitchFamily="18" charset="0"/>
                <a:ea typeface="Cambria" panose="02040503050406030204" pitchFamily="18" charset="0"/>
                <a:sym typeface="Wingdings" panose="05000000000000000000" pitchFamily="2" charset="2"/>
              </a:rPr>
              <a:t>	&amp; как ЛЖВ Знание своего серостатуса</a:t>
            </a:r>
          </a:p>
        </p:txBody>
      </p:sp>
      <p:pic>
        <p:nvPicPr>
          <p:cNvPr id="3" name="Picture 2">
            <a:extLst>
              <a:ext uri="{FF2B5EF4-FFF2-40B4-BE49-F238E27FC236}">
                <a16:creationId xmlns:a16="http://schemas.microsoft.com/office/drawing/2014/main" id="{AF58385E-BE47-2E96-1793-0102DB2615EC}"/>
              </a:ext>
            </a:extLst>
          </p:cNvPr>
          <p:cNvPicPr>
            <a:picLocks noChangeAspect="1"/>
          </p:cNvPicPr>
          <p:nvPr/>
        </p:nvPicPr>
        <p:blipFill>
          <a:blip r:embed="rId3"/>
          <a:stretch>
            <a:fillRect/>
          </a:stretch>
        </p:blipFill>
        <p:spPr>
          <a:xfrm>
            <a:off x="10208690" y="6164915"/>
            <a:ext cx="1857375" cy="428625"/>
          </a:xfrm>
          <a:prstGeom prst="rect">
            <a:avLst/>
          </a:prstGeom>
        </p:spPr>
      </p:pic>
      <p:pic>
        <p:nvPicPr>
          <p:cNvPr id="4" name="Picture 3">
            <a:extLst>
              <a:ext uri="{FF2B5EF4-FFF2-40B4-BE49-F238E27FC236}">
                <a16:creationId xmlns:a16="http://schemas.microsoft.com/office/drawing/2014/main" id="{2FE286C4-4103-C3FC-1B6B-471BBFD24642}"/>
              </a:ext>
            </a:extLst>
          </p:cNvPr>
          <p:cNvPicPr>
            <a:picLocks noChangeAspect="1"/>
          </p:cNvPicPr>
          <p:nvPr/>
        </p:nvPicPr>
        <p:blipFill>
          <a:blip r:embed="rId4"/>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841257460"/>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p:nvPr>
        </p:nvSpPr>
        <p:spPr>
          <a:xfrm>
            <a:off x="0" y="1123837"/>
            <a:ext cx="3440429" cy="4601183"/>
          </a:xfrm>
        </p:spPr>
        <p:txBody>
          <a:bodyPr>
            <a:normAutofit fontScale="90000"/>
          </a:bodyPr>
          <a:lstStyle/>
          <a:p>
            <a:r>
              <a:rPr lang="en-US" b="1" dirty="0"/>
              <a:t>EPP: </a:t>
            </a:r>
            <a:br>
              <a:rPr lang="en-US" dirty="0"/>
            </a:br>
            <a:r>
              <a:rPr lang="en-US" b="1" dirty="0"/>
              <a:t>Обновление данных эпиднадзора</a:t>
            </a:r>
            <a:r>
              <a:rPr lang="en-US" dirty="0"/>
              <a:t>, для подгонки показателей распространенности и заболеваемости среди взрослых</a:t>
            </a:r>
            <a:endParaRPr lang="en-CH" dirty="0"/>
          </a:p>
        </p:txBody>
      </p:sp>
      <p:sp>
        <p:nvSpPr>
          <p:cNvPr id="3" name="Content Placeholder 2">
            <a:extLst>
              <a:ext uri="{FF2B5EF4-FFF2-40B4-BE49-F238E27FC236}">
                <a16:creationId xmlns:a16="http://schemas.microsoft.com/office/drawing/2014/main" id="{0656480A-8617-45EB-8873-5267D9F83CEB}"/>
              </a:ext>
            </a:extLst>
          </p:cNvPr>
          <p:cNvSpPr>
            <a:spLocks noGrp="1"/>
          </p:cNvSpPr>
          <p:nvPr>
            <p:ph idx="1"/>
          </p:nvPr>
        </p:nvSpPr>
        <p:spPr>
          <a:xfrm>
            <a:off x="3440430" y="-171450"/>
            <a:ext cx="8751570" cy="6922770"/>
          </a:xfrm>
        </p:spPr>
        <p:txBody>
          <a:bodyPr>
            <a:normAutofit/>
          </a:bodyPr>
          <a:lstStyle/>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Откройте </a:t>
            </a:r>
            <a:r>
              <a:rPr lang="en-US" b="1" i="1" u="sng" dirty="0">
                <a:solidFill>
                  <a:schemeClr val="tx1"/>
                </a:solidFill>
                <a:latin typeface="Arial" panose="020B0604020202020204" pitchFamily="34" charset="0"/>
                <a:cs typeface="Arial" panose="020B0604020202020204" pitchFamily="34" charset="0"/>
              </a:rPr>
              <a:t>конфигурацию EPP </a:t>
            </a:r>
            <a:r>
              <a:rPr lang="en-US" dirty="0">
                <a:solidFill>
                  <a:schemeClr val="tx1"/>
                </a:solidFill>
                <a:latin typeface="Arial" panose="020B0604020202020204" pitchFamily="34" charset="0"/>
                <a:cs typeface="Arial" panose="020B0604020202020204" pitchFamily="34" charset="0"/>
              </a:rPr>
              <a:t>и проверьте структуру эпидемии</a:t>
            </a:r>
          </a:p>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Пересмотрите и скорректируйте </a:t>
            </a:r>
            <a:r>
              <a:rPr lang="en-US" b="1" dirty="0">
                <a:solidFill>
                  <a:schemeClr val="tx1"/>
                </a:solidFill>
                <a:latin typeface="Arial" panose="020B0604020202020204" pitchFamily="34" charset="0"/>
                <a:cs typeface="Arial" panose="020B0604020202020204" pitchFamily="34" charset="0"/>
              </a:rPr>
              <a:t>численность населения страны</a:t>
            </a:r>
            <a:r>
              <a:rPr lang="en-US" dirty="0">
                <a:solidFill>
                  <a:schemeClr val="tx1"/>
                </a:solidFill>
                <a:latin typeface="Arial" panose="020B0604020202020204" pitchFamily="34" charset="0"/>
                <a:cs typeface="Arial" panose="020B0604020202020204" pitchFamily="34" charset="0"/>
              </a:rPr>
              <a:t>,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сравнивая с региональными значениями</a:t>
            </a:r>
          </a:p>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Проанализируйте </a:t>
            </a:r>
            <a:r>
              <a:rPr lang="en-US" b="1" dirty="0">
                <a:solidFill>
                  <a:schemeClr val="tx1"/>
                </a:solidFill>
                <a:latin typeface="Arial" panose="020B0604020202020204" pitchFamily="34" charset="0"/>
                <a:cs typeface="Arial" panose="020B0604020202020204" pitchFamily="34" charset="0"/>
              </a:rPr>
              <a:t>процентное соотношение мужчин </a:t>
            </a:r>
            <a:r>
              <a:rPr lang="en-US" dirty="0">
                <a:solidFill>
                  <a:schemeClr val="tx1"/>
                </a:solidFill>
                <a:latin typeface="Arial" panose="020B0604020202020204" pitchFamily="34" charset="0"/>
                <a:cs typeface="Arial" panose="020B0604020202020204" pitchFamily="34" charset="0"/>
              </a:rPr>
              <a:t>и </a:t>
            </a:r>
            <a:r>
              <a:rPr lang="en-US" b="1" dirty="0">
                <a:solidFill>
                  <a:schemeClr val="tx1"/>
                </a:solidFill>
                <a:latin typeface="Arial" panose="020B0604020202020204" pitchFamily="34" charset="0"/>
                <a:cs typeface="Arial" panose="020B0604020202020204" pitchFamily="34" charset="0"/>
              </a:rPr>
              <a:t>женщин </a:t>
            </a:r>
            <a:r>
              <a:rPr lang="en-US" dirty="0">
                <a:solidFill>
                  <a:schemeClr val="tx1"/>
                </a:solidFill>
                <a:latin typeface="Arial" panose="020B0604020202020204" pitchFamily="34" charset="0"/>
                <a:cs typeface="Arial" panose="020B0604020202020204" pitchFamily="34" charset="0"/>
              </a:rPr>
              <a:t>в каждой ключевой группе населения</a:t>
            </a:r>
          </a:p>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Откройте </a:t>
            </a:r>
            <a:r>
              <a:rPr lang="en-US" b="1" dirty="0">
                <a:solidFill>
                  <a:schemeClr val="tx1"/>
                </a:solidFill>
                <a:latin typeface="Arial" panose="020B0604020202020204" pitchFamily="34" charset="0"/>
                <a:cs typeface="Arial" panose="020B0604020202020204" pitchFamily="34" charset="0"/>
              </a:rPr>
              <a:t>страницу </a:t>
            </a:r>
            <a:r>
              <a:rPr lang="en-US" b="1" i="1" u="sng" dirty="0">
                <a:solidFill>
                  <a:schemeClr val="tx1"/>
                </a:solidFill>
                <a:latin typeface="Arial" panose="020B0604020202020204" pitchFamily="34" charset="0"/>
                <a:cs typeface="Arial" panose="020B0604020202020204" pitchFamily="34" charset="0"/>
              </a:rPr>
              <a:t>данных эпиднадзора EPP </a:t>
            </a:r>
            <a:r>
              <a:rPr lang="en-US" dirty="0">
                <a:solidFill>
                  <a:schemeClr val="tx1"/>
                </a:solidFill>
                <a:latin typeface="Arial" panose="020B0604020202020204" pitchFamily="34" charset="0"/>
                <a:cs typeface="Arial" panose="020B0604020202020204" pitchFamily="34" charset="0"/>
              </a:rPr>
              <a:t>и введите новые данные эпиднадзора за распространенностью (дозорное наблюдение, рутинное тестирование АНК и IBBS).</a:t>
            </a:r>
          </a:p>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Перейдите в раздел </a:t>
            </a:r>
            <a:r>
              <a:rPr lang="en-US" b="1" i="1" dirty="0">
                <a:solidFill>
                  <a:schemeClr val="tx1"/>
                </a:solidFill>
                <a:latin typeface="Arial" panose="020B0604020202020204" pitchFamily="34" charset="0"/>
                <a:cs typeface="Arial" panose="020B0604020202020204" pitchFamily="34" charset="0"/>
              </a:rPr>
              <a:t>Опросы </a:t>
            </a:r>
            <a:r>
              <a:rPr lang="en-US" dirty="0">
                <a:solidFill>
                  <a:schemeClr val="tx1"/>
                </a:solidFill>
                <a:latin typeface="Arial" panose="020B0604020202020204" pitchFamily="34" charset="0"/>
                <a:cs typeface="Arial" panose="020B0604020202020204" pitchFamily="34" charset="0"/>
              </a:rPr>
              <a:t>и обновите все новые доступные опросы</a:t>
            </a:r>
          </a:p>
          <a:p>
            <a:pPr marL="457200" indent="-457200">
              <a:buFont typeface="+mj-lt"/>
              <a:buAutoNum type="arabicPeriod"/>
            </a:pPr>
            <a:r>
              <a:rPr lang="en-US" dirty="0">
                <a:solidFill>
                  <a:schemeClr val="bg1">
                    <a:lumMod val="50000"/>
                  </a:schemeClr>
                </a:solidFill>
                <a:latin typeface="Arial" panose="020B0604020202020204" pitchFamily="34" charset="0"/>
                <a:cs typeface="Arial" panose="020B0604020202020204" pitchFamily="34" charset="0"/>
              </a:rPr>
              <a:t>Просмотрите исходные данные на странице Внешние данные о ВИЧ</a:t>
            </a:r>
          </a:p>
        </p:txBody>
      </p:sp>
    </p:spTree>
    <p:extLst>
      <p:ext uri="{BB962C8B-B14F-4D97-AF65-F5344CB8AC3E}">
        <p14:creationId xmlns:p14="http://schemas.microsoft.com/office/powerpoint/2010/main" val="549158076"/>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MediaLengthInSeconds xmlns="288ef829-98c5-46d1-83dc-c2ef7c814da2" xsi:nil="true"/>
    <SharedWithUsers xmlns="2ddeef39-65d3-4660-94f2-f063f949c57e">
      <UserInfo>
        <DisplayName>Robert Glaubius</DisplayName>
        <AccountId>5514</AccountId>
        <AccountType/>
      </UserInfo>
      <UserInfo>
        <DisplayName>SABIN, Keith</DisplayName>
        <AccountId>25</AccountId>
        <AccountType/>
      </UserInfo>
      <UserInfo>
        <DisplayName>WANYEKI, Ian</DisplayName>
        <AccountId>197</AccountId>
        <AccountType/>
      </UserInfo>
      <UserInfo>
        <DisplayName>KORENROMP, Eline Louise</DisplayName>
        <AccountId>7579</AccountId>
        <AccountType/>
      </UserInfo>
      <UserInfo>
        <DisplayName>Guy Mahiane</DisplayName>
        <AccountId>5635</AccountId>
        <AccountType/>
      </UserInfo>
      <UserInfo>
        <DisplayName>MAHY, Mary</DisplayName>
        <AccountId>20</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EE3CABA-6EB2-46BF-AEBF-59952188780E}">
  <ds:schemaRefs>
    <ds:schemaRef ds:uri="http://schemas.microsoft.com/sharepoint/v3/contenttype/forms"/>
  </ds:schemaRefs>
</ds:datastoreItem>
</file>

<file path=customXml/itemProps2.xml><?xml version="1.0" encoding="utf-8"?>
<ds:datastoreItem xmlns:ds="http://schemas.openxmlformats.org/officeDocument/2006/customXml" ds:itemID="{66CEF4CB-A98A-400A-AB35-DEF6E3F7BF4D}"/>
</file>

<file path=customXml/itemProps3.xml><?xml version="1.0" encoding="utf-8"?>
<ds:datastoreItem xmlns:ds="http://schemas.openxmlformats.org/officeDocument/2006/customXml" ds:itemID="{1D94F3E5-9355-45E1-AEBF-E2A170E9424C}">
  <ds:schemaRefs>
    <ds:schemaRef ds:uri="http://schemas.microsoft.com/office/2006/metadata/properties"/>
    <ds:schemaRef ds:uri="288ef829-98c5-46d1-83dc-c2ef7c814da2"/>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2ddeef39-65d3-4660-94f2-f063f949c57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815</TotalTime>
  <Words>7355</Words>
  <Application>Microsoft Office PowerPoint</Application>
  <PresentationFormat>Widescreen</PresentationFormat>
  <Paragraphs>320</Paragraphs>
  <Slides>27</Slides>
  <Notes>27</Notes>
  <HiddenSlides>5</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Frame</vt:lpstr>
      <vt:lpstr>Данные эпиднадзора: Новые случаи, смертность от ВИЧ/СПИДа и CD4 для CSAVR;  Дозорный эпиднадзор и распространенность рутинного программного тестирования для EPP</vt:lpstr>
      <vt:lpstr>Откройте Ваш файл 2025  Убедитесь, что опция Incidence установлена на EPP или CSAVR</vt:lpstr>
      <vt:lpstr>Ввод/редактирование данные наблюдения в CSAVR</vt:lpstr>
      <vt:lpstr>CSAVR: Какие индикаторы следует использовать?</vt:lpstr>
      <vt:lpstr>Смертность от СПИДа: Какие данные подходят для CSAVR?</vt:lpstr>
      <vt:lpstr>Смертность от СПИДа для соответствия CSAVR:  Введите и сравните оценки между 3 сериями данных</vt:lpstr>
      <vt:lpstr>Смертность от СПИДа для подгонки: Скорректированные данные IHME и/или оригинальные данные регистрации актов гражданского состояния</vt:lpstr>
      <vt:lpstr>Новые случаи диагностирования ВИЧ:  вклад в  Модель заболеваемости CSAVR</vt:lpstr>
      <vt:lpstr>EPP:  Обновление данных эпиднадзора, для подгонки показателей распространенности и заболеваемости среди взрослых</vt:lpstr>
      <vt:lpstr>Конфигурация EPP  Вы увидите  одно из трех сообщений</vt:lpstr>
      <vt:lpstr>Настройка EPP:  Определите страницу эпидемии  Рассмотрите структуру эпидемии и  характеристики субпопуляций </vt:lpstr>
      <vt:lpstr>Настройка EPP: Определите страницу Pops  Набор из 3 ключевых вещей:</vt:lpstr>
      <vt:lpstr>Настройка EPP: Страница Define Pops  Вкладка "% мужчин и оборот":</vt:lpstr>
      <vt:lpstr>Настройка EPP: Страница Define Pops  Если численность населения страны изменилась (например, по сравнению с WPP 2024), используйте  'Adjust for changed pop'</vt:lpstr>
      <vt:lpstr>EPP c0nfiguration: Определите страницу Pops  Если конечный год изменился, также используйте  'Adjust for changed pop'</vt:lpstr>
      <vt:lpstr>Сравните оценки численности населения в EPP с региональными медианами, т.е. "эталонами".</vt:lpstr>
      <vt:lpstr>Далее, обновите данные о распространенности в ходе эпидемиологического наблюдения и обследования  </vt:lpstr>
      <vt:lpstr>EPP's  Страница данных о ВИЧ</vt:lpstr>
      <vt:lpstr>EPP's  Страница данных по ВИЧ  Все данные вводятся в виде распространенности (%) и размера выборки (N).  Можно копировать и вставлять из Excel (Ctrl-C, Ctrl-V)</vt:lpstr>
      <vt:lpstr>При концентрированных эпидемиях большинство данных вводится в режиме дозорного эпиднадзора (HSS).</vt:lpstr>
      <vt:lpstr>Прежде чем вводить в EPP данные рутинного тестирования АНК для "оставшихся женщин", просмотрите их в статистике программы Spectrum &gt; вкладка "Тестирование АНК".</vt:lpstr>
      <vt:lpstr>Поймите, какие данные Вы используете  Уделяйте внимание анализу качества данных  Вносите в EPP только качественные данные - они определяют Ваши национальные тенденции</vt:lpstr>
      <vt:lpstr>Источники документов и изменения в выборе данных в поле 'Источник'</vt:lpstr>
      <vt:lpstr>Вводите все новые данные обследования на странице "Обследования" EPP.  Редко доступны при концентрированных эпидемиях:  1. Обследования всего населения затруднены  при низкой распространенности  2. IBBS и другие исследования ключевых групп населения обычно не являются репрезентативными на национальном уровне</vt:lpstr>
      <vt:lpstr>Чтобы ввести  новые данные опроса        </vt:lpstr>
      <vt:lpstr>Страница "ВИЧ из внешних источников  для добавления ВИЧ-инфекций, поступающих из внешних источников, которые не включены ни в одну из популяций (с данными о распространенности) в конфигурации EPP.</vt:lpstr>
      <vt:lpstr>Что делать, если окончательные данные за полный 2024 год еще не получены?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docId:2CD329FE8D64DB2B854FFF180766B7EF</cp:keywords>
  <cp:lastModifiedBy>SABIN, Keith</cp:lastModifiedBy>
  <cp:revision>6</cp:revision>
  <dcterms:created xsi:type="dcterms:W3CDTF">2020-10-27T09:55:01Z</dcterms:created>
  <dcterms:modified xsi:type="dcterms:W3CDTF">2025-02-17T08:36:33Z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