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2"/>
  </p:notesMasterIdLst>
  <p:handoutMasterIdLst>
    <p:handoutMasterId r:id="rId33"/>
  </p:handoutMasterIdLst>
  <p:sldIdLst>
    <p:sldId id="256" r:id="rId5"/>
    <p:sldId id="278" r:id="rId6"/>
    <p:sldId id="304" r:id="rId7"/>
    <p:sldId id="1547" r:id="rId8"/>
    <p:sldId id="1543" r:id="rId9"/>
    <p:sldId id="319" r:id="rId10"/>
    <p:sldId id="1545" r:id="rId11"/>
    <p:sldId id="1542" r:id="rId12"/>
    <p:sldId id="257" r:id="rId13"/>
    <p:sldId id="279" r:id="rId14"/>
    <p:sldId id="282" r:id="rId15"/>
    <p:sldId id="294" r:id="rId16"/>
    <p:sldId id="295" r:id="rId17"/>
    <p:sldId id="283" r:id="rId18"/>
    <p:sldId id="258" r:id="rId19"/>
    <p:sldId id="296" r:id="rId20"/>
    <p:sldId id="259" r:id="rId21"/>
    <p:sldId id="265" r:id="rId22"/>
    <p:sldId id="266" r:id="rId23"/>
    <p:sldId id="297" r:id="rId24"/>
    <p:sldId id="261" r:id="rId25"/>
    <p:sldId id="262" r:id="rId26"/>
    <p:sldId id="263" r:id="rId27"/>
    <p:sldId id="264" r:id="rId28"/>
    <p:sldId id="285" r:id="rId29"/>
    <p:sldId id="298" r:id="rId30"/>
    <p:sldId id="525" r:id="rId31"/>
  </p:sldIdLst>
  <p:sldSz cx="12192000" cy="6858000"/>
  <p:notesSz cx="6858000" cy="9144000"/>
  <p:defaultTextStyle>
    <a:defPPr>
      <a:defRPr lang="a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1FB30-8034-EDB7-DB03-6491C737D3A7}" v="121" dt="2025-02-10T19:58:30.239"/>
    <p1510:client id="{4D637247-156E-93F5-9A7E-01F8A17F8887}" v="5" dt="2025-02-10T20:00:01.437"/>
    <p1510:client id="{7AD5BD3E-C118-518E-3850-A75971B60C5D}" v="25" dt="2025-02-10T20:05:04.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varScale="1">
        <p:scale>
          <a:sx n="60" d="100"/>
          <a:sy n="60" d="100"/>
        </p:scale>
        <p:origin x="816" y="36"/>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p:scale>
          <a:sx n="78" d="100"/>
          <a:sy n="78" d="100"/>
        </p:scale>
        <p:origin x="2040" y="-9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ma Fany Ferzli" userId="S::drferzli_hotmail.com#ext#@unaids.onmicrosoft.com::76ffa6bf-804e-4a81-8b29-c5c6b9fdc6bd" providerId="AD" clId="Web-{7AD5BD3E-C118-518E-3850-A75971B60C5D}"/>
    <pc:docChg chg="modSld">
      <pc:chgData name="Rima Fany Ferzli" userId="S::drferzli_hotmail.com#ext#@unaids.onmicrosoft.com::76ffa6bf-804e-4a81-8b29-c5c6b9fdc6bd" providerId="AD" clId="Web-{7AD5BD3E-C118-518E-3850-A75971B60C5D}" dt="2025-02-10T20:05:04.137" v="25" actId="20577"/>
      <pc:docMkLst>
        <pc:docMk/>
      </pc:docMkLst>
      <pc:sldChg chg="modSp">
        <pc:chgData name="Rima Fany Ferzli" userId="S::drferzli_hotmail.com#ext#@unaids.onmicrosoft.com::76ffa6bf-804e-4a81-8b29-c5c6b9fdc6bd" providerId="AD" clId="Web-{7AD5BD3E-C118-518E-3850-A75971B60C5D}" dt="2025-02-10T20:02:06.959" v="6" actId="14100"/>
        <pc:sldMkLst>
          <pc:docMk/>
          <pc:sldMk cId="675516344" sldId="258"/>
        </pc:sldMkLst>
        <pc:spChg chg="mod">
          <ac:chgData name="Rima Fany Ferzli" userId="S::drferzli_hotmail.com#ext#@unaids.onmicrosoft.com::76ffa6bf-804e-4a81-8b29-c5c6b9fdc6bd" providerId="AD" clId="Web-{7AD5BD3E-C118-518E-3850-A75971B60C5D}" dt="2025-02-10T20:02:06.959" v="6" actId="14100"/>
          <ac:spMkLst>
            <pc:docMk/>
            <pc:sldMk cId="675516344" sldId="258"/>
            <ac:spMk id="2" creationId="{CA1D927A-A097-44DC-B90F-70FE01D57B1E}"/>
          </ac:spMkLst>
        </pc:spChg>
      </pc:sldChg>
      <pc:sldChg chg="modSp">
        <pc:chgData name="Rima Fany Ferzli" userId="S::drferzli_hotmail.com#ext#@unaids.onmicrosoft.com::76ffa6bf-804e-4a81-8b29-c5c6b9fdc6bd" providerId="AD" clId="Web-{7AD5BD3E-C118-518E-3850-A75971B60C5D}" dt="2025-02-10T20:02:23.241" v="7" actId="20577"/>
        <pc:sldMkLst>
          <pc:docMk/>
          <pc:sldMk cId="4026828335" sldId="259"/>
        </pc:sldMkLst>
        <pc:spChg chg="mod">
          <ac:chgData name="Rima Fany Ferzli" userId="S::drferzli_hotmail.com#ext#@unaids.onmicrosoft.com::76ffa6bf-804e-4a81-8b29-c5c6b9fdc6bd" providerId="AD" clId="Web-{7AD5BD3E-C118-518E-3850-A75971B60C5D}" dt="2025-02-10T20:02:23.241" v="7" actId="20577"/>
          <ac:spMkLst>
            <pc:docMk/>
            <pc:sldMk cId="4026828335" sldId="259"/>
            <ac:spMk id="2" creationId="{0EADF5D6-EFAD-4D77-970C-11003BCDA814}"/>
          </ac:spMkLst>
        </pc:spChg>
      </pc:sldChg>
      <pc:sldChg chg="modSp">
        <pc:chgData name="Rima Fany Ferzli" userId="S::drferzli_hotmail.com#ext#@unaids.onmicrosoft.com::76ffa6bf-804e-4a81-8b29-c5c6b9fdc6bd" providerId="AD" clId="Web-{7AD5BD3E-C118-518E-3850-A75971B60C5D}" dt="2025-02-10T20:03:26.009" v="10" actId="20577"/>
        <pc:sldMkLst>
          <pc:docMk/>
          <pc:sldMk cId="2239013615" sldId="261"/>
        </pc:sldMkLst>
        <pc:spChg chg="mod">
          <ac:chgData name="Rima Fany Ferzli" userId="S::drferzli_hotmail.com#ext#@unaids.onmicrosoft.com::76ffa6bf-804e-4a81-8b29-c5c6b9fdc6bd" providerId="AD" clId="Web-{7AD5BD3E-C118-518E-3850-A75971B60C5D}" dt="2025-02-10T20:03:26.009" v="10" actId="20577"/>
          <ac:spMkLst>
            <pc:docMk/>
            <pc:sldMk cId="2239013615" sldId="261"/>
            <ac:spMk id="4" creationId="{D64411E4-D50C-4890-A3F3-67C66DF81AFA}"/>
          </ac:spMkLst>
        </pc:spChg>
      </pc:sldChg>
      <pc:sldChg chg="modSp">
        <pc:chgData name="Rima Fany Ferzli" userId="S::drferzli_hotmail.com#ext#@unaids.onmicrosoft.com::76ffa6bf-804e-4a81-8b29-c5c6b9fdc6bd" providerId="AD" clId="Web-{7AD5BD3E-C118-518E-3850-A75971B60C5D}" dt="2025-02-10T20:03:37.197" v="13" actId="14100"/>
        <pc:sldMkLst>
          <pc:docMk/>
          <pc:sldMk cId="2676716282" sldId="262"/>
        </pc:sldMkLst>
        <pc:spChg chg="mod">
          <ac:chgData name="Rima Fany Ferzli" userId="S::drferzli_hotmail.com#ext#@unaids.onmicrosoft.com::76ffa6bf-804e-4a81-8b29-c5c6b9fdc6bd" providerId="AD" clId="Web-{7AD5BD3E-C118-518E-3850-A75971B60C5D}" dt="2025-02-10T20:03:37.197" v="13" actId="14100"/>
          <ac:spMkLst>
            <pc:docMk/>
            <pc:sldMk cId="2676716282" sldId="262"/>
            <ac:spMk id="2" creationId="{302F75D2-C762-410D-A9B6-06DE55DADD66}"/>
          </ac:spMkLst>
        </pc:spChg>
      </pc:sldChg>
      <pc:sldChg chg="modSp">
        <pc:chgData name="Rima Fany Ferzli" userId="S::drferzli_hotmail.com#ext#@unaids.onmicrosoft.com::76ffa6bf-804e-4a81-8b29-c5c6b9fdc6bd" providerId="AD" clId="Web-{7AD5BD3E-C118-518E-3850-A75971B60C5D}" dt="2025-02-10T20:04:12.464" v="16" actId="20577"/>
        <pc:sldMkLst>
          <pc:docMk/>
          <pc:sldMk cId="1845577357" sldId="263"/>
        </pc:sldMkLst>
        <pc:spChg chg="mod">
          <ac:chgData name="Rima Fany Ferzli" userId="S::drferzli_hotmail.com#ext#@unaids.onmicrosoft.com::76ffa6bf-804e-4a81-8b29-c5c6b9fdc6bd" providerId="AD" clId="Web-{7AD5BD3E-C118-518E-3850-A75971B60C5D}" dt="2025-02-10T20:04:12.464" v="16" actId="20577"/>
          <ac:spMkLst>
            <pc:docMk/>
            <pc:sldMk cId="1845577357" sldId="263"/>
            <ac:spMk id="2" creationId="{A16CDABE-A395-43A7-9FAE-DD3F46F44D54}"/>
          </ac:spMkLst>
        </pc:spChg>
      </pc:sldChg>
      <pc:sldChg chg="modSp">
        <pc:chgData name="Rima Fany Ferzli" userId="S::drferzli_hotmail.com#ext#@unaids.onmicrosoft.com::76ffa6bf-804e-4a81-8b29-c5c6b9fdc6bd" providerId="AD" clId="Web-{7AD5BD3E-C118-518E-3850-A75971B60C5D}" dt="2025-02-10T20:04:30.308" v="18" actId="20577"/>
        <pc:sldMkLst>
          <pc:docMk/>
          <pc:sldMk cId="793649746" sldId="264"/>
        </pc:sldMkLst>
        <pc:spChg chg="mod">
          <ac:chgData name="Rima Fany Ferzli" userId="S::drferzli_hotmail.com#ext#@unaids.onmicrosoft.com::76ffa6bf-804e-4a81-8b29-c5c6b9fdc6bd" providerId="AD" clId="Web-{7AD5BD3E-C118-518E-3850-A75971B60C5D}" dt="2025-02-10T20:04:30.308" v="18" actId="20577"/>
          <ac:spMkLst>
            <pc:docMk/>
            <pc:sldMk cId="793649746" sldId="264"/>
            <ac:spMk id="2" creationId="{1C242FC6-5A1F-4CB5-986A-F430B4D4D2FA}"/>
          </ac:spMkLst>
        </pc:spChg>
      </pc:sldChg>
      <pc:sldChg chg="modSp">
        <pc:chgData name="Rima Fany Ferzli" userId="S::drferzli_hotmail.com#ext#@unaids.onmicrosoft.com::76ffa6bf-804e-4a81-8b29-c5c6b9fdc6bd" providerId="AD" clId="Web-{7AD5BD3E-C118-518E-3850-A75971B60C5D}" dt="2025-02-10T20:02:46.320" v="8" actId="20577"/>
        <pc:sldMkLst>
          <pc:docMk/>
          <pc:sldMk cId="3081946897" sldId="266"/>
        </pc:sldMkLst>
        <pc:spChg chg="mod">
          <ac:chgData name="Rima Fany Ferzli" userId="S::drferzli_hotmail.com#ext#@unaids.onmicrosoft.com::76ffa6bf-804e-4a81-8b29-c5c6b9fdc6bd" providerId="AD" clId="Web-{7AD5BD3E-C118-518E-3850-A75971B60C5D}" dt="2025-02-10T20:02:46.320" v="8" actId="20577"/>
          <ac:spMkLst>
            <pc:docMk/>
            <pc:sldMk cId="3081946897" sldId="266"/>
            <ac:spMk id="2" creationId="{CD09E38B-83C2-43C3-A525-CB6EED64BDC1}"/>
          </ac:spMkLst>
        </pc:spChg>
      </pc:sldChg>
      <pc:sldChg chg="modSp">
        <pc:chgData name="Rima Fany Ferzli" userId="S::drferzli_hotmail.com#ext#@unaids.onmicrosoft.com::76ffa6bf-804e-4a81-8b29-c5c6b9fdc6bd" providerId="AD" clId="Web-{7AD5BD3E-C118-518E-3850-A75971B60C5D}" dt="2025-02-10T20:01:26.270" v="0" actId="20577"/>
        <pc:sldMkLst>
          <pc:docMk/>
          <pc:sldMk cId="1785841747" sldId="283"/>
        </pc:sldMkLst>
        <pc:spChg chg="mod">
          <ac:chgData name="Rima Fany Ferzli" userId="S::drferzli_hotmail.com#ext#@unaids.onmicrosoft.com::76ffa6bf-804e-4a81-8b29-c5c6b9fdc6bd" providerId="AD" clId="Web-{7AD5BD3E-C118-518E-3850-A75971B60C5D}" dt="2025-02-10T20:01:26.270" v="0" actId="20577"/>
          <ac:spMkLst>
            <pc:docMk/>
            <pc:sldMk cId="1785841747" sldId="283"/>
            <ac:spMk id="2" creationId="{CA1D927A-A097-44DC-B90F-70FE01D57B1E}"/>
          </ac:spMkLst>
        </pc:spChg>
      </pc:sldChg>
      <pc:sldChg chg="modSp">
        <pc:chgData name="Rima Fany Ferzli" userId="S::drferzli_hotmail.com#ext#@unaids.onmicrosoft.com::76ffa6bf-804e-4a81-8b29-c5c6b9fdc6bd" providerId="AD" clId="Web-{7AD5BD3E-C118-518E-3850-A75971B60C5D}" dt="2025-02-10T20:04:48.387" v="23" actId="20577"/>
        <pc:sldMkLst>
          <pc:docMk/>
          <pc:sldMk cId="1059110538" sldId="285"/>
        </pc:sldMkLst>
        <pc:spChg chg="mod">
          <ac:chgData name="Rima Fany Ferzli" userId="S::drferzli_hotmail.com#ext#@unaids.onmicrosoft.com::76ffa6bf-804e-4a81-8b29-c5c6b9fdc6bd" providerId="AD" clId="Web-{7AD5BD3E-C118-518E-3850-A75971B60C5D}" dt="2025-02-10T20:04:48.387" v="23" actId="20577"/>
          <ac:spMkLst>
            <pc:docMk/>
            <pc:sldMk cId="1059110538" sldId="285"/>
            <ac:spMk id="2" creationId="{1C242FC6-5A1F-4CB5-986A-F430B4D4D2FA}"/>
          </ac:spMkLst>
        </pc:spChg>
      </pc:sldChg>
      <pc:sldChg chg="modSp">
        <pc:chgData name="Rima Fany Ferzli" userId="S::drferzli_hotmail.com#ext#@unaids.onmicrosoft.com::76ffa6bf-804e-4a81-8b29-c5c6b9fdc6bd" providerId="AD" clId="Web-{7AD5BD3E-C118-518E-3850-A75971B60C5D}" dt="2025-02-10T20:03:09.883" v="9" actId="20577"/>
        <pc:sldMkLst>
          <pc:docMk/>
          <pc:sldMk cId="3435739582" sldId="297"/>
        </pc:sldMkLst>
        <pc:spChg chg="mod">
          <ac:chgData name="Rima Fany Ferzli" userId="S::drferzli_hotmail.com#ext#@unaids.onmicrosoft.com::76ffa6bf-804e-4a81-8b29-c5c6b9fdc6bd" providerId="AD" clId="Web-{7AD5BD3E-C118-518E-3850-A75971B60C5D}" dt="2025-02-10T20:03:09.883" v="9" actId="20577"/>
          <ac:spMkLst>
            <pc:docMk/>
            <pc:sldMk cId="3435739582" sldId="297"/>
            <ac:spMk id="2" creationId="{ABD05DC7-289C-4152-8D85-840BC51F064B}"/>
          </ac:spMkLst>
        </pc:spChg>
      </pc:sldChg>
      <pc:sldChg chg="modSp">
        <pc:chgData name="Rima Fany Ferzli" userId="S::drferzli_hotmail.com#ext#@unaids.onmicrosoft.com::76ffa6bf-804e-4a81-8b29-c5c6b9fdc6bd" providerId="AD" clId="Web-{7AD5BD3E-C118-518E-3850-A75971B60C5D}" dt="2025-02-10T20:04:56.809" v="24" actId="20577"/>
        <pc:sldMkLst>
          <pc:docMk/>
          <pc:sldMk cId="3199327007" sldId="298"/>
        </pc:sldMkLst>
        <pc:spChg chg="mod">
          <ac:chgData name="Rima Fany Ferzli" userId="S::drferzli_hotmail.com#ext#@unaids.onmicrosoft.com::76ffa6bf-804e-4a81-8b29-c5c6b9fdc6bd" providerId="AD" clId="Web-{7AD5BD3E-C118-518E-3850-A75971B60C5D}" dt="2025-02-10T20:04:56.809" v="24" actId="20577"/>
          <ac:spMkLst>
            <pc:docMk/>
            <pc:sldMk cId="3199327007" sldId="298"/>
            <ac:spMk id="2" creationId="{4B506D60-CA48-4745-B31B-0034CA31AAEE}"/>
          </ac:spMkLst>
        </pc:spChg>
      </pc:sldChg>
      <pc:sldChg chg="modSp">
        <pc:chgData name="Rima Fany Ferzli" userId="S::drferzli_hotmail.com#ext#@unaids.onmicrosoft.com::76ffa6bf-804e-4a81-8b29-c5c6b9fdc6bd" providerId="AD" clId="Web-{7AD5BD3E-C118-518E-3850-A75971B60C5D}" dt="2025-02-10T20:05:04.137" v="25" actId="20577"/>
        <pc:sldMkLst>
          <pc:docMk/>
          <pc:sldMk cId="1453775841" sldId="525"/>
        </pc:sldMkLst>
        <pc:spChg chg="mod">
          <ac:chgData name="Rima Fany Ferzli" userId="S::drferzli_hotmail.com#ext#@unaids.onmicrosoft.com::76ffa6bf-804e-4a81-8b29-c5c6b9fdc6bd" providerId="AD" clId="Web-{7AD5BD3E-C118-518E-3850-A75971B60C5D}" dt="2025-02-10T20:05:04.137" v="25" actId="20577"/>
          <ac:spMkLst>
            <pc:docMk/>
            <pc:sldMk cId="1453775841" sldId="525"/>
            <ac:spMk id="2" creationId="{C213A79A-3A7E-D0DC-DAAA-1187B31E466B}"/>
          </ac:spMkLst>
        </pc:spChg>
      </pc:sldChg>
    </pc:docChg>
  </pc:docChgLst>
  <pc:docChgLst>
    <pc:chgData name="Rima Fany Ferzli" userId="S::drferzli_hotmail.com#ext#@unaids.onmicrosoft.com::76ffa6bf-804e-4a81-8b29-c5c6b9fdc6bd" providerId="AD" clId="Web-{E897BD39-44A3-F94A-F38F-9499F7824D0C}"/>
    <pc:docChg chg="modSld">
      <pc:chgData name="Rima Fany Ferzli" userId="S::drferzli_hotmail.com#ext#@unaids.onmicrosoft.com::76ffa6bf-804e-4a81-8b29-c5c6b9fdc6bd" providerId="AD" clId="Web-{E897BD39-44A3-F94A-F38F-9499F7824D0C}" dt="2025-02-07T17:59:56.993" v="75" actId="20577"/>
      <pc:docMkLst>
        <pc:docMk/>
      </pc:docMkLst>
      <pc:sldChg chg="addSp modSp">
        <pc:chgData name="Rima Fany Ferzli" userId="S::drferzli_hotmail.com#ext#@unaids.onmicrosoft.com::76ffa6bf-804e-4a81-8b29-c5c6b9fdc6bd" providerId="AD" clId="Web-{E897BD39-44A3-F94A-F38F-9499F7824D0C}" dt="2025-02-07T17:59:56.993" v="75" actId="20577"/>
        <pc:sldMkLst>
          <pc:docMk/>
          <pc:sldMk cId="1785841747" sldId="283"/>
        </pc:sldMkLst>
        <pc:spChg chg="mod">
          <ac:chgData name="Rima Fany Ferzli" userId="S::drferzli_hotmail.com#ext#@unaids.onmicrosoft.com::76ffa6bf-804e-4a81-8b29-c5c6b9fdc6bd" providerId="AD" clId="Web-{E897BD39-44A3-F94A-F38F-9499F7824D0C}" dt="2025-02-07T17:59:46.055" v="69" actId="20577"/>
          <ac:spMkLst>
            <pc:docMk/>
            <pc:sldMk cId="1785841747" sldId="283"/>
            <ac:spMk id="2" creationId="{CA1D927A-A097-44DC-B90F-70FE01D57B1E}"/>
          </ac:spMkLst>
        </pc:spChg>
        <pc:spChg chg="add mod">
          <ac:chgData name="Rima Fany Ferzli" userId="S::drferzli_hotmail.com#ext#@unaids.onmicrosoft.com::76ffa6bf-804e-4a81-8b29-c5c6b9fdc6bd" providerId="AD" clId="Web-{E897BD39-44A3-F94A-F38F-9499F7824D0C}" dt="2025-02-07T17:59:56.993" v="75" actId="20577"/>
          <ac:spMkLst>
            <pc:docMk/>
            <pc:sldMk cId="1785841747" sldId="283"/>
            <ac:spMk id="4" creationId="{064C3F1D-8C76-BBF0-72E0-47F6B60EAABF}"/>
          </ac:spMkLst>
        </pc:spChg>
      </pc:sldChg>
      <pc:sldChg chg="modSp">
        <pc:chgData name="Rima Fany Ferzli" userId="S::drferzli_hotmail.com#ext#@unaids.onmicrosoft.com::76ffa6bf-804e-4a81-8b29-c5c6b9fdc6bd" providerId="AD" clId="Web-{E897BD39-44A3-F94A-F38F-9499F7824D0C}" dt="2025-02-07T17:47:58.577" v="9" actId="20577"/>
        <pc:sldMkLst>
          <pc:docMk/>
          <pc:sldMk cId="3494173679" sldId="294"/>
        </pc:sldMkLst>
        <pc:spChg chg="mod">
          <ac:chgData name="Rima Fany Ferzli" userId="S::drferzli_hotmail.com#ext#@unaids.onmicrosoft.com::76ffa6bf-804e-4a81-8b29-c5c6b9fdc6bd" providerId="AD" clId="Web-{E897BD39-44A3-F94A-F38F-9499F7824D0C}" dt="2025-02-07T17:47:58.577" v="9" actId="20577"/>
          <ac:spMkLst>
            <pc:docMk/>
            <pc:sldMk cId="3494173679" sldId="294"/>
            <ac:spMk id="2" creationId="{CA1D927A-A097-44DC-B90F-70FE01D57B1E}"/>
          </ac:spMkLst>
        </pc:spChg>
      </pc:sldChg>
      <pc:sldChg chg="addSp modSp">
        <pc:chgData name="Rima Fany Ferzli" userId="S::drferzli_hotmail.com#ext#@unaids.onmicrosoft.com::76ffa6bf-804e-4a81-8b29-c5c6b9fdc6bd" providerId="AD" clId="Web-{E897BD39-44A3-F94A-F38F-9499F7824D0C}" dt="2025-02-07T17:53:51.699" v="65" actId="1076"/>
        <pc:sldMkLst>
          <pc:docMk/>
          <pc:sldMk cId="2389576568" sldId="295"/>
        </pc:sldMkLst>
        <pc:spChg chg="mod">
          <ac:chgData name="Rima Fany Ferzli" userId="S::drferzli_hotmail.com#ext#@unaids.onmicrosoft.com::76ffa6bf-804e-4a81-8b29-c5c6b9fdc6bd" providerId="AD" clId="Web-{E897BD39-44A3-F94A-F38F-9499F7824D0C}" dt="2025-02-07T17:50:46.715" v="34" actId="14100"/>
          <ac:spMkLst>
            <pc:docMk/>
            <pc:sldMk cId="2389576568" sldId="295"/>
            <ac:spMk id="2" creationId="{CA1D927A-A097-44DC-B90F-70FE01D57B1E}"/>
          </ac:spMkLst>
        </pc:spChg>
        <pc:spChg chg="mod">
          <ac:chgData name="Rima Fany Ferzli" userId="S::drferzli_hotmail.com#ext#@unaids.onmicrosoft.com::76ffa6bf-804e-4a81-8b29-c5c6b9fdc6bd" providerId="AD" clId="Web-{E897BD39-44A3-F94A-F38F-9499F7824D0C}" dt="2025-02-07T17:53:41.432" v="62" actId="20577"/>
          <ac:spMkLst>
            <pc:docMk/>
            <pc:sldMk cId="2389576568" sldId="295"/>
            <ac:spMk id="4" creationId="{D1336B53-2560-667E-49F8-12CF38A83F2A}"/>
          </ac:spMkLst>
        </pc:spChg>
        <pc:spChg chg="add mod">
          <ac:chgData name="Rima Fany Ferzli" userId="S::drferzli_hotmail.com#ext#@unaids.onmicrosoft.com::76ffa6bf-804e-4a81-8b29-c5c6b9fdc6bd" providerId="AD" clId="Web-{E897BD39-44A3-F94A-F38F-9499F7824D0C}" dt="2025-02-07T17:50:40.012" v="33" actId="20577"/>
          <ac:spMkLst>
            <pc:docMk/>
            <pc:sldMk cId="2389576568" sldId="295"/>
            <ac:spMk id="6" creationId="{EDD810FD-EA06-B48E-83CD-6F1047AD0A7D}"/>
          </ac:spMkLst>
        </pc:spChg>
        <pc:spChg chg="add mod">
          <ac:chgData name="Rima Fany Ferzli" userId="S::drferzli_hotmail.com#ext#@unaids.onmicrosoft.com::76ffa6bf-804e-4a81-8b29-c5c6b9fdc6bd" providerId="AD" clId="Web-{E897BD39-44A3-F94A-F38F-9499F7824D0C}" dt="2025-02-07T17:53:51.699" v="65" actId="1076"/>
          <ac:spMkLst>
            <pc:docMk/>
            <pc:sldMk cId="2389576568" sldId="295"/>
            <ac:spMk id="7" creationId="{9BD62B40-D738-4870-5152-FBED7CF8EE18}"/>
          </ac:spMkLst>
        </pc:spChg>
      </pc:sldChg>
    </pc:docChg>
  </pc:docChgLst>
  <pc:docChgLst>
    <pc:chgData name="Rima Fany Ferzli" userId="S::drferzli_hotmail.com#ext#@unaids.onmicrosoft.com::76ffa6bf-804e-4a81-8b29-c5c6b9fdc6bd" providerId="AD" clId="Web-{1ED1FB30-8034-EDB7-DB03-6491C737D3A7}"/>
    <pc:docChg chg="modSld">
      <pc:chgData name="Rima Fany Ferzli" userId="S::drferzli_hotmail.com#ext#@unaids.onmicrosoft.com::76ffa6bf-804e-4a81-8b29-c5c6b9fdc6bd" providerId="AD" clId="Web-{1ED1FB30-8034-EDB7-DB03-6491C737D3A7}" dt="2025-02-10T19:58:30.239" v="98" actId="20577"/>
      <pc:docMkLst>
        <pc:docMk/>
      </pc:docMkLst>
      <pc:sldChg chg="addSp delSp modSp">
        <pc:chgData name="Rima Fany Ferzli" userId="S::drferzli_hotmail.com#ext#@unaids.onmicrosoft.com::76ffa6bf-804e-4a81-8b29-c5c6b9fdc6bd" providerId="AD" clId="Web-{1ED1FB30-8034-EDB7-DB03-6491C737D3A7}" dt="2025-02-10T19:52:31.820" v="41" actId="20577"/>
        <pc:sldMkLst>
          <pc:docMk/>
          <pc:sldMk cId="100137037" sldId="256"/>
        </pc:sldMkLst>
        <pc:spChg chg="mod">
          <ac:chgData name="Rima Fany Ferzli" userId="S::drferzli_hotmail.com#ext#@unaids.onmicrosoft.com::76ffa6bf-804e-4a81-8b29-c5c6b9fdc6bd" providerId="AD" clId="Web-{1ED1FB30-8034-EDB7-DB03-6491C737D3A7}" dt="2025-02-10T19:52:14.038" v="37" actId="1076"/>
          <ac:spMkLst>
            <pc:docMk/>
            <pc:sldMk cId="100137037" sldId="256"/>
            <ac:spMk id="2" creationId="{FBF8752D-0820-4F35-9D5D-B9D345CC6D3E}"/>
          </ac:spMkLst>
        </pc:spChg>
        <pc:spChg chg="add del mod">
          <ac:chgData name="Rima Fany Ferzli" userId="S::drferzli_hotmail.com#ext#@unaids.onmicrosoft.com::76ffa6bf-804e-4a81-8b29-c5c6b9fdc6bd" providerId="AD" clId="Web-{1ED1FB30-8034-EDB7-DB03-6491C737D3A7}" dt="2025-02-10T19:50:56.738" v="26"/>
          <ac:spMkLst>
            <pc:docMk/>
            <pc:sldMk cId="100137037" sldId="256"/>
            <ac:spMk id="3" creationId="{39C97AB2-D1E8-48E1-B9C2-6E6C1698B16B}"/>
          </ac:spMkLst>
        </pc:spChg>
        <pc:spChg chg="add mod">
          <ac:chgData name="Rima Fany Ferzli" userId="S::drferzli_hotmail.com#ext#@unaids.onmicrosoft.com::76ffa6bf-804e-4a81-8b29-c5c6b9fdc6bd" providerId="AD" clId="Web-{1ED1FB30-8034-EDB7-DB03-6491C737D3A7}" dt="2025-02-10T19:52:31.820" v="41" actId="20577"/>
          <ac:spMkLst>
            <pc:docMk/>
            <pc:sldMk cId="100137037" sldId="256"/>
            <ac:spMk id="4" creationId="{39C97AB2-D1E8-48E1-B9C2-6E6C1698B16B}"/>
          </ac:spMkLst>
        </pc:spChg>
        <pc:spChg chg="add del mod">
          <ac:chgData name="Rima Fany Ferzli" userId="S::drferzli_hotmail.com#ext#@unaids.onmicrosoft.com::76ffa6bf-804e-4a81-8b29-c5c6b9fdc6bd" providerId="AD" clId="Web-{1ED1FB30-8034-EDB7-DB03-6491C737D3A7}" dt="2025-02-10T19:49:21.859" v="3"/>
          <ac:spMkLst>
            <pc:docMk/>
            <pc:sldMk cId="100137037" sldId="256"/>
            <ac:spMk id="6" creationId="{132A9964-0296-F6AA-8838-25E5D1952270}"/>
          </ac:spMkLst>
        </pc:spChg>
        <pc:spChg chg="add del mod">
          <ac:chgData name="Rima Fany Ferzli" userId="S::drferzli_hotmail.com#ext#@unaids.onmicrosoft.com::76ffa6bf-804e-4a81-8b29-c5c6b9fdc6bd" providerId="AD" clId="Web-{1ED1FB30-8034-EDB7-DB03-6491C737D3A7}" dt="2025-02-10T19:51:05.816" v="28"/>
          <ac:spMkLst>
            <pc:docMk/>
            <pc:sldMk cId="100137037" sldId="256"/>
            <ac:spMk id="8" creationId="{C2082732-A737-372C-A59F-5632DB5ABE28}"/>
          </ac:spMkLst>
        </pc:spChg>
      </pc:sldChg>
      <pc:sldChg chg="modSp">
        <pc:chgData name="Rima Fany Ferzli" userId="S::drferzli_hotmail.com#ext#@unaids.onmicrosoft.com::76ffa6bf-804e-4a81-8b29-c5c6b9fdc6bd" providerId="AD" clId="Web-{1ED1FB30-8034-EDB7-DB03-6491C737D3A7}" dt="2025-02-10T19:52:43.258" v="43" actId="20577"/>
        <pc:sldMkLst>
          <pc:docMk/>
          <pc:sldMk cId="2755113686" sldId="278"/>
        </pc:sldMkLst>
        <pc:spChg chg="mod">
          <ac:chgData name="Rima Fany Ferzli" userId="S::drferzli_hotmail.com#ext#@unaids.onmicrosoft.com::76ffa6bf-804e-4a81-8b29-c5c6b9fdc6bd" providerId="AD" clId="Web-{1ED1FB30-8034-EDB7-DB03-6491C737D3A7}" dt="2025-02-10T19:52:43.258" v="43" actId="20577"/>
          <ac:spMkLst>
            <pc:docMk/>
            <pc:sldMk cId="2755113686" sldId="278"/>
            <ac:spMk id="4" creationId="{29C63167-F373-444E-9852-008730EB5934}"/>
          </ac:spMkLst>
        </pc:spChg>
      </pc:sldChg>
      <pc:sldChg chg="modSp">
        <pc:chgData name="Rima Fany Ferzli" userId="S::drferzli_hotmail.com#ext#@unaids.onmicrosoft.com::76ffa6bf-804e-4a81-8b29-c5c6b9fdc6bd" providerId="AD" clId="Web-{1ED1FB30-8034-EDB7-DB03-6491C737D3A7}" dt="2025-02-10T19:58:30.239" v="98" actId="20577"/>
        <pc:sldMkLst>
          <pc:docMk/>
          <pc:sldMk cId="1785841747" sldId="283"/>
        </pc:sldMkLst>
        <pc:spChg chg="mod">
          <ac:chgData name="Rima Fany Ferzli" userId="S::drferzli_hotmail.com#ext#@unaids.onmicrosoft.com::76ffa6bf-804e-4a81-8b29-c5c6b9fdc6bd" providerId="AD" clId="Web-{1ED1FB30-8034-EDB7-DB03-6491C737D3A7}" dt="2025-02-10T19:58:30.239" v="98" actId="20577"/>
          <ac:spMkLst>
            <pc:docMk/>
            <pc:sldMk cId="1785841747" sldId="283"/>
            <ac:spMk id="2" creationId="{CA1D927A-A097-44DC-B90F-70FE01D57B1E}"/>
          </ac:spMkLst>
        </pc:spChg>
      </pc:sldChg>
      <pc:sldChg chg="modSp">
        <pc:chgData name="Rima Fany Ferzli" userId="S::drferzli_hotmail.com#ext#@unaids.onmicrosoft.com::76ffa6bf-804e-4a81-8b29-c5c6b9fdc6bd" providerId="AD" clId="Web-{1ED1FB30-8034-EDB7-DB03-6491C737D3A7}" dt="2025-02-10T19:58:00.144" v="97" actId="14100"/>
        <pc:sldMkLst>
          <pc:docMk/>
          <pc:sldMk cId="3494173679" sldId="294"/>
        </pc:sldMkLst>
        <pc:spChg chg="mod">
          <ac:chgData name="Rima Fany Ferzli" userId="S::drferzli_hotmail.com#ext#@unaids.onmicrosoft.com::76ffa6bf-804e-4a81-8b29-c5c6b9fdc6bd" providerId="AD" clId="Web-{1ED1FB30-8034-EDB7-DB03-6491C737D3A7}" dt="2025-02-10T19:55:32.279" v="77" actId="1076"/>
          <ac:spMkLst>
            <pc:docMk/>
            <pc:sldMk cId="3494173679" sldId="294"/>
            <ac:spMk id="2" creationId="{CA1D927A-A097-44DC-B90F-70FE01D57B1E}"/>
          </ac:spMkLst>
        </pc:spChg>
        <pc:spChg chg="mod">
          <ac:chgData name="Rima Fany Ferzli" userId="S::drferzli_hotmail.com#ext#@unaids.onmicrosoft.com::76ffa6bf-804e-4a81-8b29-c5c6b9fdc6bd" providerId="AD" clId="Web-{1ED1FB30-8034-EDB7-DB03-6491C737D3A7}" dt="2025-02-10T19:58:00.144" v="97" actId="14100"/>
          <ac:spMkLst>
            <pc:docMk/>
            <pc:sldMk cId="3494173679" sldId="294"/>
            <ac:spMk id="15" creationId="{076CFFE3-79A5-438E-82A1-180A4B666C67}"/>
          </ac:spMkLst>
        </pc:spChg>
      </pc:sldChg>
      <pc:sldChg chg="modSp">
        <pc:chgData name="Rima Fany Ferzli" userId="S::drferzli_hotmail.com#ext#@unaids.onmicrosoft.com::76ffa6bf-804e-4a81-8b29-c5c6b9fdc6bd" providerId="AD" clId="Web-{1ED1FB30-8034-EDB7-DB03-6491C737D3A7}" dt="2025-02-10T19:55:14.701" v="73" actId="20577"/>
        <pc:sldMkLst>
          <pc:docMk/>
          <pc:sldMk cId="2389576568" sldId="295"/>
        </pc:sldMkLst>
        <pc:spChg chg="mod">
          <ac:chgData name="Rima Fany Ferzli" userId="S::drferzli_hotmail.com#ext#@unaids.onmicrosoft.com::76ffa6bf-804e-4a81-8b29-c5c6b9fdc6bd" providerId="AD" clId="Web-{1ED1FB30-8034-EDB7-DB03-6491C737D3A7}" dt="2025-02-10T19:55:14.701" v="73" actId="20577"/>
          <ac:spMkLst>
            <pc:docMk/>
            <pc:sldMk cId="2389576568" sldId="295"/>
            <ac:spMk id="4" creationId="{D1336B53-2560-667E-49F8-12CF38A83F2A}"/>
          </ac:spMkLst>
        </pc:spChg>
      </pc:sldChg>
      <pc:sldChg chg="modSp">
        <pc:chgData name="Rima Fany Ferzli" userId="S::drferzli_hotmail.com#ext#@unaids.onmicrosoft.com::76ffa6bf-804e-4a81-8b29-c5c6b9fdc6bd" providerId="AD" clId="Web-{1ED1FB30-8034-EDB7-DB03-6491C737D3A7}" dt="2025-02-10T19:52:58.399" v="47" actId="1076"/>
        <pc:sldMkLst>
          <pc:docMk/>
          <pc:sldMk cId="2573062283" sldId="304"/>
        </pc:sldMkLst>
        <pc:spChg chg="mod">
          <ac:chgData name="Rima Fany Ferzli" userId="S::drferzli_hotmail.com#ext#@unaids.onmicrosoft.com::76ffa6bf-804e-4a81-8b29-c5c6b9fdc6bd" providerId="AD" clId="Web-{1ED1FB30-8034-EDB7-DB03-6491C737D3A7}" dt="2025-02-10T19:52:58.399" v="47" actId="1076"/>
          <ac:spMkLst>
            <pc:docMk/>
            <pc:sldMk cId="2573062283" sldId="304"/>
            <ac:spMk id="2" creationId="{C58793CA-BBEB-4658-A31D-5CC74319548A}"/>
          </ac:spMkLst>
        </pc:spChg>
      </pc:sldChg>
      <pc:sldChg chg="modSp">
        <pc:chgData name="Rima Fany Ferzli" userId="S::drferzli_hotmail.com#ext#@unaids.onmicrosoft.com::76ffa6bf-804e-4a81-8b29-c5c6b9fdc6bd" providerId="AD" clId="Web-{1ED1FB30-8034-EDB7-DB03-6491C737D3A7}" dt="2025-02-10T19:54:08.464" v="68" actId="20577"/>
        <pc:sldMkLst>
          <pc:docMk/>
          <pc:sldMk cId="3695337627" sldId="1547"/>
        </pc:sldMkLst>
        <pc:spChg chg="mod">
          <ac:chgData name="Rima Fany Ferzli" userId="S::drferzli_hotmail.com#ext#@unaids.onmicrosoft.com::76ffa6bf-804e-4a81-8b29-c5c6b9fdc6bd" providerId="AD" clId="Web-{1ED1FB30-8034-EDB7-DB03-6491C737D3A7}" dt="2025-02-10T19:54:08.464" v="68" actId="20577"/>
          <ac:spMkLst>
            <pc:docMk/>
            <pc:sldMk cId="3695337627" sldId="1547"/>
            <ac:spMk id="2" creationId="{57AB3176-701D-400D-AD07-5EC591B16680}"/>
          </ac:spMkLst>
        </pc:spChg>
        <pc:spChg chg="mod">
          <ac:chgData name="Rima Fany Ferzli" userId="S::drferzli_hotmail.com#ext#@unaids.onmicrosoft.com::76ffa6bf-804e-4a81-8b29-c5c6b9fdc6bd" providerId="AD" clId="Web-{1ED1FB30-8034-EDB7-DB03-6491C737D3A7}" dt="2025-02-10T19:53:33.775" v="67" actId="1076"/>
          <ac:spMkLst>
            <pc:docMk/>
            <pc:sldMk cId="3695337627" sldId="1547"/>
            <ac:spMk id="3" creationId="{6FAC4967-5649-B858-CFEA-7EA09E984CCB}"/>
          </ac:spMkLst>
        </pc:spChg>
        <pc:graphicFrameChg chg="mod modGraphic">
          <ac:chgData name="Rima Fany Ferzli" userId="S::drferzli_hotmail.com#ext#@unaids.onmicrosoft.com::76ffa6bf-804e-4a81-8b29-c5c6b9fdc6bd" providerId="AD" clId="Web-{1ED1FB30-8034-EDB7-DB03-6491C737D3A7}" dt="2025-02-10T19:53:17.399" v="65"/>
          <ac:graphicFrameMkLst>
            <pc:docMk/>
            <pc:sldMk cId="3695337627" sldId="1547"/>
            <ac:graphicFrameMk id="7" creationId="{D5882BAF-9DC5-D803-473F-BC91410BE7F2}"/>
          </ac:graphicFrameMkLst>
        </pc:graphicFrameChg>
      </pc:sldChg>
    </pc:docChg>
  </pc:docChgLst>
  <pc:docChgLst>
    <pc:chgData name="Rima Fany Ferzli" userId="S::drferzli_hotmail.com#ext#@unaids.onmicrosoft.com::76ffa6bf-804e-4a81-8b29-c5c6b9fdc6bd" providerId="AD" clId="Web-{E951859B-98C8-AFFD-5AC1-8A1C7E3B740D}"/>
    <pc:docChg chg="modSld">
      <pc:chgData name="Rima Fany Ferzli" userId="S::drferzli_hotmail.com#ext#@unaids.onmicrosoft.com::76ffa6bf-804e-4a81-8b29-c5c6b9fdc6bd" providerId="AD" clId="Web-{E951859B-98C8-AFFD-5AC1-8A1C7E3B740D}" dt="2025-02-07T18:34:28.234" v="367" actId="20577"/>
      <pc:docMkLst>
        <pc:docMk/>
      </pc:docMkLst>
      <pc:sldChg chg="addSp modSp">
        <pc:chgData name="Rima Fany Ferzli" userId="S::drferzli_hotmail.com#ext#@unaids.onmicrosoft.com::76ffa6bf-804e-4a81-8b29-c5c6b9fdc6bd" providerId="AD" clId="Web-{E951859B-98C8-AFFD-5AC1-8A1C7E3B740D}" dt="2025-02-07T18:09:38.788" v="91" actId="20577"/>
        <pc:sldMkLst>
          <pc:docMk/>
          <pc:sldMk cId="675516344" sldId="258"/>
        </pc:sldMkLst>
        <pc:spChg chg="mod">
          <ac:chgData name="Rima Fany Ferzli" userId="S::drferzli_hotmail.com#ext#@unaids.onmicrosoft.com::76ffa6bf-804e-4a81-8b29-c5c6b9fdc6bd" providerId="AD" clId="Web-{E951859B-98C8-AFFD-5AC1-8A1C7E3B740D}" dt="2025-02-07T18:07:03.529" v="51" actId="20577"/>
          <ac:spMkLst>
            <pc:docMk/>
            <pc:sldMk cId="675516344" sldId="258"/>
            <ac:spMk id="2" creationId="{CA1D927A-A097-44DC-B90F-70FE01D57B1E}"/>
          </ac:spMkLst>
        </pc:spChg>
        <pc:spChg chg="add">
          <ac:chgData name="Rima Fany Ferzli" userId="S::drferzli_hotmail.com#ext#@unaids.onmicrosoft.com::76ffa6bf-804e-4a81-8b29-c5c6b9fdc6bd" providerId="AD" clId="Web-{E951859B-98C8-AFFD-5AC1-8A1C7E3B740D}" dt="2025-02-07T18:03:56.568" v="32"/>
          <ac:spMkLst>
            <pc:docMk/>
            <pc:sldMk cId="675516344" sldId="258"/>
            <ac:spMk id="6" creationId="{364DDA4B-F6F4-D422-7B79-1C4B066963E2}"/>
          </ac:spMkLst>
        </pc:spChg>
        <pc:spChg chg="add mod">
          <ac:chgData name="Rima Fany Ferzli" userId="S::drferzli_hotmail.com#ext#@unaids.onmicrosoft.com::76ffa6bf-804e-4a81-8b29-c5c6b9fdc6bd" providerId="AD" clId="Web-{E951859B-98C8-AFFD-5AC1-8A1C7E3B740D}" dt="2025-02-07T18:07:40.109" v="64" actId="1076"/>
          <ac:spMkLst>
            <pc:docMk/>
            <pc:sldMk cId="675516344" sldId="258"/>
            <ac:spMk id="9" creationId="{D0A4D084-57E5-991D-8771-A7503EDAA4AF}"/>
          </ac:spMkLst>
        </pc:spChg>
        <pc:spChg chg="add mod">
          <ac:chgData name="Rima Fany Ferzli" userId="S::drferzli_hotmail.com#ext#@unaids.onmicrosoft.com::76ffa6bf-804e-4a81-8b29-c5c6b9fdc6bd" providerId="AD" clId="Web-{E951859B-98C8-AFFD-5AC1-8A1C7E3B740D}" dt="2025-02-07T18:09:25.569" v="89" actId="14100"/>
          <ac:spMkLst>
            <pc:docMk/>
            <pc:sldMk cId="675516344" sldId="258"/>
            <ac:spMk id="12" creationId="{9302AE1C-5E2B-1A42-6D95-44ED0A0F7344}"/>
          </ac:spMkLst>
        </pc:spChg>
        <pc:spChg chg="mod">
          <ac:chgData name="Rima Fany Ferzli" userId="S::drferzli_hotmail.com#ext#@unaids.onmicrosoft.com::76ffa6bf-804e-4a81-8b29-c5c6b9fdc6bd" providerId="AD" clId="Web-{E951859B-98C8-AFFD-5AC1-8A1C7E3B740D}" dt="2025-02-07T18:09:38.788" v="91" actId="20577"/>
          <ac:spMkLst>
            <pc:docMk/>
            <pc:sldMk cId="675516344" sldId="258"/>
            <ac:spMk id="15" creationId="{A2C43136-A05D-4898-AA92-9D3C60EFC7CD}"/>
          </ac:spMkLst>
        </pc:spChg>
        <pc:spChg chg="mod">
          <ac:chgData name="Rima Fany Ferzli" userId="S::drferzli_hotmail.com#ext#@unaids.onmicrosoft.com::76ffa6bf-804e-4a81-8b29-c5c6b9fdc6bd" providerId="AD" clId="Web-{E951859B-98C8-AFFD-5AC1-8A1C7E3B740D}" dt="2025-02-07T18:07:36.531" v="63" actId="14100"/>
          <ac:spMkLst>
            <pc:docMk/>
            <pc:sldMk cId="675516344" sldId="258"/>
            <ac:spMk id="18" creationId="{6D081F52-FD84-41C7-A449-7A7BEFD63522}"/>
          </ac:spMkLst>
        </pc:spChg>
      </pc:sldChg>
      <pc:sldChg chg="addSp delSp modSp">
        <pc:chgData name="Rima Fany Ferzli" userId="S::drferzli_hotmail.com#ext#@unaids.onmicrosoft.com::76ffa6bf-804e-4a81-8b29-c5c6b9fdc6bd" providerId="AD" clId="Web-{E951859B-98C8-AFFD-5AC1-8A1C7E3B740D}" dt="2025-02-07T18:25:29.818" v="285" actId="20577"/>
        <pc:sldMkLst>
          <pc:docMk/>
          <pc:sldMk cId="4026828335" sldId="259"/>
        </pc:sldMkLst>
        <pc:spChg chg="add del mod">
          <ac:chgData name="Rima Fany Ferzli" userId="S::drferzli_hotmail.com#ext#@unaids.onmicrosoft.com::76ffa6bf-804e-4a81-8b29-c5c6b9fdc6bd" providerId="AD" clId="Web-{E951859B-98C8-AFFD-5AC1-8A1C7E3B740D}" dt="2025-02-07T18:25:29.818" v="285" actId="20577"/>
          <ac:spMkLst>
            <pc:docMk/>
            <pc:sldMk cId="4026828335" sldId="259"/>
            <ac:spMk id="3" creationId="{3FCB8128-ED5B-48FF-8537-88365FFDE9C2}"/>
          </ac:spMkLst>
        </pc:spChg>
        <pc:spChg chg="add mod">
          <ac:chgData name="Rima Fany Ferzli" userId="S::drferzli_hotmail.com#ext#@unaids.onmicrosoft.com::76ffa6bf-804e-4a81-8b29-c5c6b9fdc6bd" providerId="AD" clId="Web-{E951859B-98C8-AFFD-5AC1-8A1C7E3B740D}" dt="2025-02-07T18:19:58.585" v="218" actId="1076"/>
          <ac:spMkLst>
            <pc:docMk/>
            <pc:sldMk cId="4026828335" sldId="259"/>
            <ac:spMk id="5" creationId="{12EC240D-B6B9-5920-8E22-FE363344BDB3}"/>
          </ac:spMkLst>
        </pc:spChg>
        <pc:spChg chg="add del mod">
          <ac:chgData name="Rima Fany Ferzli" userId="S::drferzli_hotmail.com#ext#@unaids.onmicrosoft.com::76ffa6bf-804e-4a81-8b29-c5c6b9fdc6bd" providerId="AD" clId="Web-{E951859B-98C8-AFFD-5AC1-8A1C7E3B740D}" dt="2025-02-07T18:15:05.760" v="156"/>
          <ac:spMkLst>
            <pc:docMk/>
            <pc:sldMk cId="4026828335" sldId="259"/>
            <ac:spMk id="11" creationId="{5A69E77A-2EFB-7646-2467-CDB1669DD57A}"/>
          </ac:spMkLst>
        </pc:spChg>
        <pc:spChg chg="add del mod">
          <ac:chgData name="Rima Fany Ferzli" userId="S::drferzli_hotmail.com#ext#@unaids.onmicrosoft.com::76ffa6bf-804e-4a81-8b29-c5c6b9fdc6bd" providerId="AD" clId="Web-{E951859B-98C8-AFFD-5AC1-8A1C7E3B740D}" dt="2025-02-07T18:23:38.454" v="255"/>
          <ac:spMkLst>
            <pc:docMk/>
            <pc:sldMk cId="4026828335" sldId="259"/>
            <ac:spMk id="12" creationId="{9744AF71-2AA2-50AB-6B90-4295522C3511}"/>
          </ac:spMkLst>
        </pc:spChg>
      </pc:sldChg>
      <pc:sldChg chg="modSp">
        <pc:chgData name="Rima Fany Ferzli" userId="S::drferzli_hotmail.com#ext#@unaids.onmicrosoft.com::76ffa6bf-804e-4a81-8b29-c5c6b9fdc6bd" providerId="AD" clId="Web-{E951859B-98C8-AFFD-5AC1-8A1C7E3B740D}" dt="2025-02-07T18:30:47.115" v="358" actId="20577"/>
        <pc:sldMkLst>
          <pc:docMk/>
          <pc:sldMk cId="3349565068" sldId="265"/>
        </pc:sldMkLst>
        <pc:spChg chg="mod">
          <ac:chgData name="Rima Fany Ferzli" userId="S::drferzli_hotmail.com#ext#@unaids.onmicrosoft.com::76ffa6bf-804e-4a81-8b29-c5c6b9fdc6bd" providerId="AD" clId="Web-{E951859B-98C8-AFFD-5AC1-8A1C7E3B740D}" dt="2025-02-07T18:30:47.115" v="358" actId="20577"/>
          <ac:spMkLst>
            <pc:docMk/>
            <pc:sldMk cId="3349565068" sldId="265"/>
            <ac:spMk id="2" creationId="{DC5D7C62-92C9-4511-A337-D50CD0C6FEB3}"/>
          </ac:spMkLst>
        </pc:spChg>
        <pc:spChg chg="mod">
          <ac:chgData name="Rima Fany Ferzli" userId="S::drferzli_hotmail.com#ext#@unaids.onmicrosoft.com::76ffa6bf-804e-4a81-8b29-c5c6b9fdc6bd" providerId="AD" clId="Web-{E951859B-98C8-AFFD-5AC1-8A1C7E3B740D}" dt="2025-02-07T18:30:13.629" v="352" actId="20577"/>
          <ac:spMkLst>
            <pc:docMk/>
            <pc:sldMk cId="3349565068" sldId="265"/>
            <ac:spMk id="8" creationId="{C35E663D-DC80-426B-8E46-8AA003E71FE5}"/>
          </ac:spMkLst>
        </pc:spChg>
      </pc:sldChg>
      <pc:sldChg chg="addSp modSp">
        <pc:chgData name="Rima Fany Ferzli" userId="S::drferzli_hotmail.com#ext#@unaids.onmicrosoft.com::76ffa6bf-804e-4a81-8b29-c5c6b9fdc6bd" providerId="AD" clId="Web-{E951859B-98C8-AFFD-5AC1-8A1C7E3B740D}" dt="2025-02-07T18:34:28.234" v="367" actId="20577"/>
        <pc:sldMkLst>
          <pc:docMk/>
          <pc:sldMk cId="3081946897" sldId="266"/>
        </pc:sldMkLst>
        <pc:spChg chg="mod">
          <ac:chgData name="Rima Fany Ferzli" userId="S::drferzli_hotmail.com#ext#@unaids.onmicrosoft.com::76ffa6bf-804e-4a81-8b29-c5c6b9fdc6bd" providerId="AD" clId="Web-{E951859B-98C8-AFFD-5AC1-8A1C7E3B740D}" dt="2025-02-07T18:33:00.621" v="363" actId="20577"/>
          <ac:spMkLst>
            <pc:docMk/>
            <pc:sldMk cId="3081946897" sldId="266"/>
            <ac:spMk id="2" creationId="{CD09E38B-83C2-43C3-A525-CB6EED64BDC1}"/>
          </ac:spMkLst>
        </pc:spChg>
        <pc:spChg chg="add">
          <ac:chgData name="Rima Fany Ferzli" userId="S::drferzli_hotmail.com#ext#@unaids.onmicrosoft.com::76ffa6bf-804e-4a81-8b29-c5c6b9fdc6bd" providerId="AD" clId="Web-{E951859B-98C8-AFFD-5AC1-8A1C7E3B740D}" dt="2025-02-07T18:31:05.022" v="361"/>
          <ac:spMkLst>
            <pc:docMk/>
            <pc:sldMk cId="3081946897" sldId="266"/>
            <ac:spMk id="4" creationId="{7DCA2E5A-603D-8392-8755-257AF286614E}"/>
          </ac:spMkLst>
        </pc:spChg>
        <pc:spChg chg="mod">
          <ac:chgData name="Rima Fany Ferzli" userId="S::drferzli_hotmail.com#ext#@unaids.onmicrosoft.com::76ffa6bf-804e-4a81-8b29-c5c6b9fdc6bd" providerId="AD" clId="Web-{E951859B-98C8-AFFD-5AC1-8A1C7E3B740D}" dt="2025-02-07T18:34:28.234" v="367" actId="20577"/>
          <ac:spMkLst>
            <pc:docMk/>
            <pc:sldMk cId="3081946897" sldId="266"/>
            <ac:spMk id="7" creationId="{57D9864B-3ACC-40C4-A669-6D9B6577D515}"/>
          </ac:spMkLst>
        </pc:spChg>
      </pc:sldChg>
      <pc:sldChg chg="addSp modSp">
        <pc:chgData name="Rima Fany Ferzli" userId="S::drferzli_hotmail.com#ext#@unaids.onmicrosoft.com::76ffa6bf-804e-4a81-8b29-c5c6b9fdc6bd" providerId="AD" clId="Web-{E951859B-98C8-AFFD-5AC1-8A1C7E3B740D}" dt="2025-02-07T18:03:14.920" v="24" actId="20577"/>
        <pc:sldMkLst>
          <pc:docMk/>
          <pc:sldMk cId="1785841747" sldId="283"/>
        </pc:sldMkLst>
        <pc:spChg chg="mod">
          <ac:chgData name="Rima Fany Ferzli" userId="S::drferzli_hotmail.com#ext#@unaids.onmicrosoft.com::76ffa6bf-804e-4a81-8b29-c5c6b9fdc6bd" providerId="AD" clId="Web-{E951859B-98C8-AFFD-5AC1-8A1C7E3B740D}" dt="2025-02-07T18:03:14.920" v="24" actId="20577"/>
          <ac:spMkLst>
            <pc:docMk/>
            <pc:sldMk cId="1785841747" sldId="283"/>
            <ac:spMk id="2" creationId="{CA1D927A-A097-44DC-B90F-70FE01D57B1E}"/>
          </ac:spMkLst>
        </pc:spChg>
        <pc:spChg chg="add mod">
          <ac:chgData name="Rima Fany Ferzli" userId="S::drferzli_hotmail.com#ext#@unaids.onmicrosoft.com::76ffa6bf-804e-4a81-8b29-c5c6b9fdc6bd" providerId="AD" clId="Web-{E951859B-98C8-AFFD-5AC1-8A1C7E3B740D}" dt="2025-02-07T18:02:49.904" v="22" actId="1076"/>
          <ac:spMkLst>
            <pc:docMk/>
            <pc:sldMk cId="1785841747" sldId="283"/>
            <ac:spMk id="3" creationId="{44768392-FE1A-BDC3-0716-BBF5F743E39C}"/>
          </ac:spMkLst>
        </pc:spChg>
        <pc:spChg chg="mod">
          <ac:chgData name="Rima Fany Ferzli" userId="S::drferzli_hotmail.com#ext#@unaids.onmicrosoft.com::76ffa6bf-804e-4a81-8b29-c5c6b9fdc6bd" providerId="AD" clId="Web-{E951859B-98C8-AFFD-5AC1-8A1C7E3B740D}" dt="2025-02-07T18:01:15.460" v="6" actId="20577"/>
          <ac:spMkLst>
            <pc:docMk/>
            <pc:sldMk cId="1785841747" sldId="283"/>
            <ac:spMk id="4" creationId="{064C3F1D-8C76-BBF0-72E0-47F6B60EAABF}"/>
          </ac:spMkLst>
        </pc:spChg>
        <pc:spChg chg="mod">
          <ac:chgData name="Rima Fany Ferzli" userId="S::drferzli_hotmail.com#ext#@unaids.onmicrosoft.com::76ffa6bf-804e-4a81-8b29-c5c6b9fdc6bd" providerId="AD" clId="Web-{E951859B-98C8-AFFD-5AC1-8A1C7E3B740D}" dt="2025-02-07T18:02:47.685" v="21" actId="20577"/>
          <ac:spMkLst>
            <pc:docMk/>
            <pc:sldMk cId="1785841747" sldId="283"/>
            <ac:spMk id="16" creationId="{46A34794-5656-4314-AD54-163E54535309}"/>
          </ac:spMkLst>
        </pc:spChg>
      </pc:sldChg>
      <pc:sldChg chg="addSp modSp">
        <pc:chgData name="Rima Fany Ferzli" userId="S::drferzli_hotmail.com#ext#@unaids.onmicrosoft.com::76ffa6bf-804e-4a81-8b29-c5c6b9fdc6bd" providerId="AD" clId="Web-{E951859B-98C8-AFFD-5AC1-8A1C7E3B740D}" dt="2025-02-07T18:13:12.209" v="127" actId="1076"/>
        <pc:sldMkLst>
          <pc:docMk/>
          <pc:sldMk cId="3283804093" sldId="296"/>
        </pc:sldMkLst>
        <pc:spChg chg="mod">
          <ac:chgData name="Rima Fany Ferzli" userId="S::drferzli_hotmail.com#ext#@unaids.onmicrosoft.com::76ffa6bf-804e-4a81-8b29-c5c6b9fdc6bd" providerId="AD" clId="Web-{E951859B-98C8-AFFD-5AC1-8A1C7E3B740D}" dt="2025-02-07T18:13:00.286" v="126" actId="1076"/>
          <ac:spMkLst>
            <pc:docMk/>
            <pc:sldMk cId="3283804093" sldId="296"/>
            <ac:spMk id="2" creationId="{319891AB-E9CC-48AF-88C2-C37BD1FB6CBE}"/>
          </ac:spMkLst>
        </pc:spChg>
        <pc:spChg chg="mod">
          <ac:chgData name="Rima Fany Ferzli" userId="S::drferzli_hotmail.com#ext#@unaids.onmicrosoft.com::76ffa6bf-804e-4a81-8b29-c5c6b9fdc6bd" providerId="AD" clId="Web-{E951859B-98C8-AFFD-5AC1-8A1C7E3B740D}" dt="2025-02-07T18:11:35.216" v="115" actId="20577"/>
          <ac:spMkLst>
            <pc:docMk/>
            <pc:sldMk cId="3283804093" sldId="296"/>
            <ac:spMk id="6" creationId="{CA8247A1-DAF4-CB4C-BA01-F869737510E7}"/>
          </ac:spMkLst>
        </pc:spChg>
        <pc:spChg chg="add mod">
          <ac:chgData name="Rima Fany Ferzli" userId="S::drferzli_hotmail.com#ext#@unaids.onmicrosoft.com::76ffa6bf-804e-4a81-8b29-c5c6b9fdc6bd" providerId="AD" clId="Web-{E951859B-98C8-AFFD-5AC1-8A1C7E3B740D}" dt="2025-02-07T18:13:12.209" v="127" actId="1076"/>
          <ac:spMkLst>
            <pc:docMk/>
            <pc:sldMk cId="3283804093" sldId="296"/>
            <ac:spMk id="7" creationId="{CCC8F259-0C1F-CDCB-F609-5E337961183F}"/>
          </ac:spMkLst>
        </pc:spChg>
        <pc:spChg chg="add mod">
          <ac:chgData name="Rima Fany Ferzli" userId="S::drferzli_hotmail.com#ext#@unaids.onmicrosoft.com::76ffa6bf-804e-4a81-8b29-c5c6b9fdc6bd" providerId="AD" clId="Web-{E951859B-98C8-AFFD-5AC1-8A1C7E3B740D}" dt="2025-02-07T18:11:40.218" v="116" actId="1076"/>
          <ac:spMkLst>
            <pc:docMk/>
            <pc:sldMk cId="3283804093" sldId="296"/>
            <ac:spMk id="9" creationId="{CC37D660-5068-94F4-F8AE-C774C5207F32}"/>
          </ac:spMkLst>
        </pc:spChg>
        <pc:picChg chg="mod">
          <ac:chgData name="Rima Fany Ferzli" userId="S::drferzli_hotmail.com#ext#@unaids.onmicrosoft.com::76ffa6bf-804e-4a81-8b29-c5c6b9fdc6bd" providerId="AD" clId="Web-{E951859B-98C8-AFFD-5AC1-8A1C7E3B740D}" dt="2025-02-07T18:11:14.325" v="108" actId="1076"/>
          <ac:picMkLst>
            <pc:docMk/>
            <pc:sldMk cId="3283804093" sldId="296"/>
            <ac:picMk id="3" creationId="{DE069734-5CB7-4913-D30E-D577AB089CBB}"/>
          </ac:picMkLst>
        </pc:picChg>
      </pc:sldChg>
    </pc:docChg>
  </pc:docChgLst>
  <pc:docChgLst>
    <pc:chgData name="Rima Fany Ferzli" userId="S::drferzli_hotmail.com#ext#@unaids.onmicrosoft.com::76ffa6bf-804e-4a81-8b29-c5c6b9fdc6bd" providerId="AD" clId="Web-{75FB6A84-04AA-CC9F-F8C1-16A410D6AF95}"/>
    <pc:docChg chg="modSld">
      <pc:chgData name="Rima Fany Ferzli" userId="S::drferzli_hotmail.com#ext#@unaids.onmicrosoft.com::76ffa6bf-804e-4a81-8b29-c5c6b9fdc6bd" providerId="AD" clId="Web-{75FB6A84-04AA-CC9F-F8C1-16A410D6AF95}" dt="2025-02-08T14:28:33.557" v="183" actId="20577"/>
      <pc:docMkLst>
        <pc:docMk/>
      </pc:docMkLst>
      <pc:sldChg chg="modSp">
        <pc:chgData name="Rima Fany Ferzli" userId="S::drferzli_hotmail.com#ext#@unaids.onmicrosoft.com::76ffa6bf-804e-4a81-8b29-c5c6b9fdc6bd" providerId="AD" clId="Web-{75FB6A84-04AA-CC9F-F8C1-16A410D6AF95}" dt="2025-02-08T14:22:17.628" v="131" actId="1076"/>
        <pc:sldMkLst>
          <pc:docMk/>
          <pc:sldMk cId="4026828335" sldId="259"/>
        </pc:sldMkLst>
        <pc:spChg chg="mod">
          <ac:chgData name="Rima Fany Ferzli" userId="S::drferzli_hotmail.com#ext#@unaids.onmicrosoft.com::76ffa6bf-804e-4a81-8b29-c5c6b9fdc6bd" providerId="AD" clId="Web-{75FB6A84-04AA-CC9F-F8C1-16A410D6AF95}" dt="2025-02-08T14:22:17.628" v="131" actId="1076"/>
          <ac:spMkLst>
            <pc:docMk/>
            <pc:sldMk cId="4026828335" sldId="259"/>
            <ac:spMk id="5" creationId="{12EC240D-B6B9-5920-8E22-FE363344BDB3}"/>
          </ac:spMkLst>
        </pc:spChg>
      </pc:sldChg>
      <pc:sldChg chg="addSp modSp">
        <pc:chgData name="Rima Fany Ferzli" userId="S::drferzli_hotmail.com#ext#@unaids.onmicrosoft.com::76ffa6bf-804e-4a81-8b29-c5c6b9fdc6bd" providerId="AD" clId="Web-{75FB6A84-04AA-CC9F-F8C1-16A410D6AF95}" dt="2025-02-08T14:27:31.243" v="180" actId="1076"/>
        <pc:sldMkLst>
          <pc:docMk/>
          <pc:sldMk cId="793649746" sldId="264"/>
        </pc:sldMkLst>
        <pc:spChg chg="mod">
          <ac:chgData name="Rima Fany Ferzli" userId="S::drferzli_hotmail.com#ext#@unaids.onmicrosoft.com::76ffa6bf-804e-4a81-8b29-c5c6b9fdc6bd" providerId="AD" clId="Web-{75FB6A84-04AA-CC9F-F8C1-16A410D6AF95}" dt="2025-02-08T14:27:05.602" v="178" actId="20577"/>
          <ac:spMkLst>
            <pc:docMk/>
            <pc:sldMk cId="793649746" sldId="264"/>
            <ac:spMk id="2" creationId="{1C242FC6-5A1F-4CB5-986A-F430B4D4D2FA}"/>
          </ac:spMkLst>
        </pc:spChg>
        <pc:spChg chg="add mod">
          <ac:chgData name="Rima Fany Ferzli" userId="S::drferzli_hotmail.com#ext#@unaids.onmicrosoft.com::76ffa6bf-804e-4a81-8b29-c5c6b9fdc6bd" providerId="AD" clId="Web-{75FB6A84-04AA-CC9F-F8C1-16A410D6AF95}" dt="2025-02-08T14:27:31.243" v="180" actId="1076"/>
          <ac:spMkLst>
            <pc:docMk/>
            <pc:sldMk cId="793649746" sldId="264"/>
            <ac:spMk id="3" creationId="{75D14997-2875-61DC-67E1-929A23385711}"/>
          </ac:spMkLst>
        </pc:spChg>
      </pc:sldChg>
      <pc:sldChg chg="modSp">
        <pc:chgData name="Rima Fany Ferzli" userId="S::drferzli_hotmail.com#ext#@unaids.onmicrosoft.com::76ffa6bf-804e-4a81-8b29-c5c6b9fdc6bd" providerId="AD" clId="Web-{75FB6A84-04AA-CC9F-F8C1-16A410D6AF95}" dt="2025-02-08T14:23:00.831" v="138" actId="20577"/>
        <pc:sldMkLst>
          <pc:docMk/>
          <pc:sldMk cId="3081946897" sldId="266"/>
        </pc:sldMkLst>
        <pc:spChg chg="mod">
          <ac:chgData name="Rima Fany Ferzli" userId="S::drferzli_hotmail.com#ext#@unaids.onmicrosoft.com::76ffa6bf-804e-4a81-8b29-c5c6b9fdc6bd" providerId="AD" clId="Web-{75FB6A84-04AA-CC9F-F8C1-16A410D6AF95}" dt="2025-02-08T14:23:00.831" v="138" actId="20577"/>
          <ac:spMkLst>
            <pc:docMk/>
            <pc:sldMk cId="3081946897" sldId="266"/>
            <ac:spMk id="2" creationId="{CD09E38B-83C2-43C3-A525-CB6EED64BDC1}"/>
          </ac:spMkLst>
        </pc:spChg>
      </pc:sldChg>
      <pc:sldChg chg="modSp">
        <pc:chgData name="Rima Fany Ferzli" userId="S::drferzli_hotmail.com#ext#@unaids.onmicrosoft.com::76ffa6bf-804e-4a81-8b29-c5c6b9fdc6bd" providerId="AD" clId="Web-{75FB6A84-04AA-CC9F-F8C1-16A410D6AF95}" dt="2025-02-08T14:02:35.253" v="2" actId="20577"/>
        <pc:sldMkLst>
          <pc:docMk/>
          <pc:sldMk cId="2755113686" sldId="278"/>
        </pc:sldMkLst>
        <pc:spChg chg="mod">
          <ac:chgData name="Rima Fany Ferzli" userId="S::drferzli_hotmail.com#ext#@unaids.onmicrosoft.com::76ffa6bf-804e-4a81-8b29-c5c6b9fdc6bd" providerId="AD" clId="Web-{75FB6A84-04AA-CC9F-F8C1-16A410D6AF95}" dt="2025-02-08T14:02:35.253" v="2" actId="20577"/>
          <ac:spMkLst>
            <pc:docMk/>
            <pc:sldMk cId="2755113686" sldId="278"/>
            <ac:spMk id="5" creationId="{76B98324-A6A7-4555-AF23-684121CC1FDD}"/>
          </ac:spMkLst>
        </pc:spChg>
      </pc:sldChg>
      <pc:sldChg chg="addSp delSp modSp">
        <pc:chgData name="Rima Fany Ferzli" userId="S::drferzli_hotmail.com#ext#@unaids.onmicrosoft.com::76ffa6bf-804e-4a81-8b29-c5c6b9fdc6bd" providerId="AD" clId="Web-{75FB6A84-04AA-CC9F-F8C1-16A410D6AF95}" dt="2025-02-08T14:21:43.268" v="130" actId="1076"/>
        <pc:sldMkLst>
          <pc:docMk/>
          <pc:sldMk cId="2389576568" sldId="295"/>
        </pc:sldMkLst>
        <pc:spChg chg="add del">
          <ac:chgData name="Rima Fany Ferzli" userId="S::drferzli_hotmail.com#ext#@unaids.onmicrosoft.com::76ffa6bf-804e-4a81-8b29-c5c6b9fdc6bd" providerId="AD" clId="Web-{75FB6A84-04AA-CC9F-F8C1-16A410D6AF95}" dt="2025-02-08T14:21:04.064" v="109"/>
          <ac:spMkLst>
            <pc:docMk/>
            <pc:sldMk cId="2389576568" sldId="295"/>
            <ac:spMk id="3" creationId="{C0D5AE97-004C-DE53-3841-5A14D5534F4F}"/>
          </ac:spMkLst>
        </pc:spChg>
        <pc:spChg chg="mod">
          <ac:chgData name="Rima Fany Ferzli" userId="S::drferzli_hotmail.com#ext#@unaids.onmicrosoft.com::76ffa6bf-804e-4a81-8b29-c5c6b9fdc6bd" providerId="AD" clId="Web-{75FB6A84-04AA-CC9F-F8C1-16A410D6AF95}" dt="2025-02-08T14:21:28.986" v="125" actId="20577"/>
          <ac:spMkLst>
            <pc:docMk/>
            <pc:sldMk cId="2389576568" sldId="295"/>
            <ac:spMk id="4" creationId="{D1336B53-2560-667E-49F8-12CF38A83F2A}"/>
          </ac:spMkLst>
        </pc:spChg>
        <pc:spChg chg="del mod">
          <ac:chgData name="Rima Fany Ferzli" userId="S::drferzli_hotmail.com#ext#@unaids.onmicrosoft.com::76ffa6bf-804e-4a81-8b29-c5c6b9fdc6bd" providerId="AD" clId="Web-{75FB6A84-04AA-CC9F-F8C1-16A410D6AF95}" dt="2025-02-08T14:19:03.864" v="69"/>
          <ac:spMkLst>
            <pc:docMk/>
            <pc:sldMk cId="2389576568" sldId="295"/>
            <ac:spMk id="7" creationId="{9BD62B40-D738-4870-5152-FBED7CF8EE18}"/>
          </ac:spMkLst>
        </pc:spChg>
        <pc:spChg chg="add mod">
          <ac:chgData name="Rima Fany Ferzli" userId="S::drferzli_hotmail.com#ext#@unaids.onmicrosoft.com::76ffa6bf-804e-4a81-8b29-c5c6b9fdc6bd" providerId="AD" clId="Web-{75FB6A84-04AA-CC9F-F8C1-16A410D6AF95}" dt="2025-02-08T14:21:43.268" v="130" actId="1076"/>
          <ac:spMkLst>
            <pc:docMk/>
            <pc:sldMk cId="2389576568" sldId="295"/>
            <ac:spMk id="8" creationId="{0BF37600-F8BE-FB57-D8D6-B7A763257BB9}"/>
          </ac:spMkLst>
        </pc:spChg>
      </pc:sldChg>
      <pc:sldChg chg="modSp">
        <pc:chgData name="Rima Fany Ferzli" userId="S::drferzli_hotmail.com#ext#@unaids.onmicrosoft.com::76ffa6bf-804e-4a81-8b29-c5c6b9fdc6bd" providerId="AD" clId="Web-{75FB6A84-04AA-CC9F-F8C1-16A410D6AF95}" dt="2025-02-08T14:23:28.332" v="141" actId="20577"/>
        <pc:sldMkLst>
          <pc:docMk/>
          <pc:sldMk cId="3435739582" sldId="297"/>
        </pc:sldMkLst>
        <pc:spChg chg="mod">
          <ac:chgData name="Rima Fany Ferzli" userId="S::drferzli_hotmail.com#ext#@unaids.onmicrosoft.com::76ffa6bf-804e-4a81-8b29-c5c6b9fdc6bd" providerId="AD" clId="Web-{75FB6A84-04AA-CC9F-F8C1-16A410D6AF95}" dt="2025-02-08T14:23:28.332" v="141" actId="20577"/>
          <ac:spMkLst>
            <pc:docMk/>
            <pc:sldMk cId="3435739582" sldId="297"/>
            <ac:spMk id="2" creationId="{ABD05DC7-289C-4152-8D85-840BC51F064B}"/>
          </ac:spMkLst>
        </pc:spChg>
      </pc:sldChg>
      <pc:sldChg chg="modSp">
        <pc:chgData name="Rima Fany Ferzli" userId="S::drferzli_hotmail.com#ext#@unaids.onmicrosoft.com::76ffa6bf-804e-4a81-8b29-c5c6b9fdc6bd" providerId="AD" clId="Web-{75FB6A84-04AA-CC9F-F8C1-16A410D6AF95}" dt="2025-02-08T14:28:33.557" v="183" actId="20577"/>
        <pc:sldMkLst>
          <pc:docMk/>
          <pc:sldMk cId="1453775841" sldId="525"/>
        </pc:sldMkLst>
        <pc:spChg chg="mod">
          <ac:chgData name="Rima Fany Ferzli" userId="S::drferzli_hotmail.com#ext#@unaids.onmicrosoft.com::76ffa6bf-804e-4a81-8b29-c5c6b9fdc6bd" providerId="AD" clId="Web-{75FB6A84-04AA-CC9F-F8C1-16A410D6AF95}" dt="2025-02-08T14:28:33.557" v="183" actId="20577"/>
          <ac:spMkLst>
            <pc:docMk/>
            <pc:sldMk cId="1453775841" sldId="525"/>
            <ac:spMk id="3" creationId="{35D3819E-C639-53AF-A3C7-5B373774EF57}"/>
          </ac:spMkLst>
        </pc:spChg>
      </pc:sldChg>
      <pc:sldChg chg="addSp modSp">
        <pc:chgData name="Rima Fany Ferzli" userId="S::drferzli_hotmail.com#ext#@unaids.onmicrosoft.com::76ffa6bf-804e-4a81-8b29-c5c6b9fdc6bd" providerId="AD" clId="Web-{75FB6A84-04AA-CC9F-F8C1-16A410D6AF95}" dt="2025-02-08T14:15:49.704" v="40"/>
        <pc:sldMkLst>
          <pc:docMk/>
          <pc:sldMk cId="3695337627" sldId="1547"/>
        </pc:sldMkLst>
        <pc:spChg chg="add mod">
          <ac:chgData name="Rima Fany Ferzli" userId="S::drferzli_hotmail.com#ext#@unaids.onmicrosoft.com::76ffa6bf-804e-4a81-8b29-c5c6b9fdc6bd" providerId="AD" clId="Web-{75FB6A84-04AA-CC9F-F8C1-16A410D6AF95}" dt="2025-02-08T14:15:32.579" v="34" actId="1076"/>
          <ac:spMkLst>
            <pc:docMk/>
            <pc:sldMk cId="3695337627" sldId="1547"/>
            <ac:spMk id="3" creationId="{6FAC4967-5649-B858-CFEA-7EA09E984CCB}"/>
          </ac:spMkLst>
        </pc:spChg>
        <pc:graphicFrameChg chg="mod modGraphic">
          <ac:chgData name="Rima Fany Ferzli" userId="S::drferzli_hotmail.com#ext#@unaids.onmicrosoft.com::76ffa6bf-804e-4a81-8b29-c5c6b9fdc6bd" providerId="AD" clId="Web-{75FB6A84-04AA-CC9F-F8C1-16A410D6AF95}" dt="2025-02-08T14:15:49.704" v="40"/>
          <ac:graphicFrameMkLst>
            <pc:docMk/>
            <pc:sldMk cId="3695337627" sldId="1547"/>
            <ac:graphicFrameMk id="7" creationId="{D5882BAF-9DC5-D803-473F-BC91410BE7F2}"/>
          </ac:graphicFrameMkLst>
        </pc:graphicFrameChg>
      </pc:sldChg>
    </pc:docChg>
  </pc:docChgLst>
  <pc:docChgLst>
    <pc:chgData name="Rima Fany Ferzli" userId="S::drferzli_hotmail.com#ext#@unaids.onmicrosoft.com::76ffa6bf-804e-4a81-8b29-c5c6b9fdc6bd" providerId="AD" clId="Web-{4D637247-156E-93F5-9A7E-01F8A17F8887}"/>
    <pc:docChg chg="modSld">
      <pc:chgData name="Rima Fany Ferzli" userId="S::drferzli_hotmail.com#ext#@unaids.onmicrosoft.com::76ffa6bf-804e-4a81-8b29-c5c6b9fdc6bd" providerId="AD" clId="Web-{4D637247-156E-93F5-9A7E-01F8A17F8887}" dt="2025-02-10T20:00:01.437" v="4" actId="20577"/>
      <pc:docMkLst>
        <pc:docMk/>
      </pc:docMkLst>
      <pc:sldChg chg="modSp">
        <pc:chgData name="Rima Fany Ferzli" userId="S::drferzli_hotmail.com#ext#@unaids.onmicrosoft.com::76ffa6bf-804e-4a81-8b29-c5c6b9fdc6bd" providerId="AD" clId="Web-{4D637247-156E-93F5-9A7E-01F8A17F8887}" dt="2025-02-10T20:00:01.437" v="4" actId="20577"/>
        <pc:sldMkLst>
          <pc:docMk/>
          <pc:sldMk cId="675516344" sldId="258"/>
        </pc:sldMkLst>
        <pc:spChg chg="mod">
          <ac:chgData name="Rima Fany Ferzli" userId="S::drferzli_hotmail.com#ext#@unaids.onmicrosoft.com::76ffa6bf-804e-4a81-8b29-c5c6b9fdc6bd" providerId="AD" clId="Web-{4D637247-156E-93F5-9A7E-01F8A17F8887}" dt="2025-02-10T20:00:01.437" v="4" actId="20577"/>
          <ac:spMkLst>
            <pc:docMk/>
            <pc:sldMk cId="675516344" sldId="258"/>
            <ac:spMk id="2" creationId="{CA1D927A-A097-44DC-B90F-70FE01D57B1E}"/>
          </ac:spMkLst>
        </pc:spChg>
      </pc:sldChg>
      <pc:sldChg chg="modSp">
        <pc:chgData name="Rima Fany Ferzli" userId="S::drferzli_hotmail.com#ext#@unaids.onmicrosoft.com::76ffa6bf-804e-4a81-8b29-c5c6b9fdc6bd" providerId="AD" clId="Web-{4D637247-156E-93F5-9A7E-01F8A17F8887}" dt="2025-02-10T19:59:20.982" v="0" actId="20577"/>
        <pc:sldMkLst>
          <pc:docMk/>
          <pc:sldMk cId="1785841747" sldId="283"/>
        </pc:sldMkLst>
        <pc:spChg chg="mod">
          <ac:chgData name="Rima Fany Ferzli" userId="S::drferzli_hotmail.com#ext#@unaids.onmicrosoft.com::76ffa6bf-804e-4a81-8b29-c5c6b9fdc6bd" providerId="AD" clId="Web-{4D637247-156E-93F5-9A7E-01F8A17F8887}" dt="2025-02-10T19:59:20.982" v="0" actId="20577"/>
          <ac:spMkLst>
            <pc:docMk/>
            <pc:sldMk cId="1785841747" sldId="283"/>
            <ac:spMk id="2" creationId="{CA1D927A-A097-44DC-B90F-70FE01D57B1E}"/>
          </ac:spMkLst>
        </pc:spChg>
      </pc:sldChg>
    </pc:docChg>
  </pc:docChgLst>
  <pc:docChgLst>
    <pc:chgData name="Rima Fany Ferzli" userId="S::drferzli_hotmail.com#ext#@unaids.onmicrosoft.com::76ffa6bf-804e-4a81-8b29-c5c6b9fdc6bd" providerId="AD" clId="Web-{9AC864E7-F8A1-B9F4-5475-6C5D9AD74CA7}"/>
    <pc:docChg chg="addSld delSld modSld">
      <pc:chgData name="Rima Fany Ferzli" userId="S::drferzli_hotmail.com#ext#@unaids.onmicrosoft.com::76ffa6bf-804e-4a81-8b29-c5c6b9fdc6bd" providerId="AD" clId="Web-{9AC864E7-F8A1-B9F4-5475-6C5D9AD74CA7}" dt="2025-02-07T17:46:03.239" v="753" actId="1076"/>
      <pc:docMkLst>
        <pc:docMk/>
      </pc:docMkLst>
      <pc:sldChg chg="modSp">
        <pc:chgData name="Rima Fany Ferzli" userId="S::drferzli_hotmail.com#ext#@unaids.onmicrosoft.com::76ffa6bf-804e-4a81-8b29-c5c6b9fdc6bd" providerId="AD" clId="Web-{9AC864E7-F8A1-B9F4-5475-6C5D9AD74CA7}" dt="2025-02-07T16:52:20.203" v="100" actId="20577"/>
        <pc:sldMkLst>
          <pc:docMk/>
          <pc:sldMk cId="100137037" sldId="256"/>
        </pc:sldMkLst>
        <pc:spChg chg="mod">
          <ac:chgData name="Rima Fany Ferzli" userId="S::drferzli_hotmail.com#ext#@unaids.onmicrosoft.com::76ffa6bf-804e-4a81-8b29-c5c6b9fdc6bd" providerId="AD" clId="Web-{9AC864E7-F8A1-B9F4-5475-6C5D9AD74CA7}" dt="2025-02-07T16:52:20.203" v="100" actId="20577"/>
          <ac:spMkLst>
            <pc:docMk/>
            <pc:sldMk cId="100137037" sldId="256"/>
            <ac:spMk id="2" creationId="{FBF8752D-0820-4F35-9D5D-B9D345CC6D3E}"/>
          </ac:spMkLst>
        </pc:spChg>
      </pc:sldChg>
      <pc:sldChg chg="addSp modSp">
        <pc:chgData name="Rima Fany Ferzli" userId="S::drferzli_hotmail.com#ext#@unaids.onmicrosoft.com::76ffa6bf-804e-4a81-8b29-c5c6b9fdc6bd" providerId="AD" clId="Web-{9AC864E7-F8A1-B9F4-5475-6C5D9AD74CA7}" dt="2025-02-07T17:35:49.672" v="672" actId="20577"/>
        <pc:sldMkLst>
          <pc:docMk/>
          <pc:sldMk cId="549158076" sldId="257"/>
        </pc:sldMkLst>
        <pc:spChg chg="mod">
          <ac:chgData name="Rima Fany Ferzli" userId="S::drferzli_hotmail.com#ext#@unaids.onmicrosoft.com::76ffa6bf-804e-4a81-8b29-c5c6b9fdc6bd" providerId="AD" clId="Web-{9AC864E7-F8A1-B9F4-5475-6C5D9AD74CA7}" dt="2025-02-07T17:05:30.398" v="226" actId="20577"/>
          <ac:spMkLst>
            <pc:docMk/>
            <pc:sldMk cId="549158076" sldId="257"/>
            <ac:spMk id="2" creationId="{57AB3176-701D-400D-AD07-5EC591B16680}"/>
          </ac:spMkLst>
        </pc:spChg>
        <pc:spChg chg="mod">
          <ac:chgData name="Rima Fany Ferzli" userId="S::drferzli_hotmail.com#ext#@unaids.onmicrosoft.com::76ffa6bf-804e-4a81-8b29-c5c6b9fdc6bd" providerId="AD" clId="Web-{9AC864E7-F8A1-B9F4-5475-6C5D9AD74CA7}" dt="2025-02-07T17:35:49.672" v="672" actId="20577"/>
          <ac:spMkLst>
            <pc:docMk/>
            <pc:sldMk cId="549158076" sldId="257"/>
            <ac:spMk id="3" creationId="{0656480A-8617-45EB-8873-5267D9F83CEB}"/>
          </ac:spMkLst>
        </pc:spChg>
        <pc:spChg chg="add mod">
          <ac:chgData name="Rima Fany Ferzli" userId="S::drferzli_hotmail.com#ext#@unaids.onmicrosoft.com::76ffa6bf-804e-4a81-8b29-c5c6b9fdc6bd" providerId="AD" clId="Web-{9AC864E7-F8A1-B9F4-5475-6C5D9AD74CA7}" dt="2025-02-07T17:34:21.607" v="668" actId="1076"/>
          <ac:spMkLst>
            <pc:docMk/>
            <pc:sldMk cId="549158076" sldId="257"/>
            <ac:spMk id="4" creationId="{DBBAD3F6-0B31-FA5A-1916-08E552332A2D}"/>
          </ac:spMkLst>
        </pc:spChg>
        <pc:spChg chg="add mod">
          <ac:chgData name="Rima Fany Ferzli" userId="S::drferzli_hotmail.com#ext#@unaids.onmicrosoft.com::76ffa6bf-804e-4a81-8b29-c5c6b9fdc6bd" providerId="AD" clId="Web-{9AC864E7-F8A1-B9F4-5475-6C5D9AD74CA7}" dt="2025-02-07T17:35:31.515" v="670" actId="1076"/>
          <ac:spMkLst>
            <pc:docMk/>
            <pc:sldMk cId="549158076" sldId="257"/>
            <ac:spMk id="5" creationId="{D7817903-752A-FDF0-A227-3B0D9D279C77}"/>
          </ac:spMkLst>
        </pc:spChg>
      </pc:sldChg>
      <pc:sldChg chg="modSp">
        <pc:chgData name="Rima Fany Ferzli" userId="S::drferzli_hotmail.com#ext#@unaids.onmicrosoft.com::76ffa6bf-804e-4a81-8b29-c5c6b9fdc6bd" providerId="AD" clId="Web-{9AC864E7-F8A1-B9F4-5475-6C5D9AD74CA7}" dt="2025-02-07T16:52:59.298" v="103" actId="20577"/>
        <pc:sldMkLst>
          <pc:docMk/>
          <pc:sldMk cId="2755113686" sldId="278"/>
        </pc:sldMkLst>
        <pc:spChg chg="mod">
          <ac:chgData name="Rima Fany Ferzli" userId="S::drferzli_hotmail.com#ext#@unaids.onmicrosoft.com::76ffa6bf-804e-4a81-8b29-c5c6b9fdc6bd" providerId="AD" clId="Web-{9AC864E7-F8A1-B9F4-5475-6C5D9AD74CA7}" dt="2025-02-07T16:52:59.298" v="103" actId="20577"/>
          <ac:spMkLst>
            <pc:docMk/>
            <pc:sldMk cId="2755113686" sldId="278"/>
            <ac:spMk id="4" creationId="{29C63167-F373-444E-9852-008730EB5934}"/>
          </ac:spMkLst>
        </pc:spChg>
      </pc:sldChg>
      <pc:sldChg chg="modSp">
        <pc:chgData name="Rima Fany Ferzli" userId="S::drferzli_hotmail.com#ext#@unaids.onmicrosoft.com::76ffa6bf-804e-4a81-8b29-c5c6b9fdc6bd" providerId="AD" clId="Web-{9AC864E7-F8A1-B9F4-5475-6C5D9AD74CA7}" dt="2025-02-07T17:39:47.585" v="690" actId="20577"/>
        <pc:sldMkLst>
          <pc:docMk/>
          <pc:sldMk cId="1597275303" sldId="279"/>
        </pc:sldMkLst>
        <pc:spChg chg="mod">
          <ac:chgData name="Rima Fany Ferzli" userId="S::drferzli_hotmail.com#ext#@unaids.onmicrosoft.com::76ffa6bf-804e-4a81-8b29-c5c6b9fdc6bd" providerId="AD" clId="Web-{9AC864E7-F8A1-B9F4-5475-6C5D9AD74CA7}" dt="2025-02-07T17:39:47.585" v="690" actId="20577"/>
          <ac:spMkLst>
            <pc:docMk/>
            <pc:sldMk cId="1597275303" sldId="279"/>
            <ac:spMk id="4" creationId="{29C63167-F373-444E-9852-008730EB5934}"/>
          </ac:spMkLst>
        </pc:spChg>
      </pc:sldChg>
      <pc:sldChg chg="modSp">
        <pc:chgData name="Rima Fany Ferzli" userId="S::drferzli_hotmail.com#ext#@unaids.onmicrosoft.com::76ffa6bf-804e-4a81-8b29-c5c6b9fdc6bd" providerId="AD" clId="Web-{9AC864E7-F8A1-B9F4-5475-6C5D9AD74CA7}" dt="2025-02-07T17:39:03.287" v="688" actId="20577"/>
        <pc:sldMkLst>
          <pc:docMk/>
          <pc:sldMk cId="1042710575" sldId="282"/>
        </pc:sldMkLst>
        <pc:spChg chg="mod">
          <ac:chgData name="Rima Fany Ferzli" userId="S::drferzli_hotmail.com#ext#@unaids.onmicrosoft.com::76ffa6bf-804e-4a81-8b29-c5c6b9fdc6bd" providerId="AD" clId="Web-{9AC864E7-F8A1-B9F4-5475-6C5D9AD74CA7}" dt="2025-02-07T17:39:03.287" v="688" actId="20577"/>
          <ac:spMkLst>
            <pc:docMk/>
            <pc:sldMk cId="1042710575" sldId="282"/>
            <ac:spMk id="4" creationId="{29C63167-F373-444E-9852-008730EB5934}"/>
          </ac:spMkLst>
        </pc:spChg>
      </pc:sldChg>
      <pc:sldChg chg="modSp">
        <pc:chgData name="Rima Fany Ferzli" userId="S::drferzli_hotmail.com#ext#@unaids.onmicrosoft.com::76ffa6bf-804e-4a81-8b29-c5c6b9fdc6bd" providerId="AD" clId="Web-{9AC864E7-F8A1-B9F4-5475-6C5D9AD74CA7}" dt="2025-02-07T17:45:42.660" v="752" actId="1076"/>
        <pc:sldMkLst>
          <pc:docMk/>
          <pc:sldMk cId="3494173679" sldId="294"/>
        </pc:sldMkLst>
        <pc:spChg chg="mod">
          <ac:chgData name="Rima Fany Ferzli" userId="S::drferzli_hotmail.com#ext#@unaids.onmicrosoft.com::76ffa6bf-804e-4a81-8b29-c5c6b9fdc6bd" providerId="AD" clId="Web-{9AC864E7-F8A1-B9F4-5475-6C5D9AD74CA7}" dt="2025-02-07T17:45:38.066" v="751" actId="1076"/>
          <ac:spMkLst>
            <pc:docMk/>
            <pc:sldMk cId="3494173679" sldId="294"/>
            <ac:spMk id="2" creationId="{CA1D927A-A097-44DC-B90F-70FE01D57B1E}"/>
          </ac:spMkLst>
        </pc:spChg>
        <pc:spChg chg="mod">
          <ac:chgData name="Rima Fany Ferzli" userId="S::drferzli_hotmail.com#ext#@unaids.onmicrosoft.com::76ffa6bf-804e-4a81-8b29-c5c6b9fdc6bd" providerId="AD" clId="Web-{9AC864E7-F8A1-B9F4-5475-6C5D9AD74CA7}" dt="2025-02-07T17:45:42.660" v="752" actId="1076"/>
          <ac:spMkLst>
            <pc:docMk/>
            <pc:sldMk cId="3494173679" sldId="294"/>
            <ac:spMk id="15" creationId="{076CFFE3-79A5-438E-82A1-180A4B666C67}"/>
          </ac:spMkLst>
        </pc:spChg>
      </pc:sldChg>
      <pc:sldChg chg="modSp">
        <pc:chgData name="Rima Fany Ferzli" userId="S::drferzli_hotmail.com#ext#@unaids.onmicrosoft.com::76ffa6bf-804e-4a81-8b29-c5c6b9fdc6bd" providerId="AD" clId="Web-{9AC864E7-F8A1-B9F4-5475-6C5D9AD74CA7}" dt="2025-02-07T17:46:03.239" v="753" actId="1076"/>
        <pc:sldMkLst>
          <pc:docMk/>
          <pc:sldMk cId="2389576568" sldId="295"/>
        </pc:sldMkLst>
        <pc:spChg chg="mod">
          <ac:chgData name="Rima Fany Ferzli" userId="S::drferzli_hotmail.com#ext#@unaids.onmicrosoft.com::76ffa6bf-804e-4a81-8b29-c5c6b9fdc6bd" providerId="AD" clId="Web-{9AC864E7-F8A1-B9F4-5475-6C5D9AD74CA7}" dt="2025-02-07T17:46:03.239" v="753" actId="1076"/>
          <ac:spMkLst>
            <pc:docMk/>
            <pc:sldMk cId="2389576568" sldId="295"/>
            <ac:spMk id="2" creationId="{CA1D927A-A097-44DC-B90F-70FE01D57B1E}"/>
          </ac:spMkLst>
        </pc:spChg>
      </pc:sldChg>
      <pc:sldChg chg="addSp delSp modSp">
        <pc:chgData name="Rima Fany Ferzli" userId="S::drferzli_hotmail.com#ext#@unaids.onmicrosoft.com::76ffa6bf-804e-4a81-8b29-c5c6b9fdc6bd" providerId="AD" clId="Web-{9AC864E7-F8A1-B9F4-5475-6C5D9AD74CA7}" dt="2025-02-07T16:56:50.289" v="156" actId="20577"/>
        <pc:sldMkLst>
          <pc:docMk/>
          <pc:sldMk cId="2573062283" sldId="304"/>
        </pc:sldMkLst>
        <pc:spChg chg="add del">
          <ac:chgData name="Rima Fany Ferzli" userId="S::drferzli_hotmail.com#ext#@unaids.onmicrosoft.com::76ffa6bf-804e-4a81-8b29-c5c6b9fdc6bd" providerId="AD" clId="Web-{9AC864E7-F8A1-B9F4-5475-6C5D9AD74CA7}" dt="2025-02-07T16:55:10.287" v="134"/>
          <ac:spMkLst>
            <pc:docMk/>
            <pc:sldMk cId="2573062283" sldId="304"/>
            <ac:spMk id="3" creationId="{6CCC6E4A-64E1-9C52-B6FB-1F0EAEE6447C}"/>
          </ac:spMkLst>
        </pc:spChg>
        <pc:spChg chg="add mod">
          <ac:chgData name="Rima Fany Ferzli" userId="S::drferzli_hotmail.com#ext#@unaids.onmicrosoft.com::76ffa6bf-804e-4a81-8b29-c5c6b9fdc6bd" providerId="AD" clId="Web-{9AC864E7-F8A1-B9F4-5475-6C5D9AD74CA7}" dt="2025-02-07T16:55:42.881" v="141" actId="1076"/>
          <ac:spMkLst>
            <pc:docMk/>
            <pc:sldMk cId="2573062283" sldId="304"/>
            <ac:spMk id="4" creationId="{BCE3993A-4C82-D84B-8520-17A3E9DB5559}"/>
          </ac:spMkLst>
        </pc:spChg>
        <pc:spChg chg="mod">
          <ac:chgData name="Rima Fany Ferzli" userId="S::drferzli_hotmail.com#ext#@unaids.onmicrosoft.com::76ffa6bf-804e-4a81-8b29-c5c6b9fdc6bd" providerId="AD" clId="Web-{9AC864E7-F8A1-B9F4-5475-6C5D9AD74CA7}" dt="2025-02-07T16:56:50.289" v="156" actId="20577"/>
          <ac:spMkLst>
            <pc:docMk/>
            <pc:sldMk cId="2573062283" sldId="304"/>
            <ac:spMk id="8" creationId="{431C2A3D-434E-4817-95B5-D04BB67ACB2E}"/>
          </ac:spMkLst>
        </pc:spChg>
      </pc:sldChg>
      <pc:sldChg chg="addSp modSp">
        <pc:chgData name="Rima Fany Ferzli" userId="S::drferzli_hotmail.com#ext#@unaids.onmicrosoft.com::76ffa6bf-804e-4a81-8b29-c5c6b9fdc6bd" providerId="AD" clId="Web-{9AC864E7-F8A1-B9F4-5475-6C5D9AD74CA7}" dt="2025-02-07T17:05:02.085" v="225" actId="1076"/>
        <pc:sldMkLst>
          <pc:docMk/>
          <pc:sldMk cId="4011186948" sldId="319"/>
        </pc:sldMkLst>
        <pc:spChg chg="mod">
          <ac:chgData name="Rima Fany Ferzli" userId="S::drferzli_hotmail.com#ext#@unaids.onmicrosoft.com::76ffa6bf-804e-4a81-8b29-c5c6b9fdc6bd" providerId="AD" clId="Web-{9AC864E7-F8A1-B9F4-5475-6C5D9AD74CA7}" dt="2025-02-07T17:03:18.644" v="215" actId="20577"/>
          <ac:spMkLst>
            <pc:docMk/>
            <pc:sldMk cId="4011186948" sldId="319"/>
            <ac:spMk id="2" creationId="{57AB3176-701D-400D-AD07-5EC591B16680}"/>
          </ac:spMkLst>
        </pc:spChg>
        <pc:spChg chg="add mod">
          <ac:chgData name="Rima Fany Ferzli" userId="S::drferzli_hotmail.com#ext#@unaids.onmicrosoft.com::76ffa6bf-804e-4a81-8b29-c5c6b9fdc6bd" providerId="AD" clId="Web-{9AC864E7-F8A1-B9F4-5475-6C5D9AD74CA7}" dt="2025-02-07T17:03:44.598" v="218" actId="1076"/>
          <ac:spMkLst>
            <pc:docMk/>
            <pc:sldMk cId="4011186948" sldId="319"/>
            <ac:spMk id="4" creationId="{B0993B7C-8C41-7338-D70F-A0C5765E59E7}"/>
          </ac:spMkLst>
        </pc:spChg>
        <pc:spChg chg="mod">
          <ac:chgData name="Rima Fany Ferzli" userId="S::drferzli_hotmail.com#ext#@unaids.onmicrosoft.com::76ffa6bf-804e-4a81-8b29-c5c6b9fdc6bd" providerId="AD" clId="Web-{9AC864E7-F8A1-B9F4-5475-6C5D9AD74CA7}" dt="2025-02-07T17:05:02.085" v="225" actId="1076"/>
          <ac:spMkLst>
            <pc:docMk/>
            <pc:sldMk cId="4011186948" sldId="319"/>
            <ac:spMk id="6" creationId="{7080A27A-B45C-407A-8CCF-D944529C2B3F}"/>
          </ac:spMkLst>
        </pc:spChg>
      </pc:sldChg>
      <pc:sldChg chg="modSp">
        <pc:chgData name="Rima Fany Ferzli" userId="S::drferzli_hotmail.com#ext#@unaids.onmicrosoft.com::76ffa6bf-804e-4a81-8b29-c5c6b9fdc6bd" providerId="AD" clId="Web-{9AC864E7-F8A1-B9F4-5475-6C5D9AD74CA7}" dt="2025-02-07T17:39:17.912" v="689" actId="20577"/>
        <pc:sldMkLst>
          <pc:docMk/>
          <pc:sldMk cId="841257460" sldId="1542"/>
        </pc:sldMkLst>
        <pc:spChg chg="mod">
          <ac:chgData name="Rima Fany Ferzli" userId="S::drferzli_hotmail.com#ext#@unaids.onmicrosoft.com::76ffa6bf-804e-4a81-8b29-c5c6b9fdc6bd" providerId="AD" clId="Web-{9AC864E7-F8A1-B9F4-5475-6C5D9AD74CA7}" dt="2025-02-07T17:39:17.912" v="689" actId="20577"/>
          <ac:spMkLst>
            <pc:docMk/>
            <pc:sldMk cId="841257460" sldId="1542"/>
            <ac:spMk id="2" creationId="{57AB3176-701D-400D-AD07-5EC591B16680}"/>
          </ac:spMkLst>
        </pc:spChg>
      </pc:sldChg>
      <pc:sldChg chg="addSp modSp">
        <pc:chgData name="Rima Fany Ferzli" userId="S::drferzli_hotmail.com#ext#@unaids.onmicrosoft.com::76ffa6bf-804e-4a81-8b29-c5c6b9fdc6bd" providerId="AD" clId="Web-{9AC864E7-F8A1-B9F4-5475-6C5D9AD74CA7}" dt="2025-02-07T17:02:04.064" v="211" actId="20577"/>
        <pc:sldMkLst>
          <pc:docMk/>
          <pc:sldMk cId="931435998" sldId="1543"/>
        </pc:sldMkLst>
        <pc:spChg chg="mod">
          <ac:chgData name="Rima Fany Ferzli" userId="S::drferzli_hotmail.com#ext#@unaids.onmicrosoft.com::76ffa6bf-804e-4a81-8b29-c5c6b9fdc6bd" providerId="AD" clId="Web-{9AC864E7-F8A1-B9F4-5475-6C5D9AD74CA7}" dt="2025-02-07T16:59:09.419" v="169" actId="14100"/>
          <ac:spMkLst>
            <pc:docMk/>
            <pc:sldMk cId="931435998" sldId="1543"/>
            <ac:spMk id="2" creationId="{57AB3176-701D-400D-AD07-5EC591B16680}"/>
          </ac:spMkLst>
        </pc:spChg>
        <pc:spChg chg="mod">
          <ac:chgData name="Rima Fany Ferzli" userId="S::drferzli_hotmail.com#ext#@unaids.onmicrosoft.com::76ffa6bf-804e-4a81-8b29-c5c6b9fdc6bd" providerId="AD" clId="Web-{9AC864E7-F8A1-B9F4-5475-6C5D9AD74CA7}" dt="2025-02-07T17:01:15.078" v="198" actId="20577"/>
          <ac:spMkLst>
            <pc:docMk/>
            <pc:sldMk cId="931435998" sldId="1543"/>
            <ac:spMk id="3" creationId="{2D687076-CF05-A442-C745-4673ED69CA8B}"/>
          </ac:spMkLst>
        </pc:spChg>
        <pc:spChg chg="add mod">
          <ac:chgData name="Rima Fany Ferzli" userId="S::drferzli_hotmail.com#ext#@unaids.onmicrosoft.com::76ffa6bf-804e-4a81-8b29-c5c6b9fdc6bd" providerId="AD" clId="Web-{9AC864E7-F8A1-B9F4-5475-6C5D9AD74CA7}" dt="2025-02-07T17:00:19.233" v="187" actId="20577"/>
          <ac:spMkLst>
            <pc:docMk/>
            <pc:sldMk cId="931435998" sldId="1543"/>
            <ac:spMk id="4" creationId="{A1D70D04-8CC8-FD36-FA1E-F4ABD51F8682}"/>
          </ac:spMkLst>
        </pc:spChg>
        <pc:spChg chg="add mod">
          <ac:chgData name="Rima Fany Ferzli" userId="S::drferzli_hotmail.com#ext#@unaids.onmicrosoft.com::76ffa6bf-804e-4a81-8b29-c5c6b9fdc6bd" providerId="AD" clId="Web-{9AC864E7-F8A1-B9F4-5475-6C5D9AD74CA7}" dt="2025-02-07T17:02:04.064" v="211" actId="20577"/>
          <ac:spMkLst>
            <pc:docMk/>
            <pc:sldMk cId="931435998" sldId="1543"/>
            <ac:spMk id="5" creationId="{127F9032-2145-880D-3423-7753DC3ABABE}"/>
          </ac:spMkLst>
        </pc:spChg>
      </pc:sldChg>
      <pc:sldChg chg="addSp delSp modSp">
        <pc:chgData name="Rima Fany Ferzli" userId="S::drferzli_hotmail.com#ext#@unaids.onmicrosoft.com::76ffa6bf-804e-4a81-8b29-c5c6b9fdc6bd" providerId="AD" clId="Web-{9AC864E7-F8A1-B9F4-5475-6C5D9AD74CA7}" dt="2025-02-07T17:16:54.434" v="418" actId="20577"/>
        <pc:sldMkLst>
          <pc:docMk/>
          <pc:sldMk cId="1820132138" sldId="1545"/>
        </pc:sldMkLst>
        <pc:spChg chg="mod">
          <ac:chgData name="Rima Fany Ferzli" userId="S::drferzli_hotmail.com#ext#@unaids.onmicrosoft.com::76ffa6bf-804e-4a81-8b29-c5c6b9fdc6bd" providerId="AD" clId="Web-{9AC864E7-F8A1-B9F4-5475-6C5D9AD74CA7}" dt="2025-02-07T17:07:48.621" v="251" actId="20577"/>
          <ac:spMkLst>
            <pc:docMk/>
            <pc:sldMk cId="1820132138" sldId="1545"/>
            <ac:spMk id="2" creationId="{57AB3176-701D-400D-AD07-5EC591B16680}"/>
          </ac:spMkLst>
        </pc:spChg>
        <pc:spChg chg="add del">
          <ac:chgData name="Rima Fany Ferzli" userId="S::drferzli_hotmail.com#ext#@unaids.onmicrosoft.com::76ffa6bf-804e-4a81-8b29-c5c6b9fdc6bd" providerId="AD" clId="Web-{9AC864E7-F8A1-B9F4-5475-6C5D9AD74CA7}" dt="2025-02-07T17:07:20.620" v="235"/>
          <ac:spMkLst>
            <pc:docMk/>
            <pc:sldMk cId="1820132138" sldId="1545"/>
            <ac:spMk id="3" creationId="{8E8293A0-3A32-517F-D67F-B167275841FC}"/>
          </ac:spMkLst>
        </pc:spChg>
        <pc:spChg chg="add mod">
          <ac:chgData name="Rima Fany Ferzli" userId="S::drferzli_hotmail.com#ext#@unaids.onmicrosoft.com::76ffa6bf-804e-4a81-8b29-c5c6b9fdc6bd" providerId="AD" clId="Web-{9AC864E7-F8A1-B9F4-5475-6C5D9AD74CA7}" dt="2025-02-07T17:07:44.949" v="249" actId="20577"/>
          <ac:spMkLst>
            <pc:docMk/>
            <pc:sldMk cId="1820132138" sldId="1545"/>
            <ac:spMk id="5" creationId="{2D399E42-25E5-BB77-B05E-58533E291EBC}"/>
          </ac:spMkLst>
        </pc:spChg>
        <pc:spChg chg="add del mod">
          <ac:chgData name="Rima Fany Ferzli" userId="S::drferzli_hotmail.com#ext#@unaids.onmicrosoft.com::76ffa6bf-804e-4a81-8b29-c5c6b9fdc6bd" providerId="AD" clId="Web-{9AC864E7-F8A1-B9F4-5475-6C5D9AD74CA7}" dt="2025-02-07T17:12:24.770" v="327" actId="20577"/>
          <ac:spMkLst>
            <pc:docMk/>
            <pc:sldMk cId="1820132138" sldId="1545"/>
            <ac:spMk id="6" creationId="{7080A27A-B45C-407A-8CCF-D944529C2B3F}"/>
          </ac:spMkLst>
        </pc:spChg>
        <pc:spChg chg="add mod">
          <ac:chgData name="Rima Fany Ferzli" userId="S::drferzli_hotmail.com#ext#@unaids.onmicrosoft.com::76ffa6bf-804e-4a81-8b29-c5c6b9fdc6bd" providerId="AD" clId="Web-{9AC864E7-F8A1-B9F4-5475-6C5D9AD74CA7}" dt="2025-02-07T17:09:22.421" v="276" actId="1076"/>
          <ac:spMkLst>
            <pc:docMk/>
            <pc:sldMk cId="1820132138" sldId="1545"/>
            <ac:spMk id="8" creationId="{1944CE2E-8087-1D4A-F34B-BE65581E2EB8}"/>
          </ac:spMkLst>
        </pc:spChg>
        <pc:spChg chg="add del">
          <ac:chgData name="Rima Fany Ferzli" userId="S::drferzli_hotmail.com#ext#@unaids.onmicrosoft.com::76ffa6bf-804e-4a81-8b29-c5c6b9fdc6bd" providerId="AD" clId="Web-{9AC864E7-F8A1-B9F4-5475-6C5D9AD74CA7}" dt="2025-02-07T17:10:22.860" v="289"/>
          <ac:spMkLst>
            <pc:docMk/>
            <pc:sldMk cId="1820132138" sldId="1545"/>
            <ac:spMk id="9" creationId="{B0F1B134-DDC5-1CA9-1CBF-920D2354CEFA}"/>
          </ac:spMkLst>
        </pc:spChg>
        <pc:spChg chg="add mod">
          <ac:chgData name="Rima Fany Ferzli" userId="S::drferzli_hotmail.com#ext#@unaids.onmicrosoft.com::76ffa6bf-804e-4a81-8b29-c5c6b9fdc6bd" providerId="AD" clId="Web-{9AC864E7-F8A1-B9F4-5475-6C5D9AD74CA7}" dt="2025-02-07T17:12:30.239" v="328" actId="1076"/>
          <ac:spMkLst>
            <pc:docMk/>
            <pc:sldMk cId="1820132138" sldId="1545"/>
            <ac:spMk id="10" creationId="{F1DE3037-1778-0270-BDF6-BB531A322494}"/>
          </ac:spMkLst>
        </pc:spChg>
        <pc:spChg chg="add mod">
          <ac:chgData name="Rima Fany Ferzli" userId="S::drferzli_hotmail.com#ext#@unaids.onmicrosoft.com::76ffa6bf-804e-4a81-8b29-c5c6b9fdc6bd" providerId="AD" clId="Web-{9AC864E7-F8A1-B9F4-5475-6C5D9AD74CA7}" dt="2025-02-07T17:16:54.434" v="418" actId="20577"/>
          <ac:spMkLst>
            <pc:docMk/>
            <pc:sldMk cId="1820132138" sldId="1545"/>
            <ac:spMk id="11" creationId="{6DD4D770-FBED-2981-A1B9-917E5C071C61}"/>
          </ac:spMkLst>
        </pc:spChg>
        <pc:graphicFrameChg chg="mod modGraphic">
          <ac:chgData name="Rima Fany Ferzli" userId="S::drferzli_hotmail.com#ext#@unaids.onmicrosoft.com::76ffa6bf-804e-4a81-8b29-c5c6b9fdc6bd" providerId="AD" clId="Web-{9AC864E7-F8A1-B9F4-5475-6C5D9AD74CA7}" dt="2025-02-07T17:15:42.729" v="409"/>
          <ac:graphicFrameMkLst>
            <pc:docMk/>
            <pc:sldMk cId="1820132138" sldId="1545"/>
            <ac:graphicFrameMk id="7" creationId="{D5882BAF-9DC5-D803-473F-BC91410BE7F2}"/>
          </ac:graphicFrameMkLst>
        </pc:graphicFrameChg>
      </pc:sldChg>
      <pc:sldChg chg="new del">
        <pc:chgData name="Rima Fany Ferzli" userId="S::drferzli_hotmail.com#ext#@unaids.onmicrosoft.com::76ffa6bf-804e-4a81-8b29-c5c6b9fdc6bd" providerId="AD" clId="Web-{9AC864E7-F8A1-B9F4-5475-6C5D9AD74CA7}" dt="2025-02-07T16:55:17.740" v="136"/>
        <pc:sldMkLst>
          <pc:docMk/>
          <pc:sldMk cId="1657088899" sldId="1548"/>
        </pc:sldMkLst>
      </pc:sldChg>
    </pc:docChg>
  </pc:docChgLst>
  <pc:docChgLst>
    <pc:chgData name="RACHA HOUMMADY" userId="af9d1d8e97962770" providerId="LiveId" clId="{825F6AC9-0B2A-E842-B63F-DC0EA180A8A4}"/>
    <pc:docChg chg="undo custSel modSld">
      <pc:chgData name="RACHA HOUMMADY" userId="af9d1d8e97962770" providerId="LiveId" clId="{825F6AC9-0B2A-E842-B63F-DC0EA180A8A4}" dt="2025-02-03T11:36:44.749" v="49" actId="1076"/>
      <pc:docMkLst>
        <pc:docMk/>
      </pc:docMkLst>
      <pc:sldChg chg="modSp">
        <pc:chgData name="RACHA HOUMMADY" userId="af9d1d8e97962770" providerId="LiveId" clId="{825F6AC9-0B2A-E842-B63F-DC0EA180A8A4}" dt="2025-02-03T11:34:51.004" v="38" actId="121"/>
        <pc:sldMkLst>
          <pc:docMk/>
          <pc:sldMk cId="549158076" sldId="257"/>
        </pc:sldMkLst>
        <pc:spChg chg="mod">
          <ac:chgData name="RACHA HOUMMADY" userId="af9d1d8e97962770" providerId="LiveId" clId="{825F6AC9-0B2A-E842-B63F-DC0EA180A8A4}" dt="2025-02-03T11:34:51.004" v="38" actId="121"/>
          <ac:spMkLst>
            <pc:docMk/>
            <pc:sldMk cId="549158076" sldId="257"/>
            <ac:spMk id="3" creationId="{0656480A-8617-45EB-8873-5267D9F83CEB}"/>
          </ac:spMkLst>
        </pc:spChg>
      </pc:sldChg>
      <pc:sldChg chg="modSp">
        <pc:chgData name="RACHA HOUMMADY" userId="af9d1d8e97962770" providerId="LiveId" clId="{825F6AC9-0B2A-E842-B63F-DC0EA180A8A4}" dt="2025-02-03T11:35:23.081" v="40" actId="121"/>
        <pc:sldMkLst>
          <pc:docMk/>
          <pc:sldMk cId="4026828335" sldId="259"/>
        </pc:sldMkLst>
        <pc:spChg chg="mod">
          <ac:chgData name="RACHA HOUMMADY" userId="af9d1d8e97962770" providerId="LiveId" clId="{825F6AC9-0B2A-E842-B63F-DC0EA180A8A4}" dt="2025-02-03T11:35:23.081" v="40" actId="121"/>
          <ac:spMkLst>
            <pc:docMk/>
            <pc:sldMk cId="4026828335" sldId="259"/>
            <ac:spMk id="3" creationId="{3FCB8128-ED5B-48FF-8537-88365FFDE9C2}"/>
          </ac:spMkLst>
        </pc:spChg>
      </pc:sldChg>
      <pc:sldChg chg="modSp">
        <pc:chgData name="RACHA HOUMMADY" userId="af9d1d8e97962770" providerId="LiveId" clId="{825F6AC9-0B2A-E842-B63F-DC0EA180A8A4}" dt="2025-02-03T11:35:54.979" v="44" actId="121"/>
        <pc:sldMkLst>
          <pc:docMk/>
          <pc:sldMk cId="2676716282" sldId="262"/>
        </pc:sldMkLst>
        <pc:spChg chg="mod">
          <ac:chgData name="RACHA HOUMMADY" userId="af9d1d8e97962770" providerId="LiveId" clId="{825F6AC9-0B2A-E842-B63F-DC0EA180A8A4}" dt="2025-02-03T11:35:54.979" v="44" actId="121"/>
          <ac:spMkLst>
            <pc:docMk/>
            <pc:sldMk cId="2676716282" sldId="262"/>
            <ac:spMk id="3" creationId="{BC47A539-E9A5-49BA-ADA1-BB488B07B243}"/>
          </ac:spMkLst>
        </pc:spChg>
      </pc:sldChg>
      <pc:sldChg chg="modSp">
        <pc:chgData name="RACHA HOUMMADY" userId="af9d1d8e97962770" providerId="LiveId" clId="{825F6AC9-0B2A-E842-B63F-DC0EA180A8A4}" dt="2025-02-03T11:36:12.200" v="45" actId="255"/>
        <pc:sldMkLst>
          <pc:docMk/>
          <pc:sldMk cId="793649746" sldId="264"/>
        </pc:sldMkLst>
        <pc:spChg chg="mod">
          <ac:chgData name="RACHA HOUMMADY" userId="af9d1d8e97962770" providerId="LiveId" clId="{825F6AC9-0B2A-E842-B63F-DC0EA180A8A4}" dt="2025-02-03T11:36:12.200" v="45" actId="255"/>
          <ac:spMkLst>
            <pc:docMk/>
            <pc:sldMk cId="793649746" sldId="264"/>
            <ac:spMk id="2" creationId="{1C242FC6-5A1F-4CB5-986A-F430B4D4D2FA}"/>
          </ac:spMkLst>
        </pc:spChg>
      </pc:sldChg>
      <pc:sldChg chg="modSp">
        <pc:chgData name="RACHA HOUMMADY" userId="af9d1d8e97962770" providerId="LiveId" clId="{825F6AC9-0B2A-E842-B63F-DC0EA180A8A4}" dt="2025-02-03T11:35:42.407" v="43" actId="1076"/>
        <pc:sldMkLst>
          <pc:docMk/>
          <pc:sldMk cId="3081946897" sldId="266"/>
        </pc:sldMkLst>
        <pc:spChg chg="mod">
          <ac:chgData name="RACHA HOUMMADY" userId="af9d1d8e97962770" providerId="LiveId" clId="{825F6AC9-0B2A-E842-B63F-DC0EA180A8A4}" dt="2025-02-03T11:35:36.005" v="41" actId="121"/>
          <ac:spMkLst>
            <pc:docMk/>
            <pc:sldMk cId="3081946897" sldId="266"/>
            <ac:spMk id="7" creationId="{57D9864B-3ACC-40C4-A669-6D9B6577D515}"/>
          </ac:spMkLst>
        </pc:spChg>
        <pc:picChg chg="mod">
          <ac:chgData name="RACHA HOUMMADY" userId="af9d1d8e97962770" providerId="LiveId" clId="{825F6AC9-0B2A-E842-B63F-DC0EA180A8A4}" dt="2025-02-03T11:35:42.407" v="43" actId="1076"/>
          <ac:picMkLst>
            <pc:docMk/>
            <pc:sldMk cId="3081946897" sldId="266"/>
            <ac:picMk id="9" creationId="{A50F08EA-4D8F-4565-9134-2EF86C327452}"/>
          </ac:picMkLst>
        </pc:picChg>
        <pc:picChg chg="mod">
          <ac:chgData name="RACHA HOUMMADY" userId="af9d1d8e97962770" providerId="LiveId" clId="{825F6AC9-0B2A-E842-B63F-DC0EA180A8A4}" dt="2025-02-03T11:35:39.692" v="42" actId="1076"/>
          <ac:picMkLst>
            <pc:docMk/>
            <pc:sldMk cId="3081946897" sldId="266"/>
            <ac:picMk id="10" creationId="{E52D29ED-ADE8-4F08-9B58-130C0A724740}"/>
          </ac:picMkLst>
        </pc:picChg>
      </pc:sldChg>
      <pc:sldChg chg="modSp">
        <pc:chgData name="RACHA HOUMMADY" userId="af9d1d8e97962770" providerId="LiveId" clId="{825F6AC9-0B2A-E842-B63F-DC0EA180A8A4}" dt="2025-02-03T11:36:22.402" v="46" actId="121"/>
        <pc:sldMkLst>
          <pc:docMk/>
          <pc:sldMk cId="1059110538" sldId="285"/>
        </pc:sldMkLst>
        <pc:spChg chg="mod">
          <ac:chgData name="RACHA HOUMMADY" userId="af9d1d8e97962770" providerId="LiveId" clId="{825F6AC9-0B2A-E842-B63F-DC0EA180A8A4}" dt="2025-02-03T11:36:22.402" v="46" actId="121"/>
          <ac:spMkLst>
            <pc:docMk/>
            <pc:sldMk cId="1059110538" sldId="285"/>
            <ac:spMk id="19" creationId="{E28C9187-75D1-4F99-920B-79883CB40BA0}"/>
          </ac:spMkLst>
        </pc:spChg>
      </pc:sldChg>
      <pc:sldChg chg="modSp">
        <pc:chgData name="RACHA HOUMMADY" userId="af9d1d8e97962770" providerId="LiveId" clId="{825F6AC9-0B2A-E842-B63F-DC0EA180A8A4}" dt="2025-02-03T11:35:11.659" v="39" actId="121"/>
        <pc:sldMkLst>
          <pc:docMk/>
          <pc:sldMk cId="3283804093" sldId="296"/>
        </pc:sldMkLst>
        <pc:spChg chg="mod">
          <ac:chgData name="RACHA HOUMMADY" userId="af9d1d8e97962770" providerId="LiveId" clId="{825F6AC9-0B2A-E842-B63F-DC0EA180A8A4}" dt="2025-02-03T11:35:11.659" v="39" actId="121"/>
          <ac:spMkLst>
            <pc:docMk/>
            <pc:sldMk cId="3283804093" sldId="296"/>
            <ac:spMk id="6" creationId="{CA8247A1-DAF4-CB4C-BA01-F869737510E7}"/>
          </ac:spMkLst>
        </pc:spChg>
      </pc:sldChg>
      <pc:sldChg chg="modSp">
        <pc:chgData name="RACHA HOUMMADY" userId="af9d1d8e97962770" providerId="LiveId" clId="{825F6AC9-0B2A-E842-B63F-DC0EA180A8A4}" dt="2025-02-03T11:30:45.845" v="4" actId="1076"/>
        <pc:sldMkLst>
          <pc:docMk/>
          <pc:sldMk cId="2573062283" sldId="304"/>
        </pc:sldMkLst>
        <pc:spChg chg="mod">
          <ac:chgData name="RACHA HOUMMADY" userId="af9d1d8e97962770" providerId="LiveId" clId="{825F6AC9-0B2A-E842-B63F-DC0EA180A8A4}" dt="2025-02-03T11:30:45.845" v="4" actId="1076"/>
          <ac:spMkLst>
            <pc:docMk/>
            <pc:sldMk cId="2573062283" sldId="304"/>
            <ac:spMk id="8" creationId="{431C2A3D-434E-4817-95B5-D04BB67ACB2E}"/>
          </ac:spMkLst>
        </pc:spChg>
        <pc:picChg chg="mod">
          <ac:chgData name="RACHA HOUMMADY" userId="af9d1d8e97962770" providerId="LiveId" clId="{825F6AC9-0B2A-E842-B63F-DC0EA180A8A4}" dt="2025-02-03T11:30:22.110" v="0" actId="1076"/>
          <ac:picMkLst>
            <pc:docMk/>
            <pc:sldMk cId="2573062283" sldId="304"/>
            <ac:picMk id="6" creationId="{56094828-0306-4D75-4EB5-7F129243A588}"/>
          </ac:picMkLst>
        </pc:picChg>
      </pc:sldChg>
      <pc:sldChg chg="modSp">
        <pc:chgData name="RACHA HOUMMADY" userId="af9d1d8e97962770" providerId="LiveId" clId="{825F6AC9-0B2A-E842-B63F-DC0EA180A8A4}" dt="2025-02-03T11:31:23.876" v="10" actId="121"/>
        <pc:sldMkLst>
          <pc:docMk/>
          <pc:sldMk cId="4011186948" sldId="319"/>
        </pc:sldMkLst>
        <pc:spChg chg="mod">
          <ac:chgData name="RACHA HOUMMADY" userId="af9d1d8e97962770" providerId="LiveId" clId="{825F6AC9-0B2A-E842-B63F-DC0EA180A8A4}" dt="2025-02-03T11:31:23.876" v="10" actId="121"/>
          <ac:spMkLst>
            <pc:docMk/>
            <pc:sldMk cId="4011186948" sldId="319"/>
            <ac:spMk id="9" creationId="{33E0D43E-9F00-41FE-DFA3-DB1946F31020}"/>
          </ac:spMkLst>
        </pc:spChg>
      </pc:sldChg>
      <pc:sldChg chg="modSp">
        <pc:chgData name="RACHA HOUMMADY" userId="af9d1d8e97962770" providerId="LiveId" clId="{825F6AC9-0B2A-E842-B63F-DC0EA180A8A4}" dt="2025-02-03T11:36:44.749" v="49" actId="1076"/>
        <pc:sldMkLst>
          <pc:docMk/>
          <pc:sldMk cId="1453775841" sldId="525"/>
        </pc:sldMkLst>
        <pc:spChg chg="mod">
          <ac:chgData name="RACHA HOUMMADY" userId="af9d1d8e97962770" providerId="LiveId" clId="{825F6AC9-0B2A-E842-B63F-DC0EA180A8A4}" dt="2025-02-03T11:36:44.749" v="49" actId="1076"/>
          <ac:spMkLst>
            <pc:docMk/>
            <pc:sldMk cId="1453775841" sldId="525"/>
            <ac:spMk id="3" creationId="{35D3819E-C639-53AF-A3C7-5B373774EF57}"/>
          </ac:spMkLst>
        </pc:spChg>
      </pc:sldChg>
      <pc:sldChg chg="modSp">
        <pc:chgData name="RACHA HOUMMADY" userId="af9d1d8e97962770" providerId="LiveId" clId="{825F6AC9-0B2A-E842-B63F-DC0EA180A8A4}" dt="2025-02-03T11:34:36.183" v="37" actId="1076"/>
        <pc:sldMkLst>
          <pc:docMk/>
          <pc:sldMk cId="841257460" sldId="1542"/>
        </pc:sldMkLst>
        <pc:spChg chg="mod">
          <ac:chgData name="RACHA HOUMMADY" userId="af9d1d8e97962770" providerId="LiveId" clId="{825F6AC9-0B2A-E842-B63F-DC0EA180A8A4}" dt="2025-02-03T11:34:36.183" v="37" actId="1076"/>
          <ac:spMkLst>
            <pc:docMk/>
            <pc:sldMk cId="841257460" sldId="1542"/>
            <ac:spMk id="6" creationId="{7080A27A-B45C-407A-8CCF-D944529C2B3F}"/>
          </ac:spMkLst>
        </pc:spChg>
      </pc:sldChg>
      <pc:sldChg chg="modSp">
        <pc:chgData name="RACHA HOUMMADY" userId="af9d1d8e97962770" providerId="LiveId" clId="{825F6AC9-0B2A-E842-B63F-DC0EA180A8A4}" dt="2025-02-03T11:31:14.256" v="9" actId="1076"/>
        <pc:sldMkLst>
          <pc:docMk/>
          <pc:sldMk cId="931435998" sldId="1543"/>
        </pc:sldMkLst>
        <pc:spChg chg="mod">
          <ac:chgData name="RACHA HOUMMADY" userId="af9d1d8e97962770" providerId="LiveId" clId="{825F6AC9-0B2A-E842-B63F-DC0EA180A8A4}" dt="2025-02-03T11:31:14.256" v="9" actId="1076"/>
          <ac:spMkLst>
            <pc:docMk/>
            <pc:sldMk cId="931435998" sldId="1543"/>
            <ac:spMk id="3" creationId="{2D687076-CF05-A442-C745-4673ED69CA8B}"/>
          </ac:spMkLst>
        </pc:spChg>
        <pc:picChg chg="mod">
          <ac:chgData name="RACHA HOUMMADY" userId="af9d1d8e97962770" providerId="LiveId" clId="{825F6AC9-0B2A-E842-B63F-DC0EA180A8A4}" dt="2025-02-03T11:31:11.689" v="8" actId="1076"/>
          <ac:picMkLst>
            <pc:docMk/>
            <pc:sldMk cId="931435998" sldId="1543"/>
            <ac:picMk id="1026" creationId="{AA0FEAA5-C0A7-E040-1CD1-4417A45D189E}"/>
          </ac:picMkLst>
        </pc:picChg>
      </pc:sldChg>
      <pc:sldChg chg="modSp">
        <pc:chgData name="RACHA HOUMMADY" userId="af9d1d8e97962770" providerId="LiveId" clId="{825F6AC9-0B2A-E842-B63F-DC0EA180A8A4}" dt="2025-02-03T11:34:16.075" v="34" actId="14100"/>
        <pc:sldMkLst>
          <pc:docMk/>
          <pc:sldMk cId="1820132138" sldId="1545"/>
        </pc:sldMkLst>
        <pc:spChg chg="mod">
          <ac:chgData name="RACHA HOUMMADY" userId="af9d1d8e97962770" providerId="LiveId" clId="{825F6AC9-0B2A-E842-B63F-DC0EA180A8A4}" dt="2025-02-03T11:33:00.037" v="24" actId="1076"/>
          <ac:spMkLst>
            <pc:docMk/>
            <pc:sldMk cId="1820132138" sldId="1545"/>
            <ac:spMk id="2" creationId="{57AB3176-701D-400D-AD07-5EC591B16680}"/>
          </ac:spMkLst>
        </pc:spChg>
        <pc:spChg chg="mod">
          <ac:chgData name="RACHA HOUMMADY" userId="af9d1d8e97962770" providerId="LiveId" clId="{825F6AC9-0B2A-E842-B63F-DC0EA180A8A4}" dt="2025-02-03T11:33:33.975" v="27" actId="1076"/>
          <ac:spMkLst>
            <pc:docMk/>
            <pc:sldMk cId="1820132138" sldId="1545"/>
            <ac:spMk id="6" creationId="{7080A27A-B45C-407A-8CCF-D944529C2B3F}"/>
          </ac:spMkLst>
        </pc:spChg>
        <pc:graphicFrameChg chg="mod modGraphic">
          <ac:chgData name="RACHA HOUMMADY" userId="af9d1d8e97962770" providerId="LiveId" clId="{825F6AC9-0B2A-E842-B63F-DC0EA180A8A4}" dt="2025-02-03T11:34:16.075" v="34" actId="14100"/>
          <ac:graphicFrameMkLst>
            <pc:docMk/>
            <pc:sldMk cId="1820132138" sldId="1545"/>
            <ac:graphicFrameMk id="7" creationId="{D5882BAF-9DC5-D803-473F-BC91410BE7F2}"/>
          </ac:graphicFrameMkLst>
        </pc:graphicFrameChg>
      </pc:sldChg>
    </pc:docChg>
  </pc:docChgLst>
  <pc:docChgLst>
    <pc:chgData name="Rima Fany Ferzli" userId="S::drferzli_hotmail.com#ext#@unaids.onmicrosoft.com::76ffa6bf-804e-4a81-8b29-c5c6b9fdc6bd" providerId="AD" clId="Web-{C969091A-CEA5-0577-C6AB-3351E3271045}"/>
    <pc:docChg chg="modSld">
      <pc:chgData name="Rima Fany Ferzli" userId="S::drferzli_hotmail.com#ext#@unaids.onmicrosoft.com::76ffa6bf-804e-4a81-8b29-c5c6b9fdc6bd" providerId="AD" clId="Web-{C969091A-CEA5-0577-C6AB-3351E3271045}" dt="2025-02-07T16:45:03.688" v="81" actId="20577"/>
      <pc:docMkLst>
        <pc:docMk/>
      </pc:docMkLst>
      <pc:sldChg chg="modSp">
        <pc:chgData name="Rima Fany Ferzli" userId="S::drferzli_hotmail.com#ext#@unaids.onmicrosoft.com::76ffa6bf-804e-4a81-8b29-c5c6b9fdc6bd" providerId="AD" clId="Web-{C969091A-CEA5-0577-C6AB-3351E3271045}" dt="2025-02-07T16:45:03.688" v="81" actId="20577"/>
        <pc:sldMkLst>
          <pc:docMk/>
          <pc:sldMk cId="100137037" sldId="256"/>
        </pc:sldMkLst>
        <pc:spChg chg="mod">
          <ac:chgData name="Rima Fany Ferzli" userId="S::drferzli_hotmail.com#ext#@unaids.onmicrosoft.com::76ffa6bf-804e-4a81-8b29-c5c6b9fdc6bd" providerId="AD" clId="Web-{C969091A-CEA5-0577-C6AB-3351E3271045}" dt="2025-02-07T16:45:03.688" v="81" actId="20577"/>
          <ac:spMkLst>
            <pc:docMk/>
            <pc:sldMk cId="100137037" sldId="256"/>
            <ac:spMk id="2" creationId="{FBF8752D-0820-4F35-9D5D-B9D345CC6D3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DBB16-84E8-3E35-5827-529C42787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944ADDF4-0E82-2830-2EFE-39C0A3DE6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CB8BA-3F1D-4444-A636-E93E40566E7D}" type="datetimeFigureOut">
              <a:rPr lang="en-CH" smtClean="0"/>
              <a:t>02/10/2025</a:t>
            </a:fld>
            <a:endParaRPr lang="en-CH"/>
          </a:p>
        </p:txBody>
      </p:sp>
      <p:sp>
        <p:nvSpPr>
          <p:cNvPr id="4" name="Footer Placeholder 3">
            <a:extLst>
              <a:ext uri="{FF2B5EF4-FFF2-40B4-BE49-F238E27FC236}">
                <a16:creationId xmlns:a16="http://schemas.microsoft.com/office/drawing/2014/main" id="{5DCE5437-F588-CC4F-1C00-DF13DF41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CCCC89-E511-C325-5AE6-8C3C3CDCC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9FB9A-3382-42A8-817F-60B83437281F}" type="slidenum">
              <a:rPr lang="en-CH" smtClean="0"/>
              <a:t>‹#›</a:t>
            </a:fld>
            <a:endParaRPr lang="en-CH"/>
          </a:p>
        </p:txBody>
      </p:sp>
    </p:spTree>
    <p:extLst>
      <p:ext uri="{BB962C8B-B14F-4D97-AF65-F5344CB8AC3E}">
        <p14:creationId xmlns:p14="http://schemas.microsoft.com/office/powerpoint/2010/main" val="394796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59616-E921-41D3-9E36-7E9FC31D8247}" type="slidenum">
              <a:rPr lang="en-US" smtClean="0"/>
              <a:t>1</a:t>
            </a:fld>
            <a:endParaRPr lang="en-US"/>
          </a:p>
        </p:txBody>
      </p:sp>
    </p:spTree>
    <p:extLst>
      <p:ext uri="{BB962C8B-B14F-4D97-AF65-F5344CB8AC3E}">
        <p14:creationId xmlns:p14="http://schemas.microsoft.com/office/powerpoint/2010/main" val="7033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في قائمة Incidence الخاصة بـ Spectrum، هناك ثلاثة عناصر لـ EPP:</a:t>
            </a:r>
          </a:p>
          <a:p>
            <a:pPr marL="171450" indent="-171450">
              <a:buFont typeface="Arial" panose="020B0604020202020204" pitchFamily="34" charset="0"/>
              <a:buChar char="•"/>
            </a:pPr>
            <a:r>
              <a:rPr lang="ar" dirty="0"/>
              <a:t>يتيح لك "التكوين" تحديد هيكل الوباء والمجموعات السكانية الفرعية للوباء الوطني.</a:t>
            </a:r>
          </a:p>
          <a:p>
            <a:pPr marL="171450" indent="-171450">
              <a:buFont typeface="Arial" panose="020B0604020202020204" pitchFamily="34" charset="0"/>
              <a:buChar char="•"/>
            </a:pPr>
            <a:r>
              <a:rPr lang="ar" dirty="0"/>
              <a:t>في "بيانات المراقبة" يمكنك إدخال بيانات انتشار فيروس نقص المناعة البشرية وبيانات المسح.</a:t>
            </a:r>
          </a:p>
          <a:p>
            <a:pPr marL="171450" indent="-171450">
              <a:buFont typeface="Arial" panose="020B0604020202020204" pitchFamily="34" charset="0"/>
              <a:buChar char="•"/>
            </a:pPr>
            <a:r>
              <a:rPr lang="ar" dirty="0"/>
              <a:t>"ملاءمة المنحنى" هي عملية ملاءمة منحنى حدوث تاريخي لهذه البيانات.</a:t>
            </a:r>
          </a:p>
          <a:p>
            <a:br>
              <a:rPr lang="en-US" dirty="0"/>
            </a:br>
            <a:r>
              <a:rPr lang="ar" dirty="0"/>
              <a:t>أولاً، في "التكوين" لمراجعة هيكل الوباء والسكان. سترى واحدة من ثلاث رسائل محتملة، موضحة هنا. تخبرك الرسالة الأولى أن السكان قد تغيروا، على سبيل المثال من خلال اعتماد قيم سكانية محدثة من WPP 2024 أو المكتب الإحصائي الوطني الخاص بك، لذلك يحتاج EPP إلى إعادة ضبط السكان قبل المتابعة. تقول الثانية أن نهاية عام الإسقاط قد تغيرت، لذلك يجب إضافة أحجام السكان إلى EPP للسنوات الإضافية. تقول الثالثة أن المدخلات الأخرى، مثل أرقام مضادات الفيروسات القهقرية للبالغين أو معلمات الانتقال والوفيات، قد تغيرت مما سيؤثر على الملاءمة. في جولة 2025، ستظهر الرسالة الثالثة في جميع ملفات EPP، بسبب التحسين في افتراضات وفيات البالغين، مع فصل الوفيات غير المرتبطة بالإيدز الزائدة. في الحالتين الأوليين، تحتاج إلى إعادة ضبط السكان قبل المتابعة، في الحالة الثالثة، تحتاج فقط إلى إعادة الضبط، بعد تحديث بيانات المراقبة أو المسح. ستعرض الشرائح القليلة التالية كيفية المضي قدمًا في كل حالة. ابدأ بالنقر على "موافق" أو "إعادة التجهيز" في مربعات رسائل EPP هذه.</a:t>
            </a:r>
          </a:p>
        </p:txBody>
      </p:sp>
      <p:sp>
        <p:nvSpPr>
          <p:cNvPr id="4" name="Slide Number Placeholder 3"/>
          <p:cNvSpPr>
            <a:spLocks noGrp="1"/>
          </p:cNvSpPr>
          <p:nvPr>
            <p:ph type="sldNum" sz="quarter" idx="5"/>
          </p:nvPr>
        </p:nvSpPr>
        <p:spPr/>
        <p:txBody>
          <a:bodyPr/>
          <a:lstStyle/>
          <a:p>
            <a:fld id="{B73660D5-ED4C-41CA-8F92-89CB6C57A10E}" type="slidenum">
              <a:rPr lang="en-US" smtClean="0"/>
              <a:t>10</a:t>
            </a:fld>
            <a:endParaRPr lang="en-US"/>
          </a:p>
        </p:txBody>
      </p:sp>
    </p:spTree>
    <p:extLst>
      <p:ext uri="{BB962C8B-B14F-4D97-AF65-F5344CB8AC3E}">
        <p14:creationId xmlns:p14="http://schemas.microsoft.com/office/powerpoint/2010/main" val="332347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هذه هي صفحة "تعريف الأوبئة" الخاصة ببرنامج الشراكة الأوروبية. على الجانب الأيمن، سترى تكوين الأوبئة لبلدك من حيث الفئات السكانية الفرعية، والتي تظهر باللون الأزرق أو الأرجواني، أو الأوبئة الفرعية التي تظهر باللون الأحمر. الفئة السكانية الفرعية هي فئة سكانية رئيسية مثل العاملات في مجال الجنس أو الرجال الذين يمارسون الجنس مع الرجال، أو المجموعة المتبقية من الذكور والإناث من أولئك الذين ليسوا ضمن فئات سكانية رئيسية. يشير اللون الأزرق إلى اكتمال ملاءمة هذه الفئة السكانية الفرعية بناءً على المدخلات الحالية، بينما يشير اللون الأرجواني إلى أن البيانات الجديدة لم يتم (إعادة) ملاءمتها بعد.</a:t>
            </a:r>
          </a:p>
          <a:p>
            <a:r>
              <a:rPr lang="ar" dirty="0"/>
              <a:t>الوباء الفرعي هو مجموعة فرعية من السكان الفرعيين على مستوى الدولة مما يسمح بنمذجة الأوبئة الإقليمية ضمن EPP.</a:t>
            </a:r>
          </a:p>
          <a:p>
            <a:r>
              <a:rPr lang="ar" dirty="0"/>
              <a:t>تقسم أغلب البلدان التي تعاني من انتشار الأوبئة إلى مجموعات سكانية رئيسية، كما هو موضح في الأمثلة الخاصة بأوكرانيا والسنغال. ((من الممكن أن يكون هناك هيكل فرعي أكثر تعقيدًا كما هو موضح في بابوا غينيا الجديدة.)) يختلف الهيكل من بلد إلى آخر بناءً على المجموعات السكانية الأكثر أهمية للوباء، والبيانات المتاحة، وما إذا كانت هناك حاجة إلى تقديرات المجموعات السكانية الرئيسية على المستوى الوطني أو الفرعي. لكل مجموعة سكانية فرعية، يجب أن يكون لديك تقدير الحجم وبيانات انتشار فيروس نقص المناعة البشرية.</a:t>
            </a:r>
          </a:p>
          <a:p>
            <a:endParaRPr lang="en-US" dirty="0"/>
          </a:p>
          <a:p>
            <a:r>
              <a:rPr lang="ar" dirty="0"/>
              <a:t>تأكد من أن الهيكل الذي تراه في هذه الصفحة هو الهيكل المطلوب لبلدك. إذا كنت تريد تغييره، فاستخدم أزرار إضافة وإزالة الأوبئة الفرعية والمجموعات السكانية الفرعية. قبل مغادرة هذه الصفحة، تحقق من كل مجموعة سكانية فرعية في هيكل الأوبئة الوطني الخاص بك للتأكد من ضبط خصائص المجموعات السكانية الفرعية بشكل صحيح. عندما تكون راضيًا، انقر فوق الزر الأخضر "حفظ ومتابعة" في أسفل يمين هذه النافذة، للانتقال إلى الصفحة التالية في EPP.</a:t>
            </a:r>
          </a:p>
        </p:txBody>
      </p:sp>
      <p:sp>
        <p:nvSpPr>
          <p:cNvPr id="4" name="Slide Number Placeholder 3"/>
          <p:cNvSpPr>
            <a:spLocks noGrp="1"/>
          </p:cNvSpPr>
          <p:nvPr>
            <p:ph type="sldNum" sz="quarter" idx="5"/>
          </p:nvPr>
        </p:nvSpPr>
        <p:spPr/>
        <p:txBody>
          <a:bodyPr/>
          <a:lstStyle/>
          <a:p>
            <a:fld id="{B73660D5-ED4C-41CA-8F92-89CB6C57A10E}" type="slidenum">
              <a:rPr lang="en-US" smtClean="0"/>
              <a:t>11</a:t>
            </a:fld>
            <a:endParaRPr lang="en-US"/>
          </a:p>
        </p:txBody>
      </p:sp>
    </p:spTree>
    <p:extLst>
      <p:ext uri="{BB962C8B-B14F-4D97-AF65-F5344CB8AC3E}">
        <p14:creationId xmlns:p14="http://schemas.microsoft.com/office/powerpoint/2010/main" val="125553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هذه هي صفحة تحديد السكان في برنامج EPP. بالنسبة للأوبئة المركزة، تم تصميم الصفحة على شكل علامتي تبويب بعنوان "السكان" و"% الذكور والتحول". في علامة التبويب "السكان"، التي تظهر هنا، سترى جدولاً يوضح تقدير حجم السكان. يجب إدخال تقديرات الحجم لكل فئة سكانية فرعية لكل عام من الإسقاط. يجب أن يبلغ مجموع تقديرات الحجم الإجمالية عدد السكان الوطنيين الذين تتراوح أعمارهم بين 15 و49 عامًا كما هو موضح في الصف السفلي من الجدول. إذا كان مجموع تقديرات الحجم لكل عام يساوي عدد السكان الوطنيين، فإن "عدد السكان المتبقي تعيينه" في الصف قبل الأخير يساوي صفرًا. إذا لم يكن الأمر كذلك، كما هو الحال في الأعوام من 2008 إلى 2010 في هذا المثال، فإن هذا الصف يوضح أعداد الأشخاص المتبقي تعيينهم لمجموعة. يجب عليك بعد ذلك تعديل تقديرات حجم الفئات السكانية الفرعية المختلفة بحيث يساوي مجموعها عدد السكان الوطنيين. إذا كانت لديك تقديرات جديدة لحجم بعض الفئات الفرعية من السكان، على سبيل المثال، العاملات في مجال الجنس والرجال الذين يمارسون الجنس مع الرجال، فقد يتطلب هذا نقل الرجال والنساء إلى أو من فئات السكان الذكور والإناث المتبقية لضمان تعيين إجمالي السكان الوطني بشكل صحيح عبر الفئات الفرعية من السكان.</a:t>
            </a:r>
          </a:p>
        </p:txBody>
      </p:sp>
      <p:sp>
        <p:nvSpPr>
          <p:cNvPr id="4" name="Slide Number Placeholder 3"/>
          <p:cNvSpPr>
            <a:spLocks noGrp="1"/>
          </p:cNvSpPr>
          <p:nvPr>
            <p:ph type="sldNum" sz="quarter" idx="5"/>
          </p:nvPr>
        </p:nvSpPr>
        <p:spPr/>
        <p:txBody>
          <a:bodyPr/>
          <a:lstStyle/>
          <a:p>
            <a:fld id="{B73660D5-ED4C-41CA-8F92-89CB6C57A10E}" type="slidenum">
              <a:rPr lang="en-US" smtClean="0"/>
              <a:t>12</a:t>
            </a:fld>
            <a:endParaRPr lang="en-US"/>
          </a:p>
        </p:txBody>
      </p:sp>
    </p:spTree>
    <p:extLst>
      <p:ext uri="{BB962C8B-B14F-4D97-AF65-F5344CB8AC3E}">
        <p14:creationId xmlns:p14="http://schemas.microsoft.com/office/powerpoint/2010/main" val="313067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في علامة التبويب "% الذكور والانقطاع"، سترى هذا الجدول. يُظهر العمود الأول كل فئة فرعية من السكان في صف منفصل. يُظهر العمود الثاني النسبة المئوية للذكور في تلك المجموعة. تتعلق الأعمدة الأربعة التالية بالانقطاع بين الفئات الفرعية، مما يؤثر على معدل الإصابة والانتشار المناسب للمجموعة. باختصار، يشير الانقطاع إلى ما إذا كان الأشخاص يظلون في المجموعة التي بدأوا فيها إلى الأبد، أو يبقوا لبضع سنوات فقط ثم ينتقلون إلى مجموعة أخرى من السكان. إذا كان الأفراد ينتقلون عادةً خارج المجموعة، فقم بتنشيط مربع الاختيار "الانقطاع" وحدد عدد السنوات التي يبقون فيها في تلك المجموعة ضمن "الوقت في المجموعة". ثم في العمود "تعيين الانتشار إلى" حدد المجموعة التي ينتقلون إليها بعد مغادرة المجموعة الأصلية. في هذا المثال، تظل العاملات في مجال الجنس في المجموعة لمدة 7 سنوات ثم ينتقلن إلى مجموعة "الإناث المتبقيات". سيتم استبدال أولئك الذين يغادرون مجموعة العاملات في مجال الجنس بأفراد من مجموعة الإناث المتبقيات. يحدد عمود "الطريقة" ما إذا كان ينبغي لـ EPP إما إضافة إصابات أعضاء المجموعة الذين ينتقلون إلى المجموعة المستقبلة - إذا حددت "إضافة معدل انتشار" - أو استبدال الإصابات (كما هو الحال بالفعل في بيانات مراقبة المجموعة المستقبلة)، إذا حددت "استبدال معدل الانتشار". يتم شرح هذا المفهوم وتأثيره على التجهيز بمزيد من العمق في العرض التقديمي "تحت الغطاء، EPP-Concentrated"، على أدوات فيروس نقص المناعة البشرية عبر الإنترنت. بمجرد تعديل تقديرات حجم السكان وإجراء أي تغييرات ضرورية على نسبة الذكور ومعدل دوران العمالة، انقر فوق "حفظ ومتابعة" لحفظ هذه التغييرات والعودة إلى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13</a:t>
            </a:fld>
            <a:endParaRPr lang="en-US"/>
          </a:p>
        </p:txBody>
      </p:sp>
    </p:spTree>
    <p:extLst>
      <p:ext uri="{BB962C8B-B14F-4D97-AF65-F5344CB8AC3E}">
        <p14:creationId xmlns:p14="http://schemas.microsoft.com/office/powerpoint/2010/main" val="3060649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عند فتح EPP من خلال عنصر القائمة Spectrum Indicence-&gt;Configuration (EPP)، قد تتلقى الرسالة "تم إعادة تعيين توقعات EPP الخاصة بك لأن السكان المقدمين قد تغيروا". يمكن أن يحدث هذا، على سبيل المثال، إذا اعتمدت مجموعة أحدث من توقعات السكان مثل تلك الموجودة في توقعات سكان العالم لعام 2022، وهو ما قمنا به هذا العام. في هذه الحالة، ستختلف مجموعات السكان الفرعيين مع السكان الوطنيين في بعض السنوات أو كلها. سيعرض صف "السكان الذين لا يزال يتعين تعيينهم" بعد ذلك قيمًا غير صفرية؛ قبل الخروج من هذه الصفحة، يجب عليك تعديل القيم في هذا الصف بحيث تكون كلها صفرًا. يمكن القيام بذلك يدويًا عامًا بعد عام إذا اخترت تقديم تقديرات سكانية جديدة لمختلف السكان الفرعيين أو يمكن لـ EPP إجراء التعديل نيابة عنك. إذا كان التغيير المهم الوحيد هو زيادة أو نقصان عدد السكان الوطنيين، فإن النقر فوق الزر "تعديل السكان المتغير" سيؤدي إلى تعيين السكان المتبقين بنفس النسب مثل النسب الموجودة بين السكان الفرعيين. بنقرة واحدة، سيؤدي هذا التوزيع إلى تقليل "عدد السكان المتبقي للتعيين" إلى الصفر لجميع السنوات. إذا كنت راضيًا عن تغييرات حجم السكان الفرعي المقترحة من EPP، فانقر فوق "حفظ ومتابعة" لحفظ هذه القيم والعودة إلى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14</a:t>
            </a:fld>
            <a:endParaRPr lang="en-US"/>
          </a:p>
        </p:txBody>
      </p:sp>
    </p:spTree>
    <p:extLst>
      <p:ext uri="{BB962C8B-B14F-4D97-AF65-F5344CB8AC3E}">
        <p14:creationId xmlns:p14="http://schemas.microsoft.com/office/powerpoint/2010/main" val="1329997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هناك احتمال آخر عند فتح مكون تكوين EPP وهو أنك تتلقى الرسالة "تم إعادة تعيين توقعات EPP الخاصة بك لأن نهاية عام توقعاتك قد تغيرت". يحدث هذا عندما تقوم بتمديد ملف Spectrum لعدة سنوات. في المثال هنا، تم تمديد الملف من نهاية عام 2020 إلى نهاية عام 2025. في هذه الحالة، لا يوجد لدى EPP أي عدد سكاني معين للسنوات الممتدة، مما يؤدي إلى القيم الصفرية التي نراها هنا. لإصلاح هذا، يمكنك مرة أخرى إما إدخال القيم يدويًا أو يمكنك النقر فوق الزر "ضبط حسب التغير السكاني" وسيأخذ EPP الاتجاه في أحجام السكان للسنوات القليلة الماضية ويتوقعها في المستقبل، وملء القيم تلقائيًا نيابة عنك. قبل النقر فوق "حفظ ومتابعة" لمغادرة الصفحة والعودة إلى Spectrum، يرجى مراجعة هذه القيم المولدة والتأكد من أنك مرتاح لها. إذا لزم الأمر، قم بإجراء أي تغييرات، قبل النقر فوق "حفظ ومتابعة"،</a:t>
            </a:r>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251575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قبل مغادرة صفحة Define Pops، كفحص نهائي لتقديرات حجم السكان الرئيسية لديك، تحقق مما إذا كانت متسقة مع تقديرات الحجم من دول أخرى في منطقتك. في دليل مستخدم Spectrum، ستجد جدولًا (1) بتقديرات حجم السكان حسب المنطقة، منسوخًا هنا في الأسفل. يتم تقديم هذه التقديرات كنسبة من عدد السكان من الرجال بالإضافة إلى النساء الذين تتراوح أعمارهم بين 15 و49 عامًا (مجتمعين). لمقارنة أحجام السكان في جدول تعداد سكان EPP الخاص بك، ضع جدول EPP في وضع النسبة المئوية بالنقر فوق زر الاختيار "النسبة المئوية" بجوار "عرض:". سيؤدي هذا إلى تحويل الجدول إلى نسب مئوية، أيضًا من إجمالي عدد السكان (ذكور + إناث) الذين تتراوح أعمارهم بين 15 و49 عامًا كما هو موضح في لقطة الشاشة الموجودة في الأسفل. </a:t>
            </a:r>
            <a:br>
              <a:rPr lang="en-US" dirty="0"/>
            </a:br>
            <a:r>
              <a:rPr lang="ar" dirty="0"/>
              <a:t>يمكن أن تعمل هذه المتوسطات الإقليمية أيضًا كمعيار وعلامة نائبة في ملف EPP الخاص بك، إذا لم يكن لدى بلدك أي تقدير صالح لحجم السكان على المستوى الوطني.</a:t>
            </a:r>
          </a:p>
        </p:txBody>
      </p:sp>
      <p:sp>
        <p:nvSpPr>
          <p:cNvPr id="4" name="Slide Number Placeholder 3"/>
          <p:cNvSpPr>
            <a:spLocks noGrp="1"/>
          </p:cNvSpPr>
          <p:nvPr>
            <p:ph type="sldNum" sz="quarter" idx="5"/>
          </p:nvPr>
        </p:nvSpPr>
        <p:spPr/>
        <p:txBody>
          <a:bodyPr/>
          <a:lstStyle/>
          <a:p>
            <a:fld id="{B73660D5-ED4C-41CA-8F92-89CB6C57A10E}" type="slidenum">
              <a:rPr lang="en-US" smtClean="0"/>
              <a:t>16</a:t>
            </a:fld>
            <a:endParaRPr lang="en-US"/>
          </a:p>
        </p:txBody>
      </p:sp>
    </p:spTree>
    <p:extLst>
      <p:ext uri="{BB962C8B-B14F-4D97-AF65-F5344CB8AC3E}">
        <p14:creationId xmlns:p14="http://schemas.microsoft.com/office/powerpoint/2010/main" val="381838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الخطوة التالية في هذه العملية هي إدخال أي بيانات جديدة للمراقبة أو المسح أصبحت متاحة منذ آخر تحديث للتوقع. ويتم ذلك بالنقر فوق عنصر القائمة "Incidence-&gt;Surveillance data" في AIM. سيؤدي هذا إلى إظهار صفحة بيانات فيروس نقص المناعة البشرية في EPP حيث يمكنك مراجعة بيانات المراقبة الحالية وإدخال أي بيانات جديدة للمراقبة أو اختبارات روتينية لرعايتها قبل الولادة. وبعد ذلك، ستضيف أي بيانات مسح جديدة قبل المتابعة للتجهيز. وأخيرًا، في الأوبئة المركزة، يمكنك أيضًا إضافة الإصابات القادمة من خارج الفئات الفرعية، على سبيل المثال، من المهاجرين العائدين أو مصادر أخرى.</a:t>
            </a:r>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225095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ar" dirty="0"/>
              <a:t>صفحة بيانات فيروس نقص المناعة البشرية في EPP مهيكلة على شكل جدول بيانات. أولاً، حدد مجموعة سكانية فرعية في جزء الهيكل الوبائي الوطني على اليمين. اختر وضع البيانات الذي ترغب في استخدامه، HSS أو ANC - وسنصف الفرق بعد لحظة. أدخل البيانات كنسبة انتشار وحجم العينة لكل موقع. إذا كانت لديك بيانات مجمعة لجميع الاختبارات الروتينية في مواقع ANC في الدولة (أو، في حالة الصين أو الهند، المنطقة التي يغطيها ملف Spectrum)، فإن Spectrum يطلق على بيانات الاختبارات الروتينية ANC على مستوى CENSUS - أدخلها في السطرين العلويين من الجدول. عند الانتهاء من إدخال بيانات انتشار مجموعة سكانية فرعية واحدة، انقر فوق "حفظ ومتابعة" حتى ينتقل EPP إلى المجموعة السكانية الفرعية التالية. بمجرد إدخال البيانات للمجموعة السكانية الفرعية النهائية، انقر فوق "حفظ ومتابعة" مرة أخرى وسينقلك EPP إلى صفحة المسوحات.</a:t>
            </a:r>
          </a:p>
        </p:txBody>
      </p:sp>
      <p:sp>
        <p:nvSpPr>
          <p:cNvPr id="4" name="Slide Number Placeholder 3"/>
          <p:cNvSpPr>
            <a:spLocks noGrp="1"/>
          </p:cNvSpPr>
          <p:nvPr>
            <p:ph type="sldNum" sz="quarter" idx="5"/>
          </p:nvPr>
        </p:nvSpPr>
        <p:spPr/>
        <p:txBody>
          <a:bodyPr/>
          <a:lstStyle/>
          <a:p>
            <a:fld id="{B73660D5-ED4C-41CA-8F92-89CB6C57A10E}" type="slidenum">
              <a:rPr lang="en-US" smtClean="0"/>
              <a:t>18</a:t>
            </a:fld>
            <a:endParaRPr lang="en-US"/>
          </a:p>
        </p:txBody>
      </p:sp>
    </p:spTree>
    <p:extLst>
      <p:ext uri="{BB962C8B-B14F-4D97-AF65-F5344CB8AC3E}">
        <p14:creationId xmlns:p14="http://schemas.microsoft.com/office/powerpoint/2010/main" val="162509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هناك العديد من الأمور المهمة التي تحتاج إلى معرفتها حول صفحة بيانات فيروس نقص المناعة البشرية والبيانات المدخلة هناك. أولاً، يتم إدخال جميع البيانات كنسبة انتشار وحجم العينة. يتم إدخال معظم البيانات لمواقع مراقبة أو اختبار محددة وحجم العينة هو عدد الأشخاص الذين تم اختبارهم في ذلك الموقع في ذلك العام. إذا قمت بتخزين بياناتك في Excel بتنسيق مثل تنسيق الجدول في صفحة بيانات فيروس نقص المناعة البشرية، فيمكنك نسخها ولصقها من Excel في EPP باستخدام Control-C وControl-V.</a:t>
            </a:r>
          </a:p>
          <a:p>
            <a:endParaRPr lang="en-US" dirty="0"/>
          </a:p>
          <a:p>
            <a:r>
              <a:rPr lang="ar" dirty="0"/>
              <a:t>هناك وضعان للبيانات لصفحة بيانات فيروس نقص المناعة البشرية. وضع البيانات الأول يحمل علامة "HSS". وهو مخصص لبيانات مراقبة فيروس نقص المناعة البشرية التقليدية، أي عينات من السكان الرئيسيين ذوي الصلة محليًا أو من النساء اللاتي يتقدمن للحصول على خدمات ما قبل الولادة في مواقع محددة تم اختيارها لتتبع الوباء الوطني. الوضع الثاني يحمل علامة "ANC". في الأوبئة المركزة، سيتم استخدام وضع ANC فقط للمجموعات الفرعية "الإناث المتبقيات" (وربما "الذكور المتبقين")، وسيتم إدخال معظم البيانات الخاصة بالمجموعات الرئيسية الأخرى في وضع HSS. يسمح وضع بيانات ما قبل الولادة هذا بمزيج من بيانات المراقبة، المسمى "SS" في الجدول الرئيسي، وبيانات الاختبار الروتيني، المسمى "RT". مع ظهور الاختبارات الروتينية المكثفة، أوقفت العديد من المواقع المراقبة الحارسة وتحولت إلى استخدام بيانات الاختبار الروتيني بدلاً من ذلك. بالنسبة لهذه المواقع، يتم إدخال المراقبة الحارسة السابقة وانتشار الاختبارات الروتينية الحالية والمستقبلية وأحجام العينات على أسطر منفصلة. بالإضافة إلى ذلك، في وضع رعاية ما قبل الولادة، يمكن للمرء إدخال بيانات الاختبار الروتيني المجمعة للمنطقة بأكملها، والتي نطلق عليها "اختبارات ما قبل الولادة على مستوى التعداد السكاني". يتم إدخال هذه البيانات في السطرين العلويين من جدول البيانات. ونظرًا لمدى الاختبارات التي يتم إجراؤها حاليًا في معظم البلدان، فإن البيانات التي تم جمعها وتنظيفها جيدًا من هذا النوع يمكن أن تكون ممثلة للوضع العام بين النساء أثناء الولادة.</a:t>
            </a:r>
          </a:p>
          <a:p>
            <a:endParaRPr lang="en-US" dirty="0"/>
          </a:p>
          <a:p>
            <a:r>
              <a:rPr lang="ar" dirty="0"/>
              <a:t>في أسفل الصفحة توجد مجموعة من الأزرار التي تسمح لك بإضافة وحذف المواقع من الجدول. لحذفها، ما عليك سوى تحديد الموقع ثم النقر فوق "حذف". لإضافة موقع جديد، ما عليك سوى النقر فوق "إضافة" أو "إضافة مواقع متعددة". أخيرًا، يمكنك إظهار جدول بالمتوسطات والوسطاء عبر جميع المواقع بالنقر فوق "المتوسط/الوسيط". انقر مرة أخرى لإخفاء الجدول.</a:t>
            </a:r>
          </a:p>
          <a:p>
            <a:endParaRPr lang="en-US" dirty="0"/>
          </a:p>
          <a:p>
            <a:r>
              <a:rPr lang="ar" dirty="0"/>
              <a:t>أخيرًا، يمكن تعديل الجدول لإظهار معدل الانتشار فقط، أو أحجام العينات فقط، أو بيانات مراقبة ما قبل الولادة فقط، أو بيانات الاختبارات الروتينية ما قبل الولادة فقط، أو كليهما. فقط العب بهذا الأمر قليلًا باستخدام أزرار الاختيار الموجودة في الأسفل. مع تحديد خيارات مختلفة، سيتم تعديل البيانات المعروضة في الجدول وفقًا لذلك.</a:t>
            </a:r>
          </a:p>
        </p:txBody>
      </p:sp>
      <p:sp>
        <p:nvSpPr>
          <p:cNvPr id="4" name="Slide Number Placeholder 3"/>
          <p:cNvSpPr>
            <a:spLocks noGrp="1"/>
          </p:cNvSpPr>
          <p:nvPr>
            <p:ph type="sldNum" sz="quarter" idx="5"/>
          </p:nvPr>
        </p:nvSpPr>
        <p:spPr/>
        <p:txBody>
          <a:bodyPr/>
          <a:lstStyle/>
          <a:p>
            <a:fld id="{B73660D5-ED4C-41CA-8F92-89CB6C57A10E}" type="slidenum">
              <a:rPr lang="en-US" smtClean="0"/>
              <a:t>19</a:t>
            </a:fld>
            <a:endParaRPr lang="en-US"/>
          </a:p>
        </p:txBody>
      </p:sp>
    </p:spTree>
    <p:extLst>
      <p:ext uri="{BB962C8B-B14F-4D97-AF65-F5344CB8AC3E}">
        <p14:creationId xmlns:p14="http://schemas.microsoft.com/office/powerpoint/2010/main" val="284055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أول شيء يجب عليك فعله هو فتح الإصدار الجديد لعام 2025 من الملف الذي قمت بحفظه في Spectrum. انقر فوق علامة التبويب Modules، ثم انقر مرة أخرى على وحدة AIM، والتي ستُظهِر قائمة AIM. نظرًا لأننا نتطلع إلى إنشاء قيم حدوث لـ Spectrum من بيانات اتجاه الانتشار في بلدنا، فسنعمل لبقية هذا العرض التقديمي من قائمة "الحدوث". أولاً، دعنا نتحقق من إعداد ملفنا لاستخدام EPP لمدخلات حدوثه. انقر فوق عنصر القائمة "الحدوث" الذي سيُظهِر قائمة أكثر تفصيلاً من الخيارات. حدد العنصر الأول، "خيارات الحدوث" الذي سيفتح النافذة المعروضة. تحقق من تحديد EPP ضمن "منهجية ملاءمة الحدوث". إذا لم يكن الأمر كذلك، فقد تم إعداد هذا الملف باستخدام أحد خيارات حدوث Spectrum الأخرى مثل إدخال الحدوث المباشر أو CSAVR أو AEM أو ECDC. إذا كانت هذه هي الحالة، فأنت تريد الرجوع إلى الفيديو المقابل لطريقة الحدوث هذه في العمل مع هذا الملف.</a:t>
            </a:r>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1871189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إن أغلب بيانات المراقبة التي سيتم إدخالها في الأوبئة المركزة تتعلق بمجموعات سكانية رئيسية مثل الأشخاص الذين يحقنون المخدرات، أو الرجال الذين يمارسون الجنس مع الرجال، أو العاملات في مجال الجنس. ويتم ذلك عادة في وضع HSS وستظهر صفحة بيانات فيروس نقص المناعة البشرية كما هو موضح هنا. وسيظهر كل موقع مراقبة على هيئة سطرين، الأول، المسمى "SS(%)" والذي يحتوي على انتشار فيروس نقص المناعة البشرية كنسبة مئوية لكل عام والثاني، المسمى "(N)" والذي يحتوي على حجم العينة للقياس لكل عام. وإذا نقرت على زر "المتوسط/الوسيط"، فستظهر مجموعة من المتوسطات والوسيطات في أعلى الجدول كما هو موضح هنا.</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20</a:t>
            </a:fld>
            <a:endParaRPr lang="en-US"/>
          </a:p>
        </p:txBody>
      </p:sp>
    </p:spTree>
    <p:extLst>
      <p:ext uri="{BB962C8B-B14F-4D97-AF65-F5344CB8AC3E}">
        <p14:creationId xmlns:p14="http://schemas.microsoft.com/office/powerpoint/2010/main" val="306922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 dirty="0"/>
              <a:t>في العادة، في حالات الأوبئة المركزة، لن تستخدم وضع بيانات رعاية ما قبل الولادة إلا في صفحة بيانات فيروس نقص المناعة البشرية لفئتي "الإناث المتبقيات" و"الذكور المتبقين"، حيث تكون البيانات المستخدمة للتجهيز عادةً من عيادات ما قبل الولادة. ومع ذلك، نظرًا لأن هذه الفئات السكانية كبيرة، فإنها تؤثر بشكل كبير على توقعاتك الوطنية. لذا، من الأهمية بمكان قضاء بعض الوقت في مراجعة بيانات عيادة ما قبل الولادة بعناية قبل البدء.</a:t>
            </a:r>
          </a:p>
          <a:p>
            <a:r>
              <a:rPr lang="ar" dirty="0"/>
              <a:t>ستؤثر جودة البيانات التي تدخلها على نتائج القياس التي تتلقاها. نقطة بداية جيدة هي علامة التبويب "اختبارات الرعاية قبل الولادة" ضمن عنصر القائمة "إحصائيات البرنامج" في Spectrum. وكما ناقش الفيديو الخاص بتحديث ملف Spectrum الخاص بك، يمكن أن يساعدك هذا في تحديد المشكلات المتعلقة بعدد الاختبارات مقارنة بعدد زيارات الرعاية قبل الولادة لأول مرة، وإجراء اختبارات متعددة على نفس الفرد، وقضايا أخرى. نوصيك بشدة بمراجعة هذا قبل إدخال بياناتك في EPP.</a:t>
            </a:r>
          </a:p>
        </p:txBody>
      </p:sp>
      <p:sp>
        <p:nvSpPr>
          <p:cNvPr id="4" name="Slide Number Placeholder 3"/>
          <p:cNvSpPr>
            <a:spLocks noGrp="1"/>
          </p:cNvSpPr>
          <p:nvPr>
            <p:ph type="sldNum" sz="quarter" idx="5"/>
          </p:nvPr>
        </p:nvSpPr>
        <p:spPr/>
        <p:txBody>
          <a:bodyPr/>
          <a:lstStyle/>
          <a:p>
            <a:fld id="{B73660D5-ED4C-41CA-8F92-89CB6C57A10E}" type="slidenum">
              <a:rPr lang="en-US" smtClean="0"/>
              <a:t>21</a:t>
            </a:fld>
            <a:endParaRPr lang="en-US"/>
          </a:p>
        </p:txBody>
      </p:sp>
    </p:spTree>
    <p:extLst>
      <p:ext uri="{BB962C8B-B14F-4D97-AF65-F5344CB8AC3E}">
        <p14:creationId xmlns:p14="http://schemas.microsoft.com/office/powerpoint/2010/main" val="2479508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ar" dirty="0"/>
              <a:t>يمكن للعديد من القضايا أن تؤثر على اتجاهات الانتشار التي تنتجها بيانات الاختبارات الروتينية قبل الولادة، بما في ذلك التغييرات في تقديم الخدمة بمرور الوقت، وتوسيع نطاق تغطية الاختبارات الروتينية، والنطاق المتزايد لأنظمة الإبلاغ الإلكترونية مع توسعها إلى المزيد والمزيد من الأماكن. كل هذا يمكن أن يؤثر على مدى توقيت واكتمال بياناتك. يمكن أن تؤثر أيضًا على الاتجاهات الوبائية، على سبيل المثال، مع توسع الأنظمة، فإنها تنتقل عادةً من مناطق انتشار أعلى إلى مناطق انتشار أقل مما يؤدي إلى انخفاض مصطنع في انتشار فيروس نقص المناعة البشرية. قد تكون إحدى الطرق للتعامل مع هذا عدم استخدام بيانات الاتجاهات من الاختبارات الروتينية حتى تستقر تغطية النظام.</a:t>
            </a:r>
          </a:p>
          <a:p>
            <a:pPr marL="0" indent="0">
              <a:buNone/>
            </a:pPr>
            <a:endParaRPr lang="en-US" dirty="0"/>
          </a:p>
          <a:p>
            <a:pPr marL="0" indent="0">
              <a:buNone/>
            </a:pPr>
            <a:r>
              <a:rPr lang="ar" dirty="0"/>
              <a:t>وعليه، نوصيك قبل استخدام بيانات اختبار ما قبل الولادة-اختبارات النسخ العكسي أن تفكري في بعض القضايا المعروضة هنا: كيف تغير نظام الاختبار الروتيني الخاص بك وتغطيته الجغرافية والسكانية بمرور الوقت؟ هل تم تضمين النساء الإيجابيات المعروفات في التقارير أم لا؟ هل تم تضمين الاختبار الأول فقط في زيارة ما قبل الولادة؟ هل تم تضمين الاختبارات الأولى أثناء </a:t>
            </a:r>
            <a:r>
              <a:rPr lang="ar" dirty="0" err="1"/>
              <a:t>المخاض </a:t>
            </a:r>
            <a:r>
              <a:rPr lang="ar" dirty="0"/>
              <a:t>والولادة؟ هل فكرت في التغييرات في الاختبار بمرور الوقت، بما في ذلك الأدوات المستخدمة ومعدلات الإيجابيات الكاذبة في البيئات ذات الانتشار المنخفض، والخوارزميات المستخدمة، ومعدلات الرفض وتأثير نفاد المخزون على اكتمال الاختبار؟ هل قرأت أي تقارير ضمان الجودة المتاحة وقارنت بيانات الانتشار بمصادر أخرى مثل مسوحات الأسر؟</a:t>
            </a:r>
          </a:p>
          <a:p>
            <a:pPr marL="0" indent="0">
              <a:buNone/>
            </a:pPr>
            <a:endParaRPr lang="en-US" dirty="0"/>
          </a:p>
          <a:p>
            <a:pPr marL="0" indent="0">
              <a:buNone/>
            </a:pPr>
            <a:r>
              <a:rPr lang="ar" dirty="0"/>
              <a:t>ونظراً لأهمية الاتجاهات التي ينتجها برنامج الشراكة الأوروبية في تحديد الاتجاهات في تقديراتك الوطنية، فمن المفيد قضاء بعض الوقت في النظر في هذه العوامل والتشاور مع الخبراء حسب الضرورة لفهم كيفية تأثيرها على بياناتك بشكل أفضل وأي البيانات يجب استخدامها أو استبعادها.</a:t>
            </a:r>
          </a:p>
        </p:txBody>
      </p:sp>
      <p:sp>
        <p:nvSpPr>
          <p:cNvPr id="4" name="Slide Number Placeholder 3"/>
          <p:cNvSpPr>
            <a:spLocks noGrp="1"/>
          </p:cNvSpPr>
          <p:nvPr>
            <p:ph type="sldNum" sz="quarter" idx="5"/>
          </p:nvPr>
        </p:nvSpPr>
        <p:spPr/>
        <p:txBody>
          <a:bodyPr/>
          <a:lstStyle/>
          <a:p>
            <a:fld id="{B73660D5-ED4C-41CA-8F92-89CB6C57A10E}" type="slidenum">
              <a:rPr lang="en-US" smtClean="0"/>
              <a:t>22</a:t>
            </a:fld>
            <a:endParaRPr lang="en-US"/>
          </a:p>
        </p:txBody>
      </p:sp>
    </p:spTree>
    <p:extLst>
      <p:ext uri="{BB962C8B-B14F-4D97-AF65-F5344CB8AC3E}">
        <p14:creationId xmlns:p14="http://schemas.microsoft.com/office/powerpoint/2010/main" val="2276827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ar" dirty="0"/>
              <a:t>مثل Spectrum، يوفر EPP زر "المصدر" في أسفل يمين الشاشة. إذا قمت بالنقر فوق هذا الزر، فسيظهر مربع حوار يسمح لك بإدخال وصف لأي تعديلات أو عمليات إزالة أو تغييرات على البيانات المدخلة هنا بالإضافة إلى أي تعليقات أخرى قد ترغب في تقديمها. سيكون هذا مفيدًا للغاية للشخص التالي الذي يستخدم ملفك لأنه سيتعرف على مصدر البيانات وأي تعديلات تم إجراؤها. بمجرد إدخال التعليقات في هذا المربع، يتحول زر "المصدر" إلى اللون الأحمر، مما يشير إلى أن المستخدمين لديهم تعليقات يجب عليهم مراجعتها حول البيانات الموجودة في هذه الصفحة. نحن نشجعك بشدة على الاستخدام الحر لأزرار "المصدر" في كل من EPP وSpectrum.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23</a:t>
            </a:fld>
            <a:endParaRPr lang="en-US"/>
          </a:p>
        </p:txBody>
      </p:sp>
    </p:spTree>
    <p:extLst>
      <p:ext uri="{BB962C8B-B14F-4D97-AF65-F5344CB8AC3E}">
        <p14:creationId xmlns:p14="http://schemas.microsoft.com/office/powerpoint/2010/main" val="3674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بعد إكمال إدخال بيانات المراقبة والاختبارات الروتينية المحدثة على صفحة بيانات فيروس نقص المناعة البشرية، يمكنك إدخال بيانات المسح إذا كانت متوفرة. عندما تنقر فوق "حفظ ومتابعة" على صفحة بيانات فيروس نقص المناعة البشرية بعد تحديث البيانات الخاصة بالفئة الفرعية الأخيرة، سينقلك EPP إلى صفحة المسوحات، الموضحة هنا. تحتوي صفحة المسوحات على هيكل قائم على علامات التبويب حيث يتم إدخال بيانات كل مسح فردي في علامة تبويب منفصلة.</a:t>
            </a:r>
          </a:p>
          <a:p>
            <a:endParaRPr lang="en-US" dirty="0"/>
          </a:p>
          <a:p>
            <a:r>
              <a:rPr lang="ar" dirty="0"/>
              <a:t>لا تُستخدم صفحة المسوحات عادةً في الأوبئة المركزة، لأنها مخصصة في الواقع لإدخال بيانات المسح واسعة النطاق في الفئة الفرعية التي يتم النظر فيها، ولا تجري معظم البلدان مسوحات واسعة النطاق بين السكان الرئيسيين. في معظم الأوبئة المركزة، يكون انتشار فيروس نقص المناعة البشرية منخفضًا خارج السكان الرئيسيين، لذا فإن المسوحات في السكان بشكل عام نادرة أيضًا. تواجه المسوحات السكانية العامة واسعة النطاق صعوبة في قياس الانتشار عند مستويات منخفضة كهذه دون استخدام أحجام عينات كبيرة بحيث يكون إجراؤها مكلفًا للغاية.</a:t>
            </a:r>
          </a:p>
          <a:p>
            <a:endParaRPr lang="en-US" dirty="0"/>
          </a:p>
          <a:p>
            <a:r>
              <a:rPr lang="ar" dirty="0"/>
              <a:t>بالنسبة للسكان الرئيسيين، من النادر أيضًا إجراء مسح تمثيلي وطني لسكان رئيسيين محددين. غالبًا ما لا تمثل مسوحات المراقبة البيولوجية والسلوكية المتكاملة الطيف الكامل للعاملين في مجال الجنس أو الرجال الذين يمارسون الجنس مع الرجال في بلد ما، وعادةً ما تكون محدودة جغرافيًا بسبب عوامل التكلفة. بالإضافة إلى ذلك، غالبًا ما تختلف المواقع الجغرافية المختارة من جولة إلى أخرى. وبالتالي، فهي لا تمثل الانتشار على المستوى الوطني في هذه السكان الرئيسيين. في أغلب الأحيان، سيتم إدخالها كمصدر بيانات مستقل على صفحة بيانات فيروس نقص المناعة البشرية و/أو استخدامها لمعايرة الانتشار في سكان رئيسيين محددين بعد التركيب.</a:t>
            </a:r>
          </a:p>
        </p:txBody>
      </p:sp>
      <p:sp>
        <p:nvSpPr>
          <p:cNvPr id="4" name="Slide Number Placeholder 3"/>
          <p:cNvSpPr>
            <a:spLocks noGrp="1"/>
          </p:cNvSpPr>
          <p:nvPr>
            <p:ph type="sldNum" sz="quarter" idx="5"/>
          </p:nvPr>
        </p:nvSpPr>
        <p:spPr/>
        <p:txBody>
          <a:bodyPr/>
          <a:lstStyle/>
          <a:p>
            <a:fld id="{B73660D5-ED4C-41CA-8F92-89CB6C57A10E}" type="slidenum">
              <a:rPr lang="en-US" smtClean="0"/>
              <a:t>24</a:t>
            </a:fld>
            <a:endParaRPr lang="en-US"/>
          </a:p>
        </p:txBody>
      </p:sp>
    </p:spTree>
    <p:extLst>
      <p:ext uri="{BB962C8B-B14F-4D97-AF65-F5344CB8AC3E}">
        <p14:creationId xmlns:p14="http://schemas.microsoft.com/office/powerpoint/2010/main" val="1850112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إذا قمت بالنقر فوق إضافة استطلاع آخر، فستحتاج إلى إدخال بعض المعلومات:</a:t>
            </a:r>
          </a:p>
          <a:p>
            <a:endParaRPr lang="en-US" dirty="0"/>
          </a:p>
          <a:p>
            <a:pPr marL="171450" indent="-171450">
              <a:buFont typeface="Arial" panose="020B0604020202020204" pitchFamily="34" charset="0"/>
              <a:buChar char="•"/>
            </a:pPr>
            <a:r>
              <a:rPr lang="ar" dirty="0"/>
              <a:t>يجب عليك توفير اسم قصير للاستطلاع - سيتم استخدامه لوصف الاستطلاع في علامة التبويب، لذا احرص على أن يكون الاسم قصيرًا ولكن وصفيًا.</a:t>
            </a:r>
          </a:p>
          <a:p>
            <a:pPr marL="171450" indent="-171450">
              <a:buFont typeface="Arial" panose="020B0604020202020204" pitchFamily="34" charset="0"/>
              <a:buChar char="•"/>
            </a:pPr>
            <a:r>
              <a:rPr lang="ar" dirty="0"/>
              <a:t>يجب عليك تقديم السنة التي تم فيها جمع بيانات المسح. لاحظ أن هذا هو وقت جمع البيانات، وليس وقت النشر، والذي يكون عادةً لاحقًا إلى حد ما.</a:t>
            </a:r>
          </a:p>
          <a:p>
            <a:pPr marL="171450" indent="-171450">
              <a:buFont typeface="Arial" panose="020B0604020202020204" pitchFamily="34" charset="0"/>
              <a:buChar char="•"/>
            </a:pPr>
            <a:r>
              <a:rPr lang="ar" dirty="0"/>
              <a:t>يجب عليك تقديم معدل الانتشار والخطأ المعياري لهذا الاستطلاع كنسبة مئوية.</a:t>
            </a:r>
          </a:p>
          <a:p>
            <a:pPr marL="171450" indent="-171450">
              <a:buFont typeface="Arial" panose="020B0604020202020204" pitchFamily="34" charset="0"/>
              <a:buChar char="•"/>
            </a:pPr>
            <a:r>
              <a:rPr lang="ar" dirty="0"/>
              <a:t>أخيرًا، إذا احتوى المسح على أي تقدير لتغطية أو حدوث ART، فحدد المربعات المسماة "استخدام ART في التركيب" أو "استخدام حدوث ART في التركيب" وأدخل تقدير ART أو حدوث ART كنسبة مئوية وخطأ معياري لهذا التقدير. سيتم بعد ذلك استخدام أرقام ART ومعدل حدوث ART هذه في حساب مدى ملاءمة توقعاتك أثناء التركيب.</a:t>
            </a:r>
          </a:p>
          <a:p>
            <a:pPr marL="171450" indent="-171450">
              <a:buFont typeface="Arial" panose="020B0604020202020204" pitchFamily="34" charset="0"/>
              <a:buChar char="•"/>
            </a:pPr>
            <a:r>
              <a:rPr lang="ar" dirty="0"/>
              <a:t>عند الانتهاء من إدخال البيانات لهذا الاستطلاع، انقر على زر "حفظ التغييرات" لتسجيل البيانات لدى EPP</a:t>
            </a:r>
          </a:p>
          <a:p>
            <a:pPr marL="0" indent="0">
              <a:buFont typeface="Arial" panose="020B0604020202020204" pitchFamily="34" charset="0"/>
              <a:buNone/>
            </a:pPr>
            <a:endParaRPr lang="en-US" dirty="0"/>
          </a:p>
          <a:p>
            <a:pPr marL="0" indent="0">
              <a:buFont typeface="Arial" panose="020B0604020202020204" pitchFamily="34" charset="0"/>
              <a:buNone/>
            </a:pPr>
            <a:r>
              <a:rPr lang="ar" dirty="0"/>
              <a:t>كما هو الحال دائمًا، عند الانتهاء من إدخال بيانات المسح الجديدة لكل فئة فرعية، انقر فوق "حفظ ومتابعة". بعد النقر فوق "حفظ ومتابعة" للفئة الفرعية النهائية، سيتم نقلك إلى صفحة فيروس نقص المناعة البشرية الخارجية مع إضافة أي بيانات مراقبة أو مسح جديدة إلى EPP.</a:t>
            </a:r>
          </a:p>
        </p:txBody>
      </p:sp>
      <p:sp>
        <p:nvSpPr>
          <p:cNvPr id="4" name="Slide Number Placeholder 3"/>
          <p:cNvSpPr>
            <a:spLocks noGrp="1"/>
          </p:cNvSpPr>
          <p:nvPr>
            <p:ph type="sldNum" sz="quarter" idx="5"/>
          </p:nvPr>
        </p:nvSpPr>
        <p:spPr/>
        <p:txBody>
          <a:bodyPr/>
          <a:lstStyle/>
          <a:p>
            <a:fld id="{B73660D5-ED4C-41CA-8F92-89CB6C57A10E}" type="slidenum">
              <a:rPr lang="en-US" smtClean="0"/>
              <a:t>25</a:t>
            </a:fld>
            <a:endParaRPr lang="en-US"/>
          </a:p>
        </p:txBody>
      </p:sp>
    </p:spTree>
    <p:extLst>
      <p:ext uri="{BB962C8B-B14F-4D97-AF65-F5344CB8AC3E}">
        <p14:creationId xmlns:p14="http://schemas.microsoft.com/office/powerpoint/2010/main" val="3067893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بالنسبة للأوبئة المركزة، من الممكن أيضًا إضافة العدوى القادمة من مصادر أخرى غير السلوكيات الجنسية أو مشاركة الإبر. قد يكون هذا على سبيل المثال أعدادًا كبيرة من العمال المهاجرين أو العاملين في الخارج يصابون بالعدوى خارج البلاد ثم يعودون بهذه العدوى. في بيئة انتشار منخفضة، يمكن أن تكون هذه العوامل مساهمين مهمين في الوباء المبكر. قد تنشأ عدوى إضافية أيضًا من أحداث مثل التبرع بالبلازما باستخدام معدات مشتركة. في بعض البلدان، كانت مثل هذه الأحداث مكونات مهمة للوباء. تتيح صفحة فيروس نقص المناعة البشرية الخارجي التقاط هذه العدوى وستؤثر على انتقالها من العام الذي تم تقديمها فيه. تجدر الإشارة إلى أنه في حالة استخدام نموذج R-Spline أو R-Trend، فلن يتم تضمينها حتى بعد عام بدء الوباء الذي يحدده المستخدم. لا تستخدم معظم البلدان هذه الميزة، ولكنها موجودة هنا إذا كنت بحاجة إليها. عند الرضا عن القيم أو إذا كنت لا ترغب في إدخال أي بيانات إضافية، فما عليك سوى النقر فوق "حفظ ومتابعة" وسيعيدك EPP إلى Spectrum جاهزًا للانتقال إلى التجهيز. في هذه المرحلة، من الجيد أيضًا حفظ ملف Spectrum لضمان أن تنعكس البيانات التي أدخلتها في EPP في ملف Spectrum في حالة انقطاع عملك.</a:t>
            </a:r>
          </a:p>
        </p:txBody>
      </p:sp>
      <p:sp>
        <p:nvSpPr>
          <p:cNvPr id="4" name="Slide Number Placeholder 3"/>
          <p:cNvSpPr>
            <a:spLocks noGrp="1"/>
          </p:cNvSpPr>
          <p:nvPr>
            <p:ph type="sldNum" sz="quarter" idx="5"/>
          </p:nvPr>
        </p:nvSpPr>
        <p:spPr/>
        <p:txBody>
          <a:bodyPr/>
          <a:lstStyle/>
          <a:p>
            <a:fld id="{B73660D5-ED4C-41CA-8F92-89CB6C57A10E}" type="slidenum">
              <a:rPr lang="en-US" smtClean="0"/>
              <a:t>26</a:t>
            </a:fld>
            <a:endParaRPr lang="en-US"/>
          </a:p>
        </p:txBody>
      </p:sp>
    </p:spTree>
    <p:extLst>
      <p:ext uri="{BB962C8B-B14F-4D97-AF65-F5344CB8AC3E}">
        <p14:creationId xmlns:p14="http://schemas.microsoft.com/office/powerpoint/2010/main" val="3759842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a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KE" dirty="0">
              <a:effectLst/>
            </a:endParaRPr>
          </a:p>
          <a:p>
            <a:pPr marL="0" marR="0" algn="l" rtl="0" eaLnBrk="1" latinLnBrk="0" hangingPunct="1">
              <a:lnSpc>
                <a:spcPct val="107000"/>
              </a:lnSpc>
              <a:spcBef>
                <a:spcPts val="0"/>
              </a:spcBef>
              <a:spcAft>
                <a:spcPts val="800"/>
              </a:spcAft>
            </a:pPr>
            <a:r>
              <a:rPr lang="a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في شهري يناير وفبراير، قد لا تتوفر لديك البيانات النهائية للبرنامج والمراقبة للعام 2024 بأكمله.</a:t>
            </a:r>
          </a:p>
          <a:p>
            <a:pPr marL="0" marR="0" algn="l" rtl="0" eaLnBrk="1" latinLnBrk="0" hangingPunct="1">
              <a:lnSpc>
                <a:spcPct val="107000"/>
              </a:lnSpc>
              <a:spcBef>
                <a:spcPts val="0"/>
              </a:spcBef>
              <a:spcAft>
                <a:spcPts val="800"/>
              </a:spcAft>
            </a:pPr>
            <a:r>
              <a:rPr lang="ar" sz="1800" kern="100" dirty="0">
                <a:solidFill>
                  <a:srgbClr val="000000"/>
                </a:solidFill>
                <a:effectLst/>
                <a:latin typeface="Calibri" panose="020F0502020204030204" pitchFamily="34" charset="0"/>
                <a:cs typeface="Times New Roman" panose="02020603050405020304" pitchFamily="18" charset="0"/>
              </a:rPr>
              <a:t>لا يمكن تركيب وإكمال تقدير الطيف النهائي الخاص بك لعام 2025 إلا بعد ذلك.</a:t>
            </a:r>
          </a:p>
          <a:p>
            <a:pPr marL="0" marR="0" algn="l" rtl="0" eaLnBrk="1" latinLnBrk="0" hangingPunct="1">
              <a:lnSpc>
                <a:spcPct val="107000"/>
              </a:lnSpc>
              <a:spcBef>
                <a:spcPts val="0"/>
              </a:spcBef>
              <a:spcAft>
                <a:spcPts val="800"/>
              </a:spcAft>
            </a:pPr>
            <a:r>
              <a:rPr lang="ar" sz="1800" kern="100" dirty="0">
                <a:solidFill>
                  <a:srgbClr val="000000"/>
                </a:solidFill>
                <a:effectLst/>
                <a:latin typeface="Calibri" panose="020F0502020204030204" pitchFamily="34" charset="0"/>
                <a:cs typeface="Times New Roman" panose="02020603050405020304" pitchFamily="18" charset="0"/>
              </a:rPr>
              <a:t>ولكن في هذه الأثناء، يمكنك المضي قدمًا والقيام بمراجعة نماذج المسودة المناسبة، للتقدم قدر الإمكان.</a:t>
            </a:r>
            <a:endParaRPr lang="en-KE" dirty="0">
              <a:effectLst/>
            </a:endParaRPr>
          </a:p>
          <a:p>
            <a:pPr marL="347472" marR="0" indent="-347472" algn="l" rtl="0" eaLnBrk="1" latinLnBrk="0" hangingPunct="1">
              <a:lnSpc>
                <a:spcPct val="107000"/>
              </a:lnSpc>
              <a:spcBef>
                <a:spcPts val="0"/>
              </a:spcBef>
              <a:spcAft>
                <a:spcPts val="800"/>
              </a:spcAft>
              <a:tabLst>
                <a:tab pos="457200" algn="l"/>
              </a:tabLs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a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تختلف البيانات التي يجب عليك وضعها في Spectrum بدلاً من البيانات المفقودة حسب المؤشر:</a:t>
            </a:r>
          </a:p>
          <a:p>
            <a:pPr marL="347472" marR="0" lvl="0" indent="-347472" algn="l" defTabSz="914400" rtl="0" eaLnBrk="1" fontAlgn="auto" latinLnBrk="0" hangingPunct="1">
              <a:lnSpc>
                <a:spcPct val="107000"/>
              </a:lnSpc>
              <a:spcBef>
                <a:spcPts val="0"/>
              </a:spcBef>
              <a:spcAft>
                <a:spcPts val="800"/>
              </a:spcAft>
              <a:buClrTx/>
              <a:buSzTx/>
              <a:buFontTx/>
              <a:buNone/>
              <a:tabLst>
                <a:tab pos="457200" algn="l"/>
              </a:tabLst>
              <a:defRPr/>
            </a:pPr>
            <a:r>
              <a:rPr lang="a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بالنسبة لأرقام العلاج المضاد للفيروسات القهقرية والوقاية من انتقال الفيروس من الأم إلى الطفل: تتضمن الخيارات تحديد عام 2024 كنسبة مئوية مستهدفة بناءً على أرقام عام 2023، أو إدخال بيانات جزئية لعام 2024. لا تضع 0 وإلا فإن Spectrum سيقدر ارتفاعًا في الإصابات الجديدة!</a:t>
            </a:r>
          </a:p>
          <a:p>
            <a:pPr marL="347472" marR="0" indent="-347472" algn="l" rtl="0" eaLnBrk="1" latinLnBrk="0" hangingPunct="1">
              <a:lnSpc>
                <a:spcPct val="107000"/>
              </a:lnSpc>
              <a:spcBef>
                <a:spcPts val="0"/>
              </a:spcBef>
              <a:spcAft>
                <a:spcPts val="800"/>
              </a:spcAft>
              <a:tabLst>
                <a:tab pos="457200" algn="l"/>
              </a:tabLst>
            </a:pPr>
            <a:r>
              <a:rPr lang="a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بالنسبة لبيانات نوع الانتشار، مثل بيانات اختبار رعاية ما قبل الولادة الروتينية المدخلة إلى EPP ومُجهز الخصوبة، يمكنك إدخال معدل الانتشار على أساس النصف الأول (أو الثلاثة أرباع) من العام.</a:t>
            </a:r>
          </a:p>
          <a:p>
            <a:pPr marL="347472" marR="0" indent="-347472" algn="l" rtl="0" eaLnBrk="1" latinLnBrk="0" hangingPunct="1">
              <a:lnSpc>
                <a:spcPct val="107000"/>
              </a:lnSpc>
              <a:spcBef>
                <a:spcPts val="0"/>
              </a:spcBef>
              <a:spcAft>
                <a:spcPts val="800"/>
              </a:spcAft>
              <a:tabLst>
                <a:tab pos="457200" algn="l"/>
              </a:tabLst>
            </a:pPr>
            <a:r>
              <a:rPr lang="a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في CSAVR، بالنسبة للتشخيصات الجديدة ووفيات الإيدز: اترك قيم عام 2024 فارغة.</a:t>
            </a:r>
          </a:p>
          <a:p>
            <a:pPr marL="347472" marR="0" indent="-347472" algn="l" rtl="0" eaLnBrk="1" latinLnBrk="0" hangingPunct="1">
              <a:lnSpc>
                <a:spcPct val="107000"/>
              </a:lnSpc>
              <a:spcBef>
                <a:spcPts val="0"/>
              </a:spcBef>
              <a:spcAft>
                <a:spcPts val="800"/>
              </a:spcAft>
              <a:tabLst>
                <a:tab pos="457200" algn="l"/>
              </a:tabLs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a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يمكن إدخال جميع أنواع البيانات، حتى جزء السنة، في Excel لأغراض مراجعة جودة البيانات.</a:t>
            </a:r>
            <a:endParaRPr lang="en-KE" sz="1800" dirty="0">
              <a:effectLst/>
            </a:endParaRPr>
          </a:p>
          <a:p>
            <a:pPr marL="347472" marR="0" indent="-347472" algn="l" rtl="0" eaLnBrk="1" latinLnBrk="0" hangingPunct="1">
              <a:lnSpc>
                <a:spcPct val="107000"/>
              </a:lnSpc>
              <a:spcBef>
                <a:spcPts val="0"/>
              </a:spcBef>
              <a:spcAft>
                <a:spcPts val="800"/>
              </a:spcAft>
              <a:tabLst>
                <a:tab pos="457200" algn="l"/>
              </a:tabLst>
            </a:pPr>
            <a:r>
              <a:rPr lang="a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بغض النظر عن الحل المؤقت الذي تستخدمه، قم بتوثيق الحالة المؤقتة في ملف بيانات Excel الخاص بك وفي Spectrum في حقول "المصدر" في AIM وEPP.</a:t>
            </a:r>
            <a:endParaRPr lang="en-KE" dirty="0">
              <a:effectLst/>
            </a:endParaRPr>
          </a:p>
          <a:p>
            <a:pPr algn="l"/>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6CE11-3631-4A58-9931-8E7135B8174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99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a:t>أدخل البيانات التي تناسبها CSAVR وقم بتحديثها، بشكل عام وإذا كانت متوفرة حسب الجنس، وحسب الجنس والعمر. بالإضافة إلى الإجماليات السنوية الإجمالية، يمكنك إدخال البيانات التفصيلية حتى إذا لم تكن موجودة لجميع السنوات، أو إذا كان مجموع الرجال + النساء أو عبر الفئات العمرية لا يتطابق تمامًا مع الإجمالي. إذا أدخلت بيانات تفصيلية، فستحتاج إلى إدخال الإجماليات المقابلة في علامات التبويب الأقل تفصيلاً.</a:t>
            </a:r>
          </a:p>
          <a:p>
            <a:r>
              <a:rPr lang="ar"/>
              <a:t>كن حذرًا من إدخال الأصفار في هذا النموذج. يجب عليك إدخال الأصفار فقط عندما يكون عدد التشخيصات أو الوفيات المسجلة صفرًا بالفعل. إذا لم يستخدم ملفك CSAVR لفترة من الوقت، على سبيل المثال إذا كنت قد استخدمت EPP العام الماضي ولكنك تريد تجربة CSAVR هذا العام، فقد ترى أصفارًا تم إدخالها في بعض السنوات عندما لم تكن هناك بيانات متاحة. يجب عليك حذفها، وإلا فإن CSAVR سيعتقد أنه لم تحدث وفيات بسبب الإيدز في عام لم يتم فيه جمع هذه البيانات، مما قد يؤدي إلى تحيز تقديرات الإصابة الخاصة بك.</a:t>
            </a:r>
          </a:p>
          <a:p>
            <a:endParaRPr lang="en-US"/>
          </a:p>
          <a:p>
            <a:r>
              <a:rPr lang="ar"/>
              <a:t>بمجرد إدخال بياناتك، يمكنك الضغط على "موافق" لقبول التغييرات ومغادرة النموذج. الآن، إذا أدخلت عن طريق الخطأ قيمًا غير متسقة - على سبيل المثال، إذا لم تتطابق أعداد التشخيصات الجديدة حسب الجنس مع العدد الإجمالي للتشخيصات الجديدة - فستتلقى رسالة خطأ عند محاولة مغادرة النموذج. ستحتاج إلى إصلاح هذه الأخطاء قبل الانتقال إلى الخطوة التالية.</a:t>
            </a:r>
          </a:p>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a:t>
            </a:fld>
            <a:endParaRPr lang="en-US"/>
          </a:p>
        </p:txBody>
      </p:sp>
    </p:spTree>
    <p:extLst>
      <p:ext uri="{BB962C8B-B14F-4D97-AF65-F5344CB8AC3E}">
        <p14:creationId xmlns:p14="http://schemas.microsoft.com/office/powerpoint/2010/main" val="298369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4</a:t>
            </a:fld>
            <a:endParaRPr lang="en-US"/>
          </a:p>
        </p:txBody>
      </p:sp>
    </p:spTree>
    <p:extLst>
      <p:ext uri="{BB962C8B-B14F-4D97-AF65-F5344CB8AC3E}">
        <p14:creationId xmlns:p14="http://schemas.microsoft.com/office/powerpoint/2010/main" val="310245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5</a:t>
            </a:fld>
            <a:endParaRPr lang="en-US"/>
          </a:p>
        </p:txBody>
      </p:sp>
    </p:spTree>
    <p:extLst>
      <p:ext uri="{BB962C8B-B14F-4D97-AF65-F5344CB8AC3E}">
        <p14:creationId xmlns:p14="http://schemas.microsoft.com/office/powerpoint/2010/main" val="124672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ar"/>
              <a:t>من ملف Spectrum 2022 الخاص بك، ستظهر البيانات (سواء كانت VR أصلية أو IHME أو هجينة بالفعل) كمصدر 1. املأ الجداول الفارغة بالمصدر 2 والمصدر 3، بالخيارين الآخرين.</a:t>
            </a:r>
          </a:p>
          <a:p>
            <a:pPr defTabSz="942289">
              <a:defRPr/>
            </a:pPr>
            <a:endParaRPr lang="en-US"/>
          </a:p>
          <a:p>
            <a:pPr marL="0" marR="0" lvl="0" indent="0" algn="l" defTabSz="942289" rtl="0" eaLnBrk="1" fontAlgn="auto" latinLnBrk="0" hangingPunct="1">
              <a:lnSpc>
                <a:spcPct val="100000"/>
              </a:lnSpc>
              <a:spcBef>
                <a:spcPts val="0"/>
              </a:spcBef>
              <a:spcAft>
                <a:spcPts val="0"/>
              </a:spcAft>
              <a:buClrTx/>
              <a:buSzTx/>
              <a:buFontTx/>
              <a:buNone/>
              <a:tabLst/>
              <a:defRPr/>
            </a:pPr>
            <a:r>
              <a:rPr lang="ar"/>
              <a:t>تتم عمليات تصحيح بيانات أسباب الوفاة بواسطة معهد القياسات الصحية والتقييم (IHME) كجزء من العبء العالمي للأمراض. البيانات الخام هي تلك التي قدمتها البلدان إلى قاعدة بيانات الوفيات التابعة لمنظمة الصحة العالمية، حيث استخرجها معهد القياسات الصحية والتقييم وطبق عليها عملية تنظيف من ثلاث خطوات. بعد ذلك، يتم تعديل بيانات الوفيات لتفادي أخطاء ترميز سبب الوفاة.</a:t>
            </a:r>
          </a:p>
          <a:p>
            <a:pPr marL="0" marR="0" lvl="0" indent="0" algn="l" defTabSz="942289" rtl="0" eaLnBrk="1" fontAlgn="auto" latinLnBrk="0" hangingPunct="1">
              <a:lnSpc>
                <a:spcPct val="100000"/>
              </a:lnSpc>
              <a:spcBef>
                <a:spcPts val="0"/>
              </a:spcBef>
              <a:spcAft>
                <a:spcPts val="0"/>
              </a:spcAft>
              <a:buClrTx/>
              <a:buSzTx/>
              <a:buFontTx/>
              <a:buNone/>
              <a:tabLst/>
              <a:defRPr/>
            </a:pPr>
            <a:r>
              <a:rPr lang="ar"/>
              <a:t>للحصول على التفاصيل، راجع مجموعة الشرائح: 50S_Cause-of-death-Sankey-diagram-tool.PPT</a:t>
            </a:r>
          </a:p>
          <a:p>
            <a:pPr defTabSz="942289">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6</a:t>
            </a:fld>
            <a:endParaRPr lang="en-US"/>
          </a:p>
        </p:txBody>
      </p:sp>
    </p:spTree>
    <p:extLst>
      <p:ext uri="{BB962C8B-B14F-4D97-AF65-F5344CB8AC3E}">
        <p14:creationId xmlns:p14="http://schemas.microsoft.com/office/powerpoint/2010/main" val="2331045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ar" dirty="0"/>
              <a:t>تتم عملية تعديل بيانات أسباب الوفاة بواسطة معهد القياسات الصحية والتقييم (IHME) كجزء من تحليل العبء العالمي للأمراض. البيانات الخام هي تلك التي قدمتها البلدان إلى قاعدة بيانات الوفيات التابعة لمنظمة الصحة العالمية، والتي تم تعديلها بواسطة معهد القياسات الصحية والتقييم في عملية تنظيف من ثلاث خطوات - بالنسبة للرموز غير المرغوب فيها، والأسباب غير المحددة </a:t>
            </a:r>
            <a:r>
              <a:rPr lang="ar" dirty="0" err="1"/>
              <a:t>للوفاة ، والوفيات غير المحددة.</a:t>
            </a:r>
            <a:r>
              <a:rPr lang="ar" dirty="0"/>
              <a:t> أخطاء الترميز المتعلقة بأسباب الوفاة وغيرها من الأخطاء </a:t>
            </a:r>
            <a:r>
              <a:rPr lang="ar" dirty="0" err="1"/>
              <a:t>.</a:t>
            </a:r>
          </a:p>
          <a:p>
            <a:pPr marL="0" marR="0" lvl="0" indent="0" algn="l" defTabSz="942289" rtl="0" eaLnBrk="1" fontAlgn="auto" latinLnBrk="0" hangingPunct="1">
              <a:lnSpc>
                <a:spcPct val="100000"/>
              </a:lnSpc>
              <a:spcBef>
                <a:spcPts val="0"/>
              </a:spcBef>
              <a:spcAft>
                <a:spcPts val="0"/>
              </a:spcAft>
              <a:buClrTx/>
              <a:buSzTx/>
              <a:buFontTx/>
              <a:buNone/>
              <a:tabLst/>
              <a:defRPr/>
            </a:pPr>
            <a:r>
              <a:rPr lang="ar" dirty="0"/>
              <a:t>للحصول على التفاصيل، راجع مجموعة الشرائح: 50S_Cause-of-death-Sankey-diagram-tool.PPT</a:t>
            </a: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7</a:t>
            </a:fld>
            <a:endParaRPr lang="en-US"/>
          </a:p>
        </p:txBody>
      </p:sp>
    </p:spTree>
    <p:extLst>
      <p:ext uri="{BB962C8B-B14F-4D97-AF65-F5344CB8AC3E}">
        <p14:creationId xmlns:p14="http://schemas.microsoft.com/office/powerpoint/2010/main" val="276138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ar"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KE">
              <a:effectLst/>
            </a:endParaRPr>
          </a:p>
          <a:p>
            <a:pPr marL="0" marR="0" algn="l" rtl="0" eaLnBrk="1" latinLnBrk="0" hangingPunct="1">
              <a:lnSpc>
                <a:spcPct val="107000"/>
              </a:lnSpc>
              <a:spcBef>
                <a:spcPts val="0"/>
              </a:spcBef>
              <a:spcAft>
                <a:spcPts val="800"/>
              </a:spcAft>
            </a:pPr>
            <a:r>
              <a:rPr lang="ar"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يتيح CSAVR دمج مدخلات مختلفة لتوليد تقديرات للبالغين. والمدخلات لهذا النموذج هي:</a:t>
            </a:r>
            <a:endParaRPr lang="en-KE">
              <a:effectLst/>
            </a:endParaRPr>
          </a:p>
          <a:p>
            <a:pPr marL="347472" marR="0" indent="-347472" algn="l" rtl="0" eaLnBrk="1" latinLnBrk="0" hangingPunct="1">
              <a:lnSpc>
                <a:spcPct val="107000"/>
              </a:lnSpc>
              <a:spcBef>
                <a:spcPts val="0"/>
              </a:spcBef>
              <a:spcAft>
                <a:spcPts val="0"/>
              </a:spcAft>
              <a:buFont typeface="Arial" panose="020B0604020202020204" pitchFamily="34" charset="0"/>
              <a:buChar char="•"/>
            </a:pPr>
            <a:r>
              <a:rPr lang="ar"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تشخيصات جديدة لفيروس نقص المناعة البشرية لأول مرة</a:t>
            </a:r>
            <a:endParaRPr lang="en-KE">
              <a:effectLst/>
            </a:endParaRPr>
          </a:p>
          <a:p>
            <a:pPr marL="347472" marR="0" indent="-347472" algn="l" rtl="0" eaLnBrk="1" latinLnBrk="0" hangingPunct="1">
              <a:lnSpc>
                <a:spcPct val="107000"/>
              </a:lnSpc>
              <a:spcBef>
                <a:spcPts val="0"/>
              </a:spcBef>
              <a:spcAft>
                <a:spcPts val="0"/>
              </a:spcAft>
              <a:buFont typeface="Arial" panose="020B0604020202020204" pitchFamily="34" charset="0"/>
              <a:buChar char="•"/>
            </a:pPr>
            <a:r>
              <a:rPr lang="ar"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الوفيات المرتبطة بالإيدز من خلال أنظمة التسجيل الحيوية</a:t>
            </a:r>
            <a:endParaRPr lang="en-KE">
              <a:effectLst/>
            </a:endParaRPr>
          </a:p>
          <a:p>
            <a:pPr marL="347472" marR="0" indent="-347472" algn="l" rtl="0" eaLnBrk="1" latinLnBrk="0" hangingPunct="1">
              <a:lnSpc>
                <a:spcPct val="107000"/>
              </a:lnSpc>
              <a:spcBef>
                <a:spcPts val="0"/>
              </a:spcBef>
              <a:spcAft>
                <a:spcPts val="800"/>
              </a:spcAft>
              <a:buFont typeface="Arial" panose="020B0604020202020204" pitchFamily="34" charset="0"/>
              <a:buChar char="•"/>
            </a:pPr>
            <a:r>
              <a:rPr lang="ar"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اختياريا تشخيصات جديدة لفيروس نقص المناعة البشرية حسب فئة عدد خلايا CD4</a:t>
            </a:r>
            <a:endParaRPr lang="en-KE">
              <a:effectLst/>
            </a:endParaRPr>
          </a:p>
          <a:p>
            <a:pPr marL="0" marR="0" algn="l" rtl="0" eaLnBrk="1" latinLnBrk="0" hangingPunct="1">
              <a:lnSpc>
                <a:spcPct val="107000"/>
              </a:lnSpc>
              <a:spcBef>
                <a:spcPts val="0"/>
              </a:spcBef>
              <a:spcAft>
                <a:spcPts val="800"/>
              </a:spcAft>
            </a:pPr>
            <a:r>
              <a:rPr lang="ar"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جميع المدخلات الثلاثة خاصة بالبالغين الذين تبلغ أعمارهم 15 عامًا فأكثر. سوف تقوم بإدخال الإجمالي وإذا أمكن التقسيمات حسب الجنس والعمر.</a:t>
            </a:r>
            <a:endParaRPr lang="en-KE">
              <a:effectLst/>
            </a:endParaRPr>
          </a:p>
          <a:p>
            <a:pPr marL="0" marR="0" algn="l" rtl="0" eaLnBrk="1" latinLnBrk="0" hangingPunct="1">
              <a:lnSpc>
                <a:spcPct val="107000"/>
              </a:lnSpc>
              <a:spcBef>
                <a:spcPts val="0"/>
              </a:spcBef>
              <a:spcAft>
                <a:spcPts val="800"/>
              </a:spcAft>
            </a:pPr>
            <a:r>
              <a:rPr lang="ar"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يجب أن تتضمن بيانات تشخيص الحالات الجديدة التي سيتم إدخالها إلى CSAVR ما يلي: </a:t>
            </a:r>
            <a:b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ar"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تضمين جميع تقارير التشخيصات الأولى لنظام المراقبة الوطني، سواء كانت فيروس نقص المناعة البشرية أو الإيدز، ولجميع المقيمين - سواء كانوا وطنيين أو غير وطنيين، وبالتالي تضمين المهاجرين الذين تم تشخيص إصابتهم بفيروس نقص المناعة البشرية لأول مرة. وعلى النقيض من ذلك، يجب إدخال المهاجرين الذين تم تشخيصهم في الخارج (إيجابيين سابقًا) بالفعل قبل الهجرة ليس في CSAVR، ولكن في AIM Indication &gt; HIV-1migrants.</a:t>
            </a:r>
            <a:endParaRPr lang="en-KE">
              <a:effectLst/>
            </a:endParaRPr>
          </a:p>
          <a:p>
            <a:pPr marL="347472" marR="0" indent="-347472" algn="l" rtl="0" eaLnBrk="1" latinLnBrk="0" hangingPunct="1">
              <a:lnSpc>
                <a:spcPct val="107000"/>
              </a:lnSpc>
              <a:spcBef>
                <a:spcPts val="0"/>
              </a:spcBef>
              <a:spcAft>
                <a:spcPts val="0"/>
              </a:spcAft>
            </a:pPr>
            <a:r>
              <a:rPr lang="ar"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عند إدخال تشخيصات جديدة أو مراجعتها، قم بتحديث أي إدخالات قديمة ربما تمت مراجعتها بسبب التأخير في الإشعارات أو التقارير المفقودة من مناطق أو مرافق محددة.</a:t>
            </a:r>
            <a:endParaRPr lang="en-KE">
              <a:effectLst/>
            </a:endParaRPr>
          </a:p>
          <a:p>
            <a:pPr marL="347472" marR="0" indent="-347472" algn="l" rtl="0" eaLnBrk="1" latinLnBrk="0" hangingPunct="1">
              <a:lnSpc>
                <a:spcPct val="107000"/>
              </a:lnSpc>
              <a:spcBef>
                <a:spcPts val="0"/>
              </a:spcBef>
              <a:spcAft>
                <a:spcPts val="0"/>
              </a:spcAft>
            </a:pPr>
            <a:r>
              <a:rPr lang="ar"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إذا لم تتوفر بعد إحصاءات كاملة عن العام، فاترك بيانات ذلك العام فارغة. لا تدخل 0: سيقرأ CSAVR ذلك كما لو لم يكن هناك أي تشخيص (أو وفاة) في ذلك العام.</a:t>
            </a:r>
            <a:endParaRPr lang="en-KE">
              <a:effectLst/>
            </a:endParaRPr>
          </a:p>
          <a:p>
            <a:pPr defTabSz="942289">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8</a:t>
            </a:fld>
            <a:endParaRPr lang="en-US"/>
          </a:p>
        </p:txBody>
      </p:sp>
    </p:spTree>
    <p:extLst>
      <p:ext uri="{BB962C8B-B14F-4D97-AF65-F5344CB8AC3E}">
        <p14:creationId xmlns:p14="http://schemas.microsoft.com/office/powerpoint/2010/main" val="384191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توضح هذه القائمة الخطوات المهمة لتحديث توقعات EPP الخاصة بك من داخل Spectrum. سنغطي كل خطوة من هذه الخطوات على التوالي، مع شرح كل خطوة وإظهار كيفية تنفيذ العملية. قبل البدء، تأكد من تحديث ملف Spectrum باتباع الخطوات الخاصة بتحديث ملف Spectrum/AIM من إصدار 2024 إلى إصدار 2025 الجديد. تأكد أيضًا من تجميع وتنظيف وتنظيم أي تقدير جديد لحجم المجموعة السكانية أو دوران المجموعة أو بيانات المراقبة أو المسح التي ربما تم جمعها منذ آخر تحديث لتوقعاتك.</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9</a:t>
            </a:fld>
            <a:endParaRPr lang="en-US"/>
          </a:p>
        </p:txBody>
      </p:sp>
    </p:spTree>
    <p:extLst>
      <p:ext uri="{BB962C8B-B14F-4D97-AF65-F5344CB8AC3E}">
        <p14:creationId xmlns:p14="http://schemas.microsoft.com/office/powerpoint/2010/main" val="337828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2/10/2025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2/10/2025</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0830328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2" r:id="rId9"/>
    <p:sldLayoutId id="2147483849" r:id="rId10"/>
    <p:sldLayoutId id="2147483850" r:id="rId11"/>
    <p:sldLayoutId id="2147483851" r:id="rId12"/>
  </p:sldLayoutIdLst>
  <mc:AlternateContent xmlns:mc="http://schemas.openxmlformats.org/markup-compatibility/2006" xmlns:p14="http://schemas.microsoft.com/office/powerpoint/2010/main">
    <mc:Choice Requires="p14">
      <p:transition p14:dur="0" advTm="8255000"/>
    </mc:Choice>
    <mc:Fallback xmlns="">
      <p:transition advTm="825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shiny.dide.imperial.ac.uk/csavr_mortal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87923" y="223050"/>
            <a:ext cx="8972550" cy="2978257"/>
          </a:xfrm>
        </p:spPr>
        <p:txBody>
          <a:bodyPr>
            <a:noAutofit/>
          </a:bodyPr>
          <a:lstStyle/>
          <a:p>
            <a:pPr algn="ctr"/>
            <a:r>
              <a:rPr lang="ar" sz="2800" b="1" dirty="0">
                <a:cs typeface="Tahoma"/>
              </a:rPr>
              <a:t>بيانات المراقبة: الحالات الجديدة ووفيات فيروس نقص المناعة البشرية/الإيدز وخلايا</a:t>
            </a:r>
            <a:br>
              <a:rPr lang="ar" sz="2800" b="1" dirty="0">
                <a:cs typeface="Tahoma"/>
              </a:rPr>
            </a:br>
            <a:r>
              <a:rPr lang="ar" sz="2800" b="1" dirty="0">
                <a:cs typeface="Tahoma"/>
              </a:rPr>
              <a:t>;CSAVR ل CD4 ال</a:t>
            </a:r>
            <a:br>
              <a:rPr lang="ar" sz="2800" b="1" dirty="0">
                <a:cs typeface="Tahoma"/>
              </a:rPr>
            </a:br>
            <a:r>
              <a:rPr lang="ar" sz="2800" b="1" dirty="0">
                <a:cs typeface="Tahoma"/>
              </a:rPr>
              <a:t>مراقبة المراقبة والاختبار الروتيني للبرنامج</a:t>
            </a:r>
            <a:br>
              <a:rPr lang="ar" sz="2800" b="1" dirty="0">
                <a:cs typeface="Tahoma"/>
              </a:rPr>
            </a:br>
            <a:r>
              <a:rPr lang="ar" sz="2800" b="1" dirty="0">
                <a:cs typeface="Tahoma"/>
              </a:rPr>
              <a:t>EPP </a:t>
            </a:r>
            <a:endParaRPr lang="en-US" sz="2800" dirty="0">
              <a:cs typeface="Tahoma"/>
            </a:endParaRPr>
          </a:p>
        </p:txBody>
      </p:sp>
      <p:sp>
        <p:nvSpPr>
          <p:cNvPr id="4" name="Subtitle 2">
            <a:extLst>
              <a:ext uri="{FF2B5EF4-FFF2-40B4-BE49-F238E27FC236}">
                <a16:creationId xmlns:a16="http://schemas.microsoft.com/office/drawing/2014/main" id="{39C97AB2-D1E8-48E1-B9C2-6E6C1698B16B}"/>
              </a:ext>
            </a:extLst>
          </p:cNvPr>
          <p:cNvSpPr>
            <a:spLocks noGrp="1"/>
          </p:cNvSpPr>
          <p:nvPr/>
        </p:nvSpPr>
        <p:spPr>
          <a:xfrm>
            <a:off x="88021" y="4051853"/>
            <a:ext cx="9142388" cy="1672135"/>
          </a:xfrm>
          <a:prstGeom prst="rect">
            <a:avLst/>
          </a:prstGeom>
        </p:spPr>
        <p:txBody>
          <a:bodyPr vert="horz" lIns="91440" tIns="45720" rIns="91440" bIns="45720" rtlCol="0" anchor="t">
            <a:normAutofit/>
          </a:bodyPr>
          <a:lstStyle>
            <a:defPPr>
              <a:defRPr lang="ar"/>
            </a:defPPr>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ar" sz="2000" b="1" dirty="0">
                <a:solidFill>
                  <a:schemeClr val="bg1"/>
                </a:solidFill>
                <a:latin typeface="Corbel"/>
                <a:cs typeface="Arial"/>
              </a:rPr>
              <a:t>الين </a:t>
            </a:r>
            <a:r>
              <a:rPr lang="ar" sz="2000" b="1" dirty="0" err="1">
                <a:solidFill>
                  <a:schemeClr val="bg1"/>
                </a:solidFill>
                <a:latin typeface="Corbel"/>
                <a:cs typeface="Arial"/>
              </a:rPr>
              <a:t>كورنرومب</a:t>
            </a:r>
            <a:endParaRPr lang="en-US" sz="2000" b="1">
              <a:solidFill>
                <a:schemeClr val="bg1"/>
              </a:solidFill>
              <a:latin typeface="Corbel"/>
              <a:cs typeface="Segoe UI"/>
            </a:endParaRPr>
          </a:p>
          <a:p>
            <a:pPr algn="ctr"/>
            <a:r>
              <a:rPr lang="ar" sz="2000" b="1" dirty="0">
                <a:solidFill>
                  <a:schemeClr val="bg1"/>
                </a:solidFill>
                <a:latin typeface="Corbel"/>
                <a:cs typeface="Arial"/>
              </a:rPr>
              <a:t>برنامج الأمم المتحدة المشترك لمكافحة الإيدز</a:t>
            </a:r>
            <a:endParaRPr lang="en-US" sz="2000" b="1">
              <a:solidFill>
                <a:schemeClr val="bg1"/>
              </a:solidFill>
            </a:endParaRPr>
          </a:p>
          <a:p>
            <a:pPr algn="ctr" fontAlgn="base">
              <a:lnSpc>
                <a:spcPts val="1800"/>
              </a:lnSpc>
            </a:pPr>
            <a:r>
              <a:rPr lang="ar" sz="2000" b="1" i="0" u="none" strike="noStrike" dirty="0">
                <a:solidFill>
                  <a:schemeClr val="bg1"/>
                </a:solidFill>
                <a:effectLst/>
                <a:latin typeface="Arial"/>
                <a:cs typeface="Arial"/>
              </a:rPr>
              <a:t>التدريب على تقديرات فيروس نقص المناعة البشرية واستخدام البيانات</a:t>
            </a:r>
            <a:r>
              <a:rPr lang="ar" sz="2000" b="1" dirty="0">
                <a:solidFill>
                  <a:schemeClr val="bg1"/>
                </a:solidFill>
                <a:latin typeface="Arial"/>
                <a:cs typeface="Arial"/>
              </a:rPr>
              <a:t> </a:t>
            </a:r>
            <a:endParaRPr lang="en-US" sz="2000" b="1">
              <a:solidFill>
                <a:schemeClr val="bg1"/>
              </a:solidFill>
              <a:latin typeface="Segoe UI"/>
              <a:cs typeface="Arial"/>
            </a:endParaRPr>
          </a:p>
          <a:p>
            <a:pPr algn="ctr">
              <a:lnSpc>
                <a:spcPts val="1800"/>
              </a:lnSpc>
            </a:pPr>
            <a:r>
              <a:rPr lang="ar" sz="2000" b="1" i="0" u="none" strike="noStrike" dirty="0">
                <a:solidFill>
                  <a:schemeClr val="bg1"/>
                </a:solidFill>
                <a:effectLst/>
                <a:latin typeface="Arial"/>
                <a:cs typeface="Arial"/>
              </a:rPr>
              <a:t> </a:t>
            </a:r>
            <a:r>
              <a:rPr lang="ar" sz="2000" b="1" dirty="0">
                <a:solidFill>
                  <a:schemeClr val="bg1"/>
                </a:solidFill>
                <a:latin typeface="Consolas"/>
                <a:cs typeface="Arial"/>
              </a:rPr>
              <a:t>منطقة الشرق الأوسط وشمال أفريقيا وغرب ووسط أفريقيا</a:t>
            </a:r>
            <a:r>
              <a:rPr lang="ar" sz="2000" b="1" dirty="0">
                <a:solidFill>
                  <a:schemeClr val="bg1"/>
                </a:solidFill>
                <a:latin typeface="Arial"/>
                <a:cs typeface="Arial"/>
              </a:rPr>
              <a:t>،</a:t>
            </a:r>
            <a:r>
              <a:rPr lang="ar" sz="2000" b="1" i="0" u="none" strike="noStrike" dirty="0">
                <a:solidFill>
                  <a:schemeClr val="bg1"/>
                </a:solidFill>
                <a:effectLst/>
                <a:latin typeface="Arial"/>
                <a:cs typeface="Arial"/>
              </a:rPr>
              <a:t> </a:t>
            </a:r>
            <a:r>
              <a:rPr lang="ar" sz="2000" b="1" dirty="0">
                <a:solidFill>
                  <a:schemeClr val="bg1"/>
                </a:solidFill>
                <a:latin typeface="Arial"/>
                <a:cs typeface="Arial"/>
              </a:rPr>
              <a:t>11-14</a:t>
            </a:r>
            <a:r>
              <a:rPr lang="ar" sz="2000" b="1" i="0" u="none" strike="noStrike" dirty="0">
                <a:solidFill>
                  <a:schemeClr val="bg1"/>
                </a:solidFill>
                <a:effectLst/>
                <a:latin typeface="Arial"/>
                <a:cs typeface="Arial"/>
              </a:rPr>
              <a:t> فبراير 2025</a:t>
            </a:r>
            <a:endParaRPr lang="en-US" sz="2000" b="1" i="0">
              <a:solidFill>
                <a:schemeClr val="bg1"/>
              </a:solidFill>
              <a:effectLst/>
              <a:latin typeface="Arial"/>
              <a:cs typeface="Arial"/>
            </a:endParaRPr>
          </a:p>
        </p:txBody>
      </p:sp>
    </p:spTree>
    <p:extLst>
      <p:ext uri="{BB962C8B-B14F-4D97-AF65-F5344CB8AC3E}">
        <p14:creationId xmlns:p14="http://schemas.microsoft.com/office/powerpoint/2010/main" val="10013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AD4B47-E75E-D98D-2740-5C7163077FBD}"/>
              </a:ext>
            </a:extLst>
          </p:cNvPr>
          <p:cNvPicPr>
            <a:picLocks noChangeAspect="1"/>
          </p:cNvPicPr>
          <p:nvPr/>
        </p:nvPicPr>
        <p:blipFill>
          <a:blip r:embed="rId3"/>
          <a:srcRect t="652"/>
          <a:stretch/>
        </p:blipFill>
        <p:spPr>
          <a:xfrm>
            <a:off x="3508440" y="75168"/>
            <a:ext cx="8230567" cy="2941629"/>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pPr algn="r"/>
            <a:r>
              <a:rPr lang="ar" b="1" dirty="0">
                <a:cs typeface="Tahoma"/>
              </a:rPr>
              <a:t>تكوين </a:t>
            </a:r>
            <a:br>
              <a:rPr lang="en-US" dirty="0"/>
            </a:br>
            <a:r>
              <a:rPr lang="ar" b="1">
                <a:cs typeface="Tahoma"/>
              </a:rPr>
              <a:t>EPP </a:t>
            </a:r>
            <a:br>
              <a:rPr lang="ar" b="1" dirty="0">
                <a:cs typeface="Tahoma"/>
              </a:rPr>
            </a:br>
            <a:br>
              <a:rPr lang="ar" dirty="0">
                <a:cs typeface="Tahoma"/>
              </a:rPr>
            </a:br>
            <a:r>
              <a:rPr lang="ar" sz="2800">
                <a:cs typeface="Tahoma"/>
              </a:rPr>
              <a:t>سوف ترى </a:t>
            </a:r>
            <a:br>
              <a:rPr lang="en-US" sz="2800" dirty="0"/>
            </a:br>
            <a:r>
              <a:rPr lang="ar" sz="2800" dirty="0">
                <a:cs typeface="Tahoma"/>
              </a:rPr>
              <a:t>إحدى الرسائل الثلاث</a:t>
            </a:r>
            <a:endParaRPr lang="en-US" dirty="0">
              <a:cs typeface="Tahoma"/>
            </a:endParaRPr>
          </a:p>
        </p:txBody>
      </p:sp>
      <p:sp>
        <p:nvSpPr>
          <p:cNvPr id="5" name="TextBox 4">
            <a:extLst>
              <a:ext uri="{FF2B5EF4-FFF2-40B4-BE49-F238E27FC236}">
                <a16:creationId xmlns:a16="http://schemas.microsoft.com/office/drawing/2014/main" id="{76B98324-A6A7-4555-AF23-684121CC1FDD}"/>
              </a:ext>
            </a:extLst>
          </p:cNvPr>
          <p:cNvSpPr txBox="1"/>
          <p:nvPr/>
        </p:nvSpPr>
        <p:spPr>
          <a:xfrm>
            <a:off x="9378056" y="3237294"/>
            <a:ext cx="2813943" cy="2585323"/>
          </a:xfrm>
          <a:prstGeom prst="rect">
            <a:avLst/>
          </a:prstGeom>
          <a:noFill/>
        </p:spPr>
        <p:txBody>
          <a:bodyPr wrap="square" rtlCol="0">
            <a:spAutoFit/>
          </a:bodyPr>
          <a:lstStyle/>
          <a:p>
            <a:endParaRPr lang="en-US" dirty="0"/>
          </a:p>
          <a:p>
            <a:pPr marL="342900" indent="-342900">
              <a:buClr>
                <a:schemeClr val="accent6"/>
              </a:buClr>
              <a:buFont typeface="+mj-lt"/>
              <a:buAutoNum type="arabicPeriod"/>
            </a:pPr>
            <a:r>
              <a:rPr lang="ar" dirty="0">
                <a:latin typeface="Arial" panose="020B0604020202020204" pitchFamily="34" charset="0"/>
                <a:cs typeface="Arial" panose="020B0604020202020204" pitchFamily="34" charset="0"/>
              </a:rPr>
              <a:t>لقد تغيرت السكان</a:t>
            </a:r>
          </a:p>
          <a:p>
            <a:pPr marL="342900" indent="-342900">
              <a:buClr>
                <a:schemeClr val="accent6"/>
              </a:buClr>
              <a:buFont typeface="+mj-lt"/>
              <a:buAutoNum type="arabicPeriod"/>
            </a:pPr>
            <a:r>
              <a:rPr lang="ar" dirty="0">
                <a:latin typeface="Arial" panose="020B0604020202020204" pitchFamily="34" charset="0"/>
                <a:cs typeface="Arial" panose="020B0604020202020204" pitchFamily="34" charset="0"/>
              </a:rPr>
              <a:t>لقد تغيرت نهاية العام</a:t>
            </a:r>
          </a:p>
          <a:p>
            <a:pPr marL="342900" indent="-342900">
              <a:buClr>
                <a:schemeClr val="accent6"/>
              </a:buClr>
              <a:buFont typeface="+mj-lt"/>
              <a:buAutoNum type="arabicPeriod"/>
            </a:pPr>
            <a:r>
              <a:rPr lang="ar" dirty="0">
                <a:latin typeface="Arial" panose="020B0604020202020204" pitchFamily="34" charset="0"/>
                <a:cs typeface="Arial" panose="020B0604020202020204" pitchFamily="34" charset="0"/>
              </a:rPr>
              <a:t>تم تغيير المدخلات الأخرى، على سبيل المثال، بيانات العلاج المضاد للفيروسات القهقرية للبالغين أو معلمات التقدم/الوفيات</a:t>
            </a:r>
          </a:p>
          <a:p>
            <a:pPr marL="342900" indent="-342900">
              <a:buFont typeface="+mj-lt"/>
              <a:buAutoNum type="arabicPeriod"/>
            </a:pPr>
            <a:endParaRPr lang="en-US" dirty="0">
              <a:solidFill>
                <a:srgbClr val="00B050"/>
              </a:solidFill>
            </a:endParaRPr>
          </a:p>
        </p:txBody>
      </p:sp>
      <p:grpSp>
        <p:nvGrpSpPr>
          <p:cNvPr id="21" name="Group 20">
            <a:extLst>
              <a:ext uri="{FF2B5EF4-FFF2-40B4-BE49-F238E27FC236}">
                <a16:creationId xmlns:a16="http://schemas.microsoft.com/office/drawing/2014/main" id="{A25FBDD7-96F9-4505-9E96-EC4FE856C6F1}"/>
              </a:ext>
            </a:extLst>
          </p:cNvPr>
          <p:cNvGrpSpPr/>
          <p:nvPr/>
        </p:nvGrpSpPr>
        <p:grpSpPr>
          <a:xfrm>
            <a:off x="3490479" y="5071971"/>
            <a:ext cx="5857875" cy="1286543"/>
            <a:chOff x="3490479" y="5071971"/>
            <a:chExt cx="5857875" cy="1286543"/>
          </a:xfrm>
        </p:grpSpPr>
        <p:pic>
          <p:nvPicPr>
            <p:cNvPr id="11" name="Picture 10">
              <a:extLst>
                <a:ext uri="{FF2B5EF4-FFF2-40B4-BE49-F238E27FC236}">
                  <a16:creationId xmlns:a16="http://schemas.microsoft.com/office/drawing/2014/main" id="{D9DCEC72-A781-4DBD-9041-C13377F01BBD}"/>
                </a:ext>
              </a:extLst>
            </p:cNvPr>
            <p:cNvPicPr>
              <a:picLocks noChangeAspect="1"/>
            </p:cNvPicPr>
            <p:nvPr/>
          </p:nvPicPr>
          <p:blipFill>
            <a:blip r:embed="rId4"/>
            <a:stretch>
              <a:fillRect/>
            </a:stretch>
          </p:blipFill>
          <p:spPr>
            <a:xfrm>
              <a:off x="3490479" y="5071971"/>
              <a:ext cx="5857875" cy="1286543"/>
            </a:xfrm>
            <a:prstGeom prst="rect">
              <a:avLst/>
            </a:prstGeom>
          </p:spPr>
        </p:pic>
        <p:sp>
          <p:nvSpPr>
            <p:cNvPr id="16" name="TextBox 15">
              <a:extLst>
                <a:ext uri="{FF2B5EF4-FFF2-40B4-BE49-F238E27FC236}">
                  <a16:creationId xmlns:a16="http://schemas.microsoft.com/office/drawing/2014/main" id="{2D8D9B4E-CC1F-4698-A8BF-96D05A0FBEE6}"/>
                </a:ext>
              </a:extLst>
            </p:cNvPr>
            <p:cNvSpPr txBox="1"/>
            <p:nvPr/>
          </p:nvSpPr>
          <p:spPr>
            <a:xfrm>
              <a:off x="8997987" y="5894549"/>
              <a:ext cx="325315" cy="369332"/>
            </a:xfrm>
            <a:prstGeom prst="rect">
              <a:avLst/>
            </a:prstGeom>
            <a:noFill/>
          </p:spPr>
          <p:txBody>
            <a:bodyPr wrap="square" rtlCol="0">
              <a:spAutoFit/>
            </a:bodyPr>
            <a:lstStyle/>
            <a:p>
              <a:r>
                <a:rPr lang="ar" dirty="0">
                  <a:solidFill>
                    <a:srgbClr val="FF0000"/>
                  </a:solidFill>
                </a:rPr>
                <a:t>3</a:t>
              </a:r>
            </a:p>
          </p:txBody>
        </p:sp>
        <p:sp>
          <p:nvSpPr>
            <p:cNvPr id="13" name="Oval 12">
              <a:extLst>
                <a:ext uri="{FF2B5EF4-FFF2-40B4-BE49-F238E27FC236}">
                  <a16:creationId xmlns:a16="http://schemas.microsoft.com/office/drawing/2014/main" id="{4D3E0011-DDAD-49A3-8463-A8628465AA2A}"/>
                </a:ext>
              </a:extLst>
            </p:cNvPr>
            <p:cNvSpPr/>
            <p:nvPr/>
          </p:nvSpPr>
          <p:spPr>
            <a:xfrm>
              <a:off x="8968285" y="5951831"/>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6D1D9E08-24FD-47AF-8ECC-B075A12724EE}"/>
              </a:ext>
            </a:extLst>
          </p:cNvPr>
          <p:cNvPicPr>
            <a:picLocks noChangeAspect="1"/>
          </p:cNvPicPr>
          <p:nvPr/>
        </p:nvPicPr>
        <p:blipFill>
          <a:blip r:embed="rId5"/>
          <a:stretch>
            <a:fillRect/>
          </a:stretch>
        </p:blipFill>
        <p:spPr>
          <a:xfrm>
            <a:off x="-1" y="-1"/>
            <a:ext cx="3456289" cy="901875"/>
          </a:xfrm>
          <a:prstGeom prst="rect">
            <a:avLst/>
          </a:prstGeom>
        </p:spPr>
      </p:pic>
      <p:grpSp>
        <p:nvGrpSpPr>
          <p:cNvPr id="20" name="Group 19">
            <a:extLst>
              <a:ext uri="{FF2B5EF4-FFF2-40B4-BE49-F238E27FC236}">
                <a16:creationId xmlns:a16="http://schemas.microsoft.com/office/drawing/2014/main" id="{A34A4F7A-E963-4545-A16F-3807A715A56D}"/>
              </a:ext>
            </a:extLst>
          </p:cNvPr>
          <p:cNvGrpSpPr/>
          <p:nvPr/>
        </p:nvGrpSpPr>
        <p:grpSpPr>
          <a:xfrm>
            <a:off x="3490479" y="3343620"/>
            <a:ext cx="5857875" cy="1594917"/>
            <a:chOff x="3490479" y="3343620"/>
            <a:chExt cx="5857875" cy="1594917"/>
          </a:xfrm>
        </p:grpSpPr>
        <p:pic>
          <p:nvPicPr>
            <p:cNvPr id="10" name="Picture 9">
              <a:extLst>
                <a:ext uri="{FF2B5EF4-FFF2-40B4-BE49-F238E27FC236}">
                  <a16:creationId xmlns:a16="http://schemas.microsoft.com/office/drawing/2014/main" id="{336DDBE9-518F-44D7-AAD7-EEB23ED00BE3}"/>
                </a:ext>
              </a:extLst>
            </p:cNvPr>
            <p:cNvPicPr>
              <a:picLocks noChangeAspect="1"/>
            </p:cNvPicPr>
            <p:nvPr/>
          </p:nvPicPr>
          <p:blipFill>
            <a:blip r:embed="rId6"/>
            <a:stretch>
              <a:fillRect/>
            </a:stretch>
          </p:blipFill>
          <p:spPr>
            <a:xfrm>
              <a:off x="3490479" y="3343620"/>
              <a:ext cx="5857875" cy="1594917"/>
            </a:xfrm>
            <a:prstGeom prst="rect">
              <a:avLst/>
            </a:prstGeom>
          </p:spPr>
        </p:pic>
        <p:sp>
          <p:nvSpPr>
            <p:cNvPr id="15" name="TextBox 14">
              <a:extLst>
                <a:ext uri="{FF2B5EF4-FFF2-40B4-BE49-F238E27FC236}">
                  <a16:creationId xmlns:a16="http://schemas.microsoft.com/office/drawing/2014/main" id="{8F228254-A4D4-4B74-B4F3-C5506AB93C55}"/>
                </a:ext>
              </a:extLst>
            </p:cNvPr>
            <p:cNvSpPr txBox="1"/>
            <p:nvPr/>
          </p:nvSpPr>
          <p:spPr>
            <a:xfrm>
              <a:off x="8976873" y="4451256"/>
              <a:ext cx="325315" cy="369332"/>
            </a:xfrm>
            <a:prstGeom prst="rect">
              <a:avLst/>
            </a:prstGeom>
            <a:noFill/>
          </p:spPr>
          <p:txBody>
            <a:bodyPr wrap="square" rtlCol="0">
              <a:spAutoFit/>
            </a:bodyPr>
            <a:lstStyle/>
            <a:p>
              <a:r>
                <a:rPr lang="ar" dirty="0">
                  <a:solidFill>
                    <a:srgbClr val="FF0000"/>
                  </a:solidFill>
                </a:rPr>
                <a:t>2</a:t>
              </a:r>
            </a:p>
          </p:txBody>
        </p:sp>
        <p:sp>
          <p:nvSpPr>
            <p:cNvPr id="17" name="Oval 16">
              <a:extLst>
                <a:ext uri="{FF2B5EF4-FFF2-40B4-BE49-F238E27FC236}">
                  <a16:creationId xmlns:a16="http://schemas.microsoft.com/office/drawing/2014/main" id="{DB293A3D-1CE7-40D4-8AD2-778389279D23}"/>
                </a:ext>
              </a:extLst>
            </p:cNvPr>
            <p:cNvSpPr/>
            <p:nvPr/>
          </p:nvSpPr>
          <p:spPr>
            <a:xfrm>
              <a:off x="8955759" y="4498122"/>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CB1B344-C6F8-4D4B-A808-163864EBF892}"/>
              </a:ext>
            </a:extLst>
          </p:cNvPr>
          <p:cNvGrpSpPr/>
          <p:nvPr/>
        </p:nvGrpSpPr>
        <p:grpSpPr>
          <a:xfrm>
            <a:off x="3495709" y="1881338"/>
            <a:ext cx="5857875" cy="1362075"/>
            <a:chOff x="3495709" y="1881338"/>
            <a:chExt cx="5857875" cy="1362075"/>
          </a:xfrm>
        </p:grpSpPr>
        <p:pic>
          <p:nvPicPr>
            <p:cNvPr id="9" name="Picture 8">
              <a:extLst>
                <a:ext uri="{FF2B5EF4-FFF2-40B4-BE49-F238E27FC236}">
                  <a16:creationId xmlns:a16="http://schemas.microsoft.com/office/drawing/2014/main" id="{4EB7EE7D-D2EB-4646-AD01-B44D856989D8}"/>
                </a:ext>
              </a:extLst>
            </p:cNvPr>
            <p:cNvPicPr>
              <a:picLocks noChangeAspect="1"/>
            </p:cNvPicPr>
            <p:nvPr/>
          </p:nvPicPr>
          <p:blipFill>
            <a:blip r:embed="rId7"/>
            <a:stretch>
              <a:fillRect/>
            </a:stretch>
          </p:blipFill>
          <p:spPr>
            <a:xfrm>
              <a:off x="3495709" y="1881338"/>
              <a:ext cx="5857875" cy="1362075"/>
            </a:xfrm>
            <a:prstGeom prst="rect">
              <a:avLst/>
            </a:prstGeom>
          </p:spPr>
        </p:pic>
        <p:sp>
          <p:nvSpPr>
            <p:cNvPr id="14" name="TextBox 13">
              <a:extLst>
                <a:ext uri="{FF2B5EF4-FFF2-40B4-BE49-F238E27FC236}">
                  <a16:creationId xmlns:a16="http://schemas.microsoft.com/office/drawing/2014/main" id="{BBF9422C-14C4-43DD-A470-71CEE1948CE5}"/>
                </a:ext>
              </a:extLst>
            </p:cNvPr>
            <p:cNvSpPr txBox="1"/>
            <p:nvPr/>
          </p:nvSpPr>
          <p:spPr>
            <a:xfrm>
              <a:off x="8990339" y="2820853"/>
              <a:ext cx="325315" cy="369332"/>
            </a:xfrm>
            <a:prstGeom prst="rect">
              <a:avLst/>
            </a:prstGeom>
            <a:noFill/>
          </p:spPr>
          <p:txBody>
            <a:bodyPr wrap="square" rtlCol="0">
              <a:spAutoFit/>
            </a:bodyPr>
            <a:lstStyle/>
            <a:p>
              <a:r>
                <a:rPr lang="ar" dirty="0">
                  <a:solidFill>
                    <a:srgbClr val="FF0000"/>
                  </a:solidFill>
                </a:rPr>
                <a:t>1</a:t>
              </a:r>
            </a:p>
          </p:txBody>
        </p:sp>
        <p:sp>
          <p:nvSpPr>
            <p:cNvPr id="18" name="Oval 17">
              <a:extLst>
                <a:ext uri="{FF2B5EF4-FFF2-40B4-BE49-F238E27FC236}">
                  <a16:creationId xmlns:a16="http://schemas.microsoft.com/office/drawing/2014/main" id="{1F3E3E5A-72FD-42E6-84A8-45D87B99837F}"/>
                </a:ext>
              </a:extLst>
            </p:cNvPr>
            <p:cNvSpPr/>
            <p:nvPr/>
          </p:nvSpPr>
          <p:spPr>
            <a:xfrm>
              <a:off x="8952604" y="2865065"/>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Oval 21">
            <a:extLst>
              <a:ext uri="{FF2B5EF4-FFF2-40B4-BE49-F238E27FC236}">
                <a16:creationId xmlns:a16="http://schemas.microsoft.com/office/drawing/2014/main" id="{22020BA2-0052-4213-9AA1-255542F9028B}"/>
              </a:ext>
            </a:extLst>
          </p:cNvPr>
          <p:cNvSpPr/>
          <p:nvPr/>
        </p:nvSpPr>
        <p:spPr>
          <a:xfrm>
            <a:off x="9242289" y="1981773"/>
            <a:ext cx="1841307" cy="523659"/>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275303"/>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3DC283-A425-5166-E31D-AE37A8CE09B9}"/>
              </a:ext>
            </a:extLst>
          </p:cNvPr>
          <p:cNvPicPr>
            <a:picLocks noChangeAspect="1"/>
          </p:cNvPicPr>
          <p:nvPr/>
        </p:nvPicPr>
        <p:blipFill>
          <a:blip r:embed="rId3"/>
          <a:stretch>
            <a:fillRect/>
          </a:stretch>
        </p:blipFill>
        <p:spPr>
          <a:xfrm>
            <a:off x="3586346" y="180658"/>
            <a:ext cx="8531207" cy="5001052"/>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a:xfrm>
            <a:off x="74447" y="1123837"/>
            <a:ext cx="3330644" cy="4601183"/>
          </a:xfrm>
        </p:spPr>
        <p:txBody>
          <a:bodyPr>
            <a:normAutofit/>
          </a:bodyPr>
          <a:lstStyle/>
          <a:p>
            <a:pPr algn="r"/>
            <a:r>
              <a:rPr lang="ar" sz="3200">
                <a:cs typeface="Tahoma"/>
              </a:rPr>
              <a:t>تكوين</a:t>
            </a:r>
            <a:br>
              <a:rPr lang="ar" sz="3200" dirty="0">
                <a:cs typeface="Tahoma"/>
              </a:rPr>
            </a:br>
            <a:r>
              <a:rPr lang="ar" sz="3200">
                <a:cs typeface="Tahoma"/>
              </a:rPr>
              <a:t>EPP : </a:t>
            </a:r>
            <a:br>
              <a:rPr lang="en-US" sz="3200" dirty="0"/>
            </a:br>
            <a:r>
              <a:rPr lang="ar" sz="3200" b="1" i="1" u="sng">
                <a:cs typeface="Tahoma"/>
              </a:rPr>
              <a:t>تحديد </a:t>
            </a:r>
            <a:r>
              <a:rPr lang="ar" sz="3200">
                <a:cs typeface="Tahoma"/>
              </a:rPr>
              <a:t>صفحة </a:t>
            </a:r>
            <a:br>
              <a:rPr lang="ar" sz="3200" dirty="0">
                <a:cs typeface="Tahoma"/>
              </a:rPr>
            </a:br>
            <a:r>
              <a:rPr lang="ar" sz="3200">
                <a:cs typeface="Tahoma"/>
              </a:rPr>
              <a:t>EPI  </a:t>
            </a:r>
            <a:br>
              <a:rPr lang="en-US" dirty="0"/>
            </a:br>
            <a:br>
              <a:rPr lang="en-US" dirty="0"/>
            </a:br>
            <a:r>
              <a:rPr lang="ar" sz="2800" dirty="0">
                <a:cs typeface="Tahoma"/>
              </a:rPr>
              <a:t>ومراجعة بنية الوباء وخصائص </a:t>
            </a:r>
            <a:br>
              <a:rPr lang="en-US" sz="2800" dirty="0"/>
            </a:br>
            <a:r>
              <a:rPr lang="ar" sz="2800" dirty="0">
                <a:cs typeface="Tahoma"/>
              </a:rPr>
              <a:t>السكان الفرعيين</a:t>
            </a:r>
            <a:br>
              <a:rPr lang="en-US" sz="2800" dirty="0"/>
            </a:br>
            <a:endParaRPr lang="en-US" dirty="0"/>
          </a:p>
        </p:txBody>
      </p:sp>
      <p:pic>
        <p:nvPicPr>
          <p:cNvPr id="6" name="Picture 5">
            <a:extLst>
              <a:ext uri="{FF2B5EF4-FFF2-40B4-BE49-F238E27FC236}">
                <a16:creationId xmlns:a16="http://schemas.microsoft.com/office/drawing/2014/main" id="{A526C900-FB35-4865-B26B-B3B53CFDDBB0}"/>
              </a:ext>
            </a:extLst>
          </p:cNvPr>
          <p:cNvPicPr>
            <a:picLocks noChangeAspect="1"/>
          </p:cNvPicPr>
          <p:nvPr/>
        </p:nvPicPr>
        <p:blipFill rotWithShape="1">
          <a:blip r:embed="rId4"/>
          <a:srcRect l="1" t="57762" r="42613" b="2771"/>
          <a:stretch/>
        </p:blipFill>
        <p:spPr>
          <a:xfrm>
            <a:off x="-1" y="546410"/>
            <a:ext cx="3445329" cy="253690"/>
          </a:xfrm>
          <a:prstGeom prst="rect">
            <a:avLst/>
          </a:prstGeom>
        </p:spPr>
      </p:pic>
      <p:cxnSp>
        <p:nvCxnSpPr>
          <p:cNvPr id="10" name="Straight Arrow Connector 9">
            <a:extLst>
              <a:ext uri="{FF2B5EF4-FFF2-40B4-BE49-F238E27FC236}">
                <a16:creationId xmlns:a16="http://schemas.microsoft.com/office/drawing/2014/main" id="{2CF53504-3DB6-4B9C-9F98-29873FDD0EEA}"/>
              </a:ext>
            </a:extLst>
          </p:cNvPr>
          <p:cNvCxnSpPr>
            <a:cxnSpLocks/>
          </p:cNvCxnSpPr>
          <p:nvPr/>
        </p:nvCxnSpPr>
        <p:spPr>
          <a:xfrm flipH="1">
            <a:off x="8088564" y="1123837"/>
            <a:ext cx="2388034" cy="2468449"/>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F1BB03A-5C6E-4B7B-9048-FF0AB5BAB53E}"/>
              </a:ext>
            </a:extLst>
          </p:cNvPr>
          <p:cNvPicPr>
            <a:picLocks noChangeAspect="1"/>
          </p:cNvPicPr>
          <p:nvPr/>
        </p:nvPicPr>
        <p:blipFill>
          <a:blip r:embed="rId5"/>
          <a:stretch>
            <a:fillRect/>
          </a:stretch>
        </p:blipFill>
        <p:spPr>
          <a:xfrm>
            <a:off x="8088564" y="5655731"/>
            <a:ext cx="2982275" cy="523484"/>
          </a:xfrm>
          <a:prstGeom prst="rect">
            <a:avLst/>
          </a:prstGeom>
        </p:spPr>
      </p:pic>
      <p:cxnSp>
        <p:nvCxnSpPr>
          <p:cNvPr id="17" name="Straight Arrow Connector 16">
            <a:extLst>
              <a:ext uri="{FF2B5EF4-FFF2-40B4-BE49-F238E27FC236}">
                <a16:creationId xmlns:a16="http://schemas.microsoft.com/office/drawing/2014/main" id="{1D7827EA-B316-4DBF-A7D8-6054426A0670}"/>
              </a:ext>
            </a:extLst>
          </p:cNvPr>
          <p:cNvCxnSpPr>
            <a:cxnSpLocks/>
          </p:cNvCxnSpPr>
          <p:nvPr/>
        </p:nvCxnSpPr>
        <p:spPr>
          <a:xfrm flipH="1">
            <a:off x="10619438" y="4655816"/>
            <a:ext cx="354599" cy="93038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BD86407-A59C-4B26-8C0C-153F1EBE2640}"/>
              </a:ext>
            </a:extLst>
          </p:cNvPr>
          <p:cNvSpPr/>
          <p:nvPr/>
        </p:nvSpPr>
        <p:spPr>
          <a:xfrm>
            <a:off x="7661993" y="5517263"/>
            <a:ext cx="3768006" cy="825191"/>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0E1470-920A-28DF-B5A0-21CAD4D1E677}"/>
              </a:ext>
            </a:extLst>
          </p:cNvPr>
          <p:cNvPicPr>
            <a:picLocks noChangeAspect="1"/>
          </p:cNvPicPr>
          <p:nvPr/>
        </p:nvPicPr>
        <p:blipFill>
          <a:blip r:embed="rId6"/>
          <a:stretch>
            <a:fillRect/>
          </a:stretch>
        </p:blipFill>
        <p:spPr>
          <a:xfrm>
            <a:off x="3482293" y="3925110"/>
            <a:ext cx="2126170" cy="1323202"/>
          </a:xfrm>
          <a:prstGeom prst="rect">
            <a:avLst/>
          </a:prstGeom>
          <a:ln w="38100">
            <a:solidFill>
              <a:srgbClr val="C00000"/>
            </a:solidFill>
          </a:ln>
        </p:spPr>
      </p:pic>
      <p:pic>
        <p:nvPicPr>
          <p:cNvPr id="11" name="Picture 10">
            <a:extLst>
              <a:ext uri="{FF2B5EF4-FFF2-40B4-BE49-F238E27FC236}">
                <a16:creationId xmlns:a16="http://schemas.microsoft.com/office/drawing/2014/main" id="{3EAC7A53-113D-3623-73FA-960FAB36ACE0}"/>
              </a:ext>
            </a:extLst>
          </p:cNvPr>
          <p:cNvPicPr>
            <a:picLocks noChangeAspect="1"/>
          </p:cNvPicPr>
          <p:nvPr/>
        </p:nvPicPr>
        <p:blipFill>
          <a:blip r:embed="rId7"/>
          <a:stretch>
            <a:fillRect/>
          </a:stretch>
        </p:blipFill>
        <p:spPr>
          <a:xfrm>
            <a:off x="5076731" y="4644067"/>
            <a:ext cx="1780952" cy="2161905"/>
          </a:xfrm>
          <a:prstGeom prst="rect">
            <a:avLst/>
          </a:prstGeom>
          <a:ln w="38100">
            <a:solidFill>
              <a:srgbClr val="C00000"/>
            </a:solidFill>
          </a:ln>
        </p:spPr>
      </p:pic>
      <p:pic>
        <p:nvPicPr>
          <p:cNvPr id="13" name="Picture 12">
            <a:extLst>
              <a:ext uri="{FF2B5EF4-FFF2-40B4-BE49-F238E27FC236}">
                <a16:creationId xmlns:a16="http://schemas.microsoft.com/office/drawing/2014/main" id="{1149016A-BE59-1C8E-5BD7-EC20A179BFE9}"/>
              </a:ext>
            </a:extLst>
          </p:cNvPr>
          <p:cNvPicPr>
            <a:picLocks noChangeAspect="1"/>
          </p:cNvPicPr>
          <p:nvPr/>
        </p:nvPicPr>
        <p:blipFill>
          <a:blip r:embed="rId8"/>
          <a:stretch>
            <a:fillRect/>
          </a:stretch>
        </p:blipFill>
        <p:spPr>
          <a:xfrm>
            <a:off x="6702238" y="3795066"/>
            <a:ext cx="2177375" cy="1386644"/>
          </a:xfrm>
          <a:prstGeom prst="rect">
            <a:avLst/>
          </a:prstGeom>
          <a:ln w="38100">
            <a:solidFill>
              <a:srgbClr val="C00000"/>
            </a:solidFill>
          </a:ln>
        </p:spPr>
      </p:pic>
    </p:spTree>
    <p:extLst>
      <p:ext uri="{BB962C8B-B14F-4D97-AF65-F5344CB8AC3E}">
        <p14:creationId xmlns:p14="http://schemas.microsoft.com/office/powerpoint/2010/main" val="1042710575"/>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501694" y="1449397"/>
            <a:ext cx="2933611" cy="1481011"/>
          </a:xfrm>
        </p:spPr>
        <p:txBody>
          <a:bodyPr>
            <a:normAutofit fontScale="90000"/>
          </a:bodyPr>
          <a:lstStyle/>
          <a:p>
            <a:pPr algn="r"/>
            <a:r>
              <a:rPr lang="ar" sz="2800" dirty="0">
                <a:cs typeface="Tahoma"/>
              </a:rPr>
              <a:t>تكوين </a:t>
            </a:r>
            <a:br>
              <a:rPr lang="ar" sz="2800" dirty="0">
                <a:cs typeface="Tahoma"/>
              </a:rPr>
            </a:br>
            <a:r>
              <a:rPr lang="ar" sz="2800" dirty="0">
                <a:cs typeface="Tahoma"/>
              </a:rPr>
              <a:t>EPP </a:t>
            </a:r>
            <a:br>
              <a:rPr lang="ar" sz="2800" dirty="0">
                <a:cs typeface="Tahoma"/>
              </a:rPr>
            </a:br>
            <a:r>
              <a:rPr lang="ar" sz="2800" dirty="0">
                <a:cs typeface="Tahoma"/>
              </a:rPr>
              <a:t>تحديد صفحة </a:t>
            </a:r>
            <a:br>
              <a:rPr lang="en-US" sz="2800" dirty="0"/>
            </a:br>
            <a:r>
              <a:rPr lang="ar" sz="2800" b="1" i="1" u="sng" dirty="0">
                <a:cs typeface="Tahoma"/>
              </a:rPr>
              <a:t>Pop</a:t>
            </a:r>
            <a:r>
              <a:rPr lang="ar" b="1" i="1" u="sng" dirty="0">
                <a:cs typeface="Tahoma"/>
              </a:rPr>
              <a:t>s</a:t>
            </a:r>
            <a:br>
              <a:rPr lang="ar" b="1" i="1" u="sng" dirty="0">
                <a:cs typeface="Tahoma"/>
              </a:rPr>
            </a:br>
            <a:br>
              <a:rPr lang="ar" b="1" i="1" u="sng" dirty="0">
                <a:cs typeface="Tahoma"/>
              </a:rPr>
            </a:br>
            <a:r>
              <a:rPr lang="ar" sz="2800" dirty="0">
                <a:cs typeface="Tahoma"/>
              </a:rPr>
              <a:t>:تعيين 3 أشياء رئيسية</a:t>
            </a:r>
            <a:endParaRPr lang="ar" dirty="0">
              <a:cs typeface="Tahoma"/>
            </a:endParaRPr>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3"/>
          <a:srcRect t="59862"/>
          <a:stretch/>
        </p:blipFill>
        <p:spPr>
          <a:xfrm>
            <a:off x="0" y="557561"/>
            <a:ext cx="3429000" cy="238500"/>
          </a:xfrm>
          <a:prstGeom prst="rect">
            <a:avLst/>
          </a:prstGeom>
        </p:spPr>
      </p:pic>
      <p:sp>
        <p:nvSpPr>
          <p:cNvPr id="15" name="TextBox 14">
            <a:extLst>
              <a:ext uri="{FF2B5EF4-FFF2-40B4-BE49-F238E27FC236}">
                <a16:creationId xmlns:a16="http://schemas.microsoft.com/office/drawing/2014/main" id="{076CFFE3-79A5-438E-82A1-180A4B666C67}"/>
              </a:ext>
            </a:extLst>
          </p:cNvPr>
          <p:cNvSpPr txBox="1"/>
          <p:nvPr/>
        </p:nvSpPr>
        <p:spPr>
          <a:xfrm>
            <a:off x="6646" y="3820693"/>
            <a:ext cx="3425866" cy="1754326"/>
          </a:xfrm>
          <a:prstGeom prst="rect">
            <a:avLst/>
          </a:prstGeom>
          <a:noFill/>
        </p:spPr>
        <p:txBody>
          <a:bodyPr wrap="square" lIns="91440" tIns="45720" rIns="91440" bIns="45720" rtlCol="0" anchor="t">
            <a:spAutoFit/>
          </a:bodyPr>
          <a:lstStyle/>
          <a:p>
            <a:pPr marL="180975" indent="-180975">
              <a:buAutoNum type="arabicPeriod"/>
            </a:pPr>
            <a:r>
              <a:rPr lang="ar" sz="1800" b="1" dirty="0">
                <a:solidFill>
                  <a:schemeClr val="bg1"/>
                </a:solidFill>
                <a:latin typeface="Arial"/>
                <a:cs typeface="Arial"/>
              </a:rPr>
              <a:t>تقديرات حجم </a:t>
            </a:r>
            <a:r>
              <a:rPr lang="ar" b="1" dirty="0">
                <a:solidFill>
                  <a:schemeClr val="bg1"/>
                </a:solidFill>
                <a:latin typeface="Arial"/>
                <a:cs typeface="Arial"/>
              </a:rPr>
              <a:t>السكان الفرعيين </a:t>
            </a:r>
            <a:br>
              <a:rPr lang="en-US" sz="1800" b="1" dirty="0">
                <a:latin typeface="Arial" panose="020B0604020202020204" pitchFamily="34" charset="0"/>
                <a:cs typeface="Arial" panose="020B0604020202020204" pitchFamily="34" charset="0"/>
              </a:rPr>
            </a:br>
            <a:endParaRPr lang="en-US" sz="1800" b="1" dirty="0">
              <a:solidFill>
                <a:schemeClr val="bg1"/>
              </a:solidFill>
              <a:latin typeface="Arial" panose="020B0604020202020204" pitchFamily="34" charset="0"/>
              <a:cs typeface="Arial" panose="020B0604020202020204" pitchFamily="34" charset="0"/>
            </a:endParaRPr>
          </a:p>
          <a:p>
            <a:pPr marL="180975" indent="-180975">
              <a:buAutoNum type="arabicPeriod"/>
            </a:pPr>
            <a:r>
              <a:rPr lang="ar" sz="1800" b="1" dirty="0">
                <a:solidFill>
                  <a:schemeClr val="bg1"/>
                </a:solidFill>
                <a:latin typeface="Arial"/>
                <a:cs typeface="Arial"/>
              </a:rPr>
              <a:t>نسبة الذكور </a:t>
            </a:r>
            <a:r>
              <a:rPr lang="ar" dirty="0">
                <a:solidFill>
                  <a:schemeClr val="bg1"/>
                </a:solidFill>
                <a:latin typeface="Arial"/>
                <a:cs typeface="Arial"/>
              </a:rPr>
              <a:t>لكل فئة فرعية من السكان</a:t>
            </a:r>
            <a:r>
              <a:rPr lang="ar" b="1" dirty="0">
                <a:solidFill>
                  <a:schemeClr val="bg1"/>
                </a:solidFill>
                <a:latin typeface="Arial"/>
                <a:cs typeface="Arial"/>
              </a:rPr>
              <a:t>  </a:t>
            </a:r>
            <a:br>
              <a:rPr lang="en-US" sz="1800" b="1" dirty="0">
                <a:latin typeface="Arial" panose="020B0604020202020204" pitchFamily="34" charset="0"/>
                <a:cs typeface="Arial" panose="020B0604020202020204" pitchFamily="34" charset="0"/>
              </a:rPr>
            </a:br>
            <a:endParaRPr lang="en-US" sz="1800">
              <a:latin typeface="Arial" panose="020B0604020202020204" pitchFamily="34" charset="0"/>
              <a:cs typeface="Arial" panose="020B0604020202020204" pitchFamily="34" charset="0"/>
            </a:endParaRPr>
          </a:p>
          <a:p>
            <a:pPr marL="180975" indent="-180975">
              <a:buFont typeface="+mj-lt"/>
              <a:buAutoNum type="arabicPeriod"/>
            </a:pPr>
            <a:r>
              <a:rPr lang="ar" b="1" dirty="0">
                <a:solidFill>
                  <a:schemeClr val="bg1"/>
                </a:solidFill>
                <a:latin typeface="Arial" panose="020B0604020202020204" pitchFamily="34" charset="0"/>
                <a:cs typeface="Arial" panose="020B0604020202020204" pitchFamily="34" charset="0"/>
              </a:rPr>
              <a:t>معدل دوران العمل </a:t>
            </a:r>
            <a:r>
              <a:rPr lang="ar" dirty="0">
                <a:solidFill>
                  <a:schemeClr val="bg1"/>
                </a:solidFill>
                <a:latin typeface="Arial" panose="020B0604020202020204" pitchFamily="34" charset="0"/>
                <a:cs typeface="Arial" panose="020B0604020202020204" pitchFamily="34" charset="0"/>
              </a:rPr>
              <a:t>لكل فئة فرعية من السكان</a:t>
            </a:r>
            <a:endParaRPr lang="en-US" dirty="0">
              <a:solidFill>
                <a:schemeClr val="bg1"/>
              </a:solidFill>
            </a:endParaRPr>
          </a:p>
        </p:txBody>
      </p:sp>
      <p:grpSp>
        <p:nvGrpSpPr>
          <p:cNvPr id="9" name="Group 8">
            <a:extLst>
              <a:ext uri="{FF2B5EF4-FFF2-40B4-BE49-F238E27FC236}">
                <a16:creationId xmlns:a16="http://schemas.microsoft.com/office/drawing/2014/main" id="{8EC0A503-33C1-BA5F-7FDC-E7055C51FDF0}"/>
              </a:ext>
            </a:extLst>
          </p:cNvPr>
          <p:cNvGrpSpPr/>
          <p:nvPr/>
        </p:nvGrpSpPr>
        <p:grpSpPr>
          <a:xfrm>
            <a:off x="3620276" y="730745"/>
            <a:ext cx="8139784" cy="5538660"/>
            <a:chOff x="3620276" y="730745"/>
            <a:chExt cx="8139784" cy="5538660"/>
          </a:xfrm>
        </p:grpSpPr>
        <p:pic>
          <p:nvPicPr>
            <p:cNvPr id="8" name="Picture 7">
              <a:extLst>
                <a:ext uri="{FF2B5EF4-FFF2-40B4-BE49-F238E27FC236}">
                  <a16:creationId xmlns:a16="http://schemas.microsoft.com/office/drawing/2014/main" id="{440248FE-C2F8-8321-20C8-4A6EF9F5FF32}"/>
                </a:ext>
              </a:extLst>
            </p:cNvPr>
            <p:cNvPicPr>
              <a:picLocks noChangeAspect="1"/>
            </p:cNvPicPr>
            <p:nvPr/>
          </p:nvPicPr>
          <p:blipFill>
            <a:blip r:embed="rId4"/>
            <a:stretch>
              <a:fillRect/>
            </a:stretch>
          </p:blipFill>
          <p:spPr>
            <a:xfrm>
              <a:off x="3620276" y="730745"/>
              <a:ext cx="8139784" cy="4771597"/>
            </a:xfrm>
            <a:prstGeom prst="rect">
              <a:avLst/>
            </a:prstGeom>
          </p:spPr>
        </p:pic>
        <p:grpSp>
          <p:nvGrpSpPr>
            <p:cNvPr id="25" name="Group 24">
              <a:extLst>
                <a:ext uri="{FF2B5EF4-FFF2-40B4-BE49-F238E27FC236}">
                  <a16:creationId xmlns:a16="http://schemas.microsoft.com/office/drawing/2014/main" id="{7A7AA741-F285-4912-9925-CD9C745235E0}"/>
                </a:ext>
              </a:extLst>
            </p:cNvPr>
            <p:cNvGrpSpPr/>
            <p:nvPr/>
          </p:nvGrpSpPr>
          <p:grpSpPr>
            <a:xfrm>
              <a:off x="3685592" y="2154343"/>
              <a:ext cx="8074468" cy="4115062"/>
              <a:chOff x="3685592" y="2154343"/>
              <a:chExt cx="8074468" cy="4115062"/>
            </a:xfrm>
          </p:grpSpPr>
          <p:pic>
            <p:nvPicPr>
              <p:cNvPr id="7" name="Picture 6">
                <a:extLst>
                  <a:ext uri="{FF2B5EF4-FFF2-40B4-BE49-F238E27FC236}">
                    <a16:creationId xmlns:a16="http://schemas.microsoft.com/office/drawing/2014/main" id="{A95B44C4-078E-4875-93A1-1D5FA9241FCA}"/>
                  </a:ext>
                </a:extLst>
              </p:cNvPr>
              <p:cNvPicPr>
                <a:picLocks noChangeAspect="1"/>
              </p:cNvPicPr>
              <p:nvPr/>
            </p:nvPicPr>
            <p:blipFill>
              <a:blip r:embed="rId5"/>
              <a:stretch>
                <a:fillRect/>
              </a:stretch>
            </p:blipFill>
            <p:spPr>
              <a:xfrm>
                <a:off x="5135243" y="5766226"/>
                <a:ext cx="3831018" cy="503179"/>
              </a:xfrm>
              <a:prstGeom prst="rect">
                <a:avLst/>
              </a:prstGeom>
              <a:ln w="38100">
                <a:solidFill>
                  <a:schemeClr val="accent1"/>
                </a:solidFill>
              </a:ln>
            </p:spPr>
          </p:pic>
          <p:cxnSp>
            <p:nvCxnSpPr>
              <p:cNvPr id="16" name="Straight Arrow Connector 15">
                <a:extLst>
                  <a:ext uri="{FF2B5EF4-FFF2-40B4-BE49-F238E27FC236}">
                    <a16:creationId xmlns:a16="http://schemas.microsoft.com/office/drawing/2014/main" id="{44753F15-6949-465C-B6A3-3135CEE21D58}"/>
                  </a:ext>
                </a:extLst>
              </p:cNvPr>
              <p:cNvCxnSpPr>
                <a:cxnSpLocks/>
              </p:cNvCxnSpPr>
              <p:nvPr/>
            </p:nvCxnSpPr>
            <p:spPr>
              <a:xfrm>
                <a:off x="4749282" y="2471584"/>
                <a:ext cx="1763485" cy="3253436"/>
              </a:xfrm>
              <a:prstGeom prst="straightConnector1">
                <a:avLst/>
              </a:prstGeom>
              <a:ln w="47625">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9F51CAA-26B6-4392-85A0-96F967671DE5}"/>
                  </a:ext>
                </a:extLst>
              </p:cNvPr>
              <p:cNvSpPr/>
              <p:nvPr/>
            </p:nvSpPr>
            <p:spPr>
              <a:xfrm>
                <a:off x="3685592" y="2154343"/>
                <a:ext cx="2127380" cy="317241"/>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1F0237FC-F9CF-4A84-B53E-912E1AE64ADD}"/>
                  </a:ext>
                </a:extLst>
              </p:cNvPr>
              <p:cNvSpPr/>
              <p:nvPr/>
            </p:nvSpPr>
            <p:spPr>
              <a:xfrm>
                <a:off x="9440840" y="3116543"/>
                <a:ext cx="2319220" cy="615820"/>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94173679"/>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20383F-4622-BB0E-6B5B-4550E1DE18BE}"/>
              </a:ext>
            </a:extLst>
          </p:cNvPr>
          <p:cNvPicPr>
            <a:picLocks noChangeAspect="1"/>
          </p:cNvPicPr>
          <p:nvPr/>
        </p:nvPicPr>
        <p:blipFill>
          <a:blip r:embed="rId3"/>
          <a:stretch>
            <a:fillRect/>
          </a:stretch>
        </p:blipFill>
        <p:spPr>
          <a:xfrm>
            <a:off x="3494316" y="849478"/>
            <a:ext cx="8634263" cy="5061465"/>
          </a:xfrm>
          <a:prstGeom prst="rect">
            <a:avLst/>
          </a:prstGeom>
        </p:spPr>
      </p:pic>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121920" y="2411940"/>
            <a:ext cx="3188241" cy="641367"/>
          </a:xfrm>
        </p:spPr>
        <p:txBody>
          <a:bodyPr>
            <a:normAutofit fontScale="90000"/>
          </a:bodyPr>
          <a:lstStyle/>
          <a:p>
            <a:br>
              <a:rPr lang="en-US" sz="2000" dirty="0"/>
            </a:br>
            <a:br>
              <a:rPr lang="en-US" sz="2000" dirty="0"/>
            </a:br>
            <a:r>
              <a:rPr lang="ar" sz="2000" dirty="0">
                <a:cs typeface="Tahoma"/>
              </a:rPr>
              <a:t>علامة التبويب</a:t>
            </a:r>
            <a:br>
              <a:rPr lang="ar" sz="2000" dirty="0">
                <a:cs typeface="Tahoma"/>
              </a:rPr>
            </a:br>
            <a:r>
              <a:rPr lang="ar" sz="2000" dirty="0">
                <a:cs typeface="Tahoma"/>
              </a:rPr>
              <a:t> "% </a:t>
            </a:r>
            <a:r>
              <a:rPr lang="ar" sz="2000" dirty="0" err="1">
                <a:cs typeface="Tahoma"/>
              </a:rPr>
              <a:t>Male</a:t>
            </a:r>
            <a:r>
              <a:rPr lang="ar" sz="2000" dirty="0">
                <a:cs typeface="Tahoma"/>
              </a:rPr>
              <a:t> &amp; </a:t>
            </a:r>
            <a:r>
              <a:rPr lang="ar" sz="2000" dirty="0" err="1">
                <a:cs typeface="Tahoma"/>
              </a:rPr>
              <a:t>Turnover</a:t>
            </a:r>
            <a:r>
              <a:rPr lang="ar" sz="2000" dirty="0">
                <a:cs typeface="Tahoma"/>
              </a:rPr>
              <a:t>":</a:t>
            </a:r>
            <a:endParaRPr lang="en-US" sz="2000">
              <a:cs typeface="Tahoma"/>
            </a:endParaRPr>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4"/>
          <a:srcRect t="59862"/>
          <a:stretch/>
        </p:blipFill>
        <p:spPr>
          <a:xfrm>
            <a:off x="0" y="557561"/>
            <a:ext cx="3429000" cy="238500"/>
          </a:xfrm>
          <a:prstGeom prst="rect">
            <a:avLst/>
          </a:prstGeom>
        </p:spPr>
      </p:pic>
      <p:sp>
        <p:nvSpPr>
          <p:cNvPr id="4" name="TextBox 3">
            <a:extLst>
              <a:ext uri="{FF2B5EF4-FFF2-40B4-BE49-F238E27FC236}">
                <a16:creationId xmlns:a16="http://schemas.microsoft.com/office/drawing/2014/main" id="{D1336B53-2560-667E-49F8-12CF38A83F2A}"/>
              </a:ext>
            </a:extLst>
          </p:cNvPr>
          <p:cNvSpPr txBox="1"/>
          <p:nvPr/>
        </p:nvSpPr>
        <p:spPr>
          <a:xfrm>
            <a:off x="121920" y="3426190"/>
            <a:ext cx="3494316" cy="2585323"/>
          </a:xfrm>
          <a:prstGeom prst="rect">
            <a:avLst/>
          </a:prstGeom>
          <a:noFill/>
        </p:spPr>
        <p:txBody>
          <a:bodyPr wrap="square" lIns="91440" tIns="45720" rIns="91440" bIns="45720" anchor="t">
            <a:spAutoFit/>
          </a:bodyPr>
          <a:lstStyle/>
          <a:p>
            <a:pPr marL="273050" indent="-273050">
              <a:buFont typeface="+mj-lt"/>
              <a:buAutoNum type="arabicPeriod"/>
            </a:pPr>
            <a:r>
              <a:rPr lang="ar" dirty="0">
                <a:solidFill>
                  <a:schemeClr val="bg1"/>
                </a:solidFill>
                <a:latin typeface="Arial" panose="020B0604020202020204" pitchFamily="34" charset="0"/>
                <a:cs typeface="Arial" panose="020B0604020202020204" pitchFamily="34" charset="0"/>
              </a:rPr>
              <a:t>٪ ذكر</a:t>
            </a:r>
          </a:p>
          <a:p>
            <a:pPr marL="273050" indent="-273050">
              <a:buFont typeface="+mj-lt"/>
              <a:buAutoNum type="arabicPeriod"/>
            </a:pPr>
            <a:r>
              <a:rPr lang="ar" dirty="0">
                <a:solidFill>
                  <a:schemeClr val="bg1"/>
                </a:solidFill>
                <a:latin typeface="Arial" panose="020B0604020202020204" pitchFamily="34" charset="0"/>
                <a:cs typeface="Arial" panose="020B0604020202020204" pitchFamily="34" charset="0"/>
              </a:rPr>
              <a:t>حجم الأعمال</a:t>
            </a:r>
          </a:p>
          <a:p>
            <a:pPr marL="273050" indent="-273050">
              <a:buFont typeface="+mj-lt"/>
              <a:buAutoNum type="arabicPeriod"/>
            </a:pPr>
            <a:r>
              <a:rPr lang="ar" dirty="0">
                <a:solidFill>
                  <a:schemeClr val="bg1"/>
                </a:solidFill>
                <a:latin typeface="Arial" panose="020B0604020202020204" pitchFamily="34" charset="0"/>
                <a:cs typeface="Arial" panose="020B0604020202020204" pitchFamily="34" charset="0"/>
              </a:rPr>
              <a:t>سنوات في المجموعة</a:t>
            </a:r>
          </a:p>
          <a:p>
            <a:endParaRPr lang="en-US" dirty="0">
              <a:solidFill>
                <a:schemeClr val="bg1"/>
              </a:solidFill>
              <a:latin typeface="Arial" panose="020B0604020202020204" pitchFamily="34" charset="0"/>
              <a:cs typeface="Arial" panose="020B0604020202020204" pitchFamily="34" charset="0"/>
            </a:endParaRPr>
          </a:p>
          <a:p>
            <a:r>
              <a:rPr lang="ar" dirty="0">
                <a:solidFill>
                  <a:schemeClr val="bg1"/>
                </a:solidFill>
                <a:latin typeface="Arial"/>
                <a:cs typeface="Arial"/>
              </a:rPr>
              <a:t>وبالنسبة للأشخاص الذين ينتقلون من      إلى عامة السكان، وإعادة تعيين انتشارهم </a:t>
            </a:r>
            <a:endParaRPr lang="en-US" dirty="0">
              <a:solidFill>
                <a:schemeClr val="bg1"/>
              </a:solidFill>
              <a:latin typeface="Arial" panose="020B0604020202020204" pitchFamily="34" charset="0"/>
              <a:cs typeface="Arial" panose="020B0604020202020204" pitchFamily="34" charset="0"/>
            </a:endParaRPr>
          </a:p>
          <a:p>
            <a:pPr marL="264795" indent="-264795">
              <a:buFont typeface="+mj-lt"/>
              <a:buAutoNum type="arabicPeriod" startAt="4"/>
            </a:pPr>
            <a:r>
              <a:rPr lang="ar" dirty="0">
                <a:solidFill>
                  <a:schemeClr val="bg1"/>
                </a:solidFill>
                <a:latin typeface="Arial" panose="020B0604020202020204" pitchFamily="34" charset="0"/>
                <a:cs typeface="Arial" panose="020B0604020202020204" pitchFamily="34" charset="0"/>
              </a:rPr>
              <a:t>طريقة إعادة التعيين</a:t>
            </a:r>
          </a:p>
          <a:p>
            <a:pPr marL="264795" indent="-264795">
              <a:buFont typeface="+mj-lt"/>
              <a:buAutoNum type="arabicPeriod" startAt="4"/>
            </a:pPr>
            <a:r>
              <a:rPr lang="ar" dirty="0">
                <a:solidFill>
                  <a:schemeClr val="bg1"/>
                </a:solidFill>
                <a:latin typeface="Arial" panose="020B0604020202020204" pitchFamily="34" charset="0"/>
                <a:cs typeface="Arial" panose="020B0604020202020204" pitchFamily="34" charset="0"/>
              </a:rPr>
              <a:t>المجموعة التي سيتم تعيينها إليها</a:t>
            </a:r>
            <a:br>
              <a:rPr lang="en-US" dirty="0">
                <a:latin typeface="Arial" panose="020B0604020202020204" pitchFamily="34" charset="0"/>
                <a:cs typeface="Arial" panose="020B0604020202020204" pitchFamily="34" charset="0"/>
              </a:rPr>
            </a:br>
            <a:endParaRPr lang="en-CH"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D810FD-EA06-B48E-83CD-6F1047AD0A7D}"/>
              </a:ext>
            </a:extLst>
          </p:cNvPr>
          <p:cNvSpPr txBox="1">
            <a:spLocks/>
          </p:cNvSpPr>
          <p:nvPr/>
        </p:nvSpPr>
        <p:spPr>
          <a:xfrm>
            <a:off x="115614" y="799157"/>
            <a:ext cx="2933611" cy="192805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ar" sz="2800" dirty="0">
                <a:cs typeface="Tahoma"/>
              </a:rPr>
              <a:t>تكوين </a:t>
            </a:r>
            <a:br>
              <a:rPr lang="ar" sz="2800" dirty="0">
                <a:cs typeface="Tahoma"/>
              </a:rPr>
            </a:br>
            <a:r>
              <a:rPr lang="ar" sz="2800" dirty="0">
                <a:cs typeface="Tahoma"/>
              </a:rPr>
              <a:t>EPP </a:t>
            </a:r>
            <a:br>
              <a:rPr lang="ar" sz="2800" dirty="0">
                <a:cs typeface="Tahoma"/>
              </a:rPr>
            </a:br>
            <a:r>
              <a:rPr lang="ar" sz="2800" dirty="0">
                <a:cs typeface="Tahoma"/>
              </a:rPr>
              <a:t>تحديد صفحة </a:t>
            </a:r>
            <a:br>
              <a:rPr lang="en-US" sz="2800" dirty="0"/>
            </a:br>
            <a:r>
              <a:rPr lang="ar" sz="2800" b="1" i="1" u="sng" dirty="0" err="1">
                <a:cs typeface="Tahoma"/>
              </a:rPr>
              <a:t>Pop</a:t>
            </a:r>
            <a:r>
              <a:rPr lang="ar" b="1" i="1" u="sng" dirty="0" err="1">
                <a:cs typeface="Tahoma"/>
              </a:rPr>
              <a:t>s</a:t>
            </a:r>
            <a:br>
              <a:rPr lang="ar" b="1" i="1" u="sng" dirty="0">
                <a:cs typeface="Tahoma"/>
              </a:rPr>
            </a:br>
            <a:endParaRPr lang="ar" b="1" i="1" u="sng" dirty="0">
              <a:cs typeface="Tahoma"/>
            </a:endParaRPr>
          </a:p>
        </p:txBody>
      </p:sp>
      <p:sp>
        <p:nvSpPr>
          <p:cNvPr id="8" name="TextBox 7">
            <a:extLst>
              <a:ext uri="{FF2B5EF4-FFF2-40B4-BE49-F238E27FC236}">
                <a16:creationId xmlns:a16="http://schemas.microsoft.com/office/drawing/2014/main" id="{0BF37600-F8BE-FB57-D8D6-B7A763257BB9}"/>
              </a:ext>
            </a:extLst>
          </p:cNvPr>
          <p:cNvSpPr txBox="1"/>
          <p:nvPr/>
        </p:nvSpPr>
        <p:spPr>
          <a:xfrm>
            <a:off x="350520" y="4526280"/>
            <a:ext cx="457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rPr>
              <a:t>KP</a:t>
            </a:r>
          </a:p>
        </p:txBody>
      </p:sp>
    </p:spTree>
    <p:extLst>
      <p:ext uri="{BB962C8B-B14F-4D97-AF65-F5344CB8AC3E}">
        <p14:creationId xmlns:p14="http://schemas.microsoft.com/office/powerpoint/2010/main" val="2389576568"/>
      </p:ext>
    </p:extLst>
  </p:cSld>
  <p:clrMapOvr>
    <a:masterClrMapping/>
  </p:clrMapOvr>
  <mc:AlternateContent xmlns:mc="http://schemas.openxmlformats.org/markup-compatibility/2006" xmlns:p14="http://schemas.microsoft.com/office/powerpoint/2010/main">
    <mc:Choice Requires="p14">
      <p:transition p14:dur="10" advTm="8255000"/>
    </mc:Choice>
    <mc:Fallback xmlns="">
      <p:transition advTm="825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74246" y="1327638"/>
            <a:ext cx="3280507" cy="4397382"/>
          </a:xfrm>
        </p:spPr>
        <p:txBody>
          <a:bodyPr/>
          <a:lstStyle/>
          <a:p>
            <a:pPr algn="r"/>
            <a:br>
              <a:rPr lang="en-US" dirty="0"/>
            </a:br>
            <a:br>
              <a:rPr lang="en-US" dirty="0"/>
            </a:br>
            <a:r>
              <a:rPr lang="ar" sz="2400" dirty="0">
                <a:cs typeface="Tahoma"/>
              </a:rPr>
              <a:t>إذا تغير </a:t>
            </a:r>
            <a:r>
              <a:rPr lang="ar" sz="2400" b="1" dirty="0">
                <a:cs typeface="Tahoma"/>
              </a:rPr>
              <a:t>عدد السكان الوطني </a:t>
            </a:r>
            <a:br>
              <a:rPr lang="ar" sz="2400" b="1" dirty="0">
                <a:cs typeface="Tahoma"/>
              </a:rPr>
            </a:br>
            <a:r>
              <a:rPr lang="ar" sz="2400" dirty="0">
                <a:cs typeface="Tahoma"/>
              </a:rPr>
              <a:t>على سبيل المثال إلى WPP 2024،</a:t>
            </a:r>
            <a:br>
              <a:rPr lang="ar" sz="2400" dirty="0">
                <a:cs typeface="Tahoma"/>
              </a:rPr>
            </a:br>
            <a:r>
              <a:rPr lang="ar" sz="2400" dirty="0">
                <a:cs typeface="Tahoma"/>
              </a:rPr>
              <a:t> استخدم </a:t>
            </a:r>
            <a:br>
              <a:rPr lang="en-US" sz="2400" dirty="0"/>
            </a:br>
            <a:r>
              <a:rPr lang="ar" sz="2400" dirty="0">
                <a:cs typeface="Tahoma"/>
              </a:rPr>
              <a:t>"ضبط للتغييرات في البوب"</a:t>
            </a:r>
            <a:endParaRPr lang="en-US" dirty="0">
              <a:cs typeface="Tahoma"/>
            </a:endParaRPr>
          </a:p>
        </p:txBody>
      </p:sp>
      <p:pic>
        <p:nvPicPr>
          <p:cNvPr id="12" name="Picture 11">
            <a:extLst>
              <a:ext uri="{FF2B5EF4-FFF2-40B4-BE49-F238E27FC236}">
                <a16:creationId xmlns:a16="http://schemas.microsoft.com/office/drawing/2014/main" id="{FBA75879-7645-4911-99A1-D3A8C65874B5}"/>
              </a:ext>
            </a:extLst>
          </p:cNvPr>
          <p:cNvPicPr>
            <a:picLocks noChangeAspect="1"/>
          </p:cNvPicPr>
          <p:nvPr/>
        </p:nvPicPr>
        <p:blipFill rotWithShape="1">
          <a:blip r:embed="rId3"/>
          <a:srcRect t="59862"/>
          <a:stretch/>
        </p:blipFill>
        <p:spPr>
          <a:xfrm>
            <a:off x="0" y="557561"/>
            <a:ext cx="3429000" cy="238500"/>
          </a:xfrm>
          <a:prstGeom prst="rect">
            <a:avLst/>
          </a:prstGeom>
        </p:spPr>
      </p:pic>
      <p:grpSp>
        <p:nvGrpSpPr>
          <p:cNvPr id="18" name="Group 17">
            <a:extLst>
              <a:ext uri="{FF2B5EF4-FFF2-40B4-BE49-F238E27FC236}">
                <a16:creationId xmlns:a16="http://schemas.microsoft.com/office/drawing/2014/main" id="{FFBD06CF-9EE8-485B-BCDA-70DF3C2A17F3}"/>
              </a:ext>
            </a:extLst>
          </p:cNvPr>
          <p:cNvGrpSpPr/>
          <p:nvPr/>
        </p:nvGrpSpPr>
        <p:grpSpPr>
          <a:xfrm>
            <a:off x="3599469" y="1327638"/>
            <a:ext cx="7872413" cy="4513632"/>
            <a:chOff x="3494086" y="1350901"/>
            <a:chExt cx="7872413" cy="4513632"/>
          </a:xfrm>
        </p:grpSpPr>
        <p:grpSp>
          <p:nvGrpSpPr>
            <p:cNvPr id="17" name="Group 16">
              <a:extLst>
                <a:ext uri="{FF2B5EF4-FFF2-40B4-BE49-F238E27FC236}">
                  <a16:creationId xmlns:a16="http://schemas.microsoft.com/office/drawing/2014/main" id="{7D2D0A04-CE08-433E-A3C3-A471CB80F663}"/>
                </a:ext>
              </a:extLst>
            </p:cNvPr>
            <p:cNvGrpSpPr/>
            <p:nvPr/>
          </p:nvGrpSpPr>
          <p:grpSpPr>
            <a:xfrm>
              <a:off x="3494086" y="1350901"/>
              <a:ext cx="7834993" cy="3215231"/>
              <a:chOff x="3531507" y="1819469"/>
              <a:chExt cx="7834993" cy="3215231"/>
            </a:xfrm>
          </p:grpSpPr>
          <p:pic>
            <p:nvPicPr>
              <p:cNvPr id="9" name="Picture 8">
                <a:extLst>
                  <a:ext uri="{FF2B5EF4-FFF2-40B4-BE49-F238E27FC236}">
                    <a16:creationId xmlns:a16="http://schemas.microsoft.com/office/drawing/2014/main" id="{C9E78F81-ABA8-400A-94D2-A92E6BA64897}"/>
                  </a:ext>
                </a:extLst>
              </p:cNvPr>
              <p:cNvPicPr>
                <a:picLocks noChangeAspect="1"/>
              </p:cNvPicPr>
              <p:nvPr/>
            </p:nvPicPr>
            <p:blipFill rotWithShape="1">
              <a:blip r:embed="rId4"/>
              <a:srcRect t="28186"/>
              <a:stretch/>
            </p:blipFill>
            <p:spPr>
              <a:xfrm>
                <a:off x="3531507" y="1819469"/>
                <a:ext cx="7834993" cy="3215231"/>
              </a:xfrm>
              <a:prstGeom prst="rect">
                <a:avLst/>
              </a:prstGeom>
            </p:spPr>
          </p:pic>
          <p:sp>
            <p:nvSpPr>
              <p:cNvPr id="13" name="Rectangle: Rounded Corners 12">
                <a:extLst>
                  <a:ext uri="{FF2B5EF4-FFF2-40B4-BE49-F238E27FC236}">
                    <a16:creationId xmlns:a16="http://schemas.microsoft.com/office/drawing/2014/main" id="{F82111DE-F4E7-4866-A74D-4E34250AA787}"/>
                  </a:ext>
                </a:extLst>
              </p:cNvPr>
              <p:cNvSpPr/>
              <p:nvPr/>
            </p:nvSpPr>
            <p:spPr>
              <a:xfrm>
                <a:off x="3606346" y="2939144"/>
                <a:ext cx="7685314" cy="489856"/>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0BE55C96-B6AC-453F-A9AC-99098BFB7630}"/>
                </a:ext>
              </a:extLst>
            </p:cNvPr>
            <p:cNvPicPr>
              <a:picLocks noChangeAspect="1"/>
            </p:cNvPicPr>
            <p:nvPr/>
          </p:nvPicPr>
          <p:blipFill>
            <a:blip r:embed="rId5"/>
            <a:stretch>
              <a:fillRect/>
            </a:stretch>
          </p:blipFill>
          <p:spPr>
            <a:xfrm>
              <a:off x="3531506" y="5349919"/>
              <a:ext cx="7834993" cy="514614"/>
            </a:xfrm>
            <a:prstGeom prst="rect">
              <a:avLst/>
            </a:prstGeom>
            <a:ln w="38100">
              <a:solidFill>
                <a:schemeClr val="accent5"/>
              </a:solidFill>
            </a:ln>
          </p:spPr>
        </p:pic>
        <p:sp>
          <p:nvSpPr>
            <p:cNvPr id="15" name="Rectangle: Rounded Corners 14">
              <a:extLst>
                <a:ext uri="{FF2B5EF4-FFF2-40B4-BE49-F238E27FC236}">
                  <a16:creationId xmlns:a16="http://schemas.microsoft.com/office/drawing/2014/main" id="{472C4071-09F3-48AA-AD6F-91BDA7DAFD20}"/>
                </a:ext>
              </a:extLst>
            </p:cNvPr>
            <p:cNvSpPr/>
            <p:nvPr/>
          </p:nvSpPr>
          <p:spPr>
            <a:xfrm>
              <a:off x="3531506" y="5495850"/>
              <a:ext cx="7760154" cy="238501"/>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6A34794-5656-4314-AD54-163E54535309}"/>
              </a:ext>
            </a:extLst>
          </p:cNvPr>
          <p:cNvSpPr txBox="1"/>
          <p:nvPr/>
        </p:nvSpPr>
        <p:spPr>
          <a:xfrm>
            <a:off x="3967501" y="4580819"/>
            <a:ext cx="7664632" cy="646331"/>
          </a:xfrm>
          <a:prstGeom prst="rect">
            <a:avLst/>
          </a:prstGeom>
          <a:noFill/>
        </p:spPr>
        <p:txBody>
          <a:bodyPr wrap="square" lIns="91440" tIns="45720" rIns="91440" bIns="45720" rtlCol="0" anchor="t">
            <a:spAutoFit/>
          </a:bodyPr>
          <a:lstStyle/>
          <a:p>
            <a:r>
              <a:rPr lang="ar" dirty="0">
                <a:latin typeface="Arial"/>
                <a:cs typeface="Arial"/>
              </a:rPr>
              <a:t>انقر فوق الزر "تعديل للتغييرات" وسيقوم        بإصلاح السكان، وتعيين الجميع بنفس النسب كما كان من قبل</a:t>
            </a:r>
          </a:p>
        </p:txBody>
      </p:sp>
      <p:sp>
        <p:nvSpPr>
          <p:cNvPr id="19" name="TextBox 18">
            <a:extLst>
              <a:ext uri="{FF2B5EF4-FFF2-40B4-BE49-F238E27FC236}">
                <a16:creationId xmlns:a16="http://schemas.microsoft.com/office/drawing/2014/main" id="{7EB35459-0401-4E56-9556-C02D8AA68E5F}"/>
              </a:ext>
            </a:extLst>
          </p:cNvPr>
          <p:cNvSpPr txBox="1"/>
          <p:nvPr/>
        </p:nvSpPr>
        <p:spPr>
          <a:xfrm>
            <a:off x="3810000" y="569695"/>
            <a:ext cx="7554685" cy="646331"/>
          </a:xfrm>
          <a:prstGeom prst="rect">
            <a:avLst/>
          </a:prstGeom>
          <a:noFill/>
        </p:spPr>
        <p:txBody>
          <a:bodyPr wrap="square" rtlCol="0">
            <a:spAutoFit/>
          </a:bodyPr>
          <a:lstStyle/>
          <a:p>
            <a:r>
              <a:rPr lang="ar" dirty="0">
                <a:latin typeface="Arial" panose="020B0604020202020204" pitchFamily="34" charset="0"/>
                <a:cs typeface="Arial" panose="020B0604020202020204" pitchFamily="34" charset="0"/>
              </a:rPr>
              <a:t>إذا تغير عدد السكان الوطني، فسوف يكون هناك اختلال في التوازن السكاني - وسوف يظل هناك عدد سكاني يتعين تحديده</a:t>
            </a:r>
          </a:p>
        </p:txBody>
      </p:sp>
      <p:sp>
        <p:nvSpPr>
          <p:cNvPr id="4" name="Title 1">
            <a:extLst>
              <a:ext uri="{FF2B5EF4-FFF2-40B4-BE49-F238E27FC236}">
                <a16:creationId xmlns:a16="http://schemas.microsoft.com/office/drawing/2014/main" id="{064C3F1D-8C76-BBF0-72E0-47F6B60EAABF}"/>
              </a:ext>
            </a:extLst>
          </p:cNvPr>
          <p:cNvSpPr txBox="1">
            <a:spLocks/>
          </p:cNvSpPr>
          <p:nvPr/>
        </p:nvSpPr>
        <p:spPr>
          <a:xfrm>
            <a:off x="247694" y="1022677"/>
            <a:ext cx="2933611" cy="16130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ar" sz="2800" dirty="0">
                <a:cs typeface="Tahoma"/>
              </a:rPr>
              <a:t>تكوين </a:t>
            </a:r>
            <a:br>
              <a:rPr lang="ar" sz="2800" dirty="0">
                <a:cs typeface="Tahoma"/>
              </a:rPr>
            </a:br>
            <a:r>
              <a:rPr lang="ar" sz="2800" dirty="0">
                <a:cs typeface="Tahoma"/>
              </a:rPr>
              <a:t>EPP </a:t>
            </a:r>
            <a:br>
              <a:rPr lang="ar" sz="2800" dirty="0">
                <a:cs typeface="Tahoma"/>
              </a:rPr>
            </a:br>
            <a:r>
              <a:rPr lang="ar" sz="2800" dirty="0">
                <a:cs typeface="Tahoma"/>
              </a:rPr>
              <a:t>تحديد صفحة </a:t>
            </a:r>
            <a:br>
              <a:rPr lang="en-US" sz="2800" dirty="0"/>
            </a:br>
            <a:r>
              <a:rPr lang="ar" sz="2800" b="1" i="1" u="sng" dirty="0" err="1">
                <a:cs typeface="Tahoma"/>
              </a:rPr>
              <a:t>PopS</a:t>
            </a:r>
            <a:r>
              <a:rPr lang="ar" sz="2800" b="1" i="1" u="sng" dirty="0">
                <a:cs typeface="Tahoma"/>
              </a:rPr>
              <a:t> </a:t>
            </a:r>
            <a:endParaRPr lang="ar" sz="2800" dirty="0">
              <a:cs typeface="Tahoma"/>
            </a:endParaRPr>
          </a:p>
        </p:txBody>
      </p:sp>
      <p:sp>
        <p:nvSpPr>
          <p:cNvPr id="3" name="TextBox 2">
            <a:extLst>
              <a:ext uri="{FF2B5EF4-FFF2-40B4-BE49-F238E27FC236}">
                <a16:creationId xmlns:a16="http://schemas.microsoft.com/office/drawing/2014/main" id="{44768392-FE1A-BDC3-0716-BBF5F743E39C}"/>
              </a:ext>
            </a:extLst>
          </p:cNvPr>
          <p:cNvSpPr txBox="1"/>
          <p:nvPr/>
        </p:nvSpPr>
        <p:spPr>
          <a:xfrm>
            <a:off x="7802880" y="456692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EPP</a:t>
            </a:r>
          </a:p>
        </p:txBody>
      </p:sp>
    </p:spTree>
    <p:extLst>
      <p:ext uri="{BB962C8B-B14F-4D97-AF65-F5344CB8AC3E}">
        <p14:creationId xmlns:p14="http://schemas.microsoft.com/office/powerpoint/2010/main" val="1785841747"/>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0" y="2821158"/>
            <a:ext cx="3427930" cy="2903862"/>
          </a:xfrm>
        </p:spPr>
        <p:txBody>
          <a:bodyPr/>
          <a:lstStyle/>
          <a:p>
            <a:pPr algn="r"/>
            <a:br>
              <a:rPr lang="en-US" sz="2000" dirty="0"/>
            </a:br>
            <a:r>
              <a:rPr lang="ar" sz="2000" dirty="0">
                <a:cs typeface="Tahoma"/>
              </a:rPr>
              <a:t>إ</a:t>
            </a:r>
            <a:r>
              <a:rPr lang="ar" sz="2400" dirty="0">
                <a:cs typeface="Tahoma"/>
              </a:rPr>
              <a:t>ذا تم تغيير </a:t>
            </a:r>
            <a:br>
              <a:rPr lang="en-US" sz="2400" dirty="0"/>
            </a:br>
            <a:r>
              <a:rPr lang="ar" sz="2400" dirty="0">
                <a:cs typeface="Tahoma"/>
              </a:rPr>
              <a:t>سنة النهاية ، فاستخدم أيضًا</a:t>
            </a:r>
            <a:br>
              <a:rPr lang="ar" sz="2400" dirty="0">
                <a:solidFill>
                  <a:srgbClr val="000000"/>
                </a:solidFill>
                <a:cs typeface="Tahoma"/>
              </a:rPr>
            </a:br>
            <a:r>
              <a:rPr lang="ar" sz="2400" dirty="0">
                <a:cs typeface="Tahoma"/>
              </a:rPr>
              <a:t>"ضبط للتغييرات في البوب"</a:t>
            </a:r>
            <a:endParaRPr lang="en-US" dirty="0"/>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3"/>
          <a:srcRect t="59862"/>
          <a:stretch/>
        </p:blipFill>
        <p:spPr>
          <a:xfrm>
            <a:off x="0" y="557561"/>
            <a:ext cx="3429000" cy="238500"/>
          </a:xfrm>
          <a:prstGeom prst="rect">
            <a:avLst/>
          </a:prstGeom>
        </p:spPr>
      </p:pic>
      <p:pic>
        <p:nvPicPr>
          <p:cNvPr id="5" name="Picture 4">
            <a:extLst>
              <a:ext uri="{FF2B5EF4-FFF2-40B4-BE49-F238E27FC236}">
                <a16:creationId xmlns:a16="http://schemas.microsoft.com/office/drawing/2014/main" id="{B81ED85C-2B23-4546-BE94-6B7EEAD80E96}"/>
              </a:ext>
            </a:extLst>
          </p:cNvPr>
          <p:cNvPicPr>
            <a:picLocks noChangeAspect="1"/>
          </p:cNvPicPr>
          <p:nvPr/>
        </p:nvPicPr>
        <p:blipFill rotWithShape="1">
          <a:blip r:embed="rId4"/>
          <a:srcRect t="28034" r="22860"/>
          <a:stretch/>
        </p:blipFill>
        <p:spPr>
          <a:xfrm>
            <a:off x="4379467" y="911504"/>
            <a:ext cx="6346197" cy="3383181"/>
          </a:xfrm>
          <a:prstGeom prst="rect">
            <a:avLst/>
          </a:prstGeom>
        </p:spPr>
      </p:pic>
      <p:sp>
        <p:nvSpPr>
          <p:cNvPr id="15" name="TextBox 14">
            <a:extLst>
              <a:ext uri="{FF2B5EF4-FFF2-40B4-BE49-F238E27FC236}">
                <a16:creationId xmlns:a16="http://schemas.microsoft.com/office/drawing/2014/main" id="{A2C43136-A05D-4898-AA92-9D3C60EFC7CD}"/>
              </a:ext>
            </a:extLst>
          </p:cNvPr>
          <p:cNvSpPr txBox="1"/>
          <p:nvPr/>
        </p:nvSpPr>
        <p:spPr>
          <a:xfrm>
            <a:off x="3769360" y="203618"/>
            <a:ext cx="9119325" cy="369332"/>
          </a:xfrm>
          <a:prstGeom prst="rect">
            <a:avLst/>
          </a:prstGeom>
          <a:noFill/>
        </p:spPr>
        <p:txBody>
          <a:bodyPr wrap="square" lIns="91440" tIns="45720" rIns="91440" bIns="45720" rtlCol="0" anchor="t">
            <a:spAutoFit/>
          </a:bodyPr>
          <a:lstStyle/>
          <a:p>
            <a:r>
              <a:rPr lang="ar" dirty="0">
                <a:latin typeface="Arial"/>
                <a:cs typeface="Arial"/>
              </a:rPr>
              <a:t>إذا تم تغيير سنة النهاية، فلن يتم تعيين أي عدد سكاني في            لسنوات التمديد  </a:t>
            </a:r>
          </a:p>
        </p:txBody>
      </p:sp>
      <p:pic>
        <p:nvPicPr>
          <p:cNvPr id="7" name="Picture 6">
            <a:extLst>
              <a:ext uri="{FF2B5EF4-FFF2-40B4-BE49-F238E27FC236}">
                <a16:creationId xmlns:a16="http://schemas.microsoft.com/office/drawing/2014/main" id="{9D1D05DB-21B7-4472-8D77-70C8D2E11800}"/>
              </a:ext>
            </a:extLst>
          </p:cNvPr>
          <p:cNvPicPr>
            <a:picLocks noChangeAspect="1"/>
          </p:cNvPicPr>
          <p:nvPr/>
        </p:nvPicPr>
        <p:blipFill>
          <a:blip r:embed="rId5"/>
          <a:stretch>
            <a:fillRect/>
          </a:stretch>
        </p:blipFill>
        <p:spPr>
          <a:xfrm>
            <a:off x="3744348" y="5060208"/>
            <a:ext cx="8194733" cy="1594174"/>
          </a:xfrm>
          <a:prstGeom prst="rect">
            <a:avLst/>
          </a:prstGeom>
        </p:spPr>
      </p:pic>
      <p:sp>
        <p:nvSpPr>
          <p:cNvPr id="18" name="TextBox 17">
            <a:extLst>
              <a:ext uri="{FF2B5EF4-FFF2-40B4-BE49-F238E27FC236}">
                <a16:creationId xmlns:a16="http://schemas.microsoft.com/office/drawing/2014/main" id="{6D081F52-FD84-41C7-A449-7A7BEFD63522}"/>
              </a:ext>
            </a:extLst>
          </p:cNvPr>
          <p:cNvSpPr txBox="1"/>
          <p:nvPr/>
        </p:nvSpPr>
        <p:spPr>
          <a:xfrm>
            <a:off x="3769360" y="4311095"/>
            <a:ext cx="7999912" cy="369332"/>
          </a:xfrm>
          <a:prstGeom prst="rect">
            <a:avLst/>
          </a:prstGeom>
          <a:noFill/>
        </p:spPr>
        <p:txBody>
          <a:bodyPr wrap="square" lIns="91440" tIns="45720" rIns="91440" bIns="45720" rtlCol="0" anchor="t">
            <a:spAutoFit/>
          </a:bodyPr>
          <a:lstStyle/>
          <a:p>
            <a:r>
              <a:rPr lang="ar" dirty="0">
                <a:latin typeface="Arial"/>
                <a:cs typeface="Arial"/>
              </a:rPr>
              <a:t>انقر فوق الزر "تعديل للتغييرات" وسيقوم         بإصلاح السكان، وتعيين الجميع وفقًا للاتجاه السابق</a:t>
            </a:r>
          </a:p>
        </p:txBody>
      </p:sp>
      <p:sp>
        <p:nvSpPr>
          <p:cNvPr id="4" name="Rectangle: Rounded Corners 3">
            <a:extLst>
              <a:ext uri="{FF2B5EF4-FFF2-40B4-BE49-F238E27FC236}">
                <a16:creationId xmlns:a16="http://schemas.microsoft.com/office/drawing/2014/main" id="{881B36CE-8048-AF41-3573-FC9EC007EC5A}"/>
              </a:ext>
            </a:extLst>
          </p:cNvPr>
          <p:cNvSpPr/>
          <p:nvPr/>
        </p:nvSpPr>
        <p:spPr>
          <a:xfrm>
            <a:off x="6142628" y="3595546"/>
            <a:ext cx="3621339" cy="550596"/>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64DDA4B-F6F4-D422-7B79-1C4B066963E2}"/>
              </a:ext>
            </a:extLst>
          </p:cNvPr>
          <p:cNvSpPr txBox="1">
            <a:spLocks/>
          </p:cNvSpPr>
          <p:nvPr/>
        </p:nvSpPr>
        <p:spPr>
          <a:xfrm>
            <a:off x="247694" y="1022677"/>
            <a:ext cx="2933611" cy="16130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r"/>
            <a:r>
              <a:rPr lang="ar" sz="2800" dirty="0">
                <a:cs typeface="Tahoma"/>
              </a:rPr>
              <a:t>تكوين </a:t>
            </a:r>
            <a:br>
              <a:rPr lang="ar" sz="2800" dirty="0">
                <a:cs typeface="Tahoma"/>
              </a:rPr>
            </a:br>
            <a:r>
              <a:rPr lang="ar" sz="2800" dirty="0">
                <a:cs typeface="Tahoma"/>
              </a:rPr>
              <a:t>EPP </a:t>
            </a:r>
            <a:br>
              <a:rPr lang="ar" sz="2800" dirty="0">
                <a:cs typeface="Tahoma"/>
              </a:rPr>
            </a:br>
            <a:r>
              <a:rPr lang="ar" sz="2800" dirty="0">
                <a:cs typeface="Tahoma"/>
              </a:rPr>
              <a:t>تحديد صفحة </a:t>
            </a:r>
            <a:br>
              <a:rPr lang="en-US" sz="2800" dirty="0"/>
            </a:br>
            <a:r>
              <a:rPr lang="ar" sz="2800" b="1" i="1" u="sng" dirty="0" err="1">
                <a:cs typeface="Tahoma"/>
              </a:rPr>
              <a:t>PopS</a:t>
            </a:r>
            <a:r>
              <a:rPr lang="ar" sz="2800" b="1" i="1" u="sng" dirty="0">
                <a:cs typeface="Tahoma"/>
              </a:rPr>
              <a:t> </a:t>
            </a:r>
            <a:endParaRPr lang="ar" sz="2800" dirty="0">
              <a:cs typeface="Tahoma"/>
            </a:endParaRPr>
          </a:p>
        </p:txBody>
      </p:sp>
      <p:sp>
        <p:nvSpPr>
          <p:cNvPr id="9" name="TextBox 8">
            <a:extLst>
              <a:ext uri="{FF2B5EF4-FFF2-40B4-BE49-F238E27FC236}">
                <a16:creationId xmlns:a16="http://schemas.microsoft.com/office/drawing/2014/main" id="{D0A4D084-57E5-991D-8771-A7503EDAA4AF}"/>
              </a:ext>
            </a:extLst>
          </p:cNvPr>
          <p:cNvSpPr txBox="1"/>
          <p:nvPr/>
        </p:nvSpPr>
        <p:spPr>
          <a:xfrm>
            <a:off x="7559040" y="432308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EPP</a:t>
            </a:r>
          </a:p>
        </p:txBody>
      </p:sp>
      <p:sp>
        <p:nvSpPr>
          <p:cNvPr id="12" name="TextBox 11">
            <a:extLst>
              <a:ext uri="{FF2B5EF4-FFF2-40B4-BE49-F238E27FC236}">
                <a16:creationId xmlns:a16="http://schemas.microsoft.com/office/drawing/2014/main" id="{9302AE1C-5E2B-1A42-6D95-44ED0A0F7344}"/>
              </a:ext>
            </a:extLst>
          </p:cNvPr>
          <p:cNvSpPr txBox="1"/>
          <p:nvPr/>
        </p:nvSpPr>
        <p:spPr>
          <a:xfrm>
            <a:off x="5029200" y="198120"/>
            <a:ext cx="6604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EPP</a:t>
            </a:r>
          </a:p>
        </p:txBody>
      </p:sp>
    </p:spTree>
    <p:extLst>
      <p:ext uri="{BB962C8B-B14F-4D97-AF65-F5344CB8AC3E}">
        <p14:creationId xmlns:p14="http://schemas.microsoft.com/office/powerpoint/2010/main" val="675516344"/>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91AB-E9CC-48AF-88C2-C37BD1FB6CBE}"/>
              </a:ext>
            </a:extLst>
          </p:cNvPr>
          <p:cNvSpPr>
            <a:spLocks noGrp="1"/>
          </p:cNvSpPr>
          <p:nvPr>
            <p:ph type="title" idx="4294967295"/>
          </p:nvPr>
        </p:nvSpPr>
        <p:spPr>
          <a:xfrm>
            <a:off x="-325120" y="182880"/>
            <a:ext cx="12308840" cy="545783"/>
          </a:xfrm>
        </p:spPr>
        <p:txBody>
          <a:bodyPr>
            <a:normAutofit fontScale="90000"/>
          </a:bodyPr>
          <a:lstStyle/>
          <a:p>
            <a:pPr algn="r"/>
            <a:r>
              <a:rPr lang="ar" sz="2800" b="1">
                <a:solidFill>
                  <a:srgbClr val="0041C4"/>
                </a:solidFill>
                <a:cs typeface="Tahoma"/>
              </a:rPr>
              <a:t>مقارنة تقديرات حجم السكان في                  مع المتوسطات الإقليمية أي "المعايير"</a:t>
            </a:r>
            <a:endParaRPr lang="en-US"/>
          </a:p>
        </p:txBody>
      </p:sp>
      <p:pic>
        <p:nvPicPr>
          <p:cNvPr id="10" name="Picture 9">
            <a:extLst>
              <a:ext uri="{FF2B5EF4-FFF2-40B4-BE49-F238E27FC236}">
                <a16:creationId xmlns:a16="http://schemas.microsoft.com/office/drawing/2014/main" id="{D22BA2EA-585B-4BCC-B7DB-69EB109E59F9}"/>
              </a:ext>
            </a:extLst>
          </p:cNvPr>
          <p:cNvPicPr>
            <a:picLocks noChangeAspect="1"/>
          </p:cNvPicPr>
          <p:nvPr/>
        </p:nvPicPr>
        <p:blipFill rotWithShape="1">
          <a:blip r:embed="rId3"/>
          <a:srcRect t="59862"/>
          <a:stretch/>
        </p:blipFill>
        <p:spPr>
          <a:xfrm>
            <a:off x="235656" y="4355840"/>
            <a:ext cx="3429000" cy="238500"/>
          </a:xfrm>
          <a:prstGeom prst="rect">
            <a:avLst/>
          </a:prstGeom>
        </p:spPr>
      </p:pic>
      <p:sp>
        <p:nvSpPr>
          <p:cNvPr id="6" name="TextBox 5">
            <a:extLst>
              <a:ext uri="{FF2B5EF4-FFF2-40B4-BE49-F238E27FC236}">
                <a16:creationId xmlns:a16="http://schemas.microsoft.com/office/drawing/2014/main" id="{CA8247A1-DAF4-CB4C-BA01-F869737510E7}"/>
              </a:ext>
            </a:extLst>
          </p:cNvPr>
          <p:cNvSpPr txBox="1"/>
          <p:nvPr/>
        </p:nvSpPr>
        <p:spPr>
          <a:xfrm>
            <a:off x="6356412" y="3654408"/>
            <a:ext cx="5760116" cy="1077218"/>
          </a:xfrm>
          <a:prstGeom prst="rect">
            <a:avLst/>
          </a:prstGeom>
          <a:noFill/>
        </p:spPr>
        <p:txBody>
          <a:bodyPr wrap="square" lIns="91440" tIns="45720" rIns="91440" bIns="45720" rtlCol="0" anchor="t">
            <a:spAutoFit/>
          </a:bodyPr>
          <a:lstStyle/>
          <a:p>
            <a:pPr algn="r"/>
            <a:r>
              <a:rPr lang="ar" sz="1600" dirty="0">
                <a:latin typeface="Arial"/>
                <a:cs typeface="Arial"/>
              </a:rPr>
              <a:t>ملاحظة: جميع نسب السكان (دليل الطيف و           ) تتعلق بالرجال البالغين بالإضافة إلى النساء الذين تتراوح أعمارهم بين 15 و49 عامًا.</a:t>
            </a:r>
          </a:p>
          <a:p>
            <a:pPr algn="r"/>
            <a:r>
              <a:rPr lang="ar" sz="1600" dirty="0">
                <a:latin typeface="Arial" panose="020B0604020202020204" pitchFamily="34" charset="0"/>
                <a:cs typeface="Arial" panose="020B0604020202020204" pitchFamily="34" charset="0"/>
              </a:rPr>
              <a:t>مصدر المتوسطات الإقليمية: </a:t>
            </a:r>
            <a:br>
              <a:rPr lang="en-US" sz="1600" dirty="0">
                <a:latin typeface="Arial" panose="020B0604020202020204" pitchFamily="34" charset="0"/>
                <a:cs typeface="Arial" panose="020B0604020202020204" pitchFamily="34" charset="0"/>
              </a:rPr>
            </a:br>
            <a:r>
              <a:rPr lang="ar" sz="1600" i="1" dirty="0">
                <a:latin typeface="Arial" panose="020B0604020202020204" pitchFamily="34" charset="0"/>
                <a:cs typeface="Arial" panose="020B0604020202020204" pitchFamily="34" charset="0"/>
              </a:rPr>
              <a:t>دليل لتحديث تقديرات طيف فيروس نقص المناعة البشرية بحلول عام 2025</a:t>
            </a:r>
          </a:p>
        </p:txBody>
      </p:sp>
      <p:pic>
        <p:nvPicPr>
          <p:cNvPr id="3" name="Picture 2">
            <a:extLst>
              <a:ext uri="{FF2B5EF4-FFF2-40B4-BE49-F238E27FC236}">
                <a16:creationId xmlns:a16="http://schemas.microsoft.com/office/drawing/2014/main" id="{DE069734-5CB7-4913-D30E-D577AB089CBB}"/>
              </a:ext>
            </a:extLst>
          </p:cNvPr>
          <p:cNvPicPr>
            <a:picLocks noChangeAspect="1"/>
          </p:cNvPicPr>
          <p:nvPr/>
        </p:nvPicPr>
        <p:blipFill>
          <a:blip r:embed="rId4"/>
          <a:stretch>
            <a:fillRect/>
          </a:stretch>
        </p:blipFill>
        <p:spPr>
          <a:xfrm>
            <a:off x="64094" y="727997"/>
            <a:ext cx="12124772" cy="2926411"/>
          </a:xfrm>
          <a:prstGeom prst="rect">
            <a:avLst/>
          </a:prstGeom>
        </p:spPr>
      </p:pic>
      <p:grpSp>
        <p:nvGrpSpPr>
          <p:cNvPr id="4" name="Group 3">
            <a:extLst>
              <a:ext uri="{FF2B5EF4-FFF2-40B4-BE49-F238E27FC236}">
                <a16:creationId xmlns:a16="http://schemas.microsoft.com/office/drawing/2014/main" id="{CAC48F02-E0AA-072A-98A8-5EBABEFBC4C5}"/>
              </a:ext>
            </a:extLst>
          </p:cNvPr>
          <p:cNvGrpSpPr/>
          <p:nvPr/>
        </p:nvGrpSpPr>
        <p:grpSpPr>
          <a:xfrm>
            <a:off x="2439774" y="3003966"/>
            <a:ext cx="3525091" cy="3854033"/>
            <a:chOff x="460230" y="2313991"/>
            <a:chExt cx="2334202" cy="2353707"/>
          </a:xfrm>
        </p:grpSpPr>
        <p:pic>
          <p:nvPicPr>
            <p:cNvPr id="15" name="Picture 14">
              <a:extLst>
                <a:ext uri="{FF2B5EF4-FFF2-40B4-BE49-F238E27FC236}">
                  <a16:creationId xmlns:a16="http://schemas.microsoft.com/office/drawing/2014/main" id="{55AD5F77-0C38-42F2-A316-183BB39F12D6}"/>
                </a:ext>
              </a:extLst>
            </p:cNvPr>
            <p:cNvPicPr>
              <a:picLocks noChangeAspect="1"/>
            </p:cNvPicPr>
            <p:nvPr/>
          </p:nvPicPr>
          <p:blipFill>
            <a:blip r:embed="rId5"/>
            <a:stretch>
              <a:fillRect/>
            </a:stretch>
          </p:blipFill>
          <p:spPr>
            <a:xfrm>
              <a:off x="460230" y="2313991"/>
              <a:ext cx="2334202" cy="2353707"/>
            </a:xfrm>
            <a:prstGeom prst="rect">
              <a:avLst/>
            </a:prstGeom>
          </p:spPr>
        </p:pic>
        <p:sp>
          <p:nvSpPr>
            <p:cNvPr id="14" name="Rectangle: Rounded Corners 13">
              <a:extLst>
                <a:ext uri="{FF2B5EF4-FFF2-40B4-BE49-F238E27FC236}">
                  <a16:creationId xmlns:a16="http://schemas.microsoft.com/office/drawing/2014/main" id="{D299C2D8-4C3D-4517-B897-B0546F815250}"/>
                </a:ext>
              </a:extLst>
            </p:cNvPr>
            <p:cNvSpPr/>
            <p:nvPr/>
          </p:nvSpPr>
          <p:spPr>
            <a:xfrm>
              <a:off x="460231" y="4165688"/>
              <a:ext cx="1720262" cy="298579"/>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CC8F259-0C1F-CDCB-F609-5E337961183F}"/>
              </a:ext>
            </a:extLst>
          </p:cNvPr>
          <p:cNvSpPr txBox="1"/>
          <p:nvPr/>
        </p:nvSpPr>
        <p:spPr>
          <a:xfrm>
            <a:off x="6492240" y="218440"/>
            <a:ext cx="7315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rgbClr val="0041C4"/>
                </a:solidFill>
              </a:rPr>
              <a:t>EPP</a:t>
            </a:r>
          </a:p>
        </p:txBody>
      </p:sp>
      <p:sp>
        <p:nvSpPr>
          <p:cNvPr id="9" name="TextBox 8">
            <a:extLst>
              <a:ext uri="{FF2B5EF4-FFF2-40B4-BE49-F238E27FC236}">
                <a16:creationId xmlns:a16="http://schemas.microsoft.com/office/drawing/2014/main" id="{CC37D660-5068-94F4-F8AE-C774C5207F32}"/>
              </a:ext>
            </a:extLst>
          </p:cNvPr>
          <p:cNvSpPr txBox="1"/>
          <p:nvPr/>
        </p:nvSpPr>
        <p:spPr>
          <a:xfrm>
            <a:off x="8595360" y="3652520"/>
            <a:ext cx="7823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EPP</a:t>
            </a:r>
          </a:p>
        </p:txBody>
      </p:sp>
    </p:spTree>
    <p:extLst>
      <p:ext uri="{BB962C8B-B14F-4D97-AF65-F5344CB8AC3E}">
        <p14:creationId xmlns:p14="http://schemas.microsoft.com/office/powerpoint/2010/main" val="3283804093"/>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ACB383-994A-13EC-63FB-42A670DFE811}"/>
              </a:ext>
            </a:extLst>
          </p:cNvPr>
          <p:cNvGrpSpPr/>
          <p:nvPr/>
        </p:nvGrpSpPr>
        <p:grpSpPr>
          <a:xfrm>
            <a:off x="3608331" y="749393"/>
            <a:ext cx="8604451" cy="5350070"/>
            <a:chOff x="3587549" y="901874"/>
            <a:chExt cx="7624522" cy="4563112"/>
          </a:xfrm>
        </p:grpSpPr>
        <p:pic>
          <p:nvPicPr>
            <p:cNvPr id="9" name="Picture 8">
              <a:extLst>
                <a:ext uri="{FF2B5EF4-FFF2-40B4-BE49-F238E27FC236}">
                  <a16:creationId xmlns:a16="http://schemas.microsoft.com/office/drawing/2014/main" id="{99D55763-D833-E62E-0EEE-6FD379797BB8}"/>
                </a:ext>
              </a:extLst>
            </p:cNvPr>
            <p:cNvPicPr>
              <a:picLocks noChangeAspect="1"/>
            </p:cNvPicPr>
            <p:nvPr/>
          </p:nvPicPr>
          <p:blipFill>
            <a:blip r:embed="rId3"/>
            <a:stretch>
              <a:fillRect/>
            </a:stretch>
          </p:blipFill>
          <p:spPr>
            <a:xfrm>
              <a:off x="3587549" y="901874"/>
              <a:ext cx="7582958" cy="4563112"/>
            </a:xfrm>
            <a:prstGeom prst="rect">
              <a:avLst/>
            </a:prstGeom>
          </p:spPr>
        </p:pic>
        <p:sp>
          <p:nvSpPr>
            <p:cNvPr id="6" name="Oval 5">
              <a:extLst>
                <a:ext uri="{FF2B5EF4-FFF2-40B4-BE49-F238E27FC236}">
                  <a16:creationId xmlns:a16="http://schemas.microsoft.com/office/drawing/2014/main" id="{04110DD6-22A2-3601-C31C-F5325ABB7C7E}"/>
                </a:ext>
              </a:extLst>
            </p:cNvPr>
            <p:cNvSpPr/>
            <p:nvPr/>
          </p:nvSpPr>
          <p:spPr>
            <a:xfrm>
              <a:off x="9076924" y="2805448"/>
              <a:ext cx="2135147" cy="530876"/>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a:xfrm>
            <a:off x="0" y="1123837"/>
            <a:ext cx="3360717" cy="4601183"/>
          </a:xfrm>
        </p:spPr>
        <p:txBody>
          <a:bodyPr/>
          <a:lstStyle/>
          <a:p>
            <a:pPr algn="r"/>
            <a:r>
              <a:rPr lang="ar" dirty="0"/>
              <a:t>بيانات </a:t>
            </a:r>
            <a:br>
              <a:rPr lang="en-US" dirty="0"/>
            </a:br>
            <a:br>
              <a:rPr lang="en-US" dirty="0"/>
            </a:br>
            <a:endParaRPr lang="en-US" dirty="0"/>
          </a:p>
        </p:txBody>
      </p:sp>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608331" y="2524991"/>
            <a:ext cx="6120460" cy="3726953"/>
          </a:xfrm>
          <a:solidFill>
            <a:schemeClr val="bg1"/>
          </a:solidFill>
        </p:spPr>
        <p:txBody>
          <a:bodyPr>
            <a:normAutofit/>
          </a:bodyPr>
          <a:lstStyle/>
          <a:p>
            <a:pPr marL="457200" indent="-457200" algn="r">
              <a:buFont typeface="+mj-lt"/>
              <a:buAutoNum type="arabicPeriod"/>
            </a:pPr>
            <a:r>
              <a:rPr lang="ar" dirty="0">
                <a:solidFill>
                  <a:schemeClr val="tx1"/>
                </a:solidFill>
                <a:cs typeface="Tahoma"/>
              </a:rPr>
              <a:t>حدد "الحوادث-&gt; بيانات  المراقبة  </a:t>
            </a:r>
            <a:endParaRPr lang="en-US" dirty="0">
              <a:solidFill>
                <a:schemeClr val="tx1"/>
              </a:solidFill>
              <a:cs typeface="Tahoma"/>
            </a:endParaRPr>
          </a:p>
          <a:p>
            <a:pPr marL="457200" indent="-457200" algn="r">
              <a:buAutoNum type="arabicPeriod"/>
            </a:pPr>
            <a:r>
              <a:rPr lang="ar" dirty="0">
                <a:solidFill>
                  <a:schemeClr val="tx1"/>
                </a:solidFill>
                <a:cs typeface="Tahoma"/>
              </a:rPr>
              <a:t>أدخل أي بيانات جديدة أو مصححة حول انتشار </a:t>
            </a:r>
            <a:r>
              <a:rPr lang="ar" b="1" dirty="0">
                <a:solidFill>
                  <a:schemeClr val="tx1"/>
                </a:solidFill>
                <a:cs typeface="Tahoma"/>
              </a:rPr>
              <a:t>المراقبة </a:t>
            </a:r>
            <a:r>
              <a:rPr lang="ar" dirty="0">
                <a:solidFill>
                  <a:schemeClr val="tx1"/>
                </a:solidFill>
                <a:cs typeface="Tahoma"/>
              </a:rPr>
              <a:t>على صفحة  </a:t>
            </a:r>
            <a:r>
              <a:rPr lang="ar" b="1" i="1" dirty="0">
                <a:solidFill>
                  <a:schemeClr val="tx1"/>
                </a:solidFill>
                <a:cs typeface="Tahoma"/>
              </a:rPr>
              <a:t>بيانات فيروس نقص المناعة البشرية  EPP </a:t>
            </a:r>
            <a:endParaRPr lang="ar" dirty="0">
              <a:solidFill>
                <a:schemeClr val="tx1"/>
              </a:solidFill>
              <a:cs typeface="Tahoma"/>
            </a:endParaRPr>
          </a:p>
          <a:p>
            <a:pPr marL="457200" indent="-457200" algn="r">
              <a:buFont typeface="+mj-lt"/>
              <a:buAutoNum type="arabicPeriod"/>
            </a:pPr>
            <a:r>
              <a:rPr lang="ar" dirty="0">
                <a:solidFill>
                  <a:schemeClr val="tx1"/>
                </a:solidFill>
                <a:cs typeface="Tahoma"/>
              </a:rPr>
              <a:t>أدخل أي بيانات </a:t>
            </a:r>
            <a:r>
              <a:rPr lang="ar" b="1" dirty="0">
                <a:solidFill>
                  <a:schemeClr val="tx1"/>
                </a:solidFill>
                <a:cs typeface="Tahoma"/>
              </a:rPr>
              <a:t>مسح جديدة على </a:t>
            </a:r>
            <a:r>
              <a:rPr lang="ar" b="1" i="1" dirty="0">
                <a:solidFill>
                  <a:schemeClr val="tx1"/>
                </a:solidFill>
                <a:cs typeface="Tahoma"/>
              </a:rPr>
              <a:t>استطلاعات</a:t>
            </a:r>
            <a:br>
              <a:rPr lang="en-US" dirty="0">
                <a:solidFill>
                  <a:schemeClr val="tx1"/>
                </a:solidFill>
              </a:rPr>
            </a:br>
            <a:r>
              <a:rPr lang="ar" i="1" dirty="0">
                <a:solidFill>
                  <a:schemeClr val="tx1"/>
                </a:solidFill>
                <a:cs typeface="Tahoma"/>
              </a:rPr>
              <a:t>EPP </a:t>
            </a:r>
            <a:r>
              <a:rPr lang="ar" dirty="0">
                <a:solidFill>
                  <a:schemeClr val="tx1"/>
                </a:solidFill>
                <a:cs typeface="Tahoma"/>
              </a:rPr>
              <a:t>صفحة</a:t>
            </a:r>
          </a:p>
          <a:p>
            <a:pPr marL="457200" indent="-457200" algn="r">
              <a:buFont typeface="+mj-lt"/>
              <a:buAutoNum type="arabicPeriod"/>
            </a:pPr>
            <a:r>
              <a:rPr lang="ar" dirty="0">
                <a:solidFill>
                  <a:schemeClr val="bg1">
                    <a:lumMod val="50000"/>
                  </a:schemeClr>
                </a:solidFill>
              </a:rPr>
              <a:t>أضف أي عدوى "خارجية" تؤثر على الفئات الفرعية من السكان، إذا لم يتم التقاطها من خلال بيانات المراقبة.</a:t>
            </a:r>
          </a:p>
        </p:txBody>
      </p:sp>
      <p:pic>
        <p:nvPicPr>
          <p:cNvPr id="8" name="Picture 7">
            <a:extLst>
              <a:ext uri="{FF2B5EF4-FFF2-40B4-BE49-F238E27FC236}">
                <a16:creationId xmlns:a16="http://schemas.microsoft.com/office/drawing/2014/main" id="{5A2B467E-22E4-45E7-9792-69F1386EF73C}"/>
              </a:ext>
            </a:extLst>
          </p:cNvPr>
          <p:cNvPicPr>
            <a:picLocks noChangeAspect="1"/>
          </p:cNvPicPr>
          <p:nvPr/>
        </p:nvPicPr>
        <p:blipFill>
          <a:blip r:embed="rId4"/>
          <a:stretch>
            <a:fillRect/>
          </a:stretch>
        </p:blipFill>
        <p:spPr>
          <a:xfrm>
            <a:off x="-1" y="-1"/>
            <a:ext cx="3456289" cy="901875"/>
          </a:xfrm>
          <a:prstGeom prst="rect">
            <a:avLst/>
          </a:prstGeom>
        </p:spPr>
      </p:pic>
      <p:sp>
        <p:nvSpPr>
          <p:cNvPr id="5" name="TextBox 4">
            <a:extLst>
              <a:ext uri="{FF2B5EF4-FFF2-40B4-BE49-F238E27FC236}">
                <a16:creationId xmlns:a16="http://schemas.microsoft.com/office/drawing/2014/main" id="{12EC240D-B6B9-5920-8E22-FE363344BDB3}"/>
              </a:ext>
            </a:extLst>
          </p:cNvPr>
          <p:cNvSpPr txBox="1"/>
          <p:nvPr/>
        </p:nvSpPr>
        <p:spPr>
          <a:xfrm>
            <a:off x="5902960" y="2895991"/>
            <a:ext cx="609600" cy="338554"/>
          </a:xfrm>
          <a:prstGeom prst="rect">
            <a:avLst/>
          </a:prstGeom>
          <a:noFill/>
          <a:effectLst>
            <a:outerShdw blurRad="63500" dist="38100" dir="2700000">
              <a:srgbClr val="000000">
                <a:alpha val="40000"/>
              </a:srgbClr>
            </a:outerShdw>
            <a:reflection stA="40000" endPos="54000" dist="50800" dir="5400000" sy="-100000" algn="bl" rotWithShape="0"/>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t>EPP</a:t>
            </a:r>
          </a:p>
        </p:txBody>
      </p:sp>
    </p:spTree>
    <p:extLst>
      <p:ext uri="{BB962C8B-B14F-4D97-AF65-F5344CB8AC3E}">
        <p14:creationId xmlns:p14="http://schemas.microsoft.com/office/powerpoint/2010/main" val="4026828335"/>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C62-92C9-4511-A337-D50CD0C6FEB3}"/>
              </a:ext>
            </a:extLst>
          </p:cNvPr>
          <p:cNvSpPr>
            <a:spLocks noGrp="1"/>
          </p:cNvSpPr>
          <p:nvPr>
            <p:ph type="title"/>
          </p:nvPr>
        </p:nvSpPr>
        <p:spPr>
          <a:xfrm>
            <a:off x="143987" y="983663"/>
            <a:ext cx="3103685" cy="1247351"/>
          </a:xfrm>
        </p:spPr>
        <p:txBody>
          <a:bodyPr vert="horz" lIns="91440" tIns="45720" rIns="91440" bIns="45720" rtlCol="0" anchor="ctr">
            <a:noAutofit/>
          </a:bodyPr>
          <a:lstStyle/>
          <a:p>
            <a:r>
              <a:rPr lang="ar" sz="2400" dirty="0">
                <a:cs typeface="Tahoma"/>
              </a:rPr>
              <a:t>صفحة </a:t>
            </a:r>
            <a:r>
              <a:rPr lang="ar" sz="2400" b="1" i="1" dirty="0">
                <a:cs typeface="Tahoma"/>
              </a:rPr>
              <a:t>بيانات فيروس نقص المناعة البشرية EPP </a:t>
            </a:r>
            <a:r>
              <a:rPr lang="ar" sz="2400" dirty="0">
                <a:cs typeface="Tahoma"/>
              </a:rPr>
              <a:t>في  </a:t>
            </a:r>
            <a:endParaRPr lang="en-US" sz="2400" dirty="0"/>
          </a:p>
        </p:txBody>
      </p:sp>
      <p:sp>
        <p:nvSpPr>
          <p:cNvPr id="8" name="TextBox 7">
            <a:extLst>
              <a:ext uri="{FF2B5EF4-FFF2-40B4-BE49-F238E27FC236}">
                <a16:creationId xmlns:a16="http://schemas.microsoft.com/office/drawing/2014/main" id="{C35E663D-DC80-426B-8E46-8AA003E71FE5}"/>
              </a:ext>
            </a:extLst>
          </p:cNvPr>
          <p:cNvSpPr txBox="1"/>
          <p:nvPr/>
        </p:nvSpPr>
        <p:spPr>
          <a:xfrm>
            <a:off x="14068" y="2251334"/>
            <a:ext cx="3432517" cy="3816429"/>
          </a:xfrm>
          <a:prstGeom prst="rect">
            <a:avLst/>
          </a:prstGeom>
          <a:noFill/>
        </p:spPr>
        <p:txBody>
          <a:bodyPr wrap="square" lIns="91440" tIns="45720" rIns="91440" bIns="45720" rtlCol="0" anchor="t">
            <a:spAutoFit/>
          </a:bodyPr>
          <a:lstStyle/>
          <a:p>
            <a:pPr marL="342900" indent="-342900">
              <a:buAutoNum type="arabicPeriod"/>
            </a:pPr>
            <a:r>
              <a:rPr lang="ar" sz="1600" dirty="0">
                <a:solidFill>
                  <a:schemeClr val="bg1"/>
                </a:solidFill>
                <a:latin typeface="Arial" panose="020B0604020202020204" pitchFamily="34" charset="0"/>
                <a:cs typeface="Arial" panose="020B0604020202020204" pitchFamily="34" charset="0"/>
              </a:rPr>
              <a:t>حدد الفئة الفرعية من السكان</a:t>
            </a:r>
            <a:endParaRPr lang="en-US"/>
          </a:p>
          <a:p>
            <a:pPr marL="342900" indent="-342900">
              <a:buAutoNum type="arabicPeriod"/>
            </a:pPr>
            <a:r>
              <a:rPr lang="ar" sz="1600" dirty="0">
                <a:solidFill>
                  <a:schemeClr val="bg1"/>
                </a:solidFill>
                <a:latin typeface="Arial" panose="020B0604020202020204" pitchFamily="34" charset="0"/>
                <a:cs typeface="Arial" panose="020B0604020202020204" pitchFamily="34" charset="0"/>
              </a:rPr>
              <a:t>اختر وضع إدخال بيانات فيروس نقص المناعة البشرية:</a:t>
            </a:r>
          </a:p>
          <a:p>
            <a:pPr marL="800100" lvl="1" indent="-342900">
              <a:buFont typeface="Arial" panose="020B0604020202020204" pitchFamily="34" charset="0"/>
              <a:buChar char="•"/>
            </a:pPr>
            <a:r>
              <a:rPr lang="ar" sz="1600" dirty="0">
                <a:solidFill>
                  <a:schemeClr val="bg1"/>
                </a:solidFill>
                <a:latin typeface="Arial"/>
                <a:cs typeface="Arial"/>
              </a:rPr>
              <a:t>HSS</a:t>
            </a:r>
            <a:endParaRPr lang="ar" sz="16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ar" sz="1600" dirty="0">
                <a:solidFill>
                  <a:schemeClr val="bg1"/>
                </a:solidFill>
                <a:latin typeface="Arial"/>
                <a:cs typeface="Arial"/>
              </a:rPr>
              <a:t>ANC</a:t>
            </a:r>
            <a:endParaRPr lang="ar" sz="1600" dirty="0">
              <a:solidFill>
                <a:schemeClr val="bg1"/>
              </a:solidFill>
              <a:latin typeface="Arial" panose="020B0604020202020204" pitchFamily="34" charset="0"/>
              <a:cs typeface="Arial" panose="020B0604020202020204" pitchFamily="34" charset="0"/>
            </a:endParaRPr>
          </a:p>
          <a:p>
            <a:pPr marL="342900" indent="-342900">
              <a:buFont typeface="Corbel" panose="020B0503020204020204"/>
              <a:buAutoNum type="arabicPeriod"/>
            </a:pPr>
            <a:r>
              <a:rPr lang="ar" sz="1600" dirty="0">
                <a:solidFill>
                  <a:schemeClr val="bg1"/>
                </a:solidFill>
                <a:latin typeface="Arial"/>
                <a:cs typeface="Arial"/>
              </a:rPr>
              <a:t>أدخل البيانات والانتشار و</a:t>
            </a:r>
          </a:p>
          <a:p>
            <a:r>
              <a:rPr lang="ar" sz="1600" dirty="0">
                <a:solidFill>
                  <a:schemeClr val="bg1"/>
                </a:solidFill>
                <a:latin typeface="Arial"/>
                <a:cs typeface="Arial"/>
              </a:rPr>
              <a:t>       N:</a:t>
            </a:r>
          </a:p>
          <a:p>
            <a:pPr marL="800100" lvl="1" indent="-342900">
              <a:buFont typeface="Arial" panose="020B0604020202020204" pitchFamily="34" charset="0"/>
              <a:buChar char="•"/>
            </a:pPr>
            <a:r>
              <a:rPr lang="ar" sz="1600" dirty="0">
                <a:solidFill>
                  <a:schemeClr val="bg1"/>
                </a:solidFill>
                <a:latin typeface="Arial"/>
                <a:cs typeface="Arial"/>
              </a:rPr>
              <a:t>SS هو الحارس</a:t>
            </a:r>
            <a:endParaRPr lang="ar" dirty="0">
              <a:solidFill>
                <a:schemeClr val="bg1"/>
              </a:solidFill>
              <a:cs typeface="Tahoma"/>
            </a:endParaRPr>
          </a:p>
          <a:p>
            <a:pPr marL="800100" lvl="1" indent="-342900">
              <a:buFont typeface="Arial" panose="020B0604020202020204" pitchFamily="34" charset="0"/>
              <a:buChar char="•"/>
            </a:pPr>
            <a:r>
              <a:rPr lang="ar" sz="1600" dirty="0">
                <a:solidFill>
                  <a:schemeClr val="bg1"/>
                </a:solidFill>
                <a:latin typeface="Arial" panose="020B0604020202020204" pitchFamily="34" charset="0"/>
                <a:cs typeface="Arial" panose="020B0604020202020204" pitchFamily="34" charset="0"/>
              </a:rPr>
              <a:t>RT هو اختبار روتيني </a:t>
            </a:r>
            <a:br>
              <a:rPr lang="en-US" sz="1600" dirty="0">
                <a:solidFill>
                  <a:schemeClr val="bg1"/>
                </a:solidFill>
                <a:latin typeface="Arial" panose="020B0604020202020204" pitchFamily="34" charset="0"/>
                <a:cs typeface="Arial" panose="020B0604020202020204" pitchFamily="34" charset="0"/>
              </a:rPr>
            </a:br>
            <a:r>
              <a:rPr lang="ar" sz="1600" dirty="0">
                <a:solidFill>
                  <a:schemeClr val="bg1"/>
                </a:solidFill>
                <a:latin typeface="Arial" panose="020B0604020202020204" pitchFamily="34" charset="0"/>
                <a:cs typeface="Arial" panose="020B0604020202020204" pitchFamily="34" charset="0"/>
              </a:rPr>
              <a:t>في ANC.</a:t>
            </a:r>
            <a:br>
              <a:rPr lang="en-US" sz="1600" dirty="0">
                <a:solidFill>
                  <a:schemeClr val="bg1"/>
                </a:solidFill>
                <a:latin typeface="Arial" panose="020B0604020202020204" pitchFamily="34" charset="0"/>
                <a:cs typeface="Arial" panose="020B0604020202020204" pitchFamily="34" charset="0"/>
              </a:rPr>
            </a:br>
            <a:endParaRPr lang="en-US" sz="1600" dirty="0">
              <a:solidFill>
                <a:schemeClr val="bg1"/>
              </a:solidFill>
              <a:latin typeface="Arial" panose="020B0604020202020204" pitchFamily="34" charset="0"/>
              <a:cs typeface="Arial" panose="020B0604020202020204" pitchFamily="34" charset="0"/>
            </a:endParaRPr>
          </a:p>
          <a:p>
            <a:pPr marL="342900" indent="-342900">
              <a:buAutoNum type="arabicPeriod"/>
            </a:pPr>
            <a:r>
              <a:rPr lang="ar" sz="1600" dirty="0">
                <a:solidFill>
                  <a:schemeClr val="bg1"/>
                </a:solidFill>
                <a:latin typeface="Arial" panose="020B0604020202020204" pitchFamily="34" charset="0"/>
                <a:cs typeface="Arial" panose="020B0604020202020204" pitchFamily="34" charset="0"/>
              </a:rPr>
              <a:t>إذا كان متاحًا، أدخل بيانات اختبار روتين رعاية ما قبل الولادة على مستوى التعداد</a:t>
            </a:r>
          </a:p>
          <a:p>
            <a:pPr marL="342900" indent="-342900">
              <a:buAutoNum type="arabicPeriod"/>
            </a:pPr>
            <a:r>
              <a:rPr lang="ar" sz="1600" dirty="0">
                <a:solidFill>
                  <a:schemeClr val="bg1"/>
                </a:solidFill>
                <a:latin typeface="Arial" panose="020B0604020202020204" pitchFamily="34" charset="0"/>
                <a:cs typeface="Arial" panose="020B0604020202020204" pitchFamily="34" charset="0"/>
              </a:rPr>
              <a:t>انقر فوق "حفظ ومتابعة"</a:t>
            </a:r>
          </a:p>
          <a:p>
            <a:endParaRPr lang="en-US" dirty="0">
              <a:solidFill>
                <a:schemeClr val="bg1"/>
              </a:solidFill>
            </a:endParaRPr>
          </a:p>
        </p:txBody>
      </p:sp>
      <p:grpSp>
        <p:nvGrpSpPr>
          <p:cNvPr id="5" name="Group 4">
            <a:extLst>
              <a:ext uri="{FF2B5EF4-FFF2-40B4-BE49-F238E27FC236}">
                <a16:creationId xmlns:a16="http://schemas.microsoft.com/office/drawing/2014/main" id="{D5483196-D6B2-181F-CC7D-FF90E8F9AA97}"/>
              </a:ext>
            </a:extLst>
          </p:cNvPr>
          <p:cNvGrpSpPr/>
          <p:nvPr/>
        </p:nvGrpSpPr>
        <p:grpSpPr>
          <a:xfrm>
            <a:off x="3551109" y="580798"/>
            <a:ext cx="8372503" cy="5240744"/>
            <a:chOff x="3623846" y="661705"/>
            <a:chExt cx="8372503" cy="5240744"/>
          </a:xfrm>
        </p:grpSpPr>
        <p:pic>
          <p:nvPicPr>
            <p:cNvPr id="4" name="Picture 3">
              <a:extLst>
                <a:ext uri="{FF2B5EF4-FFF2-40B4-BE49-F238E27FC236}">
                  <a16:creationId xmlns:a16="http://schemas.microsoft.com/office/drawing/2014/main" id="{DCA79C81-24E5-8B92-FC3B-968F3303F914}"/>
                </a:ext>
              </a:extLst>
            </p:cNvPr>
            <p:cNvPicPr>
              <a:picLocks noChangeAspect="1"/>
            </p:cNvPicPr>
            <p:nvPr/>
          </p:nvPicPr>
          <p:blipFill>
            <a:blip r:embed="rId3"/>
            <a:stretch>
              <a:fillRect/>
            </a:stretch>
          </p:blipFill>
          <p:spPr>
            <a:xfrm>
              <a:off x="3623846" y="661705"/>
              <a:ext cx="8372503" cy="5205217"/>
            </a:xfrm>
            <a:prstGeom prst="rect">
              <a:avLst/>
            </a:prstGeom>
          </p:spPr>
        </p:pic>
        <p:grpSp>
          <p:nvGrpSpPr>
            <p:cNvPr id="10" name="Group 9">
              <a:extLst>
                <a:ext uri="{FF2B5EF4-FFF2-40B4-BE49-F238E27FC236}">
                  <a16:creationId xmlns:a16="http://schemas.microsoft.com/office/drawing/2014/main" id="{C4373686-6138-457F-8357-64156C2227B9}"/>
                </a:ext>
              </a:extLst>
            </p:cNvPr>
            <p:cNvGrpSpPr/>
            <p:nvPr/>
          </p:nvGrpSpPr>
          <p:grpSpPr>
            <a:xfrm>
              <a:off x="3823937" y="1249286"/>
              <a:ext cx="7933995" cy="4653163"/>
              <a:chOff x="3823937" y="1249286"/>
              <a:chExt cx="7933995" cy="4653163"/>
            </a:xfrm>
          </p:grpSpPr>
          <p:sp>
            <p:nvSpPr>
              <p:cNvPr id="9" name="TextBox 8">
                <a:extLst>
                  <a:ext uri="{FF2B5EF4-FFF2-40B4-BE49-F238E27FC236}">
                    <a16:creationId xmlns:a16="http://schemas.microsoft.com/office/drawing/2014/main" id="{380C90ED-71AC-406B-AD01-2F56A529E719}"/>
                  </a:ext>
                </a:extLst>
              </p:cNvPr>
              <p:cNvSpPr txBox="1"/>
              <p:nvPr/>
            </p:nvSpPr>
            <p:spPr>
              <a:xfrm>
                <a:off x="11432617" y="1249286"/>
                <a:ext cx="325315" cy="523220"/>
              </a:xfrm>
              <a:prstGeom prst="rect">
                <a:avLst/>
              </a:prstGeom>
              <a:noFill/>
            </p:spPr>
            <p:txBody>
              <a:bodyPr wrap="square" rtlCol="0">
                <a:spAutoFit/>
              </a:bodyPr>
              <a:lstStyle/>
              <a:p>
                <a:r>
                  <a:rPr lang="ar" sz="2800" dirty="0">
                    <a:solidFill>
                      <a:srgbClr val="FF0000"/>
                    </a:solidFill>
                  </a:rPr>
                  <a:t>1</a:t>
                </a:r>
              </a:p>
            </p:txBody>
          </p:sp>
          <p:sp>
            <p:nvSpPr>
              <p:cNvPr id="28" name="TextBox 27">
                <a:extLst>
                  <a:ext uri="{FF2B5EF4-FFF2-40B4-BE49-F238E27FC236}">
                    <a16:creationId xmlns:a16="http://schemas.microsoft.com/office/drawing/2014/main" id="{A6D68686-C610-42B3-94E4-85441CD009FA}"/>
                  </a:ext>
                </a:extLst>
              </p:cNvPr>
              <p:cNvSpPr txBox="1"/>
              <p:nvPr/>
            </p:nvSpPr>
            <p:spPr>
              <a:xfrm>
                <a:off x="11021577" y="4412210"/>
                <a:ext cx="325315" cy="523220"/>
              </a:xfrm>
              <a:prstGeom prst="rect">
                <a:avLst/>
              </a:prstGeom>
              <a:noFill/>
            </p:spPr>
            <p:txBody>
              <a:bodyPr wrap="square" rtlCol="0">
                <a:spAutoFit/>
              </a:bodyPr>
              <a:lstStyle/>
              <a:p>
                <a:r>
                  <a:rPr lang="ar" sz="2800" dirty="0">
                    <a:solidFill>
                      <a:srgbClr val="FF0000"/>
                    </a:solidFill>
                  </a:rPr>
                  <a:t>5</a:t>
                </a:r>
              </a:p>
            </p:txBody>
          </p:sp>
          <p:sp>
            <p:nvSpPr>
              <p:cNvPr id="30" name="TextBox 29">
                <a:extLst>
                  <a:ext uri="{FF2B5EF4-FFF2-40B4-BE49-F238E27FC236}">
                    <a16:creationId xmlns:a16="http://schemas.microsoft.com/office/drawing/2014/main" id="{1A3FE078-FA3E-4637-AED7-F92D4D9E1DF0}"/>
                  </a:ext>
                </a:extLst>
              </p:cNvPr>
              <p:cNvSpPr txBox="1"/>
              <p:nvPr/>
            </p:nvSpPr>
            <p:spPr>
              <a:xfrm>
                <a:off x="3823937" y="1259635"/>
                <a:ext cx="325315" cy="523220"/>
              </a:xfrm>
              <a:prstGeom prst="rect">
                <a:avLst/>
              </a:prstGeom>
              <a:noFill/>
            </p:spPr>
            <p:txBody>
              <a:bodyPr wrap="square" rtlCol="0">
                <a:spAutoFit/>
              </a:bodyPr>
              <a:lstStyle/>
              <a:p>
                <a:r>
                  <a:rPr lang="ar" sz="2800" dirty="0">
                    <a:solidFill>
                      <a:srgbClr val="FF0000"/>
                    </a:solidFill>
                  </a:rPr>
                  <a:t>4</a:t>
                </a:r>
              </a:p>
            </p:txBody>
          </p:sp>
          <p:sp>
            <p:nvSpPr>
              <p:cNvPr id="17" name="TextBox 16">
                <a:extLst>
                  <a:ext uri="{FF2B5EF4-FFF2-40B4-BE49-F238E27FC236}">
                    <a16:creationId xmlns:a16="http://schemas.microsoft.com/office/drawing/2014/main" id="{DF661066-2999-4121-9A9D-8BECD83F5438}"/>
                  </a:ext>
                </a:extLst>
              </p:cNvPr>
              <p:cNvSpPr txBox="1"/>
              <p:nvPr/>
            </p:nvSpPr>
            <p:spPr>
              <a:xfrm>
                <a:off x="4821730" y="5379229"/>
                <a:ext cx="325315" cy="523220"/>
              </a:xfrm>
              <a:prstGeom prst="rect">
                <a:avLst/>
              </a:prstGeom>
              <a:noFill/>
            </p:spPr>
            <p:txBody>
              <a:bodyPr wrap="square" rtlCol="0">
                <a:spAutoFit/>
              </a:bodyPr>
              <a:lstStyle/>
              <a:p>
                <a:r>
                  <a:rPr lang="ar" sz="2800" dirty="0">
                    <a:solidFill>
                      <a:srgbClr val="FF0000"/>
                    </a:solidFill>
                  </a:rPr>
                  <a:t>2</a:t>
                </a:r>
              </a:p>
            </p:txBody>
          </p:sp>
          <p:sp>
            <p:nvSpPr>
              <p:cNvPr id="19" name="TextBox 18">
                <a:extLst>
                  <a:ext uri="{FF2B5EF4-FFF2-40B4-BE49-F238E27FC236}">
                    <a16:creationId xmlns:a16="http://schemas.microsoft.com/office/drawing/2014/main" id="{FA7844FA-DF73-4DC4-A5B6-B1650605A3FD}"/>
                  </a:ext>
                </a:extLst>
              </p:cNvPr>
              <p:cNvSpPr txBox="1"/>
              <p:nvPr/>
            </p:nvSpPr>
            <p:spPr>
              <a:xfrm>
                <a:off x="4026079" y="2902902"/>
                <a:ext cx="325315" cy="523220"/>
              </a:xfrm>
              <a:prstGeom prst="rect">
                <a:avLst/>
              </a:prstGeom>
              <a:noFill/>
            </p:spPr>
            <p:txBody>
              <a:bodyPr wrap="square" rtlCol="0">
                <a:spAutoFit/>
              </a:bodyPr>
              <a:lstStyle/>
              <a:p>
                <a:r>
                  <a:rPr lang="ar" sz="2800" dirty="0">
                    <a:solidFill>
                      <a:srgbClr val="FF0000"/>
                    </a:solidFill>
                  </a:rPr>
                  <a:t>3</a:t>
                </a:r>
              </a:p>
            </p:txBody>
          </p:sp>
        </p:grpSp>
      </p:grpSp>
      <p:pic>
        <p:nvPicPr>
          <p:cNvPr id="6" name="Picture 5">
            <a:extLst>
              <a:ext uri="{FF2B5EF4-FFF2-40B4-BE49-F238E27FC236}">
                <a16:creationId xmlns:a16="http://schemas.microsoft.com/office/drawing/2014/main" id="{67376E6C-B8D8-439D-9C0E-08220A747679}"/>
              </a:ext>
            </a:extLst>
          </p:cNvPr>
          <p:cNvPicPr>
            <a:picLocks noChangeAspect="1"/>
          </p:cNvPicPr>
          <p:nvPr/>
        </p:nvPicPr>
        <p:blipFill>
          <a:blip r:embed="rId4"/>
          <a:stretch>
            <a:fillRect/>
          </a:stretch>
        </p:blipFill>
        <p:spPr>
          <a:xfrm>
            <a:off x="14068" y="527222"/>
            <a:ext cx="3432517" cy="268966"/>
          </a:xfrm>
          <a:prstGeom prst="rect">
            <a:avLst/>
          </a:prstGeom>
        </p:spPr>
      </p:pic>
    </p:spTree>
    <p:extLst>
      <p:ext uri="{BB962C8B-B14F-4D97-AF65-F5344CB8AC3E}">
        <p14:creationId xmlns:p14="http://schemas.microsoft.com/office/powerpoint/2010/main" val="334956506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E38B-83C2-43C3-A525-CB6EED64BDC1}"/>
              </a:ext>
            </a:extLst>
          </p:cNvPr>
          <p:cNvSpPr>
            <a:spLocks noGrp="1"/>
          </p:cNvSpPr>
          <p:nvPr>
            <p:ph type="title"/>
          </p:nvPr>
        </p:nvSpPr>
        <p:spPr>
          <a:xfrm>
            <a:off x="14068" y="1123837"/>
            <a:ext cx="3369993" cy="4601183"/>
          </a:xfrm>
        </p:spPr>
        <p:txBody>
          <a:bodyPr>
            <a:normAutofit/>
          </a:bodyPr>
          <a:lstStyle/>
          <a:p>
            <a:pPr algn="r"/>
            <a:br>
              <a:rPr lang="en-US" dirty="0"/>
            </a:br>
            <a:r>
              <a:rPr lang="ar" sz="2200" dirty="0">
                <a:cs typeface="Tahoma"/>
              </a:rPr>
              <a:t>جميع البيانات المدخلة على هيئة معدل انتشار (%) وحجم العينة   N</a:t>
            </a:r>
            <a:br>
              <a:rPr lang="en-US" sz="2200" dirty="0"/>
            </a:br>
            <a:r>
              <a:rPr lang="ar" sz="2200" dirty="0">
                <a:cs typeface="Tahoma"/>
              </a:rPr>
              <a:t>يمكن نسخها ولصقها من</a:t>
            </a:r>
            <a:br>
              <a:rPr lang="ar" sz="2200" dirty="0">
                <a:cs typeface="Tahoma"/>
              </a:rPr>
            </a:br>
            <a:r>
              <a:rPr lang="ar" sz="2200" dirty="0">
                <a:cs typeface="Tahoma"/>
              </a:rPr>
              <a:t> </a:t>
            </a:r>
            <a:r>
              <a:rPr lang="ar" sz="2200" dirty="0" err="1">
                <a:cs typeface="Tahoma"/>
              </a:rPr>
              <a:t>Excel</a:t>
            </a:r>
            <a:r>
              <a:rPr lang="ar" sz="2200" dirty="0">
                <a:cs typeface="Tahoma"/>
              </a:rPr>
              <a:t> (</a:t>
            </a:r>
            <a:r>
              <a:rPr lang="ar" sz="2200" dirty="0" err="1">
                <a:cs typeface="Tahoma"/>
              </a:rPr>
              <a:t>Ctrl</a:t>
            </a:r>
            <a:r>
              <a:rPr lang="ar" sz="2200" dirty="0">
                <a:cs typeface="Tahoma"/>
              </a:rPr>
              <a:t>-C، </a:t>
            </a:r>
            <a:r>
              <a:rPr lang="ar" sz="2200" dirty="0" err="1">
                <a:cs typeface="Tahoma"/>
              </a:rPr>
              <a:t>Ctrl</a:t>
            </a:r>
            <a:r>
              <a:rPr lang="ar" sz="2200" dirty="0">
                <a:cs typeface="Tahoma"/>
              </a:rPr>
              <a:t>-V)</a:t>
            </a:r>
            <a:endParaRPr lang="en-US" dirty="0">
              <a:cs typeface="Tahoma"/>
            </a:endParaRPr>
          </a:p>
        </p:txBody>
      </p:sp>
      <p:sp>
        <p:nvSpPr>
          <p:cNvPr id="7" name="Content Placeholder 6">
            <a:extLst>
              <a:ext uri="{FF2B5EF4-FFF2-40B4-BE49-F238E27FC236}">
                <a16:creationId xmlns:a16="http://schemas.microsoft.com/office/drawing/2014/main" id="{57D9864B-3ACC-40C4-A669-6D9B6577D515}"/>
              </a:ext>
            </a:extLst>
          </p:cNvPr>
          <p:cNvSpPr>
            <a:spLocks noGrp="1"/>
          </p:cNvSpPr>
          <p:nvPr>
            <p:ph idx="1"/>
          </p:nvPr>
        </p:nvSpPr>
        <p:spPr>
          <a:xfrm>
            <a:off x="3551274" y="527222"/>
            <a:ext cx="8187070" cy="5457526"/>
          </a:xfrm>
        </p:spPr>
        <p:txBody>
          <a:bodyPr/>
          <a:lstStyle/>
          <a:p>
            <a:pPr algn="r"/>
            <a:r>
              <a:rPr lang="ar" dirty="0">
                <a:solidFill>
                  <a:schemeClr val="tx1"/>
                </a:solidFill>
              </a:rPr>
              <a:t>وضعي إدخال البيانات هما:</a:t>
            </a:r>
          </a:p>
          <a:p>
            <a:pPr lvl="1" algn="r"/>
            <a:r>
              <a:rPr lang="ar" dirty="0">
                <a:solidFill>
                  <a:schemeClr val="tx1"/>
                </a:solidFill>
              </a:rPr>
              <a:t>HSS – البيانات هي بيانات </a:t>
            </a:r>
            <a:r>
              <a:rPr lang="ar" b="1" dirty="0">
                <a:solidFill>
                  <a:schemeClr val="tx1"/>
                </a:solidFill>
              </a:rPr>
              <a:t>مراقبة تقليدية لفيروس نقص المناعة البشرية</a:t>
            </a:r>
          </a:p>
          <a:p>
            <a:pPr lvl="1" algn="r"/>
            <a:r>
              <a:rPr lang="ar" dirty="0">
                <a:solidFill>
                  <a:schemeClr val="tx1"/>
                </a:solidFill>
              </a:rPr>
              <a:t>ANC - البيانات مستمدة من عيادات ما قبل الولادة وتتضمن:</a:t>
            </a:r>
          </a:p>
          <a:p>
            <a:pPr lvl="2" algn="r"/>
            <a:r>
              <a:rPr lang="ar" sz="1800" dirty="0">
                <a:solidFill>
                  <a:schemeClr val="tx1"/>
                </a:solidFill>
              </a:rPr>
              <a:t>بيانات </a:t>
            </a:r>
            <a:r>
              <a:rPr lang="ar" sz="1800" b="1" dirty="0">
                <a:solidFill>
                  <a:schemeClr val="tx1"/>
                </a:solidFill>
              </a:rPr>
              <a:t>المراقبة </a:t>
            </a:r>
            <a:r>
              <a:rPr lang="ar" sz="1800" dirty="0">
                <a:solidFill>
                  <a:schemeClr val="tx1"/>
                </a:solidFill>
              </a:rPr>
              <a:t>التقليدية من </a:t>
            </a:r>
            <a:r>
              <a:rPr lang="ar" sz="1800" b="1" dirty="0">
                <a:solidFill>
                  <a:schemeClr val="tx1"/>
                </a:solidFill>
              </a:rPr>
              <a:t>المواقع </a:t>
            </a:r>
            <a:r>
              <a:rPr lang="ar" sz="1800" dirty="0">
                <a:solidFill>
                  <a:schemeClr val="tx1"/>
                </a:solidFill>
              </a:rPr>
              <a:t>(الصفوف 'SS')</a:t>
            </a:r>
          </a:p>
          <a:p>
            <a:pPr lvl="2" algn="r"/>
            <a:r>
              <a:rPr lang="ar" sz="1800" dirty="0">
                <a:solidFill>
                  <a:schemeClr val="tx1"/>
                </a:solidFill>
              </a:rPr>
              <a:t>الاختبارات الروتينية في </a:t>
            </a:r>
            <a:r>
              <a:rPr lang="ar" sz="1800" b="1" dirty="0">
                <a:solidFill>
                  <a:schemeClr val="tx1"/>
                </a:solidFill>
              </a:rPr>
              <a:t>مواقع عيادة ما قبل الولادة المحددة </a:t>
            </a:r>
            <a:r>
              <a:rPr lang="ar" sz="1800" dirty="0">
                <a:solidFill>
                  <a:schemeClr val="tx1"/>
                </a:solidFill>
              </a:rPr>
              <a:t>(الصفوف 'RT')</a:t>
            </a:r>
          </a:p>
          <a:p>
            <a:pPr lvl="2" algn="r"/>
            <a:r>
              <a:rPr lang="ar" sz="1800" b="1" dirty="0">
                <a:solidFill>
                  <a:schemeClr val="tx1"/>
                </a:solidFill>
              </a:rPr>
              <a:t>على مستوى التعداد السكاني </a:t>
            </a:r>
            <a:r>
              <a:rPr lang="ar" sz="1800" dirty="0">
                <a:solidFill>
                  <a:schemeClr val="tx1"/>
                </a:solidFill>
              </a:rPr>
              <a:t>من جميع مراكز الرعاية الصحية الأولية في المنطقة </a:t>
            </a:r>
            <a:br>
              <a:rPr lang="en-US" sz="1800" dirty="0">
                <a:solidFill>
                  <a:schemeClr val="tx1"/>
                </a:solidFill>
              </a:rPr>
            </a:br>
            <a:r>
              <a:rPr lang="ar" sz="1800" dirty="0">
                <a:solidFill>
                  <a:schemeClr val="tx1"/>
                </a:solidFill>
              </a:rPr>
              <a:t>- تم إدخالها في أعلى الصفحة)</a:t>
            </a:r>
          </a:p>
          <a:p>
            <a:pPr algn="r"/>
            <a:r>
              <a:rPr lang="ar" dirty="0">
                <a:solidFill>
                  <a:schemeClr val="tx1"/>
                </a:solidFill>
              </a:rPr>
              <a:t>استخدم الأزرار الموجودة في الأسفل لإضافة المواقع وحذفها</a:t>
            </a:r>
            <a:br>
              <a:rPr lang="en-US" dirty="0">
                <a:solidFill>
                  <a:schemeClr val="tx1"/>
                </a:solidFill>
              </a:rPr>
            </a:br>
            <a:endParaRPr lang="en-US" dirty="0">
              <a:solidFill>
                <a:schemeClr val="tx1"/>
              </a:solidFill>
            </a:endParaRPr>
          </a:p>
          <a:p>
            <a:pPr algn="r"/>
            <a:endParaRPr lang="en-US" dirty="0">
              <a:solidFill>
                <a:schemeClr val="tx1"/>
              </a:solidFill>
            </a:endParaRPr>
          </a:p>
          <a:p>
            <a:pPr algn="r"/>
            <a:r>
              <a:rPr lang="ar" dirty="0">
                <a:solidFill>
                  <a:schemeClr val="tx1"/>
                </a:solidFill>
              </a:rPr>
              <a:t>يمكن ضبط العرض لإظهار:</a:t>
            </a:r>
          </a:p>
          <a:p>
            <a:pPr lvl="1" algn="r"/>
            <a:r>
              <a:rPr lang="ar" dirty="0">
                <a:solidFill>
                  <a:schemeClr val="tx1"/>
                </a:solidFill>
              </a:rPr>
              <a:t>انتشار فيروس نقص المناعة البشرية، حجم العينة (ن) أو كليهما</a:t>
            </a:r>
          </a:p>
          <a:p>
            <a:pPr lvl="1" algn="r"/>
            <a:r>
              <a:rPr lang="ar" dirty="0">
                <a:solidFill>
                  <a:schemeClr val="tx1"/>
                </a:solidFill>
                <a:cs typeface="Tahoma"/>
              </a:rPr>
              <a:t>عرض بيانات ANC-SS أو بيانات ANC-RT أو كليهما فقط</a:t>
            </a:r>
          </a:p>
          <a:p>
            <a:pPr lvl="1"/>
            <a:endParaRPr lang="en-US" dirty="0"/>
          </a:p>
        </p:txBody>
      </p:sp>
      <p:pic>
        <p:nvPicPr>
          <p:cNvPr id="8" name="Picture 7">
            <a:extLst>
              <a:ext uri="{FF2B5EF4-FFF2-40B4-BE49-F238E27FC236}">
                <a16:creationId xmlns:a16="http://schemas.microsoft.com/office/drawing/2014/main" id="{6C818BE5-0BBD-4B21-B596-29BFCC6BAE28}"/>
              </a:ext>
            </a:extLst>
          </p:cNvPr>
          <p:cNvPicPr>
            <a:picLocks noChangeAspect="1"/>
          </p:cNvPicPr>
          <p:nvPr/>
        </p:nvPicPr>
        <p:blipFill>
          <a:blip r:embed="rId3"/>
          <a:stretch>
            <a:fillRect/>
          </a:stretch>
        </p:blipFill>
        <p:spPr>
          <a:xfrm>
            <a:off x="4293917" y="3842059"/>
            <a:ext cx="6720178" cy="339648"/>
          </a:xfrm>
          <a:prstGeom prst="rect">
            <a:avLst/>
          </a:prstGeom>
          <a:ln w="38100">
            <a:solidFill>
              <a:srgbClr val="F15B40"/>
            </a:solidFill>
          </a:ln>
        </p:spPr>
      </p:pic>
      <p:pic>
        <p:nvPicPr>
          <p:cNvPr id="9" name="Picture 8">
            <a:extLst>
              <a:ext uri="{FF2B5EF4-FFF2-40B4-BE49-F238E27FC236}">
                <a16:creationId xmlns:a16="http://schemas.microsoft.com/office/drawing/2014/main" id="{A50F08EA-4D8F-4565-9134-2EF86C327452}"/>
              </a:ext>
            </a:extLst>
          </p:cNvPr>
          <p:cNvPicPr>
            <a:picLocks noChangeAspect="1"/>
          </p:cNvPicPr>
          <p:nvPr/>
        </p:nvPicPr>
        <p:blipFill>
          <a:blip r:embed="rId4"/>
          <a:stretch>
            <a:fillRect/>
          </a:stretch>
        </p:blipFill>
        <p:spPr>
          <a:xfrm>
            <a:off x="3910156" y="493118"/>
            <a:ext cx="4145608" cy="428856"/>
          </a:xfrm>
          <a:prstGeom prst="rect">
            <a:avLst/>
          </a:prstGeom>
          <a:ln w="38100">
            <a:solidFill>
              <a:srgbClr val="F15B40"/>
            </a:solidFill>
          </a:ln>
        </p:spPr>
      </p:pic>
      <p:pic>
        <p:nvPicPr>
          <p:cNvPr id="10" name="Picture 9">
            <a:extLst>
              <a:ext uri="{FF2B5EF4-FFF2-40B4-BE49-F238E27FC236}">
                <a16:creationId xmlns:a16="http://schemas.microsoft.com/office/drawing/2014/main" id="{E52D29ED-ADE8-4F08-9B58-130C0A724740}"/>
              </a:ext>
            </a:extLst>
          </p:cNvPr>
          <p:cNvPicPr>
            <a:picLocks noChangeAspect="1"/>
          </p:cNvPicPr>
          <p:nvPr/>
        </p:nvPicPr>
        <p:blipFill>
          <a:blip r:embed="rId5"/>
          <a:stretch>
            <a:fillRect/>
          </a:stretch>
        </p:blipFill>
        <p:spPr>
          <a:xfrm>
            <a:off x="3910156" y="5921029"/>
            <a:ext cx="2686031" cy="749590"/>
          </a:xfrm>
          <a:prstGeom prst="rect">
            <a:avLst/>
          </a:prstGeom>
          <a:ln w="38100">
            <a:solidFill>
              <a:srgbClr val="F15B40"/>
            </a:solidFill>
          </a:ln>
        </p:spPr>
      </p:pic>
      <p:pic>
        <p:nvPicPr>
          <p:cNvPr id="11" name="Picture 10">
            <a:extLst>
              <a:ext uri="{FF2B5EF4-FFF2-40B4-BE49-F238E27FC236}">
                <a16:creationId xmlns:a16="http://schemas.microsoft.com/office/drawing/2014/main" id="{FF233107-72C2-487F-A438-08EAC31F54A0}"/>
              </a:ext>
            </a:extLst>
          </p:cNvPr>
          <p:cNvPicPr>
            <a:picLocks noChangeAspect="1"/>
          </p:cNvPicPr>
          <p:nvPr/>
        </p:nvPicPr>
        <p:blipFill>
          <a:blip r:embed="rId6"/>
          <a:stretch>
            <a:fillRect/>
          </a:stretch>
        </p:blipFill>
        <p:spPr>
          <a:xfrm>
            <a:off x="14068" y="527222"/>
            <a:ext cx="3432517" cy="268966"/>
          </a:xfrm>
          <a:prstGeom prst="rect">
            <a:avLst/>
          </a:prstGeom>
        </p:spPr>
      </p:pic>
      <p:sp>
        <p:nvSpPr>
          <p:cNvPr id="4" name="Title 1">
            <a:extLst>
              <a:ext uri="{FF2B5EF4-FFF2-40B4-BE49-F238E27FC236}">
                <a16:creationId xmlns:a16="http://schemas.microsoft.com/office/drawing/2014/main" id="{7DCA2E5A-603D-8392-8755-257AF286614E}"/>
              </a:ext>
            </a:extLst>
          </p:cNvPr>
          <p:cNvSpPr txBox="1">
            <a:spLocks/>
          </p:cNvSpPr>
          <p:nvPr/>
        </p:nvSpPr>
        <p:spPr>
          <a:xfrm>
            <a:off x="143987" y="983663"/>
            <a:ext cx="3103685" cy="12473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ar" sz="2400" dirty="0">
                <a:cs typeface="Tahoma"/>
              </a:rPr>
              <a:t>صفحة </a:t>
            </a:r>
            <a:r>
              <a:rPr lang="ar" sz="2400" b="1" i="1" dirty="0">
                <a:cs typeface="Tahoma"/>
              </a:rPr>
              <a:t>بيانات فيروس نقص المناعة البشرية EPP </a:t>
            </a:r>
            <a:r>
              <a:rPr lang="ar" sz="2400" dirty="0">
                <a:cs typeface="Tahoma"/>
              </a:rPr>
              <a:t>في  </a:t>
            </a:r>
            <a:endParaRPr lang="en-US" sz="2400" dirty="0"/>
          </a:p>
        </p:txBody>
      </p:sp>
    </p:spTree>
    <p:extLst>
      <p:ext uri="{BB962C8B-B14F-4D97-AF65-F5344CB8AC3E}">
        <p14:creationId xmlns:p14="http://schemas.microsoft.com/office/powerpoint/2010/main" val="3081946897"/>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56E066-EA59-343D-1D43-7B5C5745E20C}"/>
              </a:ext>
            </a:extLst>
          </p:cNvPr>
          <p:cNvPicPr>
            <a:picLocks noChangeAspect="1"/>
          </p:cNvPicPr>
          <p:nvPr/>
        </p:nvPicPr>
        <p:blipFill>
          <a:blip r:embed="rId3"/>
          <a:stretch>
            <a:fillRect/>
          </a:stretch>
        </p:blipFill>
        <p:spPr>
          <a:xfrm>
            <a:off x="3577739" y="587373"/>
            <a:ext cx="7380952" cy="1609524"/>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pPr algn="r"/>
            <a:r>
              <a:rPr lang="ar" dirty="0">
                <a:cs typeface="Tahoma"/>
              </a:rPr>
              <a:t>افتح ملف 2025 الخاص بك </a:t>
            </a:r>
            <a:br>
              <a:rPr lang="en-US" dirty="0"/>
            </a:br>
            <a:br>
              <a:rPr lang="en-US" dirty="0"/>
            </a:br>
            <a:r>
              <a:rPr lang="ar" sz="2800" dirty="0">
                <a:cs typeface="Tahoma"/>
              </a:rPr>
              <a:t>وتأكد من تعيين خيار </a:t>
            </a:r>
            <a:r>
              <a:rPr lang="ar" sz="2800" err="1">
                <a:cs typeface="Tahoma"/>
              </a:rPr>
              <a:t>Incidence</a:t>
            </a:r>
            <a:r>
              <a:rPr lang="ar" sz="2800">
                <a:cs typeface="Tahoma"/>
              </a:rPr>
              <a:t> على</a:t>
            </a:r>
            <a:br>
              <a:rPr lang="ar" sz="2800" dirty="0">
                <a:cs typeface="Tahoma"/>
              </a:rPr>
            </a:br>
            <a:r>
              <a:rPr lang="ar" sz="2800">
                <a:cs typeface="Tahoma"/>
              </a:rPr>
              <a:t> EPP أو CSAVR</a:t>
            </a:r>
            <a:endParaRPr lang="en-US">
              <a:cs typeface="Tahoma"/>
            </a:endParaRPr>
          </a:p>
        </p:txBody>
      </p:sp>
      <p:sp>
        <p:nvSpPr>
          <p:cNvPr id="5" name="TextBox 4">
            <a:extLst>
              <a:ext uri="{FF2B5EF4-FFF2-40B4-BE49-F238E27FC236}">
                <a16:creationId xmlns:a16="http://schemas.microsoft.com/office/drawing/2014/main" id="{76B98324-A6A7-4555-AF23-684121CC1FDD}"/>
              </a:ext>
            </a:extLst>
          </p:cNvPr>
          <p:cNvSpPr txBox="1"/>
          <p:nvPr/>
        </p:nvSpPr>
        <p:spPr>
          <a:xfrm>
            <a:off x="3677919" y="2005377"/>
            <a:ext cx="4696823" cy="2585323"/>
          </a:xfrm>
          <a:prstGeom prst="rect">
            <a:avLst/>
          </a:prstGeom>
          <a:noFill/>
        </p:spPr>
        <p:txBody>
          <a:bodyPr wrap="square" lIns="91440" tIns="45720" rIns="91440" bIns="45720" rtlCol="0" anchor="t">
            <a:spAutoFit/>
          </a:bodyPr>
          <a:lstStyle/>
          <a:p>
            <a:endParaRPr lang="en-US" dirty="0"/>
          </a:p>
          <a:p>
            <a:pPr marL="342900" indent="-342900">
              <a:buClr>
                <a:srgbClr val="F15B40"/>
              </a:buClr>
              <a:buFont typeface="+mj-lt"/>
              <a:buAutoNum type="arabicPeriod"/>
            </a:pPr>
            <a:r>
              <a:rPr lang="ar" dirty="0">
                <a:latin typeface="Arial"/>
                <a:cs typeface="Arial"/>
              </a:rPr>
              <a:t>افتح الإصدار الجديد 2025 من ملفك في </a:t>
            </a:r>
            <a:r>
              <a:rPr lang="ar" dirty="0" err="1">
                <a:latin typeface="Arial"/>
                <a:cs typeface="Arial"/>
              </a:rPr>
              <a:t>Spectrum</a:t>
            </a:r>
          </a:p>
          <a:p>
            <a:pPr marL="342900" indent="-342900">
              <a:buClr>
                <a:srgbClr val="F15B40"/>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ar" dirty="0">
                <a:latin typeface="Arial" panose="020B0604020202020204" pitchFamily="34" charset="0"/>
                <a:cs typeface="Arial" panose="020B0604020202020204" pitchFamily="34" charset="0"/>
              </a:rPr>
              <a:t>حدد "الوحدات النمطية-&gt;الهدف"</a:t>
            </a:r>
          </a:p>
          <a:p>
            <a:pPr marL="342900" indent="-342900">
              <a:buClr>
                <a:srgbClr val="F15B40"/>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ar" dirty="0">
                <a:latin typeface="Arial" panose="020B0604020202020204" pitchFamily="34" charset="0"/>
                <a:cs typeface="Arial" panose="020B0604020202020204" pitchFamily="34" charset="0"/>
              </a:rPr>
              <a:t>حدد ' </a:t>
            </a:r>
            <a:r>
              <a:rPr lang="ar" b="1" dirty="0">
                <a:latin typeface="Arial" panose="020B0604020202020204" pitchFamily="34" charset="0"/>
                <a:cs typeface="Arial" panose="020B0604020202020204" pitchFamily="34" charset="0"/>
              </a:rPr>
              <a:t>الحدوث-&gt;خيارات الحدوث </a:t>
            </a:r>
            <a:r>
              <a:rPr lang="ar" dirty="0">
                <a:latin typeface="Arial" panose="020B0604020202020204" pitchFamily="34" charset="0"/>
                <a:cs typeface="Arial" panose="020B0604020202020204" pitchFamily="34" charset="0"/>
              </a:rPr>
              <a:t>'</a:t>
            </a:r>
          </a:p>
          <a:p>
            <a:pPr marL="342900" indent="-342900">
              <a:buClr>
                <a:srgbClr val="F15B40"/>
              </a:buClr>
              <a:buFont typeface="+mj-lt"/>
              <a:buAutoNum type="arabicPeriod"/>
            </a:pPr>
            <a:endParaRPr lang="en-US" dirty="0">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ar" dirty="0">
                <a:latin typeface="Arial" panose="020B0604020202020204" pitchFamily="34" charset="0"/>
                <a:cs typeface="Arial" panose="020B0604020202020204" pitchFamily="34" charset="0"/>
              </a:rPr>
              <a:t>تأكد من تحديد EPP أو CSAVR</a:t>
            </a:r>
          </a:p>
          <a:p>
            <a:endParaRPr lang="en-US" dirty="0"/>
          </a:p>
        </p:txBody>
      </p:sp>
      <p:grpSp>
        <p:nvGrpSpPr>
          <p:cNvPr id="31" name="Group 30">
            <a:extLst>
              <a:ext uri="{FF2B5EF4-FFF2-40B4-BE49-F238E27FC236}">
                <a16:creationId xmlns:a16="http://schemas.microsoft.com/office/drawing/2014/main" id="{61E7669F-7760-42EE-8514-87A6EBB9DCF1}"/>
              </a:ext>
            </a:extLst>
          </p:cNvPr>
          <p:cNvGrpSpPr/>
          <p:nvPr/>
        </p:nvGrpSpPr>
        <p:grpSpPr>
          <a:xfrm>
            <a:off x="6236658" y="1047593"/>
            <a:ext cx="969565" cy="2100902"/>
            <a:chOff x="6236658" y="1047593"/>
            <a:chExt cx="969565" cy="2100902"/>
          </a:xfrm>
        </p:grpSpPr>
        <p:cxnSp>
          <p:nvCxnSpPr>
            <p:cNvPr id="8" name="Straight Arrow Connector 7">
              <a:extLst>
                <a:ext uri="{FF2B5EF4-FFF2-40B4-BE49-F238E27FC236}">
                  <a16:creationId xmlns:a16="http://schemas.microsoft.com/office/drawing/2014/main" id="{6ABBA060-3DBB-40D8-9E47-CB1041920A09}"/>
                </a:ext>
              </a:extLst>
            </p:cNvPr>
            <p:cNvCxnSpPr>
              <a:cxnSpLocks/>
            </p:cNvCxnSpPr>
            <p:nvPr/>
          </p:nvCxnSpPr>
          <p:spPr>
            <a:xfrm flipV="1">
              <a:off x="6236658" y="1936277"/>
              <a:ext cx="504919" cy="121221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606167C-77AC-4E47-A7DA-0E3810FD5B9B}"/>
                </a:ext>
              </a:extLst>
            </p:cNvPr>
            <p:cNvSpPr/>
            <p:nvPr/>
          </p:nvSpPr>
          <p:spPr>
            <a:xfrm>
              <a:off x="6379747" y="1047593"/>
              <a:ext cx="826476" cy="863630"/>
            </a:xfrm>
            <a:prstGeom prst="ellipse">
              <a:avLst/>
            </a:prstGeom>
            <a:noFill/>
            <a:ln w="4445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47D537C-D8F1-4A35-A123-4122E8E56A57}"/>
              </a:ext>
            </a:extLst>
          </p:cNvPr>
          <p:cNvGrpSpPr/>
          <p:nvPr/>
        </p:nvGrpSpPr>
        <p:grpSpPr>
          <a:xfrm>
            <a:off x="6792985" y="1911223"/>
            <a:ext cx="4341325" cy="3114675"/>
            <a:chOff x="6792985" y="1911223"/>
            <a:chExt cx="4341325" cy="3114675"/>
          </a:xfrm>
        </p:grpSpPr>
        <p:pic>
          <p:nvPicPr>
            <p:cNvPr id="15" name="Picture 14">
              <a:extLst>
                <a:ext uri="{FF2B5EF4-FFF2-40B4-BE49-F238E27FC236}">
                  <a16:creationId xmlns:a16="http://schemas.microsoft.com/office/drawing/2014/main" id="{3C2F5D79-96C7-405F-944F-34E8870D3384}"/>
                </a:ext>
              </a:extLst>
            </p:cNvPr>
            <p:cNvPicPr>
              <a:picLocks noChangeAspect="1"/>
            </p:cNvPicPr>
            <p:nvPr/>
          </p:nvPicPr>
          <p:blipFill rotWithShape="1">
            <a:blip r:embed="rId4"/>
            <a:srcRect r="7363"/>
            <a:stretch/>
          </p:blipFill>
          <p:spPr>
            <a:xfrm>
              <a:off x="8937210" y="1911223"/>
              <a:ext cx="2197100" cy="3114675"/>
            </a:xfrm>
            <a:prstGeom prst="rect">
              <a:avLst/>
            </a:prstGeom>
          </p:spPr>
        </p:pic>
        <p:cxnSp>
          <p:nvCxnSpPr>
            <p:cNvPr id="16" name="Straight Arrow Connector 15">
              <a:extLst>
                <a:ext uri="{FF2B5EF4-FFF2-40B4-BE49-F238E27FC236}">
                  <a16:creationId xmlns:a16="http://schemas.microsoft.com/office/drawing/2014/main" id="{27CA4B8B-D4C5-4CEB-8446-9A5A95BDFFD3}"/>
                </a:ext>
              </a:extLst>
            </p:cNvPr>
            <p:cNvCxnSpPr>
              <a:cxnSpLocks/>
            </p:cNvCxnSpPr>
            <p:nvPr/>
          </p:nvCxnSpPr>
          <p:spPr>
            <a:xfrm flipV="1">
              <a:off x="6792985" y="2254687"/>
              <a:ext cx="2144224" cy="1820001"/>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85A8A1B-73CB-45F7-A04B-5EEED0B48F8C}"/>
              </a:ext>
            </a:extLst>
          </p:cNvPr>
          <p:cNvGrpSpPr/>
          <p:nvPr/>
        </p:nvGrpSpPr>
        <p:grpSpPr>
          <a:xfrm>
            <a:off x="6460793" y="4697562"/>
            <a:ext cx="4932921" cy="1647826"/>
            <a:chOff x="6288066" y="4635102"/>
            <a:chExt cx="4932921" cy="1647826"/>
          </a:xfrm>
        </p:grpSpPr>
        <p:pic>
          <p:nvPicPr>
            <p:cNvPr id="19" name="Picture 18">
              <a:extLst>
                <a:ext uri="{FF2B5EF4-FFF2-40B4-BE49-F238E27FC236}">
                  <a16:creationId xmlns:a16="http://schemas.microsoft.com/office/drawing/2014/main" id="{CABAA466-2AEC-468E-93A4-CD1DA77A47E6}"/>
                </a:ext>
              </a:extLst>
            </p:cNvPr>
            <p:cNvPicPr>
              <a:picLocks noChangeAspect="1"/>
            </p:cNvPicPr>
            <p:nvPr/>
          </p:nvPicPr>
          <p:blipFill rotWithShape="1">
            <a:blip r:embed="rId5"/>
            <a:srcRect r="9589" b="8393"/>
            <a:stretch/>
          </p:blipFill>
          <p:spPr>
            <a:xfrm>
              <a:off x="6792985" y="4635102"/>
              <a:ext cx="4428002" cy="1647826"/>
            </a:xfrm>
            <a:prstGeom prst="rect">
              <a:avLst/>
            </a:prstGeom>
          </p:spPr>
        </p:pic>
        <p:cxnSp>
          <p:nvCxnSpPr>
            <p:cNvPr id="21" name="Straight Arrow Connector 20">
              <a:extLst>
                <a:ext uri="{FF2B5EF4-FFF2-40B4-BE49-F238E27FC236}">
                  <a16:creationId xmlns:a16="http://schemas.microsoft.com/office/drawing/2014/main" id="{744C5BAC-169D-469A-8D3F-20564D925B2E}"/>
                </a:ext>
              </a:extLst>
            </p:cNvPr>
            <p:cNvCxnSpPr>
              <a:cxnSpLocks/>
            </p:cNvCxnSpPr>
            <p:nvPr/>
          </p:nvCxnSpPr>
          <p:spPr>
            <a:xfrm>
              <a:off x="6288066" y="5135671"/>
              <a:ext cx="504919" cy="11273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5113686"/>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72B931-5E12-DA88-3DDF-6C85A4DCD18C}"/>
              </a:ext>
            </a:extLst>
          </p:cNvPr>
          <p:cNvPicPr>
            <a:picLocks noChangeAspect="1"/>
          </p:cNvPicPr>
          <p:nvPr/>
        </p:nvPicPr>
        <p:blipFill>
          <a:blip r:embed="rId3"/>
          <a:stretch>
            <a:fillRect/>
          </a:stretch>
        </p:blipFill>
        <p:spPr>
          <a:xfrm>
            <a:off x="3641031" y="527223"/>
            <a:ext cx="7719962" cy="4799530"/>
          </a:xfrm>
          <a:prstGeom prst="rect">
            <a:avLst/>
          </a:prstGeom>
        </p:spPr>
      </p:pic>
      <p:sp>
        <p:nvSpPr>
          <p:cNvPr id="2" name="Title 1">
            <a:extLst>
              <a:ext uri="{FF2B5EF4-FFF2-40B4-BE49-F238E27FC236}">
                <a16:creationId xmlns:a16="http://schemas.microsoft.com/office/drawing/2014/main" id="{ABD05DC7-289C-4152-8D85-840BC51F064B}"/>
              </a:ext>
            </a:extLst>
          </p:cNvPr>
          <p:cNvSpPr>
            <a:spLocks noGrp="1"/>
          </p:cNvSpPr>
          <p:nvPr>
            <p:ph type="title"/>
          </p:nvPr>
        </p:nvSpPr>
        <p:spPr>
          <a:xfrm>
            <a:off x="14068" y="1123837"/>
            <a:ext cx="3432517" cy="4601183"/>
          </a:xfrm>
        </p:spPr>
        <p:txBody>
          <a:bodyPr>
            <a:normAutofit/>
          </a:bodyPr>
          <a:lstStyle/>
          <a:p>
            <a:pPr algn="r"/>
            <a:r>
              <a:rPr lang="ar" sz="2800" dirty="0">
                <a:cs typeface="Tahoma"/>
              </a:rPr>
              <a:t>في حالة الأوبئة المركزة، يتم إدخال معظم البيانات في وضع </a:t>
            </a:r>
            <a:r>
              <a:rPr lang="ar" sz="2800" b="1" dirty="0">
                <a:cs typeface="Tahoma"/>
              </a:rPr>
              <a:t>المراقبة الحارسة  HSS</a:t>
            </a:r>
            <a:endParaRPr lang="en-US"/>
          </a:p>
        </p:txBody>
      </p:sp>
      <p:pic>
        <p:nvPicPr>
          <p:cNvPr id="4" name="Picture 3">
            <a:extLst>
              <a:ext uri="{FF2B5EF4-FFF2-40B4-BE49-F238E27FC236}">
                <a16:creationId xmlns:a16="http://schemas.microsoft.com/office/drawing/2014/main" id="{950823EB-9DEF-47E3-96AC-D6C7E3749260}"/>
              </a:ext>
            </a:extLst>
          </p:cNvPr>
          <p:cNvPicPr>
            <a:picLocks noChangeAspect="1"/>
          </p:cNvPicPr>
          <p:nvPr/>
        </p:nvPicPr>
        <p:blipFill>
          <a:blip r:embed="rId4"/>
          <a:stretch>
            <a:fillRect/>
          </a:stretch>
        </p:blipFill>
        <p:spPr>
          <a:xfrm>
            <a:off x="14068" y="527222"/>
            <a:ext cx="3432517" cy="268966"/>
          </a:xfrm>
          <a:prstGeom prst="rect">
            <a:avLst/>
          </a:prstGeom>
        </p:spPr>
      </p:pic>
      <p:pic>
        <p:nvPicPr>
          <p:cNvPr id="7" name="Picture 6">
            <a:extLst>
              <a:ext uri="{FF2B5EF4-FFF2-40B4-BE49-F238E27FC236}">
                <a16:creationId xmlns:a16="http://schemas.microsoft.com/office/drawing/2014/main" id="{980594AA-0C9A-4D11-91AA-8B60B6FE57A0}"/>
              </a:ext>
            </a:extLst>
          </p:cNvPr>
          <p:cNvPicPr>
            <a:picLocks noChangeAspect="1"/>
          </p:cNvPicPr>
          <p:nvPr/>
        </p:nvPicPr>
        <p:blipFill>
          <a:blip r:embed="rId5"/>
          <a:stretch>
            <a:fillRect/>
          </a:stretch>
        </p:blipFill>
        <p:spPr>
          <a:xfrm>
            <a:off x="4264089" y="5508672"/>
            <a:ext cx="5129488" cy="1045014"/>
          </a:xfrm>
          <a:prstGeom prst="rect">
            <a:avLst/>
          </a:prstGeom>
          <a:ln w="38100">
            <a:solidFill>
              <a:schemeClr val="accent5"/>
            </a:solidFill>
          </a:ln>
        </p:spPr>
      </p:pic>
      <p:grpSp>
        <p:nvGrpSpPr>
          <p:cNvPr id="10" name="Group 9">
            <a:extLst>
              <a:ext uri="{FF2B5EF4-FFF2-40B4-BE49-F238E27FC236}">
                <a16:creationId xmlns:a16="http://schemas.microsoft.com/office/drawing/2014/main" id="{C17412C8-95A9-329B-06D8-84BBC6FF3861}"/>
              </a:ext>
            </a:extLst>
          </p:cNvPr>
          <p:cNvGrpSpPr/>
          <p:nvPr/>
        </p:nvGrpSpPr>
        <p:grpSpPr>
          <a:xfrm>
            <a:off x="3641031" y="1731466"/>
            <a:ext cx="6361385" cy="3195097"/>
            <a:chOff x="3641031" y="1731466"/>
            <a:chExt cx="6361385" cy="3195097"/>
          </a:xfrm>
        </p:grpSpPr>
        <p:sp>
          <p:nvSpPr>
            <p:cNvPr id="6" name="Rectangle 5">
              <a:extLst>
                <a:ext uri="{FF2B5EF4-FFF2-40B4-BE49-F238E27FC236}">
                  <a16:creationId xmlns:a16="http://schemas.microsoft.com/office/drawing/2014/main" id="{EDBAC297-96BF-41C2-8909-01BCBCB942CD}"/>
                </a:ext>
              </a:extLst>
            </p:cNvPr>
            <p:cNvSpPr/>
            <p:nvPr/>
          </p:nvSpPr>
          <p:spPr>
            <a:xfrm>
              <a:off x="3641031" y="1731466"/>
              <a:ext cx="6361385" cy="354563"/>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372C95-0EE4-4535-8966-1A2FFA33F808}"/>
                </a:ext>
              </a:extLst>
            </p:cNvPr>
            <p:cNvSpPr/>
            <p:nvPr/>
          </p:nvSpPr>
          <p:spPr>
            <a:xfrm>
              <a:off x="6997959" y="4572000"/>
              <a:ext cx="1160106" cy="354563"/>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5739582"/>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9B4AFE-C8FC-0AB7-A350-DFECEDF2EDDA}"/>
              </a:ext>
            </a:extLst>
          </p:cNvPr>
          <p:cNvPicPr>
            <a:picLocks noChangeAspect="1"/>
          </p:cNvPicPr>
          <p:nvPr/>
        </p:nvPicPr>
        <p:blipFill>
          <a:blip r:embed="rId3"/>
          <a:stretch>
            <a:fillRect/>
          </a:stretch>
        </p:blipFill>
        <p:spPr>
          <a:xfrm>
            <a:off x="3550177" y="215900"/>
            <a:ext cx="8591415" cy="5906120"/>
          </a:xfrm>
          <a:prstGeom prst="rect">
            <a:avLst/>
          </a:prstGeom>
        </p:spPr>
      </p:pic>
      <p:sp>
        <p:nvSpPr>
          <p:cNvPr id="4" name="Title 3">
            <a:extLst>
              <a:ext uri="{FF2B5EF4-FFF2-40B4-BE49-F238E27FC236}">
                <a16:creationId xmlns:a16="http://schemas.microsoft.com/office/drawing/2014/main" id="{D64411E4-D50C-4890-A3F3-67C66DF81AFA}"/>
              </a:ext>
            </a:extLst>
          </p:cNvPr>
          <p:cNvSpPr>
            <a:spLocks noGrp="1"/>
          </p:cNvSpPr>
          <p:nvPr>
            <p:ph type="title"/>
          </p:nvPr>
        </p:nvSpPr>
        <p:spPr>
          <a:xfrm>
            <a:off x="0" y="1123837"/>
            <a:ext cx="3472963" cy="4601183"/>
          </a:xfrm>
        </p:spPr>
        <p:txBody>
          <a:bodyPr>
            <a:normAutofit/>
          </a:bodyPr>
          <a:lstStyle/>
          <a:p>
            <a:pPr algn="r"/>
            <a:r>
              <a:rPr lang="ar" sz="3200" dirty="0"/>
              <a:t>قبل إدخال بيانات اختبار ANC الروتيني في EPP لـ "النساء المتبقيات"، راجعها في </a:t>
            </a:r>
            <a:r>
              <a:rPr lang="ar" sz="2800" b="1" i="1" dirty="0"/>
              <a:t>إحصائيات برنامج Spectrum </a:t>
            </a:r>
            <a:r>
              <a:rPr lang="ar" sz="2800" dirty="0"/>
              <a:t>&gt; علامة تبويب </a:t>
            </a:r>
            <a:endParaRPr lang="en-US" dirty="0"/>
          </a:p>
        </p:txBody>
      </p:sp>
      <p:pic>
        <p:nvPicPr>
          <p:cNvPr id="2" name="Picture 1">
            <a:extLst>
              <a:ext uri="{FF2B5EF4-FFF2-40B4-BE49-F238E27FC236}">
                <a16:creationId xmlns:a16="http://schemas.microsoft.com/office/drawing/2014/main" id="{3F3DD634-DB34-4EDD-92EA-6A656244AAB9}"/>
              </a:ext>
            </a:extLst>
          </p:cNvPr>
          <p:cNvPicPr>
            <a:picLocks noChangeAspect="1"/>
          </p:cNvPicPr>
          <p:nvPr/>
        </p:nvPicPr>
        <p:blipFill>
          <a:blip r:embed="rId4"/>
          <a:stretch>
            <a:fillRect/>
          </a:stretch>
        </p:blipFill>
        <p:spPr>
          <a:xfrm>
            <a:off x="1" y="0"/>
            <a:ext cx="3472962" cy="826895"/>
          </a:xfrm>
          <a:prstGeom prst="rect">
            <a:avLst/>
          </a:prstGeom>
        </p:spPr>
      </p:pic>
    </p:spTree>
    <p:extLst>
      <p:ext uri="{BB962C8B-B14F-4D97-AF65-F5344CB8AC3E}">
        <p14:creationId xmlns:p14="http://schemas.microsoft.com/office/powerpoint/2010/main" val="2239013615"/>
      </p:ext>
    </p:extLst>
  </p:cSld>
  <p:clrMapOvr>
    <a:masterClrMapping/>
  </p:clrMapOvr>
  <mc:AlternateContent xmlns:mc="http://schemas.openxmlformats.org/markup-compatibility/2006" xmlns:p14="http://schemas.microsoft.com/office/powerpoint/2010/main">
    <mc:Choice Requires="p14">
      <p:transition p14:dur="0"/>
    </mc:Choice>
    <mc:Fallback xmlns="">
      <p:transition advTm="825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a:xfrm>
            <a:off x="9079" y="1123837"/>
            <a:ext cx="3435162" cy="4601183"/>
          </a:xfrm>
        </p:spPr>
        <p:txBody>
          <a:bodyPr>
            <a:normAutofit/>
          </a:bodyPr>
          <a:lstStyle/>
          <a:p>
            <a:pPr algn="r"/>
            <a:r>
              <a:rPr lang="ar" sz="3600" dirty="0"/>
              <a:t>فهم البيانات التي تستخدمها </a:t>
            </a:r>
            <a:br>
              <a:rPr lang="en-US" sz="2800" dirty="0"/>
            </a:br>
            <a:br>
              <a:rPr lang="en-US" sz="2800" dirty="0"/>
            </a:br>
            <a:r>
              <a:rPr lang="ar" sz="2800" dirty="0"/>
              <a:t>انتبه لتحليل جودة البيانات </a:t>
            </a:r>
            <a:br>
              <a:rPr lang="en-US" sz="2800" dirty="0"/>
            </a:br>
            <a:br>
              <a:rPr lang="en-US" dirty="0"/>
            </a:br>
            <a:r>
              <a:rPr lang="ar" sz="2700" dirty="0"/>
              <a:t>أدخل بيانات الجودة فقط في EPP - فهي ستحدد اتجاهاتك الوطنية</a:t>
            </a:r>
            <a:endParaRPr lang="en-US" dirty="0"/>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446586" y="372141"/>
            <a:ext cx="8731346" cy="6358268"/>
          </a:xfrm>
        </p:spPr>
        <p:txBody>
          <a:bodyPr>
            <a:normAutofit/>
          </a:bodyPr>
          <a:lstStyle/>
          <a:p>
            <a:pPr marL="0" indent="0" algn="r">
              <a:buNone/>
            </a:pPr>
            <a:r>
              <a:rPr lang="ar" sz="1800" dirty="0">
                <a:solidFill>
                  <a:schemeClr val="tx1"/>
                </a:solidFill>
              </a:rPr>
              <a:t>بالنسبة للسكان الرئيسيين:</a:t>
            </a:r>
          </a:p>
          <a:p>
            <a:pPr algn="r"/>
            <a:r>
              <a:rPr lang="ar" sz="1800" dirty="0">
                <a:solidFill>
                  <a:schemeClr val="tx1"/>
                </a:solidFill>
              </a:rPr>
              <a:t>عندما يكون ذلك ممكنا، استخدم بيانات </a:t>
            </a:r>
            <a:r>
              <a:rPr lang="ar" sz="1800" b="1" dirty="0">
                <a:solidFill>
                  <a:schemeClr val="tx1"/>
                </a:solidFill>
              </a:rPr>
              <a:t>المراقبة </a:t>
            </a:r>
            <a:r>
              <a:rPr lang="ar" sz="1800" dirty="0">
                <a:solidFill>
                  <a:schemeClr val="tx1"/>
                </a:solidFill>
              </a:rPr>
              <a:t>من نظام جمع البيانات المنهجي.</a:t>
            </a:r>
          </a:p>
          <a:p>
            <a:pPr algn="r"/>
            <a:r>
              <a:rPr lang="ar" sz="1800" dirty="0">
                <a:solidFill>
                  <a:schemeClr val="tx1"/>
                </a:solidFill>
              </a:rPr>
              <a:t>عند تركيب استطلاعات IBBS، ضع في اعتبارك ما إذا كانت تمثل اتجاهًا حقيقيًا، أي،</a:t>
            </a:r>
          </a:p>
          <a:p>
            <a:pPr lvl="1" algn="r"/>
            <a:r>
              <a:rPr lang="ar" dirty="0">
                <a:solidFill>
                  <a:schemeClr val="tx1"/>
                </a:solidFill>
              </a:rPr>
              <a:t>قياس دوري في نفس السكان، </a:t>
            </a:r>
            <a:br>
              <a:rPr lang="en-US" dirty="0">
                <a:solidFill>
                  <a:schemeClr val="tx1"/>
                </a:solidFill>
              </a:rPr>
            </a:br>
            <a:r>
              <a:rPr lang="ar" dirty="0">
                <a:solidFill>
                  <a:schemeClr val="tx1"/>
                </a:solidFill>
              </a:rPr>
              <a:t>يتكرر بمنهجية متسقة على مدار المسوحات المتعاقبة، </a:t>
            </a:r>
            <a:br>
              <a:rPr lang="en-US" dirty="0">
                <a:solidFill>
                  <a:schemeClr val="tx1"/>
                </a:solidFill>
              </a:rPr>
            </a:br>
            <a:r>
              <a:rPr lang="ar" dirty="0">
                <a:solidFill>
                  <a:schemeClr val="tx1"/>
                </a:solidFill>
              </a:rPr>
              <a:t>أي بدون تغيير المواقع الجغرافية وإجراءات أخذ العينات</a:t>
            </a:r>
          </a:p>
          <a:p>
            <a:pPr lvl="1" algn="r"/>
            <a:r>
              <a:rPr lang="ar" dirty="0">
                <a:solidFill>
                  <a:schemeClr val="tx1"/>
                </a:solidFill>
              </a:rPr>
              <a:t>إذا لم يكن الأمر كذلك، فاستخدم بدلاً من ذلك IBBS </a:t>
            </a:r>
            <a:r>
              <a:rPr lang="ar" b="1" i="1" dirty="0">
                <a:solidFill>
                  <a:schemeClr val="tx1"/>
                </a:solidFill>
              </a:rPr>
              <a:t>لمعايرة </a:t>
            </a:r>
            <a:r>
              <a:rPr lang="ar" dirty="0">
                <a:solidFill>
                  <a:schemeClr val="tx1"/>
                </a:solidFill>
              </a:rPr>
              <a:t>مستوى الوباء في EPP </a:t>
            </a:r>
            <a:br>
              <a:rPr lang="en-US" dirty="0">
                <a:solidFill>
                  <a:schemeClr val="tx1"/>
                </a:solidFill>
              </a:rPr>
            </a:br>
            <a:r>
              <a:rPr lang="ar" dirty="0">
                <a:solidFill>
                  <a:schemeClr val="tx1"/>
                </a:solidFill>
              </a:rPr>
              <a:t>بعد </a:t>
            </a:r>
            <a:r>
              <a:rPr lang="ar" i="1" dirty="0">
                <a:solidFill>
                  <a:schemeClr val="tx1"/>
                </a:solidFill>
              </a:rPr>
              <a:t>ملاءمة الاتجاه </a:t>
            </a:r>
            <a:r>
              <a:rPr lang="ar" dirty="0">
                <a:solidFill>
                  <a:schemeClr val="tx1"/>
                </a:solidFill>
              </a:rPr>
              <a:t>التاريخي لبيانات المراقبة الدورية (فقط)</a:t>
            </a:r>
          </a:p>
          <a:p>
            <a:pPr algn="r"/>
            <a:r>
              <a:rPr lang="ar" sz="1800" dirty="0">
                <a:solidFill>
                  <a:schemeClr val="tx1"/>
                </a:solidFill>
              </a:rPr>
              <a:t>بيانات </a:t>
            </a:r>
            <a:br>
              <a:rPr lang="en-US" sz="1800" dirty="0">
                <a:solidFill>
                  <a:schemeClr val="tx1"/>
                </a:solidFill>
              </a:rPr>
            </a:br>
            <a:endParaRPr lang="en-US" sz="1800" dirty="0">
              <a:solidFill>
                <a:schemeClr val="tx1"/>
              </a:solidFill>
            </a:endParaRPr>
          </a:p>
          <a:p>
            <a:pPr marL="0" indent="0" algn="r">
              <a:buNone/>
            </a:pPr>
            <a:r>
              <a:rPr lang="ar" sz="1800" dirty="0">
                <a:solidFill>
                  <a:schemeClr val="tx1"/>
                </a:solidFill>
              </a:rPr>
              <a:t>قبل استخدام بيانات مراقبة رعاية الأمومة والطفولة واختبار رعاية الأمومة والطفولة الروتينية:</a:t>
            </a:r>
          </a:p>
          <a:p>
            <a:pPr algn="r"/>
            <a:r>
              <a:rPr lang="ar" sz="1800" dirty="0">
                <a:solidFill>
                  <a:schemeClr val="tx1"/>
                </a:solidFill>
              </a:rPr>
              <a:t>ابحث عن زيادات أو انخفاضات حادة - يجب أن تكون الاتجاهات الحقيقية تدريجية.</a:t>
            </a:r>
          </a:p>
          <a:p>
            <a:pPr algn="r"/>
            <a:r>
              <a:rPr lang="ar" sz="1800" dirty="0">
                <a:solidFill>
                  <a:schemeClr val="tx1"/>
                </a:solidFill>
              </a:rPr>
              <a:t>إن معدل انتشار ANC منخفض ولكنه يشكل المحرك لتقديرات EPP بالنسبة لمعظم البالغين.</a:t>
            </a:r>
          </a:p>
          <a:p>
            <a:pPr algn="r"/>
            <a:r>
              <a:rPr lang="ar" sz="1800" dirty="0">
                <a:solidFill>
                  <a:schemeClr val="tx1"/>
                </a:solidFill>
              </a:rPr>
              <a:t>راقب التوسع الجغرافي لنظام الاختبار</a:t>
            </a:r>
          </a:p>
          <a:p>
            <a:pPr lvl="1" algn="r"/>
            <a:r>
              <a:rPr lang="ar" sz="1600" dirty="0">
                <a:solidFill>
                  <a:schemeClr val="tx1"/>
                </a:solidFill>
              </a:rPr>
              <a:t>تناسب البيانات فقط من السنوات التي تلت اختبار التغطية لتصبح مستقرة</a:t>
            </a:r>
          </a:p>
          <a:p>
            <a:pPr algn="r"/>
            <a:r>
              <a:rPr lang="ar" sz="1800" dirty="0">
                <a:solidFill>
                  <a:schemeClr val="tx1"/>
                </a:solidFill>
              </a:rPr>
              <a:t>محاذاة بيانات ANC بين EPP وSpectrum، لتحقيق الاتساق</a:t>
            </a:r>
          </a:p>
          <a:p>
            <a:pPr algn="r"/>
            <a:r>
              <a:rPr lang="ar" sz="1800" dirty="0">
                <a:solidFill>
                  <a:schemeClr val="tx1"/>
                </a:solidFill>
              </a:rPr>
              <a:t>عرض اليوم الثالث يغطي القضايا المتعلقة باختبارات رعاية الأمومة الروتينية</a:t>
            </a:r>
          </a:p>
        </p:txBody>
      </p:sp>
      <p:pic>
        <p:nvPicPr>
          <p:cNvPr id="21" name="Picture 20">
            <a:extLst>
              <a:ext uri="{FF2B5EF4-FFF2-40B4-BE49-F238E27FC236}">
                <a16:creationId xmlns:a16="http://schemas.microsoft.com/office/drawing/2014/main" id="{1F3A4F28-6A63-4ABF-B09C-9CBE485A843C}"/>
              </a:ext>
            </a:extLst>
          </p:cNvPr>
          <p:cNvPicPr>
            <a:picLocks noChangeAspect="1"/>
          </p:cNvPicPr>
          <p:nvPr/>
        </p:nvPicPr>
        <p:blipFill>
          <a:blip r:embed="rId3"/>
          <a:stretch>
            <a:fillRect/>
          </a:stretch>
        </p:blipFill>
        <p:spPr>
          <a:xfrm>
            <a:off x="14068" y="527222"/>
            <a:ext cx="3432517" cy="268966"/>
          </a:xfrm>
          <a:prstGeom prst="rect">
            <a:avLst/>
          </a:prstGeom>
        </p:spPr>
      </p:pic>
    </p:spTree>
    <p:extLst>
      <p:ext uri="{BB962C8B-B14F-4D97-AF65-F5344CB8AC3E}">
        <p14:creationId xmlns:p14="http://schemas.microsoft.com/office/powerpoint/2010/main" val="2676716282"/>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EC0203-830D-4F51-99AD-2F6112738478}"/>
              </a:ext>
            </a:extLst>
          </p:cNvPr>
          <p:cNvPicPr>
            <a:picLocks noChangeAspect="1"/>
          </p:cNvPicPr>
          <p:nvPr/>
        </p:nvPicPr>
        <p:blipFill>
          <a:blip r:embed="rId3"/>
          <a:stretch>
            <a:fillRect/>
          </a:stretch>
        </p:blipFill>
        <p:spPr>
          <a:xfrm>
            <a:off x="3504131" y="107116"/>
            <a:ext cx="3430058" cy="6589606"/>
          </a:xfrm>
          <a:prstGeom prst="rect">
            <a:avLst/>
          </a:prstGeom>
          <a:ln w="38100">
            <a:solidFill>
              <a:schemeClr val="accent5"/>
            </a:solidFill>
          </a:ln>
        </p:spPr>
      </p:pic>
      <p:sp>
        <p:nvSpPr>
          <p:cNvPr id="2" name="Title 1">
            <a:extLst>
              <a:ext uri="{FF2B5EF4-FFF2-40B4-BE49-F238E27FC236}">
                <a16:creationId xmlns:a16="http://schemas.microsoft.com/office/drawing/2014/main" id="{A16CDABE-A395-43A7-9FAE-DD3F46F44D54}"/>
              </a:ext>
            </a:extLst>
          </p:cNvPr>
          <p:cNvSpPr>
            <a:spLocks noGrp="1"/>
          </p:cNvSpPr>
          <p:nvPr>
            <p:ph type="title"/>
          </p:nvPr>
        </p:nvSpPr>
        <p:spPr>
          <a:xfrm>
            <a:off x="0" y="1123837"/>
            <a:ext cx="3446585" cy="2456271"/>
          </a:xfrm>
        </p:spPr>
        <p:txBody>
          <a:bodyPr>
            <a:normAutofit/>
          </a:bodyPr>
          <a:lstStyle/>
          <a:p>
            <a:pPr algn="r"/>
            <a:r>
              <a:rPr lang="ar" dirty="0"/>
              <a:t>مصادر المستندات والتغييرات في اختيار البيانات في حقل "المصدر"</a:t>
            </a:r>
            <a:endParaRPr lang="en-US"/>
          </a:p>
        </p:txBody>
      </p:sp>
      <p:sp>
        <p:nvSpPr>
          <p:cNvPr id="4" name="Rectangle: Rounded Corners 3">
            <a:extLst>
              <a:ext uri="{FF2B5EF4-FFF2-40B4-BE49-F238E27FC236}">
                <a16:creationId xmlns:a16="http://schemas.microsoft.com/office/drawing/2014/main" id="{6898B5C2-1EE8-4277-98BF-6FCC1A22CEB8}"/>
              </a:ext>
            </a:extLst>
          </p:cNvPr>
          <p:cNvSpPr/>
          <p:nvPr/>
        </p:nvSpPr>
        <p:spPr>
          <a:xfrm>
            <a:off x="5956196" y="5939048"/>
            <a:ext cx="881877" cy="390293"/>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5EDCD6-8A0B-4BE2-B0D8-2ACCB22086BC}"/>
              </a:ext>
            </a:extLst>
          </p:cNvPr>
          <p:cNvPicPr>
            <a:picLocks noChangeAspect="1"/>
          </p:cNvPicPr>
          <p:nvPr/>
        </p:nvPicPr>
        <p:blipFill>
          <a:blip r:embed="rId4"/>
          <a:stretch>
            <a:fillRect/>
          </a:stretch>
        </p:blipFill>
        <p:spPr>
          <a:xfrm>
            <a:off x="7082204" y="107116"/>
            <a:ext cx="5109796" cy="4131995"/>
          </a:xfrm>
          <a:prstGeom prst="rect">
            <a:avLst/>
          </a:prstGeom>
        </p:spPr>
      </p:pic>
      <p:cxnSp>
        <p:nvCxnSpPr>
          <p:cNvPr id="8" name="Straight Arrow Connector 7">
            <a:extLst>
              <a:ext uri="{FF2B5EF4-FFF2-40B4-BE49-F238E27FC236}">
                <a16:creationId xmlns:a16="http://schemas.microsoft.com/office/drawing/2014/main" id="{5F07B7AD-2808-41E4-B68B-AC1B20E32640}"/>
              </a:ext>
            </a:extLst>
          </p:cNvPr>
          <p:cNvCxnSpPr>
            <a:cxnSpLocks/>
          </p:cNvCxnSpPr>
          <p:nvPr/>
        </p:nvCxnSpPr>
        <p:spPr>
          <a:xfrm flipV="1">
            <a:off x="6838073" y="3966210"/>
            <a:ext cx="1425817" cy="197283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56C620D-3678-4D5E-9E3D-6EDE51B09192}"/>
              </a:ext>
            </a:extLst>
          </p:cNvPr>
          <p:cNvPicPr>
            <a:picLocks noChangeAspect="1"/>
          </p:cNvPicPr>
          <p:nvPr/>
        </p:nvPicPr>
        <p:blipFill rotWithShape="1">
          <a:blip r:embed="rId5"/>
          <a:srcRect t="4394" r="8576" b="6695"/>
          <a:stretch/>
        </p:blipFill>
        <p:spPr>
          <a:xfrm>
            <a:off x="9102462" y="4628952"/>
            <a:ext cx="2293036" cy="1505243"/>
          </a:xfrm>
          <a:prstGeom prst="rect">
            <a:avLst/>
          </a:prstGeom>
        </p:spPr>
      </p:pic>
      <p:sp>
        <p:nvSpPr>
          <p:cNvPr id="11" name="TextBox 10">
            <a:extLst>
              <a:ext uri="{FF2B5EF4-FFF2-40B4-BE49-F238E27FC236}">
                <a16:creationId xmlns:a16="http://schemas.microsoft.com/office/drawing/2014/main" id="{0F2C9891-1998-4D5C-98B9-DD485BA50041}"/>
              </a:ext>
            </a:extLst>
          </p:cNvPr>
          <p:cNvSpPr txBox="1"/>
          <p:nvPr/>
        </p:nvSpPr>
        <p:spPr>
          <a:xfrm>
            <a:off x="7816066" y="5135526"/>
            <a:ext cx="1329701" cy="830997"/>
          </a:xfrm>
          <a:prstGeom prst="rect">
            <a:avLst/>
          </a:prstGeom>
          <a:noFill/>
        </p:spPr>
        <p:txBody>
          <a:bodyPr wrap="square" rtlCol="0">
            <a:spAutoFit/>
          </a:bodyPr>
          <a:lstStyle/>
          <a:p>
            <a:r>
              <a:rPr lang="ar" sz="1600" b="1" dirty="0">
                <a:solidFill>
                  <a:srgbClr val="FF0000"/>
                </a:solidFill>
                <a:latin typeface="Arial" panose="020B0604020202020204" pitchFamily="34" charset="0"/>
                <a:cs typeface="Arial" panose="020B0604020202020204" pitchFamily="34" charset="0"/>
              </a:rPr>
              <a:t>الأحمر </a:t>
            </a:r>
            <a:r>
              <a:rPr lang="ar" sz="1600" dirty="0">
                <a:latin typeface="Arial" panose="020B0604020202020204" pitchFamily="34" charset="0"/>
                <a:cs typeface="Arial" panose="020B0604020202020204" pitchFamily="34" charset="0"/>
              </a:rPr>
              <a:t>يعني</a:t>
            </a:r>
          </a:p>
          <a:p>
            <a:r>
              <a:rPr lang="ar" sz="1600" dirty="0">
                <a:latin typeface="Arial" panose="020B0604020202020204" pitchFamily="34" charset="0"/>
                <a:cs typeface="Arial" panose="020B0604020202020204" pitchFamily="34" charset="0"/>
              </a:rPr>
              <a:t>'التعليقات هنا'</a:t>
            </a:r>
          </a:p>
        </p:txBody>
      </p:sp>
      <p:pic>
        <p:nvPicPr>
          <p:cNvPr id="12" name="Picture 11">
            <a:extLst>
              <a:ext uri="{FF2B5EF4-FFF2-40B4-BE49-F238E27FC236}">
                <a16:creationId xmlns:a16="http://schemas.microsoft.com/office/drawing/2014/main" id="{204B1FE4-259B-4AF5-857F-89E0043B7D53}"/>
              </a:ext>
            </a:extLst>
          </p:cNvPr>
          <p:cNvPicPr>
            <a:picLocks noChangeAspect="1"/>
          </p:cNvPicPr>
          <p:nvPr/>
        </p:nvPicPr>
        <p:blipFill>
          <a:blip r:embed="rId6"/>
          <a:stretch>
            <a:fillRect/>
          </a:stretch>
        </p:blipFill>
        <p:spPr>
          <a:xfrm>
            <a:off x="14068" y="527222"/>
            <a:ext cx="3432517" cy="268966"/>
          </a:xfrm>
          <a:prstGeom prst="rect">
            <a:avLst/>
          </a:prstGeom>
        </p:spPr>
      </p:pic>
    </p:spTree>
    <p:extLst>
      <p:ext uri="{BB962C8B-B14F-4D97-AF65-F5344CB8AC3E}">
        <p14:creationId xmlns:p14="http://schemas.microsoft.com/office/powerpoint/2010/main" val="1845577357"/>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7F5C9-1395-C089-6D4A-AEE0F2CA1C34}"/>
              </a:ext>
            </a:extLst>
          </p:cNvPr>
          <p:cNvPicPr>
            <a:picLocks noChangeAspect="1"/>
          </p:cNvPicPr>
          <p:nvPr/>
        </p:nvPicPr>
        <p:blipFill>
          <a:blip r:embed="rId3"/>
          <a:stretch>
            <a:fillRect/>
          </a:stretch>
        </p:blipFill>
        <p:spPr>
          <a:xfrm>
            <a:off x="3496013" y="615735"/>
            <a:ext cx="8622398" cy="5360578"/>
          </a:xfrm>
          <a:prstGeom prst="rect">
            <a:avLst/>
          </a:prstGeom>
        </p:spPr>
      </p:pic>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73589" y="1123837"/>
            <a:ext cx="3372996" cy="4852476"/>
          </a:xfrm>
        </p:spPr>
        <p:txBody>
          <a:bodyPr>
            <a:normAutofit/>
          </a:bodyPr>
          <a:lstStyle/>
          <a:p>
            <a:r>
              <a:rPr lang="ar" sz="2000" dirty="0">
                <a:cs typeface="Tahoma"/>
              </a:rPr>
              <a:t>أدخل أي بيانات </a:t>
            </a:r>
            <a:r>
              <a:rPr lang="ar" sz="2000" b="1" dirty="0">
                <a:cs typeface="Tahoma"/>
              </a:rPr>
              <a:t>مسح جديدة على </a:t>
            </a:r>
            <a:r>
              <a:rPr lang="ar" sz="2000" dirty="0">
                <a:cs typeface="Tahoma"/>
              </a:rPr>
              <a:t>صفحة </a:t>
            </a:r>
            <a:r>
              <a:rPr lang="ar" sz="2000" b="1" i="1" dirty="0">
                <a:cs typeface="Tahoma"/>
              </a:rPr>
              <a:t>المسوحات الخاصة </a:t>
            </a:r>
            <a:r>
              <a:rPr lang="ar" sz="2000" dirty="0">
                <a:cs typeface="Tahoma"/>
              </a:rPr>
              <a:t>ببرنامج </a:t>
            </a:r>
            <a:br>
              <a:rPr lang="ar" sz="2000" dirty="0">
                <a:cs typeface="Tahoma"/>
              </a:rPr>
            </a:br>
            <a:r>
              <a:rPr lang="ar" sz="2000" dirty="0">
                <a:cs typeface="Tahoma"/>
              </a:rPr>
              <a:t>EPP</a:t>
            </a:r>
            <a:r>
              <a:rPr lang="ar" sz="2200" dirty="0">
                <a:cs typeface="Tahoma"/>
              </a:rPr>
              <a:t> </a:t>
            </a:r>
            <a:br>
              <a:rPr lang="ar" sz="2200" dirty="0">
                <a:cs typeface="Tahoma"/>
              </a:rPr>
            </a:br>
            <a:r>
              <a:rPr lang="ar" sz="2200" dirty="0">
                <a:cs typeface="Tahoma"/>
              </a:rPr>
              <a:t>. نادرًا ما تتوفر في الأوبئة المركزة: </a:t>
            </a:r>
            <a:br>
              <a:rPr lang="en-US" sz="2200" dirty="0"/>
            </a:br>
            <a:br>
              <a:rPr lang="en-US" sz="2200" dirty="0"/>
            </a:br>
            <a:r>
              <a:rPr lang="ar" sz="2200" dirty="0">
                <a:cs typeface="Tahoma"/>
              </a:rPr>
              <a:t>1. من الصعب إجراء مسوحات </a:t>
            </a:r>
            <a:br>
              <a:rPr lang="en-US" sz="2200" dirty="0"/>
            </a:br>
            <a:r>
              <a:rPr lang="ar" sz="2200" b="1" dirty="0">
                <a:cs typeface="Tahoma"/>
              </a:rPr>
              <a:t>عامة للسكان </a:t>
            </a:r>
            <a:r>
              <a:rPr lang="ar" sz="2200" dirty="0">
                <a:cs typeface="Tahoma"/>
              </a:rPr>
              <a:t>عند معدل انتشار منخفض </a:t>
            </a:r>
            <a:br>
              <a:rPr lang="en-US" sz="2200" dirty="0"/>
            </a:br>
            <a:br>
              <a:rPr lang="en-US" sz="2200" dirty="0"/>
            </a:br>
            <a:r>
              <a:rPr lang="ar" sz="2200" dirty="0">
                <a:cs typeface="Tahoma"/>
              </a:rPr>
              <a:t>2.</a:t>
            </a:r>
            <a:r>
              <a:rPr lang="ar" sz="2000" dirty="0">
                <a:cs typeface="Tahoma"/>
              </a:rPr>
              <a:t> عادةً ما لا تكون </a:t>
            </a:r>
            <a:br>
              <a:rPr lang="en-US" sz="2000" dirty="0"/>
            </a:br>
            <a:r>
              <a:rPr lang="ar" sz="2000" dirty="0">
                <a:cs typeface="Tahoma"/>
              </a:rPr>
              <a:t>مسوحات             </a:t>
            </a:r>
            <a:r>
              <a:rPr lang="ar" sz="2000" b="1" dirty="0">
                <a:cs typeface="Tahoma"/>
              </a:rPr>
              <a:t> وغيرها من مسوحات السكان الرئيسيين ممثلة على المستوى الوطني</a:t>
            </a:r>
            <a:endParaRPr lang="en-US" sz="2000">
              <a:cs typeface="Tahoma"/>
            </a:endParaRPr>
          </a:p>
        </p:txBody>
      </p:sp>
      <p:pic>
        <p:nvPicPr>
          <p:cNvPr id="6" name="Picture 5">
            <a:extLst>
              <a:ext uri="{FF2B5EF4-FFF2-40B4-BE49-F238E27FC236}">
                <a16:creationId xmlns:a16="http://schemas.microsoft.com/office/drawing/2014/main" id="{78A351C4-E02A-43C9-993C-7F0798C6E113}"/>
              </a:ext>
            </a:extLst>
          </p:cNvPr>
          <p:cNvPicPr>
            <a:picLocks noChangeAspect="1"/>
          </p:cNvPicPr>
          <p:nvPr/>
        </p:nvPicPr>
        <p:blipFill rotWithShape="1">
          <a:blip r:embed="rId4"/>
          <a:srcRect r="23401" b="5931"/>
          <a:stretch/>
        </p:blipFill>
        <p:spPr>
          <a:xfrm>
            <a:off x="-1" y="471812"/>
            <a:ext cx="3446586" cy="287846"/>
          </a:xfrm>
          <a:prstGeom prst="rect">
            <a:avLst/>
          </a:prstGeom>
        </p:spPr>
      </p:pic>
      <p:sp>
        <p:nvSpPr>
          <p:cNvPr id="3" name="TextBox 2">
            <a:extLst>
              <a:ext uri="{FF2B5EF4-FFF2-40B4-BE49-F238E27FC236}">
                <a16:creationId xmlns:a16="http://schemas.microsoft.com/office/drawing/2014/main" id="{75D14997-2875-61DC-67E1-929A23385711}"/>
              </a:ext>
            </a:extLst>
          </p:cNvPr>
          <p:cNvSpPr txBox="1"/>
          <p:nvPr/>
        </p:nvSpPr>
        <p:spPr>
          <a:xfrm>
            <a:off x="1325880" y="4765040"/>
            <a:ext cx="8229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solidFill>
                  <a:schemeClr val="bg1"/>
                </a:solidFill>
              </a:rPr>
              <a:t>IBBS</a:t>
            </a:r>
          </a:p>
        </p:txBody>
      </p:sp>
    </p:spTree>
    <p:extLst>
      <p:ext uri="{BB962C8B-B14F-4D97-AF65-F5344CB8AC3E}">
        <p14:creationId xmlns:p14="http://schemas.microsoft.com/office/powerpoint/2010/main" val="793649746"/>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54324" y="1022114"/>
            <a:ext cx="3446586" cy="4977795"/>
          </a:xfrm>
        </p:spPr>
        <p:txBody>
          <a:bodyPr>
            <a:normAutofit/>
          </a:bodyPr>
          <a:lstStyle/>
          <a:p>
            <a:pPr algn="r"/>
            <a:r>
              <a:rPr lang="ar" dirty="0">
                <a:cs typeface="Tahoma"/>
              </a:rPr>
              <a:t>لإدخال </a:t>
            </a:r>
            <a:r>
              <a:rPr lang="ar">
                <a:cs typeface="Tahoma"/>
              </a:rPr>
              <a:t>بيانات </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6" name="Picture 5">
            <a:extLst>
              <a:ext uri="{FF2B5EF4-FFF2-40B4-BE49-F238E27FC236}">
                <a16:creationId xmlns:a16="http://schemas.microsoft.com/office/drawing/2014/main" id="{78A351C4-E02A-43C9-993C-7F0798C6E113}"/>
              </a:ext>
            </a:extLst>
          </p:cNvPr>
          <p:cNvPicPr>
            <a:picLocks noChangeAspect="1"/>
          </p:cNvPicPr>
          <p:nvPr/>
        </p:nvPicPr>
        <p:blipFill rotWithShape="1">
          <a:blip r:embed="rId3"/>
          <a:srcRect r="23401" b="5931"/>
          <a:stretch/>
        </p:blipFill>
        <p:spPr>
          <a:xfrm>
            <a:off x="-1" y="471811"/>
            <a:ext cx="3446586" cy="287846"/>
          </a:xfrm>
          <a:prstGeom prst="rect">
            <a:avLst/>
          </a:prstGeom>
        </p:spPr>
      </p:pic>
      <p:sp>
        <p:nvSpPr>
          <p:cNvPr id="5" name="TextBox 4">
            <a:extLst>
              <a:ext uri="{FF2B5EF4-FFF2-40B4-BE49-F238E27FC236}">
                <a16:creationId xmlns:a16="http://schemas.microsoft.com/office/drawing/2014/main" id="{75E7E377-8EA2-412A-8C92-266D1CEE6A1A}"/>
              </a:ext>
            </a:extLst>
          </p:cNvPr>
          <p:cNvSpPr txBox="1"/>
          <p:nvPr/>
        </p:nvSpPr>
        <p:spPr>
          <a:xfrm>
            <a:off x="-54324" y="2625262"/>
            <a:ext cx="3418665" cy="3139321"/>
          </a:xfrm>
          <a:prstGeom prst="rect">
            <a:avLst/>
          </a:prstGeom>
          <a:noFill/>
        </p:spPr>
        <p:txBody>
          <a:bodyPr wrap="square" rtlCol="0">
            <a:spAutoFit/>
          </a:bodyPr>
          <a:lstStyle/>
          <a:p>
            <a:pPr marL="342900" indent="-342900">
              <a:buFont typeface="+mj-lt"/>
              <a:buAutoNum type="arabicPeriod"/>
            </a:pPr>
            <a:r>
              <a:rPr lang="ar" dirty="0">
                <a:solidFill>
                  <a:schemeClr val="bg1"/>
                </a:solidFill>
                <a:latin typeface="Arial" panose="020B0604020202020204" pitchFamily="34" charset="0"/>
                <a:cs typeface="Arial" panose="020B0604020202020204" pitchFamily="34" charset="0"/>
              </a:rPr>
              <a:t>انقر فوق "إضافة استطلاع آخر"</a:t>
            </a:r>
          </a:p>
          <a:p>
            <a:pPr marL="342900" indent="-342900">
              <a:buFont typeface="+mj-lt"/>
              <a:buAutoNum type="arabicPeriod"/>
            </a:pPr>
            <a:r>
              <a:rPr lang="ar" dirty="0">
                <a:solidFill>
                  <a:schemeClr val="bg1"/>
                </a:solidFill>
                <a:latin typeface="Arial" panose="020B0604020202020204" pitchFamily="34" charset="0"/>
                <a:cs typeface="Arial" panose="020B0604020202020204" pitchFamily="34" charset="0"/>
              </a:rPr>
              <a:t>توفير اسم قصير للاستطلاع</a:t>
            </a:r>
          </a:p>
          <a:p>
            <a:pPr marL="342900" indent="-342900">
              <a:buFont typeface="+mj-lt"/>
              <a:buAutoNum type="arabicPeriod"/>
            </a:pPr>
            <a:r>
              <a:rPr lang="ar" dirty="0">
                <a:solidFill>
                  <a:schemeClr val="bg1"/>
                </a:solidFill>
                <a:latin typeface="Arial" panose="020B0604020202020204" pitchFamily="34" charset="0"/>
                <a:cs typeface="Arial" panose="020B0604020202020204" pitchFamily="34" charset="0"/>
              </a:rPr>
              <a:t>أدخل سنة جمع بيانات المسح</a:t>
            </a:r>
          </a:p>
          <a:p>
            <a:pPr marL="342900" indent="-342900">
              <a:buFont typeface="+mj-lt"/>
              <a:buAutoNum type="arabicPeriod"/>
            </a:pPr>
            <a:r>
              <a:rPr lang="ar" dirty="0">
                <a:solidFill>
                  <a:schemeClr val="bg1"/>
                </a:solidFill>
                <a:latin typeface="Arial" panose="020B0604020202020204" pitchFamily="34" charset="0"/>
                <a:cs typeface="Arial" panose="020B0604020202020204" pitchFamily="34" charset="0"/>
              </a:rPr>
              <a:t>أدخل معدل الانتشار والخطأ المعياري</a:t>
            </a:r>
          </a:p>
          <a:p>
            <a:pPr marL="342900" indent="-342900">
              <a:buFont typeface="+mj-lt"/>
              <a:buAutoNum type="arabicPeriod"/>
            </a:pPr>
            <a:r>
              <a:rPr lang="ar" dirty="0">
                <a:solidFill>
                  <a:schemeClr val="bg1">
                    <a:lumMod val="50000"/>
                  </a:schemeClr>
                </a:solidFill>
                <a:latin typeface="Arial" panose="020B0604020202020204" pitchFamily="34" charset="0"/>
                <a:cs typeface="Arial" panose="020B0604020202020204" pitchFamily="34" charset="0"/>
              </a:rPr>
              <a:t>إذا كان المسح يتضمن أيضًا علاجًا مضادًا للفيروسات القهقرية أو حدوثًا، حدد المربع وأدخل القيم</a:t>
            </a:r>
          </a:p>
          <a:p>
            <a:pPr marL="342900" indent="-342900">
              <a:buFont typeface="+mj-lt"/>
              <a:buAutoNum type="arabicPeriod"/>
            </a:pPr>
            <a:r>
              <a:rPr lang="ar" dirty="0">
                <a:solidFill>
                  <a:schemeClr val="bg1"/>
                </a:solidFill>
                <a:latin typeface="Arial" panose="020B0604020202020204" pitchFamily="34" charset="0"/>
                <a:cs typeface="Arial" panose="020B0604020202020204" pitchFamily="34" charset="0"/>
              </a:rPr>
              <a:t>انقر فوق "حفظ التغييرات"</a:t>
            </a:r>
          </a:p>
        </p:txBody>
      </p:sp>
      <p:grpSp>
        <p:nvGrpSpPr>
          <p:cNvPr id="15" name="Group 14">
            <a:extLst>
              <a:ext uri="{FF2B5EF4-FFF2-40B4-BE49-F238E27FC236}">
                <a16:creationId xmlns:a16="http://schemas.microsoft.com/office/drawing/2014/main" id="{4DA648C6-135D-87E8-3A75-8965688C9A75}"/>
              </a:ext>
            </a:extLst>
          </p:cNvPr>
          <p:cNvGrpSpPr/>
          <p:nvPr/>
        </p:nvGrpSpPr>
        <p:grpSpPr>
          <a:xfrm>
            <a:off x="3466875" y="328615"/>
            <a:ext cx="8725125" cy="4689155"/>
            <a:chOff x="3506260" y="1053247"/>
            <a:chExt cx="7860239" cy="3882869"/>
          </a:xfrm>
        </p:grpSpPr>
        <p:pic>
          <p:nvPicPr>
            <p:cNvPr id="7" name="Picture 6">
              <a:extLst>
                <a:ext uri="{FF2B5EF4-FFF2-40B4-BE49-F238E27FC236}">
                  <a16:creationId xmlns:a16="http://schemas.microsoft.com/office/drawing/2014/main" id="{B2AE101B-B580-AC74-FF0F-F9BBA7B6C3ED}"/>
                </a:ext>
              </a:extLst>
            </p:cNvPr>
            <p:cNvPicPr>
              <a:picLocks noChangeAspect="1"/>
            </p:cNvPicPr>
            <p:nvPr/>
          </p:nvPicPr>
          <p:blipFill>
            <a:blip r:embed="rId4"/>
            <a:stretch>
              <a:fillRect/>
            </a:stretch>
          </p:blipFill>
          <p:spPr>
            <a:xfrm>
              <a:off x="3506260" y="1139048"/>
              <a:ext cx="7860239" cy="3797068"/>
            </a:xfrm>
            <a:prstGeom prst="rect">
              <a:avLst/>
            </a:prstGeom>
          </p:spPr>
        </p:pic>
        <p:sp>
          <p:nvSpPr>
            <p:cNvPr id="10" name="TextBox 9">
              <a:extLst>
                <a:ext uri="{FF2B5EF4-FFF2-40B4-BE49-F238E27FC236}">
                  <a16:creationId xmlns:a16="http://schemas.microsoft.com/office/drawing/2014/main" id="{3B27E22F-6C20-4E53-AD1F-415644675CB5}"/>
                </a:ext>
              </a:extLst>
            </p:cNvPr>
            <p:cNvSpPr txBox="1"/>
            <p:nvPr/>
          </p:nvSpPr>
          <p:spPr>
            <a:xfrm>
              <a:off x="7638214" y="2562186"/>
              <a:ext cx="325315" cy="433254"/>
            </a:xfrm>
            <a:prstGeom prst="rect">
              <a:avLst/>
            </a:prstGeom>
            <a:noFill/>
          </p:spPr>
          <p:txBody>
            <a:bodyPr wrap="square" rtlCol="0">
              <a:spAutoFit/>
            </a:bodyPr>
            <a:lstStyle/>
            <a:p>
              <a:r>
                <a:rPr lang="ar" sz="2800" dirty="0">
                  <a:solidFill>
                    <a:schemeClr val="bg1">
                      <a:lumMod val="50000"/>
                    </a:schemeClr>
                  </a:solidFill>
                </a:rPr>
                <a:t>5</a:t>
              </a:r>
            </a:p>
          </p:txBody>
        </p:sp>
        <p:sp>
          <p:nvSpPr>
            <p:cNvPr id="11" name="TextBox 10">
              <a:extLst>
                <a:ext uri="{FF2B5EF4-FFF2-40B4-BE49-F238E27FC236}">
                  <a16:creationId xmlns:a16="http://schemas.microsoft.com/office/drawing/2014/main" id="{AD13B267-5588-49E2-9011-E43C279EF706}"/>
                </a:ext>
              </a:extLst>
            </p:cNvPr>
            <p:cNvSpPr txBox="1"/>
            <p:nvPr/>
          </p:nvSpPr>
          <p:spPr>
            <a:xfrm>
              <a:off x="4995260" y="2029985"/>
              <a:ext cx="325315" cy="523220"/>
            </a:xfrm>
            <a:prstGeom prst="rect">
              <a:avLst/>
            </a:prstGeom>
            <a:noFill/>
          </p:spPr>
          <p:txBody>
            <a:bodyPr wrap="square" rtlCol="0">
              <a:spAutoFit/>
            </a:bodyPr>
            <a:lstStyle/>
            <a:p>
              <a:r>
                <a:rPr lang="ar" sz="2800" dirty="0">
                  <a:solidFill>
                    <a:srgbClr val="FF0000"/>
                  </a:solidFill>
                </a:rPr>
                <a:t>4</a:t>
              </a:r>
            </a:p>
          </p:txBody>
        </p:sp>
        <p:sp>
          <p:nvSpPr>
            <p:cNvPr id="12" name="TextBox 11">
              <a:extLst>
                <a:ext uri="{FF2B5EF4-FFF2-40B4-BE49-F238E27FC236}">
                  <a16:creationId xmlns:a16="http://schemas.microsoft.com/office/drawing/2014/main" id="{7387B737-A851-44BE-B9C6-82CCEDFB283C}"/>
                </a:ext>
              </a:extLst>
            </p:cNvPr>
            <p:cNvSpPr txBox="1"/>
            <p:nvPr/>
          </p:nvSpPr>
          <p:spPr>
            <a:xfrm>
              <a:off x="6484260" y="1627501"/>
              <a:ext cx="325315" cy="523220"/>
            </a:xfrm>
            <a:prstGeom prst="rect">
              <a:avLst/>
            </a:prstGeom>
            <a:noFill/>
          </p:spPr>
          <p:txBody>
            <a:bodyPr wrap="square" rtlCol="0">
              <a:spAutoFit/>
            </a:bodyPr>
            <a:lstStyle/>
            <a:p>
              <a:r>
                <a:rPr lang="ar" sz="2800" dirty="0">
                  <a:solidFill>
                    <a:srgbClr val="FF0000"/>
                  </a:solidFill>
                </a:rPr>
                <a:t>3</a:t>
              </a:r>
            </a:p>
          </p:txBody>
        </p:sp>
        <p:sp>
          <p:nvSpPr>
            <p:cNvPr id="13" name="TextBox 12">
              <a:extLst>
                <a:ext uri="{FF2B5EF4-FFF2-40B4-BE49-F238E27FC236}">
                  <a16:creationId xmlns:a16="http://schemas.microsoft.com/office/drawing/2014/main" id="{C8133CAB-E2DE-41B6-A24D-08DAD548AA76}"/>
                </a:ext>
              </a:extLst>
            </p:cNvPr>
            <p:cNvSpPr txBox="1"/>
            <p:nvPr/>
          </p:nvSpPr>
          <p:spPr>
            <a:xfrm>
              <a:off x="5225134" y="1650677"/>
              <a:ext cx="325315" cy="523220"/>
            </a:xfrm>
            <a:prstGeom prst="rect">
              <a:avLst/>
            </a:prstGeom>
            <a:noFill/>
          </p:spPr>
          <p:txBody>
            <a:bodyPr wrap="square" rtlCol="0">
              <a:spAutoFit/>
            </a:bodyPr>
            <a:lstStyle/>
            <a:p>
              <a:r>
                <a:rPr lang="ar" sz="2800" dirty="0">
                  <a:solidFill>
                    <a:srgbClr val="FF0000"/>
                  </a:solidFill>
                </a:rPr>
                <a:t>2</a:t>
              </a:r>
            </a:p>
          </p:txBody>
        </p:sp>
        <p:sp>
          <p:nvSpPr>
            <p:cNvPr id="14" name="TextBox 13">
              <a:extLst>
                <a:ext uri="{FF2B5EF4-FFF2-40B4-BE49-F238E27FC236}">
                  <a16:creationId xmlns:a16="http://schemas.microsoft.com/office/drawing/2014/main" id="{2A3AAFC4-A6B7-4B38-97B5-8B3EC019DBBF}"/>
                </a:ext>
              </a:extLst>
            </p:cNvPr>
            <p:cNvSpPr txBox="1"/>
            <p:nvPr/>
          </p:nvSpPr>
          <p:spPr>
            <a:xfrm>
              <a:off x="5119695" y="1053247"/>
              <a:ext cx="325315" cy="523220"/>
            </a:xfrm>
            <a:prstGeom prst="rect">
              <a:avLst/>
            </a:prstGeom>
            <a:noFill/>
          </p:spPr>
          <p:txBody>
            <a:bodyPr wrap="square" rtlCol="0">
              <a:spAutoFit/>
            </a:bodyPr>
            <a:lstStyle/>
            <a:p>
              <a:r>
                <a:rPr lang="ar" sz="2800" dirty="0">
                  <a:solidFill>
                    <a:srgbClr val="FF0000"/>
                  </a:solidFill>
                </a:rPr>
                <a:t>1</a:t>
              </a:r>
            </a:p>
          </p:txBody>
        </p:sp>
        <p:sp>
          <p:nvSpPr>
            <p:cNvPr id="16" name="TextBox 15">
              <a:extLst>
                <a:ext uri="{FF2B5EF4-FFF2-40B4-BE49-F238E27FC236}">
                  <a16:creationId xmlns:a16="http://schemas.microsoft.com/office/drawing/2014/main" id="{61EA1077-7658-4CE9-BADC-9D6EE5D00729}"/>
                </a:ext>
              </a:extLst>
            </p:cNvPr>
            <p:cNvSpPr txBox="1"/>
            <p:nvPr/>
          </p:nvSpPr>
          <p:spPr>
            <a:xfrm>
              <a:off x="10668904" y="4186206"/>
              <a:ext cx="325315" cy="523220"/>
            </a:xfrm>
            <a:prstGeom prst="rect">
              <a:avLst/>
            </a:prstGeom>
            <a:noFill/>
          </p:spPr>
          <p:txBody>
            <a:bodyPr wrap="square" rtlCol="0">
              <a:spAutoFit/>
            </a:bodyPr>
            <a:lstStyle/>
            <a:p>
              <a:r>
                <a:rPr lang="ar" sz="2800" dirty="0">
                  <a:solidFill>
                    <a:srgbClr val="FF0000"/>
                  </a:solidFill>
                </a:rPr>
                <a:t>6</a:t>
              </a:r>
            </a:p>
          </p:txBody>
        </p:sp>
      </p:grpSp>
      <p:sp>
        <p:nvSpPr>
          <p:cNvPr id="19" name="TextBox 18">
            <a:extLst>
              <a:ext uri="{FF2B5EF4-FFF2-40B4-BE49-F238E27FC236}">
                <a16:creationId xmlns:a16="http://schemas.microsoft.com/office/drawing/2014/main" id="{E28C9187-75D1-4F99-920B-79883CB40BA0}"/>
              </a:ext>
            </a:extLst>
          </p:cNvPr>
          <p:cNvSpPr txBox="1"/>
          <p:nvPr/>
        </p:nvSpPr>
        <p:spPr>
          <a:xfrm>
            <a:off x="3848510" y="4912826"/>
            <a:ext cx="7749692" cy="1200329"/>
          </a:xfrm>
          <a:prstGeom prst="rect">
            <a:avLst/>
          </a:prstGeom>
          <a:noFill/>
        </p:spPr>
        <p:txBody>
          <a:bodyPr wrap="square" rtlCol="0">
            <a:spAutoFit/>
          </a:bodyPr>
          <a:lstStyle/>
          <a:p>
            <a:pPr algn="r"/>
            <a:r>
              <a:rPr lang="ar" dirty="0">
                <a:latin typeface="Arial" panose="020B0604020202020204" pitchFamily="34" charset="0"/>
                <a:cs typeface="Arial" panose="020B0604020202020204" pitchFamily="34" charset="0"/>
              </a:rPr>
              <a:t>إذا كنت لا تريد تضمين هذا الاستطلاع في ملاءمة الانتشار، فقم بإلغاء تحديد المربع بجوار "استخدام انتشار هذا الاستطلاع في الملاءمة"</a:t>
            </a:r>
          </a:p>
          <a:p>
            <a:pPr algn="r"/>
            <a:endParaRPr lang="en-US" dirty="0">
              <a:latin typeface="Arial" panose="020B0604020202020204" pitchFamily="34" charset="0"/>
              <a:cs typeface="Arial" panose="020B0604020202020204" pitchFamily="34" charset="0"/>
            </a:endParaRPr>
          </a:p>
          <a:p>
            <a:pPr algn="r"/>
            <a:r>
              <a:rPr lang="ar" dirty="0">
                <a:latin typeface="Arial" panose="020B0604020202020204" pitchFamily="34" charset="0"/>
                <a:cs typeface="Arial" panose="020B0604020202020204" pitchFamily="34" charset="0"/>
              </a:rPr>
              <a:t>عند الانتهاء من إدخال الاستطلاعات، انقر فوق الزر الأخضر "حفظ ومتابعة"</a:t>
            </a:r>
          </a:p>
        </p:txBody>
      </p:sp>
    </p:spTree>
    <p:extLst>
      <p:ext uri="{BB962C8B-B14F-4D97-AF65-F5344CB8AC3E}">
        <p14:creationId xmlns:p14="http://schemas.microsoft.com/office/powerpoint/2010/main" val="105911053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6D60-CA48-4745-B31B-0034CA31AAEE}"/>
              </a:ext>
            </a:extLst>
          </p:cNvPr>
          <p:cNvSpPr>
            <a:spLocks noGrp="1"/>
          </p:cNvSpPr>
          <p:nvPr>
            <p:ph type="title"/>
          </p:nvPr>
        </p:nvSpPr>
        <p:spPr/>
        <p:txBody>
          <a:bodyPr/>
          <a:lstStyle/>
          <a:p>
            <a:pPr algn="r"/>
            <a:r>
              <a:rPr lang="ar" dirty="0"/>
              <a:t>صفحة فيروس نقص المناعة البشرية الخارجية </a:t>
            </a:r>
            <a:br>
              <a:rPr lang="en-US" dirty="0"/>
            </a:br>
            <a:br>
              <a:rPr lang="en-US" dirty="0"/>
            </a:br>
            <a:r>
              <a:rPr lang="ar" sz="2000" dirty="0"/>
              <a:t>لإضافة إصابات فيروس نقص المناعة البشرية القادمة من مصادر خارجية، والتي لم يتم تغطيتها في أي من السكان (مع بيانات الانتشار) في تكوين EPP.</a:t>
            </a:r>
            <a:endParaRPr lang="en-US" dirty="0"/>
          </a:p>
        </p:txBody>
      </p:sp>
      <p:pic>
        <p:nvPicPr>
          <p:cNvPr id="5" name="Picture 4">
            <a:extLst>
              <a:ext uri="{FF2B5EF4-FFF2-40B4-BE49-F238E27FC236}">
                <a16:creationId xmlns:a16="http://schemas.microsoft.com/office/drawing/2014/main" id="{2A8135D9-6B75-4DA5-98FD-EA90A2A702E0}"/>
              </a:ext>
            </a:extLst>
          </p:cNvPr>
          <p:cNvPicPr>
            <a:picLocks noChangeAspect="1"/>
          </p:cNvPicPr>
          <p:nvPr/>
        </p:nvPicPr>
        <p:blipFill>
          <a:blip r:embed="rId3"/>
          <a:stretch>
            <a:fillRect/>
          </a:stretch>
        </p:blipFill>
        <p:spPr>
          <a:xfrm>
            <a:off x="3559521" y="776199"/>
            <a:ext cx="8536796" cy="5307359"/>
          </a:xfrm>
          <a:prstGeom prst="rect">
            <a:avLst/>
          </a:prstGeom>
        </p:spPr>
      </p:pic>
    </p:spTree>
    <p:extLst>
      <p:ext uri="{BB962C8B-B14F-4D97-AF65-F5344CB8AC3E}">
        <p14:creationId xmlns:p14="http://schemas.microsoft.com/office/powerpoint/2010/main" val="3199327007"/>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lstStyle/>
          <a:p>
            <a:pPr algn="r"/>
            <a:r>
              <a:rPr lang="ar">
                <a:latin typeface="Cambria" panose="02040503050406030204" pitchFamily="18" charset="0"/>
                <a:ea typeface="Cambria" panose="02040503050406030204" pitchFamily="18" charset="0"/>
              </a:rPr>
              <a:t>ماذا لو كانت البيانات النهائية للعام 2024 لا تزال معلقة؟</a:t>
            </a:r>
            <a:endParaRPr lang="en-US"/>
          </a:p>
        </p:txBody>
      </p:sp>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641255" y="0"/>
            <a:ext cx="8297826" cy="6111080"/>
          </a:xfrm>
        </p:spPr>
        <p:txBody>
          <a:bodyPr anchor="t">
            <a:noAutofit/>
          </a:bodyPr>
          <a:lstStyle/>
          <a:p>
            <a:pPr algn="r"/>
            <a:r>
              <a:rPr lang="ar" sz="1600" dirty="0">
                <a:solidFill>
                  <a:schemeClr val="tx1"/>
                </a:solidFill>
                <a:latin typeface="Cambria"/>
                <a:ea typeface="Cambria"/>
                <a:cs typeface="Tahoma"/>
              </a:rPr>
              <a:t>في شهري يناير وفبراير، قد لا يكون لديك البرنامج النهائي وبيانات اختبار ومراقبة فيروس نقص المناعة البشرية </a:t>
            </a:r>
            <a:r>
              <a:rPr lang="ar" sz="1600">
                <a:solidFill>
                  <a:schemeClr val="tx1"/>
                </a:solidFill>
                <a:latin typeface="Cambria"/>
                <a:ea typeface="Cambria"/>
                <a:cs typeface="Tahoma"/>
              </a:rPr>
              <a:t>للعام الكامل 2024 بعد.</a:t>
            </a:r>
          </a:p>
          <a:p>
            <a:pPr algn="r"/>
            <a:r>
              <a:rPr lang="ar" sz="1600" dirty="0">
                <a:solidFill>
                  <a:schemeClr val="tx1"/>
                </a:solidFill>
                <a:latin typeface="Cambria"/>
                <a:ea typeface="Cambria"/>
                <a:cs typeface="Tahoma"/>
              </a:rPr>
              <a:t>سيتعين على التقدير "النهائي" للطيف لعام 2025 الانتظار حتى </a:t>
            </a:r>
            <a:br>
              <a:rPr lang="en-US" sz="1600" dirty="0">
                <a:latin typeface="Cambria" panose="02040503050406030204" pitchFamily="18" charset="0"/>
                <a:ea typeface="Cambria" panose="02040503050406030204" pitchFamily="18" charset="0"/>
              </a:rPr>
            </a:br>
            <a:r>
              <a:rPr lang="ar" sz="1600" dirty="0">
                <a:solidFill>
                  <a:schemeClr val="tx1"/>
                </a:solidFill>
                <a:latin typeface="Cambria"/>
                <a:ea typeface="Cambria"/>
                <a:cs typeface="Tahoma"/>
              </a:rPr>
              <a:t>يتم إعادة تجهيزه (نموذج EPP أو CSAVR أو AEM، ثم AIM).</a:t>
            </a:r>
          </a:p>
          <a:p>
            <a:pPr algn="r"/>
            <a:r>
              <a:rPr lang="ar" sz="1600" dirty="0">
                <a:solidFill>
                  <a:srgbClr val="0070C0"/>
                </a:solidFill>
                <a:latin typeface="Cambria" panose="02040503050406030204" pitchFamily="18" charset="0"/>
                <a:ea typeface="Cambria" panose="02040503050406030204" pitchFamily="18" charset="0"/>
              </a:rPr>
              <a:t>وفي الوقت نفسه، لديك هذه </a:t>
            </a:r>
            <a:r>
              <a:rPr lang="ar" sz="1600" u="sng" dirty="0">
                <a:solidFill>
                  <a:srgbClr val="0070C0"/>
                </a:solidFill>
                <a:latin typeface="Cambria" panose="02040503050406030204" pitchFamily="18" charset="0"/>
                <a:ea typeface="Cambria" panose="02040503050406030204" pitchFamily="18" charset="0"/>
              </a:rPr>
              <a:t>الخيارات لملف Spectrum المسودة </a:t>
            </a:r>
            <a:r>
              <a:rPr lang="ar" sz="1600" dirty="0">
                <a:solidFill>
                  <a:srgbClr val="0070C0"/>
                </a:solidFill>
                <a:latin typeface="Cambria" panose="02040503050406030204" pitchFamily="18" charset="0"/>
                <a:ea typeface="Cambria" panose="02040503050406030204" pitchFamily="18" charset="0"/>
              </a:rPr>
              <a:t>:</a:t>
            </a:r>
          </a:p>
          <a:p>
            <a:pPr algn="r"/>
            <a:r>
              <a:rPr lang="ar" sz="1600" dirty="0">
                <a:solidFill>
                  <a:srgbClr val="0070C0"/>
                </a:solidFill>
                <a:latin typeface="Cambria" panose="02040503050406030204" pitchFamily="18" charset="0"/>
                <a:ea typeface="Cambria" panose="02040503050406030204" pitchFamily="18" charset="0"/>
              </a:rPr>
              <a:t>الفن، منع انتقال الفيروس من الأم إلى الطفل:</a:t>
            </a:r>
          </a:p>
          <a:p>
            <a:pPr lvl="1" algn="r"/>
            <a:r>
              <a:rPr lang="ar" sz="1600" dirty="0">
                <a:solidFill>
                  <a:srgbClr val="0070C0"/>
                </a:solidFill>
                <a:latin typeface="Cambria" panose="02040503050406030204" pitchFamily="18" charset="0"/>
                <a:ea typeface="Cambria" panose="02040503050406030204" pitchFamily="18" charset="0"/>
              </a:rPr>
              <a:t>ترك أو تحديث عام 2024 </a:t>
            </a:r>
            <a:r>
              <a:rPr lang="ar" sz="1600" b="1" dirty="0">
                <a:solidFill>
                  <a:srgbClr val="0070C0"/>
                </a:solidFill>
                <a:latin typeface="Cambria" panose="02040503050406030204" pitchFamily="18" charset="0"/>
                <a:ea typeface="Cambria" panose="02040503050406030204" pitchFamily="18" charset="0"/>
              </a:rPr>
              <a:t>كهدف متوقع بنسبة % </a:t>
            </a:r>
            <a:r>
              <a:rPr lang="ar" sz="1600" dirty="0">
                <a:solidFill>
                  <a:srgbClr val="0070C0"/>
                </a:solidFill>
                <a:latin typeface="Cambria" panose="02040503050406030204" pitchFamily="18" charset="0"/>
                <a:ea typeface="Cambria" panose="02040503050406030204" pitchFamily="18" charset="0"/>
              </a:rPr>
              <a:t>، بما يتماشى مع عام 2023.</a:t>
            </a:r>
          </a:p>
          <a:p>
            <a:pPr lvl="1" algn="r"/>
            <a:r>
              <a:rPr lang="ar" sz="1600" dirty="0">
                <a:solidFill>
                  <a:srgbClr val="0070C0"/>
                </a:solidFill>
                <a:latin typeface="Cambria" panose="02040503050406030204" pitchFamily="18" charset="0"/>
                <a:ea typeface="Cambria" panose="02040503050406030204" pitchFamily="18" charset="0"/>
              </a:rPr>
              <a:t>كعلامة مؤقتة، ضع أرقام عام 2023 بدلاً من عام 2024.</a:t>
            </a:r>
          </a:p>
          <a:p>
            <a:pPr lvl="1" algn="r"/>
            <a:r>
              <a:rPr lang="ar" sz="1600" dirty="0">
                <a:solidFill>
                  <a:srgbClr val="0070C0"/>
                </a:solidFill>
                <a:latin typeface="Cambria" panose="02040503050406030204" pitchFamily="18" charset="0"/>
                <a:ea typeface="Cambria" panose="02040503050406030204" pitchFamily="18" charset="0"/>
              </a:rPr>
              <a:t>أدخل </a:t>
            </a:r>
            <a:r>
              <a:rPr lang="ar" sz="1600" b="1" dirty="0">
                <a:solidFill>
                  <a:srgbClr val="0070C0"/>
                </a:solidFill>
                <a:latin typeface="Cambria" panose="02040503050406030204" pitchFamily="18" charset="0"/>
                <a:ea typeface="Cambria" panose="02040503050406030204" pitchFamily="18" charset="0"/>
              </a:rPr>
              <a:t>بيانات الجزء الأول من العام 2024</a:t>
            </a:r>
          </a:p>
          <a:p>
            <a:pPr lvl="1" algn="r"/>
            <a:r>
              <a:rPr lang="ar" sz="1600" dirty="0">
                <a:solidFill>
                  <a:srgbClr val="0070C0"/>
                </a:solidFill>
                <a:latin typeface="Cambria" panose="02040503050406030204" pitchFamily="18" charset="0"/>
                <a:ea typeface="Cambria" panose="02040503050406030204" pitchFamily="18" charset="0"/>
              </a:rPr>
              <a:t>لا تترك </a:t>
            </a:r>
            <a:r>
              <a:rPr lang="ar" sz="1600" b="1" dirty="0">
                <a:solidFill>
                  <a:srgbClr val="0070C0"/>
                </a:solidFill>
                <a:latin typeface="Cambria" panose="02040503050406030204" pitchFamily="18" charset="0"/>
                <a:ea typeface="Cambria" panose="02040503050406030204" pitchFamily="18" charset="0"/>
              </a:rPr>
              <a:t>بيانات العلاج المضاد للفيروسات القهقرية للبالغين فارغة </a:t>
            </a:r>
            <a:r>
              <a:rPr lang="ar" sz="1600" dirty="0">
                <a:solidFill>
                  <a:srgbClr val="0070C0"/>
                </a:solidFill>
                <a:latin typeface="Cambria" panose="02040503050406030204" pitchFamily="18" charset="0"/>
                <a:ea typeface="Cambria" panose="02040503050406030204" pitchFamily="18" charset="0"/>
              </a:rPr>
              <a:t>! العلاج المضاد للفيروسات </a:t>
            </a:r>
            <a:br>
              <a:rPr lang="en-US" sz="1600" dirty="0">
                <a:solidFill>
                  <a:srgbClr val="0070C0"/>
                </a:solidFill>
                <a:latin typeface="Cambria" panose="02040503050406030204" pitchFamily="18" charset="0"/>
                <a:ea typeface="Cambria" panose="02040503050406030204" pitchFamily="18" charset="0"/>
              </a:rPr>
            </a:br>
            <a:r>
              <a:rPr lang="ar" sz="1600" b="1" dirty="0">
                <a:solidFill>
                  <a:srgbClr val="0070C0"/>
                </a:solidFill>
                <a:latin typeface="Cambria" panose="02040503050406030204" pitchFamily="18" charset="0"/>
                <a:ea typeface="Cambria" panose="02040503050406030204" pitchFamily="18" charset="0"/>
              </a:rPr>
              <a:t>القهقرية </a:t>
            </a:r>
            <a:r>
              <a:rPr lang="ar" sz="1600" dirty="0">
                <a:solidFill>
                  <a:srgbClr val="0070C0"/>
                </a:solidFill>
                <a:latin typeface="Cambria" panose="02040503050406030204" pitchFamily="18" charset="0"/>
                <a:ea typeface="Cambria" panose="02040503050406030204" pitchFamily="18" charset="0"/>
              </a:rPr>
              <a:t>يقلل من انتقال فيروس نقص المناعة البشرية وحالات الإصابة به</a:t>
            </a:r>
          </a:p>
          <a:p>
            <a:pPr algn="r"/>
            <a:r>
              <a:rPr lang="ar" sz="1600" dirty="0">
                <a:solidFill>
                  <a:srgbClr val="0070C0"/>
                </a:solidFill>
                <a:latin typeface="Cambria" panose="02040503050406030204" pitchFamily="18" charset="0"/>
                <a:ea typeface="Cambria" panose="02040503050406030204" pitchFamily="18" charset="0"/>
              </a:rPr>
              <a:t>نوع البيانات حسب انتشار المرض (اختبارات رعاية ما قبل الولادة الروتينية والإيجابيات، </a:t>
            </a:r>
            <a:br>
              <a:rPr lang="en-US" sz="1600" dirty="0">
                <a:solidFill>
                  <a:srgbClr val="0070C0"/>
                </a:solidFill>
                <a:latin typeface="Cambria" panose="02040503050406030204" pitchFamily="18" charset="0"/>
                <a:ea typeface="Cambria" panose="02040503050406030204" pitchFamily="18" charset="0"/>
              </a:rPr>
            </a:br>
            <a:r>
              <a:rPr lang="ar" sz="1600" dirty="0">
                <a:solidFill>
                  <a:srgbClr val="0070C0"/>
                </a:solidFill>
                <a:latin typeface="Cambria" panose="02040503050406030204" pitchFamily="18" charset="0"/>
                <a:ea typeface="Cambria" panose="02040503050406030204" pitchFamily="18" charset="0"/>
              </a:rPr>
              <a:t>واختبارات الحمل خارج الرحم - اختياريًا - تقديرات الخصوبة وانتقال العدوى من الأم إلى الطفل وتقديرات طب الأطفال):</a:t>
            </a:r>
          </a:p>
          <a:p>
            <a:pPr lvl="1" algn="r"/>
            <a:r>
              <a:rPr lang="ar" sz="1600" dirty="0">
                <a:solidFill>
                  <a:srgbClr val="0070C0"/>
                </a:solidFill>
                <a:latin typeface="Cambria" panose="02040503050406030204" pitchFamily="18" charset="0"/>
                <a:ea typeface="Cambria" panose="02040503050406030204" pitchFamily="18" charset="0"/>
              </a:rPr>
              <a:t>أدخل أي بيانات متوفرة، على سبيل المثال أول 6 أشهر من 9 أشهر - وقم بتوثيق ذلك في حقل "المصدر" كـ "مؤقت".</a:t>
            </a:r>
          </a:p>
          <a:p>
            <a:pPr algn="r"/>
            <a:r>
              <a:rPr lang="ar" sz="1600" dirty="0">
                <a:solidFill>
                  <a:srgbClr val="0070C0"/>
                </a:solidFill>
                <a:latin typeface="Cambria" panose="02040503050406030204" pitchFamily="18" charset="0"/>
                <a:ea typeface="Cambria" panose="02040503050406030204" pitchFamily="18" charset="0"/>
              </a:rPr>
              <a:t>التشخيصات الجديدة ووفيات الإيدز، لـ CSAVR: اترك قيم عام 2024 فارغة </a:t>
            </a:r>
            <a:br>
              <a:rPr lang="en-US" sz="1600" dirty="0">
                <a:solidFill>
                  <a:srgbClr val="0070C0"/>
                </a:solidFill>
                <a:latin typeface="Cambria" panose="02040503050406030204" pitchFamily="18" charset="0"/>
                <a:ea typeface="Cambria" panose="02040503050406030204" pitchFamily="18" charset="0"/>
              </a:rPr>
            </a:br>
            <a:r>
              <a:rPr lang="ar" sz="1600" dirty="0">
                <a:solidFill>
                  <a:srgbClr val="0070C0"/>
                </a:solidFill>
                <a:latin typeface="Cambria" panose="02040503050406030204" pitchFamily="18" charset="0"/>
                <a:ea typeface="Cambria" panose="02040503050406030204" pitchFamily="18" charset="0"/>
              </a:rPr>
              <a:t>أو ضع عام 2023 كعلامة نائبة.</a:t>
            </a:r>
          </a:p>
          <a:p>
            <a:pPr algn="r"/>
            <a:r>
              <a:rPr lang="ar" sz="1600" dirty="0">
                <a:solidFill>
                  <a:schemeClr val="tx1"/>
                </a:solidFill>
                <a:latin typeface="Cambria" panose="02040503050406030204" pitchFamily="18" charset="0"/>
                <a:ea typeface="Cambria" panose="02040503050406030204" pitchFamily="18" charset="0"/>
              </a:rPr>
              <a:t>في </a:t>
            </a:r>
            <a:r>
              <a:rPr lang="ar" sz="1600" u="sng" dirty="0">
                <a:solidFill>
                  <a:schemeClr val="tx1"/>
                </a:solidFill>
                <a:latin typeface="Cambria" panose="02040503050406030204" pitchFamily="18" charset="0"/>
                <a:ea typeface="Cambria" panose="02040503050406030204" pitchFamily="18" charset="0"/>
              </a:rPr>
              <a:t>Excel </a:t>
            </a:r>
            <a:r>
              <a:rPr lang="ar" sz="1600" dirty="0">
                <a:solidFill>
                  <a:schemeClr val="tx1"/>
                </a:solidFill>
                <a:latin typeface="Cambria" panose="02040503050406030204" pitchFamily="18" charset="0"/>
                <a:ea typeface="Cambria" panose="02040503050406030204" pitchFamily="18" charset="0"/>
              </a:rPr>
              <a:t>، يرجى إدخال </a:t>
            </a:r>
            <a:r>
              <a:rPr lang="ar" sz="1600" i="1" dirty="0">
                <a:solidFill>
                  <a:schemeClr val="tx1"/>
                </a:solidFill>
                <a:latin typeface="Cambria" panose="02040503050406030204" pitchFamily="18" charset="0"/>
                <a:ea typeface="Cambria" panose="02040503050406030204" pitchFamily="18" charset="0"/>
              </a:rPr>
              <a:t>جميع </a:t>
            </a:r>
            <a:r>
              <a:rPr lang="ar" sz="1600" dirty="0">
                <a:solidFill>
                  <a:schemeClr val="tx1"/>
                </a:solidFill>
                <a:latin typeface="Cambria" panose="02040503050406030204" pitchFamily="18" charset="0"/>
                <a:ea typeface="Cambria" panose="02040503050406030204" pitchFamily="18" charset="0"/>
              </a:rPr>
              <a:t>أنواع البيانات </a:t>
            </a:r>
            <a:r>
              <a:rPr lang="ar" sz="1600" i="1" dirty="0">
                <a:solidFill>
                  <a:schemeClr val="tx1"/>
                </a:solidFill>
                <a:latin typeface="Cambria" panose="02040503050406030204" pitchFamily="18" charset="0"/>
                <a:ea typeface="Cambria" panose="02040503050406030204" pitchFamily="18" charset="0"/>
              </a:rPr>
              <a:t>حتى لو كانت جزءًا من العام فقط </a:t>
            </a:r>
            <a:r>
              <a:rPr lang="ar" sz="1600" dirty="0">
                <a:solidFill>
                  <a:schemeClr val="tx1"/>
                </a:solidFill>
                <a:latin typeface="Cambria" panose="02040503050406030204" pitchFamily="18" charset="0"/>
                <a:ea typeface="Cambria" panose="02040503050406030204" pitchFamily="18" charset="0"/>
              </a:rPr>
              <a:t>، </a:t>
            </a:r>
            <a:br>
              <a:rPr lang="en-US" sz="1600" dirty="0">
                <a:solidFill>
                  <a:schemeClr val="tx1"/>
                </a:solidFill>
                <a:latin typeface="Cambria" panose="02040503050406030204" pitchFamily="18" charset="0"/>
                <a:ea typeface="Cambria" panose="02040503050406030204" pitchFamily="18" charset="0"/>
              </a:rPr>
            </a:br>
            <a:r>
              <a:rPr lang="ar" sz="1600" dirty="0">
                <a:solidFill>
                  <a:schemeClr val="tx1"/>
                </a:solidFill>
                <a:latin typeface="Cambria" panose="02040503050406030204" pitchFamily="18" charset="0"/>
                <a:ea typeface="Cambria" panose="02040503050406030204" pitchFamily="18" charset="0"/>
              </a:rPr>
              <a:t>لأغراض تقييم جودة البيانات (على سبيل المثال، معدلات إيجابية الاختبار المقابلة </a:t>
            </a:r>
            <a:br>
              <a:rPr lang="en-US" sz="1600" dirty="0">
                <a:solidFill>
                  <a:schemeClr val="tx1"/>
                </a:solidFill>
                <a:latin typeface="Cambria" panose="02040503050406030204" pitchFamily="18" charset="0"/>
                <a:ea typeface="Cambria" panose="02040503050406030204" pitchFamily="18" charset="0"/>
              </a:rPr>
            </a:br>
            <a:r>
              <a:rPr lang="ar" sz="1600" dirty="0">
                <a:solidFill>
                  <a:schemeClr val="tx1"/>
                </a:solidFill>
                <a:latin typeface="Cambria" panose="02040503050406030204" pitchFamily="18" charset="0"/>
                <a:ea typeface="Cambria" panose="02040503050406030204" pitchFamily="18" charset="0"/>
              </a:rPr>
              <a:t>للتشخيصات الجديدة السنوية)</a:t>
            </a:r>
          </a:p>
        </p:txBody>
      </p:sp>
    </p:spTree>
    <p:extLst>
      <p:ext uri="{BB962C8B-B14F-4D97-AF65-F5344CB8AC3E}">
        <p14:creationId xmlns:p14="http://schemas.microsoft.com/office/powerpoint/2010/main" val="1453775841"/>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93CA-BBEB-4658-A31D-5CC74319548A}"/>
              </a:ext>
            </a:extLst>
          </p:cNvPr>
          <p:cNvSpPr>
            <a:spLocks noGrp="1"/>
          </p:cNvSpPr>
          <p:nvPr>
            <p:ph type="title" idx="4294967295"/>
          </p:nvPr>
        </p:nvSpPr>
        <p:spPr>
          <a:xfrm>
            <a:off x="-86714" y="242130"/>
            <a:ext cx="3255963" cy="1827213"/>
          </a:xfrm>
        </p:spPr>
        <p:txBody>
          <a:bodyPr anchor="t">
            <a:normAutofit/>
          </a:bodyPr>
          <a:lstStyle/>
          <a:p>
            <a:pPr algn="r"/>
            <a:r>
              <a:rPr lang="ar" dirty="0">
                <a:solidFill>
                  <a:srgbClr val="0041C4"/>
                </a:solidFill>
              </a:rPr>
              <a:t>إدخال/تحرير </a:t>
            </a:r>
            <a:br>
              <a:rPr lang="en-US" dirty="0">
                <a:solidFill>
                  <a:srgbClr val="0041C4"/>
                </a:solidFill>
              </a:rPr>
            </a:br>
            <a:r>
              <a:rPr lang="ar" b="1" dirty="0">
                <a:solidFill>
                  <a:srgbClr val="0041C4"/>
                </a:solidFill>
              </a:rPr>
              <a:t>بيانات المراقبة </a:t>
            </a:r>
            <a:r>
              <a:rPr lang="ar" dirty="0">
                <a:solidFill>
                  <a:srgbClr val="0041C4"/>
                </a:solidFill>
              </a:rPr>
              <a:t>في </a:t>
            </a:r>
            <a:r>
              <a:rPr lang="ar" b="1" dirty="0">
                <a:solidFill>
                  <a:srgbClr val="0041C4"/>
                </a:solidFill>
              </a:rPr>
              <a:t>CSAVR</a:t>
            </a:r>
            <a:endParaRPr lang="en-US"/>
          </a:p>
        </p:txBody>
      </p:sp>
      <p:sp>
        <p:nvSpPr>
          <p:cNvPr id="8" name="Content Placeholder 7">
            <a:extLst>
              <a:ext uri="{FF2B5EF4-FFF2-40B4-BE49-F238E27FC236}">
                <a16:creationId xmlns:a16="http://schemas.microsoft.com/office/drawing/2014/main" id="{431C2A3D-434E-4817-95B5-D04BB67ACB2E}"/>
              </a:ext>
            </a:extLst>
          </p:cNvPr>
          <p:cNvSpPr>
            <a:spLocks noGrp="1"/>
          </p:cNvSpPr>
          <p:nvPr>
            <p:ph idx="4294967295"/>
          </p:nvPr>
        </p:nvSpPr>
        <p:spPr>
          <a:xfrm>
            <a:off x="3696914" y="3069185"/>
            <a:ext cx="8196262" cy="3783012"/>
          </a:xfrm>
        </p:spPr>
        <p:txBody>
          <a:bodyPr anchor="b">
            <a:normAutofit lnSpcReduction="10000"/>
          </a:bodyPr>
          <a:lstStyle/>
          <a:p>
            <a:pPr algn="r"/>
            <a:r>
              <a:rPr lang="ar" b="1" dirty="0">
                <a:solidFill>
                  <a:schemeClr val="tx1"/>
                </a:solidFill>
                <a:latin typeface="Calibri" panose="020F0502020204030204" pitchFamily="34" charset="0"/>
                <a:cs typeface="Calibri" panose="020F0502020204030204" pitchFamily="34" charset="0"/>
              </a:rPr>
              <a:t>وفيات الايدز</a:t>
            </a:r>
            <a:endParaRPr lang="en-US" dirty="0">
              <a:solidFill>
                <a:schemeClr val="tx1"/>
              </a:solidFill>
              <a:latin typeface="Calibri" panose="020F0502020204030204" pitchFamily="34" charset="0"/>
              <a:cs typeface="Calibri" panose="020F0502020204030204" pitchFamily="34" charset="0"/>
            </a:endParaRPr>
          </a:p>
          <a:p>
            <a:pPr algn="r"/>
            <a:r>
              <a:rPr lang="ar" b="1" dirty="0">
                <a:solidFill>
                  <a:schemeClr val="tx1"/>
                </a:solidFill>
                <a:latin typeface="Calibri" panose="020F0502020204030204" pitchFamily="34" charset="0"/>
                <a:cs typeface="Calibri" panose="020F0502020204030204" pitchFamily="34" charset="0"/>
              </a:rPr>
              <a:t>تشخيصات جديدة لفيروس نقص المناعة البشرية</a:t>
            </a:r>
            <a:endParaRPr lang="en-US" dirty="0">
              <a:solidFill>
                <a:schemeClr val="tx1"/>
              </a:solidFill>
              <a:latin typeface="Calibri" panose="020F0502020204030204" pitchFamily="34" charset="0"/>
              <a:cs typeface="Calibri" panose="020F0502020204030204" pitchFamily="34" charset="0"/>
            </a:endParaRPr>
          </a:p>
          <a:p>
            <a:pPr algn="r"/>
            <a:r>
              <a:rPr lang="ar" dirty="0">
                <a:solidFill>
                  <a:schemeClr val="tx1"/>
                </a:solidFill>
                <a:latin typeface="Calibri"/>
                <a:ea typeface="Calibri"/>
                <a:cs typeface="Calibri"/>
              </a:rPr>
              <a:t>اختياري: </a:t>
            </a:r>
            <a:r>
              <a:rPr lang="ar" b="1">
                <a:solidFill>
                  <a:schemeClr val="tx1"/>
                </a:solidFill>
                <a:latin typeface="Calibri"/>
                <a:ea typeface="Calibri"/>
                <a:cs typeface="Calibri"/>
              </a:rPr>
              <a:t>عدد خلايا          عند التشخيص الأولي </a:t>
            </a:r>
            <a:r>
              <a:rPr lang="ar" dirty="0">
                <a:solidFill>
                  <a:schemeClr val="tx1"/>
                </a:solidFill>
                <a:latin typeface="Calibri"/>
                <a:ea typeface="Calibri"/>
                <a:cs typeface="Calibri"/>
              </a:rPr>
              <a:t>.</a:t>
            </a:r>
            <a:br>
              <a:rPr lang="en-US" dirty="0">
                <a:latin typeface="Calibri" panose="020F0502020204030204" pitchFamily="34" charset="0"/>
                <a:cs typeface="Calibri" panose="020F0502020204030204" pitchFamily="34" charset="0"/>
              </a:rPr>
            </a:br>
            <a:endParaRPr lang="en-US" dirty="0">
              <a:solidFill>
                <a:schemeClr val="tx1"/>
              </a:solidFill>
              <a:latin typeface="Calibri" panose="020F0502020204030204" pitchFamily="34" charset="0"/>
              <a:cs typeface="Calibri" panose="020F0502020204030204" pitchFamily="34" charset="0"/>
            </a:endParaRPr>
          </a:p>
          <a:p>
            <a:pPr algn="r"/>
            <a:r>
              <a:rPr lang="ar" dirty="0">
                <a:solidFill>
                  <a:schemeClr val="tx1"/>
                </a:solidFill>
                <a:latin typeface="Calibri" panose="020F0502020204030204" pitchFamily="34" charset="0"/>
                <a:cs typeface="Calibri" panose="020F0502020204030204" pitchFamily="34" charset="0"/>
              </a:rPr>
              <a:t>أدخل الإجماليات السنوية، لمدة 15 عامًا أو أكثر</a:t>
            </a:r>
          </a:p>
          <a:p>
            <a:pPr lvl="1" algn="r"/>
            <a:r>
              <a:rPr lang="ar" dirty="0">
                <a:solidFill>
                  <a:schemeClr val="tx1"/>
                </a:solidFill>
                <a:latin typeface="Calibri" panose="020F0502020204030204" pitchFamily="34" charset="0"/>
                <a:cs typeface="Calibri" panose="020F0502020204030204" pitchFamily="34" charset="0"/>
              </a:rPr>
              <a:t>&amp; تفاصيل الجنس والعمر للسنوات، والتي تغطي معظم أو كل الأشخاص الذين تزيد أعمارهم عن 15 عامًا</a:t>
            </a:r>
          </a:p>
          <a:p>
            <a:pPr lvl="1" algn="r"/>
            <a:r>
              <a:rPr lang="ar" i="1" dirty="0">
                <a:solidFill>
                  <a:schemeClr val="tx1"/>
                </a:solidFill>
                <a:latin typeface="Calibri"/>
                <a:ea typeface="Calibri"/>
                <a:cs typeface="Calibri"/>
              </a:rPr>
              <a:t>لا </a:t>
            </a:r>
            <a:r>
              <a:rPr lang="ar">
                <a:solidFill>
                  <a:schemeClr val="tx1"/>
                </a:solidFill>
                <a:latin typeface="Calibri"/>
                <a:ea typeface="Calibri"/>
                <a:cs typeface="Calibri"/>
              </a:rPr>
              <a:t>تقم بإدخال العمر أو الجنس المفقود  :   CSAVR سوف يقوم بذلك بنفسه.</a:t>
            </a:r>
            <a:endParaRPr lang="en-US" dirty="0">
              <a:solidFill>
                <a:schemeClr val="tx1"/>
              </a:solidFill>
              <a:latin typeface="Calibri" panose="020F0502020204030204" pitchFamily="34" charset="0"/>
              <a:cs typeface="Calibri" panose="020F0502020204030204" pitchFamily="34" charset="0"/>
            </a:endParaRPr>
          </a:p>
          <a:p>
            <a:pPr algn="r"/>
            <a:r>
              <a:rPr lang="ar" dirty="0">
                <a:solidFill>
                  <a:schemeClr val="tx1"/>
                </a:solidFill>
                <a:latin typeface="Calibri"/>
                <a:ea typeface="Calibri"/>
                <a:cs typeface="Calibri"/>
              </a:rPr>
              <a:t>أدخل الأصفار فقط إذا تم </a:t>
            </a:r>
            <a:r>
              <a:rPr lang="ar" i="1" dirty="0">
                <a:solidFill>
                  <a:schemeClr val="tx1"/>
                </a:solidFill>
                <a:latin typeface="Calibri"/>
                <a:ea typeface="Calibri"/>
                <a:cs typeface="Calibri"/>
              </a:rPr>
              <a:t>تسجيل 0 حالة أو وفاة </a:t>
            </a:r>
            <a:br>
              <a:rPr lang="en-US" i="1" dirty="0">
                <a:latin typeface="Calibri" panose="020F0502020204030204" pitchFamily="34" charset="0"/>
                <a:cs typeface="Calibri" panose="020F0502020204030204" pitchFamily="34" charset="0"/>
              </a:rPr>
            </a:br>
            <a:r>
              <a:rPr lang="ar">
                <a:solidFill>
                  <a:schemeClr val="tx1"/>
                </a:solidFill>
                <a:latin typeface="Calibri"/>
                <a:ea typeface="Calibri"/>
                <a:cs typeface="Calibri"/>
              </a:rPr>
              <a:t>وليس لاستبدال البيانات المفقودة.</a:t>
            </a:r>
            <a:endParaRPr lang="ar">
              <a:solidFill>
                <a:schemeClr val="tx1"/>
              </a:solidFill>
              <a:latin typeface="Calibri" panose="020F0502020204030204" pitchFamily="34" charset="0"/>
              <a:ea typeface="Calibri"/>
              <a:cs typeface="Calibri" panose="020F0502020204030204" pitchFamily="34" charset="0"/>
            </a:endParaRPr>
          </a:p>
          <a:p>
            <a:pPr algn="r"/>
            <a:r>
              <a:rPr lang="ar" dirty="0">
                <a:solidFill>
                  <a:schemeClr val="tx1"/>
                </a:solidFill>
                <a:latin typeface="Calibri" panose="020F0502020204030204" pitchFamily="34" charset="0"/>
                <a:cs typeface="Calibri" panose="020F0502020204030204" pitchFamily="34" charset="0"/>
              </a:rPr>
              <a:t>اضغط على "موافق" لقبول بياناتك ومغادرة النموذج</a:t>
            </a:r>
          </a:p>
        </p:txBody>
      </p:sp>
      <p:pic>
        <p:nvPicPr>
          <p:cNvPr id="6" name="Picture 5" descr="Graphical user interface, application&#10;&#10;Description automatically generated">
            <a:extLst>
              <a:ext uri="{FF2B5EF4-FFF2-40B4-BE49-F238E27FC236}">
                <a16:creationId xmlns:a16="http://schemas.microsoft.com/office/drawing/2014/main" id="{56094828-0306-4D75-4EB5-7F129243A588}"/>
              </a:ext>
            </a:extLst>
          </p:cNvPr>
          <p:cNvPicPr>
            <a:picLocks noChangeAspect="1"/>
          </p:cNvPicPr>
          <p:nvPr/>
        </p:nvPicPr>
        <p:blipFill rotWithShape="1">
          <a:blip r:embed="rId3"/>
          <a:srcRect l="1099" t="2384" r="47232" b="66395"/>
          <a:stretch/>
        </p:blipFill>
        <p:spPr>
          <a:xfrm>
            <a:off x="3179162" y="0"/>
            <a:ext cx="8714014" cy="2827637"/>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C6F6F6E0-1AA9-0224-935E-F3577FE56093}"/>
              </a:ext>
            </a:extLst>
          </p:cNvPr>
          <p:cNvPicPr>
            <a:picLocks noChangeAspect="1"/>
          </p:cNvPicPr>
          <p:nvPr/>
        </p:nvPicPr>
        <p:blipFill>
          <a:blip r:embed="rId4"/>
          <a:stretch>
            <a:fillRect/>
          </a:stretch>
        </p:blipFill>
        <p:spPr>
          <a:xfrm>
            <a:off x="10018" y="2994561"/>
            <a:ext cx="3726503" cy="3932261"/>
          </a:xfrm>
          <a:prstGeom prst="rect">
            <a:avLst/>
          </a:prstGeom>
        </p:spPr>
      </p:pic>
      <p:sp>
        <p:nvSpPr>
          <p:cNvPr id="4" name="TextBox 3">
            <a:extLst>
              <a:ext uri="{FF2B5EF4-FFF2-40B4-BE49-F238E27FC236}">
                <a16:creationId xmlns:a16="http://schemas.microsoft.com/office/drawing/2014/main" id="{BCE3993A-4C82-D84B-8520-17A3E9DB5559}"/>
              </a:ext>
            </a:extLst>
          </p:cNvPr>
          <p:cNvSpPr txBox="1"/>
          <p:nvPr/>
        </p:nvSpPr>
        <p:spPr>
          <a:xfrm>
            <a:off x="9509760" y="399288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CD4</a:t>
            </a:r>
          </a:p>
        </p:txBody>
      </p:sp>
    </p:spTree>
    <p:extLst>
      <p:ext uri="{BB962C8B-B14F-4D97-AF65-F5344CB8AC3E}">
        <p14:creationId xmlns:p14="http://schemas.microsoft.com/office/powerpoint/2010/main" val="2573062283"/>
      </p:ext>
    </p:extLst>
  </p:cSld>
  <p:clrMapOvr>
    <a:masterClrMapping/>
  </p:clrMapOvr>
  <mc:AlternateContent xmlns:mc="http://schemas.openxmlformats.org/markup-compatibility/2006" xmlns:p14="http://schemas.microsoft.com/office/powerpoint/2010/main">
    <mc:Choice Requires="p14">
      <p:transition p14:dur="0" advTm="75772"/>
    </mc:Choice>
    <mc:Fallback xmlns="">
      <p:transition advTm="757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92075"/>
            <a:ext cx="10236200" cy="885825"/>
          </a:xfrm>
        </p:spPr>
        <p:txBody>
          <a:bodyPr>
            <a:normAutofit/>
          </a:bodyPr>
          <a:lstStyle/>
          <a:p>
            <a:pPr algn="r"/>
            <a:r>
              <a:rPr lang="ar" b="1" dirty="0">
                <a:solidFill>
                  <a:srgbClr val="0070C0"/>
                </a:solidFill>
                <a:latin typeface="Arial" panose="020B0604020202020204" pitchFamily="34" charset="0"/>
                <a:ea typeface="+mn-ea"/>
                <a:cs typeface="+mn-cs"/>
              </a:rPr>
              <a:t>CSAVR: ما هي المؤشرات المناسبة؟</a:t>
            </a:r>
            <a:endParaRPr lang="en-CH" b="1" dirty="0">
              <a:solidFill>
                <a:srgbClr val="0070C0"/>
              </a:solidFill>
              <a:latin typeface="Arial" panose="020B0604020202020204" pitchFamily="34" charset="0"/>
              <a:ea typeface="+mn-ea"/>
              <a:cs typeface="Arial" panose="020B0604020202020204" pitchFamily="34" charset="0"/>
            </a:endParaRPr>
          </a:p>
        </p:txBody>
      </p:sp>
      <p:graphicFrame>
        <p:nvGraphicFramePr>
          <p:cNvPr id="7" name="Table 7">
            <a:extLst>
              <a:ext uri="{FF2B5EF4-FFF2-40B4-BE49-F238E27FC236}">
                <a16:creationId xmlns:a16="http://schemas.microsoft.com/office/drawing/2014/main" id="{D5882BAF-9DC5-D803-473F-BC91410BE7F2}"/>
              </a:ext>
            </a:extLst>
          </p:cNvPr>
          <p:cNvGraphicFramePr>
            <a:graphicFrameLocks noGrp="1"/>
          </p:cNvGraphicFramePr>
          <p:nvPr>
            <p:extLst>
              <p:ext uri="{D42A27DB-BD31-4B8C-83A1-F6EECF244321}">
                <p14:modId xmlns:p14="http://schemas.microsoft.com/office/powerpoint/2010/main" val="3240490824"/>
              </p:ext>
            </p:extLst>
          </p:nvPr>
        </p:nvGraphicFramePr>
        <p:xfrm>
          <a:off x="243607" y="1236056"/>
          <a:ext cx="11693236" cy="4211320"/>
        </p:xfrm>
        <a:graphic>
          <a:graphicData uri="http://schemas.openxmlformats.org/drawingml/2006/table">
            <a:tbl>
              <a:tblPr firstRow="1" bandRow="1">
                <a:tableStyleId>{5C22544A-7EE6-4342-B048-85BDC9FD1C3A}</a:tableStyleId>
              </a:tblPr>
              <a:tblGrid>
                <a:gridCol w="1328941">
                  <a:extLst>
                    <a:ext uri="{9D8B030D-6E8A-4147-A177-3AD203B41FA5}">
                      <a16:colId xmlns:a16="http://schemas.microsoft.com/office/drawing/2014/main" val="3856925654"/>
                    </a:ext>
                  </a:extLst>
                </a:gridCol>
                <a:gridCol w="1219200">
                  <a:extLst>
                    <a:ext uri="{9D8B030D-6E8A-4147-A177-3AD203B41FA5}">
                      <a16:colId xmlns:a16="http://schemas.microsoft.com/office/drawing/2014/main" val="191684811"/>
                    </a:ext>
                  </a:extLst>
                </a:gridCol>
                <a:gridCol w="2373948">
                  <a:extLst>
                    <a:ext uri="{9D8B030D-6E8A-4147-A177-3AD203B41FA5}">
                      <a16:colId xmlns:a16="http://schemas.microsoft.com/office/drawing/2014/main" val="1315505541"/>
                    </a:ext>
                  </a:extLst>
                </a:gridCol>
                <a:gridCol w="6771147">
                  <a:extLst>
                    <a:ext uri="{9D8B030D-6E8A-4147-A177-3AD203B41FA5}">
                      <a16:colId xmlns:a16="http://schemas.microsoft.com/office/drawing/2014/main" val="4126073755"/>
                    </a:ext>
                  </a:extLst>
                </a:gridCol>
              </a:tblGrid>
              <a:tr h="370840">
                <a:tc>
                  <a:txBody>
                    <a:bodyPr/>
                    <a:lstStyle/>
                    <a:p>
                      <a:pPr algn="r"/>
                      <a:r>
                        <a:rPr lang="ar" dirty="0">
                          <a:latin typeface="Calibri"/>
                          <a:cs typeface="Calibri"/>
                        </a:rPr>
                        <a:t>مؤشر</a:t>
                      </a:r>
                      <a:endParaRPr lang="en-CH" dirty="0">
                        <a:latin typeface="Calibri"/>
                        <a:cs typeface="Calibri"/>
                      </a:endParaRPr>
                    </a:p>
                  </a:txBody>
                  <a:tcPr anchor="ctr"/>
                </a:tc>
                <a:tc>
                  <a:txBody>
                    <a:bodyPr/>
                    <a:lstStyle/>
                    <a:p>
                      <a:pPr algn="r"/>
                      <a:r>
                        <a:rPr lang="ar" dirty="0">
                          <a:latin typeface="Calibri"/>
                          <a:cs typeface="Calibri"/>
                        </a:rPr>
                        <a:t>مطلوب؟</a:t>
                      </a:r>
                      <a:endParaRPr lang="en-CH" dirty="0">
                        <a:latin typeface="Calibri"/>
                        <a:cs typeface="Calibri"/>
                      </a:endParaRPr>
                    </a:p>
                  </a:txBody>
                  <a:tcPr anchor="ctr"/>
                </a:tc>
                <a:tc>
                  <a:txBody>
                    <a:bodyPr/>
                    <a:lstStyle/>
                    <a:p>
                      <a:pPr algn="r"/>
                      <a:r>
                        <a:rPr lang="ar" dirty="0">
                          <a:latin typeface="Calibri"/>
                          <a:cs typeface="Calibri"/>
                        </a:rPr>
                        <a:t>يخبر:</a:t>
                      </a:r>
                      <a:endParaRPr lang="en-CH" dirty="0">
                        <a:latin typeface="Calibri"/>
                        <a:cs typeface="Calibri"/>
                      </a:endParaRPr>
                    </a:p>
                  </a:txBody>
                  <a:tcPr anchor="ctr"/>
                </a:tc>
                <a:tc>
                  <a:txBody>
                    <a:bodyPr/>
                    <a:lstStyle/>
                    <a:p>
                      <a:pPr algn="r"/>
                      <a:r>
                        <a:rPr lang="ar" dirty="0">
                          <a:latin typeface="Calibri"/>
                          <a:cs typeface="Calibri"/>
                        </a:rPr>
                        <a:t>متطلبات البيانات</a:t>
                      </a:r>
                      <a:endParaRPr lang="en-CH" dirty="0">
                        <a:latin typeface="Calibri"/>
                        <a:cs typeface="Calibri"/>
                      </a:endParaRPr>
                    </a:p>
                  </a:txBody>
                  <a:tcPr anchor="ctr"/>
                </a:tc>
                <a:extLst>
                  <a:ext uri="{0D108BD9-81ED-4DB2-BD59-A6C34878D82A}">
                    <a16:rowId xmlns:a16="http://schemas.microsoft.com/office/drawing/2014/main" val="1391311330"/>
                  </a:ext>
                </a:extLst>
              </a:tr>
              <a:tr h="370840">
                <a:tc>
                  <a:txBody>
                    <a:bodyPr/>
                    <a:lstStyle/>
                    <a:p>
                      <a:pPr algn="r"/>
                      <a:r>
                        <a:rPr lang="ar" b="1" dirty="0">
                          <a:latin typeface="Calibri"/>
                          <a:cs typeface="Calibri"/>
                        </a:rPr>
                        <a:t>وفيات الايدز</a:t>
                      </a:r>
                      <a:endParaRPr lang="en-CH" b="1" dirty="0">
                        <a:latin typeface="Calibri"/>
                        <a:cs typeface="Calibri"/>
                      </a:endParaRPr>
                    </a:p>
                  </a:txBody>
                  <a:tcPr anchor="ctr"/>
                </a:tc>
                <a:tc>
                  <a:txBody>
                    <a:bodyPr/>
                    <a:lstStyle/>
                    <a:p>
                      <a:pPr algn="r"/>
                      <a:r>
                        <a:rPr lang="ar" b="1" dirty="0">
                          <a:latin typeface="Calibri"/>
                          <a:cs typeface="Calibri"/>
                        </a:rPr>
                        <a:t>نعم</a:t>
                      </a:r>
                      <a:endParaRPr lang="en-CH" b="1" dirty="0">
                        <a:latin typeface="Calibri"/>
                        <a:cs typeface="Calibri"/>
                      </a:endParaRPr>
                    </a:p>
                  </a:txBody>
                  <a:tcPr anchor="ctr"/>
                </a:tc>
                <a:tc>
                  <a:txBody>
                    <a:bodyPr/>
                    <a:lstStyle/>
                    <a:p>
                      <a:pPr algn="r"/>
                      <a:r>
                        <a:rPr lang="ar" b="0" dirty="0">
                          <a:latin typeface="Calibri" panose="020F0502020204030204" pitchFamily="34" charset="0"/>
                          <a:cs typeface="Calibri" panose="020F0502020204030204" pitchFamily="34" charset="0"/>
                        </a:rPr>
                        <a:t>أساس </a:t>
                      </a:r>
                      <a:br>
                        <a:rPr lang="en-US" b="0" dirty="0">
                          <a:latin typeface="Calibri" panose="020F0502020204030204" pitchFamily="34" charset="0"/>
                          <a:cs typeface="Calibri" panose="020F0502020204030204" pitchFamily="34" charset="0"/>
                        </a:rPr>
                      </a:br>
                      <a:r>
                        <a:rPr lang="ar" b="1" dirty="0">
                          <a:latin typeface="Calibri" panose="020F0502020204030204" pitchFamily="34" charset="0"/>
                          <a:cs typeface="Calibri" panose="020F0502020204030204" pitchFamily="34" charset="0"/>
                        </a:rPr>
                        <a:t>المستوى الوبائي العام</a:t>
                      </a:r>
                      <a:endParaRPr lang="en-CH" b="1" dirty="0">
                        <a:latin typeface="Calibri" panose="020F0502020204030204" pitchFamily="34" charset="0"/>
                        <a:cs typeface="Calibri" panose="020F0502020204030204" pitchFamily="34" charset="0"/>
                      </a:endParaRPr>
                    </a:p>
                  </a:txBody>
                  <a:tcPr anchor="ctr"/>
                </a:tc>
                <a:tc>
                  <a:txBody>
                    <a:bodyPr/>
                    <a:lstStyle/>
                    <a:p>
                      <a:pPr algn="r"/>
                      <a:r>
                        <a:rPr lang="ar" dirty="0">
                          <a:latin typeface="Calibri" panose="020F0502020204030204" pitchFamily="34" charset="0"/>
                          <a:cs typeface="Calibri" panose="020F0502020204030204" pitchFamily="34" charset="0"/>
                        </a:rPr>
                        <a:t>إذا كان ذلك ممكنًا، قم بتضمين (إضافة) </a:t>
                      </a:r>
                      <a:r>
                        <a:rPr lang="ar" b="0" dirty="0">
                          <a:latin typeface="Calibri" panose="020F0502020204030204" pitchFamily="34" charset="0"/>
                          <a:cs typeface="Calibri" panose="020F0502020204030204" pitchFamily="34" charset="0"/>
                        </a:rPr>
                        <a:t>الوفيات التي تم تصنيفها بشكل خاطئ لأسباب أخرى (غير فيروس نقص المناعة البشرية)</a:t>
                      </a:r>
                      <a:endParaRPr lang="en-CH"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95363537"/>
                  </a:ext>
                </a:extLst>
              </a:tr>
              <a:tr h="370840">
                <a:tc>
                  <a:txBody>
                    <a:bodyPr/>
                    <a:lstStyle/>
                    <a:p>
                      <a:pPr algn="r"/>
                      <a:r>
                        <a:rPr lang="ar" b="1" dirty="0">
                          <a:latin typeface="Calibri"/>
                          <a:cs typeface="Calibri"/>
                        </a:rPr>
                        <a:t>تشخيصات جديدة لفيروس نقص المناعة البشرية</a:t>
                      </a:r>
                      <a:endParaRPr lang="en-CH" b="1" dirty="0">
                        <a:latin typeface="Calibri"/>
                        <a:cs typeface="Calibri"/>
                      </a:endParaRPr>
                    </a:p>
                  </a:txBody>
                  <a:tcPr anchor="ctr"/>
                </a:tc>
                <a:tc>
                  <a:txBody>
                    <a:bodyPr/>
                    <a:lstStyle/>
                    <a:p>
                      <a:pPr algn="r"/>
                      <a:r>
                        <a:rPr lang="ar" b="1" dirty="0">
                          <a:latin typeface="Calibri"/>
                          <a:cs typeface="Calibri"/>
                        </a:rPr>
                        <a:t>نعم</a:t>
                      </a:r>
                      <a:endParaRPr lang="en-CH" b="1" dirty="0">
                        <a:latin typeface="Calibri"/>
                        <a:cs typeface="Calibri"/>
                      </a:endParaRPr>
                    </a:p>
                  </a:txBody>
                  <a:tcPr anchor="ctr"/>
                </a:tc>
                <a:tc>
                  <a:txBody>
                    <a:bodyPr/>
                    <a:lstStyle/>
                    <a:p>
                      <a:pPr algn="r"/>
                      <a:r>
                        <a:rPr lang="ar" b="1" dirty="0">
                          <a:latin typeface="Calibri" panose="020F0502020204030204" pitchFamily="34" charset="0"/>
                          <a:cs typeface="Calibri" panose="020F0502020204030204" pitchFamily="34" charset="0"/>
                        </a:rPr>
                        <a:t>معرفة الحالة ومعدلات </a:t>
                      </a:r>
                      <a:br>
                        <a:rPr lang="en-US" dirty="0">
                          <a:latin typeface="Calibri" panose="020F0502020204030204" pitchFamily="34" charset="0"/>
                          <a:cs typeface="Calibri" panose="020F0502020204030204" pitchFamily="34" charset="0"/>
                        </a:rPr>
                      </a:br>
                      <a:r>
                        <a:rPr lang="ar" dirty="0">
                          <a:latin typeface="Calibri" panose="020F0502020204030204" pitchFamily="34" charset="0"/>
                          <a:cs typeface="Calibri" panose="020F0502020204030204" pitchFamily="34" charset="0"/>
                        </a:rPr>
                        <a:t>الإصابة </a:t>
                      </a:r>
                      <a:endParaRPr lang="en-CH" dirty="0">
                        <a:latin typeface="Calibri" panose="020F0502020204030204" pitchFamily="34" charset="0"/>
                        <a:cs typeface="Calibri" panose="020F0502020204030204" pitchFamily="34" charset="0"/>
                      </a:endParaRPr>
                    </a:p>
                  </a:txBody>
                  <a:tcPr anchor="ctr"/>
                </a:tc>
                <a:tc>
                  <a:txBody>
                    <a:bodyPr/>
                    <a:lstStyle/>
                    <a:p>
                      <a:pPr algn="r"/>
                      <a:r>
                        <a:rPr lang="ar" dirty="0">
                          <a:latin typeface="Calibri" panose="020F0502020204030204" pitchFamily="34" charset="0"/>
                          <a:cs typeface="Calibri" panose="020F0502020204030204" pitchFamily="34" charset="0"/>
                        </a:rPr>
                        <a:t>احسب </a:t>
                      </a:r>
                      <a:r>
                        <a:rPr lang="ar" dirty="0">
                          <a:solidFill>
                            <a:schemeClr val="tx1"/>
                          </a:solidFill>
                          <a:latin typeface="Calibri" panose="020F0502020204030204" pitchFamily="34" charset="0"/>
                          <a:cs typeface="Calibri" panose="020F0502020204030204" pitchFamily="34" charset="0"/>
                        </a:rPr>
                        <a:t>كل تشخيص </a:t>
                      </a:r>
                      <a:r>
                        <a:rPr lang="ar" i="1" dirty="0">
                          <a:solidFill>
                            <a:schemeClr val="tx1"/>
                          </a:solidFill>
                          <a:latin typeface="Calibri" panose="020F0502020204030204" pitchFamily="34" charset="0"/>
                          <a:cs typeface="Calibri" panose="020F0502020204030204" pitchFamily="34" charset="0"/>
                        </a:rPr>
                        <a:t>أولي </a:t>
                      </a:r>
                      <a:r>
                        <a:rPr lang="ar" dirty="0">
                          <a:solidFill>
                            <a:schemeClr val="tx1"/>
                          </a:solidFill>
                          <a:latin typeface="Calibri" panose="020F0502020204030204" pitchFamily="34" charset="0"/>
                          <a:cs typeface="Calibri" panose="020F0502020204030204" pitchFamily="34" charset="0"/>
                        </a:rPr>
                        <a:t>في الدولة </a:t>
                      </a:r>
                      <a:r>
                        <a:rPr lang="ar" i="1" dirty="0">
                          <a:solidFill>
                            <a:schemeClr val="tx1"/>
                          </a:solidFill>
                          <a:latin typeface="Calibri" panose="020F0502020204030204" pitchFamily="34" charset="0"/>
                          <a:cs typeface="Calibri" panose="020F0502020204030204" pitchFamily="34" charset="0"/>
                        </a:rPr>
                        <a:t>مرة واحدة </a:t>
                      </a:r>
                      <a:br>
                        <a:rPr lang="en-US" i="1" dirty="0">
                          <a:solidFill>
                            <a:schemeClr val="tx1"/>
                          </a:solidFill>
                          <a:latin typeface="Calibri" panose="020F0502020204030204" pitchFamily="34" charset="0"/>
                          <a:cs typeface="Calibri" panose="020F0502020204030204" pitchFamily="34" charset="0"/>
                        </a:rPr>
                      </a:br>
                      <a:r>
                        <a:rPr lang="ar" dirty="0">
                          <a:solidFill>
                            <a:schemeClr val="tx1"/>
                          </a:solidFill>
                          <a:latin typeface="Calibri" panose="020F0502020204030204" pitchFamily="34" charset="0"/>
                          <a:cs typeface="Calibri" panose="020F0502020204030204" pitchFamily="34" charset="0"/>
                          <a:sym typeface="Wingdings" panose="05000000000000000000" pitchFamily="2" charset="2"/>
                        </a:rPr>
                        <a:t> قم بإزالة التكرار!</a:t>
                      </a:r>
                    </a:p>
                    <a:p>
                      <a:pPr marL="0" marR="0" lvl="0" indent="0" algn="r" defTabSz="914400" rtl="0" eaLnBrk="1" fontAlgn="auto" latinLnBrk="0" hangingPunct="1">
                        <a:lnSpc>
                          <a:spcPct val="100000"/>
                        </a:lnSpc>
                        <a:spcBef>
                          <a:spcPts val="0"/>
                        </a:spcBef>
                        <a:spcAft>
                          <a:spcPts val="0"/>
                        </a:spcAft>
                        <a:buClrTx/>
                        <a:buSzTx/>
                        <a:buFontTx/>
                        <a:buNone/>
                        <a:tabLst/>
                        <a:defRPr/>
                      </a:pPr>
                      <a:r>
                        <a:rPr lang="ar" sz="18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تضمين التشخيصات الجديدة/الأولى بين </a:t>
                      </a:r>
                      <a:r>
                        <a:rPr lang="ar" sz="1800" b="1"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المهاجرين </a:t>
                      </a:r>
                      <a:r>
                        <a:rPr lang="ar" sz="18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 ما لم يتم ترحيلهم عند التشخيص</a:t>
                      </a:r>
                      <a:endParaRPr lang="en-CH" sz="1800" dirty="0">
                        <a:solidFill>
                          <a:schemeClr val="bg1">
                            <a:lumMod val="50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60520707"/>
                  </a:ext>
                </a:extLst>
              </a:tr>
              <a:tr h="0">
                <a:tc>
                  <a:txBody>
                    <a:bodyPr/>
                    <a:lstStyle/>
                    <a:p>
                      <a:pPr algn="r"/>
                      <a:r>
                        <a:rPr lang="ar" b="0" dirty="0">
                          <a:solidFill>
                            <a:schemeClr val="tx1"/>
                          </a:solidFill>
                          <a:latin typeface="Calibri"/>
                          <a:cs typeface="Calibri"/>
                        </a:rPr>
                        <a:t>عدد خلايا CD4 عند التشخيص الأولي</a:t>
                      </a:r>
                      <a:endParaRPr lang="en-CH" b="0" dirty="0">
                        <a:latin typeface="Calibri"/>
                        <a:cs typeface="Calibri"/>
                      </a:endParaRPr>
                    </a:p>
                  </a:txBody>
                  <a:tcPr anchor="ctr"/>
                </a:tc>
                <a:tc>
                  <a:txBody>
                    <a:bodyPr/>
                    <a:lstStyle/>
                    <a:p>
                      <a:pPr algn="r"/>
                      <a:r>
                        <a:rPr lang="ar" dirty="0">
                          <a:latin typeface="Calibri" panose="020F0502020204030204" pitchFamily="34" charset="0"/>
                          <a:cs typeface="Calibri" panose="020F0502020204030204" pitchFamily="34" charset="0"/>
                        </a:rPr>
                        <a:t>خياري</a:t>
                      </a:r>
                      <a:endParaRPr lang="en-CH" dirty="0">
                        <a:latin typeface="Calibri" panose="020F0502020204030204" pitchFamily="34" charset="0"/>
                        <a:cs typeface="Calibri" panose="020F0502020204030204" pitchFamily="34" charset="0"/>
                      </a:endParaRPr>
                    </a:p>
                  </a:txBody>
                  <a:tcPr anchor="ctr"/>
                </a:tc>
                <a:tc>
                  <a:txBody>
                    <a:bodyPr/>
                    <a:lstStyle/>
                    <a:p>
                      <a:pPr algn="r"/>
                      <a:r>
                        <a:rPr lang="ar" dirty="0">
                          <a:latin typeface="Calibri" panose="020F0502020204030204" pitchFamily="34" charset="0"/>
                          <a:cs typeface="Calibri" panose="020F0502020204030204" pitchFamily="34" charset="0"/>
                        </a:rPr>
                        <a:t>الفترة </a:t>
                      </a:r>
                      <a:r>
                        <a:rPr lang="ar" b="1" dirty="0">
                          <a:latin typeface="Calibri" panose="020F0502020204030204" pitchFamily="34" charset="0"/>
                          <a:cs typeface="Calibri" panose="020F0502020204030204" pitchFamily="34" charset="0"/>
                        </a:rPr>
                        <a:t>الفاصلة </a:t>
                      </a:r>
                      <a:r>
                        <a:rPr lang="ar" dirty="0">
                          <a:latin typeface="Calibri" panose="020F0502020204030204" pitchFamily="34" charset="0"/>
                          <a:cs typeface="Calibri" panose="020F0502020204030204" pitchFamily="34" charset="0"/>
                        </a:rPr>
                        <a:t>بين الإصابة والتشخيص، وبالتالي </a:t>
                      </a:r>
                      <a:br>
                        <a:rPr lang="en-US" dirty="0">
                          <a:latin typeface="Calibri" panose="020F0502020204030204" pitchFamily="34" charset="0"/>
                          <a:cs typeface="Calibri" panose="020F0502020204030204" pitchFamily="34" charset="0"/>
                        </a:rPr>
                      </a:br>
                      <a:r>
                        <a:rPr lang="ar" b="1" dirty="0">
                          <a:latin typeface="Calibri" panose="020F0502020204030204" pitchFamily="34" charset="0"/>
                          <a:cs typeface="Calibri" panose="020F0502020204030204" pitchFamily="34" charset="0"/>
                        </a:rPr>
                        <a:t>معرفة الحالة</a:t>
                      </a:r>
                      <a:endParaRPr lang="en-CH" b="1" dirty="0">
                        <a:latin typeface="Calibri" panose="020F0502020204030204" pitchFamily="34" charset="0"/>
                        <a:cs typeface="Calibri" panose="020F0502020204030204" pitchFamily="34" charset="0"/>
                      </a:endParaRPr>
                    </a:p>
                  </a:txBody>
                  <a:tcPr anchor="ctr"/>
                </a:tc>
                <a:tc>
                  <a:txBody>
                    <a:bodyPr/>
                    <a:lstStyle/>
                    <a:p>
                      <a:pPr algn="r"/>
                      <a:r>
                        <a:rPr lang="ar" dirty="0">
                          <a:latin typeface="Calibri" panose="020F0502020204030204" pitchFamily="34" charset="0"/>
                          <a:cs typeface="Calibri" panose="020F0502020204030204" pitchFamily="34" charset="0"/>
                        </a:rPr>
                        <a:t>أدخل في 4 فئات: &lt;200، 200-350، 350-500 و&gt; 500/مل </a:t>
                      </a:r>
                      <a:br>
                        <a:rPr lang="en-US" dirty="0">
                          <a:latin typeface="Calibri" panose="020F0502020204030204" pitchFamily="34" charset="0"/>
                          <a:cs typeface="Calibri" panose="020F0502020204030204" pitchFamily="34" charset="0"/>
                        </a:rPr>
                      </a:br>
                      <a:r>
                        <a:rPr lang="ar" dirty="0">
                          <a:latin typeface="Calibri" panose="020F0502020204030204" pitchFamily="34" charset="0"/>
                          <a:cs typeface="Calibri" panose="020F0502020204030204" pitchFamily="34" charset="0"/>
                        </a:rPr>
                        <a:t>أدخل بيانات CAVR وتناسبها مع بيانات CD4 فقط للسنوات التي </a:t>
                      </a:r>
                      <a:br>
                        <a:rPr lang="en-US" dirty="0">
                          <a:latin typeface="Calibri" panose="020F0502020204030204" pitchFamily="34" charset="0"/>
                          <a:cs typeface="Calibri" panose="020F0502020204030204" pitchFamily="34" charset="0"/>
                        </a:rPr>
                      </a:br>
                      <a:r>
                        <a:rPr lang="ar" b="1" dirty="0">
                          <a:latin typeface="Calibri" panose="020F0502020204030204" pitchFamily="34" charset="0"/>
                          <a:cs typeface="Calibri" panose="020F0502020204030204" pitchFamily="34" charset="0"/>
                        </a:rPr>
                        <a:t>غطتها </a:t>
                      </a:r>
                      <a:r>
                        <a:rPr lang="ar" b="1" dirty="0">
                          <a:solidFill>
                            <a:schemeClr val="tx1"/>
                          </a:solidFill>
                          <a:latin typeface="Calibri" panose="020F0502020204030204" pitchFamily="34" charset="0"/>
                          <a:cs typeface="Calibri" panose="020F0502020204030204" pitchFamily="34" charset="0"/>
                        </a:rPr>
                        <a:t>&gt; = 80-95٪ من التشخيصات الجديدة، </a:t>
                      </a:r>
                      <a:r>
                        <a:rPr lang="ar" b="0" dirty="0">
                          <a:solidFill>
                            <a:schemeClr val="tx1"/>
                          </a:solidFill>
                          <a:latin typeface="Calibri" panose="020F0502020204030204" pitchFamily="34" charset="0"/>
                          <a:cs typeface="Calibri" panose="020F0502020204030204" pitchFamily="34" charset="0"/>
                        </a:rPr>
                        <a:t>ويمكن اعتبارها </a:t>
                      </a:r>
                      <a:r>
                        <a:rPr lang="ar" b="1" dirty="0">
                          <a:solidFill>
                            <a:schemeClr val="tx1"/>
                          </a:solidFill>
                          <a:latin typeface="Calibri" panose="020F0502020204030204" pitchFamily="34" charset="0"/>
                          <a:cs typeface="Calibri" panose="020F0502020204030204" pitchFamily="34" charset="0"/>
                        </a:rPr>
                        <a:t>ممثلة </a:t>
                      </a:r>
                      <a:r>
                        <a:rPr lang="ar" b="0" dirty="0">
                          <a:solidFill>
                            <a:schemeClr val="tx1"/>
                          </a:solidFill>
                          <a:latin typeface="Calibri" panose="020F0502020204030204" pitchFamily="34" charset="0"/>
                          <a:cs typeface="Calibri" panose="020F0502020204030204" pitchFamily="34" charset="0"/>
                        </a:rPr>
                        <a:t>لجميع التشخيصات الجديدة </a:t>
                      </a:r>
                      <a:r>
                        <a:rPr lang="ar" b="1" dirty="0">
                          <a:solidFill>
                            <a:schemeClr val="tx1"/>
                          </a:solidFill>
                          <a:latin typeface="Calibri" panose="020F0502020204030204" pitchFamily="34" charset="0"/>
                          <a:cs typeface="Calibri" panose="020F0502020204030204" pitchFamily="34" charset="0"/>
                        </a:rPr>
                        <a:t>على مستوى البلاد.</a:t>
                      </a:r>
                    </a:p>
                    <a:p>
                      <a:pPr algn="r"/>
                      <a:endParaRPr lang="en-US" b="1" dirty="0">
                        <a:solidFill>
                          <a:schemeClr val="tx1"/>
                        </a:solidFill>
                        <a:latin typeface="Calibri" panose="020F0502020204030204" pitchFamily="34" charset="0"/>
                        <a:cs typeface="Calibri" panose="020F0502020204030204" pitchFamily="34" charset="0"/>
                      </a:endParaRPr>
                    </a:p>
                    <a:p>
                      <a:pPr algn="r"/>
                      <a:r>
                        <a:rPr lang="ar" b="0" dirty="0">
                          <a:latin typeface="Calibri"/>
                          <a:cs typeface="Calibri"/>
                        </a:rPr>
                        <a:t>عادةً، لن يغير               الملاءمة كثيرًا - إلا إذا كانت بيانات الحالة والوفاة غير كاملة للغاية.</a:t>
                      </a:r>
                      <a:endParaRPr lang="en-CH" b="0" dirty="0">
                        <a:latin typeface="Calibri"/>
                        <a:cs typeface="Calibri"/>
                      </a:endParaRPr>
                    </a:p>
                  </a:txBody>
                  <a:tcPr anchor="ctr"/>
                </a:tc>
                <a:extLst>
                  <a:ext uri="{0D108BD9-81ED-4DB2-BD59-A6C34878D82A}">
                    <a16:rowId xmlns:a16="http://schemas.microsoft.com/office/drawing/2014/main" val="1811039996"/>
                  </a:ext>
                </a:extLst>
              </a:tr>
            </a:tbl>
          </a:graphicData>
        </a:graphic>
      </p:graphicFrame>
      <p:sp>
        <p:nvSpPr>
          <p:cNvPr id="3" name="TextBox 2">
            <a:extLst>
              <a:ext uri="{FF2B5EF4-FFF2-40B4-BE49-F238E27FC236}">
                <a16:creationId xmlns:a16="http://schemas.microsoft.com/office/drawing/2014/main" id="{6FAC4967-5649-B858-CFEA-7EA09E984CCB}"/>
              </a:ext>
            </a:extLst>
          </p:cNvPr>
          <p:cNvSpPr txBox="1"/>
          <p:nvPr/>
        </p:nvSpPr>
        <p:spPr>
          <a:xfrm>
            <a:off x="10043160" y="5090160"/>
            <a:ext cx="701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CD4</a:t>
            </a:r>
          </a:p>
        </p:txBody>
      </p:sp>
    </p:spTree>
    <p:extLst>
      <p:ext uri="{BB962C8B-B14F-4D97-AF65-F5344CB8AC3E}">
        <p14:creationId xmlns:p14="http://schemas.microsoft.com/office/powerpoint/2010/main" val="369533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ot object">
            <a:extLst>
              <a:ext uri="{FF2B5EF4-FFF2-40B4-BE49-F238E27FC236}">
                <a16:creationId xmlns:a16="http://schemas.microsoft.com/office/drawing/2014/main" id="{AA0FEAA5-C0A7-E040-1CD1-4417A45D1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370" y="4491491"/>
            <a:ext cx="4637866" cy="2376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10795"/>
            <a:ext cx="11679555" cy="801688"/>
          </a:xfrm>
        </p:spPr>
        <p:txBody>
          <a:bodyPr>
            <a:normAutofit/>
          </a:bodyPr>
          <a:lstStyle/>
          <a:p>
            <a:pPr algn="r"/>
            <a:r>
              <a:rPr lang="ar" b="1">
                <a:solidFill>
                  <a:srgbClr val="0F33CB"/>
                </a:solidFill>
                <a:latin typeface="Arial"/>
                <a:cs typeface="Arial"/>
              </a:rPr>
              <a:t>وفيات الإيدز: ما هي البيانات الجيدة التي تناسب  </a:t>
            </a:r>
            <a:endParaRPr lang="en-CH" b="1">
              <a:solidFill>
                <a:srgbClr val="0F33CB"/>
              </a:solidFill>
              <a:latin typeface="Arial"/>
              <a:cs typeface="Arial"/>
            </a:endParaRPr>
          </a:p>
        </p:txBody>
      </p:sp>
      <p:sp>
        <p:nvSpPr>
          <p:cNvPr id="3" name="TextBox 2">
            <a:extLst>
              <a:ext uri="{FF2B5EF4-FFF2-40B4-BE49-F238E27FC236}">
                <a16:creationId xmlns:a16="http://schemas.microsoft.com/office/drawing/2014/main" id="{2D687076-CF05-A442-C745-4673ED69CA8B}"/>
              </a:ext>
            </a:extLst>
          </p:cNvPr>
          <p:cNvSpPr txBox="1"/>
          <p:nvPr/>
        </p:nvSpPr>
        <p:spPr>
          <a:xfrm>
            <a:off x="741488" y="798172"/>
            <a:ext cx="11136748" cy="4247317"/>
          </a:xfrm>
          <a:prstGeom prst="rect">
            <a:avLst/>
          </a:prstGeom>
          <a:noFill/>
        </p:spPr>
        <p:txBody>
          <a:bodyPr wrap="square" lIns="91440" tIns="45720" rIns="91440" bIns="45720" anchor="t">
            <a:spAutoFit/>
          </a:bodyPr>
          <a:lstStyle/>
          <a:p>
            <a:pPr algn="r"/>
            <a:r>
              <a:rPr lang="ar">
                <a:latin typeface="Calibri"/>
                <a:ea typeface="Calibri"/>
                <a:cs typeface="Calibri"/>
              </a:rPr>
              <a:t>ويعتمد تقدير                      للوباء على الجودة الجيدة واكتمال تقارير الوفيات الناجمة عن الإيدز، من خلال التسجيل الحيوي.</a:t>
            </a:r>
          </a:p>
          <a:p>
            <a:pPr algn="r"/>
            <a:endParaRPr lang="en-US" dirty="0">
              <a:latin typeface="Calibri" panose="020F0502020204030204" pitchFamily="34" charset="0"/>
              <a:cs typeface="Calibri" panose="020F0502020204030204" pitchFamily="34" charset="0"/>
            </a:endParaRPr>
          </a:p>
          <a:p>
            <a:pPr algn="r"/>
            <a:r>
              <a:rPr lang="ar" dirty="0">
                <a:latin typeface="Calibri" panose="020F0502020204030204" pitchFamily="34" charset="0"/>
                <a:cs typeface="Calibri" panose="020F0502020204030204" pitchFamily="34" charset="0"/>
              </a:rPr>
              <a:t>التحديات:</a:t>
            </a:r>
          </a:p>
          <a:p>
            <a:pPr marL="285750" indent="-285750" algn="r">
              <a:buFont typeface="Arial" panose="020B0604020202020204" pitchFamily="34" charset="0"/>
              <a:buChar char="•"/>
            </a:pPr>
            <a:r>
              <a:rPr lang="ar" dirty="0">
                <a:latin typeface="Calibri" panose="020F0502020204030204" pitchFamily="34" charset="0"/>
                <a:cs typeface="Calibri" panose="020F0502020204030204" pitchFamily="34" charset="0"/>
              </a:rPr>
              <a:t>يجب أن يشمل ليس فقط المصابين بفيروس نقص المناعة البشرية الذين يتلقون الرعاية ويخضعون للمراقبة من قبل البرنامج، ولكن أيضًا أولئك الذين </a:t>
            </a:r>
            <a:r>
              <a:rPr lang="ar" b="1" dirty="0">
                <a:latin typeface="Calibri" panose="020F0502020204030204" pitchFamily="34" charset="0"/>
                <a:cs typeface="Calibri" panose="020F0502020204030204" pitchFamily="34" charset="0"/>
              </a:rPr>
              <a:t>لم يتم تشخيصهم ولا يتلقون الرعاية</a:t>
            </a:r>
            <a:endParaRPr lang="en-US" dirty="0">
              <a:latin typeface="Calibri" panose="020F0502020204030204" pitchFamily="34" charset="0"/>
              <a:cs typeface="Calibri" panose="020F0502020204030204" pitchFamily="34" charset="0"/>
            </a:endParaRPr>
          </a:p>
          <a:p>
            <a:pPr marL="285750" indent="-285750" algn="r">
              <a:buFont typeface="Arial" panose="020B0604020202020204" pitchFamily="34" charset="0"/>
              <a:buChar char="•"/>
            </a:pPr>
            <a:r>
              <a:rPr lang="ar" dirty="0">
                <a:latin typeface="Calibri" panose="020F0502020204030204" pitchFamily="34" charset="0"/>
                <a:cs typeface="Calibri" panose="020F0502020204030204" pitchFamily="34" charset="0"/>
              </a:rPr>
              <a:t>يتم تصنيف بعض حالات الوفاة الناجمة عن الإيدز </a:t>
            </a:r>
            <a:r>
              <a:rPr lang="ar" b="1" dirty="0">
                <a:latin typeface="Calibri" panose="020F0502020204030204" pitchFamily="34" charset="0"/>
                <a:cs typeface="Calibri" panose="020F0502020204030204" pitchFamily="34" charset="0"/>
              </a:rPr>
              <a:t>بشكل خاطئ ضمن أسباب أخرى للوفاة </a:t>
            </a:r>
            <a:r>
              <a:rPr lang="ar" dirty="0">
                <a:latin typeface="Calibri" panose="020F0502020204030204" pitchFamily="34" charset="0"/>
                <a:cs typeface="Calibri" panose="020F0502020204030204" pitchFamily="34" charset="0"/>
              </a:rPr>
              <a:t>(على سبيل المثال، القمامة أو أسباب غير محددة جيدًا).</a:t>
            </a:r>
          </a:p>
          <a:p>
            <a:pPr algn="r"/>
            <a:endParaRPr lang="en-US" dirty="0">
              <a:latin typeface="Calibri" panose="020F0502020204030204" pitchFamily="34" charset="0"/>
              <a:cs typeface="Calibri" panose="020F0502020204030204" pitchFamily="34" charset="0"/>
            </a:endParaRPr>
          </a:p>
          <a:p>
            <a:pPr algn="r"/>
            <a:r>
              <a:rPr lang="ar" dirty="0">
                <a:latin typeface="Calibri"/>
                <a:ea typeface="Calibri"/>
                <a:cs typeface="Calibri"/>
              </a:rPr>
              <a:t>لتجنب التقليل من تقديرات CSAVR للوباء إذا تم مقارنتها بوفيات الإيدز غير المبلغ عنها، فإن معظم البلدان لا تسجل وفيات الإيدز الأصلية المسجلة، بل بيانات معدلة لأسباب مصنفة بشكل خاطئ. ينتج </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ar" dirty="0">
                <a:latin typeface="Calibri"/>
                <a:ea typeface="Calibri"/>
                <a:cs typeface="Calibri"/>
              </a:rPr>
              <a:t>معهد </a:t>
            </a:r>
            <a:r>
              <a:rPr lang="ar" i="1">
                <a:latin typeface="Calibri"/>
                <a:ea typeface="Calibri"/>
                <a:cs typeface="Calibri"/>
              </a:rPr>
              <a:t>القياسات الصحية والتقييم IHME </a:t>
            </a:r>
            <a:r>
              <a:rPr lang="ar" dirty="0">
                <a:latin typeface="Calibri"/>
                <a:ea typeface="Calibri"/>
                <a:cs typeface="Calibri"/>
              </a:rPr>
              <a:t>مجموعة بيانات معدلة لجميع البلدان، </a:t>
            </a:r>
            <a:br>
              <a:rPr lang="en-US" dirty="0">
                <a:latin typeface="Calibri" panose="020F0502020204030204" pitchFamily="34" charset="0"/>
                <a:cs typeface="Calibri" panose="020F0502020204030204" pitchFamily="34" charset="0"/>
              </a:rPr>
            </a:br>
            <a:r>
              <a:rPr lang="ar" dirty="0">
                <a:latin typeface="Calibri"/>
                <a:ea typeface="Calibri"/>
                <a:cs typeface="Calibri"/>
              </a:rPr>
              <a:t>للعبء العالمي للمرض.</a:t>
            </a:r>
          </a:p>
          <a:p>
            <a:pPr algn="r"/>
            <a:r>
              <a:rPr lang="ar" dirty="0">
                <a:latin typeface="Calibri" panose="020F0502020204030204" pitchFamily="34" charset="0"/>
                <a:cs typeface="Calibri" panose="020F0502020204030204" pitchFamily="34" charset="0"/>
              </a:rPr>
              <a:t>في تقديرات فيروس نقص المناعة البشرية لعام 2024، قامت معظم البلدان بمواءمة CSAVR مع بيانات العبء العالمي للأمراض 2021-2022 المعدلة.</a:t>
            </a:r>
            <a:endParaRPr lang="en-CH" sz="1600" dirty="0">
              <a:solidFill>
                <a:srgbClr val="000000"/>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107632" y="5667524"/>
            <a:ext cx="4978718" cy="1200329"/>
          </a:xfrm>
          <a:prstGeom prst="rect">
            <a:avLst/>
          </a:prstGeom>
          <a:noFill/>
        </p:spPr>
        <p:txBody>
          <a:bodyPr wrap="square">
            <a:spAutoFit/>
          </a:bodyPr>
          <a:lstStyle/>
          <a:p>
            <a:r>
              <a:rPr lang="ar" dirty="0">
                <a:latin typeface="Calibri" panose="020F0502020204030204" pitchFamily="34" charset="0"/>
                <a:ea typeface="Calibri" panose="020F0502020204030204" pitchFamily="34" charset="0"/>
                <a:cs typeface="Calibri" panose="020F0502020204030204" pitchFamily="34" charset="0"/>
              </a:rPr>
              <a:t>مُصوِّر لتعديل معهد القياسات الصحية والتقييم لوفيات الإيدز </a:t>
            </a:r>
            <a:br>
              <a:rPr lang="en-US" dirty="0">
                <a:latin typeface="Calibri" panose="020F0502020204030204" pitchFamily="34" charset="0"/>
                <a:ea typeface="Calibri" panose="020F0502020204030204" pitchFamily="34" charset="0"/>
                <a:cs typeface="Calibri" panose="020F0502020204030204" pitchFamily="34" charset="0"/>
              </a:rPr>
            </a:br>
            <a:r>
              <a:rPr lang="ar" dirty="0">
                <a:latin typeface="Calibri" panose="020F0502020204030204" pitchFamily="34" charset="0"/>
                <a:ea typeface="Calibri" panose="020F0502020204030204" pitchFamily="34" charset="0"/>
                <a:cs typeface="Calibri" panose="020F0502020204030204" pitchFamily="34" charset="0"/>
              </a:rPr>
              <a:t>بسبب ترميز سبب الوفاة المُصنف بشكل خاطئ،</a:t>
            </a:r>
          </a:p>
          <a:p>
            <a:r>
              <a:rPr lang="ar" dirty="0">
                <a:latin typeface="Calibri" panose="020F0502020204030204" pitchFamily="34" charset="0"/>
                <a:ea typeface="Calibri" panose="020F0502020204030204" pitchFamily="34" charset="0"/>
                <a:cs typeface="Calibri" panose="020F0502020204030204" pitchFamily="34" charset="0"/>
                <a:hlinkClick r:id="rId4"/>
              </a:rPr>
              <a:t>https://shiny.dide.Imperial.ac.uk/csavr_mortality</a:t>
            </a:r>
            <a:r>
              <a:rPr lang="ar" dirty="0">
                <a:latin typeface="Calibri" panose="020F0502020204030204" pitchFamily="34" charset="0"/>
                <a:ea typeface="Calibri" panose="020F0502020204030204" pitchFamily="34" charset="0"/>
                <a:cs typeface="Calibri" panose="020F0502020204030204" pitchFamily="34" charset="0"/>
              </a:rPr>
              <a:t> </a:t>
            </a:r>
          </a:p>
          <a:p>
            <a:r>
              <a:rPr lang="ar" dirty="0">
                <a:solidFill>
                  <a:schemeClr val="tx1"/>
                </a:solidFill>
                <a:latin typeface="Calibri" panose="020F0502020204030204" pitchFamily="34" charset="0"/>
                <a:ea typeface="Calibri" panose="020F0502020204030204" pitchFamily="34" charset="0"/>
                <a:cs typeface="Calibri" panose="020F0502020204030204" pitchFamily="34" charset="0"/>
              </a:rPr>
              <a:t>مثال: بليز</a:t>
            </a:r>
          </a:p>
        </p:txBody>
      </p:sp>
      <p:sp>
        <p:nvSpPr>
          <p:cNvPr id="4" name="TextBox 3">
            <a:extLst>
              <a:ext uri="{FF2B5EF4-FFF2-40B4-BE49-F238E27FC236}">
                <a16:creationId xmlns:a16="http://schemas.microsoft.com/office/drawing/2014/main" id="{A1D70D04-8CC8-FD36-FA1E-F4ABD51F8682}"/>
              </a:ext>
            </a:extLst>
          </p:cNvPr>
          <p:cNvSpPr txBox="1"/>
          <p:nvPr/>
        </p:nvSpPr>
        <p:spPr>
          <a:xfrm>
            <a:off x="3235960" y="11684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rgbClr val="0041C4"/>
                </a:solidFill>
              </a:rPr>
              <a:t>؟CSAVR</a:t>
            </a:r>
          </a:p>
        </p:txBody>
      </p:sp>
      <p:sp>
        <p:nvSpPr>
          <p:cNvPr id="5" name="TextBox 4">
            <a:extLst>
              <a:ext uri="{FF2B5EF4-FFF2-40B4-BE49-F238E27FC236}">
                <a16:creationId xmlns:a16="http://schemas.microsoft.com/office/drawing/2014/main" id="{127F9032-2145-880D-3423-7753DC3ABABE}"/>
              </a:ext>
            </a:extLst>
          </p:cNvPr>
          <p:cNvSpPr txBox="1"/>
          <p:nvPr/>
        </p:nvSpPr>
        <p:spPr>
          <a:xfrm>
            <a:off x="9718040" y="797560"/>
            <a:ext cx="2641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CSAVR</a:t>
            </a:r>
          </a:p>
        </p:txBody>
      </p:sp>
    </p:spTree>
    <p:extLst>
      <p:ext uri="{BB962C8B-B14F-4D97-AF65-F5344CB8AC3E}">
        <p14:creationId xmlns:p14="http://schemas.microsoft.com/office/powerpoint/2010/main" val="93143599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92075"/>
            <a:ext cx="11328400" cy="1181100"/>
          </a:xfrm>
        </p:spPr>
        <p:txBody>
          <a:bodyPr>
            <a:normAutofit/>
          </a:bodyPr>
          <a:lstStyle/>
          <a:p>
            <a:pPr algn="r"/>
            <a:r>
              <a:rPr lang="ar" b="1" dirty="0">
                <a:solidFill>
                  <a:srgbClr val="0F33CB"/>
                </a:solidFill>
                <a:latin typeface="Arial"/>
                <a:cs typeface="Arial"/>
              </a:rPr>
              <a:t>الوفيات الناجمة عن الإيدز تتناسب مع </a:t>
            </a:r>
            <a:br>
              <a:rPr lang="ar" b="1" dirty="0">
                <a:solidFill>
                  <a:srgbClr val="0F33CB"/>
                </a:solidFill>
                <a:latin typeface="Arial"/>
                <a:cs typeface="Arial"/>
              </a:rPr>
            </a:br>
            <a:r>
              <a:rPr lang="ar" b="1">
                <a:solidFill>
                  <a:srgbClr val="0F33CB"/>
                </a:solidFill>
                <a:latin typeface="Arial"/>
                <a:cs typeface="Arial"/>
              </a:rPr>
              <a:t>أدخل وقارن التقديرات بين ما يصل إلى 3 سلاسل بيانات</a:t>
            </a:r>
            <a:endParaRPr lang="en-CH" b="1">
              <a:solidFill>
                <a:srgbClr val="0F33CB"/>
              </a:solidFill>
              <a:latin typeface="Arial"/>
              <a:cs typeface="Arial"/>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675637" y="1363980"/>
            <a:ext cx="12173468" cy="338554"/>
          </a:xfrm>
          <a:prstGeom prst="rect">
            <a:avLst/>
          </a:prstGeom>
          <a:noFill/>
        </p:spPr>
        <p:txBody>
          <a:bodyPr wrap="square" lIns="91440" tIns="45720" rIns="91440" bIns="45720" anchor="t">
            <a:spAutoFit/>
          </a:bodyPr>
          <a:lstStyle/>
          <a:p>
            <a:r>
              <a:rPr lang="ar" sz="1600" dirty="0">
                <a:cs typeface="Tahoma"/>
              </a:rPr>
              <a:t>قم بإدخال ما يصل إلى ثلاث سلاسل من الوفيات، وقارن الملاءمات، لتقييم ومعالجة التحيز بسبب تصنيف أسباب الوفيات بشكل خاطئ.</a:t>
            </a:r>
            <a:endParaRPr lang="en-US" sz="1600">
              <a:cs typeface="Tahoma"/>
            </a:endParaRPr>
          </a:p>
        </p:txBody>
      </p:sp>
      <p:pic>
        <p:nvPicPr>
          <p:cNvPr id="7" name="Picture 6">
            <a:extLst>
              <a:ext uri="{FF2B5EF4-FFF2-40B4-BE49-F238E27FC236}">
                <a16:creationId xmlns:a16="http://schemas.microsoft.com/office/drawing/2014/main" id="{C8A9FC65-8045-EFD6-8A7B-7973BDC8D087}"/>
              </a:ext>
            </a:extLst>
          </p:cNvPr>
          <p:cNvPicPr>
            <a:picLocks noChangeAspect="1"/>
          </p:cNvPicPr>
          <p:nvPr/>
        </p:nvPicPr>
        <p:blipFill>
          <a:blip r:embed="rId3"/>
          <a:stretch>
            <a:fillRect/>
          </a:stretch>
        </p:blipFill>
        <p:spPr>
          <a:xfrm>
            <a:off x="247135" y="1864302"/>
            <a:ext cx="8706297" cy="4864350"/>
          </a:xfrm>
          <a:prstGeom prst="rect">
            <a:avLst/>
          </a:prstGeom>
        </p:spPr>
      </p:pic>
      <p:sp>
        <p:nvSpPr>
          <p:cNvPr id="9" name="TextBox 8">
            <a:extLst>
              <a:ext uri="{FF2B5EF4-FFF2-40B4-BE49-F238E27FC236}">
                <a16:creationId xmlns:a16="http://schemas.microsoft.com/office/drawing/2014/main" id="{33E0D43E-9F00-41FE-DFA3-DB1946F31020}"/>
              </a:ext>
            </a:extLst>
          </p:cNvPr>
          <p:cNvSpPr txBox="1"/>
          <p:nvPr/>
        </p:nvSpPr>
        <p:spPr>
          <a:xfrm>
            <a:off x="2611338" y="5358991"/>
            <a:ext cx="9052809" cy="1477328"/>
          </a:xfrm>
          <a:prstGeom prst="rect">
            <a:avLst/>
          </a:prstGeom>
          <a:noFill/>
        </p:spPr>
        <p:txBody>
          <a:bodyPr wrap="square">
            <a:spAutoFit/>
          </a:bodyPr>
          <a:lstStyle/>
          <a:p>
            <a:pPr algn="r"/>
            <a:r>
              <a:rPr lang="ar" dirty="0"/>
              <a:t>يوصي برنامج الأمم المتحدة المشترك لمكافحة الإيدز بتكييف CSAVR مع </a:t>
            </a:r>
            <a:r>
              <a:rPr lang="ar" b="1" dirty="0"/>
              <a:t>الوفيات الناجمة عن فيروس نقص المناعة البشرية/الإيدز المعدلة حسب التصنيف الخاطئ </a:t>
            </a:r>
            <a:br>
              <a:rPr lang="en-US" b="1" dirty="0"/>
            </a:br>
            <a:r>
              <a:rPr lang="ar" dirty="0"/>
              <a:t>( </a:t>
            </a:r>
            <a:r>
              <a:rPr lang="ar" i="1" u="sng" dirty="0"/>
              <a:t>المصدر 2 </a:t>
            </a:r>
            <a:r>
              <a:rPr lang="ar" dirty="0"/>
              <a:t>في المثال، سانت فينسنت) - مع استكمال بيانات التسجيل الحيوي الأصلية (غير المعدلة) للسنوات </a:t>
            </a:r>
            <a:r>
              <a:rPr lang="ar" i="1" dirty="0"/>
              <a:t>الأخيرة الإضافية </a:t>
            </a:r>
            <a:r>
              <a:rPr lang="ar" dirty="0"/>
              <a:t>- واختياريًا للسنوات </a:t>
            </a:r>
            <a:r>
              <a:rPr lang="ar" i="1" dirty="0"/>
              <a:t>التي سبقت </a:t>
            </a:r>
            <a:r>
              <a:rPr lang="ar" dirty="0"/>
              <a:t>البيانات المعدلة ( </a:t>
            </a:r>
            <a:r>
              <a:rPr lang="ar" i="1" u="sng" dirty="0"/>
              <a:t>المصدر 3 </a:t>
            </a:r>
            <a:r>
              <a:rPr lang="ar" dirty="0"/>
              <a:t>في المثال).</a:t>
            </a:r>
          </a:p>
        </p:txBody>
      </p:sp>
      <p:sp>
        <p:nvSpPr>
          <p:cNvPr id="10" name="Oval 9">
            <a:extLst>
              <a:ext uri="{FF2B5EF4-FFF2-40B4-BE49-F238E27FC236}">
                <a16:creationId xmlns:a16="http://schemas.microsoft.com/office/drawing/2014/main" id="{C6B80883-1EEC-DB57-BDC8-7D246D3A2475}"/>
              </a:ext>
            </a:extLst>
          </p:cNvPr>
          <p:cNvSpPr/>
          <p:nvPr/>
        </p:nvSpPr>
        <p:spPr>
          <a:xfrm>
            <a:off x="0" y="5657671"/>
            <a:ext cx="2364203" cy="1200329"/>
          </a:xfrm>
          <a:prstGeom prst="ellipse">
            <a:avLst/>
          </a:prstGeom>
          <a:noFill/>
          <a:ln w="4445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993B7C-8C41-7338-D70F-A0C5765E59E7}"/>
              </a:ext>
            </a:extLst>
          </p:cNvPr>
          <p:cNvSpPr txBox="1"/>
          <p:nvPr/>
        </p:nvSpPr>
        <p:spPr>
          <a:xfrm>
            <a:off x="4282440" y="10668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rgbClr val="0041C4"/>
                </a:solidFill>
              </a:rPr>
              <a:t>CSAVR</a:t>
            </a:r>
          </a:p>
        </p:txBody>
      </p:sp>
    </p:spTree>
    <p:extLst>
      <p:ext uri="{BB962C8B-B14F-4D97-AF65-F5344CB8AC3E}">
        <p14:creationId xmlns:p14="http://schemas.microsoft.com/office/powerpoint/2010/main" val="401118694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63500" y="-94690"/>
            <a:ext cx="12065000" cy="1171575"/>
          </a:xfrm>
        </p:spPr>
        <p:txBody>
          <a:bodyPr>
            <a:normAutofit/>
          </a:bodyPr>
          <a:lstStyle/>
          <a:p>
            <a:pPr algn="r"/>
            <a:r>
              <a:rPr lang="ar" sz="2800" b="1">
                <a:solidFill>
                  <a:srgbClr val="0F33CB"/>
                </a:solidFill>
                <a:latin typeface="Arial"/>
                <a:cs typeface="Arial"/>
              </a:rPr>
              <a:t>وفيات الإيدز تتناسب مع: بيانات               المعدلة </a:t>
            </a:r>
            <a:br>
              <a:rPr lang="en-US" sz="2800" b="1" dirty="0">
                <a:latin typeface="Arial" panose="020B0604020202020204" pitchFamily="34" charset="0"/>
                <a:cs typeface="Arial" panose="020B0604020202020204" pitchFamily="34" charset="0"/>
              </a:rPr>
            </a:br>
            <a:r>
              <a:rPr lang="ar" sz="2800" b="1" dirty="0">
                <a:solidFill>
                  <a:srgbClr val="0F33CB"/>
                </a:solidFill>
                <a:latin typeface="Arial"/>
                <a:cs typeface="Arial"/>
              </a:rPr>
              <a:t>و/أو التسجيل الحيوي الأصلي</a:t>
            </a:r>
            <a:endParaRPr lang="en-CH" sz="2800" b="1" dirty="0">
              <a:solidFill>
                <a:srgbClr val="0F33CB"/>
              </a:solidFill>
              <a:latin typeface="Arial"/>
              <a:cs typeface="Arial"/>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615432" y="921297"/>
            <a:ext cx="11513068" cy="1877437"/>
          </a:xfrm>
          <a:prstGeom prst="rect">
            <a:avLst/>
          </a:prstGeom>
          <a:noFill/>
        </p:spPr>
        <p:txBody>
          <a:bodyPr wrap="square" lIns="91440" tIns="45720" rIns="91440" bIns="45720" anchor="t">
            <a:spAutoFit/>
          </a:bodyPr>
          <a:lstStyle/>
          <a:p>
            <a:pPr algn="r"/>
            <a:r>
              <a:rPr lang="ar" dirty="0">
                <a:cs typeface="Tahoma"/>
              </a:rPr>
              <a:t>قم بإدخال إلى                   </a:t>
            </a:r>
            <a:r>
              <a:rPr lang="ar" sz="1600">
                <a:cs typeface="Tahoma"/>
              </a:rPr>
              <a:t>حتى 3 سلاسل وفاة، لتقييم ومعالجة المفقودين بسبب أسباب الوفيات المصنفة بشكل خاطئ.</a:t>
            </a:r>
          </a:p>
          <a:p>
            <a:pPr algn="r"/>
            <a:endParaRPr lang="en-US" sz="1600" dirty="0"/>
          </a:p>
          <a:p>
            <a:pPr algn="r"/>
            <a:r>
              <a:rPr lang="ar" sz="1600" dirty="0"/>
              <a:t>يوصي برنامج الأمم المتحدة المشترك المعني بفيروس نقص المناعة البشرية/الإيدز بملاءمة CSAVR مع </a:t>
            </a:r>
            <a:r>
              <a:rPr lang="ar" sz="1600" b="1" dirty="0"/>
              <a:t>وفيات فيروس نقص المناعة البشرية/الإيدز المعدلة حسب التصنيف الخاطئ </a:t>
            </a:r>
            <a:r>
              <a:rPr lang="ar" sz="1600" dirty="0"/>
              <a:t>- مع استكمالها </a:t>
            </a:r>
            <a:br>
              <a:rPr lang="en-US" sz="1600" dirty="0"/>
            </a:br>
            <a:r>
              <a:rPr lang="ar" sz="1600" dirty="0"/>
              <a:t>ببيانات التسجيل الحيوي الأصلية (غير المعدلة) للسنوات الأحدث - واختيارياً للسنوات التي سبقت البيانات المعدلة.</a:t>
            </a:r>
          </a:p>
          <a:p>
            <a:pPr algn="r"/>
            <a:r>
              <a:rPr lang="en-US" sz="1600" dirty="0"/>
              <a:t> </a:t>
            </a:r>
          </a:p>
          <a:p>
            <a:pPr algn="r"/>
            <a:r>
              <a:rPr lang="ar" sz="1600">
                <a:cs typeface="Tahoma"/>
              </a:rPr>
              <a:t>بعد إدخال 3 سلاسل بيانات، يمكنك تشغيل مطابقات                            </a:t>
            </a:r>
            <a:r>
              <a:rPr lang="ar" dirty="0">
                <a:cs typeface="Tahoma"/>
              </a:rPr>
              <a:t> البديلة ومقارنة النتائج.</a:t>
            </a:r>
            <a:endParaRPr lang="en-US" dirty="0">
              <a:solidFill>
                <a:schemeClr val="tx1"/>
              </a:solidFill>
              <a:cs typeface="Tahoma"/>
            </a:endParaRPr>
          </a:p>
        </p:txBody>
      </p:sp>
      <p:graphicFrame>
        <p:nvGraphicFramePr>
          <p:cNvPr id="7" name="Table 7">
            <a:extLst>
              <a:ext uri="{FF2B5EF4-FFF2-40B4-BE49-F238E27FC236}">
                <a16:creationId xmlns:a16="http://schemas.microsoft.com/office/drawing/2014/main" id="{D5882BAF-9DC5-D803-473F-BC91410BE7F2}"/>
              </a:ext>
            </a:extLst>
          </p:cNvPr>
          <p:cNvGraphicFramePr>
            <a:graphicFrameLocks noGrp="1"/>
          </p:cNvGraphicFramePr>
          <p:nvPr>
            <p:extLst>
              <p:ext uri="{D42A27DB-BD31-4B8C-83A1-F6EECF244321}">
                <p14:modId xmlns:p14="http://schemas.microsoft.com/office/powerpoint/2010/main" val="2771572241"/>
              </p:ext>
            </p:extLst>
          </p:nvPr>
        </p:nvGraphicFramePr>
        <p:xfrm>
          <a:off x="0" y="2946400"/>
          <a:ext cx="12128496" cy="3935048"/>
        </p:xfrm>
        <a:graphic>
          <a:graphicData uri="http://schemas.openxmlformats.org/drawingml/2006/table">
            <a:tbl>
              <a:tblPr firstRow="1" bandRow="1">
                <a:tableStyleId>{5C22544A-7EE6-4342-B048-85BDC9FD1C3A}</a:tableStyleId>
              </a:tblPr>
              <a:tblGrid>
                <a:gridCol w="677153">
                  <a:extLst>
                    <a:ext uri="{9D8B030D-6E8A-4147-A177-3AD203B41FA5}">
                      <a16:colId xmlns:a16="http://schemas.microsoft.com/office/drawing/2014/main" val="3856925654"/>
                    </a:ext>
                  </a:extLst>
                </a:gridCol>
                <a:gridCol w="670560">
                  <a:extLst>
                    <a:ext uri="{9D8B030D-6E8A-4147-A177-3AD203B41FA5}">
                      <a16:colId xmlns:a16="http://schemas.microsoft.com/office/drawing/2014/main" val="191684811"/>
                    </a:ext>
                  </a:extLst>
                </a:gridCol>
                <a:gridCol w="7140468">
                  <a:extLst>
                    <a:ext uri="{9D8B030D-6E8A-4147-A177-3AD203B41FA5}">
                      <a16:colId xmlns:a16="http://schemas.microsoft.com/office/drawing/2014/main" val="1315505541"/>
                    </a:ext>
                  </a:extLst>
                </a:gridCol>
                <a:gridCol w="3640315">
                  <a:extLst>
                    <a:ext uri="{9D8B030D-6E8A-4147-A177-3AD203B41FA5}">
                      <a16:colId xmlns:a16="http://schemas.microsoft.com/office/drawing/2014/main" val="4126073755"/>
                    </a:ext>
                  </a:extLst>
                </a:gridCol>
              </a:tblGrid>
              <a:tr h="762806">
                <a:tc>
                  <a:txBody>
                    <a:bodyPr/>
                    <a:lstStyle/>
                    <a:p>
                      <a:pPr algn="r"/>
                      <a:r>
                        <a:rPr lang="ar"/>
                        <a:t>مصدر</a:t>
                      </a:r>
                      <a:endParaRPr lang="en-CH"/>
                    </a:p>
                  </a:txBody>
                  <a:tcPr/>
                </a:tc>
                <a:tc>
                  <a:txBody>
                    <a:bodyPr/>
                    <a:lstStyle/>
                    <a:p>
                      <a:pPr algn="r"/>
                      <a:r>
                        <a:rPr lang="ar"/>
                        <a:t>ملائم؟</a:t>
                      </a:r>
                      <a:endParaRPr lang="en-CH"/>
                    </a:p>
                  </a:txBody>
                  <a:tcPr/>
                </a:tc>
                <a:tc>
                  <a:txBody>
                    <a:bodyPr/>
                    <a:lstStyle/>
                    <a:p>
                      <a:pPr algn="r"/>
                      <a:r>
                        <a:rPr lang="ar" dirty="0"/>
                        <a:t>التعريف والمصدر</a:t>
                      </a:r>
                      <a:endParaRPr lang="en-CH"/>
                    </a:p>
                  </a:txBody>
                  <a:tcPr/>
                </a:tc>
                <a:tc>
                  <a:txBody>
                    <a:bodyPr/>
                    <a:lstStyle/>
                    <a:p>
                      <a:pPr algn="r"/>
                      <a:r>
                        <a:rPr lang="ar" dirty="0"/>
                        <a:t>توفر البيانات: مثال</a:t>
                      </a:r>
                      <a:endParaRPr lang="en-CH"/>
                    </a:p>
                  </a:txBody>
                  <a:tcPr/>
                </a:tc>
                <a:extLst>
                  <a:ext uri="{0D108BD9-81ED-4DB2-BD59-A6C34878D82A}">
                    <a16:rowId xmlns:a16="http://schemas.microsoft.com/office/drawing/2014/main" val="1391311330"/>
                  </a:ext>
                </a:extLst>
              </a:tr>
              <a:tr h="1130082">
                <a:tc>
                  <a:txBody>
                    <a:bodyPr/>
                    <a:lstStyle/>
                    <a:p>
                      <a:pPr algn="r"/>
                      <a:r>
                        <a:rPr lang="ar" dirty="0"/>
                        <a:t>1</a:t>
                      </a:r>
                      <a:endParaRPr lang="en-CH" dirty="0"/>
                    </a:p>
                  </a:txBody>
                  <a:tcPr/>
                </a:tc>
                <a:tc>
                  <a:txBody>
                    <a:bodyPr/>
                    <a:lstStyle/>
                    <a:p>
                      <a:pPr algn="r"/>
                      <a:r>
                        <a:rPr lang="ar"/>
                        <a:t>لا</a:t>
                      </a:r>
                      <a:endParaRPr lang="en-CH"/>
                    </a:p>
                  </a:txBody>
                  <a:tcPr/>
                </a:tc>
                <a:tc>
                  <a:txBody>
                    <a:bodyPr/>
                    <a:lstStyle/>
                    <a:p>
                      <a:pPr algn="r"/>
                      <a:r>
                        <a:rPr lang="ar" sz="1600" b="1" dirty="0"/>
                        <a:t>التقارير الأصلية عن الوفيات الناجمة عن الإصابة بفيروس نقص المناعة البشرية/الإيدز، </a:t>
                      </a:r>
                      <a:r>
                        <a:rPr lang="ar" sz="1600" dirty="0"/>
                        <a:t>التسجيل الحيوي: الأسباب "الفورية" و"الوسيطة" للوفاة - ولكن فيروس نقص المناعة البشرية/الإيدز كسبب </a:t>
                      </a:r>
                      <a:r>
                        <a:rPr lang="ar" sz="1600" b="1" dirty="0"/>
                        <a:t>أساسي </a:t>
                      </a:r>
                      <a:r>
                        <a:rPr lang="ar" sz="1600" dirty="0"/>
                        <a:t>للوفاة غالبًا ما يتم وصفه بشكل خاطئ، أي </a:t>
                      </a:r>
                      <a:r>
                        <a:rPr lang="ar" sz="1600" b="1" dirty="0"/>
                        <a:t>أنه لا يتم الإبلاغ عنه بشكل كافٍ</a:t>
                      </a:r>
                      <a:endParaRPr lang="en-CH" sz="1600" b="1"/>
                    </a:p>
                  </a:txBody>
                  <a:tcPr/>
                </a:tc>
                <a:tc>
                  <a:txBody>
                    <a:bodyPr/>
                    <a:lstStyle/>
                    <a:p>
                      <a:pPr algn="r"/>
                      <a:r>
                        <a:rPr lang="ar" dirty="0"/>
                        <a:t>1988 – 2024</a:t>
                      </a:r>
                      <a:endParaRPr lang="en-CH" dirty="0"/>
                    </a:p>
                  </a:txBody>
                  <a:tcPr/>
                </a:tc>
                <a:extLst>
                  <a:ext uri="{0D108BD9-81ED-4DB2-BD59-A6C34878D82A}">
                    <a16:rowId xmlns:a16="http://schemas.microsoft.com/office/drawing/2014/main" val="2595363537"/>
                  </a:ext>
                </a:extLst>
              </a:tr>
              <a:tr h="791058">
                <a:tc>
                  <a:txBody>
                    <a:bodyPr/>
                    <a:lstStyle/>
                    <a:p>
                      <a:pPr algn="r"/>
                      <a:r>
                        <a:rPr lang="ar" dirty="0"/>
                        <a:t>2</a:t>
                      </a:r>
                      <a:endParaRPr lang="en-CH" dirty="0"/>
                    </a:p>
                  </a:txBody>
                  <a:tcPr/>
                </a:tc>
                <a:tc>
                  <a:txBody>
                    <a:bodyPr/>
                    <a:lstStyle/>
                    <a:p>
                      <a:pPr algn="r"/>
                      <a:r>
                        <a:rPr lang="ar"/>
                        <a:t>لا</a:t>
                      </a:r>
                      <a:endParaRPr lang="en-CH"/>
                    </a:p>
                  </a:txBody>
                  <a:tcPr/>
                </a:tc>
                <a:tc>
                  <a:txBody>
                    <a:bodyPr/>
                    <a:lstStyle/>
                    <a:p>
                      <a:pPr algn="r"/>
                      <a:r>
                        <a:rPr lang="ar" b="1" dirty="0"/>
                        <a:t>IHME </a:t>
                      </a:r>
                      <a:r>
                        <a:rPr lang="ar" dirty="0"/>
                        <a:t>ا</a:t>
                      </a:r>
                      <a:r>
                        <a:rPr lang="ar" sz="1600" dirty="0"/>
                        <a:t>لمستخدمة </a:t>
                      </a:r>
                      <a:r>
                        <a:rPr lang="ar" sz="1600" b="1" dirty="0"/>
                        <a:t>في </a:t>
                      </a:r>
                      <a:r>
                        <a:rPr lang="ar" sz="1600" b="1" i="1" dirty="0"/>
                        <a:t>عبء المرض العالمي لعام 2021-22 </a:t>
                      </a:r>
                      <a:r>
                        <a:rPr lang="ar" sz="1600" dirty="0"/>
                        <a:t>، </a:t>
                      </a:r>
                      <a:br>
                        <a:rPr lang="en-US" sz="1600" dirty="0"/>
                      </a:br>
                      <a:r>
                        <a:rPr lang="ar" sz="1600" b="1" dirty="0"/>
                        <a:t>تم تعديلها </a:t>
                      </a:r>
                      <a:r>
                        <a:rPr lang="ar" sz="1600" b="0" dirty="0"/>
                        <a:t>لتشمل </a:t>
                      </a:r>
                      <a:r>
                        <a:rPr lang="ar" sz="1600" b="1" dirty="0"/>
                        <a:t>الوفيات المصنفة بشكل خاطئ </a:t>
                      </a:r>
                      <a:br>
                        <a:rPr lang="en-US" sz="1600" b="1" dirty="0"/>
                      </a:br>
                      <a:r>
                        <a:rPr lang="ar" sz="1600" b="0" dirty="0"/>
                        <a:t>على أنها رموز أخرى (بما في ذلك "القمامة")</a:t>
                      </a:r>
                      <a:endParaRPr lang="en-CH" sz="1600" b="0" dirty="0"/>
                    </a:p>
                  </a:txBody>
                  <a:tcPr/>
                </a:tc>
                <a:tc>
                  <a:txBody>
                    <a:bodyPr/>
                    <a:lstStyle/>
                    <a:p>
                      <a:pPr algn="r"/>
                      <a:r>
                        <a:rPr lang="ar" dirty="0">
                          <a:solidFill>
                            <a:srgbClr val="C00000"/>
                          </a:solidFill>
                        </a:rPr>
                        <a:t>1997 - 2021</a:t>
                      </a:r>
                      <a:endParaRPr lang="en-CH" dirty="0">
                        <a:solidFill>
                          <a:srgbClr val="C00000"/>
                        </a:solidFill>
                      </a:endParaRPr>
                    </a:p>
                  </a:txBody>
                  <a:tcPr/>
                </a:tc>
                <a:extLst>
                  <a:ext uri="{0D108BD9-81ED-4DB2-BD59-A6C34878D82A}">
                    <a16:rowId xmlns:a16="http://schemas.microsoft.com/office/drawing/2014/main" val="4260520707"/>
                  </a:ext>
                </a:extLst>
              </a:tr>
              <a:tr h="988823">
                <a:tc>
                  <a:txBody>
                    <a:bodyPr/>
                    <a:lstStyle/>
                    <a:p>
                      <a:pPr algn="r"/>
                      <a:r>
                        <a:rPr lang="ar" b="0" dirty="0">
                          <a:solidFill>
                            <a:schemeClr val="accent3">
                              <a:lumMod val="50000"/>
                            </a:schemeClr>
                          </a:solidFill>
                        </a:rPr>
                        <a:t>3</a:t>
                      </a:r>
                      <a:endParaRPr lang="en-CH" b="0" dirty="0">
                        <a:solidFill>
                          <a:schemeClr val="accent3">
                            <a:lumMod val="50000"/>
                          </a:schemeClr>
                        </a:solidFill>
                      </a:endParaRPr>
                    </a:p>
                  </a:txBody>
                  <a:tcPr/>
                </a:tc>
                <a:tc>
                  <a:txBody>
                    <a:bodyPr/>
                    <a:lstStyle/>
                    <a:p>
                      <a:pPr algn="r"/>
                      <a:r>
                        <a:rPr lang="ar" b="1">
                          <a:solidFill>
                            <a:schemeClr val="accent3">
                              <a:lumMod val="50000"/>
                            </a:schemeClr>
                          </a:solidFill>
                        </a:rPr>
                        <a:t>نعم</a:t>
                      </a:r>
                      <a:endParaRPr lang="en-CH" b="1">
                        <a:solidFill>
                          <a:schemeClr val="accent3">
                            <a:lumMod val="50000"/>
                          </a:schemeClr>
                        </a:solidFill>
                      </a:endParaRPr>
                    </a:p>
                  </a:txBody>
                  <a:tcPr/>
                </a:tc>
                <a:tc>
                  <a:txBody>
                    <a:bodyPr/>
                    <a:lstStyle/>
                    <a:p>
                      <a:pPr algn="r"/>
                      <a:r>
                        <a:rPr lang="ar" b="1">
                          <a:solidFill>
                            <a:schemeClr val="accent3">
                              <a:lumMod val="50000"/>
                            </a:schemeClr>
                          </a:solidFill>
                        </a:rPr>
                        <a:t>هجين: تم تعديل                         للسنوات المتاحة </a:t>
                      </a:r>
                      <a:br>
                        <a:rPr lang="en-US" b="1" dirty="0">
                          <a:solidFill>
                            <a:srgbClr val="485E12"/>
                          </a:solidFill>
                        </a:rPr>
                      </a:br>
                      <a:r>
                        <a:rPr lang="ar" b="1" dirty="0">
                          <a:solidFill>
                            <a:schemeClr val="accent3">
                              <a:lumMod val="50000"/>
                            </a:schemeClr>
                          </a:solidFill>
                        </a:rPr>
                        <a:t> التقارير الأصلية للسنوات الأخرى +</a:t>
                      </a:r>
                      <a:endParaRPr lang="en-CH" b="1" dirty="0">
                        <a:solidFill>
                          <a:schemeClr val="accent3">
                            <a:lumMod val="50000"/>
                          </a:schemeClr>
                        </a:solidFill>
                      </a:endParaRPr>
                    </a:p>
                  </a:txBody>
                  <a:tcPr/>
                </a:tc>
                <a:tc>
                  <a:txBody>
                    <a:bodyPr/>
                    <a:lstStyle/>
                    <a:p>
                      <a:pPr algn="r"/>
                      <a:r>
                        <a:rPr lang="ar" dirty="0">
                          <a:solidFill>
                            <a:schemeClr val="accent3">
                              <a:lumMod val="50000"/>
                            </a:schemeClr>
                          </a:solidFill>
                        </a:rPr>
                        <a:t>معهد القياسات الصحية والتقييم 1997-2021</a:t>
                      </a:r>
                    </a:p>
                    <a:p>
                      <a:pPr algn="r"/>
                      <a:r>
                        <a:rPr lang="ar" dirty="0">
                          <a:solidFill>
                            <a:schemeClr val="accent3">
                              <a:lumMod val="50000"/>
                            </a:schemeClr>
                          </a:solidFill>
                        </a:rPr>
                        <a:t>+ الأصلي/غير المعدل 2022-2024</a:t>
                      </a:r>
                    </a:p>
                    <a:p>
                      <a:pPr algn="r"/>
                      <a:r>
                        <a:rPr lang="ar" dirty="0">
                          <a:solidFill>
                            <a:schemeClr val="accent3">
                              <a:lumMod val="50000"/>
                            </a:schemeClr>
                          </a:solidFill>
                        </a:rPr>
                        <a:t>+ اختياريًا، غير معدل 1988-1996</a:t>
                      </a:r>
                      <a:endParaRPr lang="en-CH" dirty="0">
                        <a:solidFill>
                          <a:schemeClr val="accent3">
                            <a:lumMod val="50000"/>
                          </a:schemeClr>
                        </a:solidFill>
                      </a:endParaRPr>
                    </a:p>
                  </a:txBody>
                  <a:tcPr/>
                </a:tc>
                <a:extLst>
                  <a:ext uri="{0D108BD9-81ED-4DB2-BD59-A6C34878D82A}">
                    <a16:rowId xmlns:a16="http://schemas.microsoft.com/office/drawing/2014/main" val="1811039996"/>
                  </a:ext>
                </a:extLst>
              </a:tr>
            </a:tbl>
          </a:graphicData>
        </a:graphic>
      </p:graphicFrame>
      <p:sp>
        <p:nvSpPr>
          <p:cNvPr id="5" name="TextBox 4">
            <a:extLst>
              <a:ext uri="{FF2B5EF4-FFF2-40B4-BE49-F238E27FC236}">
                <a16:creationId xmlns:a16="http://schemas.microsoft.com/office/drawing/2014/main" id="{2D399E42-25E5-BB77-B05E-58533E291EBC}"/>
              </a:ext>
            </a:extLst>
          </p:cNvPr>
          <p:cNvSpPr txBox="1"/>
          <p:nvPr/>
        </p:nvSpPr>
        <p:spPr>
          <a:xfrm>
            <a:off x="7350760" y="-508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solidFill>
                  <a:srgbClr val="0041C4"/>
                </a:solidFill>
              </a:rPr>
              <a:t>IHME</a:t>
            </a:r>
          </a:p>
        </p:txBody>
      </p:sp>
      <p:sp>
        <p:nvSpPr>
          <p:cNvPr id="8" name="TextBox 7">
            <a:extLst>
              <a:ext uri="{FF2B5EF4-FFF2-40B4-BE49-F238E27FC236}">
                <a16:creationId xmlns:a16="http://schemas.microsoft.com/office/drawing/2014/main" id="{1944CE2E-8087-1D4A-F34B-BE65581E2EB8}"/>
              </a:ext>
            </a:extLst>
          </p:cNvPr>
          <p:cNvSpPr txBox="1"/>
          <p:nvPr/>
        </p:nvSpPr>
        <p:spPr>
          <a:xfrm>
            <a:off x="9758680" y="92456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CSAVR</a:t>
            </a:r>
            <a:endParaRPr lang="en-US" dirty="0"/>
          </a:p>
        </p:txBody>
      </p:sp>
      <p:sp>
        <p:nvSpPr>
          <p:cNvPr id="10" name="TextBox 9">
            <a:extLst>
              <a:ext uri="{FF2B5EF4-FFF2-40B4-BE49-F238E27FC236}">
                <a16:creationId xmlns:a16="http://schemas.microsoft.com/office/drawing/2014/main" id="{F1DE3037-1778-0270-BDF6-BB531A322494}"/>
              </a:ext>
            </a:extLst>
          </p:cNvPr>
          <p:cNvSpPr txBox="1"/>
          <p:nvPr/>
        </p:nvSpPr>
        <p:spPr>
          <a:xfrm>
            <a:off x="6802119" y="2418079"/>
            <a:ext cx="1432560" cy="379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CSAVR</a:t>
            </a:r>
            <a:endParaRPr lang="en-US" dirty="0"/>
          </a:p>
        </p:txBody>
      </p:sp>
      <p:sp>
        <p:nvSpPr>
          <p:cNvPr id="11" name="TextBox 10">
            <a:extLst>
              <a:ext uri="{FF2B5EF4-FFF2-40B4-BE49-F238E27FC236}">
                <a16:creationId xmlns:a16="http://schemas.microsoft.com/office/drawing/2014/main" id="{6DD4D770-FBED-2981-A1B9-917E5C071C61}"/>
              </a:ext>
            </a:extLst>
          </p:cNvPr>
          <p:cNvSpPr txBox="1"/>
          <p:nvPr/>
        </p:nvSpPr>
        <p:spPr>
          <a:xfrm>
            <a:off x="6029959" y="5730239"/>
            <a:ext cx="12598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chemeClr val="accent3">
                    <a:lumMod val="49000"/>
                  </a:schemeClr>
                </a:solidFill>
              </a:rPr>
              <a:t>IHME</a:t>
            </a:r>
            <a:endParaRPr lang="en-US" b="1" dirty="0">
              <a:solidFill>
                <a:schemeClr val="accent3">
                  <a:lumMod val="49000"/>
                </a:schemeClr>
              </a:solidFill>
            </a:endParaRPr>
          </a:p>
        </p:txBody>
      </p:sp>
    </p:spTree>
    <p:extLst>
      <p:ext uri="{BB962C8B-B14F-4D97-AF65-F5344CB8AC3E}">
        <p14:creationId xmlns:p14="http://schemas.microsoft.com/office/powerpoint/2010/main" val="182013213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0" y="1123837"/>
            <a:ext cx="3486912" cy="4601183"/>
          </a:xfrm>
        </p:spPr>
        <p:txBody>
          <a:bodyPr vert="horz" lIns="91440" tIns="45720" rIns="91440" bIns="45720" rtlCol="0" anchor="ctr">
            <a:normAutofit/>
          </a:bodyPr>
          <a:lstStyle/>
          <a:p>
            <a:pPr algn="r"/>
            <a:r>
              <a:rPr lang="ar" dirty="0">
                <a:solidFill>
                  <a:schemeClr val="bg1"/>
                </a:solidFill>
                <a:latin typeface="Cambria" panose="02040503050406030204" pitchFamily="18" charset="0"/>
                <a:ea typeface="Cambria" panose="02040503050406030204" pitchFamily="18" charset="0"/>
              </a:rPr>
              <a:t>تشخيص حالات جديدة للإصابة بفيروس نقص المناعة البشرية: </a:t>
            </a:r>
            <a:br>
              <a:rPr lang="en-US" dirty="0">
                <a:solidFill>
                  <a:schemeClr val="bg1"/>
                </a:solidFill>
                <a:latin typeface="Cambria" panose="02040503050406030204" pitchFamily="18" charset="0"/>
                <a:ea typeface="Cambria" panose="02040503050406030204" pitchFamily="18" charset="0"/>
              </a:rPr>
            </a:br>
            <a:r>
              <a:rPr lang="ar" dirty="0">
                <a:solidFill>
                  <a:schemeClr val="bg1"/>
                </a:solidFill>
                <a:latin typeface="Cambria" panose="02040503050406030204" pitchFamily="18" charset="0"/>
                <a:ea typeface="Cambria" panose="02040503050406030204" pitchFamily="18" charset="0"/>
              </a:rPr>
              <a:t>مدخلات </a:t>
            </a:r>
            <a:br>
              <a:rPr lang="en-US" dirty="0">
                <a:solidFill>
                  <a:schemeClr val="bg1"/>
                </a:solidFill>
                <a:latin typeface="Cambria" panose="02040503050406030204" pitchFamily="18" charset="0"/>
                <a:ea typeface="Cambria" panose="02040503050406030204" pitchFamily="18" charset="0"/>
              </a:rPr>
            </a:br>
            <a:r>
              <a:rPr lang="ar" dirty="0">
                <a:solidFill>
                  <a:schemeClr val="bg1"/>
                </a:solidFill>
                <a:latin typeface="Cambria" panose="02040503050406030204" pitchFamily="18" charset="0"/>
                <a:ea typeface="Cambria" panose="02040503050406030204" pitchFamily="18" charset="0"/>
              </a:rPr>
              <a:t>لنموذج حدوث CSAVR</a:t>
            </a:r>
            <a:endParaRPr lang="en-US"/>
          </a:p>
        </p:txBody>
      </p:sp>
      <p:sp>
        <p:nvSpPr>
          <p:cNvPr id="6" name="TextBox 5">
            <a:extLst>
              <a:ext uri="{FF2B5EF4-FFF2-40B4-BE49-F238E27FC236}">
                <a16:creationId xmlns:a16="http://schemas.microsoft.com/office/drawing/2014/main" id="{7080A27A-B45C-407A-8CCF-D944529C2B3F}"/>
              </a:ext>
            </a:extLst>
          </p:cNvPr>
          <p:cNvSpPr txBox="1"/>
          <p:nvPr/>
        </p:nvSpPr>
        <p:spPr>
          <a:xfrm>
            <a:off x="2988872" y="619506"/>
            <a:ext cx="8705088" cy="5609844"/>
          </a:xfrm>
          <a:prstGeom prst="rect">
            <a:avLst/>
          </a:prstGeom>
        </p:spPr>
        <p:txBody>
          <a:bodyPr vert="horz" lIns="91440" tIns="45720" rIns="91440" bIns="45720" rtlCol="0" anchor="ctr">
            <a:normAutofit/>
          </a:bodyPr>
          <a:lstStyle/>
          <a:p>
            <a:pPr indent="-182880" algn="r">
              <a:lnSpc>
                <a:spcPct val="90000"/>
              </a:lnSpc>
              <a:spcAft>
                <a:spcPts val="600"/>
              </a:spcAft>
              <a:buClr>
                <a:schemeClr val="accent1"/>
              </a:buClr>
              <a:buFont typeface="Wingdings 2" pitchFamily="18" charset="2"/>
              <a:buChar char=""/>
            </a:pPr>
            <a:r>
              <a:rPr lang="ar" sz="1600" dirty="0">
                <a:latin typeface="Cambria" panose="02040503050406030204" pitchFamily="18" charset="0"/>
                <a:ea typeface="Cambria" panose="02040503050406030204" pitchFamily="18" charset="0"/>
              </a:rPr>
              <a:t>خدمة لإعلام:</a:t>
            </a:r>
          </a:p>
          <a:p>
            <a:pPr marL="285750" indent="-182880" algn="r">
              <a:lnSpc>
                <a:spcPct val="90000"/>
              </a:lnSpc>
              <a:spcAft>
                <a:spcPts val="600"/>
              </a:spcAft>
              <a:buClr>
                <a:schemeClr val="accent1"/>
              </a:buClr>
              <a:buFont typeface="Wingdings 2" pitchFamily="18" charset="2"/>
              <a:buChar char=""/>
            </a:pPr>
            <a:r>
              <a:rPr lang="ar" sz="1600" b="1" dirty="0">
                <a:latin typeface="Cambria" panose="02040503050406030204" pitchFamily="18" charset="0"/>
                <a:ea typeface="Cambria" panose="02040503050406030204" pitchFamily="18" charset="0"/>
              </a:rPr>
              <a:t>الإصابة بفيروس نقص المناعة البشرية </a:t>
            </a:r>
            <a:r>
              <a:rPr lang="ar" sz="1600" dirty="0">
                <a:latin typeface="Cambria" panose="02040503050406030204" pitchFamily="18" charset="0"/>
                <a:ea typeface="Cambria" panose="02040503050406030204" pitchFamily="18" charset="0"/>
              </a:rPr>
              <a:t>- وخاصة في السنوات الأخيرة، </a:t>
            </a:r>
            <a:br>
              <a:rPr lang="en-US" sz="1600" dirty="0">
                <a:latin typeface="Cambria" panose="02040503050406030204" pitchFamily="18" charset="0"/>
                <a:ea typeface="Cambria" panose="02040503050406030204" pitchFamily="18" charset="0"/>
              </a:rPr>
            </a:br>
            <a:r>
              <a:rPr lang="ar" sz="1600" dirty="0">
                <a:latin typeface="Cambria" panose="02040503050406030204" pitchFamily="18" charset="0"/>
                <a:ea typeface="Cambria" panose="02040503050406030204" pitchFamily="18" charset="0"/>
              </a:rPr>
              <a:t>عندما تكون الوفيات، التي تأتي بعد الإصابة والتشخيص، أقل إفادة.</a:t>
            </a:r>
          </a:p>
          <a:p>
            <a:pPr marL="285750" indent="-182880" algn="r">
              <a:lnSpc>
                <a:spcPct val="90000"/>
              </a:lnSpc>
              <a:spcAft>
                <a:spcPts val="600"/>
              </a:spcAft>
              <a:buClr>
                <a:schemeClr val="accent1"/>
              </a:buClr>
              <a:buFont typeface="Wingdings 2" pitchFamily="18" charset="2"/>
              <a:buChar char=""/>
            </a:pPr>
            <a:r>
              <a:rPr lang="ar" sz="1600" dirty="0">
                <a:latin typeface="Cambria" panose="02040503050406030204" pitchFamily="18" charset="0"/>
                <a:ea typeface="Cambria" panose="02040503050406030204" pitchFamily="18" charset="0"/>
              </a:rPr>
              <a:t>التقدم في </a:t>
            </a:r>
            <a:r>
              <a:rPr lang="ar" sz="1600" b="1" dirty="0">
                <a:latin typeface="Cambria" panose="02040503050406030204" pitchFamily="18" charset="0"/>
                <a:ea typeface="Cambria" panose="02040503050406030204" pitchFamily="18" charset="0"/>
              </a:rPr>
              <a:t>معرفة الحالة المصلية لفيروس نقص المناعة البشرية</a:t>
            </a:r>
          </a:p>
          <a:p>
            <a:pPr indent="-182880" algn="r">
              <a:lnSpc>
                <a:spcPct val="90000"/>
              </a:lnSpc>
              <a:spcAft>
                <a:spcPts val="600"/>
              </a:spcAft>
              <a:buClr>
                <a:schemeClr val="accent1"/>
              </a:buClr>
              <a:buFont typeface="Wingdings 2" pitchFamily="18" charset="2"/>
              <a:buChar char=""/>
            </a:pPr>
            <a:endParaRPr lang="en-US" sz="1600" dirty="0">
              <a:latin typeface="Cambria" panose="02040503050406030204" pitchFamily="18" charset="0"/>
              <a:ea typeface="Cambria" panose="02040503050406030204" pitchFamily="18" charset="0"/>
            </a:endParaRPr>
          </a:p>
          <a:p>
            <a:pPr indent="-182880" algn="r">
              <a:lnSpc>
                <a:spcPct val="90000"/>
              </a:lnSpc>
              <a:spcAft>
                <a:spcPts val="600"/>
              </a:spcAft>
              <a:buClr>
                <a:schemeClr val="accent1"/>
              </a:buClr>
              <a:buFont typeface="Wingdings 2" pitchFamily="18" charset="2"/>
              <a:buChar char=""/>
            </a:pPr>
            <a:r>
              <a:rPr lang="ar" sz="1600" dirty="0">
                <a:latin typeface="Cambria" panose="02040503050406030204" pitchFamily="18" charset="0"/>
                <a:ea typeface="Cambria" panose="02040503050406030204" pitchFamily="18" charset="0"/>
              </a:rPr>
              <a:t>تتضمن التشخيصات الجديدة/الأولى من بين:</a:t>
            </a:r>
          </a:p>
          <a:p>
            <a:pPr marL="342900" indent="-182880" algn="r">
              <a:lnSpc>
                <a:spcPct val="90000"/>
              </a:lnSpc>
              <a:spcAft>
                <a:spcPts val="600"/>
              </a:spcAft>
              <a:buClr>
                <a:schemeClr val="accent1"/>
              </a:buClr>
              <a:buFont typeface="Wingdings 2" pitchFamily="18" charset="2"/>
              <a:buChar char=""/>
            </a:pPr>
            <a:r>
              <a:rPr lang="ar" sz="1600" b="1" dirty="0">
                <a:latin typeface="Cambria" panose="02040503050406030204" pitchFamily="18" charset="0"/>
                <a:ea typeface="Cambria" panose="02040503050406030204" pitchFamily="18" charset="0"/>
              </a:rPr>
              <a:t>جميع المقيمين</a:t>
            </a:r>
            <a:r>
              <a:rPr lang="ar" sz="1600" b="1" i="1" dirty="0">
                <a:latin typeface="Cambria" panose="02040503050406030204" pitchFamily="18" charset="0"/>
                <a:ea typeface="Cambria" panose="02040503050406030204" pitchFamily="18" charset="0"/>
              </a:rPr>
              <a:t> </a:t>
            </a:r>
            <a:r>
              <a:rPr lang="ar" sz="1600" dirty="0">
                <a:latin typeface="Cambria" panose="02040503050406030204" pitchFamily="18" charset="0"/>
                <a:ea typeface="Cambria" panose="02040503050406030204" pitchFamily="18" charset="0"/>
              </a:rPr>
              <a:t>( عدد السكان </a:t>
            </a:r>
            <a:r>
              <a:rPr lang="ar" sz="1600" i="1" dirty="0">
                <a:latin typeface="Cambria" panose="02040503050406030204" pitchFamily="18" charset="0"/>
                <a:ea typeface="Cambria" panose="02040503050406030204" pitchFamily="18" charset="0"/>
              </a:rPr>
              <a:t>الفعلي الكامل </a:t>
            </a:r>
            <a:r>
              <a:rPr lang="ar" sz="1600" dirty="0">
                <a:latin typeface="Cambria" panose="02040503050406030204" pitchFamily="18" charset="0"/>
                <a:ea typeface="Cambria" panose="02040503050406030204" pitchFamily="18" charset="0"/>
              </a:rPr>
              <a:t>) </a:t>
            </a:r>
            <a:br>
              <a:rPr lang="en-US" sz="1600" dirty="0">
                <a:latin typeface="Cambria" panose="02040503050406030204" pitchFamily="18" charset="0"/>
                <a:ea typeface="Cambria" panose="02040503050406030204" pitchFamily="18" charset="0"/>
              </a:rPr>
            </a:br>
            <a:r>
              <a:rPr lang="ar" sz="1600" dirty="0">
                <a:latin typeface="Cambria" panose="02040503050406030204" pitchFamily="18" charset="0"/>
                <a:ea typeface="Cambria" panose="02040503050406030204" pitchFamily="18" charset="0"/>
              </a:rPr>
              <a:t>بغض النظر عن الجنسية.</a:t>
            </a:r>
          </a:p>
          <a:p>
            <a:pPr marL="342900" indent="-182880" algn="r">
              <a:lnSpc>
                <a:spcPct val="90000"/>
              </a:lnSpc>
              <a:spcAft>
                <a:spcPts val="600"/>
              </a:spcAft>
              <a:buClr>
                <a:schemeClr val="accent1"/>
              </a:buClr>
              <a:buFont typeface="Wingdings 2" pitchFamily="18" charset="2"/>
              <a:buChar char=""/>
            </a:pPr>
            <a:r>
              <a:rPr lang="ar" sz="1600" b="1" dirty="0">
                <a:latin typeface="Cambria" panose="02040503050406030204" pitchFamily="18" charset="0"/>
                <a:ea typeface="Cambria" panose="02040503050406030204" pitchFamily="18" charset="0"/>
                <a:sym typeface="Wingdings" panose="05000000000000000000" pitchFamily="2" charset="2"/>
              </a:rPr>
              <a:t>المهاجرون </a:t>
            </a:r>
            <a:r>
              <a:rPr lang="ar" sz="1600" dirty="0">
                <a:latin typeface="Cambria" panose="02040503050406030204" pitchFamily="18" charset="0"/>
                <a:ea typeface="Cambria" panose="02040503050406030204" pitchFamily="18" charset="0"/>
                <a:sym typeface="Wingdings" panose="05000000000000000000" pitchFamily="2" charset="2"/>
              </a:rPr>
              <a:t>- باستثناء أي شخص تم ترحيله (غير مهاجر) عند التشخيص</a:t>
            </a:r>
          </a:p>
          <a:p>
            <a:pPr indent="-182880" algn="r">
              <a:lnSpc>
                <a:spcPct val="90000"/>
              </a:lnSpc>
              <a:spcAft>
                <a:spcPts val="600"/>
              </a:spcAft>
              <a:buClr>
                <a:schemeClr val="accent1"/>
              </a:buClr>
              <a:buFont typeface="Wingdings 2" pitchFamily="18" charset="2"/>
              <a:buChar char=""/>
            </a:pPr>
            <a:endParaRPr lang="en-US" sz="1600" dirty="0">
              <a:latin typeface="Cambria" panose="02040503050406030204" pitchFamily="18" charset="0"/>
              <a:ea typeface="Cambria" panose="02040503050406030204" pitchFamily="18" charset="0"/>
              <a:sym typeface="Wingdings" panose="05000000000000000000" pitchFamily="2" charset="2"/>
            </a:endParaRPr>
          </a:p>
          <a:p>
            <a:pPr indent="-182880" algn="r">
              <a:lnSpc>
                <a:spcPct val="90000"/>
              </a:lnSpc>
              <a:spcAft>
                <a:spcPts val="600"/>
              </a:spcAft>
              <a:buClr>
                <a:schemeClr val="accent1"/>
              </a:buClr>
              <a:buFont typeface="Wingdings 2" pitchFamily="18" charset="2"/>
              <a:buChar char=""/>
            </a:pPr>
            <a:r>
              <a:rPr lang="ar" sz="1600" dirty="0">
                <a:latin typeface="Cambria" panose="02040503050406030204" pitchFamily="18" charset="0"/>
                <a:ea typeface="Cambria" panose="02040503050406030204" pitchFamily="18" charset="0"/>
                <a:sym typeface="Wingdings" panose="05000000000000000000" pitchFamily="2" charset="2"/>
              </a:rPr>
              <a:t>لا </a:t>
            </a:r>
            <a:r>
              <a:rPr lang="ar" sz="1600" i="1" dirty="0">
                <a:latin typeface="Cambria" panose="02040503050406030204" pitchFamily="18" charset="0"/>
                <a:ea typeface="Cambria" panose="02040503050406030204" pitchFamily="18" charset="0"/>
                <a:sym typeface="Wingdings" panose="05000000000000000000" pitchFamily="2" charset="2"/>
              </a:rPr>
              <a:t>تشمل </a:t>
            </a:r>
            <a:r>
              <a:rPr lang="ar" sz="1600" b="1" dirty="0">
                <a:latin typeface="Cambria" panose="02040503050406030204" pitchFamily="18" charset="0"/>
                <a:ea typeface="Cambria" panose="02040503050406030204" pitchFamily="18" charset="0"/>
                <a:sym typeface="Wingdings" panose="05000000000000000000" pitchFamily="2" charset="2"/>
              </a:rPr>
              <a:t>التشخيصات </a:t>
            </a:r>
            <a:r>
              <a:rPr lang="ar" sz="1600" dirty="0">
                <a:latin typeface="Cambria" panose="02040503050406030204" pitchFamily="18" charset="0"/>
                <a:ea typeface="Cambria" panose="02040503050406030204" pitchFamily="18" charset="0"/>
                <a:sym typeface="Wingdings" panose="05000000000000000000" pitchFamily="2" charset="2"/>
              </a:rPr>
              <a:t>المتكررة .</a:t>
            </a:r>
          </a:p>
          <a:p>
            <a:pPr indent="-182880" algn="r">
              <a:lnSpc>
                <a:spcPct val="90000"/>
              </a:lnSpc>
              <a:spcAft>
                <a:spcPts val="600"/>
              </a:spcAft>
              <a:buClr>
                <a:schemeClr val="accent1"/>
              </a:buClr>
              <a:buFont typeface="Wingdings 2" pitchFamily="18" charset="2"/>
              <a:buChar char=""/>
            </a:pPr>
            <a:r>
              <a:rPr lang="ar" sz="1600" dirty="0">
                <a:latin typeface="Cambria" panose="02040503050406030204" pitchFamily="18" charset="0"/>
                <a:ea typeface="Cambria" panose="02040503050406030204" pitchFamily="18" charset="0"/>
                <a:sym typeface="Wingdings" panose="05000000000000000000" pitchFamily="2" charset="2"/>
              </a:rPr>
              <a:t>المهاجرون الذين يدخلون بتشخيص مسبق (إيجابيات معروفة) </a:t>
            </a:r>
            <a:br>
              <a:rPr lang="en-US" sz="1600" dirty="0">
                <a:latin typeface="Cambria" panose="02040503050406030204" pitchFamily="18" charset="0"/>
                <a:ea typeface="Cambria" panose="02040503050406030204" pitchFamily="18" charset="0"/>
                <a:sym typeface="Wingdings" panose="05000000000000000000" pitchFamily="2" charset="2"/>
              </a:rPr>
            </a:br>
            <a:r>
              <a:rPr lang="ar" sz="1600" dirty="0">
                <a:latin typeface="Cambria" panose="02040503050406030204" pitchFamily="18" charset="0"/>
                <a:ea typeface="Cambria" panose="02040503050406030204" pitchFamily="18" charset="0"/>
                <a:sym typeface="Wingdings" panose="05000000000000000000" pitchFamily="2" charset="2"/>
              </a:rPr>
              <a:t>- لا يتم تضمينهم في CSAVR؛ قم بتضمينهم في</a:t>
            </a:r>
            <a:br>
              <a:rPr lang="en-US" sz="1600" dirty="0">
                <a:latin typeface="Cambria" panose="02040503050406030204" pitchFamily="18" charset="0"/>
                <a:ea typeface="Cambria" panose="02040503050406030204" pitchFamily="18" charset="0"/>
                <a:sym typeface="Wingdings" panose="05000000000000000000" pitchFamily="2" charset="2"/>
              </a:rPr>
            </a:br>
            <a:r>
              <a:rPr lang="ar" sz="1600" dirty="0">
                <a:latin typeface="Cambria" panose="02040503050406030204" pitchFamily="18" charset="0"/>
                <a:ea typeface="Cambria" panose="02040503050406030204" pitchFamily="18" charset="0"/>
                <a:sym typeface="Wingdings" panose="05000000000000000000" pitchFamily="2" charset="2"/>
              </a:rPr>
              <a:t> </a:t>
            </a:r>
            <a:r>
              <a:rPr lang="ar" sz="1600" i="1" dirty="0">
                <a:latin typeface="Cambria" panose="02040503050406030204" pitchFamily="18" charset="0"/>
                <a:ea typeface="Cambria" panose="02040503050406030204" pitchFamily="18" charset="0"/>
                <a:sym typeface="Wingdings" panose="05000000000000000000" pitchFamily="2" charset="2"/>
              </a:rPr>
              <a:t>الهدف &gt; المهاجرون المصابون بفيروس نقص المناعة البشرية</a:t>
            </a:r>
            <a:br>
              <a:rPr lang="en-US" sz="1600" i="1" dirty="0">
                <a:latin typeface="Cambria" panose="02040503050406030204" pitchFamily="18" charset="0"/>
                <a:ea typeface="Cambria" panose="02040503050406030204" pitchFamily="18" charset="0"/>
                <a:sym typeface="Wingdings" panose="05000000000000000000" pitchFamily="2" charset="2"/>
              </a:rPr>
            </a:br>
            <a:r>
              <a:rPr lang="ar" sz="1600" i="1" dirty="0">
                <a:latin typeface="Cambria" panose="02040503050406030204" pitchFamily="18" charset="0"/>
                <a:ea typeface="Cambria" panose="02040503050406030204" pitchFamily="18" charset="0"/>
                <a:sym typeface="Wingdings" panose="05000000000000000000" pitchFamily="2" charset="2"/>
              </a:rPr>
              <a:t> </a:t>
            </a:r>
            <a:r>
              <a:rPr lang="ar" sz="1600" dirty="0">
                <a:latin typeface="Cambria" panose="02040503050406030204" pitchFamily="18" charset="0"/>
                <a:ea typeface="Cambria" panose="02040503050406030204" pitchFamily="18" charset="0"/>
                <a:sym typeface="Wingdings" panose="05000000000000000000" pitchFamily="2" charset="2"/>
              </a:rPr>
              <a:t>&amp; كمصابين بفيروس نقص المناعة البشرية، معرفة حالتهم المصلية</a:t>
            </a:r>
          </a:p>
        </p:txBody>
      </p:sp>
      <p:pic>
        <p:nvPicPr>
          <p:cNvPr id="3" name="Picture 2">
            <a:extLst>
              <a:ext uri="{FF2B5EF4-FFF2-40B4-BE49-F238E27FC236}">
                <a16:creationId xmlns:a16="http://schemas.microsoft.com/office/drawing/2014/main" id="{AF58385E-BE47-2E96-1793-0102DB2615EC}"/>
              </a:ext>
            </a:extLst>
          </p:cNvPr>
          <p:cNvPicPr>
            <a:picLocks noChangeAspect="1"/>
          </p:cNvPicPr>
          <p:nvPr/>
        </p:nvPicPr>
        <p:blipFill>
          <a:blip r:embed="rId3"/>
          <a:stretch>
            <a:fillRect/>
          </a:stretch>
        </p:blipFill>
        <p:spPr>
          <a:xfrm>
            <a:off x="10208690" y="6164915"/>
            <a:ext cx="1857375" cy="428625"/>
          </a:xfrm>
          <a:prstGeom prst="rect">
            <a:avLst/>
          </a:prstGeom>
        </p:spPr>
      </p:pic>
      <p:pic>
        <p:nvPicPr>
          <p:cNvPr id="4" name="Picture 3">
            <a:extLst>
              <a:ext uri="{FF2B5EF4-FFF2-40B4-BE49-F238E27FC236}">
                <a16:creationId xmlns:a16="http://schemas.microsoft.com/office/drawing/2014/main" id="{2FE286C4-4103-C3FC-1B6B-471BBFD24642}"/>
              </a:ext>
            </a:extLst>
          </p:cNvPr>
          <p:cNvPicPr>
            <a:picLocks noChangeAspect="1"/>
          </p:cNvPicPr>
          <p:nvPr/>
        </p:nvPicPr>
        <p:blipFill>
          <a:blip r:embed="rId4"/>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841257460"/>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0" y="1123837"/>
            <a:ext cx="3440429" cy="4601183"/>
          </a:xfrm>
        </p:spPr>
        <p:txBody>
          <a:bodyPr/>
          <a:lstStyle/>
          <a:p>
            <a:pPr algn="r"/>
            <a:r>
              <a:rPr lang="ar" b="1" dirty="0"/>
              <a:t>EPP: </a:t>
            </a:r>
            <a:br>
              <a:rPr lang="en-US" dirty="0"/>
            </a:br>
            <a:r>
              <a:rPr lang="ar" b="1" dirty="0"/>
              <a:t>تحديث بيانات المراقبة </a:t>
            </a:r>
            <a:r>
              <a:rPr lang="ar" dirty="0"/>
              <a:t>، لتناسب معدل انتشار المرض ومعدل حدوثه بين البالغين</a:t>
            </a:r>
            <a:endParaRPr lang="en-CH" dirty="0"/>
          </a:p>
        </p:txBody>
      </p:sp>
      <p:sp>
        <p:nvSpPr>
          <p:cNvPr id="3" name="Content Placeholder 2">
            <a:extLst>
              <a:ext uri="{FF2B5EF4-FFF2-40B4-BE49-F238E27FC236}">
                <a16:creationId xmlns:a16="http://schemas.microsoft.com/office/drawing/2014/main" id="{0656480A-8617-45EB-8873-5267D9F83CEB}"/>
              </a:ext>
            </a:extLst>
          </p:cNvPr>
          <p:cNvSpPr>
            <a:spLocks noGrp="1"/>
          </p:cNvSpPr>
          <p:nvPr>
            <p:ph idx="1"/>
          </p:nvPr>
        </p:nvSpPr>
        <p:spPr>
          <a:xfrm>
            <a:off x="3440430" y="-171450"/>
            <a:ext cx="8172450" cy="7014210"/>
          </a:xfrm>
        </p:spPr>
        <p:txBody>
          <a:bodyPr>
            <a:normAutofit/>
          </a:bodyPr>
          <a:lstStyle/>
          <a:p>
            <a:pPr marL="457200" indent="-457200" algn="r">
              <a:buAutoNum type="arabicPeriod"/>
            </a:pPr>
            <a:r>
              <a:rPr lang="ar" dirty="0">
                <a:solidFill>
                  <a:schemeClr val="tx1"/>
                </a:solidFill>
                <a:latin typeface="Arial"/>
                <a:cs typeface="Arial"/>
              </a:rPr>
              <a:t>يفتح</a:t>
            </a:r>
            <a:r>
              <a:rPr lang="ar" b="1" dirty="0">
                <a:solidFill>
                  <a:schemeClr val="tx1"/>
                </a:solidFill>
                <a:latin typeface="Arial"/>
                <a:cs typeface="Arial"/>
              </a:rPr>
              <a:t> </a:t>
            </a:r>
            <a:r>
              <a:rPr lang="ar" b="1" i="1" u="sng">
                <a:solidFill>
                  <a:schemeClr val="tx1"/>
                </a:solidFill>
                <a:latin typeface="Arial"/>
                <a:cs typeface="Arial"/>
              </a:rPr>
              <a:t>تكوين            </a:t>
            </a:r>
            <a:r>
              <a:rPr lang="ar" dirty="0">
                <a:solidFill>
                  <a:schemeClr val="tx1"/>
                </a:solidFill>
                <a:latin typeface="Arial"/>
                <a:cs typeface="Arial"/>
              </a:rPr>
              <a:t>والتحقق من هيكل الوباء الخاص بك</a:t>
            </a:r>
            <a:endParaRPr lang="en-US"/>
          </a:p>
          <a:p>
            <a:pPr marL="457200" indent="-457200" algn="r">
              <a:buAutoNum type="arabicPeriod"/>
            </a:pPr>
            <a:r>
              <a:rPr lang="ar" dirty="0">
                <a:solidFill>
                  <a:schemeClr val="tx1"/>
                </a:solidFill>
                <a:latin typeface="Arial" panose="020B0604020202020204" pitchFamily="34" charset="0"/>
                <a:cs typeface="Arial" panose="020B0604020202020204" pitchFamily="34" charset="0"/>
              </a:rPr>
              <a:t>مراجعة وتعديل </a:t>
            </a:r>
            <a:r>
              <a:rPr lang="ar" b="1" dirty="0">
                <a:solidFill>
                  <a:schemeClr val="tx1"/>
                </a:solidFill>
                <a:latin typeface="Arial" panose="020B0604020202020204" pitchFamily="34" charset="0"/>
                <a:cs typeface="Arial" panose="020B0604020202020204" pitchFamily="34" charset="0"/>
              </a:rPr>
              <a:t>أحجام السكان الوطنية،</a:t>
            </a:r>
            <a:r>
              <a:rPr lang="ar" dirty="0">
                <a:solidFill>
                  <a:schemeClr val="tx1"/>
                </a:solidFill>
                <a:latin typeface="Arial" panose="020B0604020202020204" pitchFamily="34" charset="0"/>
                <a:cs typeface="Arial" panose="020B0604020202020204" pitchFamily="34" charset="0"/>
              </a:rPr>
              <a:t> </a:t>
            </a:r>
            <a:br>
              <a:rPr lang="en-US" dirty="0">
                <a:solidFill>
                  <a:schemeClr val="tx1"/>
                </a:solidFill>
                <a:latin typeface="Arial" panose="020B0604020202020204" pitchFamily="34" charset="0"/>
                <a:cs typeface="Arial" panose="020B0604020202020204" pitchFamily="34" charset="0"/>
              </a:rPr>
            </a:br>
            <a:r>
              <a:rPr lang="ar" dirty="0">
                <a:solidFill>
                  <a:schemeClr val="tx1"/>
                </a:solidFill>
                <a:latin typeface="Arial" panose="020B0604020202020204" pitchFamily="34" charset="0"/>
                <a:cs typeface="Arial" panose="020B0604020202020204" pitchFamily="34" charset="0"/>
              </a:rPr>
              <a:t>المقارنة مع القيم الإقليمية</a:t>
            </a:r>
          </a:p>
          <a:p>
            <a:pPr marL="457200" indent="-457200" algn="r">
              <a:buAutoNum type="arabicPeriod"/>
            </a:pPr>
            <a:r>
              <a:rPr lang="ar" dirty="0">
                <a:solidFill>
                  <a:schemeClr val="tx1"/>
                </a:solidFill>
                <a:latin typeface="Arial" panose="020B0604020202020204" pitchFamily="34" charset="0"/>
                <a:cs typeface="Arial" panose="020B0604020202020204" pitchFamily="34" charset="0"/>
              </a:rPr>
              <a:t>مراجعة </a:t>
            </a:r>
            <a:r>
              <a:rPr lang="ar" b="1" dirty="0">
                <a:solidFill>
                  <a:schemeClr val="tx1"/>
                </a:solidFill>
                <a:latin typeface="Arial" panose="020B0604020202020204" pitchFamily="34" charset="0"/>
                <a:cs typeface="Arial" panose="020B0604020202020204" pitchFamily="34" charset="0"/>
              </a:rPr>
              <a:t>نسبة الذكور </a:t>
            </a:r>
            <a:r>
              <a:rPr lang="ar" dirty="0">
                <a:solidFill>
                  <a:schemeClr val="tx1"/>
                </a:solidFill>
                <a:latin typeface="Arial" panose="020B0604020202020204" pitchFamily="34" charset="0"/>
                <a:cs typeface="Arial" panose="020B0604020202020204" pitchFamily="34" charset="0"/>
              </a:rPr>
              <a:t>ومعدل </a:t>
            </a:r>
            <a:r>
              <a:rPr lang="ar" b="1" dirty="0">
                <a:solidFill>
                  <a:schemeClr val="tx1"/>
                </a:solidFill>
                <a:latin typeface="Arial" panose="020B0604020202020204" pitchFamily="34" charset="0"/>
                <a:cs typeface="Arial" panose="020B0604020202020204" pitchFamily="34" charset="0"/>
              </a:rPr>
              <a:t>دوران العمل </a:t>
            </a:r>
            <a:r>
              <a:rPr lang="ar" dirty="0">
                <a:solidFill>
                  <a:schemeClr val="tx1"/>
                </a:solidFill>
                <a:latin typeface="Arial" panose="020B0604020202020204" pitchFamily="34" charset="0"/>
                <a:cs typeface="Arial" panose="020B0604020202020204" pitchFamily="34" charset="0"/>
              </a:rPr>
              <a:t>في كل مجموعة سكانية رئيسية</a:t>
            </a:r>
          </a:p>
          <a:p>
            <a:pPr marL="457200" indent="-457200" algn="r">
              <a:buAutoNum type="arabicPeriod"/>
            </a:pPr>
            <a:endParaRPr lang="ar" dirty="0">
              <a:solidFill>
                <a:schemeClr val="tx1"/>
              </a:solidFill>
              <a:latin typeface="Arial"/>
              <a:cs typeface="Arial"/>
            </a:endParaRPr>
          </a:p>
          <a:p>
            <a:pPr marL="457200" indent="-457200" algn="r">
              <a:buAutoNum type="arabicPeriod"/>
            </a:pPr>
            <a:endParaRPr lang="ar" dirty="0">
              <a:solidFill>
                <a:schemeClr val="tx1"/>
              </a:solidFill>
              <a:latin typeface="Arial"/>
              <a:cs typeface="Arial"/>
            </a:endParaRPr>
          </a:p>
          <a:p>
            <a:pPr marL="457200" indent="-457200" algn="r">
              <a:buAutoNum type="arabicPeriod"/>
            </a:pPr>
            <a:r>
              <a:rPr lang="ar">
                <a:solidFill>
                  <a:schemeClr val="tx1"/>
                </a:solidFill>
                <a:latin typeface="Arial"/>
                <a:cs typeface="Arial"/>
              </a:rPr>
              <a:t>إفتح </a:t>
            </a:r>
            <a:r>
              <a:rPr lang="ar" b="1">
                <a:solidFill>
                  <a:schemeClr val="tx1"/>
                </a:solidFill>
                <a:latin typeface="Arial"/>
                <a:cs typeface="Arial"/>
              </a:rPr>
              <a:t>صفحة </a:t>
            </a:r>
            <a:r>
              <a:rPr lang="ar" b="1" i="1" u="sng">
                <a:solidFill>
                  <a:schemeClr val="tx1"/>
                </a:solidFill>
                <a:latin typeface="Arial"/>
                <a:cs typeface="Arial"/>
              </a:rPr>
              <a:t>بيانات مراقبة               </a:t>
            </a:r>
            <a:r>
              <a:rPr lang="ar">
                <a:solidFill>
                  <a:schemeClr val="tx1"/>
                </a:solidFill>
                <a:latin typeface="Arial"/>
                <a:cs typeface="Arial"/>
              </a:rPr>
              <a:t>وأدخل بيانات مراقبة الانتشار الجديدة    </a:t>
            </a:r>
            <a:endParaRPr lang="ar">
              <a:solidFill>
                <a:schemeClr val="tx1"/>
              </a:solidFill>
              <a:latin typeface="Corbel" panose="020B0503020204020204"/>
              <a:cs typeface="Tahoma"/>
            </a:endParaRPr>
          </a:p>
          <a:p>
            <a:pPr marL="0" indent="0" algn="r">
              <a:buNone/>
            </a:pPr>
            <a:r>
              <a:rPr lang="ar">
                <a:solidFill>
                  <a:schemeClr val="tx1"/>
                </a:solidFill>
                <a:latin typeface="Arial"/>
                <a:cs typeface="Arial"/>
              </a:rPr>
              <a:t>IBBS الروتيني و ANCالمراقبة الحارسة، واختبار</a:t>
            </a:r>
            <a:endParaRPr lang="ar">
              <a:solidFill>
                <a:schemeClr val="tx1"/>
              </a:solidFill>
              <a:latin typeface="Corbel"/>
              <a:cs typeface="Tahoma"/>
            </a:endParaRPr>
          </a:p>
          <a:p>
            <a:pPr marL="0" indent="0" algn="r">
              <a:buNone/>
            </a:pPr>
            <a:r>
              <a:rPr lang="ar" dirty="0">
                <a:solidFill>
                  <a:schemeClr val="tx1"/>
                </a:solidFill>
                <a:latin typeface="Arial"/>
                <a:cs typeface="Arial"/>
              </a:rPr>
              <a:t>انتقل إلى </a:t>
            </a:r>
            <a:r>
              <a:rPr lang="ar" b="1" i="1" dirty="0">
                <a:solidFill>
                  <a:schemeClr val="tx1"/>
                </a:solidFill>
                <a:latin typeface="Arial"/>
                <a:cs typeface="Arial"/>
              </a:rPr>
              <a:t>الاستطلاعات </a:t>
            </a:r>
            <a:r>
              <a:rPr lang="ar">
                <a:solidFill>
                  <a:schemeClr val="tx1"/>
                </a:solidFill>
                <a:latin typeface="Arial"/>
                <a:cs typeface="Arial"/>
              </a:rPr>
              <a:t>وقم بالتحديث بأي استطلاعات جديدة متاحة   </a:t>
            </a:r>
            <a:r>
              <a:rPr lang="ar">
                <a:solidFill>
                  <a:srgbClr val="00B0F0"/>
                </a:solidFill>
                <a:latin typeface="Arial"/>
                <a:cs typeface="Arial"/>
              </a:rPr>
              <a:t>.5</a:t>
            </a:r>
            <a:endParaRPr lang="ar">
              <a:solidFill>
                <a:srgbClr val="00B0F0"/>
              </a:solidFill>
              <a:cs typeface="Tahoma"/>
            </a:endParaRPr>
          </a:p>
          <a:p>
            <a:pPr marL="0" indent="0" algn="r">
              <a:buNone/>
            </a:pPr>
            <a:r>
              <a:rPr lang="ar">
                <a:solidFill>
                  <a:schemeClr val="bg1">
                    <a:lumMod val="50000"/>
                  </a:schemeClr>
                </a:solidFill>
                <a:latin typeface="Arial"/>
                <a:cs typeface="Arial"/>
              </a:rPr>
              <a:t>قم بمراجعة المدخلات الموجودة على صفحة بيانات فيروس نقص المناعة البشرية الخارجية   </a:t>
            </a:r>
            <a:r>
              <a:rPr lang="ar">
                <a:solidFill>
                  <a:srgbClr val="00B0F0"/>
                </a:solidFill>
                <a:latin typeface="Arial"/>
                <a:cs typeface="Arial"/>
              </a:rPr>
              <a:t> .6</a:t>
            </a:r>
            <a:endParaRPr lang="ar">
              <a:solidFill>
                <a:srgbClr val="00B0F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BBAD3F6-0B31-FA5A-1916-08E552332A2D}"/>
              </a:ext>
            </a:extLst>
          </p:cNvPr>
          <p:cNvSpPr txBox="1"/>
          <p:nvPr/>
        </p:nvSpPr>
        <p:spPr>
          <a:xfrm>
            <a:off x="9875520" y="124968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sz="2000" b="1" i="1" u="sng">
                <a:latin typeface="Arial"/>
                <a:cs typeface="Arial"/>
              </a:rPr>
              <a:t>EPP</a:t>
            </a:r>
            <a:endParaRPr lang="en-US"/>
          </a:p>
        </p:txBody>
      </p:sp>
      <p:sp>
        <p:nvSpPr>
          <p:cNvPr id="5" name="TextBox 4">
            <a:extLst>
              <a:ext uri="{FF2B5EF4-FFF2-40B4-BE49-F238E27FC236}">
                <a16:creationId xmlns:a16="http://schemas.microsoft.com/office/drawing/2014/main" id="{D7817903-752A-FDF0-A227-3B0D9D279C77}"/>
              </a:ext>
            </a:extLst>
          </p:cNvPr>
          <p:cNvSpPr txBox="1"/>
          <p:nvPr/>
        </p:nvSpPr>
        <p:spPr>
          <a:xfrm>
            <a:off x="8463280" y="3677920"/>
            <a:ext cx="12090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ar" sz="2000" b="1" i="1">
                <a:latin typeface="Arial"/>
                <a:cs typeface="Arial"/>
              </a:rPr>
              <a:t>EPP</a:t>
            </a:r>
            <a:endParaRPr lang="en-US" u="sng"/>
          </a:p>
        </p:txBody>
      </p:sp>
    </p:spTree>
    <p:extLst>
      <p:ext uri="{BB962C8B-B14F-4D97-AF65-F5344CB8AC3E}">
        <p14:creationId xmlns:p14="http://schemas.microsoft.com/office/powerpoint/2010/main" val="549158076"/>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MediaLengthInSeconds xmlns="288ef829-98c5-46d1-83dc-c2ef7c814da2" xsi:nil="true"/>
    <SharedWithUsers xmlns="2ddeef39-65d3-4660-94f2-f063f949c57e">
      <UserInfo>
        <DisplayName>Robert Glaubius</DisplayName>
        <AccountId>5514</AccountId>
        <AccountType/>
      </UserInfo>
      <UserInfo>
        <DisplayName>SABIN, Keith</DisplayName>
        <AccountId>25</AccountId>
        <AccountType/>
      </UserInfo>
      <UserInfo>
        <DisplayName>WANYEKI, Ian</DisplayName>
        <AccountId>197</AccountId>
        <AccountType/>
      </UserInfo>
      <UserInfo>
        <DisplayName>KORENROMP, Eline Louise</DisplayName>
        <AccountId>7579</AccountId>
        <AccountType/>
      </UserInfo>
      <UserInfo>
        <DisplayName>Guy Mahiane</DisplayName>
        <AccountId>5635</AccountId>
        <AccountType/>
      </UserInfo>
      <UserInfo>
        <DisplayName>MAHY, Mary</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1E1DA-B131-48EF-A69B-597716D3616C}"/>
</file>

<file path=customXml/itemProps2.xml><?xml version="1.0" encoding="utf-8"?>
<ds:datastoreItem xmlns:ds="http://schemas.openxmlformats.org/officeDocument/2006/customXml" ds:itemID="{1D94F3E5-9355-45E1-AEBF-E2A170E9424C}">
  <ds:schemaRefs>
    <ds:schemaRef ds:uri="http://schemas.microsoft.com/office/2006/metadata/properties"/>
    <ds:schemaRef ds:uri="http://www.w3.org/2000/xmlns/"/>
    <ds:schemaRef ds:uri="288ef829-98c5-46d1-83dc-c2ef7c814da2"/>
    <ds:schemaRef ds:uri="http://www.w3.org/2001/XMLSchema-instance"/>
    <ds:schemaRef ds:uri="2ddeef39-65d3-4660-94f2-f063f949c57e"/>
    <ds:schemaRef ds:uri="http://schemas.microsoft.com/office/infopath/2007/PartnerControls"/>
  </ds:schemaRefs>
</ds:datastoreItem>
</file>

<file path=customXml/itemProps3.xml><?xml version="1.0" encoding="utf-8"?>
<ds:datastoreItem xmlns:ds="http://schemas.openxmlformats.org/officeDocument/2006/customXml" ds:itemID="{5EE3CABA-6EB2-46BF-AEBF-5995218878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673</TotalTime>
  <Words>7413</Words>
  <Application>Microsoft Office PowerPoint</Application>
  <PresentationFormat>Widescreen</PresentationFormat>
  <Paragraphs>320</Paragraphs>
  <Slides>27</Slides>
  <Notes>27</Notes>
  <HiddenSlides>5</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Frame</vt:lpstr>
      <vt:lpstr>بيانات المراقبة: الحالات الجديدة ووفيات فيروس نقص المناعة البشرية/الإيدز وخلايا ;CSAVR ل CD4 ال مراقبة المراقبة والاختبار الروتيني للبرنامج EPP </vt:lpstr>
      <vt:lpstr>افتح ملف 2025 الخاص بك   وتأكد من تعيين خيار Incidence على  EPP أو CSAVR</vt:lpstr>
      <vt:lpstr>إدخال/تحرير  بيانات المراقبة في CSAVR</vt:lpstr>
      <vt:lpstr>CSAVR: ما هي المؤشرات المناسبة؟</vt:lpstr>
      <vt:lpstr>وفيات الإيدز: ما هي البيانات الجيدة التي تناسب  </vt:lpstr>
      <vt:lpstr>الوفيات الناجمة عن الإيدز تتناسب مع  أدخل وقارن التقديرات بين ما يصل إلى 3 سلاسل بيانات</vt:lpstr>
      <vt:lpstr>وفيات الإيدز تتناسب مع: بيانات               المعدلة  و/أو التسجيل الحيوي الأصلي</vt:lpstr>
      <vt:lpstr>تشخيص حالات جديدة للإصابة بفيروس نقص المناعة البشرية:  مدخلات  لنموذج حدوث CSAVR</vt:lpstr>
      <vt:lpstr>EPP:  تحديث بيانات المراقبة ، لتناسب معدل انتشار المرض ومعدل حدوثه بين البالغين</vt:lpstr>
      <vt:lpstr>تكوين  EPP   سوف ترى  إحدى الرسائل الثلاث</vt:lpstr>
      <vt:lpstr>تكوين EPP :  تحديد صفحة  EPI    ومراجعة بنية الوباء وخصائص  السكان الفرعيين </vt:lpstr>
      <vt:lpstr>تكوين  EPP  تحديد صفحة  Pops  :تعيين 3 أشياء رئيسية</vt:lpstr>
      <vt:lpstr>  علامة التبويب  "% Male &amp; Turnover":</vt:lpstr>
      <vt:lpstr>  إذا تغير عدد السكان الوطني  على سبيل المثال إلى WPP 2024،  استخدم  "ضبط للتغييرات في البوب"</vt:lpstr>
      <vt:lpstr> إذا تم تغيير  سنة النهاية ، فاستخدم أيضًا "ضبط للتغييرات في البوب"</vt:lpstr>
      <vt:lpstr>مقارنة تقديرات حجم السكان في                  مع المتوسطات الإقليمية أي "المعايير"</vt:lpstr>
      <vt:lpstr>بيانات   </vt:lpstr>
      <vt:lpstr>صفحة بيانات فيروس نقص المناعة البشرية EPP في  </vt:lpstr>
      <vt:lpstr> جميع البيانات المدخلة على هيئة معدل انتشار (%) وحجم العينة   N يمكن نسخها ولصقها من  Excel (Ctrl-C، Ctrl-V)</vt:lpstr>
      <vt:lpstr>في حالة الأوبئة المركزة، يتم إدخال معظم البيانات في وضع المراقبة الحارسة  HSS</vt:lpstr>
      <vt:lpstr>قبل إدخال بيانات اختبار ANC الروتيني في EPP لـ "النساء المتبقيات"، راجعها في إحصائيات برنامج Spectrum &gt; علامة تبويب </vt:lpstr>
      <vt:lpstr>فهم البيانات التي تستخدمها   انتبه لتحليل جودة البيانات   أدخل بيانات الجودة فقط في EPP - فهي ستحدد اتجاهاتك الوطنية</vt:lpstr>
      <vt:lpstr>مصادر المستندات والتغييرات في اختيار البيانات في حقل "المصدر"</vt:lpstr>
      <vt:lpstr>أدخل أي بيانات مسح جديدة على صفحة المسوحات الخاصة ببرنامج  EPP  . نادرًا ما تتوفر في الأوبئة المركزة:   1. من الصعب إجراء مسوحات  عامة للسكان عند معدل انتشار منخفض   2. عادةً ما لا تكون  مسوحات              وغيرها من مسوحات السكان الرئيسيين ممثلة على المستوى الوطني</vt:lpstr>
      <vt:lpstr>لإدخال بيانات         </vt:lpstr>
      <vt:lpstr>صفحة فيروس نقص المناعة البشرية الخارجية   لإضافة إصابات فيروس نقص المناعة البشرية القادمة من مصادر خارجية، والتي لم يتم تغطيتها في أي من السكان (مع بيانات الانتشار) في تكوين EPP.</vt:lpstr>
      <vt:lpstr>ماذا لو كانت البيانات النهائية للعام 2024 لا تزال معلقة؟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lastModifiedBy>RACHA HOUMMADY</cp:lastModifiedBy>
  <cp:revision>749</cp:revision>
  <dcterms:created xsi:type="dcterms:W3CDTF">2020-10-27T09:55:01Z</dcterms:created>
  <dcterms:modified xsi:type="dcterms:W3CDTF">2025-02-10T20:05:07Z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