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32"/>
  </p:notesMasterIdLst>
  <p:handoutMasterIdLst>
    <p:handoutMasterId r:id="rId33"/>
  </p:handoutMasterIdLst>
  <p:sldIdLst>
    <p:sldId id="256" r:id="rId5"/>
    <p:sldId id="278" r:id="rId6"/>
    <p:sldId id="304" r:id="rId7"/>
    <p:sldId id="1547" r:id="rId8"/>
    <p:sldId id="1543" r:id="rId9"/>
    <p:sldId id="319" r:id="rId10"/>
    <p:sldId id="1545" r:id="rId11"/>
    <p:sldId id="1542" r:id="rId12"/>
    <p:sldId id="257" r:id="rId13"/>
    <p:sldId id="279" r:id="rId14"/>
    <p:sldId id="282" r:id="rId15"/>
    <p:sldId id="294" r:id="rId16"/>
    <p:sldId id="295" r:id="rId17"/>
    <p:sldId id="283" r:id="rId18"/>
    <p:sldId id="258" r:id="rId19"/>
    <p:sldId id="296" r:id="rId20"/>
    <p:sldId id="259" r:id="rId21"/>
    <p:sldId id="265" r:id="rId22"/>
    <p:sldId id="266" r:id="rId23"/>
    <p:sldId id="297" r:id="rId24"/>
    <p:sldId id="261" r:id="rId25"/>
    <p:sldId id="262" r:id="rId26"/>
    <p:sldId id="263" r:id="rId27"/>
    <p:sldId id="264" r:id="rId28"/>
    <p:sldId id="285" r:id="rId29"/>
    <p:sldId id="298" r:id="rId30"/>
    <p:sldId id="52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C4"/>
    <a:srgbClr val="006600"/>
    <a:srgbClr val="008080"/>
    <a:srgbClr val="8E008E"/>
    <a:srgbClr val="FF66FF"/>
    <a:srgbClr val="FF1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5357D8-2EB5-E9AF-7C7C-E37DC91C7D25}" v="257" dt="2025-02-10T22:42:23.8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47" autoAdjust="0"/>
  </p:normalViewPr>
  <p:slideViewPr>
    <p:cSldViewPr snapToGrid="0">
      <p:cViewPr varScale="1">
        <p:scale>
          <a:sx n="60" d="100"/>
          <a:sy n="60" d="100"/>
        </p:scale>
        <p:origin x="120" y="44"/>
      </p:cViewPr>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p:scale>
          <a:sx n="78" d="100"/>
          <a:sy n="78" d="100"/>
        </p:scale>
        <p:origin x="2040" y="-9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SCURA, Luisa" userId="S::frescural@unaids.org::e95ea8f8-6362-4a5d-b45d-96fe641185ff" providerId="AD" clId="Web-{B2D5C57F-CCA3-1A71-F15C-269553073B31}"/>
    <pc:docChg chg="modSld">
      <pc:chgData name="FRESCURA, Luisa" userId="S::frescural@unaids.org::e95ea8f8-6362-4a5d-b45d-96fe641185ff" providerId="AD" clId="Web-{B2D5C57F-CCA3-1A71-F15C-269553073B31}" dt="2023-02-17T10:44:49.041" v="8" actId="20577"/>
      <pc:docMkLst>
        <pc:docMk/>
      </pc:docMkLst>
      <pc:sldChg chg="modSp">
        <pc:chgData name="FRESCURA, Luisa" userId="S::frescural@unaids.org::e95ea8f8-6362-4a5d-b45d-96fe641185ff" providerId="AD" clId="Web-{B2D5C57F-CCA3-1A71-F15C-269553073B31}" dt="2023-02-17T10:44:49.041" v="8" actId="20577"/>
        <pc:sldMkLst>
          <pc:docMk/>
          <pc:sldMk cId="2115912308" sldId="1546"/>
        </pc:sldMkLst>
      </pc:sldChg>
    </pc:docChg>
  </pc:docChgLst>
  <pc:docChgLst>
    <pc:chgData name="KORENROMP, Eline Louise" userId="a44abeb2-aa4e-4d35-a6f5-0d25c352ba16" providerId="ADAL" clId="{C9CDE9DC-30CD-4622-8283-3B95771BDF7A}"/>
    <pc:docChg chg="undo redo custSel addSld delSld modSld sldOrd modMainMaster">
      <pc:chgData name="KORENROMP, Eline Louise" userId="a44abeb2-aa4e-4d35-a6f5-0d25c352ba16" providerId="ADAL" clId="{C9CDE9DC-30CD-4622-8283-3B95771BDF7A}" dt="2025-01-20T21:32:51.620" v="10106" actId="113"/>
      <pc:docMkLst>
        <pc:docMk/>
      </pc:docMkLst>
      <pc:sldChg chg="modSp mod">
        <pc:chgData name="KORENROMP, Eline Louise" userId="a44abeb2-aa4e-4d35-a6f5-0d25c352ba16" providerId="ADAL" clId="{C9CDE9DC-30CD-4622-8283-3B95771BDF7A}" dt="2025-01-19T11:11:56.838" v="9959" actId="6549"/>
        <pc:sldMkLst>
          <pc:docMk/>
          <pc:sldMk cId="100137037" sldId="256"/>
        </pc:sldMkLst>
        <pc:spChg chg="mod">
          <ac:chgData name="KORENROMP, Eline Louise" userId="a44abeb2-aa4e-4d35-a6f5-0d25c352ba16" providerId="ADAL" clId="{C9CDE9DC-30CD-4622-8283-3B95771BDF7A}" dt="2025-01-15T15:12:12.624" v="46" actId="6549"/>
          <ac:spMkLst>
            <pc:docMk/>
            <pc:sldMk cId="100137037" sldId="256"/>
            <ac:spMk id="2" creationId="{FBF8752D-0820-4F35-9D5D-B9D345CC6D3E}"/>
          </ac:spMkLst>
        </pc:spChg>
        <pc:spChg chg="mod">
          <ac:chgData name="KORENROMP, Eline Louise" userId="a44abeb2-aa4e-4d35-a6f5-0d25c352ba16" providerId="ADAL" clId="{C9CDE9DC-30CD-4622-8283-3B95771BDF7A}" dt="2025-01-19T11:11:56.838" v="9959" actId="6549"/>
          <ac:spMkLst>
            <pc:docMk/>
            <pc:sldMk cId="100137037" sldId="256"/>
            <ac:spMk id="3" creationId="{39C97AB2-D1E8-48E1-B9C2-6E6C1698B16B}"/>
          </ac:spMkLst>
        </pc:spChg>
      </pc:sldChg>
      <pc:sldChg chg="addSp delSp modSp add mod modTransition modNotesTx">
        <pc:chgData name="KORENROMP, Eline Louise" userId="a44abeb2-aa4e-4d35-a6f5-0d25c352ba16" providerId="ADAL" clId="{C9CDE9DC-30CD-4622-8283-3B95771BDF7A}" dt="2025-01-19T10:10:38.620" v="5371" actId="6549"/>
        <pc:sldMkLst>
          <pc:docMk/>
          <pc:sldMk cId="549158076" sldId="257"/>
        </pc:sldMkLst>
        <pc:spChg chg="mod">
          <ac:chgData name="KORENROMP, Eline Louise" userId="a44abeb2-aa4e-4d35-a6f5-0d25c352ba16" providerId="ADAL" clId="{C9CDE9DC-30CD-4622-8283-3B95771BDF7A}" dt="2025-01-19T10:04:59.422" v="5277" actId="6549"/>
          <ac:spMkLst>
            <pc:docMk/>
            <pc:sldMk cId="549158076" sldId="257"/>
            <ac:spMk id="2" creationId="{57AB3176-701D-400D-AD07-5EC591B16680}"/>
          </ac:spMkLst>
        </pc:spChg>
        <pc:spChg chg="mod">
          <ac:chgData name="KORENROMP, Eline Louise" userId="a44abeb2-aa4e-4d35-a6f5-0d25c352ba16" providerId="ADAL" clId="{C9CDE9DC-30CD-4622-8283-3B95771BDF7A}" dt="2025-01-18T23:04:18.026" v="2788" actId="6549"/>
          <ac:spMkLst>
            <pc:docMk/>
            <pc:sldMk cId="549158076" sldId="257"/>
            <ac:spMk id="3" creationId="{0656480A-8617-45EB-8873-5267D9F83CEB}"/>
          </ac:spMkLst>
        </pc:spChg>
      </pc:sldChg>
      <pc:sldChg chg="modSp add mod modTransition">
        <pc:chgData name="KORENROMP, Eline Louise" userId="a44abeb2-aa4e-4d35-a6f5-0d25c352ba16" providerId="ADAL" clId="{C9CDE9DC-30CD-4622-8283-3B95771BDF7A}" dt="2025-01-19T10:06:40.048" v="5296"/>
        <pc:sldMkLst>
          <pc:docMk/>
          <pc:sldMk cId="675516344" sldId="258"/>
        </pc:sldMkLst>
        <pc:spChg chg="mod">
          <ac:chgData name="KORENROMP, Eline Louise" userId="a44abeb2-aa4e-4d35-a6f5-0d25c352ba16" providerId="ADAL" clId="{C9CDE9DC-30CD-4622-8283-3B95771BDF7A}" dt="2025-01-18T23:17:19.515" v="3311" actId="20577"/>
          <ac:spMkLst>
            <pc:docMk/>
            <pc:sldMk cId="675516344" sldId="258"/>
            <ac:spMk id="2" creationId="{CA1D927A-A097-44DC-B90F-70FE01D57B1E}"/>
          </ac:spMkLst>
        </pc:spChg>
      </pc:sldChg>
      <pc:sldChg chg="modSp add mod modTransition">
        <pc:chgData name="KORENROMP, Eline Louise" userId="a44abeb2-aa4e-4d35-a6f5-0d25c352ba16" providerId="ADAL" clId="{C9CDE9DC-30CD-4622-8283-3B95771BDF7A}" dt="2025-01-19T10:39:57.630" v="8299" actId="20577"/>
        <pc:sldMkLst>
          <pc:docMk/>
          <pc:sldMk cId="4026828335" sldId="259"/>
        </pc:sldMkLst>
        <pc:spChg chg="mod">
          <ac:chgData name="KORENROMP, Eline Louise" userId="a44abeb2-aa4e-4d35-a6f5-0d25c352ba16" providerId="ADAL" clId="{C9CDE9DC-30CD-4622-8283-3B95771BDF7A}" dt="2025-01-19T00:50:53.522" v="4477" actId="113"/>
          <ac:spMkLst>
            <pc:docMk/>
            <pc:sldMk cId="4026828335" sldId="259"/>
            <ac:spMk id="2" creationId="{0EADF5D6-EFAD-4D77-970C-11003BCDA814}"/>
          </ac:spMkLst>
        </pc:spChg>
        <pc:spChg chg="mod">
          <ac:chgData name="KORENROMP, Eline Louise" userId="a44abeb2-aa4e-4d35-a6f5-0d25c352ba16" providerId="ADAL" clId="{C9CDE9DC-30CD-4622-8283-3B95771BDF7A}" dt="2025-01-19T10:39:57.630" v="8299" actId="20577"/>
          <ac:spMkLst>
            <pc:docMk/>
            <pc:sldMk cId="4026828335" sldId="259"/>
            <ac:spMk id="3" creationId="{3FCB8128-ED5B-48FF-8537-88365FFDE9C2}"/>
          </ac:spMkLst>
        </pc:spChg>
        <pc:spChg chg="mod">
          <ac:chgData name="KORENROMP, Eline Louise" userId="a44abeb2-aa4e-4d35-a6f5-0d25c352ba16" providerId="ADAL" clId="{C9CDE9DC-30CD-4622-8283-3B95771BDF7A}" dt="2025-01-19T10:38:45.521" v="8210" actId="14100"/>
          <ac:spMkLst>
            <pc:docMk/>
            <pc:sldMk cId="4026828335" sldId="259"/>
            <ac:spMk id="6" creationId="{04110DD6-22A2-3601-C31C-F5325ABB7C7E}"/>
          </ac:spMkLst>
        </pc:spChg>
        <pc:grpChg chg="mod">
          <ac:chgData name="KORENROMP, Eline Louise" userId="a44abeb2-aa4e-4d35-a6f5-0d25c352ba16" providerId="ADAL" clId="{C9CDE9DC-30CD-4622-8283-3B95771BDF7A}" dt="2025-01-19T10:38:37.262" v="8209" actId="1076"/>
          <ac:grpSpMkLst>
            <pc:docMk/>
            <pc:sldMk cId="4026828335" sldId="259"/>
            <ac:grpSpMk id="10" creationId="{9BACB383-994A-13EC-63FB-42A670DFE811}"/>
          </ac:grpSpMkLst>
        </pc:grpChg>
      </pc:sldChg>
      <pc:sldChg chg="modSp add mod modTransition">
        <pc:chgData name="KORENROMP, Eline Louise" userId="a44abeb2-aa4e-4d35-a6f5-0d25c352ba16" providerId="ADAL" clId="{C9CDE9DC-30CD-4622-8283-3B95771BDF7A}" dt="2025-01-19T14:02:42.471" v="10082" actId="6549"/>
        <pc:sldMkLst>
          <pc:docMk/>
          <pc:sldMk cId="2239013615" sldId="261"/>
        </pc:sldMkLst>
        <pc:spChg chg="mod">
          <ac:chgData name="KORENROMP, Eline Louise" userId="a44abeb2-aa4e-4d35-a6f5-0d25c352ba16" providerId="ADAL" clId="{C9CDE9DC-30CD-4622-8283-3B95771BDF7A}" dt="2025-01-19T14:02:42.471" v="10082" actId="6549"/>
          <ac:spMkLst>
            <pc:docMk/>
            <pc:sldMk cId="2239013615" sldId="261"/>
            <ac:spMk id="4" creationId="{D64411E4-D50C-4890-A3F3-67C66DF81AFA}"/>
          </ac:spMkLst>
        </pc:spChg>
      </pc:sldChg>
      <pc:sldChg chg="modSp add mod modTransition">
        <pc:chgData name="KORENROMP, Eline Louise" userId="a44abeb2-aa4e-4d35-a6f5-0d25c352ba16" providerId="ADAL" clId="{C9CDE9DC-30CD-4622-8283-3B95771BDF7A}" dt="2025-01-19T10:54:48.736" v="9369" actId="114"/>
        <pc:sldMkLst>
          <pc:docMk/>
          <pc:sldMk cId="2676716282" sldId="262"/>
        </pc:sldMkLst>
        <pc:spChg chg="mod">
          <ac:chgData name="KORENROMP, Eline Louise" userId="a44abeb2-aa4e-4d35-a6f5-0d25c352ba16" providerId="ADAL" clId="{C9CDE9DC-30CD-4622-8283-3B95771BDF7A}" dt="2025-01-19T10:46:28.404" v="8622" actId="6549"/>
          <ac:spMkLst>
            <pc:docMk/>
            <pc:sldMk cId="2676716282" sldId="262"/>
            <ac:spMk id="2" creationId="{302F75D2-C762-410D-A9B6-06DE55DADD66}"/>
          </ac:spMkLst>
        </pc:spChg>
        <pc:spChg chg="mod">
          <ac:chgData name="KORENROMP, Eline Louise" userId="a44abeb2-aa4e-4d35-a6f5-0d25c352ba16" providerId="ADAL" clId="{C9CDE9DC-30CD-4622-8283-3B95771BDF7A}" dt="2025-01-19T10:54:48.736" v="9369" actId="114"/>
          <ac:spMkLst>
            <pc:docMk/>
            <pc:sldMk cId="2676716282" sldId="262"/>
            <ac:spMk id="3" creationId="{BC47A539-E9A5-49BA-ADA1-BB488B07B243}"/>
          </ac:spMkLst>
        </pc:spChg>
      </pc:sldChg>
      <pc:sldChg chg="modSp add mod modTransition">
        <pc:chgData name="KORENROMP, Eline Louise" userId="a44abeb2-aa4e-4d35-a6f5-0d25c352ba16" providerId="ADAL" clId="{C9CDE9DC-30CD-4622-8283-3B95771BDF7A}" dt="2025-01-19T10:57:44.986" v="9374" actId="14100"/>
        <pc:sldMkLst>
          <pc:docMk/>
          <pc:sldMk cId="1845577357" sldId="263"/>
        </pc:sldMkLst>
        <pc:spChg chg="mod">
          <ac:chgData name="KORENROMP, Eline Louise" userId="a44abeb2-aa4e-4d35-a6f5-0d25c352ba16" providerId="ADAL" clId="{C9CDE9DC-30CD-4622-8283-3B95771BDF7A}" dt="2025-01-19T09:55:54.369" v="5010" actId="14100"/>
          <ac:spMkLst>
            <pc:docMk/>
            <pc:sldMk cId="1845577357" sldId="263"/>
            <ac:spMk id="2" creationId="{A16CDABE-A395-43A7-9FAE-DD3F46F44D54}"/>
          </ac:spMkLst>
        </pc:spChg>
        <pc:spChg chg="mod">
          <ac:chgData name="KORENROMP, Eline Louise" userId="a44abeb2-aa4e-4d35-a6f5-0d25c352ba16" providerId="ADAL" clId="{C9CDE9DC-30CD-4622-8283-3B95771BDF7A}" dt="2025-01-19T09:56:32.810" v="5020" actId="1076"/>
          <ac:spMkLst>
            <pc:docMk/>
            <pc:sldMk cId="1845577357" sldId="263"/>
            <ac:spMk id="4" creationId="{6898B5C2-1EE8-4277-98BF-6FCC1A22CEB8}"/>
          </ac:spMkLst>
        </pc:spChg>
        <pc:spChg chg="mod">
          <ac:chgData name="KORENROMP, Eline Louise" userId="a44abeb2-aa4e-4d35-a6f5-0d25c352ba16" providerId="ADAL" clId="{C9CDE9DC-30CD-4622-8283-3B95771BDF7A}" dt="2025-01-19T10:57:44.986" v="9374" actId="14100"/>
          <ac:spMkLst>
            <pc:docMk/>
            <pc:sldMk cId="1845577357" sldId="263"/>
            <ac:spMk id="11" creationId="{0F2C9891-1998-4D5C-98B9-DD485BA50041}"/>
          </ac:spMkLst>
        </pc:spChg>
        <pc:picChg chg="mod">
          <ac:chgData name="KORENROMP, Eline Louise" userId="a44abeb2-aa4e-4d35-a6f5-0d25c352ba16" providerId="ADAL" clId="{C9CDE9DC-30CD-4622-8283-3B95771BDF7A}" dt="2025-01-19T09:56:45.519" v="5024" actId="14100"/>
          <ac:picMkLst>
            <pc:docMk/>
            <pc:sldMk cId="1845577357" sldId="263"/>
            <ac:picMk id="5" creationId="{3F5EDCD6-8A0B-4BE2-B0D8-2ACCB22086BC}"/>
          </ac:picMkLst>
        </pc:picChg>
        <pc:picChg chg="mod">
          <ac:chgData name="KORENROMP, Eline Louise" userId="a44abeb2-aa4e-4d35-a6f5-0d25c352ba16" providerId="ADAL" clId="{C9CDE9DC-30CD-4622-8283-3B95771BDF7A}" dt="2025-01-19T09:56:29.116" v="5019" actId="1076"/>
          <ac:picMkLst>
            <pc:docMk/>
            <pc:sldMk cId="1845577357" sldId="263"/>
            <ac:picMk id="6" creationId="{F4EC0203-830D-4F51-99AD-2F6112738478}"/>
          </ac:picMkLst>
        </pc:picChg>
        <pc:cxnChg chg="mod">
          <ac:chgData name="KORENROMP, Eline Louise" userId="a44abeb2-aa4e-4d35-a6f5-0d25c352ba16" providerId="ADAL" clId="{C9CDE9DC-30CD-4622-8283-3B95771BDF7A}" dt="2025-01-19T09:56:40.099" v="5022" actId="14100"/>
          <ac:cxnSpMkLst>
            <pc:docMk/>
            <pc:sldMk cId="1845577357" sldId="263"/>
            <ac:cxnSpMk id="8" creationId="{5F07B7AD-2808-41E4-B68B-AC1B20E32640}"/>
          </ac:cxnSpMkLst>
        </pc:cxnChg>
      </pc:sldChg>
      <pc:sldChg chg="modSp add mod modTransition">
        <pc:chgData name="KORENROMP, Eline Louise" userId="a44abeb2-aa4e-4d35-a6f5-0d25c352ba16" providerId="ADAL" clId="{C9CDE9DC-30CD-4622-8283-3B95771BDF7A}" dt="2025-01-19T10:06:40.048" v="5296"/>
        <pc:sldMkLst>
          <pc:docMk/>
          <pc:sldMk cId="793649746" sldId="264"/>
        </pc:sldMkLst>
        <pc:spChg chg="mod">
          <ac:chgData name="KORENROMP, Eline Louise" userId="a44abeb2-aa4e-4d35-a6f5-0d25c352ba16" providerId="ADAL" clId="{C9CDE9DC-30CD-4622-8283-3B95771BDF7A}" dt="2025-01-19T09:57:55.368" v="5055" actId="255"/>
          <ac:spMkLst>
            <pc:docMk/>
            <pc:sldMk cId="793649746" sldId="264"/>
            <ac:spMk id="2" creationId="{1C242FC6-5A1F-4CB5-986A-F430B4D4D2FA}"/>
          </ac:spMkLst>
        </pc:spChg>
        <pc:picChg chg="mod">
          <ac:chgData name="KORENROMP, Eline Louise" userId="a44abeb2-aa4e-4d35-a6f5-0d25c352ba16" providerId="ADAL" clId="{C9CDE9DC-30CD-4622-8283-3B95771BDF7A}" dt="2025-01-19T09:57:30.555" v="5044" actId="1076"/>
          <ac:picMkLst>
            <pc:docMk/>
            <pc:sldMk cId="793649746" sldId="264"/>
            <ac:picMk id="6" creationId="{78A351C4-E02A-43C9-993C-7F0798C6E113}"/>
          </ac:picMkLst>
        </pc:picChg>
      </pc:sldChg>
      <pc:sldChg chg="modSp add mod modTransition modNotesTx">
        <pc:chgData name="KORENROMP, Eline Louise" userId="a44abeb2-aa4e-4d35-a6f5-0d25c352ba16" providerId="ADAL" clId="{C9CDE9DC-30CD-4622-8283-3B95771BDF7A}" dt="2025-01-19T10:43:28.221" v="8469" actId="20577"/>
        <pc:sldMkLst>
          <pc:docMk/>
          <pc:sldMk cId="3349565068" sldId="265"/>
        </pc:sldMkLst>
        <pc:spChg chg="mod">
          <ac:chgData name="KORENROMP, Eline Louise" userId="a44abeb2-aa4e-4d35-a6f5-0d25c352ba16" providerId="ADAL" clId="{C9CDE9DC-30CD-4622-8283-3B95771BDF7A}" dt="2025-01-19T10:40:10.245" v="8309" actId="27636"/>
          <ac:spMkLst>
            <pc:docMk/>
            <pc:sldMk cId="3349565068" sldId="265"/>
            <ac:spMk id="2" creationId="{DC5D7C62-92C9-4511-A337-D50CD0C6FEB3}"/>
          </ac:spMkLst>
        </pc:spChg>
        <pc:spChg chg="mod">
          <ac:chgData name="KORENROMP, Eline Louise" userId="a44abeb2-aa4e-4d35-a6f5-0d25c352ba16" providerId="ADAL" clId="{C9CDE9DC-30CD-4622-8283-3B95771BDF7A}" dt="2025-01-19T10:43:28.221" v="8469" actId="20577"/>
          <ac:spMkLst>
            <pc:docMk/>
            <pc:sldMk cId="3349565068" sldId="265"/>
            <ac:spMk id="8" creationId="{C35E663D-DC80-426B-8E46-8AA003E71FE5}"/>
          </ac:spMkLst>
        </pc:spChg>
      </pc:sldChg>
      <pc:sldChg chg="modSp add mod modTransition">
        <pc:chgData name="KORENROMP, Eline Louise" userId="a44abeb2-aa4e-4d35-a6f5-0d25c352ba16" providerId="ADAL" clId="{C9CDE9DC-30CD-4622-8283-3B95771BDF7A}" dt="2025-01-19T10:45:39.317" v="8610" actId="20577"/>
        <pc:sldMkLst>
          <pc:docMk/>
          <pc:sldMk cId="3081946897" sldId="266"/>
        </pc:sldMkLst>
        <pc:spChg chg="mod">
          <ac:chgData name="KORENROMP, Eline Louise" userId="a44abeb2-aa4e-4d35-a6f5-0d25c352ba16" providerId="ADAL" clId="{C9CDE9DC-30CD-4622-8283-3B95771BDF7A}" dt="2025-01-19T10:45:39.317" v="8610" actId="20577"/>
          <ac:spMkLst>
            <pc:docMk/>
            <pc:sldMk cId="3081946897" sldId="266"/>
            <ac:spMk id="2" creationId="{CD09E38B-83C2-43C3-A525-CB6EED64BDC1}"/>
          </ac:spMkLst>
        </pc:spChg>
        <pc:spChg chg="mod">
          <ac:chgData name="KORENROMP, Eline Louise" userId="a44abeb2-aa4e-4d35-a6f5-0d25c352ba16" providerId="ADAL" clId="{C9CDE9DC-30CD-4622-8283-3B95771BDF7A}" dt="2025-01-19T10:45:10.618" v="8588" actId="6549"/>
          <ac:spMkLst>
            <pc:docMk/>
            <pc:sldMk cId="3081946897" sldId="266"/>
            <ac:spMk id="7" creationId="{57D9864B-3ACC-40C4-A669-6D9B6577D515}"/>
          </ac:spMkLst>
        </pc:spChg>
        <pc:picChg chg="mod">
          <ac:chgData name="KORENROMP, Eline Louise" userId="a44abeb2-aa4e-4d35-a6f5-0d25c352ba16" providerId="ADAL" clId="{C9CDE9DC-30CD-4622-8283-3B95771BDF7A}" dt="2025-01-19T10:44:33.272" v="8557" actId="1076"/>
          <ac:picMkLst>
            <pc:docMk/>
            <pc:sldMk cId="3081946897" sldId="266"/>
            <ac:picMk id="9" creationId="{A50F08EA-4D8F-4565-9134-2EF86C327452}"/>
          </ac:picMkLst>
        </pc:picChg>
      </pc:sldChg>
      <pc:sldChg chg="modSp add del mod modTransition">
        <pc:chgData name="KORENROMP, Eline Louise" userId="a44abeb2-aa4e-4d35-a6f5-0d25c352ba16" providerId="ADAL" clId="{C9CDE9DC-30CD-4622-8283-3B95771BDF7A}" dt="2025-01-18T23:04:52.042" v="2789" actId="2696"/>
        <pc:sldMkLst>
          <pc:docMk/>
          <pc:sldMk cId="1453853576" sldId="278"/>
        </pc:sldMkLst>
      </pc:sldChg>
      <pc:sldChg chg="modSp add mod modTransition">
        <pc:chgData name="KORENROMP, Eline Louise" userId="a44abeb2-aa4e-4d35-a6f5-0d25c352ba16" providerId="ADAL" clId="{C9CDE9DC-30CD-4622-8283-3B95771BDF7A}" dt="2025-01-19T11:01:25.619" v="9382" actId="113"/>
        <pc:sldMkLst>
          <pc:docMk/>
          <pc:sldMk cId="2755113686" sldId="278"/>
        </pc:sldMkLst>
        <pc:spChg chg="mod">
          <ac:chgData name="KORENROMP, Eline Louise" userId="a44abeb2-aa4e-4d35-a6f5-0d25c352ba16" providerId="ADAL" clId="{C9CDE9DC-30CD-4622-8283-3B95771BDF7A}" dt="2025-01-19T10:06:59.451" v="5297"/>
          <ac:spMkLst>
            <pc:docMk/>
            <pc:sldMk cId="2755113686" sldId="278"/>
            <ac:spMk id="4" creationId="{29C63167-F373-444E-9852-008730EB5934}"/>
          </ac:spMkLst>
        </pc:spChg>
        <pc:spChg chg="mod">
          <ac:chgData name="KORENROMP, Eline Louise" userId="a44abeb2-aa4e-4d35-a6f5-0d25c352ba16" providerId="ADAL" clId="{C9CDE9DC-30CD-4622-8283-3B95771BDF7A}" dt="2025-01-19T11:01:25.619" v="9382" actId="113"/>
          <ac:spMkLst>
            <pc:docMk/>
            <pc:sldMk cId="2755113686" sldId="278"/>
            <ac:spMk id="5" creationId="{76B98324-A6A7-4555-AF23-684121CC1FDD}"/>
          </ac:spMkLst>
        </pc:spChg>
      </pc:sldChg>
      <pc:sldChg chg="modSp add mod modTransition modNotes modNotesTx">
        <pc:chgData name="KORENROMP, Eline Louise" userId="a44abeb2-aa4e-4d35-a6f5-0d25c352ba16" providerId="ADAL" clId="{C9CDE9DC-30CD-4622-8283-3B95771BDF7A}" dt="2025-01-19T10:17:14.408" v="6407" actId="20577"/>
        <pc:sldMkLst>
          <pc:docMk/>
          <pc:sldMk cId="1597275303" sldId="279"/>
        </pc:sldMkLst>
        <pc:spChg chg="mod">
          <ac:chgData name="KORENROMP, Eline Louise" userId="a44abeb2-aa4e-4d35-a6f5-0d25c352ba16" providerId="ADAL" clId="{C9CDE9DC-30CD-4622-8283-3B95771BDF7A}" dt="2025-01-19T10:06:59.451" v="5297"/>
          <ac:spMkLst>
            <pc:docMk/>
            <pc:sldMk cId="1597275303" sldId="279"/>
            <ac:spMk id="4" creationId="{29C63167-F373-444E-9852-008730EB5934}"/>
          </ac:spMkLst>
        </pc:spChg>
        <pc:spChg chg="mod">
          <ac:chgData name="KORENROMP, Eline Louise" userId="a44abeb2-aa4e-4d35-a6f5-0d25c352ba16" providerId="ADAL" clId="{C9CDE9DC-30CD-4622-8283-3B95771BDF7A}" dt="2025-01-19T10:09:39.529" v="5347" actId="20577"/>
          <ac:spMkLst>
            <pc:docMk/>
            <pc:sldMk cId="1597275303" sldId="279"/>
            <ac:spMk id="5" creationId="{76B98324-A6A7-4555-AF23-684121CC1FDD}"/>
          </ac:spMkLst>
        </pc:spChg>
      </pc:sldChg>
      <pc:sldChg chg="modSp add mod modTransition modNotesTx">
        <pc:chgData name="KORENROMP, Eline Louise" userId="a44abeb2-aa4e-4d35-a6f5-0d25c352ba16" providerId="ADAL" clId="{C9CDE9DC-30CD-4622-8283-3B95771BDF7A}" dt="2025-01-19T10:34:22.640" v="8126" actId="14100"/>
        <pc:sldMkLst>
          <pc:docMk/>
          <pc:sldMk cId="1042710575" sldId="282"/>
        </pc:sldMkLst>
        <pc:spChg chg="mod">
          <ac:chgData name="KORENROMP, Eline Louise" userId="a44abeb2-aa4e-4d35-a6f5-0d25c352ba16" providerId="ADAL" clId="{C9CDE9DC-30CD-4622-8283-3B95771BDF7A}" dt="2025-01-19T10:34:22.640" v="8126" actId="14100"/>
          <ac:spMkLst>
            <pc:docMk/>
            <pc:sldMk cId="1042710575" sldId="282"/>
            <ac:spMk id="4" creationId="{29C63167-F373-444E-9852-008730EB5934}"/>
          </ac:spMkLst>
        </pc:spChg>
        <pc:picChg chg="mod">
          <ac:chgData name="KORENROMP, Eline Louise" userId="a44abeb2-aa4e-4d35-a6f5-0d25c352ba16" providerId="ADAL" clId="{C9CDE9DC-30CD-4622-8283-3B95771BDF7A}" dt="2025-01-19T10:33:26.116" v="8117" actId="14100"/>
          <ac:picMkLst>
            <pc:docMk/>
            <pc:sldMk cId="1042710575" sldId="282"/>
            <ac:picMk id="8" creationId="{CC3DC283-A425-5166-E31D-AE37A8CE09B9}"/>
          </ac:picMkLst>
        </pc:picChg>
        <pc:picChg chg="mod">
          <ac:chgData name="KORENROMP, Eline Louise" userId="a44abeb2-aa4e-4d35-a6f5-0d25c352ba16" providerId="ADAL" clId="{C9CDE9DC-30CD-4622-8283-3B95771BDF7A}" dt="2025-01-19T10:33:19.448" v="8116" actId="1076"/>
          <ac:picMkLst>
            <pc:docMk/>
            <pc:sldMk cId="1042710575" sldId="282"/>
            <ac:picMk id="11" creationId="{3EAC7A53-113D-3623-73FA-960FAB36ACE0}"/>
          </ac:picMkLst>
        </pc:picChg>
        <pc:cxnChg chg="mod">
          <ac:chgData name="KORENROMP, Eline Louise" userId="a44abeb2-aa4e-4d35-a6f5-0d25c352ba16" providerId="ADAL" clId="{C9CDE9DC-30CD-4622-8283-3B95771BDF7A}" dt="2025-01-19T10:34:02.565" v="8122" actId="14100"/>
          <ac:cxnSpMkLst>
            <pc:docMk/>
            <pc:sldMk cId="1042710575" sldId="282"/>
            <ac:cxnSpMk id="10" creationId="{2CF53504-3DB6-4B9C-9F98-29873FDD0EEA}"/>
          </ac:cxnSpMkLst>
        </pc:cxnChg>
        <pc:cxnChg chg="mod">
          <ac:chgData name="KORENROMP, Eline Louise" userId="a44abeb2-aa4e-4d35-a6f5-0d25c352ba16" providerId="ADAL" clId="{C9CDE9DC-30CD-4622-8283-3B95771BDF7A}" dt="2025-01-19T10:33:32.980" v="8118" actId="1076"/>
          <ac:cxnSpMkLst>
            <pc:docMk/>
            <pc:sldMk cId="1042710575" sldId="282"/>
            <ac:cxnSpMk id="17" creationId="{1D7827EA-B316-4DBF-A7D8-6054426A0670}"/>
          </ac:cxnSpMkLst>
        </pc:cxnChg>
      </pc:sldChg>
      <pc:sldChg chg="modSp add mod modTransition modNotesTx">
        <pc:chgData name="KORENROMP, Eline Louise" userId="a44abeb2-aa4e-4d35-a6f5-0d25c352ba16" providerId="ADAL" clId="{C9CDE9DC-30CD-4622-8283-3B95771BDF7A}" dt="2025-01-19T10:31:50.366" v="8115" actId="6549"/>
        <pc:sldMkLst>
          <pc:docMk/>
          <pc:sldMk cId="1785841747" sldId="283"/>
        </pc:sldMkLst>
        <pc:spChg chg="mod">
          <ac:chgData name="KORENROMP, Eline Louise" userId="a44abeb2-aa4e-4d35-a6f5-0d25c352ba16" providerId="ADAL" clId="{C9CDE9DC-30CD-4622-8283-3B95771BDF7A}" dt="2025-01-18T23:17:05.486" v="3309" actId="113"/>
          <ac:spMkLst>
            <pc:docMk/>
            <pc:sldMk cId="1785841747" sldId="283"/>
            <ac:spMk id="2" creationId="{CA1D927A-A097-44DC-B90F-70FE01D57B1E}"/>
          </ac:spMkLst>
        </pc:spChg>
        <pc:grpChg chg="mod">
          <ac:chgData name="KORENROMP, Eline Louise" userId="a44abeb2-aa4e-4d35-a6f5-0d25c352ba16" providerId="ADAL" clId="{C9CDE9DC-30CD-4622-8283-3B95771BDF7A}" dt="2025-01-18T23:16:55.874" v="3298" actId="1038"/>
          <ac:grpSpMkLst>
            <pc:docMk/>
            <pc:sldMk cId="1785841747" sldId="283"/>
            <ac:grpSpMk id="18" creationId="{FFBD06CF-9EE8-485B-BCDA-70DF3C2A17F3}"/>
          </ac:grpSpMkLst>
        </pc:grpChg>
      </pc:sldChg>
      <pc:sldChg chg="modSp add mod modTransition modShow">
        <pc:chgData name="KORENROMP, Eline Louise" userId="a44abeb2-aa4e-4d35-a6f5-0d25c352ba16" providerId="ADAL" clId="{C9CDE9DC-30CD-4622-8283-3B95771BDF7A}" dt="2025-01-19T10:58:14.171" v="9375" actId="729"/>
        <pc:sldMkLst>
          <pc:docMk/>
          <pc:sldMk cId="1059110538" sldId="285"/>
        </pc:sldMkLst>
        <pc:spChg chg="mod">
          <ac:chgData name="KORENROMP, Eline Louise" userId="a44abeb2-aa4e-4d35-a6f5-0d25c352ba16" providerId="ADAL" clId="{C9CDE9DC-30CD-4622-8283-3B95771BDF7A}" dt="2025-01-19T00:57:16.744" v="4843" actId="113"/>
          <ac:spMkLst>
            <pc:docMk/>
            <pc:sldMk cId="1059110538" sldId="285"/>
            <ac:spMk id="2" creationId="{1C242FC6-5A1F-4CB5-986A-F430B4D4D2FA}"/>
          </ac:spMkLst>
        </pc:spChg>
        <pc:spChg chg="mod">
          <ac:chgData name="KORENROMP, Eline Louise" userId="a44abeb2-aa4e-4d35-a6f5-0d25c352ba16" providerId="ADAL" clId="{C9CDE9DC-30CD-4622-8283-3B95771BDF7A}" dt="2025-01-19T09:58:26.153" v="5098" actId="20577"/>
          <ac:spMkLst>
            <pc:docMk/>
            <pc:sldMk cId="1059110538" sldId="285"/>
            <ac:spMk id="5" creationId="{75E7E377-8EA2-412A-8C92-266D1CEE6A1A}"/>
          </ac:spMkLst>
        </pc:spChg>
        <pc:spChg chg="mod">
          <ac:chgData name="KORENROMP, Eline Louise" userId="a44abeb2-aa4e-4d35-a6f5-0d25c352ba16" providerId="ADAL" clId="{C9CDE9DC-30CD-4622-8283-3B95771BDF7A}" dt="2025-01-19T09:58:58.817" v="5103" actId="207"/>
          <ac:spMkLst>
            <pc:docMk/>
            <pc:sldMk cId="1059110538" sldId="285"/>
            <ac:spMk id="10" creationId="{3B27E22F-6C20-4E53-AD1F-415644675CB5}"/>
          </ac:spMkLst>
        </pc:spChg>
        <pc:spChg chg="mod">
          <ac:chgData name="KORENROMP, Eline Louise" userId="a44abeb2-aa4e-4d35-a6f5-0d25c352ba16" providerId="ADAL" clId="{C9CDE9DC-30CD-4622-8283-3B95771BDF7A}" dt="2025-01-19T09:58:47.568" v="5101" actId="1076"/>
          <ac:spMkLst>
            <pc:docMk/>
            <pc:sldMk cId="1059110538" sldId="285"/>
            <ac:spMk id="11" creationId="{AD13B267-5588-49E2-9011-E43C279EF706}"/>
          </ac:spMkLst>
        </pc:spChg>
        <pc:spChg chg="mod">
          <ac:chgData name="KORENROMP, Eline Louise" userId="a44abeb2-aa4e-4d35-a6f5-0d25c352ba16" providerId="ADAL" clId="{C9CDE9DC-30CD-4622-8283-3B95771BDF7A}" dt="2025-01-19T09:59:12.989" v="5107" actId="1076"/>
          <ac:spMkLst>
            <pc:docMk/>
            <pc:sldMk cId="1059110538" sldId="285"/>
            <ac:spMk id="12" creationId="{7387B737-A851-44BE-B9C6-82CCEDFB283C}"/>
          </ac:spMkLst>
        </pc:spChg>
        <pc:spChg chg="mod">
          <ac:chgData name="KORENROMP, Eline Louise" userId="a44abeb2-aa4e-4d35-a6f5-0d25c352ba16" providerId="ADAL" clId="{C9CDE9DC-30CD-4622-8283-3B95771BDF7A}" dt="2025-01-19T09:59:26.029" v="5110" actId="1076"/>
          <ac:spMkLst>
            <pc:docMk/>
            <pc:sldMk cId="1059110538" sldId="285"/>
            <ac:spMk id="13" creationId="{C8133CAB-E2DE-41B6-A24D-08DAD548AA76}"/>
          </ac:spMkLst>
        </pc:spChg>
        <pc:spChg chg="mod">
          <ac:chgData name="KORENROMP, Eline Louise" userId="a44abeb2-aa4e-4d35-a6f5-0d25c352ba16" providerId="ADAL" clId="{C9CDE9DC-30CD-4622-8283-3B95771BDF7A}" dt="2025-01-19T09:59:18.981" v="5109" actId="1076"/>
          <ac:spMkLst>
            <pc:docMk/>
            <pc:sldMk cId="1059110538" sldId="285"/>
            <ac:spMk id="14" creationId="{2A3AAFC4-A6B7-4B38-97B5-8B3EC019DBBF}"/>
          </ac:spMkLst>
        </pc:spChg>
        <pc:spChg chg="mod">
          <ac:chgData name="KORENROMP, Eline Louise" userId="a44abeb2-aa4e-4d35-a6f5-0d25c352ba16" providerId="ADAL" clId="{C9CDE9DC-30CD-4622-8283-3B95771BDF7A}" dt="2025-01-19T09:59:02.905" v="5104" actId="1076"/>
          <ac:spMkLst>
            <pc:docMk/>
            <pc:sldMk cId="1059110538" sldId="285"/>
            <ac:spMk id="16" creationId="{61EA1077-7658-4CE9-BADC-9D6EE5D00729}"/>
          </ac:spMkLst>
        </pc:spChg>
        <pc:spChg chg="mod">
          <ac:chgData name="KORENROMP, Eline Louise" userId="a44abeb2-aa4e-4d35-a6f5-0d25c352ba16" providerId="ADAL" clId="{C9CDE9DC-30CD-4622-8283-3B95771BDF7A}" dt="2025-01-19T01:00:00.130" v="4889" actId="20577"/>
          <ac:spMkLst>
            <pc:docMk/>
            <pc:sldMk cId="1059110538" sldId="285"/>
            <ac:spMk id="19" creationId="{E28C9187-75D1-4F99-920B-79883CB40BA0}"/>
          </ac:spMkLst>
        </pc:spChg>
        <pc:grpChg chg="mod">
          <ac:chgData name="KORENROMP, Eline Louise" userId="a44abeb2-aa4e-4d35-a6f5-0d25c352ba16" providerId="ADAL" clId="{C9CDE9DC-30CD-4622-8283-3B95771BDF7A}" dt="2025-01-19T09:58:38.836" v="5100" actId="14100"/>
          <ac:grpSpMkLst>
            <pc:docMk/>
            <pc:sldMk cId="1059110538" sldId="285"/>
            <ac:grpSpMk id="15" creationId="{4DA648C6-135D-87E8-3A75-8965688C9A75}"/>
          </ac:grpSpMkLst>
        </pc:grpChg>
        <pc:picChg chg="mod">
          <ac:chgData name="KORENROMP, Eline Louise" userId="a44abeb2-aa4e-4d35-a6f5-0d25c352ba16" providerId="ADAL" clId="{C9CDE9DC-30CD-4622-8283-3B95771BDF7A}" dt="2025-01-19T09:59:07.608" v="5106" actId="1076"/>
          <ac:picMkLst>
            <pc:docMk/>
            <pc:sldMk cId="1059110538" sldId="285"/>
            <ac:picMk id="7" creationId="{B2AE101B-B580-AC74-FF0F-F9BBA7B6C3ED}"/>
          </ac:picMkLst>
        </pc:picChg>
      </pc:sldChg>
      <pc:sldChg chg="modSp add mod modTransition modNotesTx">
        <pc:chgData name="KORENROMP, Eline Louise" userId="a44abeb2-aa4e-4d35-a6f5-0d25c352ba16" providerId="ADAL" clId="{C9CDE9DC-30CD-4622-8283-3B95771BDF7A}" dt="2025-01-19T10:35:26.925" v="8154" actId="6549"/>
        <pc:sldMkLst>
          <pc:docMk/>
          <pc:sldMk cId="3494173679" sldId="294"/>
        </pc:sldMkLst>
        <pc:spChg chg="mod">
          <ac:chgData name="KORENROMP, Eline Louise" userId="a44abeb2-aa4e-4d35-a6f5-0d25c352ba16" providerId="ADAL" clId="{C9CDE9DC-30CD-4622-8283-3B95771BDF7A}" dt="2025-01-19T10:35:23.555" v="8152" actId="1076"/>
          <ac:spMkLst>
            <pc:docMk/>
            <pc:sldMk cId="3494173679" sldId="294"/>
            <ac:spMk id="2" creationId="{CA1D927A-A097-44DC-B90F-70FE01D57B1E}"/>
          </ac:spMkLst>
        </pc:spChg>
        <pc:spChg chg="mod">
          <ac:chgData name="KORENROMP, Eline Louise" userId="a44abeb2-aa4e-4d35-a6f5-0d25c352ba16" providerId="ADAL" clId="{C9CDE9DC-30CD-4622-8283-3B95771BDF7A}" dt="2025-01-19T10:35:26.925" v="8154" actId="6549"/>
          <ac:spMkLst>
            <pc:docMk/>
            <pc:sldMk cId="3494173679" sldId="294"/>
            <ac:spMk id="15" creationId="{076CFFE3-79A5-438E-82A1-180A4B666C67}"/>
          </ac:spMkLst>
        </pc:spChg>
      </pc:sldChg>
      <pc:sldChg chg="addSp delSp modSp add mod modTransition modNotesTx">
        <pc:chgData name="KORENROMP, Eline Louise" userId="a44abeb2-aa4e-4d35-a6f5-0d25c352ba16" providerId="ADAL" clId="{C9CDE9DC-30CD-4622-8283-3B95771BDF7A}" dt="2025-01-19T10:35:50.120" v="8160" actId="179"/>
        <pc:sldMkLst>
          <pc:docMk/>
          <pc:sldMk cId="2389576568" sldId="295"/>
        </pc:sldMkLst>
        <pc:spChg chg="mod">
          <ac:chgData name="KORENROMP, Eline Louise" userId="a44abeb2-aa4e-4d35-a6f5-0d25c352ba16" providerId="ADAL" clId="{C9CDE9DC-30CD-4622-8283-3B95771BDF7A}" dt="2025-01-18T23:14:54.477" v="3204" actId="14100"/>
          <ac:spMkLst>
            <pc:docMk/>
            <pc:sldMk cId="2389576568" sldId="295"/>
            <ac:spMk id="2" creationId="{CA1D927A-A097-44DC-B90F-70FE01D57B1E}"/>
          </ac:spMkLst>
        </pc:spChg>
        <pc:spChg chg="add mod">
          <ac:chgData name="KORENROMP, Eline Louise" userId="a44abeb2-aa4e-4d35-a6f5-0d25c352ba16" providerId="ADAL" clId="{C9CDE9DC-30CD-4622-8283-3B95771BDF7A}" dt="2025-01-19T10:35:50.120" v="8160" actId="179"/>
          <ac:spMkLst>
            <pc:docMk/>
            <pc:sldMk cId="2389576568" sldId="295"/>
            <ac:spMk id="4" creationId="{D1336B53-2560-667E-49F8-12CF38A83F2A}"/>
          </ac:spMkLst>
        </pc:spChg>
        <pc:picChg chg="mod">
          <ac:chgData name="KORENROMP, Eline Louise" userId="a44abeb2-aa4e-4d35-a6f5-0d25c352ba16" providerId="ADAL" clId="{C9CDE9DC-30CD-4622-8283-3B95771BDF7A}" dt="2025-01-18T23:11:46.167" v="3049" actId="1076"/>
          <ac:picMkLst>
            <pc:docMk/>
            <pc:sldMk cId="2389576568" sldId="295"/>
            <ac:picMk id="5" creationId="{4E20383F-4622-BB0E-6B5B-4550E1DE18BE}"/>
          </ac:picMkLst>
        </pc:picChg>
      </pc:sldChg>
      <pc:sldChg chg="addSp delSp modSp add mod modTransition modClrScheme chgLayout modNotesTx">
        <pc:chgData name="KORENROMP, Eline Louise" userId="a44abeb2-aa4e-4d35-a6f5-0d25c352ba16" providerId="ADAL" clId="{C9CDE9DC-30CD-4622-8283-3B95771BDF7A}" dt="2025-01-19T14:01:13.745" v="9980" actId="14100"/>
        <pc:sldMkLst>
          <pc:docMk/>
          <pc:sldMk cId="3283804093" sldId="296"/>
        </pc:sldMkLst>
        <pc:spChg chg="mod ord">
          <ac:chgData name="KORENROMP, Eline Louise" userId="a44abeb2-aa4e-4d35-a6f5-0d25c352ba16" providerId="ADAL" clId="{C9CDE9DC-30CD-4622-8283-3B95771BDF7A}" dt="2025-01-19T14:01:09.098" v="9979" actId="700"/>
          <ac:spMkLst>
            <pc:docMk/>
            <pc:sldMk cId="3283804093" sldId="296"/>
            <ac:spMk id="2" creationId="{319891AB-E9CC-48AF-88C2-C37BD1FB6CBE}"/>
          </ac:spMkLst>
        </pc:spChg>
        <pc:spChg chg="mod">
          <ac:chgData name="KORENROMP, Eline Louise" userId="a44abeb2-aa4e-4d35-a6f5-0d25c352ba16" providerId="ADAL" clId="{C9CDE9DC-30CD-4622-8283-3B95771BDF7A}" dt="2025-01-19T00:49:35.274" v="4245" actId="20577"/>
          <ac:spMkLst>
            <pc:docMk/>
            <pc:sldMk cId="3283804093" sldId="296"/>
            <ac:spMk id="6" creationId="{CA8247A1-DAF4-CB4C-BA01-F869737510E7}"/>
          </ac:spMkLst>
        </pc:spChg>
        <pc:grpChg chg="mod ord">
          <ac:chgData name="KORENROMP, Eline Louise" userId="a44abeb2-aa4e-4d35-a6f5-0d25c352ba16" providerId="ADAL" clId="{C9CDE9DC-30CD-4622-8283-3B95771BDF7A}" dt="2025-01-19T14:01:13.745" v="9980" actId="14100"/>
          <ac:grpSpMkLst>
            <pc:docMk/>
            <pc:sldMk cId="3283804093" sldId="296"/>
            <ac:grpSpMk id="4" creationId="{CAC48F02-E0AA-072A-98A8-5EBABEFBC4C5}"/>
          </ac:grpSpMkLst>
        </pc:grpChg>
        <pc:picChg chg="add mod">
          <ac:chgData name="KORENROMP, Eline Louise" userId="a44abeb2-aa4e-4d35-a6f5-0d25c352ba16" providerId="ADAL" clId="{C9CDE9DC-30CD-4622-8283-3B95771BDF7A}" dt="2025-01-19T00:48:42.407" v="4091" actId="1076"/>
          <ac:picMkLst>
            <pc:docMk/>
            <pc:sldMk cId="3283804093" sldId="296"/>
            <ac:picMk id="3" creationId="{DE069734-5CB7-4913-D30E-D577AB089CBB}"/>
          </ac:picMkLst>
        </pc:picChg>
        <pc:picChg chg="mod">
          <ac:chgData name="KORENROMP, Eline Louise" userId="a44abeb2-aa4e-4d35-a6f5-0d25c352ba16" providerId="ADAL" clId="{C9CDE9DC-30CD-4622-8283-3B95771BDF7A}" dt="2025-01-19T00:48:05.729" v="4086" actId="1076"/>
          <ac:picMkLst>
            <pc:docMk/>
            <pc:sldMk cId="3283804093" sldId="296"/>
            <ac:picMk id="10" creationId="{D22BA2EA-585B-4BCC-B7DB-69EB109E59F9}"/>
          </ac:picMkLst>
        </pc:picChg>
      </pc:sldChg>
      <pc:sldChg chg="modSp add mod modTransition">
        <pc:chgData name="KORENROMP, Eline Louise" userId="a44abeb2-aa4e-4d35-a6f5-0d25c352ba16" providerId="ADAL" clId="{C9CDE9DC-30CD-4622-8283-3B95771BDF7A}" dt="2025-01-19T10:46:13.689" v="8614" actId="404"/>
        <pc:sldMkLst>
          <pc:docMk/>
          <pc:sldMk cId="3435739582" sldId="297"/>
        </pc:sldMkLst>
        <pc:spChg chg="mod">
          <ac:chgData name="KORENROMP, Eline Louise" userId="a44abeb2-aa4e-4d35-a6f5-0d25c352ba16" providerId="ADAL" clId="{C9CDE9DC-30CD-4622-8283-3B95771BDF7A}" dt="2025-01-19T10:46:13.689" v="8614" actId="404"/>
          <ac:spMkLst>
            <pc:docMk/>
            <pc:sldMk cId="3435739582" sldId="297"/>
            <ac:spMk id="2" creationId="{ABD05DC7-289C-4152-8D85-840BC51F064B}"/>
          </ac:spMkLst>
        </pc:spChg>
      </pc:sldChg>
      <pc:sldChg chg="modSp add mod modTransition modShow modNotesTx">
        <pc:chgData name="KORENROMP, Eline Louise" userId="a44abeb2-aa4e-4d35-a6f5-0d25c352ba16" providerId="ADAL" clId="{C9CDE9DC-30CD-4622-8283-3B95771BDF7A}" dt="2025-01-19T10:06:59.451" v="5297"/>
        <pc:sldMkLst>
          <pc:docMk/>
          <pc:sldMk cId="3199327007" sldId="298"/>
        </pc:sldMkLst>
        <pc:spChg chg="mod">
          <ac:chgData name="KORENROMP, Eline Louise" userId="a44abeb2-aa4e-4d35-a6f5-0d25c352ba16" providerId="ADAL" clId="{C9CDE9DC-30CD-4622-8283-3B95771BDF7A}" dt="2025-01-19T10:06:59.451" v="5297"/>
          <ac:spMkLst>
            <pc:docMk/>
            <pc:sldMk cId="3199327007" sldId="298"/>
            <ac:spMk id="2" creationId="{4B506D60-CA48-4745-B31B-0034CA31AAEE}"/>
          </ac:spMkLst>
        </pc:spChg>
      </pc:sldChg>
      <pc:sldChg chg="del">
        <pc:chgData name="KORENROMP, Eline Louise" userId="a44abeb2-aa4e-4d35-a6f5-0d25c352ba16" providerId="ADAL" clId="{C9CDE9DC-30CD-4622-8283-3B95771BDF7A}" dt="2025-01-18T19:48:50.693" v="72" actId="2696"/>
        <pc:sldMkLst>
          <pc:docMk/>
          <pc:sldMk cId="3635745057" sldId="298"/>
        </pc:sldMkLst>
      </pc:sldChg>
      <pc:sldChg chg="delSp modSp add mod modClrScheme delAnim chgLayout">
        <pc:chgData name="KORENROMP, Eline Louise" userId="a44abeb2-aa4e-4d35-a6f5-0d25c352ba16" providerId="ADAL" clId="{C9CDE9DC-30CD-4622-8283-3B95771BDF7A}" dt="2025-01-19T14:00:01.237" v="9971" actId="20577"/>
        <pc:sldMkLst>
          <pc:docMk/>
          <pc:sldMk cId="2573062283" sldId="304"/>
        </pc:sldMkLst>
        <pc:spChg chg="mod ord">
          <ac:chgData name="KORENROMP, Eline Louise" userId="a44abeb2-aa4e-4d35-a6f5-0d25c352ba16" providerId="ADAL" clId="{C9CDE9DC-30CD-4622-8283-3B95771BDF7A}" dt="2025-01-19T14:00:01.237" v="9971" actId="20577"/>
          <ac:spMkLst>
            <pc:docMk/>
            <pc:sldMk cId="2573062283" sldId="304"/>
            <ac:spMk id="2" creationId="{C58793CA-BBEB-4658-A31D-5CC74319548A}"/>
          </ac:spMkLst>
        </pc:spChg>
        <pc:spChg chg="mod ord">
          <ac:chgData name="KORENROMP, Eline Louise" userId="a44abeb2-aa4e-4d35-a6f5-0d25c352ba16" providerId="ADAL" clId="{C9CDE9DC-30CD-4622-8283-3B95771BDF7A}" dt="2025-01-19T13:59:33.479" v="9963" actId="700"/>
          <ac:spMkLst>
            <pc:docMk/>
            <pc:sldMk cId="2573062283" sldId="304"/>
            <ac:spMk id="8" creationId="{431C2A3D-434E-4817-95B5-D04BB67ACB2E}"/>
          </ac:spMkLst>
        </pc:spChg>
      </pc:sldChg>
      <pc:sldChg chg="add del">
        <pc:chgData name="KORENROMP, Eline Louise" userId="a44abeb2-aa4e-4d35-a6f5-0d25c352ba16" providerId="ADAL" clId="{C9CDE9DC-30CD-4622-8283-3B95771BDF7A}" dt="2025-01-18T21:05:59.329" v="672" actId="47"/>
        <pc:sldMkLst>
          <pc:docMk/>
          <pc:sldMk cId="414702798" sldId="307"/>
        </pc:sldMkLst>
      </pc:sldChg>
      <pc:sldChg chg="del">
        <pc:chgData name="KORENROMP, Eline Louise" userId="a44abeb2-aa4e-4d35-a6f5-0d25c352ba16" providerId="ADAL" clId="{C9CDE9DC-30CD-4622-8283-3B95771BDF7A}" dt="2025-01-18T20:06:48.724" v="257" actId="2696"/>
        <pc:sldMkLst>
          <pc:docMk/>
          <pc:sldMk cId="2079454227" sldId="310"/>
        </pc:sldMkLst>
      </pc:sldChg>
      <pc:sldChg chg="addSp delSp modSp add del mod">
        <pc:chgData name="KORENROMP, Eline Louise" userId="a44abeb2-aa4e-4d35-a6f5-0d25c352ba16" providerId="ADAL" clId="{C9CDE9DC-30CD-4622-8283-3B95771BDF7A}" dt="2025-01-19T10:04:20.725" v="5269" actId="47"/>
        <pc:sldMkLst>
          <pc:docMk/>
          <pc:sldMk cId="1305548725" sldId="315"/>
        </pc:sldMkLst>
      </pc:sldChg>
      <pc:sldChg chg="add del">
        <pc:chgData name="KORENROMP, Eline Louise" userId="a44abeb2-aa4e-4d35-a6f5-0d25c352ba16" providerId="ADAL" clId="{C9CDE9DC-30CD-4622-8283-3B95771BDF7A}" dt="2025-01-18T22:51:44.304" v="1941" actId="47"/>
        <pc:sldMkLst>
          <pc:docMk/>
          <pc:sldMk cId="2026631790" sldId="316"/>
        </pc:sldMkLst>
      </pc:sldChg>
      <pc:sldChg chg="del">
        <pc:chgData name="KORENROMP, Eline Louise" userId="a44abeb2-aa4e-4d35-a6f5-0d25c352ba16" providerId="ADAL" clId="{C9CDE9DC-30CD-4622-8283-3B95771BDF7A}" dt="2025-01-18T20:07:33.891" v="258" actId="2696"/>
        <pc:sldMkLst>
          <pc:docMk/>
          <pc:sldMk cId="3888597682" sldId="317"/>
        </pc:sldMkLst>
      </pc:sldChg>
      <pc:sldChg chg="del">
        <pc:chgData name="KORENROMP, Eline Louise" userId="a44abeb2-aa4e-4d35-a6f5-0d25c352ba16" providerId="ADAL" clId="{C9CDE9DC-30CD-4622-8283-3B95771BDF7A}" dt="2025-01-18T20:07:33.891" v="258" actId="2696"/>
        <pc:sldMkLst>
          <pc:docMk/>
          <pc:sldMk cId="3106543429" sldId="318"/>
        </pc:sldMkLst>
      </pc:sldChg>
      <pc:sldChg chg="addSp delSp modSp add mod modTransition modClrScheme chgLayout">
        <pc:chgData name="KORENROMP, Eline Louise" userId="a44abeb2-aa4e-4d35-a6f5-0d25c352ba16" providerId="ADAL" clId="{C9CDE9DC-30CD-4622-8283-3B95771BDF7A}" dt="2025-01-19T14:00:30.771" v="9976" actId="700"/>
        <pc:sldMkLst>
          <pc:docMk/>
          <pc:sldMk cId="4011186948" sldId="319"/>
        </pc:sldMkLst>
        <pc:spChg chg="mod ord">
          <ac:chgData name="KORENROMP, Eline Louise" userId="a44abeb2-aa4e-4d35-a6f5-0d25c352ba16" providerId="ADAL" clId="{C9CDE9DC-30CD-4622-8283-3B95771BDF7A}" dt="2025-01-19T14:00:30.771" v="9976" actId="700"/>
          <ac:spMkLst>
            <pc:docMk/>
            <pc:sldMk cId="4011186948" sldId="319"/>
            <ac:spMk id="2" creationId="{57AB3176-701D-400D-AD07-5EC591B16680}"/>
          </ac:spMkLst>
        </pc:spChg>
        <pc:spChg chg="mod">
          <ac:chgData name="KORENROMP, Eline Louise" userId="a44abeb2-aa4e-4d35-a6f5-0d25c352ba16" providerId="ADAL" clId="{C9CDE9DC-30CD-4622-8283-3B95771BDF7A}" dt="2025-01-18T22:57:20.788" v="2200" actId="20577"/>
          <ac:spMkLst>
            <pc:docMk/>
            <pc:sldMk cId="4011186948" sldId="319"/>
            <ac:spMk id="6" creationId="{7080A27A-B45C-407A-8CCF-D944529C2B3F}"/>
          </ac:spMkLst>
        </pc:spChg>
        <pc:spChg chg="add mod">
          <ac:chgData name="KORENROMP, Eline Louise" userId="a44abeb2-aa4e-4d35-a6f5-0d25c352ba16" providerId="ADAL" clId="{C9CDE9DC-30CD-4622-8283-3B95771BDF7A}" dt="2025-01-19T11:10:27.685" v="9814" actId="20577"/>
          <ac:spMkLst>
            <pc:docMk/>
            <pc:sldMk cId="4011186948" sldId="319"/>
            <ac:spMk id="9" creationId="{33E0D43E-9F00-41FE-DFA3-DB1946F31020}"/>
          </ac:spMkLst>
        </pc:spChg>
        <pc:spChg chg="add mod">
          <ac:chgData name="KORENROMP, Eline Louise" userId="a44abeb2-aa4e-4d35-a6f5-0d25c352ba16" providerId="ADAL" clId="{C9CDE9DC-30CD-4622-8283-3B95771BDF7A}" dt="2025-01-18T22:57:49.791" v="2204" actId="1076"/>
          <ac:spMkLst>
            <pc:docMk/>
            <pc:sldMk cId="4011186948" sldId="319"/>
            <ac:spMk id="10" creationId="{C6B80883-1EEC-DB57-BDC8-7D246D3A2475}"/>
          </ac:spMkLst>
        </pc:spChg>
        <pc:picChg chg="add mod ord">
          <ac:chgData name="KORENROMP, Eline Louise" userId="a44abeb2-aa4e-4d35-a6f5-0d25c352ba16" providerId="ADAL" clId="{C9CDE9DC-30CD-4622-8283-3B95771BDF7A}" dt="2025-01-18T22:55:58.863" v="2072" actId="1076"/>
          <ac:picMkLst>
            <pc:docMk/>
            <pc:sldMk cId="4011186948" sldId="319"/>
            <ac:picMk id="7" creationId="{C8A9FC65-8045-EFD6-8A7B-7973BDC8D087}"/>
          </ac:picMkLst>
        </pc:picChg>
      </pc:sldChg>
      <pc:sldChg chg="add del modTransition">
        <pc:chgData name="KORENROMP, Eline Louise" userId="a44abeb2-aa4e-4d35-a6f5-0d25c352ba16" providerId="ADAL" clId="{C9CDE9DC-30CD-4622-8283-3B95771BDF7A}" dt="2025-01-19T13:58:02.001" v="9961"/>
        <pc:sldMkLst>
          <pc:docMk/>
          <pc:sldMk cId="1214741389" sldId="373"/>
        </pc:sldMkLst>
      </pc:sldChg>
      <pc:sldChg chg="modSp mod modTransition modNotesTx">
        <pc:chgData name="KORENROMP, Eline Louise" userId="a44abeb2-aa4e-4d35-a6f5-0d25c352ba16" providerId="ADAL" clId="{C9CDE9DC-30CD-4622-8283-3B95771BDF7A}" dt="2025-01-20T21:32:51.620" v="10106" actId="113"/>
        <pc:sldMkLst>
          <pc:docMk/>
          <pc:sldMk cId="1453775841" sldId="525"/>
        </pc:sldMkLst>
        <pc:spChg chg="mod">
          <ac:chgData name="KORENROMP, Eline Louise" userId="a44abeb2-aa4e-4d35-a6f5-0d25c352ba16" providerId="ADAL" clId="{C9CDE9DC-30CD-4622-8283-3B95771BDF7A}" dt="2025-01-19T10:06:59.451" v="5297"/>
          <ac:spMkLst>
            <pc:docMk/>
            <pc:sldMk cId="1453775841" sldId="525"/>
            <ac:spMk id="2" creationId="{C213A79A-3A7E-D0DC-DAAA-1187B31E466B}"/>
          </ac:spMkLst>
        </pc:spChg>
        <pc:spChg chg="mod">
          <ac:chgData name="KORENROMP, Eline Louise" userId="a44abeb2-aa4e-4d35-a6f5-0d25c352ba16" providerId="ADAL" clId="{C9CDE9DC-30CD-4622-8283-3B95771BDF7A}" dt="2025-01-20T21:32:51.620" v="10106" actId="113"/>
          <ac:spMkLst>
            <pc:docMk/>
            <pc:sldMk cId="1453775841" sldId="525"/>
            <ac:spMk id="3" creationId="{35D3819E-C639-53AF-A3C7-5B373774EF57}"/>
          </ac:spMkLst>
        </pc:spChg>
      </pc:sldChg>
      <pc:sldChg chg="mod modShow">
        <pc:chgData name="KORENROMP, Eline Louise" userId="a44abeb2-aa4e-4d35-a6f5-0d25c352ba16" providerId="ADAL" clId="{C9CDE9DC-30CD-4622-8283-3B95771BDF7A}" dt="2025-01-18T23:02:23.908" v="2639" actId="729"/>
        <pc:sldMkLst>
          <pc:docMk/>
          <pc:sldMk cId="841257460" sldId="1542"/>
        </pc:sldMkLst>
      </pc:sldChg>
      <pc:sldChg chg="addSp modSp add del mod modTransition modClrScheme chgLayout modNotesTx">
        <pc:chgData name="KORENROMP, Eline Louise" userId="a44abeb2-aa4e-4d35-a6f5-0d25c352ba16" providerId="ADAL" clId="{C9CDE9DC-30CD-4622-8283-3B95771BDF7A}" dt="2025-01-19T14:00:24.454" v="9975" actId="700"/>
        <pc:sldMkLst>
          <pc:docMk/>
          <pc:sldMk cId="931435998" sldId="1543"/>
        </pc:sldMkLst>
        <pc:spChg chg="mod ord">
          <ac:chgData name="KORENROMP, Eline Louise" userId="a44abeb2-aa4e-4d35-a6f5-0d25c352ba16" providerId="ADAL" clId="{C9CDE9DC-30CD-4622-8283-3B95771BDF7A}" dt="2025-01-19T14:00:24.454" v="9975" actId="700"/>
          <ac:spMkLst>
            <pc:docMk/>
            <pc:sldMk cId="931435998" sldId="1543"/>
            <ac:spMk id="2" creationId="{57AB3176-701D-400D-AD07-5EC591B16680}"/>
          </ac:spMkLst>
        </pc:spChg>
        <pc:spChg chg="mod">
          <ac:chgData name="KORENROMP, Eline Louise" userId="a44abeb2-aa4e-4d35-a6f5-0d25c352ba16" providerId="ADAL" clId="{C9CDE9DC-30CD-4622-8283-3B95771BDF7A}" dt="2025-01-19T11:09:04.565" v="9790" actId="6549"/>
          <ac:spMkLst>
            <pc:docMk/>
            <pc:sldMk cId="931435998" sldId="1543"/>
            <ac:spMk id="3" creationId="{2D687076-CF05-A442-C745-4673ED69CA8B}"/>
          </ac:spMkLst>
        </pc:spChg>
        <pc:spChg chg="add mod">
          <ac:chgData name="KORENROMP, Eline Louise" userId="a44abeb2-aa4e-4d35-a6f5-0d25c352ba16" providerId="ADAL" clId="{C9CDE9DC-30CD-4622-8283-3B95771BDF7A}" dt="2025-01-19T10:04:18.542" v="5268" actId="6549"/>
          <ac:spMkLst>
            <pc:docMk/>
            <pc:sldMk cId="931435998" sldId="1543"/>
            <ac:spMk id="6" creationId="{7080A27A-B45C-407A-8CCF-D944529C2B3F}"/>
          </ac:spMkLst>
        </pc:spChg>
        <pc:picChg chg="add mod">
          <ac:chgData name="KORENROMP, Eline Louise" userId="a44abeb2-aa4e-4d35-a6f5-0d25c352ba16" providerId="ADAL" clId="{C9CDE9DC-30CD-4622-8283-3B95771BDF7A}" dt="2025-01-19T10:03:14.792" v="5208" actId="167"/>
          <ac:picMkLst>
            <pc:docMk/>
            <pc:sldMk cId="931435998" sldId="1543"/>
            <ac:picMk id="1026" creationId="{AA0FEAA5-C0A7-E040-1CD1-4417A45D189E}"/>
          </ac:picMkLst>
        </pc:picChg>
      </pc:sldChg>
      <pc:sldChg chg="del mod modShow">
        <pc:chgData name="KORENROMP, Eline Louise" userId="a44abeb2-aa4e-4d35-a6f5-0d25c352ba16" providerId="ADAL" clId="{C9CDE9DC-30CD-4622-8283-3B95771BDF7A}" dt="2025-01-18T19:48:50.693" v="72" actId="2696"/>
        <pc:sldMkLst>
          <pc:docMk/>
          <pc:sldMk cId="3152465313" sldId="1544"/>
        </pc:sldMkLst>
      </pc:sldChg>
      <pc:sldChg chg="modSp add mod modClrScheme modShow chgLayout modNotesTx">
        <pc:chgData name="KORENROMP, Eline Louise" userId="a44abeb2-aa4e-4d35-a6f5-0d25c352ba16" providerId="ADAL" clId="{C9CDE9DC-30CD-4622-8283-3B95771BDF7A}" dt="2025-01-19T14:00:49.067" v="9978" actId="14100"/>
        <pc:sldMkLst>
          <pc:docMk/>
          <pc:sldMk cId="1820132138" sldId="1545"/>
        </pc:sldMkLst>
        <pc:spChg chg="mod ord">
          <ac:chgData name="KORENROMP, Eline Louise" userId="a44abeb2-aa4e-4d35-a6f5-0d25c352ba16" providerId="ADAL" clId="{C9CDE9DC-30CD-4622-8283-3B95771BDF7A}" dt="2025-01-19T14:00:49.067" v="9978" actId="14100"/>
          <ac:spMkLst>
            <pc:docMk/>
            <pc:sldMk cId="1820132138" sldId="1545"/>
            <ac:spMk id="2" creationId="{57AB3176-701D-400D-AD07-5EC591B16680}"/>
          </ac:spMkLst>
        </pc:spChg>
        <pc:graphicFrameChg chg="modGraphic">
          <ac:chgData name="KORENROMP, Eline Louise" userId="a44abeb2-aa4e-4d35-a6f5-0d25c352ba16" providerId="ADAL" clId="{C9CDE9DC-30CD-4622-8283-3B95771BDF7A}" dt="2025-01-18T22:58:50.519" v="2238" actId="6549"/>
          <ac:graphicFrameMkLst>
            <pc:docMk/>
            <pc:sldMk cId="1820132138" sldId="1545"/>
            <ac:graphicFrameMk id="7" creationId="{D5882BAF-9DC5-D803-473F-BC91410BE7F2}"/>
          </ac:graphicFrameMkLst>
        </pc:graphicFrameChg>
      </pc:sldChg>
      <pc:sldChg chg="delSp modSp mod ord modClrScheme chgLayout modNotesTx">
        <pc:chgData name="KORENROMP, Eline Louise" userId="a44abeb2-aa4e-4d35-a6f5-0d25c352ba16" providerId="ADAL" clId="{C9CDE9DC-30CD-4622-8283-3B95771BDF7A}" dt="2025-01-19T14:00:17.162" v="9974" actId="700"/>
        <pc:sldMkLst>
          <pc:docMk/>
          <pc:sldMk cId="3695337627" sldId="1547"/>
        </pc:sldMkLst>
        <pc:spChg chg="mod ord">
          <ac:chgData name="KORENROMP, Eline Louise" userId="a44abeb2-aa4e-4d35-a6f5-0d25c352ba16" providerId="ADAL" clId="{C9CDE9DC-30CD-4622-8283-3B95771BDF7A}" dt="2025-01-19T14:00:17.162" v="9974" actId="700"/>
          <ac:spMkLst>
            <pc:docMk/>
            <pc:sldMk cId="3695337627" sldId="1547"/>
            <ac:spMk id="2" creationId="{57AB3176-701D-400D-AD07-5EC591B16680}"/>
          </ac:spMkLst>
        </pc:spChg>
        <pc:graphicFrameChg chg="mod modGraphic">
          <ac:chgData name="KORENROMP, Eline Louise" userId="a44abeb2-aa4e-4d35-a6f5-0d25c352ba16" providerId="ADAL" clId="{C9CDE9DC-30CD-4622-8283-3B95771BDF7A}" dt="2025-01-18T21:06:49.948" v="677" actId="207"/>
          <ac:graphicFrameMkLst>
            <pc:docMk/>
            <pc:sldMk cId="3695337627" sldId="1547"/>
            <ac:graphicFrameMk id="7" creationId="{D5882BAF-9DC5-D803-473F-BC91410BE7F2}"/>
          </ac:graphicFrameMkLst>
        </pc:graphicFrameChg>
      </pc:sldChg>
      <pc:sldChg chg="add del">
        <pc:chgData name="KORENROMP, Eline Louise" userId="a44abeb2-aa4e-4d35-a6f5-0d25c352ba16" providerId="ADAL" clId="{C9CDE9DC-30CD-4622-8283-3B95771BDF7A}" dt="2025-01-18T21:06:52.779" v="678" actId="47"/>
        <pc:sldMkLst>
          <pc:docMk/>
          <pc:sldMk cId="3675359844" sldId="1548"/>
        </pc:sldMkLst>
      </pc:sldChg>
      <pc:sldChg chg="new del">
        <pc:chgData name="KORENROMP, Eline Louise" userId="a44abeb2-aa4e-4d35-a6f5-0d25c352ba16" providerId="ADAL" clId="{C9CDE9DC-30CD-4622-8283-3B95771BDF7A}" dt="2025-01-19T10:53:14.694" v="9287" actId="680"/>
        <pc:sldMkLst>
          <pc:docMk/>
          <pc:sldMk cId="3837038282" sldId="1548"/>
        </pc:sldMkLst>
      </pc:sldChg>
      <pc:sldChg chg="del">
        <pc:chgData name="KORENROMP, Eline Louise" userId="a44abeb2-aa4e-4d35-a6f5-0d25c352ba16" providerId="ADAL" clId="{C9CDE9DC-30CD-4622-8283-3B95771BDF7A}" dt="2025-01-18T20:07:33.891" v="258" actId="2696"/>
        <pc:sldMkLst>
          <pc:docMk/>
          <pc:sldMk cId="3214167522" sldId="1549"/>
        </pc:sldMkLst>
      </pc:sldChg>
      <pc:sldChg chg="del">
        <pc:chgData name="KORENROMP, Eline Louise" userId="a44abeb2-aa4e-4d35-a6f5-0d25c352ba16" providerId="ADAL" clId="{C9CDE9DC-30CD-4622-8283-3B95771BDF7A}" dt="2025-01-18T20:07:33.891" v="258" actId="2696"/>
        <pc:sldMkLst>
          <pc:docMk/>
          <pc:sldMk cId="800379722" sldId="1550"/>
        </pc:sldMkLst>
      </pc:sldChg>
      <pc:sldChg chg="del">
        <pc:chgData name="KORENROMP, Eline Louise" userId="a44abeb2-aa4e-4d35-a6f5-0d25c352ba16" providerId="ADAL" clId="{C9CDE9DC-30CD-4622-8283-3B95771BDF7A}" dt="2025-01-18T20:07:33.891" v="258" actId="2696"/>
        <pc:sldMkLst>
          <pc:docMk/>
          <pc:sldMk cId="2121488894" sldId="1551"/>
        </pc:sldMkLst>
      </pc:sldChg>
      <pc:sldChg chg="del">
        <pc:chgData name="KORENROMP, Eline Louise" userId="a44abeb2-aa4e-4d35-a6f5-0d25c352ba16" providerId="ADAL" clId="{C9CDE9DC-30CD-4622-8283-3B95771BDF7A}" dt="2025-01-18T20:07:33.891" v="258" actId="2696"/>
        <pc:sldMkLst>
          <pc:docMk/>
          <pc:sldMk cId="1132124114" sldId="1552"/>
        </pc:sldMkLst>
      </pc:sldChg>
      <pc:sldChg chg="del">
        <pc:chgData name="KORENROMP, Eline Louise" userId="a44abeb2-aa4e-4d35-a6f5-0d25c352ba16" providerId="ADAL" clId="{C9CDE9DC-30CD-4622-8283-3B95771BDF7A}" dt="2025-01-18T20:07:33.891" v="258" actId="2696"/>
        <pc:sldMkLst>
          <pc:docMk/>
          <pc:sldMk cId="1461704224" sldId="1553"/>
        </pc:sldMkLst>
      </pc:sldChg>
      <pc:sldMasterChg chg="modSldLayout">
        <pc:chgData name="KORENROMP, Eline Louise" userId="a44abeb2-aa4e-4d35-a6f5-0d25c352ba16" providerId="ADAL" clId="{C9CDE9DC-30CD-4622-8283-3B95771BDF7A}" dt="2025-01-19T13:59:07.455" v="9962"/>
        <pc:sldMasterMkLst>
          <pc:docMk/>
          <pc:sldMasterMk cId="0" sldId="2147483840"/>
        </pc:sldMasterMkLst>
        <pc:sldLayoutChg chg="modSp modTransition">
          <pc:chgData name="KORENROMP, Eline Louise" userId="a44abeb2-aa4e-4d35-a6f5-0d25c352ba16" providerId="ADAL" clId="{C9CDE9DC-30CD-4622-8283-3B95771BDF7A}" dt="2025-01-19T13:59:07.455" v="9962"/>
          <pc:sldLayoutMkLst>
            <pc:docMk/>
            <pc:sldMasterMk cId="0" sldId="2147483840"/>
            <pc:sldLayoutMk cId="1808303288" sldId="2147483852"/>
          </pc:sldLayoutMkLst>
          <pc:spChg chg="mod">
            <ac:chgData name="KORENROMP, Eline Louise" userId="a44abeb2-aa4e-4d35-a6f5-0d25c352ba16" providerId="ADAL" clId="{C9CDE9DC-30CD-4622-8283-3B95771BDF7A}" dt="2025-01-19T13:59:07.455" v="9962"/>
            <ac:spMkLst>
              <pc:docMk/>
              <pc:sldMasterMk cId="0" sldId="2147483840"/>
              <pc:sldLayoutMk cId="1808303288" sldId="2147483852"/>
              <ac:spMk id="6" creationId="{00000000-0000-0000-0000-000000000000}"/>
            </ac:spMkLst>
          </pc:spChg>
        </pc:sldLayoutChg>
      </pc:sldMasterChg>
      <pc:sldMasterChg chg="addSp modSldLayout">
        <pc:chgData name="KORENROMP, Eline Louise" userId="a44abeb2-aa4e-4d35-a6f5-0d25c352ba16" providerId="ADAL" clId="{C9CDE9DC-30CD-4622-8283-3B95771BDF7A}" dt="2025-01-19T10:06:37.277" v="5279"/>
        <pc:sldMasterMkLst>
          <pc:docMk/>
          <pc:sldMasterMk cId="3871734974" sldId="2147483852"/>
        </pc:sldMasterMkLst>
        <pc:sldLayoutChg chg="addSp">
          <pc:chgData name="KORENROMP, Eline Louise" userId="a44abeb2-aa4e-4d35-a6f5-0d25c352ba16" providerId="ADAL" clId="{C9CDE9DC-30CD-4622-8283-3B95771BDF7A}" dt="2025-01-19T10:06:37.277" v="5279"/>
          <pc:sldLayoutMkLst>
            <pc:docMk/>
            <pc:sldMasterMk cId="3871734974" sldId="2147483852"/>
            <pc:sldLayoutMk cId="1084881726" sldId="2147483853"/>
          </pc:sldLayoutMkLst>
        </pc:sldLayoutChg>
      </pc:sldMasterChg>
    </pc:docChg>
  </pc:docChgLst>
  <pc:docChgLst>
    <pc:chgData name="KORENROMP, Eline Louise" userId="a44abeb2-aa4e-4d35-a6f5-0d25c352ba16" providerId="ADAL" clId="{F091D8F5-AED9-4D49-90F8-9AC948BB5794}"/>
    <pc:docChg chg="custSel modSld">
      <pc:chgData name="KORENROMP, Eline Louise" userId="a44abeb2-aa4e-4d35-a6f5-0d25c352ba16" providerId="ADAL" clId="{F091D8F5-AED9-4D49-90F8-9AC948BB5794}" dt="2025-01-26T18:06:42.211" v="189" actId="6549"/>
      <pc:docMkLst>
        <pc:docMk/>
      </pc:docMkLst>
      <pc:sldChg chg="modSp mod">
        <pc:chgData name="KORENROMP, Eline Louise" userId="a44abeb2-aa4e-4d35-a6f5-0d25c352ba16" providerId="ADAL" clId="{F091D8F5-AED9-4D49-90F8-9AC948BB5794}" dt="2025-01-24T10:56:06.494" v="54" actId="122"/>
        <pc:sldMkLst>
          <pc:docMk/>
          <pc:sldMk cId="100137037" sldId="256"/>
        </pc:sldMkLst>
        <pc:spChg chg="mod">
          <ac:chgData name="KORENROMP, Eline Louise" userId="a44abeb2-aa4e-4d35-a6f5-0d25c352ba16" providerId="ADAL" clId="{F091D8F5-AED9-4D49-90F8-9AC948BB5794}" dt="2025-01-24T10:56:06.494" v="54" actId="122"/>
          <ac:spMkLst>
            <pc:docMk/>
            <pc:sldMk cId="100137037" sldId="256"/>
            <ac:spMk id="3" creationId="{39C97AB2-D1E8-48E1-B9C2-6E6C1698B16B}"/>
          </ac:spMkLst>
        </pc:spChg>
      </pc:sldChg>
      <pc:sldChg chg="modSp mod">
        <pc:chgData name="KORENROMP, Eline Louise" userId="a44abeb2-aa4e-4d35-a6f5-0d25c352ba16" providerId="ADAL" clId="{F091D8F5-AED9-4D49-90F8-9AC948BB5794}" dt="2025-01-26T18:06:42.211" v="189" actId="6549"/>
        <pc:sldMkLst>
          <pc:docMk/>
          <pc:sldMk cId="2573062283" sldId="304"/>
        </pc:sldMkLst>
        <pc:spChg chg="mod">
          <ac:chgData name="KORENROMP, Eline Louise" userId="a44abeb2-aa4e-4d35-a6f5-0d25c352ba16" providerId="ADAL" clId="{F091D8F5-AED9-4D49-90F8-9AC948BB5794}" dt="2025-01-26T18:06:42.211" v="189" actId="6549"/>
          <ac:spMkLst>
            <pc:docMk/>
            <pc:sldMk cId="2573062283" sldId="304"/>
            <ac:spMk id="8" creationId="{431C2A3D-434E-4817-95B5-D04BB67ACB2E}"/>
          </ac:spMkLst>
        </pc:spChg>
      </pc:sldChg>
    </pc:docChg>
  </pc:docChgLst>
  <pc:docChgLst>
    <pc:chgData name="KORENROMP, Eline Louise" userId="a44abeb2-aa4e-4d35-a6f5-0d25c352ba16" providerId="ADAL" clId="{4775585B-3FD9-4ED5-BC61-59359C94AC7C}"/>
    <pc:docChg chg="undo custSel modSld">
      <pc:chgData name="KORENROMP, Eline Louise" userId="a44abeb2-aa4e-4d35-a6f5-0d25c352ba16" providerId="ADAL" clId="{4775585B-3FD9-4ED5-BC61-59359C94AC7C}" dt="2023-02-20T10:09:15.969" v="316" actId="692"/>
      <pc:docMkLst>
        <pc:docMk/>
      </pc:docMkLst>
      <pc:sldChg chg="addSp delSp modSp mod">
        <pc:chgData name="KORENROMP, Eline Louise" userId="a44abeb2-aa4e-4d35-a6f5-0d25c352ba16" providerId="ADAL" clId="{4775585B-3FD9-4ED5-BC61-59359C94AC7C}" dt="2023-02-20T10:05:16.678" v="161" actId="6549"/>
        <pc:sldMkLst>
          <pc:docMk/>
          <pc:sldMk cId="3635745057" sldId="298"/>
        </pc:sldMkLst>
      </pc:sldChg>
      <pc:sldChg chg="modSp mod">
        <pc:chgData name="KORENROMP, Eline Louise" userId="a44abeb2-aa4e-4d35-a6f5-0d25c352ba16" providerId="ADAL" clId="{4775585B-3FD9-4ED5-BC61-59359C94AC7C}" dt="2023-02-20T10:07:04.792" v="234" actId="14100"/>
        <pc:sldMkLst>
          <pc:docMk/>
          <pc:sldMk cId="1289178876" sldId="305"/>
        </pc:sldMkLst>
      </pc:sldChg>
      <pc:sldChg chg="modSp mod">
        <pc:chgData name="KORENROMP, Eline Louise" userId="a44abeb2-aa4e-4d35-a6f5-0d25c352ba16" providerId="ADAL" clId="{4775585B-3FD9-4ED5-BC61-59359C94AC7C}" dt="2023-02-20T10:07:18.017" v="236" actId="6549"/>
        <pc:sldMkLst>
          <pc:docMk/>
          <pc:sldMk cId="1065355914" sldId="308"/>
        </pc:sldMkLst>
      </pc:sldChg>
      <pc:sldChg chg="modSp mod">
        <pc:chgData name="KORENROMP, Eline Louise" userId="a44abeb2-aa4e-4d35-a6f5-0d25c352ba16" providerId="ADAL" clId="{4775585B-3FD9-4ED5-BC61-59359C94AC7C}" dt="2023-02-20T10:08:15.942" v="268" actId="20577"/>
        <pc:sldMkLst>
          <pc:docMk/>
          <pc:sldMk cId="3255597930" sldId="309"/>
        </pc:sldMkLst>
      </pc:sldChg>
      <pc:sldChg chg="addSp modSp mod">
        <pc:chgData name="KORENROMP, Eline Louise" userId="a44abeb2-aa4e-4d35-a6f5-0d25c352ba16" providerId="ADAL" clId="{4775585B-3FD9-4ED5-BC61-59359C94AC7C}" dt="2023-02-20T10:09:15.969" v="316" actId="692"/>
        <pc:sldMkLst>
          <pc:docMk/>
          <pc:sldMk cId="1193911276" sldId="310"/>
        </pc:sldMkLst>
      </pc:sldChg>
      <pc:sldChg chg="modSp mod">
        <pc:chgData name="KORENROMP, Eline Louise" userId="a44abeb2-aa4e-4d35-a6f5-0d25c352ba16" providerId="ADAL" clId="{4775585B-3FD9-4ED5-BC61-59359C94AC7C}" dt="2023-02-20T10:01:29.848" v="36" actId="1076"/>
        <pc:sldMkLst>
          <pc:docMk/>
          <pc:sldMk cId="1062052948" sldId="311"/>
        </pc:sldMkLst>
      </pc:sldChg>
      <pc:sldChg chg="modSp mod">
        <pc:chgData name="KORENROMP, Eline Louise" userId="a44abeb2-aa4e-4d35-a6f5-0d25c352ba16" providerId="ADAL" clId="{4775585B-3FD9-4ED5-BC61-59359C94AC7C}" dt="2023-02-20T10:02:02.271" v="40" actId="1076"/>
        <pc:sldMkLst>
          <pc:docMk/>
          <pc:sldMk cId="635668494" sldId="312"/>
        </pc:sldMkLst>
      </pc:sldChg>
      <pc:sldChg chg="modSp mod">
        <pc:chgData name="KORENROMP, Eline Louise" userId="a44abeb2-aa4e-4d35-a6f5-0d25c352ba16" providerId="ADAL" clId="{4775585B-3FD9-4ED5-BC61-59359C94AC7C}" dt="2023-02-20T10:02:51.358" v="74" actId="6549"/>
        <pc:sldMkLst>
          <pc:docMk/>
          <pc:sldMk cId="3888597682" sldId="317"/>
        </pc:sldMkLst>
      </pc:sldChg>
      <pc:sldChg chg="modSp mod">
        <pc:chgData name="KORENROMP, Eline Louise" userId="a44abeb2-aa4e-4d35-a6f5-0d25c352ba16" providerId="ADAL" clId="{4775585B-3FD9-4ED5-BC61-59359C94AC7C}" dt="2023-02-20T10:02:12.712" v="41" actId="14100"/>
        <pc:sldMkLst>
          <pc:docMk/>
          <pc:sldMk cId="3106543429" sldId="318"/>
        </pc:sldMkLst>
      </pc:sldChg>
      <pc:sldChg chg="modSp mod">
        <pc:chgData name="KORENROMP, Eline Louise" userId="a44abeb2-aa4e-4d35-a6f5-0d25c352ba16" providerId="ADAL" clId="{4775585B-3FD9-4ED5-BC61-59359C94AC7C}" dt="2023-02-20T10:04:56.994" v="156" actId="403"/>
        <pc:sldMkLst>
          <pc:docMk/>
          <pc:sldMk cId="3152465313" sldId="1544"/>
        </pc:sldMkLst>
      </pc:sldChg>
      <pc:sldChg chg="modSp mod">
        <pc:chgData name="KORENROMP, Eline Louise" userId="a44abeb2-aa4e-4d35-a6f5-0d25c352ba16" providerId="ADAL" clId="{4775585B-3FD9-4ED5-BC61-59359C94AC7C}" dt="2023-02-20T09:58:36.687" v="3" actId="403"/>
        <pc:sldMkLst>
          <pc:docMk/>
          <pc:sldMk cId="2115912308" sldId="1546"/>
        </pc:sldMkLst>
      </pc:sldChg>
      <pc:sldChg chg="modSp mod">
        <pc:chgData name="KORENROMP, Eline Louise" userId="a44abeb2-aa4e-4d35-a6f5-0d25c352ba16" providerId="ADAL" clId="{4775585B-3FD9-4ED5-BC61-59359C94AC7C}" dt="2023-02-20T10:06:45.716" v="233" actId="20577"/>
        <pc:sldMkLst>
          <pc:docMk/>
          <pc:sldMk cId="3695337627" sldId="1547"/>
        </pc:sldMkLst>
      </pc:sldChg>
      <pc:sldChg chg="modSp mod">
        <pc:chgData name="KORENROMP, Eline Louise" userId="a44abeb2-aa4e-4d35-a6f5-0d25c352ba16" providerId="ADAL" clId="{4775585B-3FD9-4ED5-BC61-59359C94AC7C}" dt="2023-02-20T09:59:51.080" v="31" actId="20577"/>
        <pc:sldMkLst>
          <pc:docMk/>
          <pc:sldMk cId="2194385724" sldId="1548"/>
        </pc:sldMkLst>
      </pc:sldChg>
    </pc:docChg>
  </pc:docChgLst>
  <pc:docChgLst>
    <pc:chgData name="RWODZI, Desire Tarwireyi" userId="f2e414da-657a-4eae-9cb2-9d4947cf517c" providerId="ADAL" clId="{6CBAFB35-F182-4C85-9F8C-55915DE2435B}"/>
    <pc:docChg chg="custSel modSld">
      <pc:chgData name="RWODZI, Desire Tarwireyi" userId="f2e414da-657a-4eae-9cb2-9d4947cf517c" providerId="ADAL" clId="{6CBAFB35-F182-4C85-9F8C-55915DE2435B}" dt="2025-01-29T06:51:31.364" v="87" actId="404"/>
      <pc:docMkLst>
        <pc:docMk/>
      </pc:docMkLst>
      <pc:sldChg chg="modSp mod">
        <pc:chgData name="RWODZI, Desire Tarwireyi" userId="f2e414da-657a-4eae-9cb2-9d4947cf517c" providerId="ADAL" clId="{6CBAFB35-F182-4C85-9F8C-55915DE2435B}" dt="2025-01-29T06:50:50.647" v="80" actId="27636"/>
        <pc:sldMkLst>
          <pc:docMk/>
          <pc:sldMk cId="2676716282" sldId="262"/>
        </pc:sldMkLst>
        <pc:spChg chg="mod">
          <ac:chgData name="RWODZI, Desire Tarwireyi" userId="f2e414da-657a-4eae-9cb2-9d4947cf517c" providerId="ADAL" clId="{6CBAFB35-F182-4C85-9F8C-55915DE2435B}" dt="2025-01-29T06:50:50.647" v="80" actId="27636"/>
          <ac:spMkLst>
            <pc:docMk/>
            <pc:sldMk cId="2676716282" sldId="262"/>
            <ac:spMk id="3" creationId="{BC47A539-E9A5-49BA-ADA1-BB488B07B243}"/>
          </ac:spMkLst>
        </pc:spChg>
      </pc:sldChg>
      <pc:sldChg chg="modSp mod">
        <pc:chgData name="RWODZI, Desire Tarwireyi" userId="f2e414da-657a-4eae-9cb2-9d4947cf517c" providerId="ADAL" clId="{6CBAFB35-F182-4C85-9F8C-55915DE2435B}" dt="2025-01-29T06:51:02.723" v="82" actId="404"/>
        <pc:sldMkLst>
          <pc:docMk/>
          <pc:sldMk cId="793649746" sldId="264"/>
        </pc:sldMkLst>
        <pc:spChg chg="mod">
          <ac:chgData name="RWODZI, Desire Tarwireyi" userId="f2e414da-657a-4eae-9cb2-9d4947cf517c" providerId="ADAL" clId="{6CBAFB35-F182-4C85-9F8C-55915DE2435B}" dt="2025-01-29T06:51:02.723" v="82" actId="404"/>
          <ac:spMkLst>
            <pc:docMk/>
            <pc:sldMk cId="793649746" sldId="264"/>
            <ac:spMk id="2" creationId="{1C242FC6-5A1F-4CB5-986A-F430B4D4D2FA}"/>
          </ac:spMkLst>
        </pc:spChg>
      </pc:sldChg>
      <pc:sldChg chg="modSp mod">
        <pc:chgData name="RWODZI, Desire Tarwireyi" userId="f2e414da-657a-4eae-9cb2-9d4947cf517c" providerId="ADAL" clId="{6CBAFB35-F182-4C85-9F8C-55915DE2435B}" dt="2025-01-29T06:50:02.120" v="62" actId="1036"/>
        <pc:sldMkLst>
          <pc:docMk/>
          <pc:sldMk cId="3349565068" sldId="265"/>
        </pc:sldMkLst>
        <pc:spChg chg="mod">
          <ac:chgData name="RWODZI, Desire Tarwireyi" userId="f2e414da-657a-4eae-9cb2-9d4947cf517c" providerId="ADAL" clId="{6CBAFB35-F182-4C85-9F8C-55915DE2435B}" dt="2025-01-29T06:50:02.120" v="62" actId="1036"/>
          <ac:spMkLst>
            <pc:docMk/>
            <pc:sldMk cId="3349565068" sldId="265"/>
            <ac:spMk id="8" creationId="{C35E663D-DC80-426B-8E46-8AA003E71FE5}"/>
          </ac:spMkLst>
        </pc:spChg>
      </pc:sldChg>
      <pc:sldChg chg="modSp mod">
        <pc:chgData name="RWODZI, Desire Tarwireyi" userId="f2e414da-657a-4eae-9cb2-9d4947cf517c" providerId="ADAL" clId="{6CBAFB35-F182-4C85-9F8C-55915DE2435B}" dt="2025-01-29T06:50:37.217" v="78" actId="1036"/>
        <pc:sldMkLst>
          <pc:docMk/>
          <pc:sldMk cId="3081946897" sldId="266"/>
        </pc:sldMkLst>
        <pc:spChg chg="mod">
          <ac:chgData name="RWODZI, Desire Tarwireyi" userId="f2e414da-657a-4eae-9cb2-9d4947cf517c" providerId="ADAL" clId="{6CBAFB35-F182-4C85-9F8C-55915DE2435B}" dt="2025-01-29T06:50:15.313" v="71" actId="1035"/>
          <ac:spMkLst>
            <pc:docMk/>
            <pc:sldMk cId="3081946897" sldId="266"/>
            <ac:spMk id="7" creationId="{57D9864B-3ACC-40C4-A669-6D9B6577D515}"/>
          </ac:spMkLst>
        </pc:spChg>
        <pc:picChg chg="mod">
          <ac:chgData name="RWODZI, Desire Tarwireyi" userId="f2e414da-657a-4eae-9cb2-9d4947cf517c" providerId="ADAL" clId="{6CBAFB35-F182-4C85-9F8C-55915DE2435B}" dt="2025-01-29T06:50:37.217" v="78" actId="1036"/>
          <ac:picMkLst>
            <pc:docMk/>
            <pc:sldMk cId="3081946897" sldId="266"/>
            <ac:picMk id="9" creationId="{A50F08EA-4D8F-4565-9134-2EF86C327452}"/>
          </ac:picMkLst>
        </pc:picChg>
      </pc:sldChg>
      <pc:sldChg chg="modSp mod">
        <pc:chgData name="RWODZI, Desire Tarwireyi" userId="f2e414da-657a-4eae-9cb2-9d4947cf517c" providerId="ADAL" clId="{6CBAFB35-F182-4C85-9F8C-55915DE2435B}" dt="2025-01-29T06:51:10.883" v="83" actId="404"/>
        <pc:sldMkLst>
          <pc:docMk/>
          <pc:sldMk cId="1059110538" sldId="285"/>
        </pc:sldMkLst>
        <pc:spChg chg="mod">
          <ac:chgData name="RWODZI, Desire Tarwireyi" userId="f2e414da-657a-4eae-9cb2-9d4947cf517c" providerId="ADAL" clId="{6CBAFB35-F182-4C85-9F8C-55915DE2435B}" dt="2025-01-29T06:51:10.883" v="83" actId="404"/>
          <ac:spMkLst>
            <pc:docMk/>
            <pc:sldMk cId="1059110538" sldId="285"/>
            <ac:spMk id="5" creationId="{75E7E377-8EA2-412A-8C92-266D1CEE6A1A}"/>
          </ac:spMkLst>
        </pc:spChg>
      </pc:sldChg>
      <pc:sldChg chg="modSp mod">
        <pc:chgData name="RWODZI, Desire Tarwireyi" userId="f2e414da-657a-4eae-9cb2-9d4947cf517c" providerId="ADAL" clId="{6CBAFB35-F182-4C85-9F8C-55915DE2435B}" dt="2025-01-29T06:49:41.965" v="48" actId="404"/>
        <pc:sldMkLst>
          <pc:docMk/>
          <pc:sldMk cId="2389576568" sldId="295"/>
        </pc:sldMkLst>
        <pc:spChg chg="mod">
          <ac:chgData name="RWODZI, Desire Tarwireyi" userId="f2e414da-657a-4eae-9cb2-9d4947cf517c" providerId="ADAL" clId="{6CBAFB35-F182-4C85-9F8C-55915DE2435B}" dt="2025-01-29T06:49:41.965" v="48" actId="404"/>
          <ac:spMkLst>
            <pc:docMk/>
            <pc:sldMk cId="2389576568" sldId="295"/>
            <ac:spMk id="4" creationId="{D1336B53-2560-667E-49F8-12CF38A83F2A}"/>
          </ac:spMkLst>
        </pc:spChg>
      </pc:sldChg>
      <pc:sldChg chg="modSp mod">
        <pc:chgData name="RWODZI, Desire Tarwireyi" userId="f2e414da-657a-4eae-9cb2-9d4947cf517c" providerId="ADAL" clId="{6CBAFB35-F182-4C85-9F8C-55915DE2435B}" dt="2025-01-29T06:47:49.082" v="1" actId="27636"/>
        <pc:sldMkLst>
          <pc:docMk/>
          <pc:sldMk cId="2573062283" sldId="304"/>
        </pc:sldMkLst>
        <pc:spChg chg="mod">
          <ac:chgData name="RWODZI, Desire Tarwireyi" userId="f2e414da-657a-4eae-9cb2-9d4947cf517c" providerId="ADAL" clId="{6CBAFB35-F182-4C85-9F8C-55915DE2435B}" dt="2025-01-29T06:47:49.082" v="1" actId="27636"/>
          <ac:spMkLst>
            <pc:docMk/>
            <pc:sldMk cId="2573062283" sldId="304"/>
            <ac:spMk id="8" creationId="{431C2A3D-434E-4817-95B5-D04BB67ACB2E}"/>
          </ac:spMkLst>
        </pc:spChg>
      </pc:sldChg>
      <pc:sldChg chg="modSp mod">
        <pc:chgData name="RWODZI, Desire Tarwireyi" userId="f2e414da-657a-4eae-9cb2-9d4947cf517c" providerId="ADAL" clId="{6CBAFB35-F182-4C85-9F8C-55915DE2435B}" dt="2025-01-29T06:48:40.004" v="37" actId="1035"/>
        <pc:sldMkLst>
          <pc:docMk/>
          <pc:sldMk cId="4011186948" sldId="319"/>
        </pc:sldMkLst>
        <pc:spChg chg="mod">
          <ac:chgData name="RWODZI, Desire Tarwireyi" userId="f2e414da-657a-4eae-9cb2-9d4947cf517c" providerId="ADAL" clId="{6CBAFB35-F182-4C85-9F8C-55915DE2435B}" dt="2025-01-29T06:48:40.004" v="37" actId="1035"/>
          <ac:spMkLst>
            <pc:docMk/>
            <pc:sldMk cId="4011186948" sldId="319"/>
            <ac:spMk id="6" creationId="{7080A27A-B45C-407A-8CCF-D944529C2B3F}"/>
          </ac:spMkLst>
        </pc:spChg>
      </pc:sldChg>
      <pc:sldChg chg="modSp mod">
        <pc:chgData name="RWODZI, Desire Tarwireyi" userId="f2e414da-657a-4eae-9cb2-9d4947cf517c" providerId="ADAL" clId="{6CBAFB35-F182-4C85-9F8C-55915DE2435B}" dt="2025-01-29T06:51:31.364" v="87" actId="404"/>
        <pc:sldMkLst>
          <pc:docMk/>
          <pc:sldMk cId="1453775841" sldId="525"/>
        </pc:sldMkLst>
        <pc:spChg chg="mod">
          <ac:chgData name="RWODZI, Desire Tarwireyi" userId="f2e414da-657a-4eae-9cb2-9d4947cf517c" providerId="ADAL" clId="{6CBAFB35-F182-4C85-9F8C-55915DE2435B}" dt="2025-01-29T06:51:31.364" v="87" actId="404"/>
          <ac:spMkLst>
            <pc:docMk/>
            <pc:sldMk cId="1453775841" sldId="525"/>
            <ac:spMk id="3" creationId="{35D3819E-C639-53AF-A3C7-5B373774EF57}"/>
          </ac:spMkLst>
        </pc:spChg>
      </pc:sldChg>
      <pc:sldChg chg="modSp mod">
        <pc:chgData name="RWODZI, Desire Tarwireyi" userId="f2e414da-657a-4eae-9cb2-9d4947cf517c" providerId="ADAL" clId="{6CBAFB35-F182-4C85-9F8C-55915DE2435B}" dt="2025-01-29T06:48:29.667" v="28" actId="14100"/>
        <pc:sldMkLst>
          <pc:docMk/>
          <pc:sldMk cId="931435998" sldId="1543"/>
        </pc:sldMkLst>
        <pc:spChg chg="mod">
          <ac:chgData name="RWODZI, Desire Tarwireyi" userId="f2e414da-657a-4eae-9cb2-9d4947cf517c" providerId="ADAL" clId="{6CBAFB35-F182-4C85-9F8C-55915DE2435B}" dt="2025-01-29T06:48:29.667" v="28" actId="14100"/>
          <ac:spMkLst>
            <pc:docMk/>
            <pc:sldMk cId="931435998" sldId="1543"/>
            <ac:spMk id="3" creationId="{2D687076-CF05-A442-C745-4673ED69CA8B}"/>
          </ac:spMkLst>
        </pc:spChg>
        <pc:spChg chg="mod">
          <ac:chgData name="RWODZI, Desire Tarwireyi" userId="f2e414da-657a-4eae-9cb2-9d4947cf517c" providerId="ADAL" clId="{6CBAFB35-F182-4C85-9F8C-55915DE2435B}" dt="2025-01-29T06:48:20.076" v="26" actId="1076"/>
          <ac:spMkLst>
            <pc:docMk/>
            <pc:sldMk cId="931435998" sldId="1543"/>
            <ac:spMk id="6" creationId="{7080A27A-B45C-407A-8CCF-D944529C2B3F}"/>
          </ac:spMkLst>
        </pc:spChg>
      </pc:sldChg>
      <pc:sldChg chg="modSp mod">
        <pc:chgData name="RWODZI, Desire Tarwireyi" userId="f2e414da-657a-4eae-9cb2-9d4947cf517c" providerId="ADAL" clId="{6CBAFB35-F182-4C85-9F8C-55915DE2435B}" dt="2025-01-29T06:49:18.716" v="46" actId="255"/>
        <pc:sldMkLst>
          <pc:docMk/>
          <pc:sldMk cId="1820132138" sldId="1545"/>
        </pc:sldMkLst>
        <pc:spChg chg="mod">
          <ac:chgData name="RWODZI, Desire Tarwireyi" userId="f2e414da-657a-4eae-9cb2-9d4947cf517c" providerId="ADAL" clId="{6CBAFB35-F182-4C85-9F8C-55915DE2435B}" dt="2025-01-29T06:48:49.450" v="39" actId="27636"/>
          <ac:spMkLst>
            <pc:docMk/>
            <pc:sldMk cId="1820132138" sldId="1545"/>
            <ac:spMk id="2" creationId="{57AB3176-701D-400D-AD07-5EC591B16680}"/>
          </ac:spMkLst>
        </pc:spChg>
        <pc:spChg chg="mod">
          <ac:chgData name="RWODZI, Desire Tarwireyi" userId="f2e414da-657a-4eae-9cb2-9d4947cf517c" providerId="ADAL" clId="{6CBAFB35-F182-4C85-9F8C-55915DE2435B}" dt="2025-01-29T06:48:53.767" v="40" actId="1076"/>
          <ac:spMkLst>
            <pc:docMk/>
            <pc:sldMk cId="1820132138" sldId="1545"/>
            <ac:spMk id="6" creationId="{7080A27A-B45C-407A-8CCF-D944529C2B3F}"/>
          </ac:spMkLst>
        </pc:spChg>
        <pc:graphicFrameChg chg="modGraphic">
          <ac:chgData name="RWODZI, Desire Tarwireyi" userId="f2e414da-657a-4eae-9cb2-9d4947cf517c" providerId="ADAL" clId="{6CBAFB35-F182-4C85-9F8C-55915DE2435B}" dt="2025-01-29T06:49:18.716" v="46" actId="255"/>
          <ac:graphicFrameMkLst>
            <pc:docMk/>
            <pc:sldMk cId="1820132138" sldId="1545"/>
            <ac:graphicFrameMk id="7" creationId="{D5882BAF-9DC5-D803-473F-BC91410BE7F2}"/>
          </ac:graphicFrameMkLst>
        </pc:graphicFrameChg>
      </pc:sldChg>
      <pc:sldChg chg="modSp mod">
        <pc:chgData name="RWODZI, Desire Tarwireyi" userId="f2e414da-657a-4eae-9cb2-9d4947cf517c" providerId="ADAL" clId="{6CBAFB35-F182-4C85-9F8C-55915DE2435B}" dt="2025-01-29T06:48:02.947" v="24" actId="404"/>
        <pc:sldMkLst>
          <pc:docMk/>
          <pc:sldMk cId="3695337627" sldId="1547"/>
        </pc:sldMkLst>
        <pc:graphicFrameChg chg="mod modGraphic">
          <ac:chgData name="RWODZI, Desire Tarwireyi" userId="f2e414da-657a-4eae-9cb2-9d4947cf517c" providerId="ADAL" clId="{6CBAFB35-F182-4C85-9F8C-55915DE2435B}" dt="2025-01-29T06:48:02.947" v="24" actId="404"/>
          <ac:graphicFrameMkLst>
            <pc:docMk/>
            <pc:sldMk cId="3695337627" sldId="1547"/>
            <ac:graphicFrameMk id="7" creationId="{D5882BAF-9DC5-D803-473F-BC91410BE7F2}"/>
          </ac:graphicFrameMkLst>
        </pc:graphicFrameChg>
      </pc:sldChg>
    </pc:docChg>
  </pc:docChgLst>
  <pc:docChgLst>
    <pc:chgData name="FRESCURA, Luisa" userId="S::frescural@unaids.org::e95ea8f8-6362-4a5d-b45d-96fe641185ff" providerId="AD" clId="Web-{A879B040-C81C-C30B-2DE1-908BD17399FF}"/>
    <pc:docChg chg="modSld">
      <pc:chgData name="FRESCURA, Luisa" userId="S::frescural@unaids.org::e95ea8f8-6362-4a5d-b45d-96fe641185ff" providerId="AD" clId="Web-{A879B040-C81C-C30B-2DE1-908BD17399FF}" dt="2023-02-13T16:18:35.398" v="9" actId="14100"/>
      <pc:docMkLst>
        <pc:docMk/>
      </pc:docMkLst>
      <pc:sldChg chg="modSp">
        <pc:chgData name="FRESCURA, Luisa" userId="S::frescural@unaids.org::e95ea8f8-6362-4a5d-b45d-96fe641185ff" providerId="AD" clId="Web-{A879B040-C81C-C30B-2DE1-908BD17399FF}" dt="2023-02-13T16:18:35.398" v="9" actId="14100"/>
        <pc:sldMkLst>
          <pc:docMk/>
          <pc:sldMk cId="2115912308" sldId="1546"/>
        </pc:sldMkLst>
      </pc:sldChg>
    </pc:docChg>
  </pc:docChgLst>
  <pc:docChgLst>
    <pc:chgData name="KORENROMP, Eline Louise" userId="a44abeb2-aa4e-4d35-a6f5-0d25c352ba16" providerId="ADAL" clId="{CB216372-CCEF-4B16-8449-9C94B23C572D}"/>
    <pc:docChg chg="undo custSel addSld delSld modSld sldOrd modMainMaster">
      <pc:chgData name="KORENROMP, Eline Louise" userId="a44abeb2-aa4e-4d35-a6f5-0d25c352ba16" providerId="ADAL" clId="{CB216372-CCEF-4B16-8449-9C94B23C572D}" dt="2025-01-10T16:49:39.233" v="1749" actId="14100"/>
      <pc:docMkLst>
        <pc:docMk/>
      </pc:docMkLst>
      <pc:sldChg chg="modSp add mod modTransition">
        <pc:chgData name="KORENROMP, Eline Louise" userId="a44abeb2-aa4e-4d35-a6f5-0d25c352ba16" providerId="ADAL" clId="{CB216372-CCEF-4B16-8449-9C94B23C572D}" dt="2025-01-08T09:57:18.393" v="1509" actId="20577"/>
        <pc:sldMkLst>
          <pc:docMk/>
          <pc:sldMk cId="100137037" sldId="256"/>
        </pc:sldMkLst>
        <pc:spChg chg="mod">
          <ac:chgData name="KORENROMP, Eline Louise" userId="a44abeb2-aa4e-4d35-a6f5-0d25c352ba16" providerId="ADAL" clId="{CB216372-CCEF-4B16-8449-9C94B23C572D}" dt="2025-01-07T12:49:18.396" v="12" actId="20577"/>
          <ac:spMkLst>
            <pc:docMk/>
            <pc:sldMk cId="100137037" sldId="256"/>
            <ac:spMk id="2" creationId="{FBF8752D-0820-4F35-9D5D-B9D345CC6D3E}"/>
          </ac:spMkLst>
        </pc:spChg>
        <pc:spChg chg="mod">
          <ac:chgData name="KORENROMP, Eline Louise" userId="a44abeb2-aa4e-4d35-a6f5-0d25c352ba16" providerId="ADAL" clId="{CB216372-CCEF-4B16-8449-9C94B23C572D}" dt="2025-01-08T09:57:18.393" v="1509" actId="20577"/>
          <ac:spMkLst>
            <pc:docMk/>
            <pc:sldMk cId="100137037" sldId="256"/>
            <ac:spMk id="3" creationId="{39C97AB2-D1E8-48E1-B9C2-6E6C1698B16B}"/>
          </ac:spMkLst>
        </pc:spChg>
      </pc:sldChg>
      <pc:sldChg chg="delSp modSp mod modTransition modAnim modNotesTx">
        <pc:chgData name="KORENROMP, Eline Louise" userId="a44abeb2-aa4e-4d35-a6f5-0d25c352ba16" providerId="ADAL" clId="{CB216372-CCEF-4B16-8449-9C94B23C572D}" dt="2025-01-07T13:27:04.595" v="1415" actId="6549"/>
        <pc:sldMkLst>
          <pc:docMk/>
          <pc:sldMk cId="3635745057" sldId="298"/>
        </pc:sldMkLst>
      </pc:sldChg>
      <pc:sldChg chg="addSp delSp modSp del mod modTransition modAnim">
        <pc:chgData name="KORENROMP, Eline Louise" userId="a44abeb2-aa4e-4d35-a6f5-0d25c352ba16" providerId="ADAL" clId="{CB216372-CCEF-4B16-8449-9C94B23C572D}" dt="2025-01-07T13:02:22.588" v="247" actId="47"/>
        <pc:sldMkLst>
          <pc:docMk/>
          <pc:sldMk cId="1289178876" sldId="305"/>
        </pc:sldMkLst>
      </pc:sldChg>
      <pc:sldChg chg="addSp delSp modSp del mod modTransition modAnim">
        <pc:chgData name="KORENROMP, Eline Louise" userId="a44abeb2-aa4e-4d35-a6f5-0d25c352ba16" providerId="ADAL" clId="{CB216372-CCEF-4B16-8449-9C94B23C572D}" dt="2025-01-07T13:08:40.209" v="453" actId="47"/>
        <pc:sldMkLst>
          <pc:docMk/>
          <pc:sldMk cId="1065355914" sldId="308"/>
        </pc:sldMkLst>
      </pc:sldChg>
      <pc:sldChg chg="add del modTransition">
        <pc:chgData name="KORENROMP, Eline Louise" userId="a44abeb2-aa4e-4d35-a6f5-0d25c352ba16" providerId="ADAL" clId="{CB216372-CCEF-4B16-8449-9C94B23C572D}" dt="2025-01-07T14:48:32.522" v="1458" actId="47"/>
        <pc:sldMkLst>
          <pc:docMk/>
          <pc:sldMk cId="2856921008" sldId="309"/>
        </pc:sldMkLst>
      </pc:sldChg>
      <pc:sldChg chg="addSp delSp modSp del mod modTransition modAnim">
        <pc:chgData name="KORENROMP, Eline Louise" userId="a44abeb2-aa4e-4d35-a6f5-0d25c352ba16" providerId="ADAL" clId="{CB216372-CCEF-4B16-8449-9C94B23C572D}" dt="2025-01-07T13:13:35.701" v="727" actId="47"/>
        <pc:sldMkLst>
          <pc:docMk/>
          <pc:sldMk cId="3255597930" sldId="309"/>
        </pc:sldMkLst>
      </pc:sldChg>
      <pc:sldChg chg="addSp delSp modSp del mod modTransition modAnim">
        <pc:chgData name="KORENROMP, Eline Louise" userId="a44abeb2-aa4e-4d35-a6f5-0d25c352ba16" providerId="ADAL" clId="{CB216372-CCEF-4B16-8449-9C94B23C572D}" dt="2025-01-07T13:10:29.438" v="621" actId="47"/>
        <pc:sldMkLst>
          <pc:docMk/>
          <pc:sldMk cId="1193911276" sldId="310"/>
        </pc:sldMkLst>
      </pc:sldChg>
      <pc:sldChg chg="addSp modSp add mod modTransition">
        <pc:chgData name="KORENROMP, Eline Louise" userId="a44abeb2-aa4e-4d35-a6f5-0d25c352ba16" providerId="ADAL" clId="{CB216372-CCEF-4B16-8449-9C94B23C572D}" dt="2025-01-10T16:49:39.233" v="1749" actId="14100"/>
        <pc:sldMkLst>
          <pc:docMk/>
          <pc:sldMk cId="2079454227" sldId="310"/>
        </pc:sldMkLst>
      </pc:sldChg>
      <pc:sldChg chg="delSp modSp del mod modTransition modAnim">
        <pc:chgData name="KORENROMP, Eline Louise" userId="a44abeb2-aa4e-4d35-a6f5-0d25c352ba16" providerId="ADAL" clId="{CB216372-CCEF-4B16-8449-9C94B23C572D}" dt="2025-01-07T13:20:04.068" v="1049" actId="47"/>
        <pc:sldMkLst>
          <pc:docMk/>
          <pc:sldMk cId="1062052948" sldId="311"/>
        </pc:sldMkLst>
      </pc:sldChg>
      <pc:sldChg chg="delSp del modTransition modAnim">
        <pc:chgData name="KORENROMP, Eline Louise" userId="a44abeb2-aa4e-4d35-a6f5-0d25c352ba16" providerId="ADAL" clId="{CB216372-CCEF-4B16-8449-9C94B23C572D}" dt="2025-01-07T13:21:38.050" v="1069" actId="47"/>
        <pc:sldMkLst>
          <pc:docMk/>
          <pc:sldMk cId="635668494" sldId="312"/>
        </pc:sldMkLst>
      </pc:sldChg>
      <pc:sldChg chg="modSp mod modTransition">
        <pc:chgData name="KORENROMP, Eline Louise" userId="a44abeb2-aa4e-4d35-a6f5-0d25c352ba16" providerId="ADAL" clId="{CB216372-CCEF-4B16-8449-9C94B23C572D}" dt="2025-01-07T13:26:21.900" v="1409" actId="1076"/>
        <pc:sldMkLst>
          <pc:docMk/>
          <pc:sldMk cId="3888597682" sldId="317"/>
        </pc:sldMkLst>
      </pc:sldChg>
      <pc:sldChg chg="modSp mod modTransition">
        <pc:chgData name="KORENROMP, Eline Louise" userId="a44abeb2-aa4e-4d35-a6f5-0d25c352ba16" providerId="ADAL" clId="{CB216372-CCEF-4B16-8449-9C94B23C572D}" dt="2025-01-09T13:14:47.849" v="1554" actId="732"/>
        <pc:sldMkLst>
          <pc:docMk/>
          <pc:sldMk cId="3106543429" sldId="318"/>
        </pc:sldMkLst>
      </pc:sldChg>
      <pc:sldChg chg="modSp add mod modTransition">
        <pc:chgData name="KORENROMP, Eline Louise" userId="a44abeb2-aa4e-4d35-a6f5-0d25c352ba16" providerId="ADAL" clId="{CB216372-CCEF-4B16-8449-9C94B23C572D}" dt="2025-01-09T14:04:59.744" v="1654" actId="20577"/>
        <pc:sldMkLst>
          <pc:docMk/>
          <pc:sldMk cId="1453775841" sldId="525"/>
        </pc:sldMkLst>
        <pc:spChg chg="mod">
          <ac:chgData name="KORENROMP, Eline Louise" userId="a44abeb2-aa4e-4d35-a6f5-0d25c352ba16" providerId="ADAL" clId="{CB216372-CCEF-4B16-8449-9C94B23C572D}" dt="2025-01-09T14:04:24.722" v="1627" actId="20577"/>
          <ac:spMkLst>
            <pc:docMk/>
            <pc:sldMk cId="1453775841" sldId="525"/>
            <ac:spMk id="2" creationId="{C213A79A-3A7E-D0DC-DAAA-1187B31E466B}"/>
          </ac:spMkLst>
        </pc:spChg>
        <pc:spChg chg="mod">
          <ac:chgData name="KORENROMP, Eline Louise" userId="a44abeb2-aa4e-4d35-a6f5-0d25c352ba16" providerId="ADAL" clId="{CB216372-CCEF-4B16-8449-9C94B23C572D}" dt="2025-01-09T14:04:59.744" v="1654" actId="20577"/>
          <ac:spMkLst>
            <pc:docMk/>
            <pc:sldMk cId="1453775841" sldId="525"/>
            <ac:spMk id="3" creationId="{35D3819E-C639-53AF-A3C7-5B373774EF57}"/>
          </ac:spMkLst>
        </pc:spChg>
      </pc:sldChg>
      <pc:sldChg chg="modSp add mod setBg">
        <pc:chgData name="KORENROMP, Eline Louise" userId="a44abeb2-aa4e-4d35-a6f5-0d25c352ba16" providerId="ADAL" clId="{CB216372-CCEF-4B16-8449-9C94B23C572D}" dt="2025-01-10T14:45:35.975" v="1725" actId="20577"/>
        <pc:sldMkLst>
          <pc:docMk/>
          <pc:sldMk cId="841257460" sldId="1542"/>
        </pc:sldMkLst>
        <pc:spChg chg="mod">
          <ac:chgData name="KORENROMP, Eline Louise" userId="a44abeb2-aa4e-4d35-a6f5-0d25c352ba16" providerId="ADAL" clId="{CB216372-CCEF-4B16-8449-9C94B23C572D}" dt="2025-01-10T14:45:35.975" v="1725" actId="20577"/>
          <ac:spMkLst>
            <pc:docMk/>
            <pc:sldMk cId="841257460" sldId="1542"/>
            <ac:spMk id="2" creationId="{57AB3176-701D-400D-AD07-5EC591B16680}"/>
          </ac:spMkLst>
        </pc:spChg>
        <pc:spChg chg="mod">
          <ac:chgData name="KORENROMP, Eline Louise" userId="a44abeb2-aa4e-4d35-a6f5-0d25c352ba16" providerId="ADAL" clId="{CB216372-CCEF-4B16-8449-9C94B23C572D}" dt="2025-01-07T14:41:01.286" v="1425" actId="20577"/>
          <ac:spMkLst>
            <pc:docMk/>
            <pc:sldMk cId="841257460" sldId="1542"/>
            <ac:spMk id="6" creationId="{7080A27A-B45C-407A-8CCF-D944529C2B3F}"/>
          </ac:spMkLst>
        </pc:spChg>
      </pc:sldChg>
      <pc:sldChg chg="modSp add mod">
        <pc:chgData name="KORENROMP, Eline Louise" userId="a44abeb2-aa4e-4d35-a6f5-0d25c352ba16" providerId="ADAL" clId="{CB216372-CCEF-4B16-8449-9C94B23C572D}" dt="2025-01-09T14:05:45.150" v="1656" actId="6549"/>
        <pc:sldMkLst>
          <pc:docMk/>
          <pc:sldMk cId="931435998" sldId="1543"/>
        </pc:sldMkLst>
      </pc:sldChg>
      <pc:sldChg chg="delSp modSp mod modTransition modAnim">
        <pc:chgData name="KORENROMP, Eline Louise" userId="a44abeb2-aa4e-4d35-a6f5-0d25c352ba16" providerId="ADAL" clId="{CB216372-CCEF-4B16-8449-9C94B23C572D}" dt="2025-01-09T13:08:25.051" v="1525" actId="113"/>
        <pc:sldMkLst>
          <pc:docMk/>
          <pc:sldMk cId="3152465313" sldId="1544"/>
        </pc:sldMkLst>
      </pc:sldChg>
      <pc:sldChg chg="del modTransition">
        <pc:chgData name="KORENROMP, Eline Louise" userId="a44abeb2-aa4e-4d35-a6f5-0d25c352ba16" providerId="ADAL" clId="{CB216372-CCEF-4B16-8449-9C94B23C572D}" dt="2025-01-07T12:52:16.275" v="104" actId="47"/>
        <pc:sldMkLst>
          <pc:docMk/>
          <pc:sldMk cId="2115912308" sldId="1546"/>
        </pc:sldMkLst>
      </pc:sldChg>
      <pc:sldChg chg="modSp mod modTransition modNotesTx">
        <pc:chgData name="KORENROMP, Eline Louise" userId="a44abeb2-aa4e-4d35-a6f5-0d25c352ba16" providerId="ADAL" clId="{CB216372-CCEF-4B16-8449-9C94B23C572D}" dt="2025-01-10T14:45:06.658" v="1723" actId="6549"/>
        <pc:sldMkLst>
          <pc:docMk/>
          <pc:sldMk cId="3695337627" sldId="1547"/>
        </pc:sldMkLst>
        <pc:spChg chg="mod">
          <ac:chgData name="KORENROMP, Eline Louise" userId="a44abeb2-aa4e-4d35-a6f5-0d25c352ba16" providerId="ADAL" clId="{CB216372-CCEF-4B16-8449-9C94B23C572D}" dt="2025-01-07T13:00:52.664" v="128" actId="403"/>
          <ac:spMkLst>
            <pc:docMk/>
            <pc:sldMk cId="3695337627" sldId="1547"/>
            <ac:spMk id="2" creationId="{57AB3176-701D-400D-AD07-5EC591B16680}"/>
          </ac:spMkLst>
        </pc:spChg>
        <pc:graphicFrameChg chg="modGraphic">
          <ac:chgData name="KORENROMP, Eline Louise" userId="a44abeb2-aa4e-4d35-a6f5-0d25c352ba16" providerId="ADAL" clId="{CB216372-CCEF-4B16-8449-9C94B23C572D}" dt="2025-01-07T12:53:22.774" v="116" actId="6549"/>
          <ac:graphicFrameMkLst>
            <pc:docMk/>
            <pc:sldMk cId="3695337627" sldId="1547"/>
            <ac:graphicFrameMk id="7" creationId="{D5882BAF-9DC5-D803-473F-BC91410BE7F2}"/>
          </ac:graphicFrameMkLst>
        </pc:graphicFrameChg>
      </pc:sldChg>
      <pc:sldChg chg="delSp del mod ord modTransition modAnim">
        <pc:chgData name="KORENROMP, Eline Louise" userId="a44abeb2-aa4e-4d35-a6f5-0d25c352ba16" providerId="ADAL" clId="{CB216372-CCEF-4B16-8449-9C94B23C572D}" dt="2025-01-07T13:12:47.275" v="649" actId="47"/>
        <pc:sldMkLst>
          <pc:docMk/>
          <pc:sldMk cId="2194385724" sldId="1548"/>
        </pc:sldMkLst>
      </pc:sldChg>
      <pc:sldChg chg="addSp delSp modSp add mod modNotesTx">
        <pc:chgData name="KORENROMP, Eline Louise" userId="a44abeb2-aa4e-4d35-a6f5-0d25c352ba16" providerId="ADAL" clId="{CB216372-CCEF-4B16-8449-9C94B23C572D}" dt="2025-01-07T13:11:48.050" v="637" actId="1076"/>
        <pc:sldMkLst>
          <pc:docMk/>
          <pc:sldMk cId="3214167522" sldId="1549"/>
        </pc:sldMkLst>
      </pc:sldChg>
      <pc:sldChg chg="addSp delSp modSp add mod">
        <pc:chgData name="KORENROMP, Eline Louise" userId="a44abeb2-aa4e-4d35-a6f5-0d25c352ba16" providerId="ADAL" clId="{CB216372-CCEF-4B16-8449-9C94B23C572D}" dt="2025-01-07T13:11:56.279" v="639" actId="1076"/>
        <pc:sldMkLst>
          <pc:docMk/>
          <pc:sldMk cId="800379722" sldId="1550"/>
        </pc:sldMkLst>
      </pc:sldChg>
      <pc:sldChg chg="addSp delSp modSp add mod ord">
        <pc:chgData name="KORENROMP, Eline Louise" userId="a44abeb2-aa4e-4d35-a6f5-0d25c352ba16" providerId="ADAL" clId="{CB216372-CCEF-4B16-8449-9C94B23C572D}" dt="2025-01-07T13:12:08.380" v="644" actId="1076"/>
        <pc:sldMkLst>
          <pc:docMk/>
          <pc:sldMk cId="2121488894" sldId="1551"/>
        </pc:sldMkLst>
      </pc:sldChg>
      <pc:sldChg chg="addSp delSp modSp add mod ord">
        <pc:chgData name="KORENROMP, Eline Louise" userId="a44abeb2-aa4e-4d35-a6f5-0d25c352ba16" providerId="ADAL" clId="{CB216372-CCEF-4B16-8449-9C94B23C572D}" dt="2025-01-09T13:10:49.677" v="1540" actId="114"/>
        <pc:sldMkLst>
          <pc:docMk/>
          <pc:sldMk cId="1132124114" sldId="1552"/>
        </pc:sldMkLst>
      </pc:sldChg>
      <pc:sldChg chg="addSp delSp modSp add mod">
        <pc:chgData name="KORENROMP, Eline Louise" userId="a44abeb2-aa4e-4d35-a6f5-0d25c352ba16" providerId="ADAL" clId="{CB216372-CCEF-4B16-8449-9C94B23C572D}" dt="2025-01-07T13:21:10.668" v="1068" actId="1076"/>
        <pc:sldMkLst>
          <pc:docMk/>
          <pc:sldMk cId="1461704224" sldId="1553"/>
        </pc:sldMkLst>
      </pc:sldChg>
      <pc:sldMasterChg chg="delSp modSp mod modSldLayout">
        <pc:chgData name="KORENROMP, Eline Louise" userId="a44abeb2-aa4e-4d35-a6f5-0d25c352ba16" providerId="ADAL" clId="{CB216372-CCEF-4B16-8449-9C94B23C572D}" dt="2025-01-07T12:51:41.722" v="102" actId="1076"/>
        <pc:sldMasterMkLst>
          <pc:docMk/>
          <pc:sldMasterMk cId="0" sldId="2147483840"/>
        </pc:sldMasterMkLst>
        <pc:picChg chg="mod">
          <ac:chgData name="KORENROMP, Eline Louise" userId="a44abeb2-aa4e-4d35-a6f5-0d25c352ba16" providerId="ADAL" clId="{CB216372-CCEF-4B16-8449-9C94B23C572D}" dt="2025-01-07T12:51:41.722" v="102" actId="1076"/>
          <ac:picMkLst>
            <pc:docMk/>
            <pc:sldMasterMk cId="0" sldId="2147483840"/>
            <ac:picMk id="11" creationId="{D37B84D6-A711-41A6-9E1D-AD02AEA94520}"/>
          </ac:picMkLst>
        </pc:picChg>
        <pc:sldLayoutChg chg="delSp mod">
          <pc:chgData name="KORENROMP, Eline Louise" userId="a44abeb2-aa4e-4d35-a6f5-0d25c352ba16" providerId="ADAL" clId="{CB216372-CCEF-4B16-8449-9C94B23C572D}" dt="2025-01-07T12:49:06.197" v="5" actId="478"/>
          <pc:sldLayoutMkLst>
            <pc:docMk/>
            <pc:sldMasterMk cId="0" sldId="2147483840"/>
            <pc:sldLayoutMk cId="0" sldId="2147483841"/>
          </pc:sldLayoutMkLst>
        </pc:sldLayoutChg>
        <pc:sldLayoutChg chg="delSp mod">
          <pc:chgData name="KORENROMP, Eline Louise" userId="a44abeb2-aa4e-4d35-a6f5-0d25c352ba16" providerId="ADAL" clId="{CB216372-CCEF-4B16-8449-9C94B23C572D}" dt="2025-01-07T12:51:04.446" v="97" actId="478"/>
          <pc:sldLayoutMkLst>
            <pc:docMk/>
            <pc:sldMasterMk cId="0" sldId="2147483840"/>
            <pc:sldLayoutMk cId="0" sldId="2147483842"/>
          </pc:sldLayoutMkLst>
        </pc:sldLayoutChg>
      </pc:sldMasterChg>
    </pc:docChg>
  </pc:docChgLst>
  <pc:docChgLst>
    <pc:chgData name="KORENROMP, Eline Louise" userId="a44abeb2-aa4e-4d35-a6f5-0d25c352ba16" providerId="ADAL" clId="{A608D1B7-BBAD-4CF0-84DB-314B84004244}"/>
    <pc:docChg chg="undo custSel delSld modSld sldOrd">
      <pc:chgData name="KORENROMP, Eline Louise" userId="a44abeb2-aa4e-4d35-a6f5-0d25c352ba16" providerId="ADAL" clId="{A608D1B7-BBAD-4CF0-84DB-314B84004244}" dt="2023-02-07T14:10:36.856" v="87" actId="6549"/>
      <pc:docMkLst>
        <pc:docMk/>
      </pc:docMkLst>
      <pc:sldChg chg="del">
        <pc:chgData name="KORENROMP, Eline Louise" userId="a44abeb2-aa4e-4d35-a6f5-0d25c352ba16" providerId="ADAL" clId="{A608D1B7-BBAD-4CF0-84DB-314B84004244}" dt="2023-01-21T20:39:02.076" v="0" actId="47"/>
        <pc:sldMkLst>
          <pc:docMk/>
          <pc:sldMk cId="100137037" sldId="256"/>
        </pc:sldMkLst>
      </pc:sldChg>
      <pc:sldChg chg="del">
        <pc:chgData name="KORENROMP, Eline Louise" userId="a44abeb2-aa4e-4d35-a6f5-0d25c352ba16" providerId="ADAL" clId="{A608D1B7-BBAD-4CF0-84DB-314B84004244}" dt="2023-01-21T20:39:02.076" v="0" actId="47"/>
        <pc:sldMkLst>
          <pc:docMk/>
          <pc:sldMk cId="2336233009" sldId="295"/>
        </pc:sldMkLst>
      </pc:sldChg>
      <pc:sldChg chg="del">
        <pc:chgData name="KORENROMP, Eline Louise" userId="a44abeb2-aa4e-4d35-a6f5-0d25c352ba16" providerId="ADAL" clId="{A608D1B7-BBAD-4CF0-84DB-314B84004244}" dt="2023-01-21T20:39:02.076" v="0" actId="47"/>
        <pc:sldMkLst>
          <pc:docMk/>
          <pc:sldMk cId="2573062283" sldId="304"/>
        </pc:sldMkLst>
      </pc:sldChg>
      <pc:sldChg chg="del">
        <pc:chgData name="KORENROMP, Eline Louise" userId="a44abeb2-aa4e-4d35-a6f5-0d25c352ba16" providerId="ADAL" clId="{A608D1B7-BBAD-4CF0-84DB-314B84004244}" dt="2023-01-21T20:39:02.076" v="0" actId="47"/>
        <pc:sldMkLst>
          <pc:docMk/>
          <pc:sldMk cId="414702798" sldId="307"/>
        </pc:sldMkLst>
      </pc:sldChg>
      <pc:sldChg chg="modSp mod">
        <pc:chgData name="KORENROMP, Eline Louise" userId="a44abeb2-aa4e-4d35-a6f5-0d25c352ba16" providerId="ADAL" clId="{A608D1B7-BBAD-4CF0-84DB-314B84004244}" dt="2023-01-24T16:03:43.610" v="38" actId="6549"/>
        <pc:sldMkLst>
          <pc:docMk/>
          <pc:sldMk cId="1062052948" sldId="311"/>
        </pc:sldMkLst>
      </pc:sldChg>
      <pc:sldChg chg="modSp mod">
        <pc:chgData name="KORENROMP, Eline Louise" userId="a44abeb2-aa4e-4d35-a6f5-0d25c352ba16" providerId="ADAL" clId="{A608D1B7-BBAD-4CF0-84DB-314B84004244}" dt="2023-02-07T14:09:00.430" v="73" actId="14100"/>
        <pc:sldMkLst>
          <pc:docMk/>
          <pc:sldMk cId="635668494" sldId="312"/>
        </pc:sldMkLst>
      </pc:sldChg>
      <pc:sldChg chg="del">
        <pc:chgData name="KORENROMP, Eline Louise" userId="a44abeb2-aa4e-4d35-a6f5-0d25c352ba16" providerId="ADAL" clId="{A608D1B7-BBAD-4CF0-84DB-314B84004244}" dt="2023-01-21T20:39:02.076" v="0" actId="47"/>
        <pc:sldMkLst>
          <pc:docMk/>
          <pc:sldMk cId="1305548725" sldId="315"/>
        </pc:sldMkLst>
      </pc:sldChg>
      <pc:sldChg chg="del">
        <pc:chgData name="KORENROMP, Eline Louise" userId="a44abeb2-aa4e-4d35-a6f5-0d25c352ba16" providerId="ADAL" clId="{A608D1B7-BBAD-4CF0-84DB-314B84004244}" dt="2023-01-21T20:39:02.076" v="0" actId="47"/>
        <pc:sldMkLst>
          <pc:docMk/>
          <pc:sldMk cId="2026631790" sldId="316"/>
        </pc:sldMkLst>
      </pc:sldChg>
      <pc:sldChg chg="modSp mod">
        <pc:chgData name="KORENROMP, Eline Louise" userId="a44abeb2-aa4e-4d35-a6f5-0d25c352ba16" providerId="ADAL" clId="{A608D1B7-BBAD-4CF0-84DB-314B84004244}" dt="2023-02-07T14:10:36.856" v="87" actId="6549"/>
        <pc:sldMkLst>
          <pc:docMk/>
          <pc:sldMk cId="3888597682" sldId="317"/>
        </pc:sldMkLst>
      </pc:sldChg>
      <pc:sldChg chg="ord">
        <pc:chgData name="KORENROMP, Eline Louise" userId="a44abeb2-aa4e-4d35-a6f5-0d25c352ba16" providerId="ADAL" clId="{A608D1B7-BBAD-4CF0-84DB-314B84004244}" dt="2023-01-24T16:04:13.637" v="43"/>
        <pc:sldMkLst>
          <pc:docMk/>
          <pc:sldMk cId="3106543429" sldId="318"/>
        </pc:sldMkLst>
      </pc:sldChg>
      <pc:sldChg chg="del">
        <pc:chgData name="KORENROMP, Eline Louise" userId="a44abeb2-aa4e-4d35-a6f5-0d25c352ba16" providerId="ADAL" clId="{A608D1B7-BBAD-4CF0-84DB-314B84004244}" dt="2023-01-21T20:39:02.076" v="0" actId="47"/>
        <pc:sldMkLst>
          <pc:docMk/>
          <pc:sldMk cId="4011186948" sldId="319"/>
        </pc:sldMkLst>
      </pc:sldChg>
      <pc:sldChg chg="del">
        <pc:chgData name="KORENROMP, Eline Louise" userId="a44abeb2-aa4e-4d35-a6f5-0d25c352ba16" providerId="ADAL" clId="{A608D1B7-BBAD-4CF0-84DB-314B84004244}" dt="2023-01-21T20:39:02.076" v="0" actId="47"/>
        <pc:sldMkLst>
          <pc:docMk/>
          <pc:sldMk cId="1189336296" sldId="1542"/>
        </pc:sldMkLst>
      </pc:sldChg>
      <pc:sldChg chg="del">
        <pc:chgData name="KORENROMP, Eline Louise" userId="a44abeb2-aa4e-4d35-a6f5-0d25c352ba16" providerId="ADAL" clId="{A608D1B7-BBAD-4CF0-84DB-314B84004244}" dt="2023-01-21T20:39:02.076" v="0" actId="47"/>
        <pc:sldMkLst>
          <pc:docMk/>
          <pc:sldMk cId="931435998" sldId="1543"/>
        </pc:sldMkLst>
      </pc:sldChg>
      <pc:sldChg chg="modSp mod">
        <pc:chgData name="KORENROMP, Eline Louise" userId="a44abeb2-aa4e-4d35-a6f5-0d25c352ba16" providerId="ADAL" clId="{A608D1B7-BBAD-4CF0-84DB-314B84004244}" dt="2023-01-24T16:04:29.919" v="51" actId="27636"/>
        <pc:sldMkLst>
          <pc:docMk/>
          <pc:sldMk cId="3152465313" sldId="1544"/>
        </pc:sldMkLst>
      </pc:sldChg>
      <pc:sldChg chg="del">
        <pc:chgData name="KORENROMP, Eline Louise" userId="a44abeb2-aa4e-4d35-a6f5-0d25c352ba16" providerId="ADAL" clId="{A608D1B7-BBAD-4CF0-84DB-314B84004244}" dt="2023-01-21T20:39:02.076" v="0" actId="47"/>
        <pc:sldMkLst>
          <pc:docMk/>
          <pc:sldMk cId="1820132138" sldId="1545"/>
        </pc:sldMkLst>
      </pc:sldChg>
      <pc:sldChg chg="modSp mod">
        <pc:chgData name="KORENROMP, Eline Louise" userId="a44abeb2-aa4e-4d35-a6f5-0d25c352ba16" providerId="ADAL" clId="{A608D1B7-BBAD-4CF0-84DB-314B84004244}" dt="2023-02-05T02:58:13.186" v="56" actId="1076"/>
        <pc:sldMkLst>
          <pc:docMk/>
          <pc:sldMk cId="3695337627" sldId="1547"/>
        </pc:sldMkLst>
      </pc:sldChg>
      <pc:sldChg chg="addSp modSp mod ord">
        <pc:chgData name="KORENROMP, Eline Louise" userId="a44abeb2-aa4e-4d35-a6f5-0d25c352ba16" providerId="ADAL" clId="{A608D1B7-BBAD-4CF0-84DB-314B84004244}" dt="2023-02-07T14:05:33.639" v="61" actId="1076"/>
        <pc:sldMkLst>
          <pc:docMk/>
          <pc:sldMk cId="2194385724" sldId="1548"/>
        </pc:sldMkLst>
      </pc:sldChg>
    </pc:docChg>
  </pc:docChgLst>
  <pc:docChgLst>
    <pc:chgData name="KORENROMP, Eline Louise" userId="a44abeb2-aa4e-4d35-a6f5-0d25c352ba16" providerId="ADAL" clId="{67C8A3A6-BD3B-4D42-BD86-D3DDB433681D}"/>
    <pc:docChg chg="modSld">
      <pc:chgData name="KORENROMP, Eline Louise" userId="a44abeb2-aa4e-4d35-a6f5-0d25c352ba16" providerId="ADAL" clId="{67C8A3A6-BD3B-4D42-BD86-D3DDB433681D}" dt="2025-02-11T11:08:24.361" v="0" actId="20577"/>
      <pc:docMkLst>
        <pc:docMk/>
      </pc:docMkLst>
      <pc:sldChg chg="modSp mod">
        <pc:chgData name="KORENROMP, Eline Louise" userId="a44abeb2-aa4e-4d35-a6f5-0d25c352ba16" providerId="ADAL" clId="{67C8A3A6-BD3B-4D42-BD86-D3DDB433681D}" dt="2025-02-11T11:08:24.361" v="0" actId="20577"/>
        <pc:sldMkLst>
          <pc:docMk/>
          <pc:sldMk cId="3695337627" sldId="1547"/>
        </pc:sldMkLst>
        <pc:graphicFrameChg chg="modGraphic">
          <ac:chgData name="KORENROMP, Eline Louise" userId="a44abeb2-aa4e-4d35-a6f5-0d25c352ba16" providerId="ADAL" clId="{67C8A3A6-BD3B-4D42-BD86-D3DDB433681D}" dt="2025-02-11T11:08:24.361" v="0" actId="20577"/>
          <ac:graphicFrameMkLst>
            <pc:docMk/>
            <pc:sldMk cId="3695337627" sldId="1547"/>
            <ac:graphicFrameMk id="7" creationId="{D5882BAF-9DC5-D803-473F-BC91410BE7F2}"/>
          </ac:graphicFrameMkLst>
        </pc:graphicFrameChg>
      </pc:sldChg>
    </pc:docChg>
  </pc:docChgLst>
  <pc:docChgLst>
    <pc:chgData name="FRESCURA, Luisa" userId="S::frescural@unaids.org::e95ea8f8-6362-4a5d-b45d-96fe641185ff" providerId="AD" clId="Web-{305AB292-32D0-C776-1DBC-D7B5569A7F81}"/>
    <pc:docChg chg="modSld">
      <pc:chgData name="FRESCURA, Luisa" userId="S::frescural@unaids.org::e95ea8f8-6362-4a5d-b45d-96fe641185ff" providerId="AD" clId="Web-{305AB292-32D0-C776-1DBC-D7B5569A7F81}" dt="2023-02-17T10:48:00.549" v="1" actId="20577"/>
      <pc:docMkLst>
        <pc:docMk/>
      </pc:docMkLst>
      <pc:sldChg chg="modSp">
        <pc:chgData name="FRESCURA, Luisa" userId="S::frescural@unaids.org::e95ea8f8-6362-4a5d-b45d-96fe641185ff" providerId="AD" clId="Web-{305AB292-32D0-C776-1DBC-D7B5569A7F81}" dt="2023-02-17T10:48:00.549" v="1" actId="20577"/>
        <pc:sldMkLst>
          <pc:docMk/>
          <pc:sldMk cId="2115912308" sldId="1546"/>
        </pc:sldMkLst>
      </pc:sldChg>
    </pc:docChg>
  </pc:docChgLst>
  <pc:docChgLst>
    <pc:chgData name="SABIN, Keith" userId="14b285c7-8c9d-43ac-b9d9-79b7ea51a1e5" providerId="ADAL" clId="{637B4C4C-EDCF-4F44-A2F1-B805F608F878}"/>
    <pc:docChg chg="custSel modSld">
      <pc:chgData name="SABIN, Keith" userId="14b285c7-8c9d-43ac-b9d9-79b7ea51a1e5" providerId="ADAL" clId="{637B4C4C-EDCF-4F44-A2F1-B805F608F878}" dt="2023-02-04T15:05:12.634" v="17" actId="14100"/>
      <pc:docMkLst>
        <pc:docMk/>
      </pc:docMkLst>
      <pc:sldChg chg="modSp mod">
        <pc:chgData name="SABIN, Keith" userId="14b285c7-8c9d-43ac-b9d9-79b7ea51a1e5" providerId="ADAL" clId="{637B4C4C-EDCF-4F44-A2F1-B805F608F878}" dt="2023-02-04T15:05:12.634" v="17" actId="14100"/>
        <pc:sldMkLst>
          <pc:docMk/>
          <pc:sldMk cId="2115912308" sldId="1546"/>
        </pc:sldMkLst>
      </pc:sldChg>
    </pc:docChg>
  </pc:docChgLst>
  <pc:docChgLst>
    <pc:chgData name="NZE-EYO'O, Rodrigue" userId="S::nzeeyor@unaids.org::19a486e2-c61a-4c1c-bca8-0bd8a8938043" providerId="AD" clId="Web-{8B5357D8-2EB5-E9AF-7C7C-E37DC91C7D25}"/>
    <pc:docChg chg="modSld">
      <pc:chgData name="NZE-EYO'O, Rodrigue" userId="S::nzeeyor@unaids.org::19a486e2-c61a-4c1c-bca8-0bd8a8938043" providerId="AD" clId="Web-{8B5357D8-2EB5-E9AF-7C7C-E37DC91C7D25}" dt="2025-02-10T22:42:23.809" v="194" actId="20577"/>
      <pc:docMkLst>
        <pc:docMk/>
      </pc:docMkLst>
      <pc:sldChg chg="modSp">
        <pc:chgData name="NZE-EYO'O, Rodrigue" userId="S::nzeeyor@unaids.org::19a486e2-c61a-4c1c-bca8-0bd8a8938043" providerId="AD" clId="Web-{8B5357D8-2EB5-E9AF-7C7C-E37DC91C7D25}" dt="2025-02-10T22:23:51.264" v="71" actId="20577"/>
        <pc:sldMkLst>
          <pc:docMk/>
          <pc:sldMk cId="675516344" sldId="258"/>
        </pc:sldMkLst>
        <pc:spChg chg="mod">
          <ac:chgData name="NZE-EYO'O, Rodrigue" userId="S::nzeeyor@unaids.org::19a486e2-c61a-4c1c-bca8-0bd8a8938043" providerId="AD" clId="Web-{8B5357D8-2EB5-E9AF-7C7C-E37DC91C7D25}" dt="2025-02-10T22:23:51.264" v="71" actId="20577"/>
          <ac:spMkLst>
            <pc:docMk/>
            <pc:sldMk cId="675516344" sldId="258"/>
            <ac:spMk id="15" creationId="{A2C43136-A05D-4898-AA92-9D3C60EFC7CD}"/>
          </ac:spMkLst>
        </pc:spChg>
      </pc:sldChg>
      <pc:sldChg chg="modSp">
        <pc:chgData name="NZE-EYO'O, Rodrigue" userId="S::nzeeyor@unaids.org::19a486e2-c61a-4c1c-bca8-0bd8a8938043" providerId="AD" clId="Web-{8B5357D8-2EB5-E9AF-7C7C-E37DC91C7D25}" dt="2025-02-10T22:34:36.365" v="135" actId="20577"/>
        <pc:sldMkLst>
          <pc:docMk/>
          <pc:sldMk cId="2676716282" sldId="262"/>
        </pc:sldMkLst>
        <pc:spChg chg="mod">
          <ac:chgData name="NZE-EYO'O, Rodrigue" userId="S::nzeeyor@unaids.org::19a486e2-c61a-4c1c-bca8-0bd8a8938043" providerId="AD" clId="Web-{8B5357D8-2EB5-E9AF-7C7C-E37DC91C7D25}" dt="2025-02-10T22:34:36.365" v="135" actId="20577"/>
          <ac:spMkLst>
            <pc:docMk/>
            <pc:sldMk cId="2676716282" sldId="262"/>
            <ac:spMk id="3" creationId="{BC47A539-E9A5-49BA-ADA1-BB488B07B243}"/>
          </ac:spMkLst>
        </pc:spChg>
      </pc:sldChg>
      <pc:sldChg chg="modSp">
        <pc:chgData name="NZE-EYO'O, Rodrigue" userId="S::nzeeyor@unaids.org::19a486e2-c61a-4c1c-bca8-0bd8a8938043" providerId="AD" clId="Web-{8B5357D8-2EB5-E9AF-7C7C-E37DC91C7D25}" dt="2025-02-10T22:27:18.209" v="85" actId="20577"/>
        <pc:sldMkLst>
          <pc:docMk/>
          <pc:sldMk cId="3349565068" sldId="265"/>
        </pc:sldMkLst>
        <pc:spChg chg="mod">
          <ac:chgData name="NZE-EYO'O, Rodrigue" userId="S::nzeeyor@unaids.org::19a486e2-c61a-4c1c-bca8-0bd8a8938043" providerId="AD" clId="Web-{8B5357D8-2EB5-E9AF-7C7C-E37DC91C7D25}" dt="2025-02-10T22:27:18.209" v="85" actId="20577"/>
          <ac:spMkLst>
            <pc:docMk/>
            <pc:sldMk cId="3349565068" sldId="265"/>
            <ac:spMk id="2" creationId="{DC5D7C62-92C9-4511-A337-D50CD0C6FEB3}"/>
          </ac:spMkLst>
        </pc:spChg>
      </pc:sldChg>
      <pc:sldChg chg="modSp">
        <pc:chgData name="NZE-EYO'O, Rodrigue" userId="S::nzeeyor@unaids.org::19a486e2-c61a-4c1c-bca8-0bd8a8938043" providerId="AD" clId="Web-{8B5357D8-2EB5-E9AF-7C7C-E37DC91C7D25}" dt="2025-02-10T22:27:34.381" v="92" actId="20577"/>
        <pc:sldMkLst>
          <pc:docMk/>
          <pc:sldMk cId="3081946897" sldId="266"/>
        </pc:sldMkLst>
        <pc:spChg chg="mod">
          <ac:chgData name="NZE-EYO'O, Rodrigue" userId="S::nzeeyor@unaids.org::19a486e2-c61a-4c1c-bca8-0bd8a8938043" providerId="AD" clId="Web-{8B5357D8-2EB5-E9AF-7C7C-E37DC91C7D25}" dt="2025-02-10T22:27:34.381" v="92" actId="20577"/>
          <ac:spMkLst>
            <pc:docMk/>
            <pc:sldMk cId="3081946897" sldId="266"/>
            <ac:spMk id="2" creationId="{CD09E38B-83C2-43C3-A525-CB6EED64BDC1}"/>
          </ac:spMkLst>
        </pc:spChg>
      </pc:sldChg>
      <pc:sldChg chg="modSp">
        <pc:chgData name="NZE-EYO'O, Rodrigue" userId="S::nzeeyor@unaids.org::19a486e2-c61a-4c1c-bca8-0bd8a8938043" providerId="AD" clId="Web-{8B5357D8-2EB5-E9AF-7C7C-E37DC91C7D25}" dt="2025-02-10T22:16:34.452" v="44" actId="20577"/>
        <pc:sldMkLst>
          <pc:docMk/>
          <pc:sldMk cId="1597275303" sldId="279"/>
        </pc:sldMkLst>
        <pc:spChg chg="mod">
          <ac:chgData name="NZE-EYO'O, Rodrigue" userId="S::nzeeyor@unaids.org::19a486e2-c61a-4c1c-bca8-0bd8a8938043" providerId="AD" clId="Web-{8B5357D8-2EB5-E9AF-7C7C-E37DC91C7D25}" dt="2025-02-10T22:16:34.452" v="44" actId="20577"/>
          <ac:spMkLst>
            <pc:docMk/>
            <pc:sldMk cId="1597275303" sldId="279"/>
            <ac:spMk id="5" creationId="{76B98324-A6A7-4555-AF23-684121CC1FDD}"/>
          </ac:spMkLst>
        </pc:spChg>
      </pc:sldChg>
      <pc:sldChg chg="modSp">
        <pc:chgData name="NZE-EYO'O, Rodrigue" userId="S::nzeeyor@unaids.org::19a486e2-c61a-4c1c-bca8-0bd8a8938043" providerId="AD" clId="Web-{8B5357D8-2EB5-E9AF-7C7C-E37DC91C7D25}" dt="2025-02-10T22:36:56.982" v="147" actId="20577"/>
        <pc:sldMkLst>
          <pc:docMk/>
          <pc:sldMk cId="1059110538" sldId="285"/>
        </pc:sldMkLst>
        <pc:spChg chg="mod">
          <ac:chgData name="NZE-EYO'O, Rodrigue" userId="S::nzeeyor@unaids.org::19a486e2-c61a-4c1c-bca8-0bd8a8938043" providerId="AD" clId="Web-{8B5357D8-2EB5-E9AF-7C7C-E37DC91C7D25}" dt="2025-02-10T22:36:56.982" v="147" actId="20577"/>
          <ac:spMkLst>
            <pc:docMk/>
            <pc:sldMk cId="1059110538" sldId="285"/>
            <ac:spMk id="5" creationId="{75E7E377-8EA2-412A-8C92-266D1CEE6A1A}"/>
          </ac:spMkLst>
        </pc:spChg>
      </pc:sldChg>
      <pc:sldChg chg="modSp">
        <pc:chgData name="NZE-EYO'O, Rodrigue" userId="S::nzeeyor@unaids.org::19a486e2-c61a-4c1c-bca8-0bd8a8938043" providerId="AD" clId="Web-{8B5357D8-2EB5-E9AF-7C7C-E37DC91C7D25}" dt="2025-02-10T22:21:12.493" v="65" actId="20577"/>
        <pc:sldMkLst>
          <pc:docMk/>
          <pc:sldMk cId="2389576568" sldId="295"/>
        </pc:sldMkLst>
        <pc:spChg chg="mod">
          <ac:chgData name="NZE-EYO'O, Rodrigue" userId="S::nzeeyor@unaids.org::19a486e2-c61a-4c1c-bca8-0bd8a8938043" providerId="AD" clId="Web-{8B5357D8-2EB5-E9AF-7C7C-E37DC91C7D25}" dt="2025-02-10T22:21:12.493" v="65" actId="20577"/>
          <ac:spMkLst>
            <pc:docMk/>
            <pc:sldMk cId="2389576568" sldId="295"/>
            <ac:spMk id="4" creationId="{D1336B53-2560-667E-49F8-12CF38A83F2A}"/>
          </ac:spMkLst>
        </pc:spChg>
      </pc:sldChg>
      <pc:sldChg chg="modSp">
        <pc:chgData name="NZE-EYO'O, Rodrigue" userId="S::nzeeyor@unaids.org::19a486e2-c61a-4c1c-bca8-0bd8a8938043" providerId="AD" clId="Web-{8B5357D8-2EB5-E9AF-7C7C-E37DC91C7D25}" dt="2025-02-10T22:24:52.360" v="79" actId="20577"/>
        <pc:sldMkLst>
          <pc:docMk/>
          <pc:sldMk cId="3283804093" sldId="296"/>
        </pc:sldMkLst>
        <pc:spChg chg="mod">
          <ac:chgData name="NZE-EYO'O, Rodrigue" userId="S::nzeeyor@unaids.org::19a486e2-c61a-4c1c-bca8-0bd8a8938043" providerId="AD" clId="Web-{8B5357D8-2EB5-E9AF-7C7C-E37DC91C7D25}" dt="2025-02-10T22:24:52.360" v="79" actId="20577"/>
          <ac:spMkLst>
            <pc:docMk/>
            <pc:sldMk cId="3283804093" sldId="296"/>
            <ac:spMk id="6" creationId="{CA8247A1-DAF4-CB4C-BA01-F869737510E7}"/>
          </ac:spMkLst>
        </pc:spChg>
      </pc:sldChg>
      <pc:sldChg chg="modSp">
        <pc:chgData name="NZE-EYO'O, Rodrigue" userId="S::nzeeyor@unaids.org::19a486e2-c61a-4c1c-bca8-0bd8a8938043" providerId="AD" clId="Web-{8B5357D8-2EB5-E9AF-7C7C-E37DC91C7D25}" dt="2025-02-10T22:42:23.809" v="194" actId="20577"/>
        <pc:sldMkLst>
          <pc:docMk/>
          <pc:sldMk cId="1453775841" sldId="525"/>
        </pc:sldMkLst>
        <pc:spChg chg="mod">
          <ac:chgData name="NZE-EYO'O, Rodrigue" userId="S::nzeeyor@unaids.org::19a486e2-c61a-4c1c-bca8-0bd8a8938043" providerId="AD" clId="Web-{8B5357D8-2EB5-E9AF-7C7C-E37DC91C7D25}" dt="2025-02-10T22:42:23.809" v="194" actId="20577"/>
          <ac:spMkLst>
            <pc:docMk/>
            <pc:sldMk cId="1453775841" sldId="525"/>
            <ac:spMk id="3" creationId="{35D3819E-C639-53AF-A3C7-5B373774EF57}"/>
          </ac:spMkLst>
        </pc:spChg>
      </pc:sldChg>
      <pc:sldChg chg="modSp">
        <pc:chgData name="NZE-EYO'O, Rodrigue" userId="S::nzeeyor@unaids.org::19a486e2-c61a-4c1c-bca8-0bd8a8938043" providerId="AD" clId="Web-{8B5357D8-2EB5-E9AF-7C7C-E37DC91C7D25}" dt="2025-02-10T22:15:08.809" v="39" actId="20577"/>
        <pc:sldMkLst>
          <pc:docMk/>
          <pc:sldMk cId="841257460" sldId="1542"/>
        </pc:sldMkLst>
        <pc:spChg chg="mod">
          <ac:chgData name="NZE-EYO'O, Rodrigue" userId="S::nzeeyor@unaids.org::19a486e2-c61a-4c1c-bca8-0bd8a8938043" providerId="AD" clId="Web-{8B5357D8-2EB5-E9AF-7C7C-E37DC91C7D25}" dt="2025-02-10T22:15:08.809" v="39" actId="20577"/>
          <ac:spMkLst>
            <pc:docMk/>
            <pc:sldMk cId="841257460" sldId="1542"/>
            <ac:spMk id="6" creationId="{7080A27A-B45C-407A-8CCF-D944529C2B3F}"/>
          </ac:spMkLst>
        </pc:spChg>
      </pc:sldChg>
      <pc:sldChg chg="modSp">
        <pc:chgData name="NZE-EYO'O, Rodrigue" userId="S::nzeeyor@unaids.org::19a486e2-c61a-4c1c-bca8-0bd8a8938043" providerId="AD" clId="Web-{8B5357D8-2EB5-E9AF-7C7C-E37DC91C7D25}" dt="2025-02-10T22:09:36.250" v="2" actId="20577"/>
        <pc:sldMkLst>
          <pc:docMk/>
          <pc:sldMk cId="931435998" sldId="1543"/>
        </pc:sldMkLst>
        <pc:spChg chg="mod">
          <ac:chgData name="NZE-EYO'O, Rodrigue" userId="S::nzeeyor@unaids.org::19a486e2-c61a-4c1c-bca8-0bd8a8938043" providerId="AD" clId="Web-{8B5357D8-2EB5-E9AF-7C7C-E37DC91C7D25}" dt="2025-02-10T22:09:36.250" v="2" actId="20577"/>
          <ac:spMkLst>
            <pc:docMk/>
            <pc:sldMk cId="931435998" sldId="1543"/>
            <ac:spMk id="6" creationId="{7080A27A-B45C-407A-8CCF-D944529C2B3F}"/>
          </ac:spMkLst>
        </pc:spChg>
      </pc:sldChg>
      <pc:sldChg chg="modSp">
        <pc:chgData name="NZE-EYO'O, Rodrigue" userId="S::nzeeyor@unaids.org::19a486e2-c61a-4c1c-bca8-0bd8a8938043" providerId="AD" clId="Web-{8B5357D8-2EB5-E9AF-7C7C-E37DC91C7D25}" dt="2025-02-10T22:11:30.457" v="11"/>
        <pc:sldMkLst>
          <pc:docMk/>
          <pc:sldMk cId="1820132138" sldId="1545"/>
        </pc:sldMkLst>
        <pc:spChg chg="mod">
          <ac:chgData name="NZE-EYO'O, Rodrigue" userId="S::nzeeyor@unaids.org::19a486e2-c61a-4c1c-bca8-0bd8a8938043" providerId="AD" clId="Web-{8B5357D8-2EB5-E9AF-7C7C-E37DC91C7D25}" dt="2025-02-10T22:10:50.065" v="5" actId="20577"/>
          <ac:spMkLst>
            <pc:docMk/>
            <pc:sldMk cId="1820132138" sldId="1545"/>
            <ac:spMk id="6" creationId="{7080A27A-B45C-407A-8CCF-D944529C2B3F}"/>
          </ac:spMkLst>
        </pc:spChg>
        <pc:graphicFrameChg chg="mod modGraphic">
          <ac:chgData name="NZE-EYO'O, Rodrigue" userId="S::nzeeyor@unaids.org::19a486e2-c61a-4c1c-bca8-0bd8a8938043" providerId="AD" clId="Web-{8B5357D8-2EB5-E9AF-7C7C-E37DC91C7D25}" dt="2025-02-10T22:11:30.457" v="11"/>
          <ac:graphicFrameMkLst>
            <pc:docMk/>
            <pc:sldMk cId="1820132138" sldId="1545"/>
            <ac:graphicFrameMk id="7" creationId="{D5882BAF-9DC5-D803-473F-BC91410BE7F2}"/>
          </ac:graphicFrameMkLst>
        </pc:graphicFrameChg>
      </pc:sldChg>
    </pc:docChg>
  </pc:docChgLst>
  <pc:docChgLst>
    <pc:chgData name="KORENROMP, Eline Louise" userId="a44abeb2-aa4e-4d35-a6f5-0d25c352ba16" providerId="ADAL" clId="{E76415A4-4990-4FD2-BBD0-6B2B387E5F3A}"/>
    <pc:docChg chg="undo custSel modSld">
      <pc:chgData name="KORENROMP, Eline Louise" userId="a44abeb2-aa4e-4d35-a6f5-0d25c352ba16" providerId="ADAL" clId="{E76415A4-4990-4FD2-BBD0-6B2B387E5F3A}" dt="2023-03-08T13:55:20.773" v="178" actId="20577"/>
      <pc:docMkLst>
        <pc:docMk/>
      </pc:docMkLst>
      <pc:sldChg chg="modNotesTx">
        <pc:chgData name="KORENROMP, Eline Louise" userId="a44abeb2-aa4e-4d35-a6f5-0d25c352ba16" providerId="ADAL" clId="{E76415A4-4990-4FD2-BBD0-6B2B387E5F3A}" dt="2023-03-08T13:55:20.773" v="178" actId="20577"/>
        <pc:sldMkLst>
          <pc:docMk/>
          <pc:sldMk cId="2194385724" sldId="1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1DBB16-84E8-3E35-5827-529C427871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944ADDF4-0E82-2830-2EFE-39C0A3DE67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ACB8BA-3F1D-4444-A636-E93E40566E7D}" type="datetimeFigureOut">
              <a:rPr lang="en-CH" smtClean="0"/>
              <a:t>11/02/2025</a:t>
            </a:fld>
            <a:endParaRPr lang="en-CH"/>
          </a:p>
        </p:txBody>
      </p:sp>
      <p:sp>
        <p:nvSpPr>
          <p:cNvPr id="4" name="Footer Placeholder 3">
            <a:extLst>
              <a:ext uri="{FF2B5EF4-FFF2-40B4-BE49-F238E27FC236}">
                <a16:creationId xmlns:a16="http://schemas.microsoft.com/office/drawing/2014/main" id="{5DCE5437-F588-CC4F-1C00-DF13DF41C8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B9CCCC89-E511-C325-5AE6-8C3C3CDCC3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89FB9A-3382-42A8-817F-60B83437281F}" type="slidenum">
              <a:rPr lang="en-CH" smtClean="0"/>
              <a:t>‹#›</a:t>
            </a:fld>
            <a:endParaRPr lang="en-CH"/>
          </a:p>
        </p:txBody>
      </p:sp>
    </p:spTree>
    <p:extLst>
      <p:ext uri="{BB962C8B-B14F-4D97-AF65-F5344CB8AC3E}">
        <p14:creationId xmlns:p14="http://schemas.microsoft.com/office/powerpoint/2010/main" val="3947960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D8EE-AAF5-423A-AC87-2DB8E8E5D75F}"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sur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660D5-ED4C-41CA-8F92-89CB6C57A10E}" type="slidenum">
              <a:rPr lang="en-US" smtClean="0"/>
              <a:t>‹#›</a:t>
            </a:fld>
            <a:endParaRPr lang="en-US"/>
          </a:p>
        </p:txBody>
      </p:sp>
    </p:spTree>
    <p:extLst>
      <p:ext uri="{BB962C8B-B14F-4D97-AF65-F5344CB8AC3E}">
        <p14:creationId xmlns:p14="http://schemas.microsoft.com/office/powerpoint/2010/main" val="103468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659616-E921-41D3-9E36-7E9FC31D8247}" type="slidenum">
              <a:rPr lang="en-US" smtClean="0"/>
              <a:t>1</a:t>
            </a:fld>
            <a:endParaRPr lang="en-US"/>
          </a:p>
        </p:txBody>
      </p:sp>
    </p:spTree>
    <p:extLst>
      <p:ext uri="{BB962C8B-B14F-4D97-AF65-F5344CB8AC3E}">
        <p14:creationId xmlns:p14="http://schemas.microsoft.com/office/powerpoint/2010/main" val="70339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Dans le menu Incidence de Spectrum, il y a trois éléments pour l'EPP : </a:t>
            </a:r>
          </a:p>
          <a:p>
            <a:pPr marL="171450" indent="-171450">
              <a:buFont typeface="Arial" panose="020B0604020202020204" pitchFamily="34" charset="0"/>
              <a:buChar char="•"/>
            </a:pPr>
            <a:r>
              <a:rPr lang="en-US" dirty="0"/>
              <a:t>La rubrique "Configuration" vous permet de définir la structure de l'épidémie et les sous-populations pour l'épidémie nationale. </a:t>
            </a:r>
          </a:p>
          <a:p>
            <a:pPr marL="171450" indent="-171450">
              <a:buFont typeface="Arial" panose="020B0604020202020204" pitchFamily="34" charset="0"/>
              <a:buChar char="•"/>
            </a:pPr>
            <a:r>
              <a:rPr lang="en-US" dirty="0"/>
              <a:t>Dans la rubrique "Données de surveillance", vous pouvez saisir des données sur la prévalence du VIH et des données d'enquête.</a:t>
            </a:r>
          </a:p>
          <a:p>
            <a:pPr marL="171450" indent="-171450">
              <a:buFont typeface="Arial" panose="020B0604020202020204" pitchFamily="34" charset="0"/>
              <a:buChar char="•"/>
            </a:pPr>
            <a:r>
              <a:rPr lang="en-US" dirty="0"/>
              <a:t>"L'ajustement des courbes consiste à adapter une courbe d'incidence historique à ces données.</a:t>
            </a:r>
          </a:p>
          <a:p>
            <a:br>
              <a:rPr lang="en-US" dirty="0"/>
            </a:br>
            <a:r>
              <a:rPr lang="en-US" dirty="0"/>
              <a:t>Tout d'abord, dans "Configuration", vérifiez la structure et la population de votre épidémie. Vous verrez l'un des trois messages possibles, illustrés ici. Le premier vous indique que les populations ont changé, par exemple en adoptant les valeurs de population mises à jour du WPP 2024 ou de votre Office national des statistiques, et qu'EPP doit donc réinitialiser les populations avant de continuer. La deuxième indique que l'année de fin de la projection a été modifiée, de sorte que les tailles de population doivent être ajoutées à EPP pour les années supplémentaires. Le troisième indique que d'autres données, par exemple le nombre d'ART adultes ou les paramètres de transition et de mortalité, ont été modifiées, ce qui affectera l'ajustement. Dans le cycle 2025, le troisième message apparaîtra dans tous les fichiers EPP, en raison de l'affinement des hypothèses de mortalité des adultes, avec la séparation de la surmortalité non liée au SIDA.  Dans les deux premiers cas, vous devez réinitialiser les populations avant de continuer, dans le troisième, vous devez seulement réajuster, après avoir mis à jour les données de surveillance ou d'enquête. Les prochaines diapositives montrent comment procéder dans chaque cas. Commencez par cliquer sur "OK" ou "Refit" dans ces boîtes de message EPP.</a:t>
            </a:r>
          </a:p>
        </p:txBody>
      </p:sp>
      <p:sp>
        <p:nvSpPr>
          <p:cNvPr id="4" name="Slide Number Placeholder 3"/>
          <p:cNvSpPr>
            <a:spLocks noGrp="1"/>
          </p:cNvSpPr>
          <p:nvPr>
            <p:ph type="sldNum" sz="quarter" idx="5"/>
          </p:nvPr>
        </p:nvSpPr>
        <p:spPr/>
        <p:txBody>
          <a:bodyPr/>
          <a:lstStyle/>
          <a:p>
            <a:fld id="{B73660D5-ED4C-41CA-8F92-89CB6C57A10E}" type="slidenum">
              <a:rPr lang="en-US" smtClean="0"/>
              <a:t>10</a:t>
            </a:fld>
            <a:endParaRPr lang="en-US"/>
          </a:p>
        </p:txBody>
      </p:sp>
    </p:spTree>
    <p:extLst>
      <p:ext uri="{BB962C8B-B14F-4D97-AF65-F5344CB8AC3E}">
        <p14:creationId xmlns:p14="http://schemas.microsoft.com/office/powerpoint/2010/main" val="3323470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s'agit de la page "Définir l'épidémie" d'EPP. Sur le côté droit, vous verrez la configuration de l'épidémie pour votre pays en termes de sous-populations, en bleu ou en violet, ou de sous-épidémies, en rouge. Une sous-population est une population clé telle que les travailleuses du sexe ou les hommes ayant des rapports sexuels avec des hommes, ou le reste des hommes et des femmes qui ne font pas partie des populations clés. La couleur bleue indique qu'un ajustement sur cette sous-population a été réalisé sur la base des données actuelles, tandis que la couleur violette indique que les nouvelles données n'ont pas encore été (ré)ajustées. </a:t>
            </a:r>
          </a:p>
          <a:p>
            <a:r>
              <a:rPr lang="en-US" dirty="0"/>
              <a:t>Une sous-épidémie est un ensemble infranational de sous-populations qui permet de modéliser des épidémies régionales dans EPP. </a:t>
            </a:r>
          </a:p>
          <a:p>
            <a:r>
              <a:rPr lang="en-US" dirty="0"/>
              <a:t>La plupart des pays où l'épidémie est concentrée la divisent en populations clés, comme le montrent les exemples de l'Ukraine et du Sénégal. ((Il est possible d'avoir une structure sous-nationale plus complexe, comme dans le cas de la PNG.)) La structure varie d'un pays à l'autre en fonction des populations les plus importantes pour l'épidémie, des données disponibles et de la nécessité de disposer d'estimations des populations clés au niveau national ou sous-national. Pour chaque sous-population, vous devez disposer à la fois d'une estimation de la taille et de données sur la prévalence du VIH. </a:t>
            </a:r>
          </a:p>
          <a:p>
            <a:endParaRPr lang="en-US" dirty="0"/>
          </a:p>
          <a:p>
            <a:r>
              <a:rPr lang="en-US" dirty="0"/>
              <a:t>Vérifiez que la structure que vous voyez sur cette page est celle souhaitée pour votre pays. Si vous souhaitez la modifier, utilisez les boutons d'ajout et de suppression de sous-épidémies et de sous-populations. Avant de quitter cette page, vérifiez chaque sous-population de votre structure épidémique nationale pour vous assurer que les caractéristiques des sous-populations sont correctement définies. Lorsque vous êtes satisfait, cliquez sur le bouton vert "Enregistrer et continuer" en bas à droite de cette fenêtre, pour passer à la page suivante d'EPP.</a:t>
            </a:r>
          </a:p>
        </p:txBody>
      </p:sp>
      <p:sp>
        <p:nvSpPr>
          <p:cNvPr id="4" name="Slide Number Placeholder 3"/>
          <p:cNvSpPr>
            <a:spLocks noGrp="1"/>
          </p:cNvSpPr>
          <p:nvPr>
            <p:ph type="sldNum" sz="quarter" idx="5"/>
          </p:nvPr>
        </p:nvSpPr>
        <p:spPr/>
        <p:txBody>
          <a:bodyPr/>
          <a:lstStyle/>
          <a:p>
            <a:fld id="{B73660D5-ED4C-41CA-8F92-89CB6C57A10E}" type="slidenum">
              <a:rPr lang="en-US" smtClean="0"/>
              <a:t>11</a:t>
            </a:fld>
            <a:endParaRPr lang="en-US"/>
          </a:p>
        </p:txBody>
      </p:sp>
    </p:spTree>
    <p:extLst>
      <p:ext uri="{BB962C8B-B14F-4D97-AF65-F5344CB8AC3E}">
        <p14:creationId xmlns:p14="http://schemas.microsoft.com/office/powerpoint/2010/main" val="1255530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s'agit de la page de l'EPP consacrée à la définition des populaces. Pour les épidémies concentrées, la page est structurée en deux onglets intitulés "Populations" et "% d'hommes et de renouvellement". Dans l'onglet "Populations", illustré ici, vous verrez un tableau indiquant l'estimation de la taille de la population. Les estimations de taille doivent être saisies pour chaque sous-population et pour chaque année de la projection. Les estimations de taille combinées doivent totaliser la population nationale âgée de 15 à 49 ans indiquée dans la ligne inférieure du tableau. Si la somme des estimations de taille de chaque année correspond à la population nationale, la "Population restant à attribuer" de l'avant-dernière ligne est égale à zéro. Si ce n'est pas le cas, comme pour les années 2008 à 2010 dans cet exemple, cette ligne indique le nombre de personnes restant à affecter à un groupe. Vous devez ensuite ajuster les différentes estimations de la taille des sous-populations de manière à ce que leur somme corresponde à la population nationale. Si vous disposez de nouvelles estimations de taille pour certaines sous-populations, par exemple pour les travailleuses du sexe et les hommes ayant des rapports sexuels avec des hommes, il peut être nécessaire de déplacer des hommes et des femmes vers ou depuis les populations masculines et féminines restantes afin de s'assurer que la population nationale complète est correctement affectée à l'ensemble des sous-populations.</a:t>
            </a:r>
          </a:p>
        </p:txBody>
      </p:sp>
      <p:sp>
        <p:nvSpPr>
          <p:cNvPr id="4" name="Slide Number Placeholder 3"/>
          <p:cNvSpPr>
            <a:spLocks noGrp="1"/>
          </p:cNvSpPr>
          <p:nvPr>
            <p:ph type="sldNum" sz="quarter" idx="5"/>
          </p:nvPr>
        </p:nvSpPr>
        <p:spPr/>
        <p:txBody>
          <a:bodyPr/>
          <a:lstStyle/>
          <a:p>
            <a:fld id="{B73660D5-ED4C-41CA-8F92-89CB6C57A10E}" type="slidenum">
              <a:rPr lang="en-US" smtClean="0"/>
              <a:t>12</a:t>
            </a:fld>
            <a:endParaRPr lang="en-US"/>
          </a:p>
        </p:txBody>
      </p:sp>
    </p:spTree>
    <p:extLst>
      <p:ext uri="{BB962C8B-B14F-4D97-AF65-F5344CB8AC3E}">
        <p14:creationId xmlns:p14="http://schemas.microsoft.com/office/powerpoint/2010/main" val="3130673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Dans l'onglet "% hommes et rotation", vous verrez ce tableau. La première colonne présente chaque sous-population sur une ligne distincte. La deuxième colonne indique le pourcentage d'hommes dans ce groupe. Les quatre colonnes suivantes concernent la rotation entre les sous-populations, qui affecte l'incidence et la prévalence pour le groupe. En bref, la rotation indique si les personnes restent pour toujours dans le groupe où elles ont commencé, ou si elles n'y restent que quelques années avant de passer à une autre population. Si les individus quittent généralement le groupe, cochez la case "Rotation" et indiquez le nombre d'années pendant lesquelles ils restent dans ce groupe dans la colonne "Temps passé dans le groupe". Ensuite, dans la colonne "Attribuer la prévalence à", indiquez le groupe vers lequel ils se déplacent après avoir quitté le groupe d'origine. Dans cet exemple, les travailleuses du sexe restent dans le groupe pendant 7 ans et vont ensuite dans le groupe "Femmes restantes". Les personnes qui quittent le groupe des travailleuses du sexe seront remplacées par des personnes du groupe des femmes restantes. La colonne "Méthode" indique si EPP doit AJOUTER les infections des membres du groupe qui passent dans le groupe d'accueil - si vous sélectionnez "Ajouter la prévalence" - ou REMPLACER les infections (telles qu'elles ont déjà été ajustées aux données de surveillance du groupe d'accueil), si vous sélectionnez "Remplacer la prévalence". Ce concept et son impact sur l'ajustement sont expliqués plus en détail dans la présentation "Under the Hood, EPP-Concentrated", sur HIV tools online. Une fois que vous avez ajusté les estimations de la taille de la population et apporté toutes les modifications nécessaires au % d'hommes et au taux de renouvellement, cliquez sur "Enregistrer et continuer" pour enregistrer ces modifications et retourner à Spectrum.</a:t>
            </a:r>
          </a:p>
        </p:txBody>
      </p:sp>
      <p:sp>
        <p:nvSpPr>
          <p:cNvPr id="4" name="Slide Number Placeholder 3"/>
          <p:cNvSpPr>
            <a:spLocks noGrp="1"/>
          </p:cNvSpPr>
          <p:nvPr>
            <p:ph type="sldNum" sz="quarter" idx="5"/>
          </p:nvPr>
        </p:nvSpPr>
        <p:spPr/>
        <p:txBody>
          <a:bodyPr/>
          <a:lstStyle/>
          <a:p>
            <a:fld id="{B73660D5-ED4C-41CA-8F92-89CB6C57A10E}" type="slidenum">
              <a:rPr lang="en-US" smtClean="0"/>
              <a:t>13</a:t>
            </a:fld>
            <a:endParaRPr lang="en-US"/>
          </a:p>
        </p:txBody>
      </p:sp>
    </p:spTree>
    <p:extLst>
      <p:ext uri="{BB962C8B-B14F-4D97-AF65-F5344CB8AC3E}">
        <p14:creationId xmlns:p14="http://schemas.microsoft.com/office/powerpoint/2010/main" val="3060649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Lorsque vous ouvrez EPP via l'option de menu Spectre Incidence-&gt;Configuration (EPP), vous pouvez recevoir le message suivant : "Vos projections EPP ont été réinitialisées car les populations fournies ont changé". Cela peut se produire, par exemple, si vous adoptez un ensemble plus récent de projections démographiques telles que celles des Perspectives de la population mondiale pour 2022, ce que nous avons fait cette année. Dans ce cas, les sommes des sous-populations ne correspondront pas aux populations nationales pour certaines ou toutes les années. La ligne "Population restant à attribuer" affichera alors des valeurs non nulles ; avant de quitter cette page, vous devez ajuster les valeurs de cette ligne pour qu'elles soient toutes nulles. Vous pouvez le faire manuellement année par année si vous choisissez de fournir de nouvelles estimations de population pour les différentes sous-populations, ou EPP peut effectuer l'ajustement pour vous. Si le seul changement significatif est l'augmentation ou la diminution de la population nationale, cliquer sur le bouton "Ajuster pour la population modifiée" affectera la population restante dans les mêmes proportions que les proportions existantes entre les sous-populations. D'un simple clic, cette répartition réduira la "Population restant à attribuer" à zéro pour toutes les années. Si vous êtes satisfait des changements de taille de sous-population proposés par EPP, cliquez sur "Enregistrer et continuer" pour enregistrer ces valeurs et retourner à Spectrum.</a:t>
            </a:r>
          </a:p>
        </p:txBody>
      </p:sp>
      <p:sp>
        <p:nvSpPr>
          <p:cNvPr id="4" name="Slide Number Placeholder 3"/>
          <p:cNvSpPr>
            <a:spLocks noGrp="1"/>
          </p:cNvSpPr>
          <p:nvPr>
            <p:ph type="sldNum" sz="quarter" idx="5"/>
          </p:nvPr>
        </p:nvSpPr>
        <p:spPr/>
        <p:txBody>
          <a:bodyPr/>
          <a:lstStyle/>
          <a:p>
            <a:fld id="{B73660D5-ED4C-41CA-8F92-89CB6C57A10E}" type="slidenum">
              <a:rPr lang="en-US" smtClean="0"/>
              <a:t>14</a:t>
            </a:fld>
            <a:endParaRPr lang="en-US"/>
          </a:p>
        </p:txBody>
      </p:sp>
    </p:spTree>
    <p:extLst>
      <p:ext uri="{BB962C8B-B14F-4D97-AF65-F5344CB8AC3E}">
        <p14:creationId xmlns:p14="http://schemas.microsoft.com/office/powerpoint/2010/main" val="1329997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Une autre possibilité lorsque vous ouvrez le composant Configuration EPP est de recevoir le message "Vos projections EPP ont été réinitialisées parce que l'année de fin de vos projections a changé". Cela se produit lorsque vous prolongez le fichier Spectrum sur plusieurs années. Dans l'exemple ci-dessus, le fichier a été étendu d'une année de fin 2020 à une année 2025. Dans ce cas, EPP n'a pas attribué de population pour les années étendues, ce qui conduit aux valeurs nulles que l'on voit ici. Pour résoudre ce problème, vous pouvez à nouveau saisir les valeurs manuellement ou cliquer sur le bouton "Ajuster pour la population modifiée". EPP prendra la tendance des tailles de population pour les dernières années et la projettera dans le futur, en remplissant automatiquement les valeurs pour vous. Avant de cliquer sur "Enregistrer et continuer" pour quitter la page et revenir à Spectrum, veuillez examiner les valeurs générées et vous assurer qu'elles vous conviennent. Si nécessaire, apportez des modifications avant de cliquer sur "Enregistrer et continuer", </a:t>
            </a:r>
          </a:p>
        </p:txBody>
      </p:sp>
      <p:sp>
        <p:nvSpPr>
          <p:cNvPr id="4" name="Slide Number Placeholder 3"/>
          <p:cNvSpPr>
            <a:spLocks noGrp="1"/>
          </p:cNvSpPr>
          <p:nvPr>
            <p:ph type="sldNum" sz="quarter" idx="5"/>
          </p:nvPr>
        </p:nvSpPr>
        <p:spPr/>
        <p:txBody>
          <a:bodyPr/>
          <a:lstStyle/>
          <a:p>
            <a:fld id="{B73660D5-ED4C-41CA-8F92-89CB6C57A10E}" type="slidenum">
              <a:rPr lang="en-US" smtClean="0"/>
              <a:t>15</a:t>
            </a:fld>
            <a:endParaRPr lang="en-US"/>
          </a:p>
        </p:txBody>
      </p:sp>
    </p:spTree>
    <p:extLst>
      <p:ext uri="{BB962C8B-B14F-4D97-AF65-F5344CB8AC3E}">
        <p14:creationId xmlns:p14="http://schemas.microsoft.com/office/powerpoint/2010/main" val="2515758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Avant de quitter la page Définir les pops, vérifiez une dernière fois que vos estimations de la taille de la population sont cohérentes avec les estimations de la taille de la population des autres pays de votre région. Dans le guide d'utilisation de Spectrum, vous trouverez un tableau (1) avec des estimations de la taille de la population par région, copié ici en bas. Ces estimations sont données en proportion de la population des 15-49 ans, hommes et femmes confondus. Pour comparer les tailles de population dans votre tableau des populations EPP, mettez le tableau EPP en mode pourcentage en cliquant sur le bouton radio "Pourcentage" à côté de "Affichage :". Cela convertira le tableau en pourcentages, également de la population TOTALE (hommes + femmes) des 15-49 ans, comme le montre la capture d'écran du bas. </a:t>
            </a:r>
            <a:br>
              <a:rPr lang="en-US" dirty="0"/>
            </a:br>
            <a:r>
              <a:rPr lang="en-US" dirty="0"/>
              <a:t>Ces médianes régionales peuvent également servir de "repère" et d'espace réservé dans votre fichier EPP, si votre pays ne dispose pas d'une estimation nationale valable de la taille de la population.</a:t>
            </a:r>
          </a:p>
        </p:txBody>
      </p:sp>
      <p:sp>
        <p:nvSpPr>
          <p:cNvPr id="4" name="Slide Number Placeholder 3"/>
          <p:cNvSpPr>
            <a:spLocks noGrp="1"/>
          </p:cNvSpPr>
          <p:nvPr>
            <p:ph type="sldNum" sz="quarter" idx="5"/>
          </p:nvPr>
        </p:nvSpPr>
        <p:spPr/>
        <p:txBody>
          <a:bodyPr/>
          <a:lstStyle/>
          <a:p>
            <a:fld id="{B73660D5-ED4C-41CA-8F92-89CB6C57A10E}" type="slidenum">
              <a:rPr lang="en-US" smtClean="0"/>
              <a:t>16</a:t>
            </a:fld>
            <a:endParaRPr lang="en-US"/>
          </a:p>
        </p:txBody>
      </p:sp>
    </p:spTree>
    <p:extLst>
      <p:ext uri="{BB962C8B-B14F-4D97-AF65-F5344CB8AC3E}">
        <p14:creationId xmlns:p14="http://schemas.microsoft.com/office/powerpoint/2010/main" val="3818389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L'étape suivante du processus consiste à saisir toute nouvelle donnée de surveillance ou d'enquête disponible depuis la dernière mise à jour de la projection. Pour ce faire, cliquez sur l'option de menu "Incidence-&gt;Données de surveillance" d'AIM. La page des données VIH d'EPP s'affiche alors et vous permet de consulter les données de surveillance existantes et de saisir toute nouvelle donnée de surveillance ou de test de routine des centres de soins prénatals. Ensuite, vous ajouterez toutes les nouvelles données d'enquête avant de procéder à l'ajustement. Enfin, dans les épidémies concentrées, vous pouvez également ajouter les infections provenant de l'extérieur des sous-populations, par exemple des migrants de retour au pays ou d'autres sources.</a:t>
            </a:r>
          </a:p>
        </p:txBody>
      </p:sp>
      <p:sp>
        <p:nvSpPr>
          <p:cNvPr id="4" name="Slide Number Placeholder 3"/>
          <p:cNvSpPr>
            <a:spLocks noGrp="1"/>
          </p:cNvSpPr>
          <p:nvPr>
            <p:ph type="sldNum" sz="quarter" idx="5"/>
          </p:nvPr>
        </p:nvSpPr>
        <p:spPr/>
        <p:txBody>
          <a:bodyPr/>
          <a:lstStyle/>
          <a:p>
            <a:fld id="{B73660D5-ED4C-41CA-8F92-89CB6C57A10E}" type="slidenum">
              <a:rPr lang="en-US" smtClean="0"/>
              <a:t>17</a:t>
            </a:fld>
            <a:endParaRPr lang="en-US"/>
          </a:p>
        </p:txBody>
      </p:sp>
    </p:spTree>
    <p:extLst>
      <p:ext uri="{BB962C8B-B14F-4D97-AF65-F5344CB8AC3E}">
        <p14:creationId xmlns:p14="http://schemas.microsoft.com/office/powerpoint/2010/main" val="2250957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La page Données VIH d'EPP est structurée comme une feuille de calcul. Tout d'abord, sélectionnez une sous-population dans le volet Structure épidémique nationale sur la droite. Choisissez le mode de données que vous souhaitez utiliser, HSS ou ANC - nous décrirons la différence dans un instant. Saisissez les données de prévalence en pourcentage et la taille de l'échantillon pour chaque site. Si vous disposez de données agrégées pour tous les tests de routine dans les sites de soins prénatals du pays (ou, dans le cas de la Chine ou de l'Inde, de la région couverte par le fichier Spectrum), Spectrum appelle cela des données de tests de routine de soins prénatals au niveau du CENSUS - saisissez-les sur les deux premières lignes du tableau. Lorsque vous avez terminé la saisie des données de prévalence d'une sous-population, cliquez sur "Enregistrer et continuer" pour qu'EPP passe à la sous-population suivante. Une fois que vous avez saisi les données pour la dernière sous-population, cliquez à nouveau sur "Enregistrer et continuer" et EPP vous fera passer à la page Enquêtes.</a:t>
            </a:r>
          </a:p>
        </p:txBody>
      </p:sp>
      <p:sp>
        <p:nvSpPr>
          <p:cNvPr id="4" name="Slide Number Placeholder 3"/>
          <p:cNvSpPr>
            <a:spLocks noGrp="1"/>
          </p:cNvSpPr>
          <p:nvPr>
            <p:ph type="sldNum" sz="quarter" idx="5"/>
          </p:nvPr>
        </p:nvSpPr>
        <p:spPr/>
        <p:txBody>
          <a:bodyPr/>
          <a:lstStyle/>
          <a:p>
            <a:fld id="{B73660D5-ED4C-41CA-8F92-89CB6C57A10E}" type="slidenum">
              <a:rPr lang="en-US" smtClean="0"/>
              <a:t>18</a:t>
            </a:fld>
            <a:endParaRPr lang="en-US"/>
          </a:p>
        </p:txBody>
      </p:sp>
    </p:spTree>
    <p:extLst>
      <p:ext uri="{BB962C8B-B14F-4D97-AF65-F5344CB8AC3E}">
        <p14:creationId xmlns:p14="http://schemas.microsoft.com/office/powerpoint/2010/main" val="1625098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y a plusieurs choses importantes que vous devez savoir à propos de la page Données VIH et des données qui y sont saisies. Tout d'abord, toutes les données sont saisies sous forme de prévalence en pourcentage et de taille d'échantillon. La plupart des données sont saisies pour des sites de surveillance ou de dépistage spécifiques et la taille de l'échantillon correspond au nombre de personnes testées dans ce site au cours de cette année. Si vos données sont stockées dans Excel dans un format similaire à celui du tableau de la page Données VIH, vous pouvez les copier et les coller d'Excel dans EPP à l'aide de Ctrl-C et Ctrl-V. </a:t>
            </a:r>
          </a:p>
          <a:p>
            <a:endParaRPr lang="en-US" dirty="0"/>
          </a:p>
          <a:p>
            <a:r>
              <a:rPr lang="en-US" dirty="0"/>
              <a:t>La page de données sur le VIH comporte deux modes de données. Le premier mode de données est intitulé "HSS". Il s'agit de données de surveillance traditionnelle du VIH, c'est-à-dire d'échantillons de populations clés pertinentes au niveau local ou de femmes se présentant pour des services prénatals dans des sites spécifiques choisis pour suivre l'épidémie nationale. Le second est intitulé "ANC". Dans les épidémies concentrées, le mode CPN ne sera utilisé que pour les sous-populations "restantes féminines" (et éventuellement "restantes masculines"), la plupart des données concernant les autres populations clés étant saisies en mode RSS. Ce mode de données prénatales permet de combiner les données de surveillance, désignées par "SS" dans le tableau principal, et les données des tests de routine, désignées par "RT". Avec l'avènement des tests de routine étendus, de nombreux sites ont abandonné la surveillance sentinelle et sont passés à l'utilisation des données des tests de routine. Pour ces sites, la prévalence et la taille des échantillons de la surveillance sentinelle passée et des tests de routine présents et futurs sont saisies sur des lignes séparées. En outre, en mode CPN, il est possible de saisir les données agrégées des tests de routine pour l'ensemble de la région, que nous appelons "CPN-RT au niveau du recensement". Ces données sont saisies sur les deux lignes supérieures du tableau de données. Compte tenu de l'ampleur des tests effectués dans la plupart des pays, des données de ce type, bien collectées et nettoyées, peuvent être représentatives de la situation générale des femmes qui accouchent.</a:t>
            </a:r>
          </a:p>
          <a:p>
            <a:endParaRPr lang="en-US" dirty="0"/>
          </a:p>
          <a:p>
            <a:r>
              <a:rPr lang="en-US" dirty="0"/>
              <a:t>Au bas de la page se trouve une série de boutons qui vous permettent d'ajouter et de supprimer des sites du tableau. Pour supprimer un site, il vous suffit de le sélectionner et de cliquer sur "Supprimer". Pour ajouter un nouveau site, cliquez sur "Ajouter" ou "Ajouter plusieurs sites". Enfin, vous pouvez afficher un tableau des moyennes et des médianes de tous les sites en cliquant sur "Moyenne/Médiane". Cliquez à nouveau pour masquer le tableau.</a:t>
            </a:r>
          </a:p>
          <a:p>
            <a:endParaRPr lang="en-US" dirty="0"/>
          </a:p>
          <a:p>
            <a:r>
              <a:rPr lang="en-US" dirty="0"/>
              <a:t>Enfin, le tableau peut être ajusté pour n'afficher que la prévalence, que les tailles d'échantillon, que les données de surveillance des CPN, que les données des tests de routine des CPN ou les deux. Jouez un peu avec cela en utilisant les boutons radio en bas du tableau. Au fur et à mesure que vous sélectionnez les différentes options, les données du tableau affiché s'ajustent en conséquence.</a:t>
            </a:r>
          </a:p>
        </p:txBody>
      </p:sp>
      <p:sp>
        <p:nvSpPr>
          <p:cNvPr id="4" name="Slide Number Placeholder 3"/>
          <p:cNvSpPr>
            <a:spLocks noGrp="1"/>
          </p:cNvSpPr>
          <p:nvPr>
            <p:ph type="sldNum" sz="quarter" idx="5"/>
          </p:nvPr>
        </p:nvSpPr>
        <p:spPr/>
        <p:txBody>
          <a:bodyPr/>
          <a:lstStyle/>
          <a:p>
            <a:fld id="{B73660D5-ED4C-41CA-8F92-89CB6C57A10E}" type="slidenum">
              <a:rPr lang="en-US" smtClean="0"/>
              <a:t>19</a:t>
            </a:fld>
            <a:endParaRPr lang="en-US"/>
          </a:p>
        </p:txBody>
      </p:sp>
    </p:spTree>
    <p:extLst>
      <p:ext uri="{BB962C8B-B14F-4D97-AF65-F5344CB8AC3E}">
        <p14:creationId xmlns:p14="http://schemas.microsoft.com/office/powerpoint/2010/main" val="284055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première chose à faire est d'ouvrir la nouvelle version 2025 du fichier que vous avez sauvegardé dans Spectrum. Cliquez sur l'onglet Modules, puis cliquez à nouveau sur le module AIM, ce qui fera apparaître le menu AIM. Comme nous cherchons à générer des valeurs d'incidence pour Spectrum à partir des données de tendance de la prévalence dans notre pays, nous travaillerons dans le menu 'Incidence' pour le reste de cette présentation. Tout d'abord, vérifions que notre fichier est configuré pour utiliser EPP pour ses entrées d'incidence. Cliquez sur l'élément de menu "Incidence", ce qui fait apparaître un menu d'options plus détaillé. Sélectionnez le premier élément, "Incidence options", ce qui ouvrira la fenêtre ci-contre. Vérifiez que l'option EPP a été sélectionnée sous "Incidence fitting methodology". Si ce n'est pas le cas, il se peut que ce fichier ait été préparé avec l'une des autres options d'incidence de Spectrum, telles que l'entrée d'incidence directe, CSAVR, AEM ou ECDC. Si c'est le cas, vous devez vous référer à la vidéo correspondant à cette méthode d'incidence pour travailler avec ce fichier. </a:t>
            </a:r>
          </a:p>
        </p:txBody>
      </p:sp>
      <p:sp>
        <p:nvSpPr>
          <p:cNvPr id="4" name="Slide Number Placeholder 3"/>
          <p:cNvSpPr>
            <a:spLocks noGrp="1"/>
          </p:cNvSpPr>
          <p:nvPr>
            <p:ph type="sldNum" sz="quarter" idx="5"/>
          </p:nvPr>
        </p:nvSpPr>
        <p:spPr/>
        <p:txBody>
          <a:bodyPr/>
          <a:lstStyle/>
          <a:p>
            <a:fld id="{B73660D5-ED4C-41CA-8F92-89CB6C57A10E}" type="slidenum">
              <a:rPr lang="en-US" smtClean="0"/>
              <a:t>2</a:t>
            </a:fld>
            <a:endParaRPr lang="en-US"/>
          </a:p>
        </p:txBody>
      </p:sp>
    </p:spTree>
    <p:extLst>
      <p:ext uri="{BB962C8B-B14F-4D97-AF65-F5344CB8AC3E}">
        <p14:creationId xmlns:p14="http://schemas.microsoft.com/office/powerpoint/2010/main" val="1871189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plupart des données de surveillance à saisir dans les épidémies concentrées concernent des populations clés telles que les personnes qui s'injectent des drogues, les hommes qui ont des rapports sexuels avec d'autres hommes ou les travailleurs du sexe. Cette opération s'effectue normalement en mode RSS et la page Données VIH s'affiche comme suit.  Chaque site de surveillance apparaît sur deux lignes, la première, intitulée "SS(%)", contenant la prévalence du VIH en pourcentage pour chaque année et la seconde, intitulée "(N)", contenant la taille de l'échantillon de la mesure pour chaque année. Si vous cliquez sur le bouton "Moyenne/Médiane", un ensemble de moyennes et de médianes apparaîtra en haut du tableau, comme illustré ici.</a:t>
            </a:r>
          </a:p>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20</a:t>
            </a:fld>
            <a:endParaRPr lang="en-US"/>
          </a:p>
        </p:txBody>
      </p:sp>
    </p:spTree>
    <p:extLst>
      <p:ext uri="{BB962C8B-B14F-4D97-AF65-F5344CB8AC3E}">
        <p14:creationId xmlns:p14="http://schemas.microsoft.com/office/powerpoint/2010/main" val="3069227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Normalement, dans les épidémies concentrées, vous n'utiliserez le mode de données CPN de la page Données VIH que pour les populations "Reste des femmes" et "Reste des hommes", où les données utilisées pour l'ajustement proviennent généralement de cliniques prénatales. Cependant, ces populations étant importantes, elles ont une grande influence sur vos projections nationales. Il est donc essentiel de passer du temps à examiner soigneusement les données de vos cliniques prénatales avant de commencer.</a:t>
            </a:r>
          </a:p>
          <a:p>
            <a:r>
              <a:rPr lang="en-US" dirty="0"/>
              <a:t>La qualité des données que vous saisissez aura une incidence sur les résultats d'ajustement que vous obtiendrez. Un bon point de départ est l'onglet "Tests de CPN" sous l'élément de menu "Statistiques du programme" dans Spectrum. Comme l'explique la vidéo sur la mise à jour de votre fichier Spectrum, cet onglet peut vous aider à identifier les problèmes liés au nombre de tests par rapport au nombre de premières visites de CPN, aux tests multiples effectués sur la même personne, et à d'autres problèmes. Nous vous recommandons vivement d'en prendre connaissance avant de saisir vos données dans EPP.</a:t>
            </a:r>
          </a:p>
        </p:txBody>
      </p:sp>
      <p:sp>
        <p:nvSpPr>
          <p:cNvPr id="4" name="Slide Number Placeholder 3"/>
          <p:cNvSpPr>
            <a:spLocks noGrp="1"/>
          </p:cNvSpPr>
          <p:nvPr>
            <p:ph type="sldNum" sz="quarter" idx="5"/>
          </p:nvPr>
        </p:nvSpPr>
        <p:spPr/>
        <p:txBody>
          <a:bodyPr/>
          <a:lstStyle/>
          <a:p>
            <a:fld id="{B73660D5-ED4C-41CA-8F92-89CB6C57A10E}" type="slidenum">
              <a:rPr lang="en-US" smtClean="0"/>
              <a:t>21</a:t>
            </a:fld>
            <a:endParaRPr lang="en-US"/>
          </a:p>
        </p:txBody>
      </p:sp>
    </p:spTree>
    <p:extLst>
      <p:ext uri="{BB962C8B-B14F-4D97-AF65-F5344CB8AC3E}">
        <p14:creationId xmlns:p14="http://schemas.microsoft.com/office/powerpoint/2010/main" val="2479508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De nombreux facteurs peuvent influencer les tendances de la prévalence produites par les données sur les tests de routine des CPN, notamment les changements dans la prestation des services au fil du temps, l'extension de la couverture des tests de routine et la portée croissante des systèmes de notification électronique à mesure qu'ils s'étendent à de plus en plus d'endroits. Tous ces éléments peuvent avoir une incidence sur l'actualité et l'exhaustivité de vos données. Ils peuvent également influencer les tendances épidémiologiques, par exemple, lorsque les systèmes se développent, ils se déplacent normalement des zones à forte prévalence vers les zones à faible prévalence, ce qui entraîne une baisse artificielle de la prévalence du VIH. Une façon de résoudre ce problème serait de ne pas utiliser les données sur les tendances des tests de routine tant que la couverture du système ne s'est pas stabilisée. </a:t>
            </a:r>
          </a:p>
          <a:p>
            <a:pPr marL="0" indent="0">
              <a:buNone/>
            </a:pPr>
            <a:endParaRPr lang="en-US" dirty="0"/>
          </a:p>
          <a:p>
            <a:pPr marL="0" indent="0">
              <a:buNone/>
            </a:pPr>
            <a:r>
              <a:rPr lang="en-US" dirty="0"/>
              <a:t>Par conséquent, nous vous recommandons, avant d'utiliser vos données sur les CPN-TDR, d'examiner certaines des questions présentées ici : comment votre système de dépistage systématique et sa couverture géographique et démographique ont-ils évolué au fil du temps ? Les femmes dont la séropositivité est connue ont-elles été incluses dans les rapports ou non ? Seul le premier test effectué lors d'une visite de CPN a-t-il été pris en compte ? Les premiers tests effectués lors du </a:t>
            </a:r>
            <a:r>
              <a:rPr lang="en-US" dirty="0" err="1"/>
              <a:t>travail </a:t>
            </a:r>
            <a:r>
              <a:rPr lang="en-US" dirty="0"/>
              <a:t>et de l'accouchement sont-ils inclus ? Avez-vous pris en compte les changements intervenus dans les tests au fil du temps, y compris les kits utilisés et les taux de faux positifs dans les environnements à faible prévalence, les algorithmes utilisés, les taux de refus et l'influence des ruptures de stock sur l'exhaustivité des tests ? Avez-vous lu les rapports d'assurance qualité disponibles et comparé les données de prévalence avec d'autres sources telles que les enquêtes auprès des ménages ?</a:t>
            </a:r>
          </a:p>
          <a:p>
            <a:pPr marL="0" indent="0">
              <a:buNone/>
            </a:pPr>
            <a:endParaRPr lang="en-US" dirty="0"/>
          </a:p>
          <a:p>
            <a:pPr marL="0" indent="0">
              <a:buNone/>
            </a:pPr>
            <a:r>
              <a:rPr lang="en-US" dirty="0"/>
              <a:t>Étant donné l'importance des tendances produites par EPP pour déterminer les tendances de votre estimation nationale, il vaut la peine de consacrer un peu de temps à l'examen de ces facteurs et de consulter des experts si nécessaire pour mieux comprendre comment ils influencent vos données et quelles sont les données à utiliser ou à exclure.</a:t>
            </a:r>
          </a:p>
        </p:txBody>
      </p:sp>
      <p:sp>
        <p:nvSpPr>
          <p:cNvPr id="4" name="Slide Number Placeholder 3"/>
          <p:cNvSpPr>
            <a:spLocks noGrp="1"/>
          </p:cNvSpPr>
          <p:nvPr>
            <p:ph type="sldNum" sz="quarter" idx="5"/>
          </p:nvPr>
        </p:nvSpPr>
        <p:spPr/>
        <p:txBody>
          <a:bodyPr/>
          <a:lstStyle/>
          <a:p>
            <a:fld id="{B73660D5-ED4C-41CA-8F92-89CB6C57A10E}" type="slidenum">
              <a:rPr lang="en-US" smtClean="0"/>
              <a:t>22</a:t>
            </a:fld>
            <a:endParaRPr lang="en-US"/>
          </a:p>
        </p:txBody>
      </p:sp>
    </p:spTree>
    <p:extLst>
      <p:ext uri="{BB962C8B-B14F-4D97-AF65-F5344CB8AC3E}">
        <p14:creationId xmlns:p14="http://schemas.microsoft.com/office/powerpoint/2010/main" val="2276827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Comme Spectrum, EPP propose un bouton "Source" en bas à droite de l'écran. Si vous cliquez sur ce bouton, une boîte de dialogue s'ouvrira, vous permettant de saisir une description des ajustements, suppressions ou changements apportés aux données saisies ici, ainsi que tout autre commentaire que vous souhaiteriez faire. Cela sera extrêmement utile à la prochaine personne qui utilisera votre fichier, car elle connaîtra la source des données et les ajustements effectués. Une fois que vous aurez saisi des commentaires dans cette case, le bouton "Source" deviendra rouge, indiquant aux utilisateurs qu'il y a des commentaires qu'ils devraient examiner à propos des données de cette page. Nous vous encourageons vivement à faire un usage intensif des boutons "Source", tant dans EPP que dans Spectrum.</a:t>
            </a:r>
          </a:p>
        </p:txBody>
      </p:sp>
      <p:sp>
        <p:nvSpPr>
          <p:cNvPr id="4" name="Slide Number Placeholder 3"/>
          <p:cNvSpPr>
            <a:spLocks noGrp="1"/>
          </p:cNvSpPr>
          <p:nvPr>
            <p:ph type="sldNum" sz="quarter" idx="5"/>
          </p:nvPr>
        </p:nvSpPr>
        <p:spPr/>
        <p:txBody>
          <a:bodyPr/>
          <a:lstStyle/>
          <a:p>
            <a:fld id="{B73660D5-ED4C-41CA-8F92-89CB6C57A10E}" type="slidenum">
              <a:rPr lang="en-US" smtClean="0"/>
              <a:t>23</a:t>
            </a:fld>
            <a:endParaRPr lang="en-US"/>
          </a:p>
        </p:txBody>
      </p:sp>
    </p:spTree>
    <p:extLst>
      <p:ext uri="{BB962C8B-B14F-4D97-AF65-F5344CB8AC3E}">
        <p14:creationId xmlns:p14="http://schemas.microsoft.com/office/powerpoint/2010/main" val="36746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Une fois que vous avez terminé de saisir les données actualisées de surveillance et de dépistage systématique sur la page Données VIH, vous pouvez saisir les données d'enquête si elles sont disponibles. Lorsque vous cliquez sur "Enregistrer et continuer" sur la page Données VIH après avoir mis à jour les données pour la dernière sous-population, EPP vous fait passer à la page Enquêtes, illustrée ici. La page Enquêtes a une structure basée sur des onglets dans laquelle les données de chaque enquête individuelle sont saisies dans un onglet séparé. </a:t>
            </a:r>
          </a:p>
          <a:p>
            <a:endParaRPr lang="en-US" dirty="0"/>
          </a:p>
          <a:p>
            <a:r>
              <a:rPr lang="en-US" dirty="0"/>
              <a:t>Normalement, la page Enquêtes n'est pas utilisée dans les épidémies concentrées car elle est destinée à la saisie de données d'enquêtes à grande échelle dans la sous-population considérée et la plupart des pays n'effectuent pas d'enquêtes à grande échelle parmi les populations clés. Dans la plupart des épidémies concentrées, la prévalence du VIH est faible en dehors des populations clés, de sorte que les enquêtes auprès de l'ensemble de la population sont également rares. Les enquêtes à grande échelle sur la population générale ont du mal à mesurer la prévalence à des niveaux aussi bas sans utiliser des échantillons de taille tellement importante que le coût de leur réalisation serait prohibitif. </a:t>
            </a:r>
          </a:p>
          <a:p>
            <a:endParaRPr lang="en-US" dirty="0"/>
          </a:p>
          <a:p>
            <a:r>
              <a:rPr lang="en-US" dirty="0"/>
              <a:t>Pour les populations clés, il est également rare de disposer d'une enquête représentative au niveau national pour une population clé spécifique. Les enquêtes de surveillance biologique et comportementale intégrée ne sont souvent pas représentatives de l'ensemble des travailleurs du sexe ou des HSH d'un pays et sont généralement limitées géographiquement pour des raisons de coût. En outre, les sites géographiques choisis varient souvent d'un cycle à l'autre. Ils ne sont donc pas représentatifs de la prévalence de ces populations clés au niveau national. Le plus souvent, ils seront saisis en tant que sources de données indépendantes sur la page Données VIH et/ou utilisés pour calibrer la prévalence dans une population clé spécifique après l'ajustement.</a:t>
            </a:r>
          </a:p>
        </p:txBody>
      </p:sp>
      <p:sp>
        <p:nvSpPr>
          <p:cNvPr id="4" name="Slide Number Placeholder 3"/>
          <p:cNvSpPr>
            <a:spLocks noGrp="1"/>
          </p:cNvSpPr>
          <p:nvPr>
            <p:ph type="sldNum" sz="quarter" idx="5"/>
          </p:nvPr>
        </p:nvSpPr>
        <p:spPr/>
        <p:txBody>
          <a:bodyPr/>
          <a:lstStyle/>
          <a:p>
            <a:fld id="{B73660D5-ED4C-41CA-8F92-89CB6C57A10E}" type="slidenum">
              <a:rPr lang="en-US" smtClean="0"/>
              <a:t>24</a:t>
            </a:fld>
            <a:endParaRPr lang="en-US"/>
          </a:p>
        </p:txBody>
      </p:sp>
    </p:spTree>
    <p:extLst>
      <p:ext uri="{BB962C8B-B14F-4D97-AF65-F5344CB8AC3E}">
        <p14:creationId xmlns:p14="http://schemas.microsoft.com/office/powerpoint/2010/main" val="1850112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 vous cliquez pour ajouter une autre enquête, vous devrez saisir quelques informations :</a:t>
            </a:r>
          </a:p>
          <a:p>
            <a:endParaRPr lang="en-US" dirty="0"/>
          </a:p>
          <a:p>
            <a:pPr marL="171450" indent="-171450">
              <a:buFont typeface="Arial" panose="020B0604020202020204" pitchFamily="34" charset="0"/>
              <a:buChar char="•"/>
            </a:pPr>
            <a:r>
              <a:rPr lang="en-US" dirty="0"/>
              <a:t>Vous devez fournir un nom court pour l'enquête - ce nom sera utilisé pour décrire l'enquête sur l'onglet, il faut donc qu'il soit court mais descriptif.</a:t>
            </a:r>
          </a:p>
          <a:p>
            <a:pPr marL="171450" indent="-171450">
              <a:buFont typeface="Arial" panose="020B0604020202020204" pitchFamily="34" charset="0"/>
              <a:buChar char="•"/>
            </a:pPr>
            <a:r>
              <a:rPr lang="en-US" dirty="0"/>
              <a:t>Vous devez indiquer l'année au cours de laquelle les données de l'enquête ont été collectées. Notez qu'il s'agit de la date de collecte des données et non de la date de publication, qui est normalement un peu plus tardive.</a:t>
            </a:r>
          </a:p>
          <a:p>
            <a:pPr marL="171450" indent="-171450">
              <a:buFont typeface="Arial" panose="020B0604020202020204" pitchFamily="34" charset="0"/>
              <a:buChar char="•"/>
            </a:pPr>
            <a:r>
              <a:rPr lang="en-US" dirty="0"/>
              <a:t>Vous devez donner la prévalence et l'erreur standard pour cette enquête en pourcentage. </a:t>
            </a:r>
          </a:p>
          <a:p>
            <a:pPr marL="171450" indent="-171450">
              <a:buFont typeface="Arial" panose="020B0604020202020204" pitchFamily="34" charset="0"/>
              <a:buChar char="•"/>
            </a:pPr>
            <a:r>
              <a:rPr lang="en-US" dirty="0"/>
              <a:t>Enfin, si l'enquête contenait une estimation de la couverture ART ou de l'incidence, cochez les cases intitulées "Utiliser ART dans l'ajustement" ou "Utiliser incidence dans l'ajustement" et saisissez l'estimation ART ou incidence en pourcentage et l'erreur standard pour cette estimation. Ces chiffres de couverture et d'incidence seront ensuite utilisés pour calculer la qualité de l'ajustement de votre projection lors de l'ajustement.</a:t>
            </a:r>
          </a:p>
          <a:p>
            <a:pPr marL="171450" indent="-171450">
              <a:buFont typeface="Arial" panose="020B0604020202020204" pitchFamily="34" charset="0"/>
              <a:buChar char="•"/>
            </a:pPr>
            <a:r>
              <a:rPr lang="en-US" dirty="0"/>
              <a:t>Lorsque vous avez fini de saisir les données pour cette enquête, cliquez sur le bouton "Enregistrer les modifications" pour enregistrer les données dans EPP.</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Comme toujours, lorsque vous avez terminé de saisir les nouvelles données d'enquête pour chaque sous-population, cliquez sur "Enregistrer et continuer". Après avoir cliqué sur "Enregistrer et continuer" pour la dernière sous-population, vous serez redirigé vers la page VIH externe avec toutes les nouvelles données de surveillance ou d'enquête ajoutées à EPP. </a:t>
            </a:r>
          </a:p>
        </p:txBody>
      </p:sp>
      <p:sp>
        <p:nvSpPr>
          <p:cNvPr id="4" name="Slide Number Placeholder 3"/>
          <p:cNvSpPr>
            <a:spLocks noGrp="1"/>
          </p:cNvSpPr>
          <p:nvPr>
            <p:ph type="sldNum" sz="quarter" idx="5"/>
          </p:nvPr>
        </p:nvSpPr>
        <p:spPr/>
        <p:txBody>
          <a:bodyPr/>
          <a:lstStyle/>
          <a:p>
            <a:fld id="{B73660D5-ED4C-41CA-8F92-89CB6C57A10E}" type="slidenum">
              <a:rPr lang="en-US" smtClean="0"/>
              <a:t>25</a:t>
            </a:fld>
            <a:endParaRPr lang="en-US"/>
          </a:p>
        </p:txBody>
      </p:sp>
    </p:spTree>
    <p:extLst>
      <p:ext uri="{BB962C8B-B14F-4D97-AF65-F5344CB8AC3E}">
        <p14:creationId xmlns:p14="http://schemas.microsoft.com/office/powerpoint/2010/main" val="3067893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Pour les épidémies concentrées, il est également possible d'ajouter des infections provenant de sources autres que les comportements sexuels ou le partage de seringues. Il peut s'agir, par exemple, d'un grand nombre de travailleurs migrants ou étrangers qui sont infectés en dehors du pays et qui reviennent ensuite avec ces infections. Dans un contexte de faible prévalence, ces infections pourraient contribuer de manière importante au début de l'épidémie. Des infections supplémentaires peuvent également être générées par des événements tels que le don de plasma avec du matériel partagé. Dans certains pays, ces événements ont été des composantes importantes de l'épidémie. La page VIH externe permet de saisir ces infections qui influenceront la transmission à partir de l'année où elles sont introduites. Il convient de noter que si vous utilisez le modèle R-Spline ou R-Trend, ces infections ne seront incluses qu'après l'année de début de l'épidémie spécifiée par l'utilisateur. La plupart des pays n'utilisent pas cette fonction, mais elle est disponible si vous en avez besoin. Lorsque vous êtes satisfait des valeurs ou si vous ne souhaitez pas entrer d'autres données, cliquez simplement sur "Enregistrer et continuer" et EPP vous ramènera à Spectrum, prêt à passer à l'ajustement. A ce stade, il est également conseillé de sauvegarder votre fichier Spectrum afin de vous assurer que les données que vous avez saisies dans EPP seront reflétées dans le fichier Spectrum en cas d'interruption de votre travail.</a:t>
            </a:r>
          </a:p>
        </p:txBody>
      </p:sp>
      <p:sp>
        <p:nvSpPr>
          <p:cNvPr id="4" name="Slide Number Placeholder 3"/>
          <p:cNvSpPr>
            <a:spLocks noGrp="1"/>
          </p:cNvSpPr>
          <p:nvPr>
            <p:ph type="sldNum" sz="quarter" idx="5"/>
          </p:nvPr>
        </p:nvSpPr>
        <p:spPr/>
        <p:txBody>
          <a:bodyPr/>
          <a:lstStyle/>
          <a:p>
            <a:fld id="{B73660D5-ED4C-41CA-8F92-89CB6C57A10E}" type="slidenum">
              <a:rPr lang="en-US" smtClean="0"/>
              <a:t>26</a:t>
            </a:fld>
            <a:endParaRPr lang="en-US"/>
          </a:p>
        </p:txBody>
      </p:sp>
    </p:spTree>
    <p:extLst>
      <p:ext uri="{BB962C8B-B14F-4D97-AF65-F5344CB8AC3E}">
        <p14:creationId xmlns:p14="http://schemas.microsoft.com/office/powerpoint/2010/main" val="3759842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janvier-février, il se peut que vous ne disposiez pas encore des données finales du programme et de la surveillance pour l'année 2024.</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cs typeface="Times New Roman" panose="02020603050405020304" pitchFamily="18" charset="0"/>
              </a:rPr>
              <a:t>Ce n'est qu'après cela que votre estimation finale du spectre 2025 pourra être ajustée et complétée.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cs typeface="Times New Roman" panose="02020603050405020304" pitchFamily="18" charset="0"/>
              </a:rPr>
              <a:t>Mais entre-temps, vous pouvez procéder à l'élaboration et à l'examen de projets d'adaptation de modèles, afin d'avancer le plus possible.  </a:t>
            </a:r>
            <a:endParaRPr lang="en-KE" dirty="0">
              <a:effectLst/>
            </a:endParaRPr>
          </a:p>
          <a:p>
            <a:pPr marL="347472" marR="0" indent="-347472" algn="l" rtl="0" eaLnBrk="1" latinLnBrk="0" hangingPunct="1">
              <a:lnSpc>
                <a:spcPct val="107000"/>
              </a:lnSpc>
              <a:spcBef>
                <a:spcPts val="0"/>
              </a:spcBef>
              <a:spcAft>
                <a:spcPts val="800"/>
              </a:spcAft>
              <a:tabLst>
                <a:tab pos="457200" algn="l"/>
              </a:tabLst>
            </a:pP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7472" marR="0" indent="-347472" algn="l" rtl="0" eaLnBrk="1" latinLnBrk="0" hangingPunct="1">
              <a:lnSpc>
                <a:spcPct val="107000"/>
              </a:lnSpc>
              <a:spcBef>
                <a:spcPts val="0"/>
              </a:spcBef>
              <a:spcAft>
                <a:spcPts val="800"/>
              </a:spcAft>
              <a:tabLst>
                <a:tab pos="457200" algn="l"/>
              </a:tabLs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 que vous devez mettre dans Spectrum au lieu des données manquantes varie selon l'indicateur : </a:t>
            </a:r>
          </a:p>
          <a:p>
            <a:pPr marL="347472" marR="0" lvl="0" indent="-347472" algn="l" defTabSz="914400" rtl="0" eaLnBrk="1" fontAlgn="auto" latinLnBrk="0" hangingPunct="1">
              <a:lnSpc>
                <a:spcPct val="107000"/>
              </a:lnSpc>
              <a:spcBef>
                <a:spcPts val="0"/>
              </a:spcBef>
              <a:spcAft>
                <a:spcPts val="800"/>
              </a:spcAft>
              <a:buClrTx/>
              <a:buSzTx/>
              <a:buFontTx/>
              <a:buNone/>
              <a:tabLst>
                <a:tab pos="457200" algn="l"/>
              </a:tabLst>
              <a:defRPr/>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Pour les chiffres relatifs au TAR et à la PTME : Les options comprennent la définition de 2024 comme pourcentage cible basé sur les chiffres de 2023, ou l'introduction de données partielles de 2024. Ne mettez pas 0, sinon Spectrum estimerait un bond dans les nouvelles infections !</a:t>
            </a:r>
          </a:p>
          <a:p>
            <a:pPr marL="347472" marR="0" indent="-347472" algn="l" rtl="0" eaLnBrk="1" latinLnBrk="0" hangingPunct="1">
              <a:lnSpc>
                <a:spcPct val="107000"/>
              </a:lnSpc>
              <a:spcBef>
                <a:spcPts val="0"/>
              </a:spcBef>
              <a:spcAft>
                <a:spcPts val="800"/>
              </a:spcAft>
              <a:tabLst>
                <a:tab pos="457200" algn="l"/>
              </a:tabLs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Pour les données de type prévalence, comme les données des tests de CPN de routine saisies dans EPP et le fertiliseur, vous pouvez saisir la prévalence basée sur le premier semestre (ou les trois trimestres) de l'année.  </a:t>
            </a:r>
          </a:p>
          <a:p>
            <a:pPr marL="347472" marR="0" indent="-347472" algn="l" rtl="0" eaLnBrk="1" latinLnBrk="0" hangingPunct="1">
              <a:lnSpc>
                <a:spcPct val="107000"/>
              </a:lnSpc>
              <a:spcBef>
                <a:spcPts val="0"/>
              </a:spcBef>
              <a:spcAft>
                <a:spcPts val="800"/>
              </a:spcAft>
              <a:tabLst>
                <a:tab pos="457200" algn="l"/>
              </a:tabLs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Dans CSAVR, pour Nouveaux diagnostics et décès dus au sida : Laissez les valeurs 2024 en BLANC. </a:t>
            </a:r>
          </a:p>
          <a:p>
            <a:pPr marL="347472" marR="0" indent="-347472" algn="l" rtl="0" eaLnBrk="1" latinLnBrk="0" hangingPunct="1">
              <a:lnSpc>
                <a:spcPct val="107000"/>
              </a:lnSpc>
              <a:spcBef>
                <a:spcPts val="0"/>
              </a:spcBef>
              <a:spcAft>
                <a:spcPts val="800"/>
              </a:spcAft>
              <a:tabLst>
                <a:tab pos="457200" algn="l"/>
              </a:tabLst>
            </a:pP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7472" marR="0" indent="-347472" algn="l" rtl="0" eaLnBrk="1" latinLnBrk="0" hangingPunct="1">
              <a:lnSpc>
                <a:spcPct val="107000"/>
              </a:lnSpc>
              <a:spcBef>
                <a:spcPts val="0"/>
              </a:spcBef>
              <a:spcAft>
                <a:spcPts val="800"/>
              </a:spcAft>
              <a:tabLst>
                <a:tab pos="457200" algn="l"/>
              </a:tabLs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Tous les types de données, même les années partielles, peuvent être saisis dans Excel, à des fins d'examen de la qualité des données.</a:t>
            </a:r>
            <a:endParaRPr lang="en-KE" sz="1800" dirty="0">
              <a:effectLst/>
            </a:endParaRPr>
          </a:p>
          <a:p>
            <a:pPr marL="347472" marR="0" indent="-347472" algn="l" rtl="0" eaLnBrk="1" latinLnBrk="0" hangingPunct="1">
              <a:lnSpc>
                <a:spcPct val="107000"/>
              </a:lnSpc>
              <a:spcBef>
                <a:spcPts val="0"/>
              </a:spcBef>
              <a:spcAft>
                <a:spcPts val="800"/>
              </a:spcAft>
              <a:tabLst>
                <a:tab pos="457200" algn="l"/>
              </a:tabLs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Quelle que soit votre solution temporaire, documentez le statut provisoire dans votre fichier Data Excel et dans Spectrum dans les champs "Source" d'AIM et d'EPP.</a:t>
            </a:r>
            <a:endParaRPr lang="en-KE" dirty="0">
              <a:effectLst/>
            </a:endParaRPr>
          </a:p>
          <a:p>
            <a:pPr algn="l"/>
            <a:endParaRPr lang="en-CH"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6CE11-3631-4A58-9931-8E7135B8174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t>27</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99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Saisissez et mettez à jour les données auxquelles CSAVR s'adaptera, globalement et, si elles sont disponibles, par sexe, et par sexe et âge. Outre les totaux annuels globaux, vous pouvez saisir les données granulaires même si elles ne sont pas disponibles pour toutes les années, ou si la somme des hommes + des femmes ou des groupes d'âge ne correspond pas entièrement au total. Si vous saisissez des données granulaires, vous devrez saisir les totaux correspondants dans les onglets moins granulaires. </a:t>
            </a:r>
          </a:p>
          <a:p>
            <a:r>
              <a:rPr lang="en-US"/>
              <a:t>Soyez prudent lorsque vous inscrivez des zéros dans ce formulaire. Vous ne devez saisir des zéros que lorsque le nombre de diagnostics ou de décès enregistrés est réellement nul. Si votre fichier n'a pas utilisé CSAVR depuis un certain temps, par exemple si vous avez utilisé EPP l'année dernière mais que vous souhaitez essayer CSAVR cette année, il se peut que des zéros soient inscrits pour certaines années pour lesquelles aucune donnée n'était disponible. Vous devez les supprimer, sinon CSAVR pensera qu'il n'y a pas eu de décès dus au sida au cours d'une année où ces données n'ont pas été collectées, ce qui faussera vos estimations de l'incidence.</a:t>
            </a:r>
          </a:p>
          <a:p>
            <a:endParaRPr lang="en-US"/>
          </a:p>
          <a:p>
            <a:r>
              <a:rPr lang="en-US"/>
              <a:t>Une fois vos données saisies, vous pouvez appuyer sur "OK" pour accepter vos modifications et quitter le formulaire. Maintenant, si vous avez accidentellement saisi des valeurs incohérentes - par exemple, si le nombre de nouveaux diagnostics par sexe ne correspond pas au nombre total de nouveaux diagnostics - vous obtiendrez un message d'erreur lorsque vous tenterez de quitter le formulaire. Vous devrez corriger ces erreurs avant de passer à l'étape suivante.</a:t>
            </a:r>
          </a:p>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3</a:t>
            </a:fld>
            <a:endParaRPr lang="en-US"/>
          </a:p>
        </p:txBody>
      </p:sp>
    </p:spTree>
    <p:extLst>
      <p:ext uri="{BB962C8B-B14F-4D97-AF65-F5344CB8AC3E}">
        <p14:creationId xmlns:p14="http://schemas.microsoft.com/office/powerpoint/2010/main" val="298369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cs typeface="Calibri" panose="020F0502020204030204" pitchFamily="34" charset="0"/>
            </a:endParaRPr>
          </a:p>
          <a:p>
            <a:pPr defTabSz="942289">
              <a:defRPr/>
            </a:pPr>
            <a:endParaRPr lang="en-US" dirty="0"/>
          </a:p>
        </p:txBody>
      </p:sp>
      <p:sp>
        <p:nvSpPr>
          <p:cNvPr id="4" name="Slide Number Placeholder 3"/>
          <p:cNvSpPr>
            <a:spLocks noGrp="1"/>
          </p:cNvSpPr>
          <p:nvPr>
            <p:ph type="sldNum" sz="quarter" idx="5"/>
          </p:nvPr>
        </p:nvSpPr>
        <p:spPr/>
        <p:txBody>
          <a:bodyPr/>
          <a:lstStyle/>
          <a:p>
            <a:fld id="{E5F4B4AD-9710-49A7-B214-561577097D0C}" type="slidenum">
              <a:rPr lang="en-US" smtClean="0"/>
              <a:t>4</a:t>
            </a:fld>
            <a:endParaRPr lang="en-US"/>
          </a:p>
        </p:txBody>
      </p:sp>
    </p:spTree>
    <p:extLst>
      <p:ext uri="{BB962C8B-B14F-4D97-AF65-F5344CB8AC3E}">
        <p14:creationId xmlns:p14="http://schemas.microsoft.com/office/powerpoint/2010/main" val="3102453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fld id="{E5F4B4AD-9710-49A7-B214-561577097D0C}" type="slidenum">
              <a:rPr lang="en-US" smtClean="0"/>
              <a:t>5</a:t>
            </a:fld>
            <a:endParaRPr lang="en-US"/>
          </a:p>
        </p:txBody>
      </p:sp>
    </p:spTree>
    <p:extLst>
      <p:ext uri="{BB962C8B-B14F-4D97-AF65-F5344CB8AC3E}">
        <p14:creationId xmlns:p14="http://schemas.microsoft.com/office/powerpoint/2010/main" val="1246726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t>À partir de votre fichier 2022 Spectrum, les données (qu'il s'agisse du RV original, de l'IHME ou d'un hybride déjà existant) apparaîtront en tant que Source 1. Remplissez les tableaux vides Source 2 et Source 3 avec les deux autres options. </a:t>
            </a:r>
          </a:p>
          <a:p>
            <a:pPr defTabSz="942289">
              <a:defRPr/>
            </a:pPr>
            <a:endParaRPr lang="en-US"/>
          </a:p>
          <a:p>
            <a:pPr marL="0" marR="0" lvl="0" indent="0" algn="l" defTabSz="942289" rtl="0" eaLnBrk="1" fontAlgn="auto" latinLnBrk="0" hangingPunct="1">
              <a:lnSpc>
                <a:spcPct val="100000"/>
              </a:lnSpc>
              <a:spcBef>
                <a:spcPts val="0"/>
              </a:spcBef>
              <a:spcAft>
                <a:spcPts val="0"/>
              </a:spcAft>
              <a:buClrTx/>
              <a:buSzTx/>
              <a:buFontTx/>
              <a:buNone/>
              <a:tabLst/>
              <a:defRPr/>
            </a:pPr>
            <a:r>
              <a:rPr lang="en-US"/>
              <a:t>La correction des données sur les causes de décès par l'Institute of Health Metrics and Evaluation (IHME) est effectuée dans le cadre de la charge mondiale de morbidité. Les données brutes sont celles soumises par les pays à la base de données de l'OMS sur la mortalité, d'où l'IHME les extrait et applique un processus de nettoyage en trois étapes. Ensuite, les données de mortalité sont ajustées pour tenir compte des erreurs de codage de la cause du décès.</a:t>
            </a:r>
          </a:p>
          <a:p>
            <a:pPr marL="0" marR="0" lvl="0" indent="0" algn="l" defTabSz="942289" rtl="0" eaLnBrk="1" fontAlgn="auto" latinLnBrk="0" hangingPunct="1">
              <a:lnSpc>
                <a:spcPct val="100000"/>
              </a:lnSpc>
              <a:spcBef>
                <a:spcPts val="0"/>
              </a:spcBef>
              <a:spcAft>
                <a:spcPts val="0"/>
              </a:spcAft>
              <a:buClrTx/>
              <a:buSzTx/>
              <a:buFontTx/>
              <a:buNone/>
              <a:tabLst/>
              <a:defRPr/>
            </a:pPr>
            <a:r>
              <a:rPr lang="en-US"/>
              <a:t>Pour plus de détails, voir le diaporama : 50S_Cause-de-la-mort-Diagramme-de-Sankey-outil.PPT</a:t>
            </a:r>
          </a:p>
          <a:p>
            <a:pPr defTabSz="942289">
              <a:defRPr/>
            </a:pPr>
            <a:endParaRPr lang="en-US"/>
          </a:p>
        </p:txBody>
      </p:sp>
      <p:sp>
        <p:nvSpPr>
          <p:cNvPr id="4" name="Slide Number Placeholder 3"/>
          <p:cNvSpPr>
            <a:spLocks noGrp="1"/>
          </p:cNvSpPr>
          <p:nvPr>
            <p:ph type="sldNum" sz="quarter" idx="5"/>
          </p:nvPr>
        </p:nvSpPr>
        <p:spPr/>
        <p:txBody>
          <a:bodyPr/>
          <a:lstStyle/>
          <a:p>
            <a:fld id="{E5F4B4AD-9710-49A7-B214-561577097D0C}" type="slidenum">
              <a:rPr lang="en-US" smtClean="0"/>
              <a:t>6</a:t>
            </a:fld>
            <a:endParaRPr lang="en-US"/>
          </a:p>
        </p:txBody>
      </p:sp>
    </p:spTree>
    <p:extLst>
      <p:ext uri="{BB962C8B-B14F-4D97-AF65-F5344CB8AC3E}">
        <p14:creationId xmlns:p14="http://schemas.microsoft.com/office/powerpoint/2010/main" val="2331045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289" rtl="0" eaLnBrk="1" fontAlgn="auto" latinLnBrk="0" hangingPunct="1">
              <a:lnSpc>
                <a:spcPct val="100000"/>
              </a:lnSpc>
              <a:spcBef>
                <a:spcPts val="0"/>
              </a:spcBef>
              <a:spcAft>
                <a:spcPts val="0"/>
              </a:spcAft>
              <a:buClrTx/>
              <a:buSzTx/>
              <a:buFontTx/>
              <a:buNone/>
              <a:tabLst/>
              <a:defRPr/>
            </a:pPr>
            <a:r>
              <a:rPr lang="en-US" dirty="0"/>
              <a:t>L'ajustement des données sur les causes de décès par l'Institute of Health Metrics and Evaluation (IHME) est effectué dans le cadre de l'analyse de la charge mondiale de morbidité. Les données brutes sont celles soumises par les pays à la base de données de l'OMS sur la mortalité, ajustées par l'IHME dans le cadre d'un processus de nettoyage en trois étapes - pour les codes erronés, les causes </a:t>
            </a:r>
            <a:r>
              <a:rPr lang="en-US" dirty="0" err="1"/>
              <a:t>de décès </a:t>
            </a:r>
            <a:r>
              <a:rPr lang="en-US" dirty="0"/>
              <a:t>mal définies et d'autres erreurs de codage des causes de décès. </a:t>
            </a:r>
          </a:p>
          <a:p>
            <a:pPr marL="0" marR="0" lvl="0" indent="0" algn="l" defTabSz="942289" rtl="0" eaLnBrk="1" fontAlgn="auto" latinLnBrk="0" hangingPunct="1">
              <a:lnSpc>
                <a:spcPct val="100000"/>
              </a:lnSpc>
              <a:spcBef>
                <a:spcPts val="0"/>
              </a:spcBef>
              <a:spcAft>
                <a:spcPts val="0"/>
              </a:spcAft>
              <a:buClrTx/>
              <a:buSzTx/>
              <a:buFontTx/>
              <a:buNone/>
              <a:tabLst/>
              <a:defRPr/>
            </a:pPr>
            <a:r>
              <a:rPr lang="en-US" dirty="0"/>
              <a:t>Pour plus de détails, voir le diaporama : 50S_Cause-de-la-mort-Diagramme-de-Sankey-outil.PPT</a:t>
            </a:r>
          </a:p>
          <a:p>
            <a:pPr defTabSz="942289">
              <a:defRPr/>
            </a:pPr>
            <a:endParaRPr lang="en-US" dirty="0"/>
          </a:p>
        </p:txBody>
      </p:sp>
      <p:sp>
        <p:nvSpPr>
          <p:cNvPr id="4" name="Slide Number Placeholder 3"/>
          <p:cNvSpPr>
            <a:spLocks noGrp="1"/>
          </p:cNvSpPr>
          <p:nvPr>
            <p:ph type="sldNum" sz="quarter" idx="5"/>
          </p:nvPr>
        </p:nvSpPr>
        <p:spPr/>
        <p:txBody>
          <a:bodyPr/>
          <a:lstStyle/>
          <a:p>
            <a:fld id="{E5F4B4AD-9710-49A7-B214-561577097D0C}" type="slidenum">
              <a:rPr lang="en-US" smtClean="0"/>
              <a:t>7</a:t>
            </a:fld>
            <a:endParaRPr lang="en-US"/>
          </a:p>
        </p:txBody>
      </p:sp>
    </p:spTree>
    <p:extLst>
      <p:ext uri="{BB962C8B-B14F-4D97-AF65-F5344CB8AC3E}">
        <p14:creationId xmlns:p14="http://schemas.microsoft.com/office/powerpoint/2010/main" val="276138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KE">
              <a:effectLst/>
            </a:endParaRPr>
          </a:p>
          <a:p>
            <a:pPr marL="0" marR="0" algn="l" rtl="0" eaLnBrk="1" latinLnBrk="0" hangingPunct="1">
              <a:lnSpc>
                <a:spcPct val="107000"/>
              </a:lnSpc>
              <a:spcBef>
                <a:spcPts val="0"/>
              </a:spcBef>
              <a:spcAft>
                <a:spcPts val="80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CSAVR permet d'incorporer diverses données pour générer des estimations pour les adultes. Les données d'entrée de ce modèle sont les suivantes :</a:t>
            </a:r>
            <a:endParaRPr lang="en-KE">
              <a:effectLst/>
            </a:endParaRPr>
          </a:p>
          <a:p>
            <a:pPr marL="347472" marR="0" indent="-347472" algn="l" rtl="0" eaLnBrk="1" latinLnBrk="0" hangingPunct="1">
              <a:lnSpc>
                <a:spcPct val="107000"/>
              </a:lnSpc>
              <a:spcBef>
                <a:spcPts val="0"/>
              </a:spcBef>
              <a:spcAft>
                <a:spcPts val="0"/>
              </a:spcAft>
              <a:buFont typeface="Arial" panose="020B0604020202020204" pitchFamily="34" charset="0"/>
              <a:buChar char="•"/>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Nouveaux diagnostics de VIH</a:t>
            </a:r>
            <a:endParaRPr lang="en-KE">
              <a:effectLst/>
            </a:endParaRPr>
          </a:p>
          <a:p>
            <a:pPr marL="347472" marR="0" indent="-347472" algn="l" rtl="0" eaLnBrk="1" latinLnBrk="0" hangingPunct="1">
              <a:lnSpc>
                <a:spcPct val="107000"/>
              </a:lnSpc>
              <a:spcBef>
                <a:spcPts val="0"/>
              </a:spcBef>
              <a:spcAft>
                <a:spcPts val="0"/>
              </a:spcAft>
              <a:buFont typeface="Arial" panose="020B0604020202020204" pitchFamily="34" charset="0"/>
              <a:buChar char="•"/>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Décès liés au sida à partir des systèmes d'enregistrement de l'état civil</a:t>
            </a:r>
            <a:endParaRPr lang="en-KE">
              <a:effectLst/>
            </a:endParaRPr>
          </a:p>
          <a:p>
            <a:pPr marL="347472" marR="0" indent="-347472" algn="l" rtl="0" eaLnBrk="1" latinLnBrk="0" hangingPunct="1">
              <a:lnSpc>
                <a:spcPct val="107000"/>
              </a:lnSpc>
              <a:spcBef>
                <a:spcPts val="0"/>
              </a:spcBef>
              <a:spcAft>
                <a:spcPts val="800"/>
              </a:spcAft>
              <a:buFont typeface="Arial" panose="020B0604020202020204" pitchFamily="34" charset="0"/>
              <a:buChar char="•"/>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Diagnostics optionnels de nouveaux cas de VIH par catégorie de numération des cellules CD4</a:t>
            </a:r>
            <a:endParaRPr lang="en-KE">
              <a:effectLst/>
            </a:endParaRPr>
          </a:p>
          <a:p>
            <a:pPr marL="0" marR="0" algn="l" rtl="0" eaLnBrk="1" latinLnBrk="0" hangingPunct="1">
              <a:lnSpc>
                <a:spcPct val="107000"/>
              </a:lnSpc>
              <a:spcBef>
                <a:spcPts val="0"/>
              </a:spcBef>
              <a:spcAft>
                <a:spcPts val="80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trois entrées sont spécifiques aux adultes âgés de 15 ans et plus. Vous saisirez le total et, si possible, les désagrégations par sexe et par âge.</a:t>
            </a:r>
            <a:endParaRPr lang="en-KE">
              <a:effectLst/>
            </a:endParaRPr>
          </a:p>
          <a:p>
            <a:pPr marL="0" marR="0" algn="l" rtl="0" eaLnBrk="1" latinLnBrk="0" hangingPunct="1">
              <a:lnSpc>
                <a:spcPct val="107000"/>
              </a:lnSpc>
              <a:spcBef>
                <a:spcPts val="0"/>
              </a:spcBef>
              <a:spcAft>
                <a:spcPts val="80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données relatives aux nouveaux diagnostics à saisir dans le CSAVR devraient : </a:t>
            </a:r>
            <a:b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Inclure tous les nouveaux diagnostics déclarés au système de surveillance national, qu'il s'agisse du VIH ou du sida, et pour tous les résidents - qu'ils soient nationaux ou non nationaux, et donc également les immigrants diagnostiqués pour la première fois pour le VIH. En revanche, les immigrants qui ont été diagnostiqués à l'étranger (précédemment positifs) avant l'immigration ne devraient pas être enregistrés dans CSAVR, mais dans AIM Incidence &gt; Immigrants VIH+.</a:t>
            </a:r>
            <a:endParaRPr lang="en-KE">
              <a:effectLst/>
            </a:endParaRPr>
          </a:p>
          <a:p>
            <a:pPr marL="347472" marR="0" indent="-347472" algn="l" rtl="0" eaLnBrk="1" latinLnBrk="0" hangingPunct="1">
              <a:lnSpc>
                <a:spcPct val="107000"/>
              </a:lnSpc>
              <a:spcBef>
                <a:spcPts val="0"/>
              </a:spcBef>
              <a:spcAft>
                <a:spcPts val="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Lors de la saisie ou de la révision de nouveaux diagnostics, mettez à jour les anciennes entrées qui ont pu être révisées en raison de retards dans les notifications ou de rapports manquants provenant de régions ou d'établissements spécifiques.</a:t>
            </a:r>
            <a:endParaRPr lang="en-KE">
              <a:effectLst/>
            </a:endParaRPr>
          </a:p>
          <a:p>
            <a:pPr marL="347472" marR="0" indent="-347472" algn="l" rtl="0" eaLnBrk="1" latinLnBrk="0" hangingPunct="1">
              <a:lnSpc>
                <a:spcPct val="107000"/>
              </a:lnSpc>
              <a:spcBef>
                <a:spcPts val="0"/>
              </a:spcBef>
              <a:spcAft>
                <a:spcPts val="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 des chiffres complets ne sont pas encore disponibles pour une année, laissez les données de cette année en blanc. Ne saisissez pas 0 : CSAVR lirait cette donnée comme s'il y avait eu 0 diagnostic (ou décès) cette année-là.</a:t>
            </a:r>
            <a:endParaRPr lang="en-KE">
              <a:effectLst/>
            </a:endParaRPr>
          </a:p>
          <a:p>
            <a:pPr defTabSz="942289">
              <a:defRPr/>
            </a:pPr>
            <a:endParaRPr lang="en-US"/>
          </a:p>
        </p:txBody>
      </p:sp>
      <p:sp>
        <p:nvSpPr>
          <p:cNvPr id="4" name="Slide Number Placeholder 3"/>
          <p:cNvSpPr>
            <a:spLocks noGrp="1"/>
          </p:cNvSpPr>
          <p:nvPr>
            <p:ph type="sldNum" sz="quarter" idx="5"/>
          </p:nvPr>
        </p:nvSpPr>
        <p:spPr/>
        <p:txBody>
          <a:bodyPr/>
          <a:lstStyle/>
          <a:p>
            <a:fld id="{E5F4B4AD-9710-49A7-B214-561577097D0C}" type="slidenum">
              <a:rPr lang="en-US" smtClean="0"/>
              <a:t>8</a:t>
            </a:fld>
            <a:endParaRPr lang="en-US"/>
          </a:p>
        </p:txBody>
      </p:sp>
    </p:spTree>
    <p:extLst>
      <p:ext uri="{BB962C8B-B14F-4D97-AF65-F5344CB8AC3E}">
        <p14:creationId xmlns:p14="http://schemas.microsoft.com/office/powerpoint/2010/main" val="3841917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Cette liste présente les étapes importantes pour mettre à jour vos projections EPP à partir de Spectrum. Nous allons couvrir chacune d'entre elles tour à tour, en expliquant chaque étape et en vous montrant comment effectuer le processus. Avant de commencer, assurez-vous d'avoir mis à jour votre fichier Spectrum en suivant les étapes de mise à jour de votre fichier Spectrum/AIM de la version 2024 vers une nouvelle version 2025. Assurez-vous également d'avoir rassemblé, nettoyé et organisé toutes les nouvelles données relatives à l'estimation de la taille des groupes de population, à la rotation des groupes, à la surveillance ou aux enquêtes qui ont pu être collectées depuis la dernière mise à jour de votre projection.</a:t>
            </a:r>
          </a:p>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9</a:t>
            </a:fld>
            <a:endParaRPr lang="en-US"/>
          </a:p>
        </p:txBody>
      </p:sp>
    </p:spTree>
    <p:extLst>
      <p:ext uri="{BB962C8B-B14F-4D97-AF65-F5344CB8AC3E}">
        <p14:creationId xmlns:p14="http://schemas.microsoft.com/office/powerpoint/2010/main" val="337828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1" name="Picture 10" descr="A drawing of a person&#10;&#10;Description automatically generated">
            <a:extLst>
              <a:ext uri="{FF2B5EF4-FFF2-40B4-BE49-F238E27FC236}">
                <a16:creationId xmlns:a16="http://schemas.microsoft.com/office/drawing/2014/main" id="{C33AFF44-8A1B-40A7-B156-D0461AEBFF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2/11/2025</a:t>
            </a:fld>
            <a:endParaRPr lang="en-US"/>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2/11/2025</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08303288"/>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Cliquez pour modifier le style du titre principal</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Cliquez sur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pic>
        <p:nvPicPr>
          <p:cNvPr id="11" name="Picture 10" descr="A drawing of a person&#10;&#10;Description automatically generated">
            <a:extLst>
              <a:ext uri="{FF2B5EF4-FFF2-40B4-BE49-F238E27FC236}">
                <a16:creationId xmlns:a16="http://schemas.microsoft.com/office/drawing/2014/main" id="{D37B84D6-A711-41A6-9E1D-AD02AEA9452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52" r:id="rId9"/>
    <p:sldLayoutId id="2147483849" r:id="rId10"/>
    <p:sldLayoutId id="2147483850" r:id="rId11"/>
    <p:sldLayoutId id="2147483851" r:id="rId12"/>
  </p:sldLayoutIdLst>
  <mc:AlternateContent xmlns:mc="http://schemas.openxmlformats.org/markup-compatibility/2006" xmlns:p14="http://schemas.microsoft.com/office/powerpoint/2010/main">
    <mc:Choice Requires="p14">
      <p:transition p14:dur="0" advTm="8255000"/>
    </mc:Choice>
    <mc:Fallback xmlns:a14="http://schemas.microsoft.com/office/drawing/2010/main" xmlns:a16="http://schemas.microsoft.com/office/drawing/2014/main" xmlns="">
      <p:transition advTm="8255000"/>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shiny.dide.imperial.ac.uk/csavr_mortalit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a:xfrm>
            <a:off x="137160" y="1298448"/>
            <a:ext cx="8972550" cy="2544503"/>
          </a:xfrm>
        </p:spPr>
        <p:txBody>
          <a:bodyPr>
            <a:noAutofit/>
          </a:bodyPr>
          <a:lstStyle/>
          <a:p>
            <a:pPr algn="ctr"/>
            <a:r>
              <a:rPr lang="en-US" sz="4000" b="1" dirty="0"/>
              <a:t>Données de surveillance : Nouveaux cas, décès dus au VIH/SIDA et CD4 pour le CSAVR ; </a:t>
            </a:r>
            <a:br>
              <a:rPr lang="en-US" sz="4000" b="1" dirty="0"/>
            </a:br>
            <a:r>
              <a:rPr lang="en-US" sz="4000" b="1" dirty="0"/>
              <a:t>Surveillance sentinelle et prévalence des tests de routine pour l'EPP.</a:t>
            </a:r>
            <a:endParaRPr lang="en-CH" sz="4000" dirty="0"/>
          </a:p>
        </p:txBody>
      </p:sp>
      <p:sp>
        <p:nvSpPr>
          <p:cNvPr id="3" name="Subtitle 2">
            <a:extLst>
              <a:ext uri="{FF2B5EF4-FFF2-40B4-BE49-F238E27FC236}">
                <a16:creationId xmlns:a16="http://schemas.microsoft.com/office/drawing/2014/main" id="{39C97AB2-D1E8-48E1-B9C2-6E6C1698B16B}"/>
              </a:ext>
            </a:extLst>
          </p:cNvPr>
          <p:cNvSpPr>
            <a:spLocks noGrp="1"/>
          </p:cNvSpPr>
          <p:nvPr>
            <p:ph type="subTitle" idx="1"/>
          </p:nvPr>
        </p:nvSpPr>
        <p:spPr>
          <a:xfrm>
            <a:off x="1069848" y="4293031"/>
            <a:ext cx="7315200" cy="1671247"/>
          </a:xfrm>
        </p:spPr>
        <p:txBody>
          <a:bodyPr>
            <a:normAutofit/>
          </a:bodyPr>
          <a:lstStyle/>
          <a:p>
            <a:pPr algn="ctr"/>
            <a:r>
              <a:rPr lang="en-US" sz="2000" dirty="0"/>
              <a:t>...</a:t>
            </a:r>
          </a:p>
          <a:p>
            <a:pPr algn="ctr"/>
            <a:r>
              <a:rPr lang="en-US" sz="2000" dirty="0"/>
              <a:t>ONUSIDA </a:t>
            </a:r>
          </a:p>
          <a:p>
            <a:pPr algn="ctr"/>
            <a:r>
              <a:rPr lang="en-US" sz="2000" b="1" dirty="0">
                <a:solidFill>
                  <a:srgbClr val="D9F1F6"/>
                </a:solidFill>
                <a:cs typeface="Arial"/>
              </a:rPr>
              <a:t>Formation sur les estimations du VIH et l'utilisation des données, </a:t>
            </a:r>
            <a:endParaRPr lang="en-US" sz="2000" dirty="0">
              <a:solidFill>
                <a:srgbClr val="000000"/>
              </a:solidFill>
              <a:cs typeface="Arial"/>
            </a:endParaRPr>
          </a:p>
          <a:p>
            <a:pPr algn="ctr"/>
            <a:r>
              <a:rPr lang="en-US" sz="2000" b="1" dirty="0">
                <a:solidFill>
                  <a:srgbClr val="D9F1F6"/>
                </a:solidFill>
                <a:cs typeface="Arial"/>
              </a:rPr>
              <a:t>... région, lieu de l'atelier, </a:t>
            </a:r>
            <a:r>
              <a:rPr lang="en-US" sz="2000" b="1" dirty="0" err="1">
                <a:solidFill>
                  <a:srgbClr val="D9F1F6"/>
                </a:solidFill>
                <a:cs typeface="Arial"/>
              </a:rPr>
              <a:t>xx-yy </a:t>
            </a:r>
            <a:r>
              <a:rPr lang="en-US" sz="2000" b="1" dirty="0">
                <a:solidFill>
                  <a:srgbClr val="D9F1F6"/>
                </a:solidFill>
                <a:cs typeface="Arial"/>
              </a:rPr>
              <a:t>février 2025</a:t>
            </a:r>
            <a:endParaRPr lang="en-US" sz="2000" b="1" dirty="0">
              <a:solidFill>
                <a:srgbClr val="D9F1F6"/>
              </a:solidFill>
            </a:endParaRPr>
          </a:p>
        </p:txBody>
      </p:sp>
    </p:spTree>
    <p:extLst>
      <p:ext uri="{BB962C8B-B14F-4D97-AF65-F5344CB8AC3E}">
        <p14:creationId xmlns:p14="http://schemas.microsoft.com/office/powerpoint/2010/main" val="100137037"/>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AD4B47-E75E-D98D-2740-5C7163077FBD}"/>
              </a:ext>
            </a:extLst>
          </p:cNvPr>
          <p:cNvPicPr>
            <a:picLocks noChangeAspect="1"/>
          </p:cNvPicPr>
          <p:nvPr/>
        </p:nvPicPr>
        <p:blipFill>
          <a:blip r:embed="rId3"/>
          <a:srcRect t="652"/>
          <a:stretch/>
        </p:blipFill>
        <p:spPr>
          <a:xfrm>
            <a:off x="3508440" y="75168"/>
            <a:ext cx="8230567" cy="2941629"/>
          </a:xfrm>
          <a:prstGeom prst="rect">
            <a:avLst/>
          </a:prstGeom>
        </p:spPr>
      </p:pic>
      <p:sp>
        <p:nvSpPr>
          <p:cNvPr id="4" name="Title 3">
            <a:extLst>
              <a:ext uri="{FF2B5EF4-FFF2-40B4-BE49-F238E27FC236}">
                <a16:creationId xmlns:a16="http://schemas.microsoft.com/office/drawing/2014/main" id="{29C63167-F373-444E-9852-008730EB5934}"/>
              </a:ext>
            </a:extLst>
          </p:cNvPr>
          <p:cNvSpPr>
            <a:spLocks noGrp="1"/>
          </p:cNvSpPr>
          <p:nvPr>
            <p:ph type="title"/>
          </p:nvPr>
        </p:nvSpPr>
        <p:spPr/>
        <p:txBody>
          <a:bodyPr/>
          <a:lstStyle/>
          <a:p>
            <a:r>
              <a:rPr lang="en-US" b="1" dirty="0"/>
              <a:t>Configuration de l</a:t>
            </a:r>
            <a:r>
              <a:rPr lang="en-US" dirty="0"/>
              <a:t>'EPP</a:t>
            </a:r>
            <a:br>
              <a:rPr lang="en-US" dirty="0"/>
            </a:br>
            <a:br>
              <a:rPr lang="en-US" dirty="0"/>
            </a:br>
            <a:r>
              <a:rPr lang="en-US" sz="2800" dirty="0"/>
              <a:t>Vous verrez </a:t>
            </a:r>
            <a:br>
              <a:rPr lang="en-US" sz="2800" dirty="0"/>
            </a:br>
            <a:r>
              <a:rPr lang="en-US" sz="2800" dirty="0"/>
              <a:t>l'un des trois messages suivants</a:t>
            </a:r>
            <a:endParaRPr lang="en-US" dirty="0"/>
          </a:p>
        </p:txBody>
      </p:sp>
      <p:sp>
        <p:nvSpPr>
          <p:cNvPr id="5" name="TextBox 4">
            <a:extLst>
              <a:ext uri="{FF2B5EF4-FFF2-40B4-BE49-F238E27FC236}">
                <a16:creationId xmlns:a16="http://schemas.microsoft.com/office/drawing/2014/main" id="{76B98324-A6A7-4555-AF23-684121CC1FDD}"/>
              </a:ext>
            </a:extLst>
          </p:cNvPr>
          <p:cNvSpPr txBox="1"/>
          <p:nvPr/>
        </p:nvSpPr>
        <p:spPr>
          <a:xfrm>
            <a:off x="9378056" y="3237294"/>
            <a:ext cx="2813943" cy="3416320"/>
          </a:xfrm>
          <a:prstGeom prst="rect">
            <a:avLst/>
          </a:prstGeom>
          <a:noFill/>
        </p:spPr>
        <p:txBody>
          <a:bodyPr wrap="square" lIns="91440" tIns="45720" rIns="91440" bIns="45720" rtlCol="0" anchor="t">
            <a:spAutoFit/>
          </a:bodyPr>
          <a:lstStyle/>
          <a:p>
            <a:endParaRPr lang="en-US" dirty="0"/>
          </a:p>
          <a:p>
            <a:pPr marL="342900" indent="-342900">
              <a:buClr>
                <a:schemeClr val="accent6"/>
              </a:buClr>
              <a:buFont typeface="+mj-lt"/>
              <a:buAutoNum type="arabicPeriod"/>
            </a:pPr>
            <a:r>
              <a:rPr lang="en-US" dirty="0">
                <a:latin typeface="Arial" panose="020B0604020202020204" pitchFamily="34" charset="0"/>
                <a:cs typeface="Arial" panose="020B0604020202020204" pitchFamily="34" charset="0"/>
              </a:rPr>
              <a:t>Les populations ont changé</a:t>
            </a:r>
          </a:p>
          <a:p>
            <a:pPr marL="342900" indent="-342900">
              <a:buClr>
                <a:schemeClr val="accent6"/>
              </a:buClr>
              <a:buFont typeface="+mj-lt"/>
              <a:buAutoNum type="arabicPeriod"/>
            </a:pPr>
            <a:r>
              <a:rPr lang="en-US" dirty="0">
                <a:latin typeface="Arial" panose="020B0604020202020204" pitchFamily="34" charset="0"/>
                <a:cs typeface="Arial" panose="020B0604020202020204" pitchFamily="34" charset="0"/>
              </a:rPr>
              <a:t>L'année de fin a changé</a:t>
            </a:r>
          </a:p>
          <a:p>
            <a:pPr marL="342900" indent="-342900">
              <a:buClr>
                <a:schemeClr val="accent6"/>
              </a:buClr>
              <a:buFont typeface="+mj-lt"/>
              <a:buAutoNum type="arabicPeriod"/>
            </a:pPr>
            <a:r>
              <a:rPr lang="en-US" dirty="0">
                <a:latin typeface="Arial"/>
                <a:cs typeface="Arial"/>
              </a:rPr>
              <a:t>D'autres données ont été modifiées, par exemple les données </a:t>
            </a:r>
            <a:r>
              <a:rPr lang="en-US" dirty="0">
                <a:highlight>
                  <a:srgbClr val="FFFF00"/>
                </a:highlight>
                <a:latin typeface="Arial"/>
                <a:cs typeface="Arial"/>
              </a:rPr>
              <a:t>TAR</a:t>
            </a:r>
            <a:r>
              <a:rPr lang="en-US" dirty="0">
                <a:latin typeface="Arial"/>
                <a:cs typeface="Arial"/>
              </a:rPr>
              <a:t> pour les </a:t>
            </a:r>
            <a:r>
              <a:rPr lang="en-US" err="1">
                <a:latin typeface="Arial"/>
                <a:cs typeface="Arial"/>
              </a:rPr>
              <a:t>adultes</a:t>
            </a:r>
            <a:r>
              <a:rPr lang="en-US" dirty="0">
                <a:latin typeface="Arial"/>
                <a:cs typeface="Arial"/>
              </a:rPr>
              <a:t> </a:t>
            </a:r>
            <a:r>
              <a:rPr lang="en-US" err="1">
                <a:latin typeface="Arial"/>
                <a:cs typeface="Arial"/>
              </a:rPr>
              <a:t>ou</a:t>
            </a:r>
            <a:r>
              <a:rPr lang="en-US" dirty="0">
                <a:latin typeface="Arial"/>
                <a:cs typeface="Arial"/>
              </a:rPr>
              <a:t> les paramètres de progression/mortalité.</a:t>
            </a:r>
          </a:p>
          <a:p>
            <a:pPr marL="342900" indent="-342900">
              <a:buFont typeface="+mj-lt"/>
              <a:buAutoNum type="arabicPeriod"/>
            </a:pPr>
            <a:endParaRPr lang="en-US" dirty="0">
              <a:solidFill>
                <a:srgbClr val="00B050"/>
              </a:solidFill>
            </a:endParaRPr>
          </a:p>
        </p:txBody>
      </p:sp>
      <p:grpSp>
        <p:nvGrpSpPr>
          <p:cNvPr id="21" name="Group 20">
            <a:extLst>
              <a:ext uri="{FF2B5EF4-FFF2-40B4-BE49-F238E27FC236}">
                <a16:creationId xmlns:a16="http://schemas.microsoft.com/office/drawing/2014/main" id="{A25FBDD7-96F9-4505-9E96-EC4FE856C6F1}"/>
              </a:ext>
            </a:extLst>
          </p:cNvPr>
          <p:cNvGrpSpPr/>
          <p:nvPr/>
        </p:nvGrpSpPr>
        <p:grpSpPr>
          <a:xfrm>
            <a:off x="3490479" y="5071971"/>
            <a:ext cx="5857875" cy="1286543"/>
            <a:chOff x="3490479" y="5071971"/>
            <a:chExt cx="5857875" cy="1286543"/>
          </a:xfrm>
        </p:grpSpPr>
        <p:pic>
          <p:nvPicPr>
            <p:cNvPr id="11" name="Picture 10">
              <a:extLst>
                <a:ext uri="{FF2B5EF4-FFF2-40B4-BE49-F238E27FC236}">
                  <a16:creationId xmlns:a16="http://schemas.microsoft.com/office/drawing/2014/main" id="{D9DCEC72-A781-4DBD-9041-C13377F01BBD}"/>
                </a:ext>
              </a:extLst>
            </p:cNvPr>
            <p:cNvPicPr>
              <a:picLocks noChangeAspect="1"/>
            </p:cNvPicPr>
            <p:nvPr/>
          </p:nvPicPr>
          <p:blipFill>
            <a:blip r:embed="rId4"/>
            <a:stretch>
              <a:fillRect/>
            </a:stretch>
          </p:blipFill>
          <p:spPr>
            <a:xfrm>
              <a:off x="3490479" y="5071971"/>
              <a:ext cx="5857875" cy="1286543"/>
            </a:xfrm>
            <a:prstGeom prst="rect">
              <a:avLst/>
            </a:prstGeom>
          </p:spPr>
        </p:pic>
        <p:sp>
          <p:nvSpPr>
            <p:cNvPr id="16" name="TextBox 15">
              <a:extLst>
                <a:ext uri="{FF2B5EF4-FFF2-40B4-BE49-F238E27FC236}">
                  <a16:creationId xmlns:a16="http://schemas.microsoft.com/office/drawing/2014/main" id="{2D8D9B4E-CC1F-4698-A8BF-96D05A0FBEE6}"/>
                </a:ext>
              </a:extLst>
            </p:cNvPr>
            <p:cNvSpPr txBox="1"/>
            <p:nvPr/>
          </p:nvSpPr>
          <p:spPr>
            <a:xfrm>
              <a:off x="8997987" y="5894549"/>
              <a:ext cx="325315" cy="369332"/>
            </a:xfrm>
            <a:prstGeom prst="rect">
              <a:avLst/>
            </a:prstGeom>
            <a:noFill/>
          </p:spPr>
          <p:txBody>
            <a:bodyPr wrap="square" rtlCol="0">
              <a:spAutoFit/>
            </a:bodyPr>
            <a:lstStyle/>
            <a:p>
              <a:r>
                <a:rPr lang="en-US" dirty="0">
                  <a:solidFill>
                    <a:srgbClr val="FF0000"/>
                  </a:solidFill>
                </a:rPr>
                <a:t>3</a:t>
              </a:r>
            </a:p>
          </p:txBody>
        </p:sp>
        <p:sp>
          <p:nvSpPr>
            <p:cNvPr id="13" name="Oval 12">
              <a:extLst>
                <a:ext uri="{FF2B5EF4-FFF2-40B4-BE49-F238E27FC236}">
                  <a16:creationId xmlns:a16="http://schemas.microsoft.com/office/drawing/2014/main" id="{4D3E0011-DDAD-49A3-8463-A8628465AA2A}"/>
                </a:ext>
              </a:extLst>
            </p:cNvPr>
            <p:cNvSpPr/>
            <p:nvPr/>
          </p:nvSpPr>
          <p:spPr>
            <a:xfrm>
              <a:off x="8968285" y="5951831"/>
              <a:ext cx="325120" cy="325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6D1D9E08-24FD-47AF-8ECC-B075A12724EE}"/>
              </a:ext>
            </a:extLst>
          </p:cNvPr>
          <p:cNvPicPr>
            <a:picLocks noChangeAspect="1"/>
          </p:cNvPicPr>
          <p:nvPr/>
        </p:nvPicPr>
        <p:blipFill>
          <a:blip r:embed="rId5"/>
          <a:stretch>
            <a:fillRect/>
          </a:stretch>
        </p:blipFill>
        <p:spPr>
          <a:xfrm>
            <a:off x="-1" y="-1"/>
            <a:ext cx="3456289" cy="901875"/>
          </a:xfrm>
          <a:prstGeom prst="rect">
            <a:avLst/>
          </a:prstGeom>
        </p:spPr>
      </p:pic>
      <p:grpSp>
        <p:nvGrpSpPr>
          <p:cNvPr id="20" name="Group 19">
            <a:extLst>
              <a:ext uri="{FF2B5EF4-FFF2-40B4-BE49-F238E27FC236}">
                <a16:creationId xmlns:a16="http://schemas.microsoft.com/office/drawing/2014/main" id="{A34A4F7A-E963-4545-A16F-3807A715A56D}"/>
              </a:ext>
            </a:extLst>
          </p:cNvPr>
          <p:cNvGrpSpPr/>
          <p:nvPr/>
        </p:nvGrpSpPr>
        <p:grpSpPr>
          <a:xfrm>
            <a:off x="3490479" y="3343620"/>
            <a:ext cx="5857875" cy="1594917"/>
            <a:chOff x="3490479" y="3343620"/>
            <a:chExt cx="5857875" cy="1594917"/>
          </a:xfrm>
        </p:grpSpPr>
        <p:pic>
          <p:nvPicPr>
            <p:cNvPr id="10" name="Picture 9">
              <a:extLst>
                <a:ext uri="{FF2B5EF4-FFF2-40B4-BE49-F238E27FC236}">
                  <a16:creationId xmlns:a16="http://schemas.microsoft.com/office/drawing/2014/main" id="{336DDBE9-518F-44D7-AAD7-EEB23ED00BE3}"/>
                </a:ext>
              </a:extLst>
            </p:cNvPr>
            <p:cNvPicPr>
              <a:picLocks noChangeAspect="1"/>
            </p:cNvPicPr>
            <p:nvPr/>
          </p:nvPicPr>
          <p:blipFill>
            <a:blip r:embed="rId6"/>
            <a:stretch>
              <a:fillRect/>
            </a:stretch>
          </p:blipFill>
          <p:spPr>
            <a:xfrm>
              <a:off x="3490479" y="3343620"/>
              <a:ext cx="5857875" cy="1594917"/>
            </a:xfrm>
            <a:prstGeom prst="rect">
              <a:avLst/>
            </a:prstGeom>
          </p:spPr>
        </p:pic>
        <p:sp>
          <p:nvSpPr>
            <p:cNvPr id="15" name="TextBox 14">
              <a:extLst>
                <a:ext uri="{FF2B5EF4-FFF2-40B4-BE49-F238E27FC236}">
                  <a16:creationId xmlns:a16="http://schemas.microsoft.com/office/drawing/2014/main" id="{8F228254-A4D4-4B74-B4F3-C5506AB93C55}"/>
                </a:ext>
              </a:extLst>
            </p:cNvPr>
            <p:cNvSpPr txBox="1"/>
            <p:nvPr/>
          </p:nvSpPr>
          <p:spPr>
            <a:xfrm>
              <a:off x="8976873" y="4451256"/>
              <a:ext cx="325315" cy="369332"/>
            </a:xfrm>
            <a:prstGeom prst="rect">
              <a:avLst/>
            </a:prstGeom>
            <a:noFill/>
          </p:spPr>
          <p:txBody>
            <a:bodyPr wrap="square" rtlCol="0">
              <a:spAutoFit/>
            </a:bodyPr>
            <a:lstStyle/>
            <a:p>
              <a:r>
                <a:rPr lang="en-US" dirty="0">
                  <a:solidFill>
                    <a:srgbClr val="FF0000"/>
                  </a:solidFill>
                </a:rPr>
                <a:t>2</a:t>
              </a:r>
            </a:p>
          </p:txBody>
        </p:sp>
        <p:sp>
          <p:nvSpPr>
            <p:cNvPr id="17" name="Oval 16">
              <a:extLst>
                <a:ext uri="{FF2B5EF4-FFF2-40B4-BE49-F238E27FC236}">
                  <a16:creationId xmlns:a16="http://schemas.microsoft.com/office/drawing/2014/main" id="{DB293A3D-1CE7-40D4-8AD2-778389279D23}"/>
                </a:ext>
              </a:extLst>
            </p:cNvPr>
            <p:cNvSpPr/>
            <p:nvPr/>
          </p:nvSpPr>
          <p:spPr>
            <a:xfrm>
              <a:off x="8955759" y="4498122"/>
              <a:ext cx="325120" cy="325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8CB1B344-C6F8-4D4B-A808-163864EBF892}"/>
              </a:ext>
            </a:extLst>
          </p:cNvPr>
          <p:cNvGrpSpPr/>
          <p:nvPr/>
        </p:nvGrpSpPr>
        <p:grpSpPr>
          <a:xfrm>
            <a:off x="3495709" y="1881338"/>
            <a:ext cx="5857875" cy="1362075"/>
            <a:chOff x="3495709" y="1881338"/>
            <a:chExt cx="5857875" cy="1362075"/>
          </a:xfrm>
        </p:grpSpPr>
        <p:pic>
          <p:nvPicPr>
            <p:cNvPr id="9" name="Picture 8">
              <a:extLst>
                <a:ext uri="{FF2B5EF4-FFF2-40B4-BE49-F238E27FC236}">
                  <a16:creationId xmlns:a16="http://schemas.microsoft.com/office/drawing/2014/main" id="{4EB7EE7D-D2EB-4646-AD01-B44D856989D8}"/>
                </a:ext>
              </a:extLst>
            </p:cNvPr>
            <p:cNvPicPr>
              <a:picLocks noChangeAspect="1"/>
            </p:cNvPicPr>
            <p:nvPr/>
          </p:nvPicPr>
          <p:blipFill>
            <a:blip r:embed="rId7"/>
            <a:stretch>
              <a:fillRect/>
            </a:stretch>
          </p:blipFill>
          <p:spPr>
            <a:xfrm>
              <a:off x="3495709" y="1881338"/>
              <a:ext cx="5857875" cy="1362075"/>
            </a:xfrm>
            <a:prstGeom prst="rect">
              <a:avLst/>
            </a:prstGeom>
          </p:spPr>
        </p:pic>
        <p:sp>
          <p:nvSpPr>
            <p:cNvPr id="14" name="TextBox 13">
              <a:extLst>
                <a:ext uri="{FF2B5EF4-FFF2-40B4-BE49-F238E27FC236}">
                  <a16:creationId xmlns:a16="http://schemas.microsoft.com/office/drawing/2014/main" id="{BBF9422C-14C4-43DD-A470-71CEE1948CE5}"/>
                </a:ext>
              </a:extLst>
            </p:cNvPr>
            <p:cNvSpPr txBox="1"/>
            <p:nvPr/>
          </p:nvSpPr>
          <p:spPr>
            <a:xfrm>
              <a:off x="8990339" y="2820853"/>
              <a:ext cx="325315" cy="369332"/>
            </a:xfrm>
            <a:prstGeom prst="rect">
              <a:avLst/>
            </a:prstGeom>
            <a:noFill/>
          </p:spPr>
          <p:txBody>
            <a:bodyPr wrap="square" rtlCol="0">
              <a:spAutoFit/>
            </a:bodyPr>
            <a:lstStyle/>
            <a:p>
              <a:r>
                <a:rPr lang="en-US" dirty="0">
                  <a:solidFill>
                    <a:srgbClr val="FF0000"/>
                  </a:solidFill>
                </a:rPr>
                <a:t>1</a:t>
              </a:r>
            </a:p>
          </p:txBody>
        </p:sp>
        <p:sp>
          <p:nvSpPr>
            <p:cNvPr id="18" name="Oval 17">
              <a:extLst>
                <a:ext uri="{FF2B5EF4-FFF2-40B4-BE49-F238E27FC236}">
                  <a16:creationId xmlns:a16="http://schemas.microsoft.com/office/drawing/2014/main" id="{1F3E3E5A-72FD-42E6-84A8-45D87B99837F}"/>
                </a:ext>
              </a:extLst>
            </p:cNvPr>
            <p:cNvSpPr/>
            <p:nvPr/>
          </p:nvSpPr>
          <p:spPr>
            <a:xfrm>
              <a:off x="8952604" y="2865065"/>
              <a:ext cx="325120" cy="325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Oval 21">
            <a:extLst>
              <a:ext uri="{FF2B5EF4-FFF2-40B4-BE49-F238E27FC236}">
                <a16:creationId xmlns:a16="http://schemas.microsoft.com/office/drawing/2014/main" id="{22020BA2-0052-4213-9AA1-255542F9028B}"/>
              </a:ext>
            </a:extLst>
          </p:cNvPr>
          <p:cNvSpPr/>
          <p:nvPr/>
        </p:nvSpPr>
        <p:spPr>
          <a:xfrm>
            <a:off x="9242289" y="1981773"/>
            <a:ext cx="1841307" cy="523659"/>
          </a:xfrm>
          <a:prstGeom prst="ellipse">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275303"/>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3DC283-A425-5166-E31D-AE37A8CE09B9}"/>
              </a:ext>
            </a:extLst>
          </p:cNvPr>
          <p:cNvPicPr>
            <a:picLocks noChangeAspect="1"/>
          </p:cNvPicPr>
          <p:nvPr/>
        </p:nvPicPr>
        <p:blipFill>
          <a:blip r:embed="rId3"/>
          <a:stretch>
            <a:fillRect/>
          </a:stretch>
        </p:blipFill>
        <p:spPr>
          <a:xfrm>
            <a:off x="3586346" y="180658"/>
            <a:ext cx="8531207" cy="5001052"/>
          </a:xfrm>
          <a:prstGeom prst="rect">
            <a:avLst/>
          </a:prstGeom>
        </p:spPr>
      </p:pic>
      <p:sp>
        <p:nvSpPr>
          <p:cNvPr id="4" name="Title 3">
            <a:extLst>
              <a:ext uri="{FF2B5EF4-FFF2-40B4-BE49-F238E27FC236}">
                <a16:creationId xmlns:a16="http://schemas.microsoft.com/office/drawing/2014/main" id="{29C63167-F373-444E-9852-008730EB5934}"/>
              </a:ext>
            </a:extLst>
          </p:cNvPr>
          <p:cNvSpPr>
            <a:spLocks noGrp="1"/>
          </p:cNvSpPr>
          <p:nvPr>
            <p:ph type="title"/>
          </p:nvPr>
        </p:nvSpPr>
        <p:spPr>
          <a:xfrm>
            <a:off x="74447" y="1123837"/>
            <a:ext cx="3330644" cy="4601183"/>
          </a:xfrm>
        </p:spPr>
        <p:txBody>
          <a:bodyPr>
            <a:normAutofit/>
          </a:bodyPr>
          <a:lstStyle/>
          <a:p>
            <a:r>
              <a:rPr lang="en-US" sz="3200" dirty="0"/>
              <a:t>Configuration EPP : </a:t>
            </a:r>
            <a:br>
              <a:rPr lang="en-US" sz="3200" dirty="0"/>
            </a:br>
            <a:r>
              <a:rPr lang="en-US" sz="3200" b="1" i="1" u="sng" dirty="0"/>
              <a:t>Définir la </a:t>
            </a:r>
            <a:r>
              <a:rPr lang="en-US" sz="3200" dirty="0"/>
              <a:t>page </a:t>
            </a:r>
            <a:r>
              <a:rPr lang="en-US" sz="3200" b="1" i="1" u="sng" dirty="0"/>
              <a:t>Epi</a:t>
            </a:r>
            <a:br>
              <a:rPr lang="en-US" dirty="0"/>
            </a:br>
            <a:br>
              <a:rPr lang="en-US" dirty="0"/>
            </a:br>
            <a:r>
              <a:rPr lang="en-US" sz="2800" dirty="0"/>
              <a:t>Examinez la structure de l'épidémie et les </a:t>
            </a:r>
            <a:br>
              <a:rPr lang="en-US" sz="2800" dirty="0"/>
            </a:br>
            <a:r>
              <a:rPr lang="en-US" sz="2800" dirty="0"/>
              <a:t>caractéristiques des sous-populations</a:t>
            </a:r>
            <a:br>
              <a:rPr lang="en-US" sz="2800" dirty="0"/>
            </a:br>
            <a:endParaRPr lang="en-US" dirty="0"/>
          </a:p>
        </p:txBody>
      </p:sp>
      <p:pic>
        <p:nvPicPr>
          <p:cNvPr id="6" name="Picture 5">
            <a:extLst>
              <a:ext uri="{FF2B5EF4-FFF2-40B4-BE49-F238E27FC236}">
                <a16:creationId xmlns:a16="http://schemas.microsoft.com/office/drawing/2014/main" id="{A526C900-FB35-4865-B26B-B3B53CFDDBB0}"/>
              </a:ext>
            </a:extLst>
          </p:cNvPr>
          <p:cNvPicPr>
            <a:picLocks noChangeAspect="1"/>
          </p:cNvPicPr>
          <p:nvPr/>
        </p:nvPicPr>
        <p:blipFill rotWithShape="1">
          <a:blip r:embed="rId4"/>
          <a:srcRect l="1" t="57762" r="42613" b="2771"/>
          <a:stretch/>
        </p:blipFill>
        <p:spPr>
          <a:xfrm>
            <a:off x="-1" y="546410"/>
            <a:ext cx="3445329" cy="253690"/>
          </a:xfrm>
          <a:prstGeom prst="rect">
            <a:avLst/>
          </a:prstGeom>
        </p:spPr>
      </p:pic>
      <p:cxnSp>
        <p:nvCxnSpPr>
          <p:cNvPr id="10" name="Straight Arrow Connector 9">
            <a:extLst>
              <a:ext uri="{FF2B5EF4-FFF2-40B4-BE49-F238E27FC236}">
                <a16:creationId xmlns:a16="http://schemas.microsoft.com/office/drawing/2014/main" id="{2CF53504-3DB6-4B9C-9F98-29873FDD0EEA}"/>
              </a:ext>
            </a:extLst>
          </p:cNvPr>
          <p:cNvCxnSpPr>
            <a:cxnSpLocks/>
          </p:cNvCxnSpPr>
          <p:nvPr/>
        </p:nvCxnSpPr>
        <p:spPr>
          <a:xfrm flipH="1">
            <a:off x="8088564" y="1123837"/>
            <a:ext cx="2388034" cy="2468449"/>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F1BB03A-5C6E-4B7B-9048-FF0AB5BAB53E}"/>
              </a:ext>
            </a:extLst>
          </p:cNvPr>
          <p:cNvPicPr>
            <a:picLocks noChangeAspect="1"/>
          </p:cNvPicPr>
          <p:nvPr/>
        </p:nvPicPr>
        <p:blipFill>
          <a:blip r:embed="rId5"/>
          <a:stretch>
            <a:fillRect/>
          </a:stretch>
        </p:blipFill>
        <p:spPr>
          <a:xfrm>
            <a:off x="8088564" y="5655731"/>
            <a:ext cx="2982275" cy="523484"/>
          </a:xfrm>
          <a:prstGeom prst="rect">
            <a:avLst/>
          </a:prstGeom>
        </p:spPr>
      </p:pic>
      <p:cxnSp>
        <p:nvCxnSpPr>
          <p:cNvPr id="17" name="Straight Arrow Connector 16">
            <a:extLst>
              <a:ext uri="{FF2B5EF4-FFF2-40B4-BE49-F238E27FC236}">
                <a16:creationId xmlns:a16="http://schemas.microsoft.com/office/drawing/2014/main" id="{1D7827EA-B316-4DBF-A7D8-6054426A0670}"/>
              </a:ext>
            </a:extLst>
          </p:cNvPr>
          <p:cNvCxnSpPr>
            <a:cxnSpLocks/>
          </p:cNvCxnSpPr>
          <p:nvPr/>
        </p:nvCxnSpPr>
        <p:spPr>
          <a:xfrm flipH="1">
            <a:off x="10619438" y="4655816"/>
            <a:ext cx="354599" cy="930388"/>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5BD86407-A59C-4B26-8C0C-153F1EBE2640}"/>
              </a:ext>
            </a:extLst>
          </p:cNvPr>
          <p:cNvSpPr/>
          <p:nvPr/>
        </p:nvSpPr>
        <p:spPr>
          <a:xfrm>
            <a:off x="7661993" y="5517263"/>
            <a:ext cx="3768006" cy="825191"/>
          </a:xfrm>
          <a:prstGeom prst="ellipse">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70E1470-920A-28DF-B5A0-21CAD4D1E677}"/>
              </a:ext>
            </a:extLst>
          </p:cNvPr>
          <p:cNvPicPr>
            <a:picLocks noChangeAspect="1"/>
          </p:cNvPicPr>
          <p:nvPr/>
        </p:nvPicPr>
        <p:blipFill>
          <a:blip r:embed="rId6"/>
          <a:stretch>
            <a:fillRect/>
          </a:stretch>
        </p:blipFill>
        <p:spPr>
          <a:xfrm>
            <a:off x="3482293" y="3925110"/>
            <a:ext cx="2126170" cy="1323202"/>
          </a:xfrm>
          <a:prstGeom prst="rect">
            <a:avLst/>
          </a:prstGeom>
          <a:ln w="38100">
            <a:solidFill>
              <a:srgbClr val="C00000"/>
            </a:solidFill>
          </a:ln>
        </p:spPr>
      </p:pic>
      <p:pic>
        <p:nvPicPr>
          <p:cNvPr id="11" name="Picture 10">
            <a:extLst>
              <a:ext uri="{FF2B5EF4-FFF2-40B4-BE49-F238E27FC236}">
                <a16:creationId xmlns:a16="http://schemas.microsoft.com/office/drawing/2014/main" id="{3EAC7A53-113D-3623-73FA-960FAB36ACE0}"/>
              </a:ext>
            </a:extLst>
          </p:cNvPr>
          <p:cNvPicPr>
            <a:picLocks noChangeAspect="1"/>
          </p:cNvPicPr>
          <p:nvPr/>
        </p:nvPicPr>
        <p:blipFill>
          <a:blip r:embed="rId7"/>
          <a:stretch>
            <a:fillRect/>
          </a:stretch>
        </p:blipFill>
        <p:spPr>
          <a:xfrm>
            <a:off x="5076731" y="4644067"/>
            <a:ext cx="1780952" cy="2161905"/>
          </a:xfrm>
          <a:prstGeom prst="rect">
            <a:avLst/>
          </a:prstGeom>
          <a:ln w="38100">
            <a:solidFill>
              <a:srgbClr val="C00000"/>
            </a:solidFill>
          </a:ln>
        </p:spPr>
      </p:pic>
      <p:pic>
        <p:nvPicPr>
          <p:cNvPr id="13" name="Picture 12">
            <a:extLst>
              <a:ext uri="{FF2B5EF4-FFF2-40B4-BE49-F238E27FC236}">
                <a16:creationId xmlns:a16="http://schemas.microsoft.com/office/drawing/2014/main" id="{1149016A-BE59-1C8E-5BD7-EC20A179BFE9}"/>
              </a:ext>
            </a:extLst>
          </p:cNvPr>
          <p:cNvPicPr>
            <a:picLocks noChangeAspect="1"/>
          </p:cNvPicPr>
          <p:nvPr/>
        </p:nvPicPr>
        <p:blipFill>
          <a:blip r:embed="rId8"/>
          <a:stretch>
            <a:fillRect/>
          </a:stretch>
        </p:blipFill>
        <p:spPr>
          <a:xfrm>
            <a:off x="6702238" y="3795066"/>
            <a:ext cx="2177375" cy="1386644"/>
          </a:xfrm>
          <a:prstGeom prst="rect">
            <a:avLst/>
          </a:prstGeom>
          <a:ln w="38100">
            <a:solidFill>
              <a:srgbClr val="C00000"/>
            </a:solidFill>
          </a:ln>
        </p:spPr>
      </p:pic>
    </p:spTree>
    <p:extLst>
      <p:ext uri="{BB962C8B-B14F-4D97-AF65-F5344CB8AC3E}">
        <p14:creationId xmlns:p14="http://schemas.microsoft.com/office/powerpoint/2010/main" val="1042710575"/>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927A-A097-44DC-B90F-70FE01D57B1E}"/>
              </a:ext>
            </a:extLst>
          </p:cNvPr>
          <p:cNvSpPr>
            <a:spLocks noGrp="1"/>
          </p:cNvSpPr>
          <p:nvPr>
            <p:ph type="title"/>
          </p:nvPr>
        </p:nvSpPr>
        <p:spPr>
          <a:xfrm>
            <a:off x="-26626" y="1053157"/>
            <a:ext cx="3482251" cy="2202371"/>
          </a:xfrm>
        </p:spPr>
        <p:txBody>
          <a:bodyPr>
            <a:normAutofit fontScale="90000"/>
          </a:bodyPr>
          <a:lstStyle/>
          <a:p>
            <a:r>
              <a:rPr lang="en-US" dirty="0"/>
              <a:t>Configuration EPP :</a:t>
            </a:r>
            <a:br>
              <a:rPr lang="en-US" dirty="0"/>
            </a:br>
            <a:r>
              <a:rPr lang="en-US" b="1" i="1" u="sng" dirty="0"/>
              <a:t>Définir la </a:t>
            </a:r>
            <a:r>
              <a:rPr lang="en-US" dirty="0"/>
              <a:t>page </a:t>
            </a:r>
            <a:r>
              <a:rPr lang="en-US" b="1" i="1" u="sng" dirty="0"/>
              <a:t>Pops</a:t>
            </a:r>
            <a:br>
              <a:rPr lang="en-US" dirty="0"/>
            </a:br>
            <a:br>
              <a:rPr lang="en-US" dirty="0"/>
            </a:br>
            <a:r>
              <a:rPr lang="en-US" dirty="0"/>
              <a:t>3 éléments clés définis :</a:t>
            </a:r>
          </a:p>
        </p:txBody>
      </p:sp>
      <p:pic>
        <p:nvPicPr>
          <p:cNvPr id="11" name="Picture 10">
            <a:extLst>
              <a:ext uri="{FF2B5EF4-FFF2-40B4-BE49-F238E27FC236}">
                <a16:creationId xmlns:a16="http://schemas.microsoft.com/office/drawing/2014/main" id="{D2FF0E1C-5563-4489-91F7-670F849DF610}"/>
              </a:ext>
            </a:extLst>
          </p:cNvPr>
          <p:cNvPicPr>
            <a:picLocks noChangeAspect="1"/>
          </p:cNvPicPr>
          <p:nvPr/>
        </p:nvPicPr>
        <p:blipFill rotWithShape="1">
          <a:blip r:embed="rId3"/>
          <a:srcRect t="59862"/>
          <a:stretch/>
        </p:blipFill>
        <p:spPr>
          <a:xfrm>
            <a:off x="0" y="557561"/>
            <a:ext cx="3429000" cy="238500"/>
          </a:xfrm>
          <a:prstGeom prst="rect">
            <a:avLst/>
          </a:prstGeom>
        </p:spPr>
      </p:pic>
      <p:sp>
        <p:nvSpPr>
          <p:cNvPr id="15" name="TextBox 14">
            <a:extLst>
              <a:ext uri="{FF2B5EF4-FFF2-40B4-BE49-F238E27FC236}">
                <a16:creationId xmlns:a16="http://schemas.microsoft.com/office/drawing/2014/main" id="{076CFFE3-79A5-438E-82A1-180A4B666C67}"/>
              </a:ext>
            </a:extLst>
          </p:cNvPr>
          <p:cNvSpPr txBox="1"/>
          <p:nvPr/>
        </p:nvSpPr>
        <p:spPr>
          <a:xfrm>
            <a:off x="57446" y="3424453"/>
            <a:ext cx="3314106" cy="2308324"/>
          </a:xfrm>
          <a:prstGeom prst="rect">
            <a:avLst/>
          </a:prstGeom>
          <a:noFill/>
        </p:spPr>
        <p:txBody>
          <a:bodyPr wrap="square" rtlCol="0">
            <a:spAutoFit/>
          </a:bodyPr>
          <a:lstStyle/>
          <a:p>
            <a:pPr marL="180975" indent="-180975">
              <a:buFont typeface="+mj-lt"/>
              <a:buAutoNum type="arabicPeriod"/>
            </a:pPr>
            <a:r>
              <a:rPr lang="en-US" sz="1800" dirty="0">
                <a:solidFill>
                  <a:schemeClr val="bg1"/>
                </a:solidFill>
                <a:latin typeface="Arial" panose="020B0604020202020204" pitchFamily="34" charset="0"/>
                <a:cs typeface="Arial" panose="020B0604020202020204" pitchFamily="34" charset="0"/>
              </a:rPr>
              <a:t>Sous-population </a:t>
            </a:r>
            <a:br>
              <a:rPr lang="en-US" sz="1800"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rPr>
              <a:t>estimations de la taille</a:t>
            </a:r>
            <a:br>
              <a:rPr lang="en-US" sz="1800" b="1" dirty="0">
                <a:solidFill>
                  <a:schemeClr val="bg1"/>
                </a:solidFill>
                <a:latin typeface="Arial" panose="020B0604020202020204" pitchFamily="34" charset="0"/>
                <a:cs typeface="Arial" panose="020B0604020202020204" pitchFamily="34" charset="0"/>
              </a:rPr>
            </a:br>
            <a:endParaRPr lang="en-US" sz="1800" b="1" dirty="0">
              <a:solidFill>
                <a:schemeClr val="bg1"/>
              </a:solidFill>
              <a:latin typeface="Arial" panose="020B0604020202020204" pitchFamily="34" charset="0"/>
              <a:cs typeface="Arial" panose="020B0604020202020204" pitchFamily="34" charset="0"/>
            </a:endParaRPr>
          </a:p>
          <a:p>
            <a:pPr marL="180975" indent="-180975">
              <a:buFont typeface="+mj-lt"/>
              <a:buAutoNum type="arabicPeriod"/>
            </a:pPr>
            <a:r>
              <a:rPr lang="en-US" sz="1800" b="1" dirty="0">
                <a:solidFill>
                  <a:schemeClr val="bg1"/>
                </a:solidFill>
                <a:latin typeface="Arial" panose="020B0604020202020204" pitchFamily="34" charset="0"/>
                <a:cs typeface="Arial" panose="020B0604020202020204" pitchFamily="34" charset="0"/>
              </a:rPr>
              <a:t>Pourcentage d'hommes </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pour chaque sous-population</a:t>
            </a:r>
            <a:br>
              <a:rPr lang="en-US" sz="1800" dirty="0">
                <a:solidFill>
                  <a:schemeClr val="bg1"/>
                </a:solidFill>
                <a:latin typeface="Arial" panose="020B0604020202020204" pitchFamily="34" charset="0"/>
                <a:cs typeface="Arial" panose="020B0604020202020204" pitchFamily="34" charset="0"/>
              </a:rPr>
            </a:br>
            <a:endParaRPr lang="en-US" sz="1800" dirty="0">
              <a:solidFill>
                <a:schemeClr val="bg1"/>
              </a:solidFill>
              <a:latin typeface="Arial" panose="020B0604020202020204" pitchFamily="34" charset="0"/>
              <a:cs typeface="Arial" panose="020B0604020202020204" pitchFamily="34" charset="0"/>
            </a:endParaRPr>
          </a:p>
          <a:p>
            <a:pPr marL="180975" indent="-180975">
              <a:buFont typeface="+mj-lt"/>
              <a:buAutoNum type="arabicPeriod"/>
            </a:pPr>
            <a:r>
              <a:rPr lang="en-US" dirty="0">
                <a:solidFill>
                  <a:schemeClr val="bg1"/>
                </a:solidFill>
                <a:latin typeface="Arial" panose="020B0604020202020204" pitchFamily="34" charset="0"/>
                <a:cs typeface="Arial" panose="020B0604020202020204" pitchFamily="34" charset="0"/>
              </a:rPr>
              <a:t>Variables de </a:t>
            </a:r>
            <a:r>
              <a:rPr lang="en-US" b="1" dirty="0">
                <a:solidFill>
                  <a:schemeClr val="bg1"/>
                </a:solidFill>
                <a:latin typeface="Arial" panose="020B0604020202020204" pitchFamily="34" charset="0"/>
                <a:cs typeface="Arial" panose="020B0604020202020204" pitchFamily="34" charset="0"/>
              </a:rPr>
              <a:t>rotation </a:t>
            </a:r>
            <a:r>
              <a:rPr lang="en-US" dirty="0">
                <a:solidFill>
                  <a:schemeClr val="bg1"/>
                </a:solidFill>
                <a:latin typeface="Arial" panose="020B0604020202020204" pitchFamily="34" charset="0"/>
                <a:cs typeface="Arial" panose="020B0604020202020204" pitchFamily="34" charset="0"/>
              </a:rPr>
              <a:t>pour chaque sous-population</a:t>
            </a:r>
            <a:endParaRPr lang="en-US" dirty="0">
              <a:solidFill>
                <a:schemeClr val="bg1"/>
              </a:solidFill>
            </a:endParaRPr>
          </a:p>
        </p:txBody>
      </p:sp>
      <p:grpSp>
        <p:nvGrpSpPr>
          <p:cNvPr id="9" name="Group 8">
            <a:extLst>
              <a:ext uri="{FF2B5EF4-FFF2-40B4-BE49-F238E27FC236}">
                <a16:creationId xmlns:a16="http://schemas.microsoft.com/office/drawing/2014/main" id="{8EC0A503-33C1-BA5F-7FDC-E7055C51FDF0}"/>
              </a:ext>
            </a:extLst>
          </p:cNvPr>
          <p:cNvGrpSpPr/>
          <p:nvPr/>
        </p:nvGrpSpPr>
        <p:grpSpPr>
          <a:xfrm>
            <a:off x="3620276" y="730745"/>
            <a:ext cx="8139784" cy="5538660"/>
            <a:chOff x="3620276" y="730745"/>
            <a:chExt cx="8139784" cy="5538660"/>
          </a:xfrm>
        </p:grpSpPr>
        <p:pic>
          <p:nvPicPr>
            <p:cNvPr id="8" name="Picture 7">
              <a:extLst>
                <a:ext uri="{FF2B5EF4-FFF2-40B4-BE49-F238E27FC236}">
                  <a16:creationId xmlns:a16="http://schemas.microsoft.com/office/drawing/2014/main" id="{440248FE-C2F8-8321-20C8-4A6EF9F5FF32}"/>
                </a:ext>
              </a:extLst>
            </p:cNvPr>
            <p:cNvPicPr>
              <a:picLocks noChangeAspect="1"/>
            </p:cNvPicPr>
            <p:nvPr/>
          </p:nvPicPr>
          <p:blipFill>
            <a:blip r:embed="rId4"/>
            <a:stretch>
              <a:fillRect/>
            </a:stretch>
          </p:blipFill>
          <p:spPr>
            <a:xfrm>
              <a:off x="3620276" y="730745"/>
              <a:ext cx="8139784" cy="4771597"/>
            </a:xfrm>
            <a:prstGeom prst="rect">
              <a:avLst/>
            </a:prstGeom>
          </p:spPr>
        </p:pic>
        <p:grpSp>
          <p:nvGrpSpPr>
            <p:cNvPr id="25" name="Group 24">
              <a:extLst>
                <a:ext uri="{FF2B5EF4-FFF2-40B4-BE49-F238E27FC236}">
                  <a16:creationId xmlns:a16="http://schemas.microsoft.com/office/drawing/2014/main" id="{7A7AA741-F285-4912-9925-CD9C745235E0}"/>
                </a:ext>
              </a:extLst>
            </p:cNvPr>
            <p:cNvGrpSpPr/>
            <p:nvPr/>
          </p:nvGrpSpPr>
          <p:grpSpPr>
            <a:xfrm>
              <a:off x="3685592" y="2154343"/>
              <a:ext cx="8074468" cy="4115062"/>
              <a:chOff x="3685592" y="2154343"/>
              <a:chExt cx="8074468" cy="4115062"/>
            </a:xfrm>
          </p:grpSpPr>
          <p:pic>
            <p:nvPicPr>
              <p:cNvPr id="7" name="Picture 6">
                <a:extLst>
                  <a:ext uri="{FF2B5EF4-FFF2-40B4-BE49-F238E27FC236}">
                    <a16:creationId xmlns:a16="http://schemas.microsoft.com/office/drawing/2014/main" id="{A95B44C4-078E-4875-93A1-1D5FA9241FCA}"/>
                  </a:ext>
                </a:extLst>
              </p:cNvPr>
              <p:cNvPicPr>
                <a:picLocks noChangeAspect="1"/>
              </p:cNvPicPr>
              <p:nvPr/>
            </p:nvPicPr>
            <p:blipFill>
              <a:blip r:embed="rId5"/>
              <a:stretch>
                <a:fillRect/>
              </a:stretch>
            </p:blipFill>
            <p:spPr>
              <a:xfrm>
                <a:off x="5135243" y="5766226"/>
                <a:ext cx="3831018" cy="503179"/>
              </a:xfrm>
              <a:prstGeom prst="rect">
                <a:avLst/>
              </a:prstGeom>
              <a:ln w="38100">
                <a:solidFill>
                  <a:schemeClr val="accent1"/>
                </a:solidFill>
              </a:ln>
            </p:spPr>
          </p:pic>
          <p:cxnSp>
            <p:nvCxnSpPr>
              <p:cNvPr id="16" name="Straight Arrow Connector 15">
                <a:extLst>
                  <a:ext uri="{FF2B5EF4-FFF2-40B4-BE49-F238E27FC236}">
                    <a16:creationId xmlns:a16="http://schemas.microsoft.com/office/drawing/2014/main" id="{44753F15-6949-465C-B6A3-3135CEE21D58}"/>
                  </a:ext>
                </a:extLst>
              </p:cNvPr>
              <p:cNvCxnSpPr>
                <a:cxnSpLocks/>
              </p:cNvCxnSpPr>
              <p:nvPr/>
            </p:nvCxnSpPr>
            <p:spPr>
              <a:xfrm>
                <a:off x="4749282" y="2471584"/>
                <a:ext cx="1763485" cy="3253436"/>
              </a:xfrm>
              <a:prstGeom prst="straightConnector1">
                <a:avLst/>
              </a:prstGeom>
              <a:ln w="47625">
                <a:solidFill>
                  <a:srgbClr val="F15B4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9F51CAA-26B6-4392-85A0-96F967671DE5}"/>
                  </a:ext>
                </a:extLst>
              </p:cNvPr>
              <p:cNvSpPr/>
              <p:nvPr/>
            </p:nvSpPr>
            <p:spPr>
              <a:xfrm>
                <a:off x="3685592" y="2154343"/>
                <a:ext cx="2127380" cy="317241"/>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1F0237FC-F9CF-4A84-B53E-912E1AE64ADD}"/>
                  </a:ext>
                </a:extLst>
              </p:cNvPr>
              <p:cNvSpPr/>
              <p:nvPr/>
            </p:nvSpPr>
            <p:spPr>
              <a:xfrm>
                <a:off x="9440840" y="3116543"/>
                <a:ext cx="2319220" cy="615820"/>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94173679"/>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20383F-4622-BB0E-6B5B-4550E1DE18BE}"/>
              </a:ext>
            </a:extLst>
          </p:cNvPr>
          <p:cNvPicPr>
            <a:picLocks noChangeAspect="1"/>
          </p:cNvPicPr>
          <p:nvPr/>
        </p:nvPicPr>
        <p:blipFill>
          <a:blip r:embed="rId3"/>
          <a:stretch>
            <a:fillRect/>
          </a:stretch>
        </p:blipFill>
        <p:spPr>
          <a:xfrm>
            <a:off x="3494316" y="849478"/>
            <a:ext cx="8634263" cy="5061465"/>
          </a:xfrm>
          <a:prstGeom prst="rect">
            <a:avLst/>
          </a:prstGeom>
        </p:spPr>
      </p:pic>
      <p:sp>
        <p:nvSpPr>
          <p:cNvPr id="2" name="Title 1">
            <a:extLst>
              <a:ext uri="{FF2B5EF4-FFF2-40B4-BE49-F238E27FC236}">
                <a16:creationId xmlns:a16="http://schemas.microsoft.com/office/drawing/2014/main" id="{CA1D927A-A097-44DC-B90F-70FE01D57B1E}"/>
              </a:ext>
            </a:extLst>
          </p:cNvPr>
          <p:cNvSpPr>
            <a:spLocks noGrp="1"/>
          </p:cNvSpPr>
          <p:nvPr>
            <p:ph type="title"/>
          </p:nvPr>
        </p:nvSpPr>
        <p:spPr>
          <a:xfrm>
            <a:off x="0" y="999700"/>
            <a:ext cx="3188241" cy="2002807"/>
          </a:xfrm>
        </p:spPr>
        <p:txBody>
          <a:bodyPr>
            <a:normAutofit fontScale="90000"/>
          </a:bodyPr>
          <a:lstStyle/>
          <a:p>
            <a:r>
              <a:rPr lang="en-US" dirty="0"/>
              <a:t>Configuration EPP : Page "</a:t>
            </a:r>
            <a:r>
              <a:rPr lang="en-US" b="1" i="1" u="sng" dirty="0"/>
              <a:t>Define Pops</a:t>
            </a:r>
            <a:br>
              <a:rPr lang="en-US" dirty="0"/>
            </a:br>
            <a:br>
              <a:rPr lang="en-US" dirty="0"/>
            </a:br>
            <a:r>
              <a:rPr lang="en-US" sz="2800" dirty="0"/>
              <a:t>L'onglet "% Male &amp; Turnover" :</a:t>
            </a:r>
            <a:endParaRPr lang="en-US" dirty="0"/>
          </a:p>
        </p:txBody>
      </p:sp>
      <p:pic>
        <p:nvPicPr>
          <p:cNvPr id="11" name="Picture 10">
            <a:extLst>
              <a:ext uri="{FF2B5EF4-FFF2-40B4-BE49-F238E27FC236}">
                <a16:creationId xmlns:a16="http://schemas.microsoft.com/office/drawing/2014/main" id="{D2FF0E1C-5563-4489-91F7-670F849DF610}"/>
              </a:ext>
            </a:extLst>
          </p:cNvPr>
          <p:cNvPicPr>
            <a:picLocks noChangeAspect="1"/>
          </p:cNvPicPr>
          <p:nvPr/>
        </p:nvPicPr>
        <p:blipFill rotWithShape="1">
          <a:blip r:embed="rId4"/>
          <a:srcRect t="59862"/>
          <a:stretch/>
        </p:blipFill>
        <p:spPr>
          <a:xfrm>
            <a:off x="0" y="557561"/>
            <a:ext cx="3429000" cy="238500"/>
          </a:xfrm>
          <a:prstGeom prst="rect">
            <a:avLst/>
          </a:prstGeom>
        </p:spPr>
      </p:pic>
      <p:sp>
        <p:nvSpPr>
          <p:cNvPr id="4" name="TextBox 3">
            <a:extLst>
              <a:ext uri="{FF2B5EF4-FFF2-40B4-BE49-F238E27FC236}">
                <a16:creationId xmlns:a16="http://schemas.microsoft.com/office/drawing/2014/main" id="{D1336B53-2560-667E-49F8-12CF38A83F2A}"/>
              </a:ext>
            </a:extLst>
          </p:cNvPr>
          <p:cNvSpPr txBox="1"/>
          <p:nvPr/>
        </p:nvSpPr>
        <p:spPr>
          <a:xfrm>
            <a:off x="0" y="3161118"/>
            <a:ext cx="3494316" cy="3139321"/>
          </a:xfrm>
          <a:prstGeom prst="rect">
            <a:avLst/>
          </a:prstGeom>
          <a:noFill/>
        </p:spPr>
        <p:txBody>
          <a:bodyPr wrap="square" lIns="91440" tIns="45720" rIns="91440" bIns="45720" anchor="t">
            <a:spAutoFit/>
          </a:bodyPr>
          <a:lstStyle/>
          <a:p>
            <a:pPr marL="273050" indent="-273050">
              <a:buFont typeface="+mj-lt"/>
              <a:buAutoNum type="arabicPeriod"/>
            </a:pPr>
            <a:r>
              <a:rPr lang="en-US" sz="1600" dirty="0">
                <a:solidFill>
                  <a:schemeClr val="bg1"/>
                </a:solidFill>
                <a:latin typeface="Arial" panose="020B0604020202020204" pitchFamily="34" charset="0"/>
                <a:cs typeface="Arial" panose="020B0604020202020204" pitchFamily="34" charset="0"/>
              </a:rPr>
              <a:t>Hommes (%)</a:t>
            </a:r>
          </a:p>
          <a:p>
            <a:pPr marL="273050" indent="-273050">
              <a:buFont typeface="+mj-lt"/>
              <a:buAutoNum type="arabicPeriod"/>
            </a:pPr>
            <a:r>
              <a:rPr lang="en-US" sz="1600" dirty="0">
                <a:solidFill>
                  <a:srgbClr val="FFFF00"/>
                </a:solidFill>
                <a:latin typeface="Arial"/>
                <a:cs typeface="Arial"/>
              </a:rPr>
              <a:t>Rotation</a:t>
            </a:r>
            <a:endParaRPr lang="en-US" sz="1600" dirty="0">
              <a:solidFill>
                <a:srgbClr val="FFFF00"/>
              </a:solidFill>
              <a:latin typeface="Arial" panose="020B0604020202020204" pitchFamily="34" charset="0"/>
              <a:cs typeface="Arial" panose="020B0604020202020204" pitchFamily="34" charset="0"/>
            </a:endParaRPr>
          </a:p>
          <a:p>
            <a:pPr marL="273050" indent="-273050">
              <a:buFont typeface="+mj-lt"/>
              <a:buAutoNum type="arabicPeriod"/>
            </a:pPr>
            <a:r>
              <a:rPr lang="en-US" sz="1600" dirty="0">
                <a:solidFill>
                  <a:schemeClr val="bg1"/>
                </a:solidFill>
                <a:latin typeface="Arial" panose="020B0604020202020204" pitchFamily="34" charset="0"/>
                <a:cs typeface="Arial" panose="020B0604020202020204" pitchFamily="34" charset="0"/>
              </a:rPr>
              <a:t>Années dans le groupe</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a:cs typeface="Arial"/>
              </a:rPr>
              <a:t>&amp; Pour les </a:t>
            </a:r>
            <a:r>
              <a:rPr lang="en-US" sz="1600" err="1">
                <a:solidFill>
                  <a:schemeClr val="bg1"/>
                </a:solidFill>
                <a:latin typeface="Arial"/>
                <a:cs typeface="Arial"/>
              </a:rPr>
              <a:t>personnes</a:t>
            </a:r>
            <a:r>
              <a:rPr lang="en-US" sz="1600" dirty="0">
                <a:solidFill>
                  <a:schemeClr val="bg1"/>
                </a:solidFill>
                <a:latin typeface="Arial"/>
                <a:cs typeface="Arial"/>
              </a:rPr>
              <a:t> qui "</a:t>
            </a:r>
            <a:r>
              <a:rPr lang="en-US" sz="1600" err="1">
                <a:solidFill>
                  <a:schemeClr val="bg1"/>
                </a:solidFill>
                <a:latin typeface="Arial"/>
                <a:cs typeface="Arial"/>
              </a:rPr>
              <a:t>passent</a:t>
            </a:r>
            <a:r>
              <a:rPr lang="en-US" sz="1600" dirty="0">
                <a:solidFill>
                  <a:schemeClr val="bg1"/>
                </a:solidFill>
                <a:latin typeface="Arial"/>
                <a:cs typeface="Arial"/>
              </a:rPr>
              <a:t>" </a:t>
            </a:r>
            <a:r>
              <a:rPr lang="en-US" sz="1600" dirty="0">
                <a:solidFill>
                  <a:srgbClr val="FFFF00"/>
                </a:solidFill>
                <a:latin typeface="Arial"/>
                <a:cs typeface="Arial"/>
              </a:rPr>
              <a:t>du </a:t>
            </a:r>
            <a:r>
              <a:rPr lang="en-US" sz="1600" err="1">
                <a:solidFill>
                  <a:srgbClr val="FFFF00"/>
                </a:solidFill>
                <a:latin typeface="Arial"/>
                <a:cs typeface="Arial"/>
              </a:rPr>
              <a:t>groupe</a:t>
            </a:r>
            <a:r>
              <a:rPr lang="en-US" sz="1600" dirty="0">
                <a:solidFill>
                  <a:srgbClr val="FFFF00"/>
                </a:solidFill>
                <a:latin typeface="Arial"/>
                <a:cs typeface="Arial"/>
              </a:rPr>
              <a:t> Pop Clé</a:t>
            </a:r>
            <a:r>
              <a:rPr lang="en-US" sz="1600" dirty="0">
                <a:solidFill>
                  <a:schemeClr val="bg1"/>
                </a:solidFill>
                <a:latin typeface="Arial"/>
                <a:cs typeface="Arial"/>
              </a:rPr>
              <a:t> à la population </a:t>
            </a:r>
            <a:r>
              <a:rPr lang="en-US" sz="1600" err="1">
                <a:solidFill>
                  <a:schemeClr val="bg1"/>
                </a:solidFill>
                <a:latin typeface="Arial"/>
                <a:cs typeface="Arial"/>
              </a:rPr>
              <a:t>générale</a:t>
            </a:r>
            <a:r>
              <a:rPr lang="en-US" sz="1600" dirty="0">
                <a:solidFill>
                  <a:schemeClr val="bg1"/>
                </a:solidFill>
                <a:latin typeface="Arial"/>
                <a:cs typeface="Arial"/>
              </a:rPr>
              <a:t>, et pour la réaffectation de leur prévalence :</a:t>
            </a:r>
            <a:br>
              <a:rPr lang="en-US" sz="1600" dirty="0">
                <a:latin typeface="Arial" panose="020B0604020202020204" pitchFamily="34" charset="0"/>
                <a:cs typeface="Arial" panose="020B0604020202020204" pitchFamily="34" charset="0"/>
              </a:rPr>
            </a:br>
            <a:endParaRPr lang="en-US" sz="1600" dirty="0">
              <a:solidFill>
                <a:schemeClr val="bg1"/>
              </a:solidFill>
              <a:latin typeface="Arial" panose="020B0604020202020204" pitchFamily="34" charset="0"/>
              <a:cs typeface="Arial" panose="020B0604020202020204" pitchFamily="34" charset="0"/>
            </a:endParaRPr>
          </a:p>
          <a:p>
            <a:pPr marL="264795" indent="-264795">
              <a:buFont typeface="+mj-lt"/>
              <a:buAutoNum type="arabicPeriod" startAt="4"/>
            </a:pPr>
            <a:r>
              <a:rPr lang="en-US" sz="1600" dirty="0">
                <a:solidFill>
                  <a:schemeClr val="bg1"/>
                </a:solidFill>
                <a:latin typeface="Arial" panose="020B0604020202020204" pitchFamily="34" charset="0"/>
                <a:cs typeface="Arial" panose="020B0604020202020204" pitchFamily="34" charset="0"/>
              </a:rPr>
              <a:t>Méthode de réaffectation</a:t>
            </a:r>
          </a:p>
          <a:p>
            <a:pPr marL="264795" indent="-264795">
              <a:buFont typeface="+mj-lt"/>
              <a:buAutoNum type="arabicPeriod" startAt="4"/>
            </a:pPr>
            <a:r>
              <a:rPr lang="en-US" sz="1600" dirty="0">
                <a:solidFill>
                  <a:schemeClr val="bg1"/>
                </a:solidFill>
                <a:latin typeface="Arial" panose="020B0604020202020204" pitchFamily="34" charset="0"/>
                <a:cs typeface="Arial" panose="020B0604020202020204" pitchFamily="34" charset="0"/>
              </a:rPr>
              <a:t>Groupe à affecter</a:t>
            </a:r>
            <a:br>
              <a:rPr lang="en-US" sz="1600" dirty="0">
                <a:latin typeface="Arial" panose="020B0604020202020204" pitchFamily="34" charset="0"/>
                <a:cs typeface="Arial" panose="020B0604020202020204" pitchFamily="34" charset="0"/>
              </a:rPr>
            </a:br>
            <a:endParaRPr lang="en-CH"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9576568"/>
      </p:ext>
    </p:extLst>
  </p:cSld>
  <p:clrMapOvr>
    <a:masterClrMapping/>
  </p:clrMapOvr>
  <mc:AlternateContent xmlns:mc="http://schemas.openxmlformats.org/markup-compatibility/2006" xmlns:p14="http://schemas.microsoft.com/office/powerpoint/2010/main">
    <mc:Choice Requires="p14">
      <p:transition p14:dur="10" advTm="8255000"/>
    </mc:Choice>
    <mc:Fallback xmlns:a16="http://schemas.microsoft.com/office/drawing/2014/main" xmlns="">
      <p:transition advTm="825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927A-A097-44DC-B90F-70FE01D57B1E}"/>
              </a:ext>
            </a:extLst>
          </p:cNvPr>
          <p:cNvSpPr>
            <a:spLocks noGrp="1"/>
          </p:cNvSpPr>
          <p:nvPr>
            <p:ph type="title"/>
          </p:nvPr>
        </p:nvSpPr>
        <p:spPr>
          <a:xfrm>
            <a:off x="74246" y="1327638"/>
            <a:ext cx="3280507" cy="4397382"/>
          </a:xfrm>
        </p:spPr>
        <p:txBody>
          <a:bodyPr/>
          <a:lstStyle/>
          <a:p>
            <a:r>
              <a:rPr lang="en-US" sz="3200" dirty="0"/>
              <a:t>Configuration EPP : </a:t>
            </a:r>
            <a:r>
              <a:rPr lang="en-US" sz="3200" b="1" i="1" u="sng" dirty="0"/>
              <a:t>Définir la </a:t>
            </a:r>
            <a:r>
              <a:rPr lang="en-US" sz="3200" dirty="0"/>
              <a:t>page </a:t>
            </a:r>
            <a:r>
              <a:rPr lang="en-US" sz="3200" b="1" i="1" u="sng" dirty="0"/>
              <a:t>Pops</a:t>
            </a:r>
            <a:br>
              <a:rPr lang="en-US" dirty="0"/>
            </a:br>
            <a:br>
              <a:rPr lang="en-US" dirty="0"/>
            </a:br>
            <a:r>
              <a:rPr lang="en-US" sz="2400" dirty="0"/>
              <a:t>Si la </a:t>
            </a:r>
            <a:r>
              <a:rPr lang="en-US" sz="2400" b="1" dirty="0"/>
              <a:t>population nationale </a:t>
            </a:r>
            <a:r>
              <a:rPr lang="en-US" sz="2400" dirty="0"/>
              <a:t>a changé (par exemple, pour le WPP 2024), utilisez l'option </a:t>
            </a:r>
            <a:br>
              <a:rPr lang="en-US" sz="2400" dirty="0"/>
            </a:br>
            <a:r>
              <a:rPr lang="en-US" sz="2400" dirty="0"/>
              <a:t>Ajuster pour la population modifiée</a:t>
            </a:r>
            <a:endParaRPr lang="en-US" dirty="0"/>
          </a:p>
        </p:txBody>
      </p:sp>
      <p:pic>
        <p:nvPicPr>
          <p:cNvPr id="12" name="Picture 11">
            <a:extLst>
              <a:ext uri="{FF2B5EF4-FFF2-40B4-BE49-F238E27FC236}">
                <a16:creationId xmlns:a16="http://schemas.microsoft.com/office/drawing/2014/main" id="{FBA75879-7645-4911-99A1-D3A8C65874B5}"/>
              </a:ext>
            </a:extLst>
          </p:cNvPr>
          <p:cNvPicPr>
            <a:picLocks noChangeAspect="1"/>
          </p:cNvPicPr>
          <p:nvPr/>
        </p:nvPicPr>
        <p:blipFill rotWithShape="1">
          <a:blip r:embed="rId3"/>
          <a:srcRect t="59862"/>
          <a:stretch/>
        </p:blipFill>
        <p:spPr>
          <a:xfrm>
            <a:off x="0" y="557561"/>
            <a:ext cx="3429000" cy="238500"/>
          </a:xfrm>
          <a:prstGeom prst="rect">
            <a:avLst/>
          </a:prstGeom>
        </p:spPr>
      </p:pic>
      <p:grpSp>
        <p:nvGrpSpPr>
          <p:cNvPr id="18" name="Group 17">
            <a:extLst>
              <a:ext uri="{FF2B5EF4-FFF2-40B4-BE49-F238E27FC236}">
                <a16:creationId xmlns:a16="http://schemas.microsoft.com/office/drawing/2014/main" id="{FFBD06CF-9EE8-485B-BCDA-70DF3C2A17F3}"/>
              </a:ext>
            </a:extLst>
          </p:cNvPr>
          <p:cNvGrpSpPr/>
          <p:nvPr/>
        </p:nvGrpSpPr>
        <p:grpSpPr>
          <a:xfrm>
            <a:off x="3599469" y="1327638"/>
            <a:ext cx="7872413" cy="4513632"/>
            <a:chOff x="3494086" y="1350901"/>
            <a:chExt cx="7872413" cy="4513632"/>
          </a:xfrm>
        </p:grpSpPr>
        <p:grpSp>
          <p:nvGrpSpPr>
            <p:cNvPr id="17" name="Group 16">
              <a:extLst>
                <a:ext uri="{FF2B5EF4-FFF2-40B4-BE49-F238E27FC236}">
                  <a16:creationId xmlns:a16="http://schemas.microsoft.com/office/drawing/2014/main" id="{7D2D0A04-CE08-433E-A3C3-A471CB80F663}"/>
                </a:ext>
              </a:extLst>
            </p:cNvPr>
            <p:cNvGrpSpPr/>
            <p:nvPr/>
          </p:nvGrpSpPr>
          <p:grpSpPr>
            <a:xfrm>
              <a:off x="3494086" y="1350901"/>
              <a:ext cx="7834993" cy="3215231"/>
              <a:chOff x="3531507" y="1819469"/>
              <a:chExt cx="7834993" cy="3215231"/>
            </a:xfrm>
          </p:grpSpPr>
          <p:pic>
            <p:nvPicPr>
              <p:cNvPr id="9" name="Picture 8">
                <a:extLst>
                  <a:ext uri="{FF2B5EF4-FFF2-40B4-BE49-F238E27FC236}">
                    <a16:creationId xmlns:a16="http://schemas.microsoft.com/office/drawing/2014/main" id="{C9E78F81-ABA8-400A-94D2-A92E6BA64897}"/>
                  </a:ext>
                </a:extLst>
              </p:cNvPr>
              <p:cNvPicPr>
                <a:picLocks noChangeAspect="1"/>
              </p:cNvPicPr>
              <p:nvPr/>
            </p:nvPicPr>
            <p:blipFill rotWithShape="1">
              <a:blip r:embed="rId4"/>
              <a:srcRect t="28186"/>
              <a:stretch/>
            </p:blipFill>
            <p:spPr>
              <a:xfrm>
                <a:off x="3531507" y="1819469"/>
                <a:ext cx="7834993" cy="3215231"/>
              </a:xfrm>
              <a:prstGeom prst="rect">
                <a:avLst/>
              </a:prstGeom>
            </p:spPr>
          </p:pic>
          <p:sp>
            <p:nvSpPr>
              <p:cNvPr id="13" name="Rectangle: Rounded Corners 12">
                <a:extLst>
                  <a:ext uri="{FF2B5EF4-FFF2-40B4-BE49-F238E27FC236}">
                    <a16:creationId xmlns:a16="http://schemas.microsoft.com/office/drawing/2014/main" id="{F82111DE-F4E7-4866-A74D-4E34250AA787}"/>
                  </a:ext>
                </a:extLst>
              </p:cNvPr>
              <p:cNvSpPr/>
              <p:nvPr/>
            </p:nvSpPr>
            <p:spPr>
              <a:xfrm>
                <a:off x="3606346" y="2939144"/>
                <a:ext cx="7685314" cy="489856"/>
              </a:xfrm>
              <a:prstGeom prst="roundRect">
                <a:avLst/>
              </a:prstGeom>
              <a:noFill/>
              <a:ln w="60325">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0BE55C96-B6AC-453F-A9AC-99098BFB7630}"/>
                </a:ext>
              </a:extLst>
            </p:cNvPr>
            <p:cNvPicPr>
              <a:picLocks noChangeAspect="1"/>
            </p:cNvPicPr>
            <p:nvPr/>
          </p:nvPicPr>
          <p:blipFill>
            <a:blip r:embed="rId5"/>
            <a:stretch>
              <a:fillRect/>
            </a:stretch>
          </p:blipFill>
          <p:spPr>
            <a:xfrm>
              <a:off x="3531506" y="5349919"/>
              <a:ext cx="7834993" cy="514614"/>
            </a:xfrm>
            <a:prstGeom prst="rect">
              <a:avLst/>
            </a:prstGeom>
            <a:ln w="38100">
              <a:solidFill>
                <a:schemeClr val="accent5"/>
              </a:solidFill>
            </a:ln>
          </p:spPr>
        </p:pic>
        <p:sp>
          <p:nvSpPr>
            <p:cNvPr id="15" name="Rectangle: Rounded Corners 14">
              <a:extLst>
                <a:ext uri="{FF2B5EF4-FFF2-40B4-BE49-F238E27FC236}">
                  <a16:creationId xmlns:a16="http://schemas.microsoft.com/office/drawing/2014/main" id="{472C4071-09F3-48AA-AD6F-91BDA7DAFD20}"/>
                </a:ext>
              </a:extLst>
            </p:cNvPr>
            <p:cNvSpPr/>
            <p:nvPr/>
          </p:nvSpPr>
          <p:spPr>
            <a:xfrm>
              <a:off x="3531506" y="5495850"/>
              <a:ext cx="7760154" cy="238501"/>
            </a:xfrm>
            <a:prstGeom prst="roundRect">
              <a:avLst/>
            </a:prstGeom>
            <a:noFill/>
            <a:ln w="60325">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46A34794-5656-4314-AD54-163E54535309}"/>
              </a:ext>
            </a:extLst>
          </p:cNvPr>
          <p:cNvSpPr txBox="1"/>
          <p:nvPr/>
        </p:nvSpPr>
        <p:spPr>
          <a:xfrm>
            <a:off x="3967501" y="4580819"/>
            <a:ext cx="7146472"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Cliquez sur le bouton "Ajuster pour les populations modifiées" et EPP corrigera les populations, en assignant à chacun les mêmes proportions qu'auparavant.</a:t>
            </a:r>
          </a:p>
        </p:txBody>
      </p:sp>
      <p:sp>
        <p:nvSpPr>
          <p:cNvPr id="19" name="TextBox 18">
            <a:extLst>
              <a:ext uri="{FF2B5EF4-FFF2-40B4-BE49-F238E27FC236}">
                <a16:creationId xmlns:a16="http://schemas.microsoft.com/office/drawing/2014/main" id="{7EB35459-0401-4E56-9556-C02D8AA68E5F}"/>
              </a:ext>
            </a:extLst>
          </p:cNvPr>
          <p:cNvSpPr txBox="1"/>
          <p:nvPr/>
        </p:nvSpPr>
        <p:spPr>
          <a:xfrm>
            <a:off x="3810000" y="569695"/>
            <a:ext cx="755468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Si la population nationale change, les populations seront déséquilibrées - il y aura toujours une population à attribuer.</a:t>
            </a:r>
          </a:p>
        </p:txBody>
      </p:sp>
    </p:spTree>
    <p:extLst>
      <p:ext uri="{BB962C8B-B14F-4D97-AF65-F5344CB8AC3E}">
        <p14:creationId xmlns:p14="http://schemas.microsoft.com/office/powerpoint/2010/main" val="1785841747"/>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927A-A097-44DC-B90F-70FE01D57B1E}"/>
              </a:ext>
            </a:extLst>
          </p:cNvPr>
          <p:cNvSpPr>
            <a:spLocks noGrp="1"/>
          </p:cNvSpPr>
          <p:nvPr>
            <p:ph type="title"/>
          </p:nvPr>
        </p:nvSpPr>
        <p:spPr>
          <a:xfrm>
            <a:off x="0" y="1327638"/>
            <a:ext cx="3417770" cy="4397382"/>
          </a:xfrm>
        </p:spPr>
        <p:txBody>
          <a:bodyPr/>
          <a:lstStyle/>
          <a:p>
            <a:r>
              <a:rPr lang="en-US" sz="3200" dirty="0"/>
              <a:t>Configuration de l'EPP : </a:t>
            </a:r>
            <a:r>
              <a:rPr lang="en-US" sz="3200" b="1" i="1" u="sng" dirty="0"/>
              <a:t>Définir la </a:t>
            </a:r>
            <a:r>
              <a:rPr lang="en-US" sz="3200" dirty="0"/>
              <a:t>page </a:t>
            </a:r>
            <a:r>
              <a:rPr lang="en-US" sz="3200" b="1" i="1" u="sng" dirty="0"/>
              <a:t>Pops</a:t>
            </a:r>
            <a:br>
              <a:rPr lang="en-US" dirty="0"/>
            </a:br>
            <a:br>
              <a:rPr lang="en-US" dirty="0"/>
            </a:br>
            <a:r>
              <a:rPr lang="en-US" sz="2400" dirty="0"/>
              <a:t>Si l'</a:t>
            </a:r>
            <a:r>
              <a:rPr lang="en-US" sz="2400" b="1" dirty="0"/>
              <a:t>année de fin </a:t>
            </a:r>
            <a:r>
              <a:rPr lang="en-US" sz="2400" dirty="0"/>
              <a:t>a changé, utilisez également </a:t>
            </a:r>
            <a:br>
              <a:rPr lang="en-US" sz="2400" dirty="0"/>
            </a:br>
            <a:r>
              <a:rPr lang="en-US" sz="2400" dirty="0"/>
              <a:t>Ajuster pour tenir compte de la modification de la population</a:t>
            </a:r>
            <a:endParaRPr lang="en-US" dirty="0"/>
          </a:p>
        </p:txBody>
      </p:sp>
      <p:pic>
        <p:nvPicPr>
          <p:cNvPr id="11" name="Picture 10">
            <a:extLst>
              <a:ext uri="{FF2B5EF4-FFF2-40B4-BE49-F238E27FC236}">
                <a16:creationId xmlns:a16="http://schemas.microsoft.com/office/drawing/2014/main" id="{D2FF0E1C-5563-4489-91F7-670F849DF610}"/>
              </a:ext>
            </a:extLst>
          </p:cNvPr>
          <p:cNvPicPr>
            <a:picLocks noChangeAspect="1"/>
          </p:cNvPicPr>
          <p:nvPr/>
        </p:nvPicPr>
        <p:blipFill rotWithShape="1">
          <a:blip r:embed="rId3"/>
          <a:srcRect t="59862"/>
          <a:stretch/>
        </p:blipFill>
        <p:spPr>
          <a:xfrm>
            <a:off x="0" y="557561"/>
            <a:ext cx="3429000" cy="238500"/>
          </a:xfrm>
          <a:prstGeom prst="rect">
            <a:avLst/>
          </a:prstGeom>
        </p:spPr>
      </p:pic>
      <p:pic>
        <p:nvPicPr>
          <p:cNvPr id="5" name="Picture 4">
            <a:extLst>
              <a:ext uri="{FF2B5EF4-FFF2-40B4-BE49-F238E27FC236}">
                <a16:creationId xmlns:a16="http://schemas.microsoft.com/office/drawing/2014/main" id="{B81ED85C-2B23-4546-BE94-6B7EEAD80E96}"/>
              </a:ext>
            </a:extLst>
          </p:cNvPr>
          <p:cNvPicPr>
            <a:picLocks noChangeAspect="1"/>
          </p:cNvPicPr>
          <p:nvPr/>
        </p:nvPicPr>
        <p:blipFill rotWithShape="1">
          <a:blip r:embed="rId4"/>
          <a:srcRect t="28034" r="22860"/>
          <a:stretch/>
        </p:blipFill>
        <p:spPr>
          <a:xfrm>
            <a:off x="4379467" y="911504"/>
            <a:ext cx="6346197" cy="3383181"/>
          </a:xfrm>
          <a:prstGeom prst="rect">
            <a:avLst/>
          </a:prstGeom>
        </p:spPr>
      </p:pic>
      <p:sp>
        <p:nvSpPr>
          <p:cNvPr id="15" name="TextBox 14">
            <a:extLst>
              <a:ext uri="{FF2B5EF4-FFF2-40B4-BE49-F238E27FC236}">
                <a16:creationId xmlns:a16="http://schemas.microsoft.com/office/drawing/2014/main" id="{A2C43136-A05D-4898-AA92-9D3C60EFC7CD}"/>
              </a:ext>
            </a:extLst>
          </p:cNvPr>
          <p:cNvSpPr txBox="1"/>
          <p:nvPr/>
        </p:nvSpPr>
        <p:spPr>
          <a:xfrm>
            <a:off x="3810000" y="203618"/>
            <a:ext cx="7554685" cy="646331"/>
          </a:xfrm>
          <a:prstGeom prst="rect">
            <a:avLst/>
          </a:prstGeom>
          <a:noFill/>
        </p:spPr>
        <p:txBody>
          <a:bodyPr wrap="square" lIns="91440" tIns="45720" rIns="91440" bIns="45720" rtlCol="0" anchor="t">
            <a:spAutoFit/>
          </a:bodyPr>
          <a:lstStyle/>
          <a:p>
            <a:r>
              <a:rPr lang="en-US" dirty="0">
                <a:latin typeface="Arial"/>
                <a:cs typeface="Arial"/>
              </a:rPr>
              <a:t>Si l'année de fin a été modifiée, aucune population ne sera </a:t>
            </a:r>
            <a:r>
              <a:rPr lang="en-US" err="1">
                <a:latin typeface="Arial"/>
                <a:cs typeface="Arial"/>
              </a:rPr>
              <a:t>attribuée</a:t>
            </a:r>
            <a:r>
              <a:rPr lang="en-US" dirty="0">
                <a:latin typeface="Arial"/>
                <a:cs typeface="Arial"/>
              </a:rPr>
              <a:t> dans EPP pour les </a:t>
            </a:r>
            <a:r>
              <a:rPr lang="en-US" err="1">
                <a:latin typeface="Arial"/>
                <a:cs typeface="Arial"/>
              </a:rPr>
              <a:t>années</a:t>
            </a:r>
            <a:r>
              <a:rPr lang="en-US" dirty="0">
                <a:highlight>
                  <a:srgbClr val="FFFF00"/>
                </a:highlight>
                <a:latin typeface="Arial"/>
                <a:cs typeface="Arial"/>
              </a:rPr>
              <a:t> </a:t>
            </a:r>
            <a:r>
              <a:rPr lang="en-US" err="1">
                <a:highlight>
                  <a:srgbClr val="FFFF00"/>
                </a:highlight>
                <a:latin typeface="Arial"/>
                <a:cs typeface="Arial"/>
              </a:rPr>
              <a:t>ajoutées</a:t>
            </a:r>
            <a:r>
              <a:rPr lang="en-US" dirty="0">
                <a:latin typeface="Arial"/>
                <a:cs typeface="Arial"/>
              </a:rPr>
              <a:t>.</a:t>
            </a:r>
          </a:p>
        </p:txBody>
      </p:sp>
      <p:pic>
        <p:nvPicPr>
          <p:cNvPr id="7" name="Picture 6">
            <a:extLst>
              <a:ext uri="{FF2B5EF4-FFF2-40B4-BE49-F238E27FC236}">
                <a16:creationId xmlns:a16="http://schemas.microsoft.com/office/drawing/2014/main" id="{9D1D05DB-21B7-4472-8D77-70C8D2E11800}"/>
              </a:ext>
            </a:extLst>
          </p:cNvPr>
          <p:cNvPicPr>
            <a:picLocks noChangeAspect="1"/>
          </p:cNvPicPr>
          <p:nvPr/>
        </p:nvPicPr>
        <p:blipFill>
          <a:blip r:embed="rId5"/>
          <a:stretch>
            <a:fillRect/>
          </a:stretch>
        </p:blipFill>
        <p:spPr>
          <a:xfrm>
            <a:off x="3744348" y="5060208"/>
            <a:ext cx="8194733" cy="1594174"/>
          </a:xfrm>
          <a:prstGeom prst="rect">
            <a:avLst/>
          </a:prstGeom>
        </p:spPr>
      </p:pic>
      <p:sp>
        <p:nvSpPr>
          <p:cNvPr id="18" name="TextBox 17">
            <a:extLst>
              <a:ext uri="{FF2B5EF4-FFF2-40B4-BE49-F238E27FC236}">
                <a16:creationId xmlns:a16="http://schemas.microsoft.com/office/drawing/2014/main" id="{6D081F52-FD84-41C7-A449-7A7BEFD63522}"/>
              </a:ext>
            </a:extLst>
          </p:cNvPr>
          <p:cNvSpPr txBox="1"/>
          <p:nvPr/>
        </p:nvSpPr>
        <p:spPr>
          <a:xfrm>
            <a:off x="3810000" y="4341575"/>
            <a:ext cx="7146472"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Cliquez sur le bouton "Ajuster pour la population modifiée" et EPP fixera les populations, en assignant tout le monde en fonction de la tendance précédente.</a:t>
            </a:r>
          </a:p>
        </p:txBody>
      </p:sp>
      <p:sp>
        <p:nvSpPr>
          <p:cNvPr id="4" name="Rectangle: Rounded Corners 3">
            <a:extLst>
              <a:ext uri="{FF2B5EF4-FFF2-40B4-BE49-F238E27FC236}">
                <a16:creationId xmlns:a16="http://schemas.microsoft.com/office/drawing/2014/main" id="{881B36CE-8048-AF41-3573-FC9EC007EC5A}"/>
              </a:ext>
            </a:extLst>
          </p:cNvPr>
          <p:cNvSpPr/>
          <p:nvPr/>
        </p:nvSpPr>
        <p:spPr>
          <a:xfrm>
            <a:off x="6142628" y="3595546"/>
            <a:ext cx="3621339" cy="550596"/>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5516344"/>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891AB-E9CC-48AF-88C2-C37BD1FB6CBE}"/>
              </a:ext>
            </a:extLst>
          </p:cNvPr>
          <p:cNvSpPr>
            <a:spLocks noGrp="1"/>
          </p:cNvSpPr>
          <p:nvPr>
            <p:ph type="title" idx="4294967295"/>
          </p:nvPr>
        </p:nvSpPr>
        <p:spPr>
          <a:xfrm>
            <a:off x="0" y="152400"/>
            <a:ext cx="11557000" cy="576263"/>
          </a:xfrm>
        </p:spPr>
        <p:txBody>
          <a:bodyPr>
            <a:normAutofit fontScale="90000"/>
          </a:bodyPr>
          <a:lstStyle/>
          <a:p>
            <a:r>
              <a:rPr lang="en-US" sz="2800" b="1" dirty="0">
                <a:solidFill>
                  <a:srgbClr val="0041C4"/>
                </a:solidFill>
              </a:rPr>
              <a:t>Comparer les estimations de la taille de la population dans l'EPP avec les médianes régionales, c'est-à-dire les "points de référence".</a:t>
            </a:r>
          </a:p>
        </p:txBody>
      </p:sp>
      <p:pic>
        <p:nvPicPr>
          <p:cNvPr id="10" name="Picture 9">
            <a:extLst>
              <a:ext uri="{FF2B5EF4-FFF2-40B4-BE49-F238E27FC236}">
                <a16:creationId xmlns:a16="http://schemas.microsoft.com/office/drawing/2014/main" id="{D22BA2EA-585B-4BCC-B7DB-69EB109E59F9}"/>
              </a:ext>
            </a:extLst>
          </p:cNvPr>
          <p:cNvPicPr>
            <a:picLocks noChangeAspect="1"/>
          </p:cNvPicPr>
          <p:nvPr/>
        </p:nvPicPr>
        <p:blipFill rotWithShape="1">
          <a:blip r:embed="rId3"/>
          <a:srcRect t="59862"/>
          <a:stretch/>
        </p:blipFill>
        <p:spPr>
          <a:xfrm>
            <a:off x="235656" y="4355840"/>
            <a:ext cx="3429000" cy="238500"/>
          </a:xfrm>
          <a:prstGeom prst="rect">
            <a:avLst/>
          </a:prstGeom>
        </p:spPr>
      </p:pic>
      <p:sp>
        <p:nvSpPr>
          <p:cNvPr id="6" name="TextBox 5">
            <a:extLst>
              <a:ext uri="{FF2B5EF4-FFF2-40B4-BE49-F238E27FC236}">
                <a16:creationId xmlns:a16="http://schemas.microsoft.com/office/drawing/2014/main" id="{CA8247A1-DAF4-CB4C-BA01-F869737510E7}"/>
              </a:ext>
            </a:extLst>
          </p:cNvPr>
          <p:cNvSpPr txBox="1"/>
          <p:nvPr/>
        </p:nvSpPr>
        <p:spPr>
          <a:xfrm>
            <a:off x="6356412" y="3654408"/>
            <a:ext cx="5760116" cy="1569660"/>
          </a:xfrm>
          <a:prstGeom prst="rect">
            <a:avLst/>
          </a:prstGeom>
          <a:noFill/>
        </p:spPr>
        <p:txBody>
          <a:bodyPr wrap="square" lIns="91440" tIns="45720" rIns="91440" bIns="45720" rtlCol="0" anchor="t">
            <a:spAutoFit/>
          </a:bodyPr>
          <a:lstStyle/>
          <a:p>
            <a:r>
              <a:rPr lang="en-US" sz="1600" dirty="0">
                <a:latin typeface="Arial"/>
                <a:cs typeface="Arial"/>
              </a:rPr>
              <a:t>NOTE : </a:t>
            </a:r>
            <a:r>
              <a:rPr lang="en-US" sz="1600" err="1">
                <a:latin typeface="Arial"/>
                <a:cs typeface="Arial"/>
              </a:rPr>
              <a:t>Toutes</a:t>
            </a:r>
            <a:r>
              <a:rPr lang="en-US" sz="1600" dirty="0">
                <a:latin typeface="Arial"/>
                <a:cs typeface="Arial"/>
              </a:rPr>
              <a:t> les proportions de population (Guide </a:t>
            </a:r>
            <a:r>
              <a:rPr lang="en-US" sz="1600" dirty="0">
                <a:highlight>
                  <a:srgbClr val="FFFF00"/>
                </a:highlight>
                <a:latin typeface="Arial"/>
                <a:cs typeface="Arial"/>
              </a:rPr>
              <a:t>Spectrum</a:t>
            </a:r>
            <a:r>
              <a:rPr lang="en-US" sz="1600" dirty="0">
                <a:latin typeface="Arial"/>
                <a:cs typeface="Arial"/>
              </a:rPr>
              <a:t> et PPE) sont relatives aux hommes et femmes adultes âgés de 15 à 49 ans.</a:t>
            </a:r>
          </a:p>
          <a:p>
            <a:r>
              <a:rPr lang="en-US" sz="1600" dirty="0">
                <a:latin typeface="Arial" panose="020B0604020202020204" pitchFamily="34" charset="0"/>
                <a:cs typeface="Arial" panose="020B0604020202020204" pitchFamily="34" charset="0"/>
              </a:rPr>
              <a:t>Source des médianes régionales : </a:t>
            </a:r>
            <a:br>
              <a:rPr lang="en-US" sz="1600" dirty="0">
                <a:latin typeface="Arial" panose="020B0604020202020204" pitchFamily="34" charset="0"/>
                <a:cs typeface="Arial" panose="020B0604020202020204" pitchFamily="34" charset="0"/>
              </a:rPr>
            </a:br>
            <a:r>
              <a:rPr lang="en-US" sz="1600" i="1" dirty="0">
                <a:latin typeface="Arial" panose="020B0604020202020204" pitchFamily="34" charset="0"/>
                <a:cs typeface="Arial" panose="020B0604020202020204" pitchFamily="34" charset="0"/>
              </a:rPr>
              <a:t>Guide pour la mise à jour des estimations du Spectrum HIV 2025</a:t>
            </a:r>
          </a:p>
        </p:txBody>
      </p:sp>
      <p:pic>
        <p:nvPicPr>
          <p:cNvPr id="3" name="Picture 2">
            <a:extLst>
              <a:ext uri="{FF2B5EF4-FFF2-40B4-BE49-F238E27FC236}">
                <a16:creationId xmlns:a16="http://schemas.microsoft.com/office/drawing/2014/main" id="{DE069734-5CB7-4913-D30E-D577AB089CBB}"/>
              </a:ext>
            </a:extLst>
          </p:cNvPr>
          <p:cNvPicPr>
            <a:picLocks noChangeAspect="1"/>
          </p:cNvPicPr>
          <p:nvPr/>
        </p:nvPicPr>
        <p:blipFill>
          <a:blip r:embed="rId4"/>
          <a:stretch>
            <a:fillRect/>
          </a:stretch>
        </p:blipFill>
        <p:spPr>
          <a:xfrm>
            <a:off x="33614" y="727997"/>
            <a:ext cx="12124772" cy="2926411"/>
          </a:xfrm>
          <a:prstGeom prst="rect">
            <a:avLst/>
          </a:prstGeom>
        </p:spPr>
      </p:pic>
      <p:grpSp>
        <p:nvGrpSpPr>
          <p:cNvPr id="4" name="Group 3">
            <a:extLst>
              <a:ext uri="{FF2B5EF4-FFF2-40B4-BE49-F238E27FC236}">
                <a16:creationId xmlns:a16="http://schemas.microsoft.com/office/drawing/2014/main" id="{CAC48F02-E0AA-072A-98A8-5EBABEFBC4C5}"/>
              </a:ext>
            </a:extLst>
          </p:cNvPr>
          <p:cNvGrpSpPr/>
          <p:nvPr/>
        </p:nvGrpSpPr>
        <p:grpSpPr>
          <a:xfrm>
            <a:off x="2439774" y="3003966"/>
            <a:ext cx="3525091" cy="3854033"/>
            <a:chOff x="460230" y="2313991"/>
            <a:chExt cx="2334202" cy="2353707"/>
          </a:xfrm>
        </p:grpSpPr>
        <p:pic>
          <p:nvPicPr>
            <p:cNvPr id="15" name="Picture 14">
              <a:extLst>
                <a:ext uri="{FF2B5EF4-FFF2-40B4-BE49-F238E27FC236}">
                  <a16:creationId xmlns:a16="http://schemas.microsoft.com/office/drawing/2014/main" id="{55AD5F77-0C38-42F2-A316-183BB39F12D6}"/>
                </a:ext>
              </a:extLst>
            </p:cNvPr>
            <p:cNvPicPr>
              <a:picLocks noChangeAspect="1"/>
            </p:cNvPicPr>
            <p:nvPr/>
          </p:nvPicPr>
          <p:blipFill>
            <a:blip r:embed="rId5"/>
            <a:stretch>
              <a:fillRect/>
            </a:stretch>
          </p:blipFill>
          <p:spPr>
            <a:xfrm>
              <a:off x="460230" y="2313991"/>
              <a:ext cx="2334202" cy="2353707"/>
            </a:xfrm>
            <a:prstGeom prst="rect">
              <a:avLst/>
            </a:prstGeom>
          </p:spPr>
        </p:pic>
        <p:sp>
          <p:nvSpPr>
            <p:cNvPr id="14" name="Rectangle: Rounded Corners 13">
              <a:extLst>
                <a:ext uri="{FF2B5EF4-FFF2-40B4-BE49-F238E27FC236}">
                  <a16:creationId xmlns:a16="http://schemas.microsoft.com/office/drawing/2014/main" id="{D299C2D8-4C3D-4517-B897-B0546F815250}"/>
                </a:ext>
              </a:extLst>
            </p:cNvPr>
            <p:cNvSpPr/>
            <p:nvPr/>
          </p:nvSpPr>
          <p:spPr>
            <a:xfrm>
              <a:off x="460231" y="4165688"/>
              <a:ext cx="1720262" cy="298579"/>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3804093"/>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BACB383-994A-13EC-63FB-42A670DFE811}"/>
              </a:ext>
            </a:extLst>
          </p:cNvPr>
          <p:cNvGrpSpPr/>
          <p:nvPr/>
        </p:nvGrpSpPr>
        <p:grpSpPr>
          <a:xfrm>
            <a:off x="3608331" y="749393"/>
            <a:ext cx="8604451" cy="5350070"/>
            <a:chOff x="3587549" y="901874"/>
            <a:chExt cx="7624522" cy="4563112"/>
          </a:xfrm>
        </p:grpSpPr>
        <p:pic>
          <p:nvPicPr>
            <p:cNvPr id="9" name="Picture 8">
              <a:extLst>
                <a:ext uri="{FF2B5EF4-FFF2-40B4-BE49-F238E27FC236}">
                  <a16:creationId xmlns:a16="http://schemas.microsoft.com/office/drawing/2014/main" id="{99D55763-D833-E62E-0EEE-6FD379797BB8}"/>
                </a:ext>
              </a:extLst>
            </p:cNvPr>
            <p:cNvPicPr>
              <a:picLocks noChangeAspect="1"/>
            </p:cNvPicPr>
            <p:nvPr/>
          </p:nvPicPr>
          <p:blipFill>
            <a:blip r:embed="rId3"/>
            <a:stretch>
              <a:fillRect/>
            </a:stretch>
          </p:blipFill>
          <p:spPr>
            <a:xfrm>
              <a:off x="3587549" y="901874"/>
              <a:ext cx="7582958" cy="4563112"/>
            </a:xfrm>
            <a:prstGeom prst="rect">
              <a:avLst/>
            </a:prstGeom>
          </p:spPr>
        </p:pic>
        <p:sp>
          <p:nvSpPr>
            <p:cNvPr id="6" name="Oval 5">
              <a:extLst>
                <a:ext uri="{FF2B5EF4-FFF2-40B4-BE49-F238E27FC236}">
                  <a16:creationId xmlns:a16="http://schemas.microsoft.com/office/drawing/2014/main" id="{04110DD6-22A2-3601-C31C-F5325ABB7C7E}"/>
                </a:ext>
              </a:extLst>
            </p:cNvPr>
            <p:cNvSpPr/>
            <p:nvPr/>
          </p:nvSpPr>
          <p:spPr>
            <a:xfrm>
              <a:off x="9076924" y="2805448"/>
              <a:ext cx="2135147" cy="530876"/>
            </a:xfrm>
            <a:prstGeom prst="ellipse">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EADF5D6-EFAD-4D77-970C-11003BCDA814}"/>
              </a:ext>
            </a:extLst>
          </p:cNvPr>
          <p:cNvSpPr>
            <a:spLocks noGrp="1"/>
          </p:cNvSpPr>
          <p:nvPr>
            <p:ph type="title"/>
          </p:nvPr>
        </p:nvSpPr>
        <p:spPr>
          <a:xfrm>
            <a:off x="0" y="1123837"/>
            <a:ext cx="3360717" cy="4601183"/>
          </a:xfrm>
        </p:spPr>
        <p:txBody>
          <a:bodyPr/>
          <a:lstStyle/>
          <a:p>
            <a:r>
              <a:rPr lang="en-US" dirty="0"/>
              <a:t>Ensuite, mettre à jour les données de surveillance et de </a:t>
            </a:r>
            <a:r>
              <a:rPr lang="en-US" b="1" dirty="0"/>
              <a:t>prévalence des </a:t>
            </a:r>
            <a:r>
              <a:rPr lang="en-US" dirty="0"/>
              <a:t>enquêtes</a:t>
            </a:r>
            <a:br>
              <a:rPr lang="en-US" dirty="0"/>
            </a:br>
            <a:br>
              <a:rPr lang="en-US" dirty="0"/>
            </a:br>
            <a:endParaRPr lang="en-US" dirty="0"/>
          </a:p>
        </p:txBody>
      </p:sp>
      <p:sp>
        <p:nvSpPr>
          <p:cNvPr id="3" name="Content Placeholder 2">
            <a:extLst>
              <a:ext uri="{FF2B5EF4-FFF2-40B4-BE49-F238E27FC236}">
                <a16:creationId xmlns:a16="http://schemas.microsoft.com/office/drawing/2014/main" id="{3FCB8128-ED5B-48FF-8537-88365FFDE9C2}"/>
              </a:ext>
            </a:extLst>
          </p:cNvPr>
          <p:cNvSpPr>
            <a:spLocks noGrp="1"/>
          </p:cNvSpPr>
          <p:nvPr>
            <p:ph idx="1"/>
          </p:nvPr>
        </p:nvSpPr>
        <p:spPr>
          <a:xfrm>
            <a:off x="3608331" y="2524991"/>
            <a:ext cx="6120460" cy="3726953"/>
          </a:xfrm>
          <a:solidFill>
            <a:schemeClr val="bg1"/>
          </a:solidFill>
        </p:spPr>
        <p:txBody>
          <a:bodyPr>
            <a:normAutofit/>
          </a:bodyPr>
          <a:lstStyle/>
          <a:p>
            <a:pPr marL="457200" indent="-457200">
              <a:buFont typeface="+mj-lt"/>
              <a:buAutoNum type="arabicPeriod"/>
            </a:pPr>
            <a:r>
              <a:rPr lang="en-US" dirty="0">
                <a:solidFill>
                  <a:schemeClr val="tx1"/>
                </a:solidFill>
              </a:rPr>
              <a:t>Sélectionnez "Incidence-&gt;Données de surveillance (EPP)".</a:t>
            </a:r>
          </a:p>
          <a:p>
            <a:pPr marL="457200" indent="-457200">
              <a:buFont typeface="+mj-lt"/>
              <a:buAutoNum type="arabicPeriod"/>
            </a:pPr>
            <a:r>
              <a:rPr lang="en-US" dirty="0">
                <a:solidFill>
                  <a:schemeClr val="tx1"/>
                </a:solidFill>
              </a:rPr>
              <a:t>Saisissez toute donnée nouvelle ou corrigée sur la prévalence de la </a:t>
            </a:r>
            <a:r>
              <a:rPr lang="en-US" b="1" dirty="0">
                <a:solidFill>
                  <a:schemeClr val="tx1"/>
                </a:solidFill>
              </a:rPr>
              <a:t>surveillance sur la </a:t>
            </a:r>
            <a:r>
              <a:rPr lang="en-US" dirty="0">
                <a:solidFill>
                  <a:schemeClr val="tx1"/>
                </a:solidFill>
              </a:rPr>
              <a:t>page </a:t>
            </a:r>
            <a:r>
              <a:rPr lang="en-US" b="1" i="1" dirty="0">
                <a:solidFill>
                  <a:schemeClr val="tx1"/>
                </a:solidFill>
              </a:rPr>
              <a:t>Données VIH d'</a:t>
            </a:r>
            <a:r>
              <a:rPr lang="en-US" dirty="0">
                <a:solidFill>
                  <a:schemeClr val="tx1"/>
                </a:solidFill>
              </a:rPr>
              <a:t>EPP.</a:t>
            </a:r>
          </a:p>
          <a:p>
            <a:pPr marL="457200" indent="-457200">
              <a:buFont typeface="+mj-lt"/>
              <a:buAutoNum type="arabicPeriod"/>
            </a:pPr>
            <a:r>
              <a:rPr lang="en-US" dirty="0">
                <a:solidFill>
                  <a:schemeClr val="tx1"/>
                </a:solidFill>
              </a:rPr>
              <a:t>Saisissez les données de toute nouvelle </a:t>
            </a:r>
            <a:r>
              <a:rPr lang="en-US" b="1" dirty="0">
                <a:solidFill>
                  <a:schemeClr val="tx1"/>
                </a:solidFill>
              </a:rPr>
              <a:t>enquête </a:t>
            </a:r>
            <a:r>
              <a:rPr lang="en-US" dirty="0">
                <a:solidFill>
                  <a:schemeClr val="tx1"/>
                </a:solidFill>
              </a:rPr>
              <a:t>sur la page </a:t>
            </a:r>
            <a:br>
              <a:rPr lang="en-US" dirty="0">
                <a:solidFill>
                  <a:schemeClr val="tx1"/>
                </a:solidFill>
              </a:rPr>
            </a:br>
            <a:r>
              <a:rPr lang="en-US" b="1" i="1" dirty="0">
                <a:solidFill>
                  <a:schemeClr val="tx1"/>
                </a:solidFill>
              </a:rPr>
              <a:t>Enquêtes</a:t>
            </a:r>
          </a:p>
          <a:p>
            <a:pPr marL="457200" indent="-457200">
              <a:buFont typeface="+mj-lt"/>
              <a:buAutoNum type="arabicPeriod"/>
            </a:pPr>
            <a:r>
              <a:rPr lang="en-US" dirty="0">
                <a:solidFill>
                  <a:schemeClr val="bg1">
                    <a:lumMod val="50000"/>
                  </a:schemeClr>
                </a:solidFill>
              </a:rPr>
              <a:t>Ajoutez toute infection "externe" influençant les sous-populations, si elle n'est pas prise en compte par les données de surveillance.</a:t>
            </a:r>
          </a:p>
        </p:txBody>
      </p:sp>
      <p:pic>
        <p:nvPicPr>
          <p:cNvPr id="8" name="Picture 7">
            <a:extLst>
              <a:ext uri="{FF2B5EF4-FFF2-40B4-BE49-F238E27FC236}">
                <a16:creationId xmlns:a16="http://schemas.microsoft.com/office/drawing/2014/main" id="{5A2B467E-22E4-45E7-9792-69F1386EF73C}"/>
              </a:ext>
            </a:extLst>
          </p:cNvPr>
          <p:cNvPicPr>
            <a:picLocks noChangeAspect="1"/>
          </p:cNvPicPr>
          <p:nvPr/>
        </p:nvPicPr>
        <p:blipFill>
          <a:blip r:embed="rId4"/>
          <a:stretch>
            <a:fillRect/>
          </a:stretch>
        </p:blipFill>
        <p:spPr>
          <a:xfrm>
            <a:off x="-1" y="-1"/>
            <a:ext cx="3456289" cy="901875"/>
          </a:xfrm>
          <a:prstGeom prst="rect">
            <a:avLst/>
          </a:prstGeom>
        </p:spPr>
      </p:pic>
    </p:spTree>
    <p:extLst>
      <p:ext uri="{BB962C8B-B14F-4D97-AF65-F5344CB8AC3E}">
        <p14:creationId xmlns:p14="http://schemas.microsoft.com/office/powerpoint/2010/main" val="4026828335"/>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7C62-92C9-4511-A337-D50CD0C6FEB3}"/>
              </a:ext>
            </a:extLst>
          </p:cNvPr>
          <p:cNvSpPr>
            <a:spLocks noGrp="1"/>
          </p:cNvSpPr>
          <p:nvPr>
            <p:ph type="title"/>
          </p:nvPr>
        </p:nvSpPr>
        <p:spPr>
          <a:xfrm>
            <a:off x="143987" y="983663"/>
            <a:ext cx="3103685" cy="1389591"/>
          </a:xfrm>
        </p:spPr>
        <p:txBody>
          <a:bodyPr>
            <a:normAutofit fontScale="90000"/>
          </a:bodyPr>
          <a:lstStyle/>
          <a:p>
            <a:r>
              <a:rPr lang="en-US" dirty="0"/>
              <a:t>Page de </a:t>
            </a:r>
            <a:r>
              <a:rPr lang="en-US" b="1" i="1" dirty="0"/>
              <a:t>données EPP sur le VIH</a:t>
            </a:r>
          </a:p>
        </p:txBody>
      </p:sp>
      <p:sp>
        <p:nvSpPr>
          <p:cNvPr id="8" name="TextBox 7">
            <a:extLst>
              <a:ext uri="{FF2B5EF4-FFF2-40B4-BE49-F238E27FC236}">
                <a16:creationId xmlns:a16="http://schemas.microsoft.com/office/drawing/2014/main" id="{C35E663D-DC80-426B-8E46-8AA003E71FE5}"/>
              </a:ext>
            </a:extLst>
          </p:cNvPr>
          <p:cNvSpPr txBox="1"/>
          <p:nvPr/>
        </p:nvSpPr>
        <p:spPr>
          <a:xfrm>
            <a:off x="14068" y="2529240"/>
            <a:ext cx="3432517" cy="3600986"/>
          </a:xfrm>
          <a:prstGeom prst="rect">
            <a:avLst/>
          </a:prstGeom>
          <a:noFill/>
        </p:spPr>
        <p:txBody>
          <a:bodyPr wrap="square" rtlCol="0">
            <a:spAutoFit/>
          </a:bodyPr>
          <a:lstStyle/>
          <a:p>
            <a:pPr marL="342900"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Sélectionnez une sous-population</a:t>
            </a:r>
          </a:p>
          <a:p>
            <a:pPr marL="342900"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Sélectionnez le mode de saisie des données VIH :</a:t>
            </a:r>
          </a:p>
          <a:p>
            <a:pPr marL="800100" lvl="1" indent="-34290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HSS</a:t>
            </a:r>
          </a:p>
          <a:p>
            <a:pPr marL="800100" lvl="1" indent="-34290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ANC</a:t>
            </a:r>
          </a:p>
          <a:p>
            <a:pPr marL="342900"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Saisir les données, la prévalence et les N </a:t>
            </a:r>
          </a:p>
          <a:p>
            <a:pPr marL="800100" lvl="1" indent="-34290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SS est une sentinelle</a:t>
            </a:r>
          </a:p>
          <a:p>
            <a:pPr marL="800100" lvl="1" indent="-34290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La RT est un test de routine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dans les CPN.</a:t>
            </a:r>
            <a:br>
              <a:rPr lang="en-US" sz="1400" dirty="0">
                <a:solidFill>
                  <a:schemeClr val="bg1"/>
                </a:solidFill>
                <a:latin typeface="Arial" panose="020B0604020202020204" pitchFamily="34" charset="0"/>
                <a:cs typeface="Arial" panose="020B0604020202020204" pitchFamily="34" charset="0"/>
              </a:rPr>
            </a:br>
            <a:endParaRPr lang="en-US" sz="14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Si elles sont disponibles, entrez les données sur les tests de routine des CPN au niveau du recensement.</a:t>
            </a:r>
          </a:p>
          <a:p>
            <a:pPr marL="342900" indent="-342900">
              <a:buFont typeface="+mj-lt"/>
              <a:buAutoNum type="arabicPeriod"/>
            </a:pPr>
            <a:r>
              <a:rPr lang="en-US" sz="1400" dirty="0">
                <a:solidFill>
                  <a:schemeClr val="bg1"/>
                </a:solidFill>
                <a:latin typeface="Arial" panose="020B0604020202020204" pitchFamily="34" charset="0"/>
                <a:cs typeface="Arial" panose="020B0604020202020204" pitchFamily="34" charset="0"/>
              </a:rPr>
              <a:t>Cliquez sur "Enregistrer et continuer</a:t>
            </a:r>
          </a:p>
          <a:p>
            <a:endParaRPr lang="en-US" sz="1600" dirty="0">
              <a:solidFill>
                <a:schemeClr val="bg1"/>
              </a:solidFill>
            </a:endParaRPr>
          </a:p>
        </p:txBody>
      </p:sp>
      <p:grpSp>
        <p:nvGrpSpPr>
          <p:cNvPr id="5" name="Group 4">
            <a:extLst>
              <a:ext uri="{FF2B5EF4-FFF2-40B4-BE49-F238E27FC236}">
                <a16:creationId xmlns:a16="http://schemas.microsoft.com/office/drawing/2014/main" id="{D5483196-D6B2-181F-CC7D-FF90E8F9AA97}"/>
              </a:ext>
            </a:extLst>
          </p:cNvPr>
          <p:cNvGrpSpPr/>
          <p:nvPr/>
        </p:nvGrpSpPr>
        <p:grpSpPr>
          <a:xfrm>
            <a:off x="3551109" y="580798"/>
            <a:ext cx="8372503" cy="5240744"/>
            <a:chOff x="3623846" y="661705"/>
            <a:chExt cx="8372503" cy="5240744"/>
          </a:xfrm>
        </p:grpSpPr>
        <p:pic>
          <p:nvPicPr>
            <p:cNvPr id="4" name="Picture 3">
              <a:extLst>
                <a:ext uri="{FF2B5EF4-FFF2-40B4-BE49-F238E27FC236}">
                  <a16:creationId xmlns:a16="http://schemas.microsoft.com/office/drawing/2014/main" id="{DCA79C81-24E5-8B92-FC3B-968F3303F914}"/>
                </a:ext>
              </a:extLst>
            </p:cNvPr>
            <p:cNvPicPr>
              <a:picLocks noChangeAspect="1"/>
            </p:cNvPicPr>
            <p:nvPr/>
          </p:nvPicPr>
          <p:blipFill>
            <a:blip r:embed="rId3"/>
            <a:stretch>
              <a:fillRect/>
            </a:stretch>
          </p:blipFill>
          <p:spPr>
            <a:xfrm>
              <a:off x="3623846" y="661705"/>
              <a:ext cx="8372503" cy="5205217"/>
            </a:xfrm>
            <a:prstGeom prst="rect">
              <a:avLst/>
            </a:prstGeom>
          </p:spPr>
        </p:pic>
        <p:grpSp>
          <p:nvGrpSpPr>
            <p:cNvPr id="10" name="Group 9">
              <a:extLst>
                <a:ext uri="{FF2B5EF4-FFF2-40B4-BE49-F238E27FC236}">
                  <a16:creationId xmlns:a16="http://schemas.microsoft.com/office/drawing/2014/main" id="{C4373686-6138-457F-8357-64156C2227B9}"/>
                </a:ext>
              </a:extLst>
            </p:cNvPr>
            <p:cNvGrpSpPr/>
            <p:nvPr/>
          </p:nvGrpSpPr>
          <p:grpSpPr>
            <a:xfrm>
              <a:off x="3823937" y="1249286"/>
              <a:ext cx="7933995" cy="4653163"/>
              <a:chOff x="3823937" y="1249286"/>
              <a:chExt cx="7933995" cy="4653163"/>
            </a:xfrm>
          </p:grpSpPr>
          <p:sp>
            <p:nvSpPr>
              <p:cNvPr id="9" name="TextBox 8">
                <a:extLst>
                  <a:ext uri="{FF2B5EF4-FFF2-40B4-BE49-F238E27FC236}">
                    <a16:creationId xmlns:a16="http://schemas.microsoft.com/office/drawing/2014/main" id="{380C90ED-71AC-406B-AD01-2F56A529E719}"/>
                  </a:ext>
                </a:extLst>
              </p:cNvPr>
              <p:cNvSpPr txBox="1"/>
              <p:nvPr/>
            </p:nvSpPr>
            <p:spPr>
              <a:xfrm>
                <a:off x="11432617" y="1249286"/>
                <a:ext cx="325315" cy="523220"/>
              </a:xfrm>
              <a:prstGeom prst="rect">
                <a:avLst/>
              </a:prstGeom>
              <a:noFill/>
            </p:spPr>
            <p:txBody>
              <a:bodyPr wrap="square" rtlCol="0">
                <a:spAutoFit/>
              </a:bodyPr>
              <a:lstStyle/>
              <a:p>
                <a:r>
                  <a:rPr lang="en-US" sz="2800" dirty="0">
                    <a:solidFill>
                      <a:srgbClr val="FF0000"/>
                    </a:solidFill>
                  </a:rPr>
                  <a:t>1</a:t>
                </a:r>
              </a:p>
            </p:txBody>
          </p:sp>
          <p:sp>
            <p:nvSpPr>
              <p:cNvPr id="28" name="TextBox 27">
                <a:extLst>
                  <a:ext uri="{FF2B5EF4-FFF2-40B4-BE49-F238E27FC236}">
                    <a16:creationId xmlns:a16="http://schemas.microsoft.com/office/drawing/2014/main" id="{A6D68686-C610-42B3-94E4-85441CD009FA}"/>
                  </a:ext>
                </a:extLst>
              </p:cNvPr>
              <p:cNvSpPr txBox="1"/>
              <p:nvPr/>
            </p:nvSpPr>
            <p:spPr>
              <a:xfrm>
                <a:off x="11021577" y="4412210"/>
                <a:ext cx="325315" cy="523220"/>
              </a:xfrm>
              <a:prstGeom prst="rect">
                <a:avLst/>
              </a:prstGeom>
              <a:noFill/>
            </p:spPr>
            <p:txBody>
              <a:bodyPr wrap="square" rtlCol="0">
                <a:spAutoFit/>
              </a:bodyPr>
              <a:lstStyle/>
              <a:p>
                <a:r>
                  <a:rPr lang="en-US" sz="2800" dirty="0">
                    <a:solidFill>
                      <a:srgbClr val="FF0000"/>
                    </a:solidFill>
                  </a:rPr>
                  <a:t>5</a:t>
                </a:r>
              </a:p>
            </p:txBody>
          </p:sp>
          <p:sp>
            <p:nvSpPr>
              <p:cNvPr id="30" name="TextBox 29">
                <a:extLst>
                  <a:ext uri="{FF2B5EF4-FFF2-40B4-BE49-F238E27FC236}">
                    <a16:creationId xmlns:a16="http://schemas.microsoft.com/office/drawing/2014/main" id="{1A3FE078-FA3E-4637-AED7-F92D4D9E1DF0}"/>
                  </a:ext>
                </a:extLst>
              </p:cNvPr>
              <p:cNvSpPr txBox="1"/>
              <p:nvPr/>
            </p:nvSpPr>
            <p:spPr>
              <a:xfrm>
                <a:off x="3823937" y="1259635"/>
                <a:ext cx="325315" cy="523220"/>
              </a:xfrm>
              <a:prstGeom prst="rect">
                <a:avLst/>
              </a:prstGeom>
              <a:noFill/>
            </p:spPr>
            <p:txBody>
              <a:bodyPr wrap="square" rtlCol="0">
                <a:spAutoFit/>
              </a:bodyPr>
              <a:lstStyle/>
              <a:p>
                <a:r>
                  <a:rPr lang="en-US" sz="2800" dirty="0">
                    <a:solidFill>
                      <a:srgbClr val="FF0000"/>
                    </a:solidFill>
                  </a:rPr>
                  <a:t>4</a:t>
                </a:r>
              </a:p>
            </p:txBody>
          </p:sp>
          <p:sp>
            <p:nvSpPr>
              <p:cNvPr id="17" name="TextBox 16">
                <a:extLst>
                  <a:ext uri="{FF2B5EF4-FFF2-40B4-BE49-F238E27FC236}">
                    <a16:creationId xmlns:a16="http://schemas.microsoft.com/office/drawing/2014/main" id="{DF661066-2999-4121-9A9D-8BECD83F5438}"/>
                  </a:ext>
                </a:extLst>
              </p:cNvPr>
              <p:cNvSpPr txBox="1"/>
              <p:nvPr/>
            </p:nvSpPr>
            <p:spPr>
              <a:xfrm>
                <a:off x="4821730" y="5379229"/>
                <a:ext cx="325315" cy="523220"/>
              </a:xfrm>
              <a:prstGeom prst="rect">
                <a:avLst/>
              </a:prstGeom>
              <a:noFill/>
            </p:spPr>
            <p:txBody>
              <a:bodyPr wrap="square" rtlCol="0">
                <a:spAutoFit/>
              </a:bodyPr>
              <a:lstStyle/>
              <a:p>
                <a:r>
                  <a:rPr lang="en-US" sz="2800" dirty="0">
                    <a:solidFill>
                      <a:srgbClr val="FF0000"/>
                    </a:solidFill>
                  </a:rPr>
                  <a:t>2</a:t>
                </a:r>
              </a:p>
            </p:txBody>
          </p:sp>
          <p:sp>
            <p:nvSpPr>
              <p:cNvPr id="19" name="TextBox 18">
                <a:extLst>
                  <a:ext uri="{FF2B5EF4-FFF2-40B4-BE49-F238E27FC236}">
                    <a16:creationId xmlns:a16="http://schemas.microsoft.com/office/drawing/2014/main" id="{FA7844FA-DF73-4DC4-A5B6-B1650605A3FD}"/>
                  </a:ext>
                </a:extLst>
              </p:cNvPr>
              <p:cNvSpPr txBox="1"/>
              <p:nvPr/>
            </p:nvSpPr>
            <p:spPr>
              <a:xfrm>
                <a:off x="4026079" y="2902902"/>
                <a:ext cx="325315" cy="523220"/>
              </a:xfrm>
              <a:prstGeom prst="rect">
                <a:avLst/>
              </a:prstGeom>
              <a:noFill/>
            </p:spPr>
            <p:txBody>
              <a:bodyPr wrap="square" rtlCol="0">
                <a:spAutoFit/>
              </a:bodyPr>
              <a:lstStyle/>
              <a:p>
                <a:r>
                  <a:rPr lang="en-US" sz="2800" dirty="0">
                    <a:solidFill>
                      <a:srgbClr val="FF0000"/>
                    </a:solidFill>
                  </a:rPr>
                  <a:t>3</a:t>
                </a:r>
              </a:p>
            </p:txBody>
          </p:sp>
        </p:grpSp>
      </p:grpSp>
      <p:pic>
        <p:nvPicPr>
          <p:cNvPr id="6" name="Picture 5">
            <a:extLst>
              <a:ext uri="{FF2B5EF4-FFF2-40B4-BE49-F238E27FC236}">
                <a16:creationId xmlns:a16="http://schemas.microsoft.com/office/drawing/2014/main" id="{67376E6C-B8D8-439D-9C0E-08220A747679}"/>
              </a:ext>
            </a:extLst>
          </p:cNvPr>
          <p:cNvPicPr>
            <a:picLocks noChangeAspect="1"/>
          </p:cNvPicPr>
          <p:nvPr/>
        </p:nvPicPr>
        <p:blipFill>
          <a:blip r:embed="rId4"/>
          <a:stretch>
            <a:fillRect/>
          </a:stretch>
        </p:blipFill>
        <p:spPr>
          <a:xfrm>
            <a:off x="14068" y="527222"/>
            <a:ext cx="3432517" cy="268966"/>
          </a:xfrm>
          <a:prstGeom prst="rect">
            <a:avLst/>
          </a:prstGeom>
        </p:spPr>
      </p:pic>
    </p:spTree>
    <p:extLst>
      <p:ext uri="{BB962C8B-B14F-4D97-AF65-F5344CB8AC3E}">
        <p14:creationId xmlns:p14="http://schemas.microsoft.com/office/powerpoint/2010/main" val="3349565068"/>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E38B-83C2-43C3-A525-CB6EED64BDC1}"/>
              </a:ext>
            </a:extLst>
          </p:cNvPr>
          <p:cNvSpPr>
            <a:spLocks noGrp="1"/>
          </p:cNvSpPr>
          <p:nvPr>
            <p:ph type="title"/>
          </p:nvPr>
        </p:nvSpPr>
        <p:spPr>
          <a:xfrm>
            <a:off x="14068" y="1123837"/>
            <a:ext cx="3369993" cy="4601183"/>
          </a:xfrm>
        </p:spPr>
        <p:txBody>
          <a:bodyPr>
            <a:normAutofit/>
          </a:bodyPr>
          <a:lstStyle/>
          <a:p>
            <a:r>
              <a:rPr lang="en-US" dirty="0"/>
              <a:t>Page de </a:t>
            </a:r>
            <a:r>
              <a:rPr lang="en-US" b="1" i="1" dirty="0"/>
              <a:t>données EPP sur le VIH</a:t>
            </a:r>
            <a:br>
              <a:rPr lang="en-US" dirty="0"/>
            </a:br>
            <a:br>
              <a:rPr lang="en-US" dirty="0"/>
            </a:br>
            <a:r>
              <a:rPr lang="en-US" sz="2200" dirty="0"/>
              <a:t>Toutes les données sont saisies sous forme de prévalence (%) et de taille d'échantillon (N).</a:t>
            </a:r>
            <a:br>
              <a:rPr lang="en-US" sz="2200" dirty="0"/>
            </a:br>
            <a:br>
              <a:rPr lang="en-US" sz="2200" dirty="0"/>
            </a:br>
            <a:r>
              <a:rPr lang="en-US" sz="2200" dirty="0"/>
              <a:t>Possibilité de copier et coller à partir d'Excel (Ctrl-C, Ctrl-V)</a:t>
            </a:r>
            <a:endParaRPr lang="en-US" dirty="0"/>
          </a:p>
        </p:txBody>
      </p:sp>
      <p:sp>
        <p:nvSpPr>
          <p:cNvPr id="7" name="Content Placeholder 6">
            <a:extLst>
              <a:ext uri="{FF2B5EF4-FFF2-40B4-BE49-F238E27FC236}">
                <a16:creationId xmlns:a16="http://schemas.microsoft.com/office/drawing/2014/main" id="{57D9864B-3ACC-40C4-A669-6D9B6577D515}"/>
              </a:ext>
            </a:extLst>
          </p:cNvPr>
          <p:cNvSpPr>
            <a:spLocks noGrp="1"/>
          </p:cNvSpPr>
          <p:nvPr>
            <p:ph idx="1"/>
          </p:nvPr>
        </p:nvSpPr>
        <p:spPr>
          <a:xfrm>
            <a:off x="3551274" y="419645"/>
            <a:ext cx="8187070" cy="5457526"/>
          </a:xfrm>
        </p:spPr>
        <p:txBody>
          <a:bodyPr/>
          <a:lstStyle/>
          <a:p>
            <a:r>
              <a:rPr lang="en-US" dirty="0">
                <a:solidFill>
                  <a:schemeClr val="tx1"/>
                </a:solidFill>
              </a:rPr>
              <a:t>Les deux modes de saisie des données sont les suivants :</a:t>
            </a:r>
          </a:p>
          <a:p>
            <a:pPr lvl="1"/>
            <a:r>
              <a:rPr lang="en-US" dirty="0">
                <a:solidFill>
                  <a:schemeClr val="tx1"/>
                </a:solidFill>
              </a:rPr>
              <a:t>RSS - les données sont des données traditionnelles de </a:t>
            </a:r>
            <a:r>
              <a:rPr lang="en-US" b="1" dirty="0">
                <a:solidFill>
                  <a:schemeClr val="tx1"/>
                </a:solidFill>
              </a:rPr>
              <a:t>surveillance sentinelle du</a:t>
            </a:r>
            <a:r>
              <a:rPr lang="en-US" dirty="0">
                <a:solidFill>
                  <a:schemeClr val="tx1"/>
                </a:solidFill>
              </a:rPr>
              <a:t> VIH</a:t>
            </a:r>
          </a:p>
          <a:p>
            <a:pPr lvl="1"/>
            <a:r>
              <a:rPr lang="en-US" dirty="0">
                <a:solidFill>
                  <a:schemeClr val="tx1"/>
                </a:solidFill>
              </a:rPr>
              <a:t>CPN - les données proviennent des cliniques prénatales et comprennent :</a:t>
            </a:r>
          </a:p>
          <a:p>
            <a:pPr lvl="2"/>
            <a:r>
              <a:rPr lang="en-US" sz="1800" dirty="0">
                <a:solidFill>
                  <a:schemeClr val="tx1"/>
                </a:solidFill>
              </a:rPr>
              <a:t>Données de </a:t>
            </a:r>
            <a:r>
              <a:rPr lang="en-US" sz="1800" b="1" dirty="0">
                <a:solidFill>
                  <a:schemeClr val="tx1"/>
                </a:solidFill>
              </a:rPr>
              <a:t>surveillance sentinelle </a:t>
            </a:r>
            <a:r>
              <a:rPr lang="en-US" sz="1800" dirty="0">
                <a:solidFill>
                  <a:schemeClr val="tx1"/>
                </a:solidFill>
              </a:rPr>
              <a:t>traditionnelle des </a:t>
            </a:r>
            <a:r>
              <a:rPr lang="en-US" sz="1800" b="1" dirty="0">
                <a:solidFill>
                  <a:schemeClr val="tx1"/>
                </a:solidFill>
              </a:rPr>
              <a:t>sites </a:t>
            </a:r>
            <a:r>
              <a:rPr lang="en-US" sz="1800" dirty="0">
                <a:solidFill>
                  <a:schemeClr val="tx1"/>
                </a:solidFill>
              </a:rPr>
              <a:t>(lignes "SS")</a:t>
            </a:r>
          </a:p>
          <a:p>
            <a:pPr lvl="2"/>
            <a:r>
              <a:rPr lang="en-US" sz="1800" dirty="0">
                <a:solidFill>
                  <a:schemeClr val="tx1"/>
                </a:solidFill>
              </a:rPr>
              <a:t>Tests de routine dans des </a:t>
            </a:r>
            <a:r>
              <a:rPr lang="en-US" sz="1800" b="1" dirty="0">
                <a:solidFill>
                  <a:schemeClr val="tx1"/>
                </a:solidFill>
              </a:rPr>
              <a:t>centres </a:t>
            </a:r>
            <a:r>
              <a:rPr lang="en-US" sz="1800" dirty="0">
                <a:solidFill>
                  <a:schemeClr val="tx1"/>
                </a:solidFill>
              </a:rPr>
              <a:t>de soins prénatals spécifiques (lignes "RT")</a:t>
            </a:r>
          </a:p>
          <a:p>
            <a:pPr lvl="2"/>
            <a:r>
              <a:rPr lang="en-US" sz="1800" dirty="0">
                <a:solidFill>
                  <a:schemeClr val="tx1"/>
                </a:solidFill>
              </a:rPr>
              <a:t>Données agrégées </a:t>
            </a:r>
            <a:r>
              <a:rPr lang="en-US" sz="1800" b="1" dirty="0">
                <a:solidFill>
                  <a:schemeClr val="tx1"/>
                </a:solidFill>
              </a:rPr>
              <a:t>au niveau du recensement </a:t>
            </a:r>
            <a:r>
              <a:rPr lang="en-US" sz="1800" dirty="0">
                <a:solidFill>
                  <a:schemeClr val="tx1"/>
                </a:solidFill>
              </a:rPr>
              <a:t>provenant de tous les centres de soins anténatals de la région </a:t>
            </a:r>
            <a:br>
              <a:rPr lang="en-US" sz="1800" dirty="0">
                <a:solidFill>
                  <a:schemeClr val="tx1"/>
                </a:solidFill>
              </a:rPr>
            </a:br>
            <a:r>
              <a:rPr lang="en-US" sz="1800" dirty="0">
                <a:solidFill>
                  <a:schemeClr val="tx1"/>
                </a:solidFill>
              </a:rPr>
              <a:t>-- saisies en haut de la page)</a:t>
            </a:r>
          </a:p>
          <a:p>
            <a:r>
              <a:rPr lang="en-US" dirty="0">
                <a:solidFill>
                  <a:schemeClr val="tx1"/>
                </a:solidFill>
              </a:rPr>
              <a:t>Utilisez les boutons en bas de page pour ajouter ou supprimer des sites.</a:t>
            </a:r>
            <a:br>
              <a:rPr lang="en-US" dirty="0">
                <a:solidFill>
                  <a:schemeClr val="tx1"/>
                </a:solidFill>
              </a:rPr>
            </a:br>
            <a:endParaRPr lang="en-US" dirty="0">
              <a:solidFill>
                <a:schemeClr val="tx1"/>
              </a:solidFill>
            </a:endParaRPr>
          </a:p>
          <a:p>
            <a:endParaRPr lang="en-US" dirty="0">
              <a:solidFill>
                <a:schemeClr val="tx1"/>
              </a:solidFill>
            </a:endParaRPr>
          </a:p>
          <a:p>
            <a:r>
              <a:rPr lang="en-US" dirty="0">
                <a:solidFill>
                  <a:schemeClr val="tx1"/>
                </a:solidFill>
              </a:rPr>
              <a:t>L'écran peut être réglé pour afficher :</a:t>
            </a:r>
          </a:p>
          <a:p>
            <a:pPr lvl="1"/>
            <a:r>
              <a:rPr lang="en-US" dirty="0">
                <a:solidFill>
                  <a:schemeClr val="tx1"/>
                </a:solidFill>
              </a:rPr>
              <a:t>Prévalence du VIH, taille de l'échantillon (N) ou les deux</a:t>
            </a:r>
          </a:p>
          <a:p>
            <a:pPr lvl="1"/>
            <a:r>
              <a:rPr lang="en-US" dirty="0">
                <a:solidFill>
                  <a:schemeClr val="tx1"/>
                </a:solidFill>
              </a:rPr>
              <a:t>Afficher uniquement les données ANC-SS ou les données ANC-RT ou les deux</a:t>
            </a:r>
          </a:p>
          <a:p>
            <a:pPr lvl="1"/>
            <a:endParaRPr lang="en-US" dirty="0"/>
          </a:p>
        </p:txBody>
      </p:sp>
      <p:pic>
        <p:nvPicPr>
          <p:cNvPr id="8" name="Picture 7">
            <a:extLst>
              <a:ext uri="{FF2B5EF4-FFF2-40B4-BE49-F238E27FC236}">
                <a16:creationId xmlns:a16="http://schemas.microsoft.com/office/drawing/2014/main" id="{6C818BE5-0BBD-4B21-B596-29BFCC6BAE28}"/>
              </a:ext>
            </a:extLst>
          </p:cNvPr>
          <p:cNvPicPr>
            <a:picLocks noChangeAspect="1"/>
          </p:cNvPicPr>
          <p:nvPr/>
        </p:nvPicPr>
        <p:blipFill>
          <a:blip r:embed="rId3"/>
          <a:stretch>
            <a:fillRect/>
          </a:stretch>
        </p:blipFill>
        <p:spPr>
          <a:xfrm>
            <a:off x="4293917" y="3842059"/>
            <a:ext cx="6720178" cy="339648"/>
          </a:xfrm>
          <a:prstGeom prst="rect">
            <a:avLst/>
          </a:prstGeom>
          <a:ln w="38100">
            <a:solidFill>
              <a:srgbClr val="F15B40"/>
            </a:solidFill>
          </a:ln>
        </p:spPr>
      </p:pic>
      <p:pic>
        <p:nvPicPr>
          <p:cNvPr id="9" name="Picture 8">
            <a:extLst>
              <a:ext uri="{FF2B5EF4-FFF2-40B4-BE49-F238E27FC236}">
                <a16:creationId xmlns:a16="http://schemas.microsoft.com/office/drawing/2014/main" id="{A50F08EA-4D8F-4565-9134-2EF86C327452}"/>
              </a:ext>
            </a:extLst>
          </p:cNvPr>
          <p:cNvPicPr>
            <a:picLocks noChangeAspect="1"/>
          </p:cNvPicPr>
          <p:nvPr/>
        </p:nvPicPr>
        <p:blipFill>
          <a:blip r:embed="rId4"/>
          <a:stretch>
            <a:fillRect/>
          </a:stretch>
        </p:blipFill>
        <p:spPr>
          <a:xfrm>
            <a:off x="8032376" y="1016688"/>
            <a:ext cx="3378269" cy="304023"/>
          </a:xfrm>
          <a:prstGeom prst="rect">
            <a:avLst/>
          </a:prstGeom>
          <a:ln w="38100">
            <a:solidFill>
              <a:srgbClr val="F15B40"/>
            </a:solidFill>
          </a:ln>
        </p:spPr>
      </p:pic>
      <p:pic>
        <p:nvPicPr>
          <p:cNvPr id="10" name="Picture 9">
            <a:extLst>
              <a:ext uri="{FF2B5EF4-FFF2-40B4-BE49-F238E27FC236}">
                <a16:creationId xmlns:a16="http://schemas.microsoft.com/office/drawing/2014/main" id="{E52D29ED-ADE8-4F08-9B58-130C0A724740}"/>
              </a:ext>
            </a:extLst>
          </p:cNvPr>
          <p:cNvPicPr>
            <a:picLocks noChangeAspect="1"/>
          </p:cNvPicPr>
          <p:nvPr/>
        </p:nvPicPr>
        <p:blipFill>
          <a:blip r:embed="rId5"/>
          <a:stretch>
            <a:fillRect/>
          </a:stretch>
        </p:blipFill>
        <p:spPr>
          <a:xfrm>
            <a:off x="5752901" y="5350225"/>
            <a:ext cx="2686031" cy="749590"/>
          </a:xfrm>
          <a:prstGeom prst="rect">
            <a:avLst/>
          </a:prstGeom>
          <a:ln w="38100">
            <a:solidFill>
              <a:srgbClr val="F15B40"/>
            </a:solidFill>
          </a:ln>
        </p:spPr>
      </p:pic>
      <p:pic>
        <p:nvPicPr>
          <p:cNvPr id="11" name="Picture 10">
            <a:extLst>
              <a:ext uri="{FF2B5EF4-FFF2-40B4-BE49-F238E27FC236}">
                <a16:creationId xmlns:a16="http://schemas.microsoft.com/office/drawing/2014/main" id="{FF233107-72C2-487F-A438-08EAC31F54A0}"/>
              </a:ext>
            </a:extLst>
          </p:cNvPr>
          <p:cNvPicPr>
            <a:picLocks noChangeAspect="1"/>
          </p:cNvPicPr>
          <p:nvPr/>
        </p:nvPicPr>
        <p:blipFill>
          <a:blip r:embed="rId6"/>
          <a:stretch>
            <a:fillRect/>
          </a:stretch>
        </p:blipFill>
        <p:spPr>
          <a:xfrm>
            <a:off x="14068" y="527222"/>
            <a:ext cx="3432517" cy="268966"/>
          </a:xfrm>
          <a:prstGeom prst="rect">
            <a:avLst/>
          </a:prstGeom>
        </p:spPr>
      </p:pic>
    </p:spTree>
    <p:extLst>
      <p:ext uri="{BB962C8B-B14F-4D97-AF65-F5344CB8AC3E}">
        <p14:creationId xmlns:p14="http://schemas.microsoft.com/office/powerpoint/2010/main" val="3081946897"/>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56E066-EA59-343D-1D43-7B5C5745E20C}"/>
              </a:ext>
            </a:extLst>
          </p:cNvPr>
          <p:cNvPicPr>
            <a:picLocks noChangeAspect="1"/>
          </p:cNvPicPr>
          <p:nvPr/>
        </p:nvPicPr>
        <p:blipFill>
          <a:blip r:embed="rId3"/>
          <a:stretch>
            <a:fillRect/>
          </a:stretch>
        </p:blipFill>
        <p:spPr>
          <a:xfrm>
            <a:off x="3577739" y="587373"/>
            <a:ext cx="7380952" cy="1609524"/>
          </a:xfrm>
          <a:prstGeom prst="rect">
            <a:avLst/>
          </a:prstGeom>
        </p:spPr>
      </p:pic>
      <p:sp>
        <p:nvSpPr>
          <p:cNvPr id="4" name="Title 3">
            <a:extLst>
              <a:ext uri="{FF2B5EF4-FFF2-40B4-BE49-F238E27FC236}">
                <a16:creationId xmlns:a16="http://schemas.microsoft.com/office/drawing/2014/main" id="{29C63167-F373-444E-9852-008730EB5934}"/>
              </a:ext>
            </a:extLst>
          </p:cNvPr>
          <p:cNvSpPr>
            <a:spLocks noGrp="1"/>
          </p:cNvSpPr>
          <p:nvPr>
            <p:ph type="title"/>
          </p:nvPr>
        </p:nvSpPr>
        <p:spPr/>
        <p:txBody>
          <a:bodyPr/>
          <a:lstStyle/>
          <a:p>
            <a:r>
              <a:rPr lang="en-US" dirty="0"/>
              <a:t>Ouvrez votre fichier 2025</a:t>
            </a:r>
            <a:br>
              <a:rPr lang="en-US" dirty="0"/>
            </a:br>
            <a:br>
              <a:rPr lang="en-US" dirty="0"/>
            </a:br>
            <a:r>
              <a:rPr lang="en-US" sz="2800" dirty="0"/>
              <a:t>Vérifiez que l'option Incidence est réglée sur EPP ou CSAVR.</a:t>
            </a:r>
            <a:endParaRPr lang="en-US" dirty="0"/>
          </a:p>
        </p:txBody>
      </p:sp>
      <p:sp>
        <p:nvSpPr>
          <p:cNvPr id="5" name="TextBox 4">
            <a:extLst>
              <a:ext uri="{FF2B5EF4-FFF2-40B4-BE49-F238E27FC236}">
                <a16:creationId xmlns:a16="http://schemas.microsoft.com/office/drawing/2014/main" id="{76B98324-A6A7-4555-AF23-684121CC1FDD}"/>
              </a:ext>
            </a:extLst>
          </p:cNvPr>
          <p:cNvSpPr txBox="1"/>
          <p:nvPr/>
        </p:nvSpPr>
        <p:spPr>
          <a:xfrm>
            <a:off x="3677919" y="2005377"/>
            <a:ext cx="4696823" cy="2862322"/>
          </a:xfrm>
          <a:prstGeom prst="rect">
            <a:avLst/>
          </a:prstGeom>
          <a:noFill/>
        </p:spPr>
        <p:txBody>
          <a:bodyPr wrap="square" rtlCol="0">
            <a:spAutoFit/>
          </a:bodyPr>
          <a:lstStyle/>
          <a:p>
            <a:endParaRPr lang="en-US" dirty="0"/>
          </a:p>
          <a:p>
            <a:pPr marL="342900" indent="-342900">
              <a:buClr>
                <a:srgbClr val="F15B40"/>
              </a:buClr>
              <a:buFont typeface="+mj-lt"/>
              <a:buAutoNum type="arabicPeriod"/>
            </a:pPr>
            <a:r>
              <a:rPr lang="en-US" dirty="0">
                <a:latin typeface="Arial" panose="020B0604020202020204" pitchFamily="34" charset="0"/>
                <a:cs typeface="Arial" panose="020B0604020202020204" pitchFamily="34" charset="0"/>
              </a:rPr>
              <a:t>Ouvrez la nouvelle version 2025 de votre fichier dans Spectrum</a:t>
            </a:r>
          </a:p>
          <a:p>
            <a:pPr marL="342900" indent="-342900">
              <a:buClr>
                <a:srgbClr val="F15B40"/>
              </a:buClr>
              <a:buFont typeface="+mj-lt"/>
              <a:buAutoNum type="arabicPeriod"/>
            </a:pPr>
            <a:endParaRPr lang="en-US" dirty="0">
              <a:latin typeface="Arial" panose="020B0604020202020204" pitchFamily="34" charset="0"/>
              <a:cs typeface="Arial" panose="020B0604020202020204" pitchFamily="34" charset="0"/>
            </a:endParaRPr>
          </a:p>
          <a:p>
            <a:pPr marL="342900" indent="-342900">
              <a:buClr>
                <a:srgbClr val="F15B40"/>
              </a:buClr>
              <a:buFont typeface="+mj-lt"/>
              <a:buAutoNum type="arabicPeriod"/>
            </a:pPr>
            <a:r>
              <a:rPr lang="en-US" dirty="0">
                <a:latin typeface="Arial" panose="020B0604020202020204" pitchFamily="34" charset="0"/>
                <a:cs typeface="Arial" panose="020B0604020202020204" pitchFamily="34" charset="0"/>
              </a:rPr>
              <a:t>Sélectionnez "Modules-&gt;AIM".</a:t>
            </a:r>
          </a:p>
          <a:p>
            <a:pPr marL="342900" indent="-342900">
              <a:buClr>
                <a:srgbClr val="F15B40"/>
              </a:buClr>
              <a:buFont typeface="+mj-lt"/>
              <a:buAutoNum type="arabicPeriod"/>
            </a:pPr>
            <a:endParaRPr lang="en-US" dirty="0">
              <a:latin typeface="Arial" panose="020B0604020202020204" pitchFamily="34" charset="0"/>
              <a:cs typeface="Arial" panose="020B0604020202020204" pitchFamily="34" charset="0"/>
            </a:endParaRPr>
          </a:p>
          <a:p>
            <a:pPr marL="342900" indent="-342900">
              <a:buClr>
                <a:srgbClr val="F15B40"/>
              </a:buClr>
              <a:buFont typeface="+mj-lt"/>
              <a:buAutoNum type="arabicPeriod"/>
            </a:pPr>
            <a:r>
              <a:rPr lang="en-US" dirty="0">
                <a:latin typeface="Arial" panose="020B0604020202020204" pitchFamily="34" charset="0"/>
                <a:cs typeface="Arial" panose="020B0604020202020204" pitchFamily="34" charset="0"/>
              </a:rPr>
              <a:t>Sélectionnez "</a:t>
            </a:r>
            <a:r>
              <a:rPr lang="en-US" b="1" dirty="0">
                <a:latin typeface="Arial" panose="020B0604020202020204" pitchFamily="34" charset="0"/>
                <a:cs typeface="Arial" panose="020B0604020202020204" pitchFamily="34" charset="0"/>
              </a:rPr>
              <a:t>Incidence-&gt;Options d'incidence</a:t>
            </a:r>
            <a:r>
              <a:rPr lang="en-US" dirty="0">
                <a:latin typeface="Arial" panose="020B0604020202020204" pitchFamily="34" charset="0"/>
                <a:cs typeface="Arial" panose="020B0604020202020204" pitchFamily="34" charset="0"/>
              </a:rPr>
              <a:t>". </a:t>
            </a:r>
          </a:p>
          <a:p>
            <a:pPr marL="342900" indent="-342900">
              <a:buClr>
                <a:srgbClr val="F15B40"/>
              </a:buClr>
              <a:buFont typeface="+mj-lt"/>
              <a:buAutoNum type="arabicPeriod"/>
            </a:pPr>
            <a:endParaRPr lang="en-US" dirty="0">
              <a:latin typeface="Arial" panose="020B0604020202020204" pitchFamily="34" charset="0"/>
              <a:cs typeface="Arial" panose="020B0604020202020204" pitchFamily="34" charset="0"/>
            </a:endParaRPr>
          </a:p>
          <a:p>
            <a:pPr marL="342900" indent="-342900">
              <a:buClr>
                <a:srgbClr val="F15B40"/>
              </a:buClr>
              <a:buFont typeface="+mj-lt"/>
              <a:buAutoNum type="arabicPeriod"/>
            </a:pPr>
            <a:r>
              <a:rPr lang="en-US" dirty="0">
                <a:latin typeface="Arial" panose="020B0604020202020204" pitchFamily="34" charset="0"/>
                <a:cs typeface="Arial" panose="020B0604020202020204" pitchFamily="34" charset="0"/>
              </a:rPr>
              <a:t>Vérifiez que l'option EPP ou CSAVR est sélectionnée.</a:t>
            </a:r>
          </a:p>
          <a:p>
            <a:endParaRPr lang="en-US" dirty="0"/>
          </a:p>
        </p:txBody>
      </p:sp>
      <p:grpSp>
        <p:nvGrpSpPr>
          <p:cNvPr id="31" name="Group 30">
            <a:extLst>
              <a:ext uri="{FF2B5EF4-FFF2-40B4-BE49-F238E27FC236}">
                <a16:creationId xmlns:a16="http://schemas.microsoft.com/office/drawing/2014/main" id="{61E7669F-7760-42EE-8514-87A6EBB9DCF1}"/>
              </a:ext>
            </a:extLst>
          </p:cNvPr>
          <p:cNvGrpSpPr/>
          <p:nvPr/>
        </p:nvGrpSpPr>
        <p:grpSpPr>
          <a:xfrm>
            <a:off x="6236658" y="1047593"/>
            <a:ext cx="969565" cy="2100902"/>
            <a:chOff x="6236658" y="1047593"/>
            <a:chExt cx="969565" cy="2100902"/>
          </a:xfrm>
        </p:grpSpPr>
        <p:cxnSp>
          <p:nvCxnSpPr>
            <p:cNvPr id="8" name="Straight Arrow Connector 7">
              <a:extLst>
                <a:ext uri="{FF2B5EF4-FFF2-40B4-BE49-F238E27FC236}">
                  <a16:creationId xmlns:a16="http://schemas.microsoft.com/office/drawing/2014/main" id="{6ABBA060-3DBB-40D8-9E47-CB1041920A09}"/>
                </a:ext>
              </a:extLst>
            </p:cNvPr>
            <p:cNvCxnSpPr>
              <a:cxnSpLocks/>
            </p:cNvCxnSpPr>
            <p:nvPr/>
          </p:nvCxnSpPr>
          <p:spPr>
            <a:xfrm flipV="1">
              <a:off x="6236658" y="1936277"/>
              <a:ext cx="504919" cy="1212218"/>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606167C-77AC-4E47-A7DA-0E3810FD5B9B}"/>
                </a:ext>
              </a:extLst>
            </p:cNvPr>
            <p:cNvSpPr/>
            <p:nvPr/>
          </p:nvSpPr>
          <p:spPr>
            <a:xfrm>
              <a:off x="6379747" y="1047593"/>
              <a:ext cx="826476" cy="863630"/>
            </a:xfrm>
            <a:prstGeom prst="ellipse">
              <a:avLst/>
            </a:prstGeom>
            <a:noFill/>
            <a:ln w="4445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947D537C-D8F1-4A35-A123-4122E8E56A57}"/>
              </a:ext>
            </a:extLst>
          </p:cNvPr>
          <p:cNvGrpSpPr/>
          <p:nvPr/>
        </p:nvGrpSpPr>
        <p:grpSpPr>
          <a:xfrm>
            <a:off x="6792985" y="1911223"/>
            <a:ext cx="4341325" cy="3114675"/>
            <a:chOff x="6792985" y="1911223"/>
            <a:chExt cx="4341325" cy="3114675"/>
          </a:xfrm>
        </p:grpSpPr>
        <p:pic>
          <p:nvPicPr>
            <p:cNvPr id="15" name="Picture 14">
              <a:extLst>
                <a:ext uri="{FF2B5EF4-FFF2-40B4-BE49-F238E27FC236}">
                  <a16:creationId xmlns:a16="http://schemas.microsoft.com/office/drawing/2014/main" id="{3C2F5D79-96C7-405F-944F-34E8870D3384}"/>
                </a:ext>
              </a:extLst>
            </p:cNvPr>
            <p:cNvPicPr>
              <a:picLocks noChangeAspect="1"/>
            </p:cNvPicPr>
            <p:nvPr/>
          </p:nvPicPr>
          <p:blipFill rotWithShape="1">
            <a:blip r:embed="rId4"/>
            <a:srcRect r="7363"/>
            <a:stretch/>
          </p:blipFill>
          <p:spPr>
            <a:xfrm>
              <a:off x="8937210" y="1911223"/>
              <a:ext cx="2197100" cy="3114675"/>
            </a:xfrm>
            <a:prstGeom prst="rect">
              <a:avLst/>
            </a:prstGeom>
          </p:spPr>
        </p:pic>
        <p:cxnSp>
          <p:nvCxnSpPr>
            <p:cNvPr id="16" name="Straight Arrow Connector 15">
              <a:extLst>
                <a:ext uri="{FF2B5EF4-FFF2-40B4-BE49-F238E27FC236}">
                  <a16:creationId xmlns:a16="http://schemas.microsoft.com/office/drawing/2014/main" id="{27CA4B8B-D4C5-4CEB-8446-9A5A95BDFFD3}"/>
                </a:ext>
              </a:extLst>
            </p:cNvPr>
            <p:cNvCxnSpPr>
              <a:cxnSpLocks/>
            </p:cNvCxnSpPr>
            <p:nvPr/>
          </p:nvCxnSpPr>
          <p:spPr>
            <a:xfrm flipV="1">
              <a:off x="6792985" y="2254687"/>
              <a:ext cx="2144224" cy="1820001"/>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F85A8A1B-73CB-45F7-A04B-5EEED0B48F8C}"/>
              </a:ext>
            </a:extLst>
          </p:cNvPr>
          <p:cNvGrpSpPr/>
          <p:nvPr/>
        </p:nvGrpSpPr>
        <p:grpSpPr>
          <a:xfrm>
            <a:off x="6460793" y="4697562"/>
            <a:ext cx="4932921" cy="1647826"/>
            <a:chOff x="6288066" y="4635102"/>
            <a:chExt cx="4932921" cy="1647826"/>
          </a:xfrm>
        </p:grpSpPr>
        <p:pic>
          <p:nvPicPr>
            <p:cNvPr id="19" name="Picture 18">
              <a:extLst>
                <a:ext uri="{FF2B5EF4-FFF2-40B4-BE49-F238E27FC236}">
                  <a16:creationId xmlns:a16="http://schemas.microsoft.com/office/drawing/2014/main" id="{CABAA466-2AEC-468E-93A4-CD1DA77A47E6}"/>
                </a:ext>
              </a:extLst>
            </p:cNvPr>
            <p:cNvPicPr>
              <a:picLocks noChangeAspect="1"/>
            </p:cNvPicPr>
            <p:nvPr/>
          </p:nvPicPr>
          <p:blipFill rotWithShape="1">
            <a:blip r:embed="rId5"/>
            <a:srcRect r="9589" b="8393"/>
            <a:stretch/>
          </p:blipFill>
          <p:spPr>
            <a:xfrm>
              <a:off x="6792985" y="4635102"/>
              <a:ext cx="4428002" cy="1647826"/>
            </a:xfrm>
            <a:prstGeom prst="rect">
              <a:avLst/>
            </a:prstGeom>
          </p:spPr>
        </p:pic>
        <p:cxnSp>
          <p:nvCxnSpPr>
            <p:cNvPr id="21" name="Straight Arrow Connector 20">
              <a:extLst>
                <a:ext uri="{FF2B5EF4-FFF2-40B4-BE49-F238E27FC236}">
                  <a16:creationId xmlns:a16="http://schemas.microsoft.com/office/drawing/2014/main" id="{744C5BAC-169D-469A-8D3F-20564D925B2E}"/>
                </a:ext>
              </a:extLst>
            </p:cNvPr>
            <p:cNvCxnSpPr>
              <a:cxnSpLocks/>
            </p:cNvCxnSpPr>
            <p:nvPr/>
          </p:nvCxnSpPr>
          <p:spPr>
            <a:xfrm>
              <a:off x="6288066" y="5135671"/>
              <a:ext cx="504919" cy="11273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5113686"/>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72B931-5E12-DA88-3DDF-6C85A4DCD18C}"/>
              </a:ext>
            </a:extLst>
          </p:cNvPr>
          <p:cNvPicPr>
            <a:picLocks noChangeAspect="1"/>
          </p:cNvPicPr>
          <p:nvPr/>
        </p:nvPicPr>
        <p:blipFill>
          <a:blip r:embed="rId3"/>
          <a:stretch>
            <a:fillRect/>
          </a:stretch>
        </p:blipFill>
        <p:spPr>
          <a:xfrm>
            <a:off x="3641031" y="527223"/>
            <a:ext cx="7719962" cy="4799530"/>
          </a:xfrm>
          <a:prstGeom prst="rect">
            <a:avLst/>
          </a:prstGeom>
        </p:spPr>
      </p:pic>
      <p:sp>
        <p:nvSpPr>
          <p:cNvPr id="2" name="Title 1">
            <a:extLst>
              <a:ext uri="{FF2B5EF4-FFF2-40B4-BE49-F238E27FC236}">
                <a16:creationId xmlns:a16="http://schemas.microsoft.com/office/drawing/2014/main" id="{ABD05DC7-289C-4152-8D85-840BC51F064B}"/>
              </a:ext>
            </a:extLst>
          </p:cNvPr>
          <p:cNvSpPr>
            <a:spLocks noGrp="1"/>
          </p:cNvSpPr>
          <p:nvPr>
            <p:ph type="title"/>
          </p:nvPr>
        </p:nvSpPr>
        <p:spPr>
          <a:xfrm>
            <a:off x="14068" y="1123837"/>
            <a:ext cx="3432517" cy="4601183"/>
          </a:xfrm>
        </p:spPr>
        <p:txBody>
          <a:bodyPr>
            <a:normAutofit/>
          </a:bodyPr>
          <a:lstStyle/>
          <a:p>
            <a:r>
              <a:rPr lang="en-US" sz="2800" dirty="0"/>
              <a:t>En cas d'épidémies concentrées, la plupart des données sont saisies en mode de </a:t>
            </a:r>
            <a:r>
              <a:rPr lang="en-US" sz="2800" b="1" dirty="0"/>
              <a:t>surveillance sentinelle (HSS).</a:t>
            </a:r>
          </a:p>
        </p:txBody>
      </p:sp>
      <p:pic>
        <p:nvPicPr>
          <p:cNvPr id="4" name="Picture 3">
            <a:extLst>
              <a:ext uri="{FF2B5EF4-FFF2-40B4-BE49-F238E27FC236}">
                <a16:creationId xmlns:a16="http://schemas.microsoft.com/office/drawing/2014/main" id="{950823EB-9DEF-47E3-96AC-D6C7E3749260}"/>
              </a:ext>
            </a:extLst>
          </p:cNvPr>
          <p:cNvPicPr>
            <a:picLocks noChangeAspect="1"/>
          </p:cNvPicPr>
          <p:nvPr/>
        </p:nvPicPr>
        <p:blipFill>
          <a:blip r:embed="rId4"/>
          <a:stretch>
            <a:fillRect/>
          </a:stretch>
        </p:blipFill>
        <p:spPr>
          <a:xfrm>
            <a:off x="14068" y="527222"/>
            <a:ext cx="3432517" cy="268966"/>
          </a:xfrm>
          <a:prstGeom prst="rect">
            <a:avLst/>
          </a:prstGeom>
        </p:spPr>
      </p:pic>
      <p:pic>
        <p:nvPicPr>
          <p:cNvPr id="7" name="Picture 6">
            <a:extLst>
              <a:ext uri="{FF2B5EF4-FFF2-40B4-BE49-F238E27FC236}">
                <a16:creationId xmlns:a16="http://schemas.microsoft.com/office/drawing/2014/main" id="{980594AA-0C9A-4D11-91AA-8B60B6FE57A0}"/>
              </a:ext>
            </a:extLst>
          </p:cNvPr>
          <p:cNvPicPr>
            <a:picLocks noChangeAspect="1"/>
          </p:cNvPicPr>
          <p:nvPr/>
        </p:nvPicPr>
        <p:blipFill>
          <a:blip r:embed="rId5"/>
          <a:stretch>
            <a:fillRect/>
          </a:stretch>
        </p:blipFill>
        <p:spPr>
          <a:xfrm>
            <a:off x="4264089" y="5508672"/>
            <a:ext cx="5129488" cy="1045014"/>
          </a:xfrm>
          <a:prstGeom prst="rect">
            <a:avLst/>
          </a:prstGeom>
          <a:ln w="38100">
            <a:solidFill>
              <a:schemeClr val="accent5"/>
            </a:solidFill>
          </a:ln>
        </p:spPr>
      </p:pic>
      <p:grpSp>
        <p:nvGrpSpPr>
          <p:cNvPr id="10" name="Group 9">
            <a:extLst>
              <a:ext uri="{FF2B5EF4-FFF2-40B4-BE49-F238E27FC236}">
                <a16:creationId xmlns:a16="http://schemas.microsoft.com/office/drawing/2014/main" id="{C17412C8-95A9-329B-06D8-84BBC6FF3861}"/>
              </a:ext>
            </a:extLst>
          </p:cNvPr>
          <p:cNvGrpSpPr/>
          <p:nvPr/>
        </p:nvGrpSpPr>
        <p:grpSpPr>
          <a:xfrm>
            <a:off x="3641031" y="1731466"/>
            <a:ext cx="6361385" cy="3195097"/>
            <a:chOff x="3641031" y="1731466"/>
            <a:chExt cx="6361385" cy="3195097"/>
          </a:xfrm>
        </p:grpSpPr>
        <p:sp>
          <p:nvSpPr>
            <p:cNvPr id="6" name="Rectangle 5">
              <a:extLst>
                <a:ext uri="{FF2B5EF4-FFF2-40B4-BE49-F238E27FC236}">
                  <a16:creationId xmlns:a16="http://schemas.microsoft.com/office/drawing/2014/main" id="{EDBAC297-96BF-41C2-8909-01BCBCB942CD}"/>
                </a:ext>
              </a:extLst>
            </p:cNvPr>
            <p:cNvSpPr/>
            <p:nvPr/>
          </p:nvSpPr>
          <p:spPr>
            <a:xfrm>
              <a:off x="3641031" y="1731466"/>
              <a:ext cx="6361385" cy="354563"/>
            </a:xfrm>
            <a:prstGeom prst="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372C95-0EE4-4535-8966-1A2FFA33F808}"/>
                </a:ext>
              </a:extLst>
            </p:cNvPr>
            <p:cNvSpPr/>
            <p:nvPr/>
          </p:nvSpPr>
          <p:spPr>
            <a:xfrm>
              <a:off x="6997959" y="4572000"/>
              <a:ext cx="1160106" cy="354563"/>
            </a:xfrm>
            <a:prstGeom prst="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5739582"/>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9B4AFE-C8FC-0AB7-A350-DFECEDF2EDDA}"/>
              </a:ext>
            </a:extLst>
          </p:cNvPr>
          <p:cNvPicPr>
            <a:picLocks noChangeAspect="1"/>
          </p:cNvPicPr>
          <p:nvPr/>
        </p:nvPicPr>
        <p:blipFill>
          <a:blip r:embed="rId3"/>
          <a:stretch>
            <a:fillRect/>
          </a:stretch>
        </p:blipFill>
        <p:spPr>
          <a:xfrm>
            <a:off x="3550177" y="215900"/>
            <a:ext cx="8591415" cy="5906120"/>
          </a:xfrm>
          <a:prstGeom prst="rect">
            <a:avLst/>
          </a:prstGeom>
        </p:spPr>
      </p:pic>
      <p:sp>
        <p:nvSpPr>
          <p:cNvPr id="4" name="Title 3">
            <a:extLst>
              <a:ext uri="{FF2B5EF4-FFF2-40B4-BE49-F238E27FC236}">
                <a16:creationId xmlns:a16="http://schemas.microsoft.com/office/drawing/2014/main" id="{D64411E4-D50C-4890-A3F3-67C66DF81AFA}"/>
              </a:ext>
            </a:extLst>
          </p:cNvPr>
          <p:cNvSpPr>
            <a:spLocks noGrp="1"/>
          </p:cNvSpPr>
          <p:nvPr>
            <p:ph type="title"/>
          </p:nvPr>
        </p:nvSpPr>
        <p:spPr>
          <a:xfrm>
            <a:off x="0" y="1123837"/>
            <a:ext cx="3472963" cy="4601183"/>
          </a:xfrm>
        </p:spPr>
        <p:txBody>
          <a:bodyPr>
            <a:normAutofit/>
          </a:bodyPr>
          <a:lstStyle/>
          <a:p>
            <a:r>
              <a:rPr lang="en-US" sz="3200" dirty="0"/>
              <a:t>Avant de saisir les données relatives aux tests de routine de CPN dans EPP pour les "femmes restantes", examinez-les dans l'</a:t>
            </a:r>
            <a:r>
              <a:rPr lang="en-US" sz="2800" dirty="0"/>
              <a:t>onglet </a:t>
            </a:r>
            <a:r>
              <a:rPr lang="en-US" sz="2800" b="1" i="1" dirty="0"/>
              <a:t>Statistiques du programme Spectrum </a:t>
            </a:r>
            <a:r>
              <a:rPr lang="en-US" sz="2800" dirty="0"/>
              <a:t>&gt; </a:t>
            </a:r>
            <a:r>
              <a:rPr lang="en-US" sz="2800" b="1" i="1" dirty="0"/>
              <a:t>Tests de CPN.</a:t>
            </a:r>
            <a:endParaRPr lang="en-US" dirty="0"/>
          </a:p>
        </p:txBody>
      </p:sp>
      <p:pic>
        <p:nvPicPr>
          <p:cNvPr id="2" name="Picture 1">
            <a:extLst>
              <a:ext uri="{FF2B5EF4-FFF2-40B4-BE49-F238E27FC236}">
                <a16:creationId xmlns:a16="http://schemas.microsoft.com/office/drawing/2014/main" id="{3F3DD634-DB34-4EDD-92EA-6A656244AAB9}"/>
              </a:ext>
            </a:extLst>
          </p:cNvPr>
          <p:cNvPicPr>
            <a:picLocks noChangeAspect="1"/>
          </p:cNvPicPr>
          <p:nvPr/>
        </p:nvPicPr>
        <p:blipFill>
          <a:blip r:embed="rId4"/>
          <a:stretch>
            <a:fillRect/>
          </a:stretch>
        </p:blipFill>
        <p:spPr>
          <a:xfrm>
            <a:off x="1" y="0"/>
            <a:ext cx="3472962" cy="826895"/>
          </a:xfrm>
          <a:prstGeom prst="rect">
            <a:avLst/>
          </a:prstGeom>
        </p:spPr>
      </p:pic>
    </p:spTree>
    <p:extLst>
      <p:ext uri="{BB962C8B-B14F-4D97-AF65-F5344CB8AC3E}">
        <p14:creationId xmlns:p14="http://schemas.microsoft.com/office/powerpoint/2010/main" val="2239013615"/>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advTm="825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75D2-C762-410D-A9B6-06DE55DADD66}"/>
              </a:ext>
            </a:extLst>
          </p:cNvPr>
          <p:cNvSpPr>
            <a:spLocks noGrp="1"/>
          </p:cNvSpPr>
          <p:nvPr>
            <p:ph type="title"/>
          </p:nvPr>
        </p:nvSpPr>
        <p:spPr/>
        <p:txBody>
          <a:bodyPr>
            <a:normAutofit fontScale="90000"/>
          </a:bodyPr>
          <a:lstStyle/>
          <a:p>
            <a:r>
              <a:rPr lang="en-US" sz="3600" dirty="0"/>
              <a:t>Comprendre les données que vous utilisez</a:t>
            </a:r>
            <a:br>
              <a:rPr lang="en-US" sz="2800" dirty="0"/>
            </a:br>
            <a:br>
              <a:rPr lang="en-US" sz="2800" dirty="0"/>
            </a:br>
            <a:r>
              <a:rPr lang="en-US" sz="2800" dirty="0"/>
              <a:t>Veillez à analyser la qualité des données</a:t>
            </a:r>
            <a:br>
              <a:rPr lang="en-US" sz="2800" dirty="0"/>
            </a:br>
            <a:br>
              <a:rPr lang="en-US" dirty="0"/>
            </a:br>
            <a:r>
              <a:rPr lang="en-US" sz="2700" dirty="0"/>
              <a:t>Ne saisissez que des données de qualité dans EPP - elles détermineront vos tendances nationales.</a:t>
            </a:r>
            <a:endParaRPr lang="en-US" dirty="0"/>
          </a:p>
        </p:txBody>
      </p:sp>
      <p:sp>
        <p:nvSpPr>
          <p:cNvPr id="3" name="Content Placeholder 2">
            <a:extLst>
              <a:ext uri="{FF2B5EF4-FFF2-40B4-BE49-F238E27FC236}">
                <a16:creationId xmlns:a16="http://schemas.microsoft.com/office/drawing/2014/main" id="{BC47A539-E9A5-49BA-ADA1-BB488B07B243}"/>
              </a:ext>
            </a:extLst>
          </p:cNvPr>
          <p:cNvSpPr>
            <a:spLocks noGrp="1"/>
          </p:cNvSpPr>
          <p:nvPr>
            <p:ph idx="1"/>
          </p:nvPr>
        </p:nvSpPr>
        <p:spPr>
          <a:xfrm>
            <a:off x="3446586" y="363176"/>
            <a:ext cx="8731346" cy="6358268"/>
          </a:xfrm>
        </p:spPr>
        <p:txBody>
          <a:bodyPr>
            <a:normAutofit fontScale="92500" lnSpcReduction="20000"/>
          </a:bodyPr>
          <a:lstStyle/>
          <a:p>
            <a:pPr marL="0" indent="0">
              <a:buNone/>
            </a:pPr>
            <a:r>
              <a:rPr lang="en-US" sz="1800" dirty="0">
                <a:solidFill>
                  <a:schemeClr val="tx1"/>
                </a:solidFill>
              </a:rPr>
              <a:t>Pour les populations clés :</a:t>
            </a:r>
          </a:p>
          <a:p>
            <a:r>
              <a:rPr lang="en-US" sz="1800" dirty="0">
                <a:solidFill>
                  <a:schemeClr val="tx1"/>
                </a:solidFill>
              </a:rPr>
              <a:t>Dans la mesure du possible, utilisez des données de </a:t>
            </a:r>
            <a:r>
              <a:rPr lang="en-US" sz="1800" b="1" dirty="0">
                <a:solidFill>
                  <a:schemeClr val="tx1"/>
                </a:solidFill>
              </a:rPr>
              <a:t>surveillance </a:t>
            </a:r>
            <a:r>
              <a:rPr lang="en-US" sz="1800" dirty="0">
                <a:solidFill>
                  <a:schemeClr val="tx1"/>
                </a:solidFill>
              </a:rPr>
              <a:t>provenant d'un système de collecte systématique de données.</a:t>
            </a:r>
          </a:p>
          <a:p>
            <a:r>
              <a:rPr lang="en-US" sz="1800" dirty="0">
                <a:solidFill>
                  <a:schemeClr val="tx1"/>
                </a:solidFill>
              </a:rPr>
              <a:t> Lors de l'ajustement des enquêtes IBBS, il faut se demander si elles représentent une véritable tendance, c'est-à-dire, </a:t>
            </a:r>
          </a:p>
          <a:p>
            <a:pPr lvl="1"/>
            <a:r>
              <a:rPr lang="en-US" dirty="0">
                <a:solidFill>
                  <a:schemeClr val="tx1"/>
                </a:solidFill>
              </a:rPr>
              <a:t>Une mesure périodique dans la même population, </a:t>
            </a:r>
            <a:br>
              <a:rPr lang="en-US" dirty="0">
                <a:solidFill>
                  <a:schemeClr val="tx1"/>
                </a:solidFill>
              </a:rPr>
            </a:br>
            <a:r>
              <a:rPr lang="en-US" dirty="0">
                <a:solidFill>
                  <a:schemeClr val="tx1"/>
                </a:solidFill>
              </a:rPr>
              <a:t>répétée avec une méthodologie cohérente au cours d'enquêtes successives, </a:t>
            </a:r>
            <a:br>
              <a:rPr lang="en-US" dirty="0">
                <a:solidFill>
                  <a:schemeClr val="tx1"/>
                </a:solidFill>
              </a:rPr>
            </a:br>
            <a:r>
              <a:rPr lang="en-US" dirty="0">
                <a:solidFill>
                  <a:schemeClr val="tx1"/>
                </a:solidFill>
              </a:rPr>
              <a:t>c'est-à-dire sans modification des géolocalisations et des procédures d'échantillonnage.</a:t>
            </a:r>
          </a:p>
          <a:p>
            <a:pPr lvl="1"/>
            <a:r>
              <a:rPr lang="en-US" dirty="0">
                <a:solidFill>
                  <a:schemeClr val="tx1"/>
                </a:solidFill>
              </a:rPr>
              <a:t>Si ce n'est pas le cas, utilisez plutôt l'IBBS pour </a:t>
            </a:r>
            <a:r>
              <a:rPr lang="en-US" b="1" i="1" dirty="0">
                <a:solidFill>
                  <a:schemeClr val="tx1"/>
                </a:solidFill>
              </a:rPr>
              <a:t>calibrer </a:t>
            </a:r>
            <a:r>
              <a:rPr lang="en-US" dirty="0">
                <a:solidFill>
                  <a:schemeClr val="tx1"/>
                </a:solidFill>
              </a:rPr>
              <a:t>le niveau épidémique d'EPP </a:t>
            </a:r>
            <a:br>
              <a:rPr lang="en-US" dirty="0">
                <a:solidFill>
                  <a:schemeClr val="tx1"/>
                </a:solidFill>
              </a:rPr>
            </a:br>
            <a:r>
              <a:rPr lang="en-US" dirty="0">
                <a:solidFill>
                  <a:schemeClr val="tx1"/>
                </a:solidFill>
              </a:rPr>
              <a:t>après avoir </a:t>
            </a:r>
            <a:r>
              <a:rPr lang="en-US" i="1" dirty="0">
                <a:solidFill>
                  <a:schemeClr val="tx1"/>
                </a:solidFill>
              </a:rPr>
              <a:t>ajusté </a:t>
            </a:r>
            <a:r>
              <a:rPr lang="en-US" dirty="0">
                <a:solidFill>
                  <a:schemeClr val="tx1"/>
                </a:solidFill>
              </a:rPr>
              <a:t>la </a:t>
            </a:r>
            <a:r>
              <a:rPr lang="en-US" i="1" dirty="0">
                <a:solidFill>
                  <a:schemeClr val="tx1"/>
                </a:solidFill>
              </a:rPr>
              <a:t>tendance </a:t>
            </a:r>
            <a:r>
              <a:rPr lang="en-US" dirty="0">
                <a:solidFill>
                  <a:schemeClr val="tx1"/>
                </a:solidFill>
              </a:rPr>
              <a:t>historique aux (seules) données de surveillance périodique</a:t>
            </a:r>
          </a:p>
          <a:p>
            <a:r>
              <a:rPr lang="en-US" sz="1800" dirty="0">
                <a:solidFill>
                  <a:schemeClr val="tx1"/>
                </a:solidFill>
              </a:rPr>
              <a:t>Réfléchissez bien à l'opportunité et au moment d'utiliser des </a:t>
            </a:r>
            <a:r>
              <a:rPr lang="en-US" sz="1800" b="1" dirty="0">
                <a:solidFill>
                  <a:schemeClr val="tx1"/>
                </a:solidFill>
              </a:rPr>
              <a:t>enquêtes </a:t>
            </a:r>
            <a:r>
              <a:rPr lang="en-US" sz="1800" i="1" dirty="0">
                <a:solidFill>
                  <a:schemeClr val="tx1"/>
                </a:solidFill>
              </a:rPr>
              <a:t>ad hoc </a:t>
            </a:r>
            <a:r>
              <a:rPr lang="en-US" sz="1800" b="1" dirty="0">
                <a:solidFill>
                  <a:schemeClr val="tx1"/>
                </a:solidFill>
              </a:rPr>
              <a:t>sur </a:t>
            </a:r>
            <a:r>
              <a:rPr lang="en-US" sz="1800" dirty="0">
                <a:solidFill>
                  <a:schemeClr val="tx1"/>
                </a:solidFill>
              </a:rPr>
              <a:t>le processus de Kimberley </a:t>
            </a:r>
            <a:r>
              <a:rPr lang="en-US" sz="1800" b="1" dirty="0">
                <a:solidFill>
                  <a:schemeClr val="tx1"/>
                </a:solidFill>
              </a:rPr>
              <a:t>ou des </a:t>
            </a:r>
            <a:r>
              <a:rPr lang="en-US" sz="1800" dirty="0">
                <a:solidFill>
                  <a:schemeClr val="tx1"/>
                </a:solidFill>
              </a:rPr>
              <a:t>données de </a:t>
            </a:r>
            <a:r>
              <a:rPr lang="en-US" sz="1800" b="1" dirty="0">
                <a:solidFill>
                  <a:schemeClr val="tx1"/>
                </a:solidFill>
              </a:rPr>
              <a:t>programme.</a:t>
            </a:r>
            <a:br>
              <a:rPr lang="en-US" sz="1800" dirty="0">
                <a:solidFill>
                  <a:schemeClr val="tx1"/>
                </a:solidFill>
              </a:rPr>
            </a:br>
            <a:endParaRPr lang="en-US" sz="1800" dirty="0">
              <a:solidFill>
                <a:schemeClr val="tx1"/>
              </a:solidFill>
            </a:endParaRPr>
          </a:p>
          <a:p>
            <a:pPr marL="0" indent="0">
              <a:buNone/>
            </a:pPr>
            <a:r>
              <a:rPr lang="en-US" sz="1800" dirty="0">
                <a:solidFill>
                  <a:schemeClr val="tx1"/>
                </a:solidFill>
              </a:rPr>
              <a:t>Avant d'utiliser les données relatives à la surveillance des soins prénatals et aux tests de routine des soins prénatals :</a:t>
            </a:r>
          </a:p>
          <a:p>
            <a:r>
              <a:rPr lang="en-US" sz="1800" dirty="0">
                <a:solidFill>
                  <a:schemeClr val="tx1"/>
                </a:solidFill>
              </a:rPr>
              <a:t>Recherchez les augmentations ou les diminutions brutales - les vraies tendances doivent être progressives.</a:t>
            </a:r>
          </a:p>
          <a:p>
            <a:r>
              <a:rPr lang="en-US" sz="1800" dirty="0">
                <a:solidFill>
                  <a:schemeClr val="tx1"/>
                </a:solidFill>
              </a:rPr>
              <a:t>La prévalence de la CPN est faible, mais elle est à l'origine de l'estimation de l'EPP pour la plupart des adultes. </a:t>
            </a:r>
          </a:p>
          <a:p>
            <a:r>
              <a:rPr lang="en-US" sz="1800" dirty="0">
                <a:solidFill>
                  <a:schemeClr val="tx1"/>
                </a:solidFill>
                <a:highlight>
                  <a:srgbClr val="FFFF00"/>
                </a:highlight>
              </a:rPr>
              <a:t>Attention</a:t>
            </a:r>
            <a:r>
              <a:rPr lang="en-US" sz="1800" dirty="0">
                <a:solidFill>
                  <a:schemeClr val="tx1"/>
                </a:solidFill>
              </a:rPr>
              <a:t> à </a:t>
            </a:r>
            <a:r>
              <a:rPr lang="en-US" sz="1800" err="1">
                <a:solidFill>
                  <a:schemeClr val="tx1"/>
                </a:solidFill>
              </a:rPr>
              <a:t>l'expansion</a:t>
            </a:r>
            <a:r>
              <a:rPr lang="en-US" sz="1800" dirty="0">
                <a:solidFill>
                  <a:schemeClr val="tx1"/>
                </a:solidFill>
              </a:rPr>
              <a:t> </a:t>
            </a:r>
            <a:r>
              <a:rPr lang="en-US" sz="1800" err="1">
                <a:solidFill>
                  <a:schemeClr val="tx1"/>
                </a:solidFill>
              </a:rPr>
              <a:t>géographique</a:t>
            </a:r>
            <a:r>
              <a:rPr lang="en-US" sz="1800" dirty="0">
                <a:solidFill>
                  <a:schemeClr val="tx1"/>
                </a:solidFill>
              </a:rPr>
              <a:t> du </a:t>
            </a:r>
            <a:r>
              <a:rPr lang="en-US" sz="1800" err="1">
                <a:solidFill>
                  <a:schemeClr val="tx1"/>
                </a:solidFill>
              </a:rPr>
              <a:t>système</a:t>
            </a:r>
            <a:r>
              <a:rPr lang="en-US" sz="1800" dirty="0">
                <a:solidFill>
                  <a:schemeClr val="tx1"/>
                </a:solidFill>
              </a:rPr>
              <a:t> de test</a:t>
            </a:r>
          </a:p>
          <a:p>
            <a:pPr lvl="1"/>
            <a:r>
              <a:rPr lang="en-US" sz="1600" err="1">
                <a:solidFill>
                  <a:schemeClr val="tx1"/>
                </a:solidFill>
                <a:highlight>
                  <a:srgbClr val="FFFF00"/>
                </a:highlight>
              </a:rPr>
              <a:t>N'effectuer</a:t>
            </a:r>
            <a:r>
              <a:rPr lang="en-US" sz="1600" dirty="0">
                <a:solidFill>
                  <a:schemeClr val="tx1"/>
                </a:solidFill>
                <a:highlight>
                  <a:srgbClr val="FFFF00"/>
                </a:highlight>
              </a:rPr>
              <a:t> </a:t>
            </a:r>
            <a:r>
              <a:rPr lang="en-US" sz="1600" err="1">
                <a:solidFill>
                  <a:schemeClr val="tx1"/>
                </a:solidFill>
                <a:highlight>
                  <a:srgbClr val="FFFF00"/>
                </a:highlight>
              </a:rPr>
              <a:t>l'ajustement</a:t>
            </a:r>
            <a:r>
              <a:rPr lang="en-US" sz="1600" dirty="0">
                <a:solidFill>
                  <a:schemeClr val="tx1"/>
                </a:solidFill>
                <a:highlight>
                  <a:srgbClr val="FFFF00"/>
                </a:highlight>
              </a:rPr>
              <a:t> que pour les données</a:t>
            </a:r>
            <a:r>
              <a:rPr lang="en-US" sz="1600" dirty="0">
                <a:solidFill>
                  <a:schemeClr val="tx1"/>
                </a:solidFill>
              </a:rPr>
              <a:t> des </a:t>
            </a:r>
            <a:r>
              <a:rPr lang="en-US" sz="1600" err="1">
                <a:solidFill>
                  <a:schemeClr val="tx1"/>
                </a:solidFill>
              </a:rPr>
              <a:t>années</a:t>
            </a:r>
            <a:r>
              <a:rPr lang="en-US" sz="1600" dirty="0">
                <a:solidFill>
                  <a:schemeClr val="tx1"/>
                </a:solidFill>
              </a:rPr>
              <a:t> qui </a:t>
            </a:r>
            <a:r>
              <a:rPr lang="en-US" sz="1600" err="1">
                <a:solidFill>
                  <a:schemeClr val="tx1"/>
                </a:solidFill>
              </a:rPr>
              <a:t>suivent</a:t>
            </a:r>
            <a:r>
              <a:rPr lang="en-US" sz="1600" dirty="0">
                <a:solidFill>
                  <a:schemeClr val="tx1"/>
                </a:solidFill>
              </a:rPr>
              <a:t> la </a:t>
            </a:r>
            <a:r>
              <a:rPr lang="en-US" sz="1600" err="1">
                <a:solidFill>
                  <a:schemeClr val="tx1"/>
                </a:solidFill>
              </a:rPr>
              <a:t>stabilisation</a:t>
            </a:r>
            <a:r>
              <a:rPr lang="en-US" sz="1600" dirty="0">
                <a:solidFill>
                  <a:schemeClr val="tx1"/>
                </a:solidFill>
              </a:rPr>
              <a:t> de la couverture des tests.</a:t>
            </a:r>
          </a:p>
          <a:p>
            <a:r>
              <a:rPr lang="en-US" sz="1800" dirty="0">
                <a:solidFill>
                  <a:schemeClr val="tx1"/>
                </a:solidFill>
              </a:rPr>
              <a:t>Aligner les données sur les CPN entre EPP et Spectrum, pour plus de cohérence</a:t>
            </a:r>
          </a:p>
          <a:p>
            <a:r>
              <a:rPr lang="en-US" sz="1800" dirty="0">
                <a:solidFill>
                  <a:schemeClr val="tx1"/>
                </a:solidFill>
              </a:rPr>
              <a:t>Une présentation de la troisième journée couvre les questions relatives aux tests de routine pour les soins prénatals.</a:t>
            </a:r>
          </a:p>
        </p:txBody>
      </p:sp>
      <p:pic>
        <p:nvPicPr>
          <p:cNvPr id="21" name="Picture 20">
            <a:extLst>
              <a:ext uri="{FF2B5EF4-FFF2-40B4-BE49-F238E27FC236}">
                <a16:creationId xmlns:a16="http://schemas.microsoft.com/office/drawing/2014/main" id="{1F3A4F28-6A63-4ABF-B09C-9CBE485A843C}"/>
              </a:ext>
            </a:extLst>
          </p:cNvPr>
          <p:cNvPicPr>
            <a:picLocks noChangeAspect="1"/>
          </p:cNvPicPr>
          <p:nvPr/>
        </p:nvPicPr>
        <p:blipFill>
          <a:blip r:embed="rId3"/>
          <a:stretch>
            <a:fillRect/>
          </a:stretch>
        </p:blipFill>
        <p:spPr>
          <a:xfrm>
            <a:off x="14068" y="527222"/>
            <a:ext cx="3432517" cy="268966"/>
          </a:xfrm>
          <a:prstGeom prst="rect">
            <a:avLst/>
          </a:prstGeom>
        </p:spPr>
      </p:pic>
    </p:spTree>
    <p:extLst>
      <p:ext uri="{BB962C8B-B14F-4D97-AF65-F5344CB8AC3E}">
        <p14:creationId xmlns:p14="http://schemas.microsoft.com/office/powerpoint/2010/main" val="2676716282"/>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EC0203-830D-4F51-99AD-2F6112738478}"/>
              </a:ext>
            </a:extLst>
          </p:cNvPr>
          <p:cNvPicPr>
            <a:picLocks noChangeAspect="1"/>
          </p:cNvPicPr>
          <p:nvPr/>
        </p:nvPicPr>
        <p:blipFill>
          <a:blip r:embed="rId3"/>
          <a:stretch>
            <a:fillRect/>
          </a:stretch>
        </p:blipFill>
        <p:spPr>
          <a:xfrm>
            <a:off x="3504131" y="107116"/>
            <a:ext cx="3430058" cy="6589606"/>
          </a:xfrm>
          <a:prstGeom prst="rect">
            <a:avLst/>
          </a:prstGeom>
          <a:ln w="38100">
            <a:solidFill>
              <a:schemeClr val="accent5"/>
            </a:solidFill>
          </a:ln>
        </p:spPr>
      </p:pic>
      <p:sp>
        <p:nvSpPr>
          <p:cNvPr id="2" name="Title 1">
            <a:extLst>
              <a:ext uri="{FF2B5EF4-FFF2-40B4-BE49-F238E27FC236}">
                <a16:creationId xmlns:a16="http://schemas.microsoft.com/office/drawing/2014/main" id="{A16CDABE-A395-43A7-9FAE-DD3F46F44D54}"/>
              </a:ext>
            </a:extLst>
          </p:cNvPr>
          <p:cNvSpPr>
            <a:spLocks noGrp="1"/>
          </p:cNvSpPr>
          <p:nvPr>
            <p:ph type="title"/>
          </p:nvPr>
        </p:nvSpPr>
        <p:spPr>
          <a:xfrm>
            <a:off x="0" y="1123837"/>
            <a:ext cx="3446585" cy="2456271"/>
          </a:xfrm>
        </p:spPr>
        <p:txBody>
          <a:bodyPr>
            <a:normAutofit fontScale="90000"/>
          </a:bodyPr>
          <a:lstStyle/>
          <a:p>
            <a:r>
              <a:rPr lang="en-US" dirty="0"/>
              <a:t>Documenter les sources et les changements dans la sélection des données dans le champ "Source".</a:t>
            </a:r>
          </a:p>
        </p:txBody>
      </p:sp>
      <p:sp>
        <p:nvSpPr>
          <p:cNvPr id="4" name="Rectangle: Rounded Corners 3">
            <a:extLst>
              <a:ext uri="{FF2B5EF4-FFF2-40B4-BE49-F238E27FC236}">
                <a16:creationId xmlns:a16="http://schemas.microsoft.com/office/drawing/2014/main" id="{6898B5C2-1EE8-4277-98BF-6FCC1A22CEB8}"/>
              </a:ext>
            </a:extLst>
          </p:cNvPr>
          <p:cNvSpPr/>
          <p:nvPr/>
        </p:nvSpPr>
        <p:spPr>
          <a:xfrm>
            <a:off x="5956196" y="5939048"/>
            <a:ext cx="881877" cy="390293"/>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F5EDCD6-8A0B-4BE2-B0D8-2ACCB22086BC}"/>
              </a:ext>
            </a:extLst>
          </p:cNvPr>
          <p:cNvPicPr>
            <a:picLocks noChangeAspect="1"/>
          </p:cNvPicPr>
          <p:nvPr/>
        </p:nvPicPr>
        <p:blipFill>
          <a:blip r:embed="rId4"/>
          <a:stretch>
            <a:fillRect/>
          </a:stretch>
        </p:blipFill>
        <p:spPr>
          <a:xfrm>
            <a:off x="7082204" y="107116"/>
            <a:ext cx="5109796" cy="4131995"/>
          </a:xfrm>
          <a:prstGeom prst="rect">
            <a:avLst/>
          </a:prstGeom>
        </p:spPr>
      </p:pic>
      <p:cxnSp>
        <p:nvCxnSpPr>
          <p:cNvPr id="8" name="Straight Arrow Connector 7">
            <a:extLst>
              <a:ext uri="{FF2B5EF4-FFF2-40B4-BE49-F238E27FC236}">
                <a16:creationId xmlns:a16="http://schemas.microsoft.com/office/drawing/2014/main" id="{5F07B7AD-2808-41E4-B68B-AC1B20E32640}"/>
              </a:ext>
            </a:extLst>
          </p:cNvPr>
          <p:cNvCxnSpPr>
            <a:cxnSpLocks/>
          </p:cNvCxnSpPr>
          <p:nvPr/>
        </p:nvCxnSpPr>
        <p:spPr>
          <a:xfrm flipV="1">
            <a:off x="6838073" y="3966210"/>
            <a:ext cx="1425817" cy="1972838"/>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56C620D-3678-4D5E-9E3D-6EDE51B09192}"/>
              </a:ext>
            </a:extLst>
          </p:cNvPr>
          <p:cNvPicPr>
            <a:picLocks noChangeAspect="1"/>
          </p:cNvPicPr>
          <p:nvPr/>
        </p:nvPicPr>
        <p:blipFill rotWithShape="1">
          <a:blip r:embed="rId5"/>
          <a:srcRect t="4394" r="8576" b="6695"/>
          <a:stretch/>
        </p:blipFill>
        <p:spPr>
          <a:xfrm>
            <a:off x="9102462" y="4628952"/>
            <a:ext cx="2293036" cy="1505243"/>
          </a:xfrm>
          <a:prstGeom prst="rect">
            <a:avLst/>
          </a:prstGeom>
        </p:spPr>
      </p:pic>
      <p:sp>
        <p:nvSpPr>
          <p:cNvPr id="11" name="TextBox 10">
            <a:extLst>
              <a:ext uri="{FF2B5EF4-FFF2-40B4-BE49-F238E27FC236}">
                <a16:creationId xmlns:a16="http://schemas.microsoft.com/office/drawing/2014/main" id="{0F2C9891-1998-4D5C-98B9-DD485BA50041}"/>
              </a:ext>
            </a:extLst>
          </p:cNvPr>
          <p:cNvSpPr txBox="1"/>
          <p:nvPr/>
        </p:nvSpPr>
        <p:spPr>
          <a:xfrm>
            <a:off x="7816066" y="5135526"/>
            <a:ext cx="1329701" cy="830997"/>
          </a:xfrm>
          <a:prstGeom prst="rect">
            <a:avLst/>
          </a:prstGeom>
          <a:noFill/>
        </p:spPr>
        <p:txBody>
          <a:bodyPr wrap="square" rtlCol="0">
            <a:spAutoFit/>
          </a:bodyPr>
          <a:lstStyle/>
          <a:p>
            <a:r>
              <a:rPr lang="en-US" sz="1600" b="1" dirty="0">
                <a:solidFill>
                  <a:srgbClr val="FF0000"/>
                </a:solidFill>
                <a:latin typeface="Arial" panose="020B0604020202020204" pitchFamily="34" charset="0"/>
                <a:cs typeface="Arial" panose="020B0604020202020204" pitchFamily="34" charset="0"/>
              </a:rPr>
              <a:t>Le rouge </a:t>
            </a:r>
            <a:r>
              <a:rPr lang="en-US" sz="1600" dirty="0">
                <a:latin typeface="Arial" panose="020B0604020202020204" pitchFamily="34" charset="0"/>
                <a:cs typeface="Arial" panose="020B0604020202020204" pitchFamily="34" charset="0"/>
              </a:rPr>
              <a:t>signifie</a:t>
            </a:r>
          </a:p>
          <a:p>
            <a:r>
              <a:rPr lang="en-US" sz="1600" dirty="0">
                <a:latin typeface="Arial" panose="020B0604020202020204" pitchFamily="34" charset="0"/>
                <a:cs typeface="Arial" panose="020B0604020202020204" pitchFamily="34" charset="0"/>
              </a:rPr>
              <a:t>Commentaires ici</a:t>
            </a:r>
          </a:p>
        </p:txBody>
      </p:sp>
      <p:pic>
        <p:nvPicPr>
          <p:cNvPr id="12" name="Picture 11">
            <a:extLst>
              <a:ext uri="{FF2B5EF4-FFF2-40B4-BE49-F238E27FC236}">
                <a16:creationId xmlns:a16="http://schemas.microsoft.com/office/drawing/2014/main" id="{204B1FE4-259B-4AF5-857F-89E0043B7D53}"/>
              </a:ext>
            </a:extLst>
          </p:cNvPr>
          <p:cNvPicPr>
            <a:picLocks noChangeAspect="1"/>
          </p:cNvPicPr>
          <p:nvPr/>
        </p:nvPicPr>
        <p:blipFill>
          <a:blip r:embed="rId6"/>
          <a:stretch>
            <a:fillRect/>
          </a:stretch>
        </p:blipFill>
        <p:spPr>
          <a:xfrm>
            <a:off x="14068" y="527222"/>
            <a:ext cx="3432517" cy="268966"/>
          </a:xfrm>
          <a:prstGeom prst="rect">
            <a:avLst/>
          </a:prstGeom>
        </p:spPr>
      </p:pic>
    </p:spTree>
    <p:extLst>
      <p:ext uri="{BB962C8B-B14F-4D97-AF65-F5344CB8AC3E}">
        <p14:creationId xmlns:p14="http://schemas.microsoft.com/office/powerpoint/2010/main" val="1845577357"/>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57F5C9-1395-C089-6D4A-AEE0F2CA1C34}"/>
              </a:ext>
            </a:extLst>
          </p:cNvPr>
          <p:cNvPicPr>
            <a:picLocks noChangeAspect="1"/>
          </p:cNvPicPr>
          <p:nvPr/>
        </p:nvPicPr>
        <p:blipFill>
          <a:blip r:embed="rId3"/>
          <a:stretch>
            <a:fillRect/>
          </a:stretch>
        </p:blipFill>
        <p:spPr>
          <a:xfrm>
            <a:off x="3496013" y="615735"/>
            <a:ext cx="8622398" cy="5360578"/>
          </a:xfrm>
          <a:prstGeom prst="rect">
            <a:avLst/>
          </a:prstGeom>
        </p:spPr>
      </p:pic>
      <p:sp>
        <p:nvSpPr>
          <p:cNvPr id="2" name="Title 1">
            <a:extLst>
              <a:ext uri="{FF2B5EF4-FFF2-40B4-BE49-F238E27FC236}">
                <a16:creationId xmlns:a16="http://schemas.microsoft.com/office/drawing/2014/main" id="{1C242FC6-5A1F-4CB5-986A-F430B4D4D2FA}"/>
              </a:ext>
            </a:extLst>
          </p:cNvPr>
          <p:cNvSpPr>
            <a:spLocks noGrp="1"/>
          </p:cNvSpPr>
          <p:nvPr>
            <p:ph type="title"/>
          </p:nvPr>
        </p:nvSpPr>
        <p:spPr>
          <a:xfrm>
            <a:off x="73589" y="1123837"/>
            <a:ext cx="3372996" cy="4852476"/>
          </a:xfrm>
        </p:spPr>
        <p:txBody>
          <a:bodyPr>
            <a:noAutofit/>
          </a:bodyPr>
          <a:lstStyle/>
          <a:p>
            <a:r>
              <a:rPr lang="en-US" sz="2400" dirty="0"/>
              <a:t>Saisissez toute nouvelle donnée d'</a:t>
            </a:r>
            <a:r>
              <a:rPr lang="en-US" sz="2400" b="1" dirty="0"/>
              <a:t>enquête sur </a:t>
            </a:r>
            <a:r>
              <a:rPr lang="en-US" sz="2400" dirty="0"/>
              <a:t>la page </a:t>
            </a:r>
            <a:r>
              <a:rPr lang="en-US" sz="2400" b="1" i="1" dirty="0"/>
              <a:t>Enquêtes d'</a:t>
            </a:r>
            <a:r>
              <a:rPr lang="en-US" sz="2400" dirty="0"/>
              <a:t>EPP.</a:t>
            </a:r>
            <a:br>
              <a:rPr lang="en-US" sz="2400" dirty="0"/>
            </a:br>
            <a:br>
              <a:rPr lang="en-US" sz="2400" dirty="0"/>
            </a:br>
            <a:r>
              <a:rPr lang="en-US" sz="1800" dirty="0"/>
              <a:t>Rarement disponible en cas d'épidémies concentrées :</a:t>
            </a:r>
            <a:br>
              <a:rPr lang="en-US" sz="1800" dirty="0"/>
            </a:br>
            <a:br>
              <a:rPr lang="en-US" sz="1800" dirty="0"/>
            </a:br>
            <a:r>
              <a:rPr lang="en-US" sz="1800" dirty="0"/>
              <a:t>1. Les enquêtes auprès de </a:t>
            </a:r>
            <a:r>
              <a:rPr lang="en-US" sz="1800" b="1" dirty="0"/>
              <a:t>la population générale </a:t>
            </a:r>
            <a:r>
              <a:rPr lang="en-US" sz="1800" dirty="0"/>
              <a:t>sont difficiles </a:t>
            </a:r>
            <a:br>
              <a:rPr lang="en-US" sz="1800" dirty="0"/>
            </a:br>
            <a:r>
              <a:rPr lang="en-US" sz="1800" dirty="0"/>
              <a:t>en cas de faible prévalence</a:t>
            </a:r>
            <a:br>
              <a:rPr lang="en-US" sz="1800" dirty="0"/>
            </a:br>
            <a:br>
              <a:rPr lang="en-US" sz="1800" dirty="0"/>
            </a:br>
            <a:r>
              <a:rPr lang="en-US" sz="1800" dirty="0"/>
              <a:t>2. </a:t>
            </a:r>
            <a:r>
              <a:rPr lang="en-US" sz="1800" b="1" dirty="0"/>
              <a:t>Les enquêtes IBBS et autres enquêtes sur les populations clés </a:t>
            </a:r>
            <a:r>
              <a:rPr lang="en-US" sz="1800" dirty="0"/>
              <a:t>ne sont généralement pas</a:t>
            </a:r>
            <a:br>
              <a:rPr lang="en-US" sz="1800" dirty="0"/>
            </a:br>
            <a:r>
              <a:rPr lang="en-US" sz="1800" b="1" dirty="0"/>
              <a:t>représentatives au niveau national</a:t>
            </a:r>
            <a:endParaRPr lang="en-US" sz="1800" dirty="0"/>
          </a:p>
        </p:txBody>
      </p:sp>
      <p:pic>
        <p:nvPicPr>
          <p:cNvPr id="6" name="Picture 5">
            <a:extLst>
              <a:ext uri="{FF2B5EF4-FFF2-40B4-BE49-F238E27FC236}">
                <a16:creationId xmlns:a16="http://schemas.microsoft.com/office/drawing/2014/main" id="{78A351C4-E02A-43C9-993C-7F0798C6E113}"/>
              </a:ext>
            </a:extLst>
          </p:cNvPr>
          <p:cNvPicPr>
            <a:picLocks noChangeAspect="1"/>
          </p:cNvPicPr>
          <p:nvPr/>
        </p:nvPicPr>
        <p:blipFill rotWithShape="1">
          <a:blip r:embed="rId4"/>
          <a:srcRect r="23401" b="5931"/>
          <a:stretch/>
        </p:blipFill>
        <p:spPr>
          <a:xfrm>
            <a:off x="-1" y="471812"/>
            <a:ext cx="3446586" cy="287846"/>
          </a:xfrm>
          <a:prstGeom prst="rect">
            <a:avLst/>
          </a:prstGeom>
        </p:spPr>
      </p:pic>
    </p:spTree>
    <p:extLst>
      <p:ext uri="{BB962C8B-B14F-4D97-AF65-F5344CB8AC3E}">
        <p14:creationId xmlns:p14="http://schemas.microsoft.com/office/powerpoint/2010/main" val="793649746"/>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2FC6-5A1F-4CB5-986A-F430B4D4D2FA}"/>
              </a:ext>
            </a:extLst>
          </p:cNvPr>
          <p:cNvSpPr>
            <a:spLocks noGrp="1"/>
          </p:cNvSpPr>
          <p:nvPr>
            <p:ph type="title"/>
          </p:nvPr>
        </p:nvSpPr>
        <p:spPr>
          <a:xfrm>
            <a:off x="-54324" y="1022114"/>
            <a:ext cx="3446586" cy="4977795"/>
          </a:xfrm>
        </p:spPr>
        <p:txBody>
          <a:bodyPr>
            <a:normAutofit fontScale="90000"/>
          </a:bodyPr>
          <a:lstStyle/>
          <a:p>
            <a:r>
              <a:rPr lang="en-US" dirty="0"/>
              <a:t>Pour saisir </a:t>
            </a:r>
            <a:br>
              <a:rPr lang="en-US" dirty="0"/>
            </a:br>
            <a:r>
              <a:rPr lang="en-US" dirty="0"/>
              <a:t>de nouvelles données d'</a:t>
            </a:r>
            <a:r>
              <a:rPr lang="en-US" b="1" dirty="0"/>
              <a:t>enquête</a:t>
            </a: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6" name="Picture 5">
            <a:extLst>
              <a:ext uri="{FF2B5EF4-FFF2-40B4-BE49-F238E27FC236}">
                <a16:creationId xmlns:a16="http://schemas.microsoft.com/office/drawing/2014/main" id="{78A351C4-E02A-43C9-993C-7F0798C6E113}"/>
              </a:ext>
            </a:extLst>
          </p:cNvPr>
          <p:cNvPicPr>
            <a:picLocks noChangeAspect="1"/>
          </p:cNvPicPr>
          <p:nvPr/>
        </p:nvPicPr>
        <p:blipFill rotWithShape="1">
          <a:blip r:embed="rId3"/>
          <a:srcRect r="23401" b="5931"/>
          <a:stretch/>
        </p:blipFill>
        <p:spPr>
          <a:xfrm>
            <a:off x="-1" y="471811"/>
            <a:ext cx="3446586" cy="287846"/>
          </a:xfrm>
          <a:prstGeom prst="rect">
            <a:avLst/>
          </a:prstGeom>
        </p:spPr>
      </p:pic>
      <p:sp>
        <p:nvSpPr>
          <p:cNvPr id="5" name="TextBox 4">
            <a:extLst>
              <a:ext uri="{FF2B5EF4-FFF2-40B4-BE49-F238E27FC236}">
                <a16:creationId xmlns:a16="http://schemas.microsoft.com/office/drawing/2014/main" id="{75E7E377-8EA2-412A-8C92-266D1CEE6A1A}"/>
              </a:ext>
            </a:extLst>
          </p:cNvPr>
          <p:cNvSpPr txBox="1"/>
          <p:nvPr/>
        </p:nvSpPr>
        <p:spPr>
          <a:xfrm>
            <a:off x="-54324" y="2625262"/>
            <a:ext cx="3418665" cy="3539430"/>
          </a:xfrm>
          <a:prstGeom prst="rect">
            <a:avLst/>
          </a:prstGeom>
          <a:noFill/>
        </p:spPr>
        <p:txBody>
          <a:bodyPr wrap="square" lIns="91440" tIns="45720" rIns="91440" bIns="45720" rtlCol="0" anchor="t">
            <a:spAutoFit/>
          </a:bodyPr>
          <a:lstStyle/>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Cliquez sur "Ajouter une autre enquête".</a:t>
            </a:r>
          </a:p>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Donnez un nom court à l'enquête</a:t>
            </a:r>
          </a:p>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Indiquez l'année de la collecte des données de l'enquête</a:t>
            </a:r>
          </a:p>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Saisissez la prévalence et l'erreur standard</a:t>
            </a:r>
          </a:p>
          <a:p>
            <a:pPr marL="342900" indent="-342900">
              <a:buFont typeface="+mj-lt"/>
              <a:buAutoNum type="arabicPeriod"/>
            </a:pPr>
            <a:r>
              <a:rPr lang="en-US" sz="1600" dirty="0">
                <a:solidFill>
                  <a:schemeClr val="bg1">
                    <a:lumMod val="50000"/>
                  </a:schemeClr>
                </a:solidFill>
                <a:latin typeface="Arial"/>
                <a:cs typeface="Arial"/>
              </a:rPr>
              <a:t>Si </a:t>
            </a:r>
            <a:r>
              <a:rPr lang="en-US" sz="1600" err="1">
                <a:solidFill>
                  <a:schemeClr val="bg1">
                    <a:lumMod val="50000"/>
                  </a:schemeClr>
                </a:solidFill>
                <a:latin typeface="Arial"/>
                <a:cs typeface="Arial"/>
              </a:rPr>
              <a:t>l'enquête</a:t>
            </a:r>
            <a:r>
              <a:rPr lang="en-US" sz="1600" dirty="0">
                <a:solidFill>
                  <a:schemeClr val="bg1">
                    <a:lumMod val="50000"/>
                  </a:schemeClr>
                </a:solidFill>
                <a:latin typeface="Arial"/>
                <a:cs typeface="Arial"/>
              </a:rPr>
              <a:t> a </a:t>
            </a:r>
            <a:r>
              <a:rPr lang="en-US" sz="1600" err="1">
                <a:solidFill>
                  <a:schemeClr val="bg1">
                    <a:lumMod val="50000"/>
                  </a:schemeClr>
                </a:solidFill>
                <a:latin typeface="Arial"/>
                <a:cs typeface="Arial"/>
              </a:rPr>
              <a:t>également</a:t>
            </a:r>
            <a:r>
              <a:rPr lang="en-US" sz="1600" dirty="0">
                <a:solidFill>
                  <a:schemeClr val="bg1">
                    <a:lumMod val="50000"/>
                  </a:schemeClr>
                </a:solidFill>
                <a:latin typeface="Arial"/>
                <a:cs typeface="Arial"/>
              </a:rPr>
              <a:t> </a:t>
            </a:r>
            <a:r>
              <a:rPr lang="en-US" sz="1600" err="1">
                <a:solidFill>
                  <a:schemeClr val="bg1">
                    <a:lumMod val="50000"/>
                  </a:schemeClr>
                </a:solidFill>
                <a:latin typeface="Arial"/>
                <a:cs typeface="Arial"/>
              </a:rPr>
              <a:t>porté</a:t>
            </a:r>
            <a:r>
              <a:rPr lang="en-US" sz="1600" dirty="0">
                <a:solidFill>
                  <a:schemeClr val="bg1">
                    <a:lumMod val="50000"/>
                  </a:schemeClr>
                </a:solidFill>
                <a:latin typeface="Arial"/>
                <a:cs typeface="Arial"/>
              </a:rPr>
              <a:t> sur l" </a:t>
            </a:r>
            <a:r>
              <a:rPr lang="en-US" sz="1600" dirty="0">
                <a:solidFill>
                  <a:srgbClr val="FF0000"/>
                </a:solidFill>
                <a:highlight>
                  <a:srgbClr val="FFFF00"/>
                </a:highlight>
                <a:latin typeface="Arial"/>
                <a:cs typeface="Arial"/>
              </a:rPr>
              <a:t>TAR</a:t>
            </a:r>
            <a:r>
              <a:rPr lang="en-US" sz="1600" dirty="0">
                <a:solidFill>
                  <a:schemeClr val="bg1">
                    <a:lumMod val="50000"/>
                  </a:schemeClr>
                </a:solidFill>
                <a:latin typeface="Arial"/>
                <a:cs typeface="Arial"/>
              </a:rPr>
              <a:t> </a:t>
            </a:r>
            <a:r>
              <a:rPr lang="en-US" sz="1600" err="1">
                <a:solidFill>
                  <a:schemeClr val="bg1">
                    <a:lumMod val="50000"/>
                  </a:schemeClr>
                </a:solidFill>
                <a:latin typeface="Arial"/>
                <a:cs typeface="Arial"/>
              </a:rPr>
              <a:t>ou</a:t>
            </a:r>
            <a:r>
              <a:rPr lang="en-US" sz="1600" dirty="0">
                <a:solidFill>
                  <a:schemeClr val="bg1">
                    <a:lumMod val="50000"/>
                  </a:schemeClr>
                </a:solidFill>
                <a:latin typeface="Arial"/>
                <a:cs typeface="Arial"/>
              </a:rPr>
              <a:t> </a:t>
            </a:r>
            <a:r>
              <a:rPr lang="en-US" sz="1600" err="1">
                <a:solidFill>
                  <a:schemeClr val="bg1">
                    <a:lumMod val="50000"/>
                  </a:schemeClr>
                </a:solidFill>
                <a:latin typeface="Arial"/>
                <a:cs typeface="Arial"/>
              </a:rPr>
              <a:t>l'incidence</a:t>
            </a:r>
            <a:r>
              <a:rPr lang="en-US" sz="1600" dirty="0">
                <a:solidFill>
                  <a:schemeClr val="bg1">
                    <a:lumMod val="50000"/>
                  </a:schemeClr>
                </a:solidFill>
                <a:latin typeface="Arial"/>
                <a:cs typeface="Arial"/>
              </a:rPr>
              <a:t>, </a:t>
            </a:r>
            <a:r>
              <a:rPr lang="en-US" sz="1600" err="1">
                <a:solidFill>
                  <a:schemeClr val="bg1">
                    <a:lumMod val="50000"/>
                  </a:schemeClr>
                </a:solidFill>
                <a:latin typeface="Arial"/>
                <a:cs typeface="Arial"/>
              </a:rPr>
              <a:t>cochez</a:t>
            </a:r>
            <a:r>
              <a:rPr lang="en-US" sz="1600" dirty="0">
                <a:solidFill>
                  <a:schemeClr val="bg1">
                    <a:lumMod val="50000"/>
                  </a:schemeClr>
                </a:solidFill>
                <a:latin typeface="Arial"/>
                <a:cs typeface="Arial"/>
              </a:rPr>
              <a:t> la case et entrez les valeurs.</a:t>
            </a:r>
          </a:p>
          <a:p>
            <a:pPr marL="342900" indent="-342900">
              <a:buFont typeface="+mj-lt"/>
              <a:buAutoNum type="arabicPeriod"/>
            </a:pPr>
            <a:r>
              <a:rPr lang="en-US" sz="1600" dirty="0">
                <a:solidFill>
                  <a:schemeClr val="bg1"/>
                </a:solidFill>
                <a:latin typeface="Arial" panose="020B0604020202020204" pitchFamily="34" charset="0"/>
                <a:cs typeface="Arial" panose="020B0604020202020204" pitchFamily="34" charset="0"/>
              </a:rPr>
              <a:t>Cliquez sur "Enregistrer les modifications".</a:t>
            </a:r>
          </a:p>
        </p:txBody>
      </p:sp>
      <p:grpSp>
        <p:nvGrpSpPr>
          <p:cNvPr id="15" name="Group 14">
            <a:extLst>
              <a:ext uri="{FF2B5EF4-FFF2-40B4-BE49-F238E27FC236}">
                <a16:creationId xmlns:a16="http://schemas.microsoft.com/office/drawing/2014/main" id="{4DA648C6-135D-87E8-3A75-8965688C9A75}"/>
              </a:ext>
            </a:extLst>
          </p:cNvPr>
          <p:cNvGrpSpPr/>
          <p:nvPr/>
        </p:nvGrpSpPr>
        <p:grpSpPr>
          <a:xfrm>
            <a:off x="3466875" y="328615"/>
            <a:ext cx="8725125" cy="4689155"/>
            <a:chOff x="3506260" y="1053247"/>
            <a:chExt cx="7860239" cy="3882869"/>
          </a:xfrm>
        </p:grpSpPr>
        <p:pic>
          <p:nvPicPr>
            <p:cNvPr id="7" name="Picture 6">
              <a:extLst>
                <a:ext uri="{FF2B5EF4-FFF2-40B4-BE49-F238E27FC236}">
                  <a16:creationId xmlns:a16="http://schemas.microsoft.com/office/drawing/2014/main" id="{B2AE101B-B580-AC74-FF0F-F9BBA7B6C3ED}"/>
                </a:ext>
              </a:extLst>
            </p:cNvPr>
            <p:cNvPicPr>
              <a:picLocks noChangeAspect="1"/>
            </p:cNvPicPr>
            <p:nvPr/>
          </p:nvPicPr>
          <p:blipFill>
            <a:blip r:embed="rId4"/>
            <a:stretch>
              <a:fillRect/>
            </a:stretch>
          </p:blipFill>
          <p:spPr>
            <a:xfrm>
              <a:off x="3506260" y="1139048"/>
              <a:ext cx="7860239" cy="3797068"/>
            </a:xfrm>
            <a:prstGeom prst="rect">
              <a:avLst/>
            </a:prstGeom>
          </p:spPr>
        </p:pic>
        <p:sp>
          <p:nvSpPr>
            <p:cNvPr id="10" name="TextBox 9">
              <a:extLst>
                <a:ext uri="{FF2B5EF4-FFF2-40B4-BE49-F238E27FC236}">
                  <a16:creationId xmlns:a16="http://schemas.microsoft.com/office/drawing/2014/main" id="{3B27E22F-6C20-4E53-AD1F-415644675CB5}"/>
                </a:ext>
              </a:extLst>
            </p:cNvPr>
            <p:cNvSpPr txBox="1"/>
            <p:nvPr/>
          </p:nvSpPr>
          <p:spPr>
            <a:xfrm>
              <a:off x="7638214" y="2562186"/>
              <a:ext cx="325315" cy="433254"/>
            </a:xfrm>
            <a:prstGeom prst="rect">
              <a:avLst/>
            </a:prstGeom>
            <a:noFill/>
          </p:spPr>
          <p:txBody>
            <a:bodyPr wrap="square" rtlCol="0">
              <a:spAutoFit/>
            </a:bodyPr>
            <a:lstStyle/>
            <a:p>
              <a:r>
                <a:rPr lang="en-US" sz="2800" dirty="0">
                  <a:solidFill>
                    <a:schemeClr val="bg1">
                      <a:lumMod val="50000"/>
                    </a:schemeClr>
                  </a:solidFill>
                </a:rPr>
                <a:t>5</a:t>
              </a:r>
            </a:p>
          </p:txBody>
        </p:sp>
        <p:sp>
          <p:nvSpPr>
            <p:cNvPr id="11" name="TextBox 10">
              <a:extLst>
                <a:ext uri="{FF2B5EF4-FFF2-40B4-BE49-F238E27FC236}">
                  <a16:creationId xmlns:a16="http://schemas.microsoft.com/office/drawing/2014/main" id="{AD13B267-5588-49E2-9011-E43C279EF706}"/>
                </a:ext>
              </a:extLst>
            </p:cNvPr>
            <p:cNvSpPr txBox="1"/>
            <p:nvPr/>
          </p:nvSpPr>
          <p:spPr>
            <a:xfrm>
              <a:off x="4995260" y="2029985"/>
              <a:ext cx="325315" cy="523220"/>
            </a:xfrm>
            <a:prstGeom prst="rect">
              <a:avLst/>
            </a:prstGeom>
            <a:noFill/>
          </p:spPr>
          <p:txBody>
            <a:bodyPr wrap="square" rtlCol="0">
              <a:spAutoFit/>
            </a:bodyPr>
            <a:lstStyle/>
            <a:p>
              <a:r>
                <a:rPr lang="en-US" sz="2800" dirty="0">
                  <a:solidFill>
                    <a:srgbClr val="FF0000"/>
                  </a:solidFill>
                </a:rPr>
                <a:t>4</a:t>
              </a:r>
            </a:p>
          </p:txBody>
        </p:sp>
        <p:sp>
          <p:nvSpPr>
            <p:cNvPr id="12" name="TextBox 11">
              <a:extLst>
                <a:ext uri="{FF2B5EF4-FFF2-40B4-BE49-F238E27FC236}">
                  <a16:creationId xmlns:a16="http://schemas.microsoft.com/office/drawing/2014/main" id="{7387B737-A851-44BE-B9C6-82CCEDFB283C}"/>
                </a:ext>
              </a:extLst>
            </p:cNvPr>
            <p:cNvSpPr txBox="1"/>
            <p:nvPr/>
          </p:nvSpPr>
          <p:spPr>
            <a:xfrm>
              <a:off x="6484260" y="1627501"/>
              <a:ext cx="325315" cy="523220"/>
            </a:xfrm>
            <a:prstGeom prst="rect">
              <a:avLst/>
            </a:prstGeom>
            <a:noFill/>
          </p:spPr>
          <p:txBody>
            <a:bodyPr wrap="square" rtlCol="0">
              <a:spAutoFit/>
            </a:bodyPr>
            <a:lstStyle/>
            <a:p>
              <a:r>
                <a:rPr lang="en-US" sz="2800" dirty="0">
                  <a:solidFill>
                    <a:srgbClr val="FF0000"/>
                  </a:solidFill>
                </a:rPr>
                <a:t>3</a:t>
              </a:r>
            </a:p>
          </p:txBody>
        </p:sp>
        <p:sp>
          <p:nvSpPr>
            <p:cNvPr id="13" name="TextBox 12">
              <a:extLst>
                <a:ext uri="{FF2B5EF4-FFF2-40B4-BE49-F238E27FC236}">
                  <a16:creationId xmlns:a16="http://schemas.microsoft.com/office/drawing/2014/main" id="{C8133CAB-E2DE-41B6-A24D-08DAD548AA76}"/>
                </a:ext>
              </a:extLst>
            </p:cNvPr>
            <p:cNvSpPr txBox="1"/>
            <p:nvPr/>
          </p:nvSpPr>
          <p:spPr>
            <a:xfrm>
              <a:off x="5225134" y="1650677"/>
              <a:ext cx="325315" cy="523220"/>
            </a:xfrm>
            <a:prstGeom prst="rect">
              <a:avLst/>
            </a:prstGeom>
            <a:noFill/>
          </p:spPr>
          <p:txBody>
            <a:bodyPr wrap="square" rtlCol="0">
              <a:spAutoFit/>
            </a:bodyPr>
            <a:lstStyle/>
            <a:p>
              <a:r>
                <a:rPr lang="en-US" sz="2800" dirty="0">
                  <a:solidFill>
                    <a:srgbClr val="FF0000"/>
                  </a:solidFill>
                </a:rPr>
                <a:t>2</a:t>
              </a:r>
            </a:p>
          </p:txBody>
        </p:sp>
        <p:sp>
          <p:nvSpPr>
            <p:cNvPr id="14" name="TextBox 13">
              <a:extLst>
                <a:ext uri="{FF2B5EF4-FFF2-40B4-BE49-F238E27FC236}">
                  <a16:creationId xmlns:a16="http://schemas.microsoft.com/office/drawing/2014/main" id="{2A3AAFC4-A6B7-4B38-97B5-8B3EC019DBBF}"/>
                </a:ext>
              </a:extLst>
            </p:cNvPr>
            <p:cNvSpPr txBox="1"/>
            <p:nvPr/>
          </p:nvSpPr>
          <p:spPr>
            <a:xfrm>
              <a:off x="5119695" y="1053247"/>
              <a:ext cx="325315" cy="523220"/>
            </a:xfrm>
            <a:prstGeom prst="rect">
              <a:avLst/>
            </a:prstGeom>
            <a:noFill/>
          </p:spPr>
          <p:txBody>
            <a:bodyPr wrap="square" rtlCol="0">
              <a:spAutoFit/>
            </a:bodyPr>
            <a:lstStyle/>
            <a:p>
              <a:r>
                <a:rPr lang="en-US" sz="2800" dirty="0">
                  <a:solidFill>
                    <a:srgbClr val="FF0000"/>
                  </a:solidFill>
                </a:rPr>
                <a:t>1</a:t>
              </a:r>
            </a:p>
          </p:txBody>
        </p:sp>
        <p:sp>
          <p:nvSpPr>
            <p:cNvPr id="16" name="TextBox 15">
              <a:extLst>
                <a:ext uri="{FF2B5EF4-FFF2-40B4-BE49-F238E27FC236}">
                  <a16:creationId xmlns:a16="http://schemas.microsoft.com/office/drawing/2014/main" id="{61EA1077-7658-4CE9-BADC-9D6EE5D00729}"/>
                </a:ext>
              </a:extLst>
            </p:cNvPr>
            <p:cNvSpPr txBox="1"/>
            <p:nvPr/>
          </p:nvSpPr>
          <p:spPr>
            <a:xfrm>
              <a:off x="10668904" y="4186206"/>
              <a:ext cx="325315" cy="523220"/>
            </a:xfrm>
            <a:prstGeom prst="rect">
              <a:avLst/>
            </a:prstGeom>
            <a:noFill/>
          </p:spPr>
          <p:txBody>
            <a:bodyPr wrap="square" rtlCol="0">
              <a:spAutoFit/>
            </a:bodyPr>
            <a:lstStyle/>
            <a:p>
              <a:r>
                <a:rPr lang="en-US" sz="2800" dirty="0">
                  <a:solidFill>
                    <a:srgbClr val="FF0000"/>
                  </a:solidFill>
                </a:rPr>
                <a:t>6</a:t>
              </a:r>
            </a:p>
          </p:txBody>
        </p:sp>
      </p:grpSp>
      <p:sp>
        <p:nvSpPr>
          <p:cNvPr id="19" name="TextBox 18">
            <a:extLst>
              <a:ext uri="{FF2B5EF4-FFF2-40B4-BE49-F238E27FC236}">
                <a16:creationId xmlns:a16="http://schemas.microsoft.com/office/drawing/2014/main" id="{E28C9187-75D1-4F99-920B-79883CB40BA0}"/>
              </a:ext>
            </a:extLst>
          </p:cNvPr>
          <p:cNvSpPr txBox="1"/>
          <p:nvPr/>
        </p:nvSpPr>
        <p:spPr>
          <a:xfrm>
            <a:off x="3848510" y="4912826"/>
            <a:ext cx="7749692"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Si vous ne souhaitez pas que cette enquête soit incluse dans l'ajustement de la prévalence, décochez la case située à côté de "Utiliser la prévalence de cette enquête dans l'ajustement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Une fois la saisie des enquêtes terminée, cliquez sur le bouton vert "Enregistrer et continuer".</a:t>
            </a:r>
          </a:p>
        </p:txBody>
      </p:sp>
    </p:spTree>
    <p:extLst>
      <p:ext uri="{BB962C8B-B14F-4D97-AF65-F5344CB8AC3E}">
        <p14:creationId xmlns:p14="http://schemas.microsoft.com/office/powerpoint/2010/main" val="1059110538"/>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6D60-CA48-4745-B31B-0034CA31AAEE}"/>
              </a:ext>
            </a:extLst>
          </p:cNvPr>
          <p:cNvSpPr>
            <a:spLocks noGrp="1"/>
          </p:cNvSpPr>
          <p:nvPr>
            <p:ph type="title"/>
          </p:nvPr>
        </p:nvSpPr>
        <p:spPr/>
        <p:txBody>
          <a:bodyPr/>
          <a:lstStyle/>
          <a:p>
            <a:r>
              <a:rPr lang="en-US" dirty="0"/>
              <a:t>Page VIH externe</a:t>
            </a:r>
            <a:br>
              <a:rPr lang="en-US" dirty="0"/>
            </a:br>
            <a:br>
              <a:rPr lang="en-US" dirty="0"/>
            </a:br>
            <a:r>
              <a:rPr lang="en-US" sz="2000" dirty="0"/>
              <a:t>pour ajouter les infections par le VIH provenant de sources extérieures, qui ne sont couvertes par aucune des populations (avec données de prévalence) dans la configuration d'EPP.</a:t>
            </a:r>
            <a:endParaRPr lang="en-US" dirty="0"/>
          </a:p>
        </p:txBody>
      </p:sp>
      <p:pic>
        <p:nvPicPr>
          <p:cNvPr id="5" name="Picture 4">
            <a:extLst>
              <a:ext uri="{FF2B5EF4-FFF2-40B4-BE49-F238E27FC236}">
                <a16:creationId xmlns:a16="http://schemas.microsoft.com/office/drawing/2014/main" id="{2A8135D9-6B75-4DA5-98FD-EA90A2A702E0}"/>
              </a:ext>
            </a:extLst>
          </p:cNvPr>
          <p:cNvPicPr>
            <a:picLocks noChangeAspect="1"/>
          </p:cNvPicPr>
          <p:nvPr/>
        </p:nvPicPr>
        <p:blipFill>
          <a:blip r:embed="rId3"/>
          <a:stretch>
            <a:fillRect/>
          </a:stretch>
        </p:blipFill>
        <p:spPr>
          <a:xfrm>
            <a:off x="3559521" y="776199"/>
            <a:ext cx="8536796" cy="5307359"/>
          </a:xfrm>
          <a:prstGeom prst="rect">
            <a:avLst/>
          </a:prstGeom>
        </p:spPr>
      </p:pic>
    </p:spTree>
    <p:extLst>
      <p:ext uri="{BB962C8B-B14F-4D97-AF65-F5344CB8AC3E}">
        <p14:creationId xmlns:p14="http://schemas.microsoft.com/office/powerpoint/2010/main" val="3199327007"/>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A79A-3A7E-D0DC-DAAA-1187B31E466B}"/>
              </a:ext>
            </a:extLst>
          </p:cNvPr>
          <p:cNvSpPr>
            <a:spLocks noGrp="1"/>
          </p:cNvSpPr>
          <p:nvPr>
            <p:ph type="title"/>
          </p:nvPr>
        </p:nvSpPr>
        <p:spPr/>
        <p:txBody>
          <a:bodyPr/>
          <a:lstStyle/>
          <a:p>
            <a:r>
              <a:rPr lang="en-US">
                <a:latin typeface="Cambria" panose="02040503050406030204" pitchFamily="18" charset="0"/>
                <a:ea typeface="Cambria" panose="02040503050406030204" pitchFamily="18" charset="0"/>
              </a:rPr>
              <a:t>Que se passe-t-il si les données définitives pour l'année 2024 ne sont pas encore disponibles ?</a:t>
            </a:r>
          </a:p>
        </p:txBody>
      </p:sp>
      <p:sp>
        <p:nvSpPr>
          <p:cNvPr id="3" name="Content Placeholder 2">
            <a:extLst>
              <a:ext uri="{FF2B5EF4-FFF2-40B4-BE49-F238E27FC236}">
                <a16:creationId xmlns:a16="http://schemas.microsoft.com/office/drawing/2014/main" id="{35D3819E-C639-53AF-A3C7-5B373774EF57}"/>
              </a:ext>
            </a:extLst>
          </p:cNvPr>
          <p:cNvSpPr>
            <a:spLocks noGrp="1"/>
          </p:cNvSpPr>
          <p:nvPr>
            <p:ph idx="1"/>
          </p:nvPr>
        </p:nvSpPr>
        <p:spPr>
          <a:xfrm>
            <a:off x="3551275" y="436890"/>
            <a:ext cx="8297826" cy="6111080"/>
          </a:xfrm>
        </p:spPr>
        <p:txBody>
          <a:bodyPr anchor="t">
            <a:noAutofit/>
          </a:bodyPr>
          <a:lstStyle/>
          <a:p>
            <a:r>
              <a:rPr lang="en-US" sz="1400" dirty="0">
                <a:solidFill>
                  <a:schemeClr val="tx1"/>
                </a:solidFill>
                <a:latin typeface="Cambria"/>
                <a:ea typeface="Cambria"/>
              </a:rPr>
              <a:t>En janvier-février, il se peut que vous ne disposiez pas encore des données définitives sur le programme, le dépistage et la surveillance du VIH pour l'ensemble de l'année 2024. </a:t>
            </a:r>
            <a:br>
              <a:rPr lang="en-US" sz="1400" dirty="0">
                <a:latin typeface="Cambria" panose="02040503050406030204" pitchFamily="18" charset="0"/>
                <a:ea typeface="Cambria" panose="02040503050406030204" pitchFamily="18" charset="0"/>
              </a:rPr>
            </a:br>
            <a:r>
              <a:rPr lang="en-US" sz="1400" dirty="0">
                <a:solidFill>
                  <a:schemeClr val="tx1"/>
                </a:solidFill>
                <a:latin typeface="Cambria"/>
                <a:ea typeface="Cambria"/>
              </a:rPr>
              <a:t>pour l'année 2024. </a:t>
            </a:r>
          </a:p>
          <a:p>
            <a:r>
              <a:rPr lang="en-US" sz="1400" err="1">
                <a:solidFill>
                  <a:schemeClr val="tx1"/>
                </a:solidFill>
                <a:latin typeface="Cambria"/>
                <a:ea typeface="Cambria"/>
              </a:rPr>
              <a:t>L'estimation</a:t>
            </a:r>
            <a:r>
              <a:rPr lang="en-US" sz="1400" dirty="0">
                <a:solidFill>
                  <a:schemeClr val="tx1"/>
                </a:solidFill>
                <a:latin typeface="Cambria"/>
                <a:ea typeface="Cambria"/>
              </a:rPr>
              <a:t> "finale" </a:t>
            </a:r>
            <a:r>
              <a:rPr lang="en-US" sz="1400" dirty="0">
                <a:solidFill>
                  <a:schemeClr val="tx1"/>
                </a:solidFill>
                <a:highlight>
                  <a:srgbClr val="FFFF00"/>
                </a:highlight>
                <a:latin typeface="Cambria"/>
                <a:ea typeface="Cambria"/>
              </a:rPr>
              <a:t>de Spectrum</a:t>
            </a:r>
            <a:r>
              <a:rPr lang="en-US" sz="1400" dirty="0">
                <a:solidFill>
                  <a:schemeClr val="tx1"/>
                </a:solidFill>
                <a:latin typeface="Cambria"/>
                <a:ea typeface="Cambria"/>
              </a:rPr>
              <a:t> pour 2025 </a:t>
            </a:r>
            <a:r>
              <a:rPr lang="en-US" sz="1400" err="1">
                <a:solidFill>
                  <a:schemeClr val="tx1"/>
                </a:solidFill>
                <a:latin typeface="Cambria"/>
                <a:ea typeface="Cambria"/>
              </a:rPr>
              <a:t>devra</a:t>
            </a:r>
            <a:r>
              <a:rPr lang="en-US" sz="1400" dirty="0">
                <a:solidFill>
                  <a:schemeClr val="tx1"/>
                </a:solidFill>
                <a:latin typeface="Cambria"/>
                <a:ea typeface="Cambria"/>
              </a:rPr>
              <a:t> </a:t>
            </a:r>
            <a:r>
              <a:rPr lang="en-US" sz="1400" err="1">
                <a:solidFill>
                  <a:schemeClr val="tx1"/>
                </a:solidFill>
                <a:latin typeface="Cambria"/>
                <a:ea typeface="Cambria"/>
              </a:rPr>
              <a:t>attendre</a:t>
            </a:r>
            <a:r>
              <a:rPr lang="en-US" sz="1400" dirty="0">
                <a:solidFill>
                  <a:schemeClr val="tx1"/>
                </a:solidFill>
                <a:latin typeface="Cambria"/>
                <a:ea typeface="Cambria"/>
              </a:rPr>
              <a:t> </a:t>
            </a:r>
            <a:r>
              <a:rPr lang="en-US" sz="1400" err="1">
                <a:solidFill>
                  <a:schemeClr val="tx1"/>
                </a:solidFill>
                <a:latin typeface="Cambria"/>
                <a:ea typeface="Cambria"/>
              </a:rPr>
              <a:t>ces</a:t>
            </a:r>
            <a:r>
              <a:rPr lang="en-US" sz="1400" dirty="0">
                <a:solidFill>
                  <a:schemeClr val="tx1"/>
                </a:solidFill>
                <a:latin typeface="Cambria"/>
                <a:ea typeface="Cambria"/>
              </a:rPr>
              <a:t> </a:t>
            </a:r>
            <a:r>
              <a:rPr lang="en-US" sz="1400" dirty="0">
                <a:solidFill>
                  <a:schemeClr val="tx1"/>
                </a:solidFill>
                <a:highlight>
                  <a:srgbClr val="FFFF00"/>
                </a:highlight>
                <a:latin typeface="Cambria"/>
                <a:ea typeface="Cambria"/>
              </a:rPr>
              <a:t>données </a:t>
            </a:r>
            <a:r>
              <a:rPr lang="en-US" sz="1400" err="1">
                <a:solidFill>
                  <a:schemeClr val="tx1"/>
                </a:solidFill>
                <a:highlight>
                  <a:srgbClr val="FFFF00"/>
                </a:highlight>
                <a:latin typeface="Cambria"/>
                <a:ea typeface="Cambria"/>
              </a:rPr>
              <a:t>définitives</a:t>
            </a:r>
            <a:r>
              <a:rPr lang="en-US" sz="1400" dirty="0">
                <a:solidFill>
                  <a:schemeClr val="tx1"/>
                </a:solidFill>
                <a:highlight>
                  <a:srgbClr val="FFFF00"/>
                </a:highlight>
                <a:latin typeface="Cambria"/>
                <a:ea typeface="Cambria"/>
              </a:rPr>
              <a:t>.</a:t>
            </a:r>
            <a:r>
              <a:rPr lang="en-US" sz="1400" dirty="0">
                <a:solidFill>
                  <a:schemeClr val="tx1"/>
                </a:solidFill>
                <a:latin typeface="Cambria"/>
                <a:ea typeface="Cambria"/>
              </a:rPr>
              <a:t> </a:t>
            </a:r>
            <a:br>
              <a:rPr lang="en-US" sz="1400" dirty="0">
                <a:latin typeface="Cambria" panose="02040503050406030204" pitchFamily="18" charset="0"/>
                <a:ea typeface="Cambria" panose="02040503050406030204" pitchFamily="18" charset="0"/>
              </a:rPr>
            </a:br>
            <a:r>
              <a:rPr lang="en-US" sz="1400" dirty="0">
                <a:solidFill>
                  <a:schemeClr val="tx1"/>
                </a:solidFill>
                <a:latin typeface="Cambria"/>
                <a:ea typeface="Cambria"/>
              </a:rPr>
              <a:t>et </a:t>
            </a:r>
            <a:r>
              <a:rPr lang="en-US" sz="1400" err="1">
                <a:solidFill>
                  <a:schemeClr val="tx1"/>
                </a:solidFill>
                <a:highlight>
                  <a:srgbClr val="FFFF00"/>
                </a:highlight>
                <a:latin typeface="Cambria"/>
                <a:ea typeface="Cambria"/>
              </a:rPr>
              <a:t>être</a:t>
            </a:r>
            <a:r>
              <a:rPr lang="en-US" sz="1400" dirty="0">
                <a:solidFill>
                  <a:schemeClr val="tx1"/>
                </a:solidFill>
                <a:highlight>
                  <a:srgbClr val="FFFF00"/>
                </a:highlight>
                <a:latin typeface="Cambria"/>
                <a:ea typeface="Cambria"/>
              </a:rPr>
              <a:t> </a:t>
            </a:r>
            <a:r>
              <a:rPr lang="en-US" sz="1400" err="1">
                <a:solidFill>
                  <a:schemeClr val="tx1"/>
                </a:solidFill>
                <a:highlight>
                  <a:srgbClr val="FFFF00"/>
                </a:highlight>
                <a:latin typeface="Cambria"/>
                <a:ea typeface="Cambria"/>
              </a:rPr>
              <a:t>réajustées</a:t>
            </a:r>
            <a:r>
              <a:rPr lang="en-US" sz="1400" dirty="0">
                <a:solidFill>
                  <a:schemeClr val="tx1"/>
                </a:solidFill>
                <a:latin typeface="Cambria"/>
                <a:ea typeface="Cambria"/>
              </a:rPr>
              <a:t> (EPP, CSAVR </a:t>
            </a:r>
            <a:r>
              <a:rPr lang="en-US" sz="1400" err="1">
                <a:solidFill>
                  <a:schemeClr val="tx1"/>
                </a:solidFill>
                <a:latin typeface="Cambria"/>
                <a:ea typeface="Cambria"/>
              </a:rPr>
              <a:t>ou</a:t>
            </a:r>
            <a:r>
              <a:rPr lang="en-US" sz="1400" dirty="0">
                <a:solidFill>
                  <a:schemeClr val="tx1"/>
                </a:solidFill>
                <a:latin typeface="Cambria"/>
                <a:ea typeface="Cambria"/>
              </a:rPr>
              <a:t> </a:t>
            </a:r>
            <a:r>
              <a:rPr lang="en-US" sz="1400" err="1">
                <a:solidFill>
                  <a:schemeClr val="tx1"/>
                </a:solidFill>
                <a:latin typeface="Cambria"/>
                <a:ea typeface="Cambria"/>
              </a:rPr>
              <a:t>modèle</a:t>
            </a:r>
            <a:r>
              <a:rPr lang="en-US" sz="1400" dirty="0">
                <a:solidFill>
                  <a:schemeClr val="tx1"/>
                </a:solidFill>
                <a:latin typeface="Cambria"/>
                <a:ea typeface="Cambria"/>
              </a:rPr>
              <a:t> AEM, </a:t>
            </a:r>
            <a:r>
              <a:rPr lang="en-US" sz="1400" err="1">
                <a:solidFill>
                  <a:schemeClr val="tx1"/>
                </a:solidFill>
                <a:latin typeface="Cambria"/>
                <a:ea typeface="Cambria"/>
              </a:rPr>
              <a:t>puis</a:t>
            </a:r>
            <a:r>
              <a:rPr lang="en-US" sz="1400" dirty="0">
                <a:solidFill>
                  <a:schemeClr val="tx1"/>
                </a:solidFill>
                <a:latin typeface="Cambria"/>
                <a:ea typeface="Cambria"/>
              </a:rPr>
              <a:t> AIM).</a:t>
            </a:r>
          </a:p>
          <a:p>
            <a:r>
              <a:rPr lang="en-US" sz="1400" dirty="0">
                <a:solidFill>
                  <a:srgbClr val="0070C0"/>
                </a:solidFill>
                <a:latin typeface="Cambria" panose="02040503050406030204" pitchFamily="18" charset="0"/>
                <a:ea typeface="Cambria" panose="02040503050406030204" pitchFamily="18" charset="0"/>
              </a:rPr>
              <a:t>Entre-temps, vous disposez des </a:t>
            </a:r>
            <a:r>
              <a:rPr lang="en-US" sz="1400" u="sng" dirty="0">
                <a:solidFill>
                  <a:srgbClr val="0070C0"/>
                </a:solidFill>
                <a:latin typeface="Cambria" panose="02040503050406030204" pitchFamily="18" charset="0"/>
                <a:ea typeface="Cambria" panose="02040503050406030204" pitchFamily="18" charset="0"/>
              </a:rPr>
              <a:t>options </a:t>
            </a:r>
            <a:r>
              <a:rPr lang="en-US" sz="1400" dirty="0">
                <a:solidFill>
                  <a:srgbClr val="0070C0"/>
                </a:solidFill>
                <a:latin typeface="Cambria" panose="02040503050406030204" pitchFamily="18" charset="0"/>
                <a:ea typeface="Cambria" panose="02040503050406030204" pitchFamily="18" charset="0"/>
              </a:rPr>
              <a:t>suivantes </a:t>
            </a:r>
            <a:r>
              <a:rPr lang="en-US" sz="1400" u="sng" dirty="0">
                <a:solidFill>
                  <a:srgbClr val="0070C0"/>
                </a:solidFill>
                <a:latin typeface="Cambria" panose="02040503050406030204" pitchFamily="18" charset="0"/>
                <a:ea typeface="Cambria" panose="02040503050406030204" pitchFamily="18" charset="0"/>
              </a:rPr>
              <a:t>pour un projet de fichier Spectrum </a:t>
            </a:r>
            <a:r>
              <a:rPr lang="en-US" sz="1400" dirty="0">
                <a:solidFill>
                  <a:srgbClr val="0070C0"/>
                </a:solidFill>
                <a:latin typeface="Cambria" panose="02040503050406030204" pitchFamily="18" charset="0"/>
                <a:ea typeface="Cambria" panose="02040503050406030204" pitchFamily="18" charset="0"/>
              </a:rPr>
              <a:t>:</a:t>
            </a:r>
          </a:p>
          <a:p>
            <a:r>
              <a:rPr lang="en-US" sz="1400" dirty="0">
                <a:solidFill>
                  <a:srgbClr val="0070C0"/>
                </a:solidFill>
                <a:latin typeface="Cambria" panose="02040503050406030204" pitchFamily="18" charset="0"/>
                <a:ea typeface="Cambria" panose="02040503050406030204" pitchFamily="18" charset="0"/>
              </a:rPr>
              <a:t>ART, PMTCT : </a:t>
            </a:r>
          </a:p>
          <a:p>
            <a:pPr lvl="1"/>
            <a:r>
              <a:rPr lang="en-US" sz="1400" dirty="0">
                <a:solidFill>
                  <a:srgbClr val="0070C0"/>
                </a:solidFill>
                <a:latin typeface="Cambria"/>
                <a:ea typeface="Cambria"/>
              </a:rPr>
              <a:t>Laissez ou mettez à jour 2024 en tant qu'</a:t>
            </a:r>
            <a:r>
              <a:rPr lang="en-US" sz="1400" b="1" dirty="0">
                <a:solidFill>
                  <a:srgbClr val="0070C0"/>
                </a:solidFill>
                <a:latin typeface="Cambria"/>
                <a:ea typeface="Cambria"/>
              </a:rPr>
              <a:t>objectif attendu en %</a:t>
            </a:r>
            <a:r>
              <a:rPr lang="en-US" sz="1400" dirty="0">
                <a:solidFill>
                  <a:srgbClr val="0070C0"/>
                </a:solidFill>
                <a:latin typeface="Cambria"/>
                <a:ea typeface="Cambria"/>
              </a:rPr>
              <a:t>, en ligne avec 2023.</a:t>
            </a:r>
          </a:p>
          <a:p>
            <a:pPr lvl="1"/>
            <a:r>
              <a:rPr lang="en-US" sz="1400" dirty="0">
                <a:solidFill>
                  <a:srgbClr val="0070C0"/>
                </a:solidFill>
                <a:latin typeface="Cambria"/>
                <a:ea typeface="Cambria"/>
              </a:rPr>
              <a:t>A titre provisoire, mettez les chiffres de 2023 pour 2024.</a:t>
            </a:r>
          </a:p>
          <a:p>
            <a:pPr lvl="1"/>
            <a:r>
              <a:rPr lang="en-US" sz="1400" dirty="0">
                <a:solidFill>
                  <a:srgbClr val="0070C0"/>
                </a:solidFill>
                <a:latin typeface="Cambria" panose="02040503050406030204" pitchFamily="18" charset="0"/>
                <a:ea typeface="Cambria" panose="02040503050406030204" pitchFamily="18" charset="0"/>
              </a:rPr>
              <a:t>Saisir les </a:t>
            </a:r>
            <a:r>
              <a:rPr lang="en-US" sz="1400" b="1" dirty="0">
                <a:solidFill>
                  <a:srgbClr val="0070C0"/>
                </a:solidFill>
                <a:latin typeface="Cambria" panose="02040503050406030204" pitchFamily="18" charset="0"/>
                <a:ea typeface="Cambria" panose="02040503050406030204" pitchFamily="18" charset="0"/>
              </a:rPr>
              <a:t>données de la </a:t>
            </a:r>
            <a:r>
              <a:rPr lang="en-US" sz="1400" dirty="0">
                <a:solidFill>
                  <a:srgbClr val="0070C0"/>
                </a:solidFill>
                <a:latin typeface="Cambria" panose="02040503050406030204" pitchFamily="18" charset="0"/>
                <a:ea typeface="Cambria" panose="02040503050406030204" pitchFamily="18" charset="0"/>
              </a:rPr>
              <a:t>première </a:t>
            </a:r>
            <a:r>
              <a:rPr lang="en-US" sz="1400" b="1" dirty="0">
                <a:solidFill>
                  <a:srgbClr val="0070C0"/>
                </a:solidFill>
                <a:latin typeface="Cambria" panose="02040503050406030204" pitchFamily="18" charset="0"/>
                <a:ea typeface="Cambria" panose="02040503050406030204" pitchFamily="18" charset="0"/>
              </a:rPr>
              <a:t>partie de l'année </a:t>
            </a:r>
            <a:r>
              <a:rPr lang="en-US" sz="1400" dirty="0">
                <a:solidFill>
                  <a:srgbClr val="0070C0"/>
                </a:solidFill>
                <a:latin typeface="Cambria" panose="02040503050406030204" pitchFamily="18" charset="0"/>
                <a:ea typeface="Cambria" panose="02040503050406030204" pitchFamily="18" charset="0"/>
              </a:rPr>
              <a:t>2024</a:t>
            </a:r>
          </a:p>
          <a:p>
            <a:pPr lvl="1"/>
            <a:r>
              <a:rPr lang="en-US" sz="1400" dirty="0">
                <a:solidFill>
                  <a:srgbClr val="0070C0"/>
                </a:solidFill>
                <a:latin typeface="Cambria"/>
                <a:ea typeface="Cambria"/>
              </a:rPr>
              <a:t>Ne laissez </a:t>
            </a:r>
            <a:r>
              <a:rPr lang="en-US" sz="1400" b="1" dirty="0">
                <a:solidFill>
                  <a:srgbClr val="0070C0"/>
                </a:solidFill>
                <a:latin typeface="Cambria"/>
                <a:ea typeface="Cambria"/>
              </a:rPr>
              <a:t>PAS </a:t>
            </a:r>
            <a:r>
              <a:rPr lang="en-US" sz="1400" dirty="0">
                <a:solidFill>
                  <a:srgbClr val="0070C0"/>
                </a:solidFill>
                <a:latin typeface="Cambria"/>
                <a:ea typeface="Cambria"/>
              </a:rPr>
              <a:t>le </a:t>
            </a:r>
            <a:r>
              <a:rPr lang="en-US" sz="1400" b="1" dirty="0">
                <a:solidFill>
                  <a:srgbClr val="0070C0"/>
                </a:solidFill>
                <a:latin typeface="Cambria"/>
                <a:ea typeface="Cambria"/>
              </a:rPr>
              <a:t>champ </a:t>
            </a:r>
            <a:r>
              <a:rPr lang="en-US" sz="1400" b="1" dirty="0">
                <a:solidFill>
                  <a:srgbClr val="0070C0"/>
                </a:solidFill>
                <a:highlight>
                  <a:srgbClr val="FFFF00"/>
                </a:highlight>
                <a:latin typeface="Cambria"/>
                <a:ea typeface="Cambria"/>
              </a:rPr>
              <a:t>TAR</a:t>
            </a:r>
            <a:r>
              <a:rPr lang="en-US" sz="1400" b="1" dirty="0">
                <a:solidFill>
                  <a:srgbClr val="0070C0"/>
                </a:solidFill>
                <a:latin typeface="Cambria"/>
                <a:ea typeface="Cambria"/>
              </a:rPr>
              <a:t> pour </a:t>
            </a:r>
            <a:r>
              <a:rPr lang="en-US" sz="1400" b="1" err="1">
                <a:solidFill>
                  <a:srgbClr val="0070C0"/>
                </a:solidFill>
                <a:latin typeface="Cambria"/>
                <a:ea typeface="Cambria"/>
              </a:rPr>
              <a:t>adultes</a:t>
            </a:r>
            <a:r>
              <a:rPr lang="en-US" sz="1400" b="1" dirty="0">
                <a:solidFill>
                  <a:srgbClr val="0070C0"/>
                </a:solidFill>
                <a:latin typeface="Cambria"/>
                <a:ea typeface="Cambria"/>
              </a:rPr>
              <a:t> vide </a:t>
            </a:r>
            <a:r>
              <a:rPr lang="en-US" sz="1400" dirty="0">
                <a:solidFill>
                  <a:srgbClr val="0070C0"/>
                </a:solidFill>
                <a:latin typeface="Cambria"/>
                <a:ea typeface="Cambria"/>
              </a:rPr>
              <a:t>! </a:t>
            </a:r>
            <a:br>
              <a:rPr lang="en-US" sz="1400" dirty="0">
                <a:latin typeface="Cambria" panose="02040503050406030204" pitchFamily="18" charset="0"/>
                <a:ea typeface="Cambria" panose="02040503050406030204" pitchFamily="18" charset="0"/>
              </a:rPr>
            </a:br>
            <a:r>
              <a:rPr lang="en-US" sz="1400" dirty="0">
                <a:solidFill>
                  <a:srgbClr val="0070C0"/>
                </a:solidFill>
                <a:highlight>
                  <a:srgbClr val="FFFF00"/>
                </a:highlight>
                <a:latin typeface="Cambria"/>
                <a:ea typeface="Cambria"/>
              </a:rPr>
              <a:t>Le TAR</a:t>
            </a:r>
            <a:r>
              <a:rPr lang="en-US" sz="1400" dirty="0">
                <a:solidFill>
                  <a:srgbClr val="0070C0"/>
                </a:solidFill>
                <a:latin typeface="Cambria"/>
                <a:ea typeface="Cambria"/>
              </a:rPr>
              <a:t> </a:t>
            </a:r>
            <a:r>
              <a:rPr lang="en-US" sz="1400" err="1">
                <a:solidFill>
                  <a:srgbClr val="0070C0"/>
                </a:solidFill>
                <a:latin typeface="Cambria"/>
                <a:ea typeface="Cambria"/>
              </a:rPr>
              <a:t>réduit</a:t>
            </a:r>
            <a:r>
              <a:rPr lang="en-US" sz="1400" dirty="0">
                <a:solidFill>
                  <a:srgbClr val="0070C0"/>
                </a:solidFill>
                <a:latin typeface="Cambria"/>
                <a:ea typeface="Cambria"/>
              </a:rPr>
              <a:t> la transmission et </a:t>
            </a:r>
            <a:r>
              <a:rPr lang="en-US" sz="1400" err="1">
                <a:solidFill>
                  <a:srgbClr val="0070C0"/>
                </a:solidFill>
                <a:latin typeface="Cambria"/>
                <a:ea typeface="Cambria"/>
              </a:rPr>
              <a:t>l'incidence</a:t>
            </a:r>
            <a:r>
              <a:rPr lang="en-US" sz="1400" dirty="0">
                <a:solidFill>
                  <a:srgbClr val="0070C0"/>
                </a:solidFill>
                <a:latin typeface="Cambria"/>
                <a:ea typeface="Cambria"/>
              </a:rPr>
              <a:t> du VIH</a:t>
            </a:r>
          </a:p>
          <a:p>
            <a:r>
              <a:rPr lang="en-US" sz="1400" dirty="0">
                <a:solidFill>
                  <a:srgbClr val="0070C0"/>
                </a:solidFill>
                <a:latin typeface="Cambria" panose="02040503050406030204" pitchFamily="18" charset="0"/>
                <a:ea typeface="Cambria" panose="02040503050406030204" pitchFamily="18" charset="0"/>
              </a:rPr>
              <a:t>Type de données sur la prévalence (tests de routine des CPN et résultats positifs, </a:t>
            </a:r>
            <a:br>
              <a:rPr lang="en-US" sz="1400" dirty="0">
                <a:solidFill>
                  <a:srgbClr val="0070C0"/>
                </a:solidFill>
                <a:latin typeface="Cambria" panose="02040503050406030204" pitchFamily="18" charset="0"/>
                <a:ea typeface="Cambria" panose="02040503050406030204" pitchFamily="18" charset="0"/>
              </a:rPr>
            </a:br>
            <a:r>
              <a:rPr lang="en-US" sz="1400" dirty="0">
                <a:solidFill>
                  <a:srgbClr val="0070C0"/>
                </a:solidFill>
                <a:latin typeface="Cambria" panose="02040503050406030204" pitchFamily="18" charset="0"/>
                <a:ea typeface="Cambria" panose="02040503050406030204" pitchFamily="18" charset="0"/>
              </a:rPr>
              <a:t> pour l'EPP et - en option - fertilité, TME et estimations pédiatriques) :</a:t>
            </a:r>
          </a:p>
          <a:p>
            <a:pPr lvl="1"/>
            <a:r>
              <a:rPr lang="en-US" sz="1400" dirty="0">
                <a:solidFill>
                  <a:srgbClr val="0070C0"/>
                </a:solidFill>
                <a:latin typeface="Cambria" panose="02040503050406030204" pitchFamily="18" charset="0"/>
                <a:ea typeface="Cambria" panose="02040503050406030204" pitchFamily="18" charset="0"/>
              </a:rPr>
              <a:t>Saisissez toutes les données disponibles, par exemple les 6 premiers mois sur 9, et indiquez-les dans le champ "Source" comme étant "provisoires".</a:t>
            </a:r>
          </a:p>
          <a:p>
            <a:r>
              <a:rPr lang="en-US" sz="1400" dirty="0">
                <a:solidFill>
                  <a:srgbClr val="0070C0"/>
                </a:solidFill>
                <a:latin typeface="Cambria"/>
                <a:ea typeface="Cambria"/>
              </a:rPr>
              <a:t>Nouveaux diagnostics et décès dus au SIDA, pour CSAVR : Laissez les valeurs de 2024 en blanc </a:t>
            </a:r>
            <a:br>
              <a:rPr lang="en-US" sz="1400" dirty="0">
                <a:latin typeface="Cambria" panose="02040503050406030204" pitchFamily="18" charset="0"/>
                <a:ea typeface="Cambria" panose="02040503050406030204" pitchFamily="18" charset="0"/>
              </a:rPr>
            </a:br>
            <a:r>
              <a:rPr lang="en-US" sz="1400" dirty="0">
                <a:solidFill>
                  <a:srgbClr val="0070C0"/>
                </a:solidFill>
                <a:latin typeface="Cambria"/>
                <a:ea typeface="Cambria"/>
              </a:rPr>
              <a:t>ou mettez 2023 comme valeur de remplacement.</a:t>
            </a:r>
          </a:p>
          <a:p>
            <a:r>
              <a:rPr lang="en-US" sz="1400" dirty="0">
                <a:solidFill>
                  <a:schemeClr val="tx1"/>
                </a:solidFill>
                <a:latin typeface="Cambria"/>
                <a:ea typeface="Cambria"/>
              </a:rPr>
              <a:t>Dans le fichier </a:t>
            </a:r>
            <a:r>
              <a:rPr lang="en-US" sz="1400" u="sng" dirty="0">
                <a:solidFill>
                  <a:schemeClr val="tx1"/>
                </a:solidFill>
                <a:latin typeface="Cambria"/>
                <a:ea typeface="Cambria"/>
              </a:rPr>
              <a:t>Excel</a:t>
            </a:r>
            <a:r>
              <a:rPr lang="en-US" sz="1400" dirty="0">
                <a:solidFill>
                  <a:schemeClr val="tx1"/>
                </a:solidFill>
                <a:latin typeface="Cambria"/>
                <a:ea typeface="Cambria"/>
              </a:rPr>
              <a:t>, veuillez saisir </a:t>
            </a:r>
            <a:r>
              <a:rPr lang="en-US" sz="1400" i="1" dirty="0">
                <a:solidFill>
                  <a:schemeClr val="tx1"/>
                </a:solidFill>
                <a:latin typeface="Cambria"/>
                <a:ea typeface="Cambria"/>
              </a:rPr>
              <a:t>TOUS les </a:t>
            </a:r>
            <a:r>
              <a:rPr lang="en-US" sz="1400" dirty="0">
                <a:solidFill>
                  <a:schemeClr val="tx1"/>
                </a:solidFill>
                <a:latin typeface="Cambria"/>
                <a:ea typeface="Cambria"/>
              </a:rPr>
              <a:t>types de données</a:t>
            </a:r>
            <a:r>
              <a:rPr lang="en-US" sz="1400" i="1" dirty="0">
                <a:solidFill>
                  <a:schemeClr val="tx1"/>
                </a:solidFill>
                <a:latin typeface="Cambria"/>
                <a:ea typeface="Cambria"/>
              </a:rPr>
              <a:t>, même si elles ne concernent qu'une partie de l'année</a:t>
            </a:r>
            <a:r>
              <a:rPr lang="en-US" sz="1400" dirty="0">
                <a:solidFill>
                  <a:schemeClr val="tx1"/>
                </a:solidFill>
                <a:latin typeface="Cambria"/>
                <a:ea typeface="Cambria"/>
              </a:rPr>
              <a:t>, </a:t>
            </a:r>
            <a:br>
              <a:rPr lang="en-US" sz="1400" dirty="0">
                <a:latin typeface="Cambria" panose="02040503050406030204" pitchFamily="18" charset="0"/>
                <a:ea typeface="Cambria" panose="02040503050406030204" pitchFamily="18" charset="0"/>
              </a:rPr>
            </a:br>
            <a:r>
              <a:rPr lang="en-US" sz="1400" dirty="0">
                <a:solidFill>
                  <a:schemeClr val="tx1"/>
                </a:solidFill>
                <a:latin typeface="Cambria"/>
                <a:ea typeface="Cambria"/>
              </a:rPr>
              <a:t>à des fins de CQD (par exemple, les taux de positivité des tests correspondant aux </a:t>
            </a:r>
            <a:br>
              <a:rPr lang="en-US" sz="1400" dirty="0">
                <a:latin typeface="Cambria" panose="02040503050406030204" pitchFamily="18" charset="0"/>
                <a:ea typeface="Cambria" panose="02040503050406030204" pitchFamily="18" charset="0"/>
              </a:rPr>
            </a:br>
            <a:r>
              <a:rPr lang="en-US" sz="1400" dirty="0">
                <a:solidFill>
                  <a:schemeClr val="tx1"/>
                </a:solidFill>
                <a:latin typeface="Cambria"/>
                <a:ea typeface="Cambria"/>
              </a:rPr>
              <a:t>nouveaux diagnostics annuels)</a:t>
            </a:r>
          </a:p>
        </p:txBody>
      </p:sp>
    </p:spTree>
    <p:extLst>
      <p:ext uri="{BB962C8B-B14F-4D97-AF65-F5344CB8AC3E}">
        <p14:creationId xmlns:p14="http://schemas.microsoft.com/office/powerpoint/2010/main" val="1453775841"/>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793CA-BBEB-4658-A31D-5CC74319548A}"/>
              </a:ext>
            </a:extLst>
          </p:cNvPr>
          <p:cNvSpPr>
            <a:spLocks noGrp="1"/>
          </p:cNvSpPr>
          <p:nvPr>
            <p:ph type="title" idx="4294967295"/>
          </p:nvPr>
        </p:nvSpPr>
        <p:spPr>
          <a:xfrm>
            <a:off x="106326" y="231970"/>
            <a:ext cx="3255963" cy="1827213"/>
          </a:xfrm>
        </p:spPr>
        <p:txBody>
          <a:bodyPr anchor="t">
            <a:normAutofit fontScale="90000"/>
          </a:bodyPr>
          <a:lstStyle/>
          <a:p>
            <a:r>
              <a:rPr lang="en-US" dirty="0">
                <a:solidFill>
                  <a:srgbClr val="0041C4"/>
                </a:solidFill>
              </a:rPr>
              <a:t>Saisir/éditer</a:t>
            </a:r>
            <a:br>
              <a:rPr lang="en-US" dirty="0">
                <a:solidFill>
                  <a:srgbClr val="0041C4"/>
                </a:solidFill>
              </a:rPr>
            </a:br>
            <a:r>
              <a:rPr lang="en-US" b="1" dirty="0">
                <a:solidFill>
                  <a:srgbClr val="0041C4"/>
                </a:solidFill>
              </a:rPr>
              <a:t>les données de surveillance </a:t>
            </a:r>
            <a:r>
              <a:rPr lang="en-US" dirty="0">
                <a:solidFill>
                  <a:srgbClr val="0041C4"/>
                </a:solidFill>
              </a:rPr>
              <a:t>dans </a:t>
            </a:r>
            <a:r>
              <a:rPr lang="en-US" b="1" dirty="0">
                <a:solidFill>
                  <a:srgbClr val="0041C4"/>
                </a:solidFill>
              </a:rPr>
              <a:t>CSAVR</a:t>
            </a:r>
          </a:p>
        </p:txBody>
      </p:sp>
      <p:sp>
        <p:nvSpPr>
          <p:cNvPr id="8" name="Content Placeholder 7">
            <a:extLst>
              <a:ext uri="{FF2B5EF4-FFF2-40B4-BE49-F238E27FC236}">
                <a16:creationId xmlns:a16="http://schemas.microsoft.com/office/drawing/2014/main" id="{431C2A3D-434E-4817-95B5-D04BB67ACB2E}"/>
              </a:ext>
            </a:extLst>
          </p:cNvPr>
          <p:cNvSpPr>
            <a:spLocks noGrp="1"/>
          </p:cNvSpPr>
          <p:nvPr>
            <p:ph idx="4294967295"/>
          </p:nvPr>
        </p:nvSpPr>
        <p:spPr>
          <a:xfrm>
            <a:off x="3897127" y="3067653"/>
            <a:ext cx="8196262" cy="3783012"/>
          </a:xfrm>
        </p:spPr>
        <p:txBody>
          <a:bodyPr anchor="b">
            <a:normAutofit lnSpcReduction="10000"/>
          </a:bodyPr>
          <a:lstStyle/>
          <a:p>
            <a:r>
              <a:rPr lang="en-US" b="1" dirty="0">
                <a:solidFill>
                  <a:schemeClr val="tx1"/>
                </a:solidFill>
                <a:latin typeface="Calibri" panose="020F0502020204030204" pitchFamily="34" charset="0"/>
                <a:cs typeface="Calibri" panose="020F0502020204030204" pitchFamily="34" charset="0"/>
              </a:rPr>
              <a:t>Décès dus au SIDA</a:t>
            </a:r>
            <a:endParaRPr lang="en-US" dirty="0">
              <a:solidFill>
                <a:schemeClr val="tx1"/>
              </a:solidFill>
              <a:latin typeface="Calibri" panose="020F0502020204030204" pitchFamily="34" charset="0"/>
              <a:cs typeface="Calibri" panose="020F0502020204030204" pitchFamily="34" charset="0"/>
            </a:endParaRPr>
          </a:p>
          <a:p>
            <a:r>
              <a:rPr lang="en-US" b="1" dirty="0">
                <a:solidFill>
                  <a:schemeClr val="tx1"/>
                </a:solidFill>
                <a:latin typeface="Calibri" panose="020F0502020204030204" pitchFamily="34" charset="0"/>
                <a:cs typeface="Calibri" panose="020F0502020204030204" pitchFamily="34" charset="0"/>
              </a:rPr>
              <a:t>Nouveaux diagnostics de VIH</a:t>
            </a:r>
            <a:endParaRPr lang="en-US" dirty="0">
              <a:solidFill>
                <a:schemeClr val="tx1"/>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Facultatif : </a:t>
            </a:r>
            <a:r>
              <a:rPr lang="en-US" b="1" dirty="0">
                <a:solidFill>
                  <a:schemeClr val="tx1"/>
                </a:solidFill>
                <a:latin typeface="Calibri" panose="020F0502020204030204" pitchFamily="34" charset="0"/>
                <a:cs typeface="Calibri" panose="020F0502020204030204" pitchFamily="34" charset="0"/>
              </a:rPr>
              <a:t>Nombre de CD4 au moment du diagnostic initial</a:t>
            </a:r>
            <a:r>
              <a:rPr lang="en-US" dirty="0">
                <a:solidFill>
                  <a:schemeClr val="tx1"/>
                </a:solidFill>
                <a:latin typeface="Calibri" panose="020F0502020204030204" pitchFamily="34" charset="0"/>
                <a:cs typeface="Calibri" panose="020F0502020204030204" pitchFamily="34" charset="0"/>
              </a:rPr>
              <a:t>.</a:t>
            </a:r>
            <a:br>
              <a:rPr lang="en-US" dirty="0">
                <a:solidFill>
                  <a:schemeClr val="tx1"/>
                </a:solidFill>
                <a:latin typeface="Calibri" panose="020F0502020204030204" pitchFamily="34" charset="0"/>
                <a:cs typeface="Calibri" panose="020F0502020204030204" pitchFamily="34" charset="0"/>
              </a:rPr>
            </a:br>
            <a:endParaRPr lang="en-US" dirty="0">
              <a:solidFill>
                <a:schemeClr val="tx1"/>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Saisissez les totaux annuels, pour 15 ans et plus</a:t>
            </a:r>
          </a:p>
          <a:p>
            <a:pPr lvl="1"/>
            <a:r>
              <a:rPr lang="en-US" dirty="0">
                <a:solidFill>
                  <a:schemeClr val="tx1"/>
                </a:solidFill>
                <a:latin typeface="Calibri" panose="020F0502020204030204" pitchFamily="34" charset="0"/>
                <a:cs typeface="Calibri" panose="020F0502020204030204" pitchFamily="34" charset="0"/>
              </a:rPr>
              <a:t>&amp; Ventilation par sexe et par âge pour les années qui couvrent la plupart ou la totalité du total des 15 ans et plus</a:t>
            </a:r>
          </a:p>
          <a:p>
            <a:pPr lvl="1"/>
            <a:r>
              <a:rPr lang="en-US" dirty="0">
                <a:solidFill>
                  <a:schemeClr val="tx1"/>
                </a:solidFill>
                <a:latin typeface="Calibri" panose="020F0502020204030204" pitchFamily="34" charset="0"/>
                <a:cs typeface="Calibri" panose="020F0502020204030204" pitchFamily="34" charset="0"/>
              </a:rPr>
              <a:t>N</a:t>
            </a:r>
            <a:r>
              <a:rPr lang="en-US" i="1" dirty="0">
                <a:solidFill>
                  <a:schemeClr val="tx1"/>
                </a:solidFill>
                <a:latin typeface="Calibri" panose="020F0502020204030204" pitchFamily="34" charset="0"/>
                <a:cs typeface="Calibri" panose="020F0502020204030204" pitchFamily="34" charset="0"/>
              </a:rPr>
              <a:t>'</a:t>
            </a:r>
            <a:r>
              <a:rPr lang="en-US" dirty="0">
                <a:solidFill>
                  <a:schemeClr val="tx1"/>
                </a:solidFill>
                <a:latin typeface="Calibri" panose="020F0502020204030204" pitchFamily="34" charset="0"/>
                <a:cs typeface="Calibri" panose="020F0502020204030204" pitchFamily="34" charset="0"/>
              </a:rPr>
              <a:t>imputez </a:t>
            </a:r>
            <a:r>
              <a:rPr lang="en-US" i="1" dirty="0">
                <a:solidFill>
                  <a:schemeClr val="tx1"/>
                </a:solidFill>
                <a:latin typeface="Calibri" panose="020F0502020204030204" pitchFamily="34" charset="0"/>
                <a:cs typeface="Calibri" panose="020F0502020204030204" pitchFamily="34" charset="0"/>
              </a:rPr>
              <a:t>PAS </a:t>
            </a:r>
            <a:r>
              <a:rPr lang="en-US" dirty="0">
                <a:solidFill>
                  <a:schemeClr val="tx1"/>
                </a:solidFill>
                <a:latin typeface="Calibri" panose="020F0502020204030204" pitchFamily="34" charset="0"/>
                <a:cs typeface="Calibri" panose="020F0502020204030204" pitchFamily="34" charset="0"/>
              </a:rPr>
              <a:t>l'âge ou le sexe manquant (CSAVR </a:t>
            </a:r>
            <a:r>
              <a:rPr lang="en-US" dirty="0" err="1">
                <a:solidFill>
                  <a:schemeClr val="tx1"/>
                </a:solidFill>
                <a:latin typeface="Calibri" panose="020F0502020204030204" pitchFamily="34" charset="0"/>
                <a:cs typeface="Calibri" panose="020F0502020204030204" pitchFamily="34" charset="0"/>
              </a:rPr>
              <a:t>imputera</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lui-même</a:t>
            </a:r>
            <a:r>
              <a:rPr lang="en-US" dirty="0">
                <a:solidFill>
                  <a:schemeClr val="tx1"/>
                </a:solidFill>
                <a:latin typeface="Calibri" panose="020F0502020204030204" pitchFamily="34" charset="0"/>
                <a:cs typeface="Calibri" panose="020F0502020204030204" pitchFamily="34" charset="0"/>
              </a:rPr>
              <a:t>).</a:t>
            </a:r>
          </a:p>
          <a:p>
            <a:r>
              <a:rPr lang="en-US" dirty="0">
                <a:solidFill>
                  <a:schemeClr val="tx1"/>
                </a:solidFill>
                <a:latin typeface="Calibri" panose="020F0502020204030204" pitchFamily="34" charset="0"/>
                <a:cs typeface="Calibri" panose="020F0502020204030204" pitchFamily="34" charset="0"/>
              </a:rPr>
              <a:t>N'inscrivez des zéros que si 0 cas ou décès a été </a:t>
            </a:r>
            <a:r>
              <a:rPr lang="en-US" i="1" dirty="0">
                <a:solidFill>
                  <a:schemeClr val="tx1"/>
                </a:solidFill>
                <a:latin typeface="Calibri" panose="020F0502020204030204" pitchFamily="34" charset="0"/>
                <a:cs typeface="Calibri" panose="020F0502020204030204" pitchFamily="34" charset="0"/>
              </a:rPr>
              <a:t>enregistré </a:t>
            </a:r>
            <a:br>
              <a:rPr lang="en-US" i="1"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(ne pas remplacer les données manquantes).</a:t>
            </a:r>
          </a:p>
          <a:p>
            <a:r>
              <a:rPr lang="en-US" dirty="0">
                <a:solidFill>
                  <a:schemeClr val="tx1"/>
                </a:solidFill>
                <a:latin typeface="Calibri" panose="020F0502020204030204" pitchFamily="34" charset="0"/>
                <a:cs typeface="Calibri" panose="020F0502020204030204" pitchFamily="34" charset="0"/>
              </a:rPr>
              <a:t>Appuyez sur "OK" pour accepter vos données et quitter le formulaire.</a:t>
            </a:r>
          </a:p>
        </p:txBody>
      </p:sp>
      <p:pic>
        <p:nvPicPr>
          <p:cNvPr id="6" name="Picture 5" descr="Graphical user interface, application&#10;&#10;Description automatically generated">
            <a:extLst>
              <a:ext uri="{FF2B5EF4-FFF2-40B4-BE49-F238E27FC236}">
                <a16:creationId xmlns:a16="http://schemas.microsoft.com/office/drawing/2014/main" id="{56094828-0306-4D75-4EB5-7F129243A588}"/>
              </a:ext>
            </a:extLst>
          </p:cNvPr>
          <p:cNvPicPr>
            <a:picLocks noChangeAspect="1"/>
          </p:cNvPicPr>
          <p:nvPr/>
        </p:nvPicPr>
        <p:blipFill rotWithShape="1">
          <a:blip r:embed="rId3"/>
          <a:srcRect l="1099" t="2384" r="47232" b="66395"/>
          <a:stretch/>
        </p:blipFill>
        <p:spPr>
          <a:xfrm>
            <a:off x="3477986" y="123381"/>
            <a:ext cx="8714014" cy="2827637"/>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C6F6F6E0-1AA9-0224-935E-F3577FE56093}"/>
              </a:ext>
            </a:extLst>
          </p:cNvPr>
          <p:cNvPicPr>
            <a:picLocks noChangeAspect="1"/>
          </p:cNvPicPr>
          <p:nvPr/>
        </p:nvPicPr>
        <p:blipFill>
          <a:blip r:embed="rId4"/>
          <a:stretch>
            <a:fillRect/>
          </a:stretch>
        </p:blipFill>
        <p:spPr>
          <a:xfrm>
            <a:off x="10018" y="2994561"/>
            <a:ext cx="3726503" cy="3932261"/>
          </a:xfrm>
          <a:prstGeom prst="rect">
            <a:avLst/>
          </a:prstGeom>
        </p:spPr>
      </p:pic>
    </p:spTree>
    <p:extLst>
      <p:ext uri="{BB962C8B-B14F-4D97-AF65-F5344CB8AC3E}">
        <p14:creationId xmlns:p14="http://schemas.microsoft.com/office/powerpoint/2010/main" val="2573062283"/>
      </p:ext>
    </p:extLst>
  </p:cSld>
  <p:clrMapOvr>
    <a:masterClrMapping/>
  </p:clrMapOvr>
  <mc:AlternateContent xmlns:mc="http://schemas.openxmlformats.org/markup-compatibility/2006" xmlns:p14="http://schemas.microsoft.com/office/powerpoint/2010/main">
    <mc:Choice Requires="p14">
      <p:transition p14:dur="0" advTm="75772"/>
    </mc:Choice>
    <mc:Fallback xmlns:a16="http://schemas.microsoft.com/office/drawing/2014/main" xmlns="">
      <p:transition advTm="7577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0" y="92075"/>
            <a:ext cx="10236200" cy="885825"/>
          </a:xfrm>
        </p:spPr>
        <p:txBody>
          <a:bodyPr>
            <a:normAutofit/>
          </a:bodyPr>
          <a:lstStyle/>
          <a:p>
            <a:r>
              <a:rPr lang="en-US" b="1" dirty="0">
                <a:solidFill>
                  <a:srgbClr val="0070C0"/>
                </a:solidFill>
                <a:latin typeface="Arial" panose="020B0604020202020204" pitchFamily="34" charset="0"/>
                <a:ea typeface="+mn-ea"/>
                <a:cs typeface="+mn-cs"/>
              </a:rPr>
              <a:t>CSAVR : Quels sont les indicateurs à intégrer ?</a:t>
            </a:r>
            <a:endParaRPr lang="en-CH" b="1" dirty="0">
              <a:solidFill>
                <a:srgbClr val="0070C0"/>
              </a:solidFill>
              <a:latin typeface="Arial" panose="020B0604020202020204" pitchFamily="34" charset="0"/>
              <a:ea typeface="+mn-ea"/>
              <a:cs typeface="+mn-cs"/>
            </a:endParaRPr>
          </a:p>
        </p:txBody>
      </p:sp>
      <p:graphicFrame>
        <p:nvGraphicFramePr>
          <p:cNvPr id="7" name="Table 7">
            <a:extLst>
              <a:ext uri="{FF2B5EF4-FFF2-40B4-BE49-F238E27FC236}">
                <a16:creationId xmlns:a16="http://schemas.microsoft.com/office/drawing/2014/main" id="{D5882BAF-9DC5-D803-473F-BC91410BE7F2}"/>
              </a:ext>
            </a:extLst>
          </p:cNvPr>
          <p:cNvGraphicFramePr>
            <a:graphicFrameLocks noGrp="1"/>
          </p:cNvGraphicFramePr>
          <p:nvPr>
            <p:extLst>
              <p:ext uri="{D42A27DB-BD31-4B8C-83A1-F6EECF244321}">
                <p14:modId xmlns:p14="http://schemas.microsoft.com/office/powerpoint/2010/main" val="962061451"/>
              </p:ext>
            </p:extLst>
          </p:nvPr>
        </p:nvGraphicFramePr>
        <p:xfrm>
          <a:off x="243607" y="922289"/>
          <a:ext cx="11693237" cy="4998720"/>
        </p:xfrm>
        <a:graphic>
          <a:graphicData uri="http://schemas.openxmlformats.org/drawingml/2006/table">
            <a:tbl>
              <a:tblPr firstRow="1" bandRow="1">
                <a:tableStyleId>{5C22544A-7EE6-4342-B048-85BDC9FD1C3A}</a:tableStyleId>
              </a:tblPr>
              <a:tblGrid>
                <a:gridCol w="1328942">
                  <a:extLst>
                    <a:ext uri="{9D8B030D-6E8A-4147-A177-3AD203B41FA5}">
                      <a16:colId xmlns:a16="http://schemas.microsoft.com/office/drawing/2014/main" val="3856925654"/>
                    </a:ext>
                  </a:extLst>
                </a:gridCol>
                <a:gridCol w="687135">
                  <a:extLst>
                    <a:ext uri="{9D8B030D-6E8A-4147-A177-3AD203B41FA5}">
                      <a16:colId xmlns:a16="http://schemas.microsoft.com/office/drawing/2014/main" val="191684811"/>
                    </a:ext>
                  </a:extLst>
                </a:gridCol>
                <a:gridCol w="2906013">
                  <a:extLst>
                    <a:ext uri="{9D8B030D-6E8A-4147-A177-3AD203B41FA5}">
                      <a16:colId xmlns:a16="http://schemas.microsoft.com/office/drawing/2014/main" val="1315505541"/>
                    </a:ext>
                  </a:extLst>
                </a:gridCol>
                <a:gridCol w="6771147">
                  <a:extLst>
                    <a:ext uri="{9D8B030D-6E8A-4147-A177-3AD203B41FA5}">
                      <a16:colId xmlns:a16="http://schemas.microsoft.com/office/drawing/2014/main" val="4126073755"/>
                    </a:ext>
                  </a:extLst>
                </a:gridCol>
              </a:tblGrid>
              <a:tr h="370840">
                <a:tc>
                  <a:txBody>
                    <a:bodyPr/>
                    <a:lstStyle/>
                    <a:p>
                      <a:r>
                        <a:rPr lang="en-US" sz="1600" dirty="0" err="1">
                          <a:latin typeface="Calibri" panose="020F0502020204030204" pitchFamily="34" charset="0"/>
                          <a:cs typeface="Calibri" panose="020F0502020204030204" pitchFamily="34" charset="0"/>
                        </a:rPr>
                        <a:t>Indicateur</a:t>
                      </a:r>
                      <a:endParaRPr lang="en-CH" sz="1600" dirty="0">
                        <a:latin typeface="Calibri" panose="020F0502020204030204" pitchFamily="34" charset="0"/>
                        <a:cs typeface="Calibri" panose="020F0502020204030204" pitchFamily="34" charset="0"/>
                      </a:endParaRPr>
                    </a:p>
                  </a:txBody>
                  <a:tcPr anchor="ctr"/>
                </a:tc>
                <a:tc>
                  <a:txBody>
                    <a:bodyPr/>
                    <a:lstStyle/>
                    <a:p>
                      <a:r>
                        <a:rPr lang="en-US" sz="1600">
                          <a:latin typeface="Calibri" panose="020F0502020204030204" pitchFamily="34" charset="0"/>
                          <a:cs typeface="Calibri" panose="020F0502020204030204" pitchFamily="34" charset="0"/>
                        </a:rPr>
                        <a:t>Nécessaire ?</a:t>
                      </a:r>
                      <a:endParaRPr lang="en-CH" sz="1600">
                        <a:latin typeface="Calibri" panose="020F0502020204030204" pitchFamily="34" charset="0"/>
                        <a:cs typeface="Calibri" panose="020F0502020204030204" pitchFamily="34" charset="0"/>
                      </a:endParaRPr>
                    </a:p>
                  </a:txBody>
                  <a:tcPr anchor="ctr"/>
                </a:tc>
                <a:tc>
                  <a:txBody>
                    <a:bodyPr/>
                    <a:lstStyle/>
                    <a:p>
                      <a:r>
                        <a:rPr lang="en-US" sz="1600">
                          <a:latin typeface="Calibri" panose="020F0502020204030204" pitchFamily="34" charset="0"/>
                          <a:cs typeface="Calibri" panose="020F0502020204030204" pitchFamily="34" charset="0"/>
                        </a:rPr>
                        <a:t>Informe : </a:t>
                      </a:r>
                      <a:endParaRPr lang="en-CH" sz="1600">
                        <a:latin typeface="Calibri" panose="020F0502020204030204" pitchFamily="34" charset="0"/>
                        <a:cs typeface="Calibri" panose="020F0502020204030204" pitchFamily="34" charset="0"/>
                      </a:endParaRPr>
                    </a:p>
                  </a:txBody>
                  <a:tcPr anchor="ctr"/>
                </a:tc>
                <a:tc>
                  <a:txBody>
                    <a:bodyPr/>
                    <a:lstStyle/>
                    <a:p>
                      <a:r>
                        <a:rPr lang="en-US" sz="1600">
                          <a:latin typeface="Calibri" panose="020F0502020204030204" pitchFamily="34" charset="0"/>
                          <a:cs typeface="Calibri" panose="020F0502020204030204" pitchFamily="34" charset="0"/>
                        </a:rPr>
                        <a:t>Exigences en matière de données</a:t>
                      </a:r>
                      <a:endParaRPr lang="en-CH" sz="16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391311330"/>
                  </a:ext>
                </a:extLst>
              </a:tr>
              <a:tr h="370840">
                <a:tc>
                  <a:txBody>
                    <a:bodyPr/>
                    <a:lstStyle/>
                    <a:p>
                      <a:r>
                        <a:rPr lang="en-US" sz="1600" b="1">
                          <a:latin typeface="Calibri" panose="020F0502020204030204" pitchFamily="34" charset="0"/>
                          <a:cs typeface="Calibri" panose="020F0502020204030204" pitchFamily="34" charset="0"/>
                        </a:rPr>
                        <a:t>Décès dus au SIDA</a:t>
                      </a:r>
                      <a:endParaRPr lang="en-CH" sz="1600" b="1">
                        <a:latin typeface="Calibri" panose="020F0502020204030204" pitchFamily="34" charset="0"/>
                        <a:cs typeface="Calibri" panose="020F0502020204030204" pitchFamily="34" charset="0"/>
                      </a:endParaRPr>
                    </a:p>
                  </a:txBody>
                  <a:tcPr anchor="ctr"/>
                </a:tc>
                <a:tc>
                  <a:txBody>
                    <a:bodyPr/>
                    <a:lstStyle/>
                    <a:p>
                      <a:r>
                        <a:rPr lang="en-US" sz="1600" b="1">
                          <a:latin typeface="Calibri" panose="020F0502020204030204" pitchFamily="34" charset="0"/>
                          <a:cs typeface="Calibri" panose="020F0502020204030204" pitchFamily="34" charset="0"/>
                        </a:rPr>
                        <a:t>Oui</a:t>
                      </a:r>
                      <a:endParaRPr lang="en-CH" sz="1600" b="1">
                        <a:latin typeface="Calibri" panose="020F0502020204030204" pitchFamily="34" charset="0"/>
                        <a:cs typeface="Calibri" panose="020F0502020204030204" pitchFamily="34" charset="0"/>
                      </a:endParaRPr>
                    </a:p>
                  </a:txBody>
                  <a:tcPr anchor="ctr"/>
                </a:tc>
                <a:tc>
                  <a:txBody>
                    <a:bodyPr/>
                    <a:lstStyle/>
                    <a:p>
                      <a:r>
                        <a:rPr lang="en-US" sz="1600" b="0" dirty="0">
                          <a:latin typeface="Calibri" panose="020F0502020204030204" pitchFamily="34" charset="0"/>
                          <a:cs typeface="Calibri" panose="020F0502020204030204" pitchFamily="34" charset="0"/>
                        </a:rPr>
                        <a:t>Base du niveau global de l'épidémie </a:t>
                      </a:r>
                      <a:br>
                        <a:rPr lang="en-US" sz="1600" b="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niveau épidémique</a:t>
                      </a:r>
                      <a:endParaRPr lang="en-CH" sz="1600" b="1" dirty="0">
                        <a:latin typeface="Calibri" panose="020F0502020204030204" pitchFamily="34" charset="0"/>
                        <a:cs typeface="Calibri" panose="020F0502020204030204" pitchFamily="34" charset="0"/>
                      </a:endParaRPr>
                    </a:p>
                  </a:txBody>
                  <a:tcPr anchor="ctr"/>
                </a:tc>
                <a:tc>
                  <a:txBody>
                    <a:bodyPr/>
                    <a:lstStyle/>
                    <a:p>
                      <a:r>
                        <a:rPr lang="en-US" sz="1600" dirty="0">
                          <a:latin typeface="Calibri" panose="020F0502020204030204" pitchFamily="34" charset="0"/>
                          <a:cs typeface="Calibri" panose="020F0502020204030204" pitchFamily="34" charset="0"/>
                        </a:rPr>
                        <a:t>Si possible, incluez (ajoutez) les </a:t>
                      </a:r>
                      <a:r>
                        <a:rPr lang="en-US" sz="1600" b="0" dirty="0">
                          <a:latin typeface="Calibri" panose="020F0502020204030204" pitchFamily="34" charset="0"/>
                          <a:cs typeface="Calibri" panose="020F0502020204030204" pitchFamily="34" charset="0"/>
                        </a:rPr>
                        <a:t>décès mal classés pour d'autres causes (non VIH).</a:t>
                      </a:r>
                      <a:endParaRPr lang="en-CH"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595363537"/>
                  </a:ext>
                </a:extLst>
              </a:tr>
              <a:tr h="370840">
                <a:tc>
                  <a:txBody>
                    <a:bodyPr/>
                    <a:lstStyle/>
                    <a:p>
                      <a:r>
                        <a:rPr lang="en-US" sz="1600" b="1">
                          <a:latin typeface="Calibri" panose="020F0502020204030204" pitchFamily="34" charset="0"/>
                          <a:cs typeface="Calibri" panose="020F0502020204030204" pitchFamily="34" charset="0"/>
                        </a:rPr>
                        <a:t>Nouveaux diagnostics de VIH</a:t>
                      </a:r>
                      <a:endParaRPr lang="en-CH" sz="1600" b="1">
                        <a:latin typeface="Calibri" panose="020F0502020204030204" pitchFamily="34" charset="0"/>
                        <a:cs typeface="Calibri" panose="020F0502020204030204" pitchFamily="34" charset="0"/>
                      </a:endParaRPr>
                    </a:p>
                  </a:txBody>
                  <a:tcPr anchor="ctr"/>
                </a:tc>
                <a:tc>
                  <a:txBody>
                    <a:bodyPr/>
                    <a:lstStyle/>
                    <a:p>
                      <a:r>
                        <a:rPr lang="en-US" sz="1600" b="1">
                          <a:latin typeface="Calibri" panose="020F0502020204030204" pitchFamily="34" charset="0"/>
                          <a:cs typeface="Calibri" panose="020F0502020204030204" pitchFamily="34" charset="0"/>
                        </a:rPr>
                        <a:t>Oui</a:t>
                      </a:r>
                      <a:endParaRPr lang="en-CH" sz="1600" b="1">
                        <a:latin typeface="Calibri" panose="020F0502020204030204" pitchFamily="34" charset="0"/>
                        <a:cs typeface="Calibri" panose="020F0502020204030204" pitchFamily="34" charset="0"/>
                      </a:endParaRPr>
                    </a:p>
                  </a:txBody>
                  <a:tcPr anchor="ctr"/>
                </a:tc>
                <a:tc>
                  <a:txBody>
                    <a:bodyPr/>
                    <a:lstStyle/>
                    <a:p>
                      <a:r>
                        <a:rPr lang="en-US" sz="1600" b="1" dirty="0">
                          <a:latin typeface="Calibri" panose="020F0502020204030204" pitchFamily="34" charset="0"/>
                          <a:cs typeface="Calibri" panose="020F0502020204030204" pitchFamily="34" charset="0"/>
                        </a:rPr>
                        <a:t>Connaissance du statut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et, pour les dernières années,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l'incidence</a:t>
                      </a:r>
                      <a:endParaRPr lang="en-CH" sz="1600" dirty="0">
                        <a:latin typeface="Calibri" panose="020F0502020204030204" pitchFamily="34" charset="0"/>
                        <a:cs typeface="Calibri" panose="020F0502020204030204" pitchFamily="34" charset="0"/>
                      </a:endParaRPr>
                    </a:p>
                  </a:txBody>
                  <a:tcPr anchor="ctr"/>
                </a:tc>
                <a:tc>
                  <a:txBody>
                    <a:bodyPr/>
                    <a:lstStyle/>
                    <a:p>
                      <a:r>
                        <a:rPr lang="en-US" sz="1600" dirty="0">
                          <a:latin typeface="Calibri" panose="020F0502020204030204" pitchFamily="34" charset="0"/>
                          <a:cs typeface="Calibri" panose="020F0502020204030204" pitchFamily="34" charset="0"/>
                        </a:rPr>
                        <a:t>Comptez </a:t>
                      </a:r>
                      <a:r>
                        <a:rPr lang="en-US" sz="1600" i="1" dirty="0">
                          <a:solidFill>
                            <a:schemeClr val="tx1"/>
                          </a:solidFill>
                          <a:latin typeface="Calibri" panose="020F0502020204030204" pitchFamily="34" charset="0"/>
                          <a:cs typeface="Calibri" panose="020F0502020204030204" pitchFamily="34" charset="0"/>
                        </a:rPr>
                        <a:t>une fois </a:t>
                      </a:r>
                      <a:r>
                        <a:rPr lang="en-US" sz="1600" dirty="0">
                          <a:solidFill>
                            <a:schemeClr val="tx1"/>
                          </a:solidFill>
                          <a:latin typeface="Calibri" panose="020F0502020204030204" pitchFamily="34" charset="0"/>
                          <a:cs typeface="Calibri" panose="020F0502020204030204" pitchFamily="34" charset="0"/>
                        </a:rPr>
                        <a:t>tous les diagnostics posés </a:t>
                      </a:r>
                      <a:r>
                        <a:rPr lang="en-US" sz="1600" i="1" dirty="0">
                          <a:solidFill>
                            <a:schemeClr val="tx1"/>
                          </a:solidFill>
                          <a:latin typeface="Calibri" panose="020F0502020204030204" pitchFamily="34" charset="0"/>
                          <a:cs typeface="Calibri" panose="020F0502020204030204" pitchFamily="34" charset="0"/>
                        </a:rPr>
                        <a:t>pour la première fois </a:t>
                      </a:r>
                      <a:r>
                        <a:rPr lang="en-US" sz="1600" dirty="0">
                          <a:solidFill>
                            <a:schemeClr val="tx1"/>
                          </a:solidFill>
                          <a:latin typeface="Calibri" panose="020F0502020204030204" pitchFamily="34" charset="0"/>
                          <a:cs typeface="Calibri" panose="020F0502020204030204" pitchFamily="34" charset="0"/>
                        </a:rPr>
                        <a:t>dans le pays </a:t>
                      </a:r>
                      <a:br>
                        <a:rPr lang="en-US" sz="1600" i="1" dirty="0">
                          <a:solidFill>
                            <a:schemeClr val="tx1"/>
                          </a:solidFill>
                          <a:latin typeface="Calibri" panose="020F0502020204030204" pitchFamily="34" charset="0"/>
                          <a:cs typeface="Calibri" panose="020F0502020204030204" pitchFamily="34" charset="0"/>
                        </a:rPr>
                      </a:br>
                      <a:r>
                        <a:rPr lang="en-US" sz="1600" dirty="0">
                          <a:solidFill>
                            <a:schemeClr val="tx1"/>
                          </a:solidFill>
                          <a:latin typeface="Calibri" panose="020F0502020204030204" pitchFamily="34" charset="0"/>
                          <a:cs typeface="Calibri" panose="020F0502020204030204" pitchFamily="34" charset="0"/>
                          <a:sym typeface="Wingdings" panose="05000000000000000000" pitchFamily="2" charset="2"/>
                        </a:rPr>
                        <a:t> dédupliquer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Inclure les nouveaux diagnostics chez les </a:t>
                      </a:r>
                      <a:r>
                        <a:rPr lang="en-US" sz="1600" b="1"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immigrés </a:t>
                      </a:r>
                      <a:r>
                        <a:rPr lang="en-US" sz="16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 sauf s'ils ont été expulsés au moment du diagnostic</a:t>
                      </a:r>
                      <a:endParaRPr lang="en-CH" sz="1600" dirty="0">
                        <a:solidFill>
                          <a:schemeClr val="bg1">
                            <a:lumMod val="50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260520707"/>
                  </a:ext>
                </a:extLst>
              </a:tr>
              <a:tr h="0">
                <a:tc>
                  <a:txBody>
                    <a:bodyPr/>
                    <a:lstStyle/>
                    <a:p>
                      <a:r>
                        <a:rPr lang="en-US" sz="1600" b="0">
                          <a:solidFill>
                            <a:schemeClr val="tx1"/>
                          </a:solidFill>
                          <a:latin typeface="Calibri" panose="020F0502020204030204" pitchFamily="34" charset="0"/>
                          <a:cs typeface="Calibri" panose="020F0502020204030204" pitchFamily="34" charset="0"/>
                        </a:rPr>
                        <a:t>Nombre de CD4 au moment du diagnostic initial </a:t>
                      </a:r>
                      <a:endParaRPr lang="en-CH" sz="1600" b="0">
                        <a:latin typeface="Calibri" panose="020F0502020204030204" pitchFamily="34" charset="0"/>
                        <a:cs typeface="Calibri" panose="020F0502020204030204" pitchFamily="34" charset="0"/>
                      </a:endParaRPr>
                    </a:p>
                  </a:txBody>
                  <a:tcPr anchor="ctr"/>
                </a:tc>
                <a:tc>
                  <a:txBody>
                    <a:bodyPr/>
                    <a:lstStyle/>
                    <a:p>
                      <a:r>
                        <a:rPr lang="en-US" sz="1600" dirty="0">
                          <a:latin typeface="Calibri" panose="020F0502020204030204" pitchFamily="34" charset="0"/>
                          <a:cs typeface="Calibri" panose="020F0502020204030204" pitchFamily="34" charset="0"/>
                        </a:rPr>
                        <a:t>En option</a:t>
                      </a:r>
                      <a:endParaRPr lang="en-CH" sz="1600" dirty="0">
                        <a:latin typeface="Calibri" panose="020F0502020204030204" pitchFamily="34" charset="0"/>
                        <a:cs typeface="Calibri" panose="020F0502020204030204" pitchFamily="34" charset="0"/>
                      </a:endParaRPr>
                    </a:p>
                  </a:txBody>
                  <a:tcPr anchor="ctr"/>
                </a:tc>
                <a:tc>
                  <a:txBody>
                    <a:bodyPr/>
                    <a:lstStyle/>
                    <a:p>
                      <a:r>
                        <a:rPr lang="en-US" sz="1600" dirty="0">
                          <a:latin typeface="Calibri" panose="020F0502020204030204" pitchFamily="34" charset="0"/>
                          <a:cs typeface="Calibri" panose="020F0502020204030204" pitchFamily="34" charset="0"/>
                        </a:rPr>
                        <a:t>Le </a:t>
                      </a:r>
                      <a:r>
                        <a:rPr lang="en-US" sz="1600" b="1" dirty="0">
                          <a:latin typeface="Calibri" panose="020F0502020204030204" pitchFamily="34" charset="0"/>
                          <a:cs typeface="Calibri" panose="020F0502020204030204" pitchFamily="34" charset="0"/>
                        </a:rPr>
                        <a:t>délai </a:t>
                      </a:r>
                      <a:r>
                        <a:rPr lang="en-US" sz="1600" dirty="0">
                          <a:latin typeface="Calibri" panose="020F0502020204030204" pitchFamily="34" charset="0"/>
                          <a:cs typeface="Calibri" panose="020F0502020204030204" pitchFamily="34" charset="0"/>
                        </a:rPr>
                        <a:t>entre l'infection et le diagnostic, et ainsi de suite </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Connaissance du statut</a:t>
                      </a:r>
                      <a:endParaRPr lang="en-CH" sz="1600" b="1" dirty="0">
                        <a:latin typeface="Calibri" panose="020F0502020204030204" pitchFamily="34" charset="0"/>
                        <a:cs typeface="Calibri" panose="020F0502020204030204" pitchFamily="34" charset="0"/>
                      </a:endParaRPr>
                    </a:p>
                  </a:txBody>
                  <a:tcPr anchor="ctr"/>
                </a:tc>
                <a:tc>
                  <a:txBody>
                    <a:bodyPr/>
                    <a:lstStyle/>
                    <a:p>
                      <a:r>
                        <a:rPr lang="en-US" sz="1600" dirty="0">
                          <a:latin typeface="Calibri" panose="020F0502020204030204" pitchFamily="34" charset="0"/>
                          <a:cs typeface="Calibri" panose="020F0502020204030204" pitchFamily="34" charset="0"/>
                        </a:rPr>
                        <a:t>Entrer dans 4 catégories : &lt;200, 200-350, 350-500 &amp; &gt;500/mL</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Saisissez et adaptez </a:t>
                      </a:r>
                      <a:r>
                        <a:rPr lang="en-US" sz="1600">
                          <a:latin typeface="Calibri" panose="020F0502020204030204" pitchFamily="34" charset="0"/>
                          <a:cs typeface="Calibri" panose="020F0502020204030204" pitchFamily="34" charset="0"/>
                        </a:rPr>
                        <a:t>le CSAVR </a:t>
                      </a:r>
                      <a:r>
                        <a:rPr lang="en-US" sz="1600" dirty="0">
                          <a:latin typeface="Calibri" panose="020F0502020204030204" pitchFamily="34" charset="0"/>
                          <a:cs typeface="Calibri" panose="020F0502020204030204" pitchFamily="34" charset="0"/>
                        </a:rPr>
                        <a:t>aux données CD4 uniquement pour les années où elles </a:t>
                      </a:r>
                      <a:br>
                        <a:rPr lang="en-US" sz="1600" dirty="0">
                          <a:latin typeface="Calibri" panose="020F0502020204030204" pitchFamily="34" charset="0"/>
                          <a:cs typeface="Calibri" panose="020F0502020204030204" pitchFamily="34" charset="0"/>
                        </a:rPr>
                      </a:br>
                      <a:r>
                        <a:rPr lang="en-US" sz="1600" b="0" dirty="0">
                          <a:solidFill>
                            <a:schemeClr val="tx1"/>
                          </a:solidFill>
                          <a:latin typeface="Calibri" panose="020F0502020204030204" pitchFamily="34" charset="0"/>
                          <a:cs typeface="Calibri" panose="020F0502020204030204" pitchFamily="34" charset="0"/>
                        </a:rPr>
                        <a:t>Elles </a:t>
                      </a:r>
                      <a:r>
                        <a:rPr lang="en-US" sz="1600" b="1" dirty="0">
                          <a:latin typeface="Calibri" panose="020F0502020204030204" pitchFamily="34" charset="0"/>
                          <a:cs typeface="Calibri" panose="020F0502020204030204" pitchFamily="34" charset="0"/>
                        </a:rPr>
                        <a:t>couvrent </a:t>
                      </a:r>
                      <a:r>
                        <a:rPr lang="en-US" sz="1600" b="1" dirty="0">
                          <a:solidFill>
                            <a:schemeClr val="tx1"/>
                          </a:solidFill>
                          <a:latin typeface="Calibri" panose="020F0502020204030204" pitchFamily="34" charset="0"/>
                          <a:cs typeface="Calibri" panose="020F0502020204030204" pitchFamily="34" charset="0"/>
                        </a:rPr>
                        <a:t>&gt;=80-95% des nouveaux diagnostics </a:t>
                      </a:r>
                      <a:r>
                        <a:rPr lang="en-US" sz="1600" b="0" dirty="0">
                          <a:solidFill>
                            <a:schemeClr val="tx1"/>
                          </a:solidFill>
                          <a:latin typeface="Calibri" panose="020F0502020204030204" pitchFamily="34" charset="0"/>
                          <a:cs typeface="Calibri" panose="020F0502020204030204" pitchFamily="34" charset="0"/>
                        </a:rPr>
                        <a:t>et peuvent être considérées comme </a:t>
                      </a:r>
                      <a:r>
                        <a:rPr lang="en-US" sz="1600" b="1" dirty="0">
                          <a:solidFill>
                            <a:schemeClr val="tx1"/>
                          </a:solidFill>
                          <a:latin typeface="Calibri" panose="020F0502020204030204" pitchFamily="34" charset="0"/>
                          <a:cs typeface="Calibri" panose="020F0502020204030204" pitchFamily="34" charset="0"/>
                        </a:rPr>
                        <a:t>représentatives </a:t>
                      </a:r>
                      <a:r>
                        <a:rPr lang="en-US" sz="1600" b="0" dirty="0">
                          <a:solidFill>
                            <a:schemeClr val="tx1"/>
                          </a:solidFill>
                          <a:latin typeface="Calibri" panose="020F0502020204030204" pitchFamily="34" charset="0"/>
                          <a:cs typeface="Calibri" panose="020F0502020204030204" pitchFamily="34" charset="0"/>
                        </a:rPr>
                        <a:t>de tous les nouveaux diagnostics </a:t>
                      </a:r>
                      <a:r>
                        <a:rPr lang="en-US" sz="1600" b="1" dirty="0">
                          <a:solidFill>
                            <a:schemeClr val="tx1"/>
                          </a:solidFill>
                          <a:latin typeface="Calibri" panose="020F0502020204030204" pitchFamily="34" charset="0"/>
                          <a:cs typeface="Calibri" panose="020F0502020204030204" pitchFamily="34" charset="0"/>
                        </a:rPr>
                        <a:t>à l'échelle nationale.</a:t>
                      </a:r>
                    </a:p>
                    <a:p>
                      <a:endParaRPr lang="en-US" sz="1600" b="1" dirty="0">
                        <a:solidFill>
                          <a:schemeClr val="tx1"/>
                        </a:solidFill>
                        <a:latin typeface="Calibri" panose="020F0502020204030204" pitchFamily="34" charset="0"/>
                        <a:cs typeface="Calibri" panose="020F0502020204030204" pitchFamily="34" charset="0"/>
                      </a:endParaRPr>
                    </a:p>
                    <a:p>
                      <a:r>
                        <a:rPr lang="en-US" sz="1600" b="0" dirty="0">
                          <a:latin typeface="Calibri" panose="020F0502020204030204" pitchFamily="34" charset="0"/>
                          <a:cs typeface="Calibri" panose="020F0502020204030204" pitchFamily="34" charset="0"/>
                        </a:rPr>
                        <a:t>Généralement, les CD4 ne modifient pas beaucoup l'ajustement - à moins que les données sur les cas et les décès ne soient très incomplètes.</a:t>
                      </a:r>
                      <a:endParaRPr lang="en-CH" sz="1600" b="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811039996"/>
                  </a:ext>
                </a:extLst>
              </a:tr>
            </a:tbl>
          </a:graphicData>
        </a:graphic>
      </p:graphicFrame>
    </p:spTree>
    <p:extLst>
      <p:ext uri="{BB962C8B-B14F-4D97-AF65-F5344CB8AC3E}">
        <p14:creationId xmlns:p14="http://schemas.microsoft.com/office/powerpoint/2010/main" val="3695337627"/>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ot object">
            <a:extLst>
              <a:ext uri="{FF2B5EF4-FFF2-40B4-BE49-F238E27FC236}">
                <a16:creationId xmlns:a16="http://schemas.microsoft.com/office/drawing/2014/main" id="{AA0FEAA5-C0A7-E040-1CD1-4417A45D1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350" y="3272337"/>
            <a:ext cx="6998018" cy="35856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0" y="92075"/>
            <a:ext cx="11039475" cy="801688"/>
          </a:xfrm>
        </p:spPr>
        <p:txBody>
          <a:bodyPr>
            <a:normAutofit/>
          </a:bodyPr>
          <a:lstStyle/>
          <a:p>
            <a:r>
              <a:rPr lang="en-US" b="1" dirty="0">
                <a:solidFill>
                  <a:srgbClr val="0F33CB"/>
                </a:solidFill>
                <a:latin typeface="Arial" panose="020B0604020202020204" pitchFamily="34" charset="0"/>
                <a:cs typeface="Arial" panose="020B0604020202020204" pitchFamily="34" charset="0"/>
              </a:rPr>
              <a:t>Décès dus au sida : Quelles sont les données qui conviennent à CSAVR ?</a:t>
            </a:r>
            <a:endParaRPr lang="en-CH" b="1" dirty="0">
              <a:solidFill>
                <a:srgbClr val="0F33CB"/>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D687076-CF05-A442-C745-4673ED69CA8B}"/>
              </a:ext>
            </a:extLst>
          </p:cNvPr>
          <p:cNvSpPr txBox="1"/>
          <p:nvPr/>
        </p:nvSpPr>
        <p:spPr>
          <a:xfrm>
            <a:off x="431797" y="1040024"/>
            <a:ext cx="11294037" cy="3785652"/>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L'estimation de l'épidémie par le CSAVR repose sur la bonne qualité et l'exhaustivité de la déclaration des décès dus au SIDA, provenant de l'enregistrement de l'état civil. </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Défis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Doit couvrir non seulement les PVVIH prises en charge et suivies par le programme, mais aussi celles qui </a:t>
            </a:r>
            <a:r>
              <a:rPr lang="en-US" sz="1600" b="1" dirty="0">
                <a:latin typeface="Calibri" panose="020F0502020204030204" pitchFamily="34" charset="0"/>
                <a:cs typeface="Calibri" panose="020F0502020204030204" pitchFamily="34" charset="0"/>
              </a:rPr>
              <a:t>ne sont pas diagnostiquées et qui ne sont pas prises en charge</a:t>
            </a:r>
            <a:r>
              <a:rPr lang="en-US" sz="16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Certains décès dus au sida sont </a:t>
            </a:r>
            <a:r>
              <a:rPr lang="en-US" sz="1600" b="1" dirty="0">
                <a:latin typeface="Calibri" panose="020F0502020204030204" pitchFamily="34" charset="0"/>
                <a:cs typeface="Calibri" panose="020F0502020204030204" pitchFamily="34" charset="0"/>
              </a:rPr>
              <a:t>classés à tort dans d'autres causes de décès </a:t>
            </a:r>
            <a:r>
              <a:rPr lang="en-US" sz="1600" dirty="0">
                <a:latin typeface="Calibri" panose="020F0502020204030204" pitchFamily="34" charset="0"/>
                <a:cs typeface="Calibri" panose="020F0502020204030204" pitchFamily="34" charset="0"/>
              </a:rPr>
              <a:t>(par exemple, les ordures ou les causes mal définies). </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Pour éviter que le CSAVR ne sous-estime l'épidémie en cas de sous-déclaration des décès dus au sida, la plupart des pays utilisent non pas les données originales de l'état civil sur les décès dus au sida, mais des données ajustées pour tenir compte des causes mal classées. </a:t>
            </a:r>
            <a:br>
              <a:rPr lang="en-US" sz="1600" dirty="0">
                <a:latin typeface="Calibri" panose="020F0502020204030204" pitchFamily="34" charset="0"/>
                <a:cs typeface="Calibri" panose="020F0502020204030204" pitchFamily="34" charset="0"/>
              </a:rPr>
            </a:b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L'</a:t>
            </a:r>
            <a:r>
              <a:rPr lang="en-US" sz="1600" i="1" dirty="0">
                <a:latin typeface="Calibri" panose="020F0502020204030204" pitchFamily="34" charset="0"/>
                <a:cs typeface="Calibri" panose="020F0502020204030204" pitchFamily="34" charset="0"/>
              </a:rPr>
              <a:t>Institute for Health Metrics and Evaluation (IHME</a:t>
            </a:r>
            <a:r>
              <a:rPr lang="en-US" sz="1600" dirty="0">
                <a:latin typeface="Calibri" panose="020F0502020204030204" pitchFamily="34" charset="0"/>
                <a:cs typeface="Calibri" panose="020F0502020204030204" pitchFamily="34" charset="0"/>
              </a:rPr>
              <a:t>) produit un ensemble de données ajustées pour tous les pays,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pour le Global Burden of Disease. </a:t>
            </a:r>
          </a:p>
          <a:p>
            <a:r>
              <a:rPr lang="en-US" sz="1600" dirty="0">
                <a:latin typeface="Calibri" panose="020F0502020204030204" pitchFamily="34" charset="0"/>
                <a:cs typeface="Calibri" panose="020F0502020204030204" pitchFamily="34" charset="0"/>
              </a:rPr>
              <a:t>Pour les estimations du VIH en 2024, la plupart des pays ont ajusté le CSAVR aux données ajustées du GBD 2021-22.  </a:t>
            </a:r>
            <a:endParaRPr lang="en-CH" sz="1400"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p:txBody>
      </p:sp>
      <p:sp>
        <p:nvSpPr>
          <p:cNvPr id="6" name="TextBox 5">
            <a:extLst>
              <a:ext uri="{FF2B5EF4-FFF2-40B4-BE49-F238E27FC236}">
                <a16:creationId xmlns:a16="http://schemas.microsoft.com/office/drawing/2014/main" id="{7080A27A-B45C-407A-8CCF-D944529C2B3F}"/>
              </a:ext>
            </a:extLst>
          </p:cNvPr>
          <p:cNvSpPr txBox="1"/>
          <p:nvPr/>
        </p:nvSpPr>
        <p:spPr>
          <a:xfrm>
            <a:off x="107632" y="5102674"/>
            <a:ext cx="4978718" cy="1477328"/>
          </a:xfrm>
          <a:prstGeom prst="rect">
            <a:avLst/>
          </a:prstGeom>
          <a:noFill/>
        </p:spPr>
        <p:txBody>
          <a:bodyPr wrap="square" lIns="91440" tIns="45720" rIns="91440" bIns="45720" anchor="t">
            <a:spAutoFit/>
          </a:bodyPr>
          <a:lstStyle/>
          <a:p>
            <a:r>
              <a:rPr lang="en-US" dirty="0">
                <a:latin typeface="Calibri"/>
                <a:ea typeface="Calibri"/>
                <a:cs typeface="Calibri"/>
              </a:rPr>
              <a:t>Visualisateur de l'ajustement des décès dus au SIDA par </a:t>
            </a:r>
            <a:r>
              <a:rPr lang="en-US" dirty="0" err="1">
                <a:latin typeface="Calibri"/>
                <a:ea typeface="Calibri"/>
                <a:cs typeface="Calibri"/>
              </a:rPr>
              <a:t>l'IHME</a:t>
            </a:r>
            <a:r>
              <a:rPr lang="en-US" dirty="0">
                <a:latin typeface="Calibri"/>
                <a:ea typeface="Calibri"/>
                <a:cs typeface="Calibri"/>
              </a:rPr>
              <a:t> pour </a:t>
            </a:r>
            <a:r>
              <a:rPr lang="en-US" dirty="0" err="1">
                <a:latin typeface="Calibri"/>
                <a:ea typeface="Calibri"/>
                <a:cs typeface="Calibri"/>
              </a:rPr>
              <a:t>tenir</a:t>
            </a:r>
            <a:r>
              <a:rPr lang="en-US" dirty="0">
                <a:latin typeface="Calibri"/>
                <a:ea typeface="Calibri"/>
                <a:cs typeface="Calibri"/>
              </a:rPr>
              <a:t> </a:t>
            </a:r>
            <a:r>
              <a:rPr lang="en-US" dirty="0" err="1">
                <a:latin typeface="Calibri"/>
                <a:ea typeface="Calibri"/>
                <a:cs typeface="Calibri"/>
              </a:rPr>
              <a:t>compte</a:t>
            </a:r>
            <a:r>
              <a:rPr lang="en-US" dirty="0">
                <a:latin typeface="Calibri"/>
                <a:ea typeface="Calibri"/>
                <a:cs typeface="Calibri"/>
              </a:rPr>
              <a:t> des </a:t>
            </a:r>
            <a:r>
              <a:rPr lang="en-US" dirty="0" err="1">
                <a:latin typeface="Calibri"/>
                <a:ea typeface="Calibri"/>
                <a:cs typeface="Calibri"/>
              </a:rPr>
              <a:t>erreurs</a:t>
            </a:r>
            <a:r>
              <a:rPr lang="en-US" dirty="0">
                <a:latin typeface="Calibri"/>
                <a:ea typeface="Calibri"/>
                <a:cs typeface="Calibri"/>
              </a:rPr>
              <a:t> de classification des causes de décès, </a:t>
            </a:r>
          </a:p>
          <a:p>
            <a:r>
              <a:rPr lang="en-US" dirty="0">
                <a:latin typeface="Calibri" panose="020F0502020204030204" pitchFamily="34" charset="0"/>
                <a:ea typeface="Calibri" panose="020F0502020204030204" pitchFamily="34" charset="0"/>
                <a:cs typeface="Calibri" panose="020F0502020204030204" pitchFamily="34" charset="0"/>
                <a:hlinkClick r:id="rId4"/>
              </a:rPr>
              <a:t>https://shiny.dide.imperial.ac.uk/csavr_mortality </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Exemple : Belize</a:t>
            </a:r>
          </a:p>
        </p:txBody>
      </p:sp>
    </p:spTree>
    <p:extLst>
      <p:ext uri="{BB962C8B-B14F-4D97-AF65-F5344CB8AC3E}">
        <p14:creationId xmlns:p14="http://schemas.microsoft.com/office/powerpoint/2010/main" val="931435998"/>
      </p:ext>
    </p:extLst>
  </p:cSld>
  <p:clrMapOvr>
    <a:masterClrMapping/>
  </p:clrMapOvr>
  <mc:AlternateContent xmlns:mc="http://schemas.openxmlformats.org/markup-compatibility/2006" xmlns:p14="http://schemas.microsoft.com/office/powerpoint/2010/main">
    <mc:Choice Requires="p14">
      <p:transition p14:dur="0" advTm="8255000"/>
    </mc:Choice>
    <mc:Fallback xmlns:a14="http://schemas.microsoft.com/office/drawing/2010/main" xmlns:a16="http://schemas.microsoft.com/office/drawing/2014/main" xmlns="">
      <p:transition advTm="825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0" y="92075"/>
            <a:ext cx="11328400" cy="1181100"/>
          </a:xfrm>
        </p:spPr>
        <p:txBody>
          <a:bodyPr>
            <a:normAutofit fontScale="90000"/>
          </a:bodyPr>
          <a:lstStyle/>
          <a:p>
            <a:r>
              <a:rPr lang="en-US" b="1" dirty="0">
                <a:solidFill>
                  <a:srgbClr val="0F33CB"/>
                </a:solidFill>
                <a:latin typeface="Arial" panose="020B0604020202020204" pitchFamily="34" charset="0"/>
                <a:cs typeface="Arial" panose="020B0604020202020204" pitchFamily="34" charset="0"/>
              </a:rPr>
              <a:t>Décès dus au SIDA pour s'adapter à CSAVR : </a:t>
            </a:r>
            <a:br>
              <a:rPr lang="en-US" b="1" dirty="0">
                <a:solidFill>
                  <a:srgbClr val="0F33CB"/>
                </a:solidFill>
                <a:latin typeface="Arial" panose="020B0604020202020204" pitchFamily="34" charset="0"/>
                <a:cs typeface="Arial" panose="020B0604020202020204" pitchFamily="34" charset="0"/>
              </a:rPr>
            </a:br>
            <a:r>
              <a:rPr lang="en-US" b="1" dirty="0">
                <a:solidFill>
                  <a:srgbClr val="0F33CB"/>
                </a:solidFill>
                <a:latin typeface="Arial" panose="020B0604020202020204" pitchFamily="34" charset="0"/>
                <a:cs typeface="Arial" panose="020B0604020202020204" pitchFamily="34" charset="0"/>
              </a:rPr>
              <a:t>entrez et comparez les estimations entre jusqu'à 3 séries de données</a:t>
            </a:r>
            <a:endParaRPr lang="en-CH" b="1" dirty="0">
              <a:solidFill>
                <a:srgbClr val="0F33CB"/>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080A27A-B45C-407A-8CCF-D944529C2B3F}"/>
              </a:ext>
            </a:extLst>
          </p:cNvPr>
          <p:cNvSpPr txBox="1"/>
          <p:nvPr/>
        </p:nvSpPr>
        <p:spPr>
          <a:xfrm>
            <a:off x="431797" y="1303615"/>
            <a:ext cx="11513068" cy="369332"/>
          </a:xfrm>
          <a:prstGeom prst="rect">
            <a:avLst/>
          </a:prstGeom>
          <a:noFill/>
        </p:spPr>
        <p:txBody>
          <a:bodyPr wrap="square">
            <a:spAutoFit/>
          </a:bodyPr>
          <a:lstStyle/>
          <a:p>
            <a:r>
              <a:rPr lang="en-US" dirty="0"/>
              <a:t>Saisissez jusqu'à 3 séries de décès et comparez les ajustements afin d'évaluer et d'éliminer les biais dus à une mauvaise classification des causes de décès.</a:t>
            </a:r>
            <a:endParaRPr lang="en-US" dirty="0">
              <a:solidFill>
                <a:schemeClr val="tx1"/>
              </a:solidFill>
            </a:endParaRPr>
          </a:p>
        </p:txBody>
      </p:sp>
      <p:pic>
        <p:nvPicPr>
          <p:cNvPr id="7" name="Picture 6">
            <a:extLst>
              <a:ext uri="{FF2B5EF4-FFF2-40B4-BE49-F238E27FC236}">
                <a16:creationId xmlns:a16="http://schemas.microsoft.com/office/drawing/2014/main" id="{C8A9FC65-8045-EFD6-8A7B-7973BDC8D087}"/>
              </a:ext>
            </a:extLst>
          </p:cNvPr>
          <p:cNvPicPr>
            <a:picLocks noChangeAspect="1"/>
          </p:cNvPicPr>
          <p:nvPr/>
        </p:nvPicPr>
        <p:blipFill>
          <a:blip r:embed="rId3"/>
          <a:stretch>
            <a:fillRect/>
          </a:stretch>
        </p:blipFill>
        <p:spPr>
          <a:xfrm>
            <a:off x="247135" y="1864302"/>
            <a:ext cx="8706297" cy="4864350"/>
          </a:xfrm>
          <a:prstGeom prst="rect">
            <a:avLst/>
          </a:prstGeom>
        </p:spPr>
      </p:pic>
      <p:sp>
        <p:nvSpPr>
          <p:cNvPr id="9" name="TextBox 8">
            <a:extLst>
              <a:ext uri="{FF2B5EF4-FFF2-40B4-BE49-F238E27FC236}">
                <a16:creationId xmlns:a16="http://schemas.microsoft.com/office/drawing/2014/main" id="{33E0D43E-9F00-41FE-DFA3-DB1946F31020}"/>
              </a:ext>
            </a:extLst>
          </p:cNvPr>
          <p:cNvSpPr txBox="1"/>
          <p:nvPr/>
        </p:nvSpPr>
        <p:spPr>
          <a:xfrm>
            <a:off x="2611338" y="5358991"/>
            <a:ext cx="9052809" cy="1200329"/>
          </a:xfrm>
          <a:prstGeom prst="rect">
            <a:avLst/>
          </a:prstGeom>
          <a:noFill/>
        </p:spPr>
        <p:txBody>
          <a:bodyPr wrap="square">
            <a:spAutoFit/>
          </a:bodyPr>
          <a:lstStyle/>
          <a:p>
            <a:r>
              <a:rPr lang="en-US" dirty="0"/>
              <a:t>L'ONUSIDA recommande d'adapter le CSAVR aux </a:t>
            </a:r>
            <a:r>
              <a:rPr lang="en-US" b="1" dirty="0"/>
              <a:t>décès dus au VIH/SIDA ajustés en fonction des erreurs de classification. </a:t>
            </a:r>
            <a:br>
              <a:rPr lang="en-US" b="1" dirty="0"/>
            </a:br>
            <a:r>
              <a:rPr lang="en-US" dirty="0"/>
              <a:t>(Vincent) - complétées par les données originales (non ajustées) de l'état civil pour d'autres années </a:t>
            </a:r>
            <a:r>
              <a:rPr lang="en-US" i="1" dirty="0"/>
              <a:t>récentes </a:t>
            </a:r>
            <a:r>
              <a:rPr lang="en-US" dirty="0"/>
              <a:t>- et éventuellement pour les années </a:t>
            </a:r>
            <a:r>
              <a:rPr lang="en-US" i="1" dirty="0"/>
              <a:t>antérieures aux </a:t>
            </a:r>
            <a:r>
              <a:rPr lang="en-US" dirty="0"/>
              <a:t>données ajustées (</a:t>
            </a:r>
            <a:r>
              <a:rPr lang="en-US" i="1" u="sng" dirty="0"/>
              <a:t>Source 3 </a:t>
            </a:r>
            <a:r>
              <a:rPr lang="en-US" dirty="0"/>
              <a:t>dans l'exemple). </a:t>
            </a:r>
          </a:p>
        </p:txBody>
      </p:sp>
      <p:sp>
        <p:nvSpPr>
          <p:cNvPr id="10" name="Oval 9">
            <a:extLst>
              <a:ext uri="{FF2B5EF4-FFF2-40B4-BE49-F238E27FC236}">
                <a16:creationId xmlns:a16="http://schemas.microsoft.com/office/drawing/2014/main" id="{C6B80883-1EEC-DB57-BDC8-7D246D3A2475}"/>
              </a:ext>
            </a:extLst>
          </p:cNvPr>
          <p:cNvSpPr/>
          <p:nvPr/>
        </p:nvSpPr>
        <p:spPr>
          <a:xfrm>
            <a:off x="0" y="5657671"/>
            <a:ext cx="2364203" cy="1200329"/>
          </a:xfrm>
          <a:prstGeom prst="ellipse">
            <a:avLst/>
          </a:prstGeom>
          <a:noFill/>
          <a:ln w="4445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186948"/>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329608" y="92075"/>
            <a:ext cx="11513068" cy="1171575"/>
          </a:xfrm>
        </p:spPr>
        <p:txBody>
          <a:bodyPr>
            <a:normAutofit fontScale="90000"/>
          </a:bodyPr>
          <a:lstStyle/>
          <a:p>
            <a:r>
              <a:rPr lang="en-US" b="1" dirty="0">
                <a:solidFill>
                  <a:srgbClr val="0F33CB"/>
                </a:solidFill>
                <a:latin typeface="Arial" panose="020B0604020202020204" pitchFamily="34" charset="0"/>
                <a:cs typeface="Arial" panose="020B0604020202020204" pitchFamily="34" charset="0"/>
              </a:rPr>
              <a:t>Décès dus au sida à adapter : Données ajustées de l'IHME</a:t>
            </a:r>
            <a:br>
              <a:rPr lang="en-US" b="1" dirty="0">
                <a:solidFill>
                  <a:srgbClr val="0F33CB"/>
                </a:solidFill>
                <a:latin typeface="Arial" panose="020B0604020202020204" pitchFamily="34" charset="0"/>
                <a:cs typeface="Arial" panose="020B0604020202020204" pitchFamily="34" charset="0"/>
              </a:rPr>
            </a:br>
            <a:r>
              <a:rPr lang="en-US" b="1" dirty="0">
                <a:solidFill>
                  <a:srgbClr val="0F33CB"/>
                </a:solidFill>
                <a:latin typeface="Arial" panose="020B0604020202020204" pitchFamily="34" charset="0"/>
                <a:cs typeface="Arial" panose="020B0604020202020204" pitchFamily="34" charset="0"/>
              </a:rPr>
              <a:t>et/ou données originales de l'état civil</a:t>
            </a:r>
            <a:endParaRPr lang="en-CH" b="1" dirty="0">
              <a:solidFill>
                <a:srgbClr val="0F33CB"/>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080A27A-B45C-407A-8CCF-D944529C2B3F}"/>
              </a:ext>
            </a:extLst>
          </p:cNvPr>
          <p:cNvSpPr txBox="1"/>
          <p:nvPr/>
        </p:nvSpPr>
        <p:spPr>
          <a:xfrm>
            <a:off x="393761" y="1263650"/>
            <a:ext cx="11513068" cy="2308324"/>
          </a:xfrm>
          <a:prstGeom prst="rect">
            <a:avLst/>
          </a:prstGeom>
          <a:noFill/>
        </p:spPr>
        <p:txBody>
          <a:bodyPr wrap="square" lIns="91440" tIns="45720" rIns="91440" bIns="45720" anchor="t">
            <a:spAutoFit/>
          </a:bodyPr>
          <a:lstStyle/>
          <a:p>
            <a:r>
              <a:rPr lang="en-US" dirty="0"/>
              <a:t>Entrez dans CSAVR jusqu'à 3 séries de décès, afin d'évaluer et de traiter les lacunes dues à des causes de décès mal classées.</a:t>
            </a:r>
          </a:p>
          <a:p>
            <a:endParaRPr lang="en-US" dirty="0"/>
          </a:p>
          <a:p>
            <a:r>
              <a:rPr lang="en-US" dirty="0"/>
              <a:t>L'ONUSIDA recommande d'adapter le CSAVR aux </a:t>
            </a:r>
            <a:r>
              <a:rPr lang="en-US" b="1" dirty="0"/>
              <a:t>décès dus au VIH/SIDA corrigés des erreurs de classification </a:t>
            </a:r>
            <a:r>
              <a:rPr lang="en-US" dirty="0"/>
              <a:t>- </a:t>
            </a:r>
            <a:r>
              <a:rPr lang="en-US" dirty="0" err="1"/>
              <a:t>complétés</a:t>
            </a:r>
            <a:r>
              <a:rPr lang="en-US" dirty="0"/>
              <a:t> par les données </a:t>
            </a:r>
            <a:r>
              <a:rPr lang="en-US" dirty="0" err="1"/>
              <a:t>originales</a:t>
            </a:r>
            <a:r>
              <a:rPr lang="en-US" dirty="0"/>
              <a:t> (non </a:t>
            </a:r>
            <a:r>
              <a:rPr lang="en-US" dirty="0" err="1"/>
              <a:t>ajustées</a:t>
            </a:r>
            <a:r>
              <a:rPr lang="en-US" dirty="0"/>
              <a:t>) de </a:t>
            </a:r>
            <a:r>
              <a:rPr lang="en-US" dirty="0" err="1"/>
              <a:t>l'état</a:t>
            </a:r>
            <a:r>
              <a:rPr lang="en-US" dirty="0"/>
              <a:t> civil pour les </a:t>
            </a:r>
            <a:r>
              <a:rPr lang="en-US" dirty="0" err="1"/>
              <a:t>années</a:t>
            </a:r>
            <a:r>
              <a:rPr lang="en-US" dirty="0"/>
              <a:t> plus </a:t>
            </a:r>
            <a:r>
              <a:rPr lang="en-US" dirty="0" err="1"/>
              <a:t>récentes</a:t>
            </a:r>
            <a:r>
              <a:rPr lang="en-US" dirty="0"/>
              <a:t> - et </a:t>
            </a:r>
            <a:r>
              <a:rPr lang="en-US" dirty="0" err="1"/>
              <a:t>éventuellement</a:t>
            </a:r>
            <a:r>
              <a:rPr lang="en-US" dirty="0"/>
              <a:t> pour les </a:t>
            </a:r>
            <a:r>
              <a:rPr lang="en-US" dirty="0" err="1"/>
              <a:t>années</a:t>
            </a:r>
            <a:r>
              <a:rPr lang="en-US" dirty="0"/>
              <a:t> </a:t>
            </a:r>
            <a:r>
              <a:rPr lang="en-US" dirty="0" err="1"/>
              <a:t>antérieures</a:t>
            </a:r>
            <a:r>
              <a:rPr lang="en-US" dirty="0"/>
              <a:t> aux données ajustées. </a:t>
            </a:r>
          </a:p>
          <a:p>
            <a:endParaRPr lang="en-US" dirty="0"/>
          </a:p>
          <a:p>
            <a:r>
              <a:rPr lang="en-US" dirty="0"/>
              <a:t>Après avoir saisi 3 séries de données, vous pouvez exécuter des ajustements CSAVR alternatifs et comparer les résultats.  </a:t>
            </a:r>
            <a:endParaRPr lang="en-US" dirty="0">
              <a:solidFill>
                <a:schemeClr val="tx1"/>
              </a:solidFill>
            </a:endParaRPr>
          </a:p>
        </p:txBody>
      </p:sp>
      <p:graphicFrame>
        <p:nvGraphicFramePr>
          <p:cNvPr id="7" name="Table 7">
            <a:extLst>
              <a:ext uri="{FF2B5EF4-FFF2-40B4-BE49-F238E27FC236}">
                <a16:creationId xmlns:a16="http://schemas.microsoft.com/office/drawing/2014/main" id="{D5882BAF-9DC5-D803-473F-BC91410BE7F2}"/>
              </a:ext>
            </a:extLst>
          </p:cNvPr>
          <p:cNvGraphicFramePr>
            <a:graphicFrameLocks noGrp="1"/>
          </p:cNvGraphicFramePr>
          <p:nvPr>
            <p:extLst>
              <p:ext uri="{D42A27DB-BD31-4B8C-83A1-F6EECF244321}">
                <p14:modId xmlns:p14="http://schemas.microsoft.com/office/powerpoint/2010/main" val="2518737354"/>
              </p:ext>
            </p:extLst>
          </p:nvPr>
        </p:nvGraphicFramePr>
        <p:xfrm>
          <a:off x="247135" y="3258824"/>
          <a:ext cx="11659694" cy="3108960"/>
        </p:xfrm>
        <a:graphic>
          <a:graphicData uri="http://schemas.openxmlformats.org/drawingml/2006/table">
            <a:tbl>
              <a:tblPr firstRow="1" bandRow="1">
                <a:tableStyleId>{5C22544A-7EE6-4342-B048-85BDC9FD1C3A}</a:tableStyleId>
              </a:tblPr>
              <a:tblGrid>
                <a:gridCol w="650981">
                  <a:extLst>
                    <a:ext uri="{9D8B030D-6E8A-4147-A177-3AD203B41FA5}">
                      <a16:colId xmlns:a16="http://schemas.microsoft.com/office/drawing/2014/main" val="3856925654"/>
                    </a:ext>
                  </a:extLst>
                </a:gridCol>
                <a:gridCol w="975508">
                  <a:extLst>
                    <a:ext uri="{9D8B030D-6E8A-4147-A177-3AD203B41FA5}">
                      <a16:colId xmlns:a16="http://schemas.microsoft.com/office/drawing/2014/main" val="191684811"/>
                    </a:ext>
                  </a:extLst>
                </a:gridCol>
                <a:gridCol w="6732494">
                  <a:extLst>
                    <a:ext uri="{9D8B030D-6E8A-4147-A177-3AD203B41FA5}">
                      <a16:colId xmlns:a16="http://schemas.microsoft.com/office/drawing/2014/main" val="1315505541"/>
                    </a:ext>
                  </a:extLst>
                </a:gridCol>
                <a:gridCol w="3300711">
                  <a:extLst>
                    <a:ext uri="{9D8B030D-6E8A-4147-A177-3AD203B41FA5}">
                      <a16:colId xmlns:a16="http://schemas.microsoft.com/office/drawing/2014/main" val="4126073755"/>
                    </a:ext>
                  </a:extLst>
                </a:gridCol>
              </a:tblGrid>
              <a:tr h="370840">
                <a:tc>
                  <a:txBody>
                    <a:bodyPr/>
                    <a:lstStyle/>
                    <a:p>
                      <a:r>
                        <a:rPr lang="en-US" sz="1500" dirty="0"/>
                        <a:t>Source</a:t>
                      </a:r>
                      <a:endParaRPr lang="en-CH" sz="1500" dirty="0"/>
                    </a:p>
                  </a:txBody>
                  <a:tcPr/>
                </a:tc>
                <a:tc>
                  <a:txBody>
                    <a:bodyPr/>
                    <a:lstStyle/>
                    <a:p>
                      <a:r>
                        <a:rPr lang="en-US" sz="1500" dirty="0"/>
                        <a:t>En </a:t>
                      </a:r>
                      <a:r>
                        <a:rPr lang="en-US" sz="1500" dirty="0" err="1"/>
                        <a:t>forme</a:t>
                      </a:r>
                      <a:r>
                        <a:rPr lang="en-US" sz="1500" dirty="0"/>
                        <a:t> ?</a:t>
                      </a:r>
                      <a:endParaRPr lang="en-CH" sz="1500" dirty="0"/>
                    </a:p>
                  </a:txBody>
                  <a:tcPr/>
                </a:tc>
                <a:tc>
                  <a:txBody>
                    <a:bodyPr/>
                    <a:lstStyle/>
                    <a:p>
                      <a:r>
                        <a:rPr lang="en-US" sz="1500" dirty="0" err="1"/>
                        <a:t>Définition</a:t>
                      </a:r>
                      <a:r>
                        <a:rPr lang="en-US" sz="1500" dirty="0"/>
                        <a:t> et source</a:t>
                      </a:r>
                      <a:endParaRPr lang="en-CH" sz="1500" dirty="0"/>
                    </a:p>
                  </a:txBody>
                  <a:tcPr/>
                </a:tc>
                <a:tc>
                  <a:txBody>
                    <a:bodyPr/>
                    <a:lstStyle/>
                    <a:p>
                      <a:r>
                        <a:rPr lang="en-US" sz="1500" dirty="0" err="1"/>
                        <a:t>Disponibilité</a:t>
                      </a:r>
                      <a:r>
                        <a:rPr lang="en-US" sz="1500" dirty="0"/>
                        <a:t> des données : </a:t>
                      </a:r>
                      <a:r>
                        <a:rPr lang="en-US" sz="1500" dirty="0" err="1"/>
                        <a:t>exemple</a:t>
                      </a:r>
                      <a:endParaRPr lang="en-CH" sz="1500" dirty="0" err="1"/>
                    </a:p>
                  </a:txBody>
                  <a:tcPr/>
                </a:tc>
                <a:extLst>
                  <a:ext uri="{0D108BD9-81ED-4DB2-BD59-A6C34878D82A}">
                    <a16:rowId xmlns:a16="http://schemas.microsoft.com/office/drawing/2014/main" val="1391311330"/>
                  </a:ext>
                </a:extLst>
              </a:tr>
              <a:tr h="370840">
                <a:tc>
                  <a:txBody>
                    <a:bodyPr/>
                    <a:lstStyle/>
                    <a:p>
                      <a:r>
                        <a:rPr lang="en-US" sz="1500" dirty="0"/>
                        <a:t>1</a:t>
                      </a:r>
                      <a:endParaRPr lang="en-CH" sz="1500" dirty="0"/>
                    </a:p>
                  </a:txBody>
                  <a:tcPr/>
                </a:tc>
                <a:tc>
                  <a:txBody>
                    <a:bodyPr/>
                    <a:lstStyle/>
                    <a:p>
                      <a:r>
                        <a:rPr lang="en-US" sz="1500" dirty="0"/>
                        <a:t>Non</a:t>
                      </a:r>
                      <a:endParaRPr lang="en-CH" sz="1500" dirty="0"/>
                    </a:p>
                  </a:txBody>
                  <a:tcPr/>
                </a:tc>
                <a:tc>
                  <a:txBody>
                    <a:bodyPr/>
                    <a:lstStyle/>
                    <a:p>
                      <a:r>
                        <a:rPr lang="en-US" sz="1500" b="1" dirty="0"/>
                        <a:t>Rapports </a:t>
                      </a:r>
                      <a:r>
                        <a:rPr lang="en-US" sz="1500" b="1" dirty="0" err="1"/>
                        <a:t>originaux</a:t>
                      </a:r>
                      <a:r>
                        <a:rPr lang="en-US" sz="1500" b="1" dirty="0"/>
                        <a:t> sur les </a:t>
                      </a:r>
                      <a:r>
                        <a:rPr lang="en-US" sz="1500" b="1" dirty="0" err="1"/>
                        <a:t>décès</a:t>
                      </a:r>
                      <a:r>
                        <a:rPr lang="en-US" sz="1500" b="1" dirty="0"/>
                        <a:t> </a:t>
                      </a:r>
                      <a:r>
                        <a:rPr lang="en-US" sz="1500" b="1" dirty="0" err="1"/>
                        <a:t>dus</a:t>
                      </a:r>
                      <a:r>
                        <a:rPr lang="en-US" sz="1500" b="1" dirty="0"/>
                        <a:t> au VIH/SIDA, </a:t>
                      </a:r>
                      <a:r>
                        <a:rPr lang="en-US" sz="1500" dirty="0" err="1"/>
                        <a:t>registre</a:t>
                      </a:r>
                      <a:r>
                        <a:rPr lang="en-US" sz="1500" dirty="0"/>
                        <a:t> de </a:t>
                      </a:r>
                      <a:r>
                        <a:rPr lang="en-US" sz="1500" dirty="0" err="1"/>
                        <a:t>l'état</a:t>
                      </a:r>
                      <a:r>
                        <a:rPr lang="en-US" sz="1500" dirty="0"/>
                        <a:t> civil : causes "</a:t>
                      </a:r>
                      <a:r>
                        <a:rPr lang="en-US" sz="1500" dirty="0" err="1"/>
                        <a:t>immédiates</a:t>
                      </a:r>
                      <a:r>
                        <a:rPr lang="en-US" sz="1500" dirty="0"/>
                        <a:t>" et "</a:t>
                      </a:r>
                      <a:r>
                        <a:rPr lang="en-US" sz="1500" dirty="0" err="1"/>
                        <a:t>intermédiaires</a:t>
                      </a:r>
                      <a:r>
                        <a:rPr lang="en-US" sz="1500" dirty="0"/>
                        <a:t>" de </a:t>
                      </a:r>
                      <a:r>
                        <a:rPr lang="en-US" sz="1500" dirty="0" err="1"/>
                        <a:t>décès</a:t>
                      </a:r>
                      <a:r>
                        <a:rPr lang="en-US" sz="1500" dirty="0"/>
                        <a:t> - </a:t>
                      </a:r>
                      <a:r>
                        <a:rPr lang="en-US" sz="1500" dirty="0" err="1"/>
                        <a:t>mais</a:t>
                      </a:r>
                      <a:r>
                        <a:rPr lang="en-US" sz="1500" dirty="0"/>
                        <a:t> le VIH/SIDA </a:t>
                      </a:r>
                      <a:r>
                        <a:rPr lang="en-US" sz="1500" dirty="0" err="1"/>
                        <a:t>en</a:t>
                      </a:r>
                      <a:r>
                        <a:rPr lang="en-US" sz="1500" dirty="0"/>
                        <a:t> tant que </a:t>
                      </a:r>
                      <a:r>
                        <a:rPr lang="en-US" sz="1500" b="1" dirty="0"/>
                        <a:t>cause sous-</a:t>
                      </a:r>
                      <a:r>
                        <a:rPr lang="en-US" sz="1500" b="1" dirty="0" err="1"/>
                        <a:t>jacente</a:t>
                      </a:r>
                      <a:r>
                        <a:rPr lang="en-US" sz="1500" b="1" dirty="0"/>
                        <a:t> </a:t>
                      </a:r>
                      <a:r>
                        <a:rPr lang="en-US" sz="1500" dirty="0"/>
                        <a:t>de </a:t>
                      </a:r>
                      <a:r>
                        <a:rPr lang="en-US" sz="1500" dirty="0" err="1"/>
                        <a:t>décès</a:t>
                      </a:r>
                      <a:r>
                        <a:rPr lang="en-US" sz="1500" dirty="0"/>
                        <a:t> </a:t>
                      </a:r>
                      <a:r>
                        <a:rPr lang="en-US" sz="1500" dirty="0" err="1"/>
                        <a:t>est</a:t>
                      </a:r>
                      <a:r>
                        <a:rPr lang="en-US" sz="1500" dirty="0"/>
                        <a:t> </a:t>
                      </a:r>
                      <a:r>
                        <a:rPr lang="en-US" sz="1500" dirty="0" err="1"/>
                        <a:t>souvent</a:t>
                      </a:r>
                      <a:r>
                        <a:rPr lang="en-US" sz="1500" dirty="0"/>
                        <a:t> mal </a:t>
                      </a:r>
                      <a:r>
                        <a:rPr lang="en-US" sz="1500" dirty="0" err="1"/>
                        <a:t>caractérisé</a:t>
                      </a:r>
                      <a:r>
                        <a:rPr lang="en-US" sz="1500" dirty="0"/>
                        <a:t>, </a:t>
                      </a:r>
                      <a:r>
                        <a:rPr lang="en-US" sz="1500" dirty="0" err="1"/>
                        <a:t>c'est</a:t>
                      </a:r>
                      <a:r>
                        <a:rPr lang="en-US" sz="1500" dirty="0"/>
                        <a:t>-à-dire </a:t>
                      </a:r>
                      <a:r>
                        <a:rPr lang="en-US" sz="1500" b="1" dirty="0"/>
                        <a:t>sous-</a:t>
                      </a:r>
                      <a:r>
                        <a:rPr lang="en-US" sz="1500" b="1" dirty="0" err="1"/>
                        <a:t>déclaré</a:t>
                      </a:r>
                      <a:r>
                        <a:rPr lang="en-US" sz="1500" dirty="0"/>
                        <a:t>.</a:t>
                      </a:r>
                      <a:endParaRPr lang="en-CH" sz="1500" b="1" dirty="0"/>
                    </a:p>
                  </a:txBody>
                  <a:tcPr/>
                </a:tc>
                <a:tc>
                  <a:txBody>
                    <a:bodyPr/>
                    <a:lstStyle/>
                    <a:p>
                      <a:r>
                        <a:rPr lang="en-US" sz="1500" dirty="0"/>
                        <a:t>1988 - 2024</a:t>
                      </a:r>
                      <a:endParaRPr lang="en-CH" sz="1500" dirty="0"/>
                    </a:p>
                  </a:txBody>
                  <a:tcPr/>
                </a:tc>
                <a:extLst>
                  <a:ext uri="{0D108BD9-81ED-4DB2-BD59-A6C34878D82A}">
                    <a16:rowId xmlns:a16="http://schemas.microsoft.com/office/drawing/2014/main" val="2595363537"/>
                  </a:ext>
                </a:extLst>
              </a:tr>
              <a:tr h="413204">
                <a:tc>
                  <a:txBody>
                    <a:bodyPr/>
                    <a:lstStyle/>
                    <a:p>
                      <a:r>
                        <a:rPr lang="en-US" sz="1500" dirty="0"/>
                        <a:t>2</a:t>
                      </a:r>
                      <a:endParaRPr lang="en-CH" sz="1500" dirty="0"/>
                    </a:p>
                  </a:txBody>
                  <a:tcPr/>
                </a:tc>
                <a:tc>
                  <a:txBody>
                    <a:bodyPr/>
                    <a:lstStyle/>
                    <a:p>
                      <a:r>
                        <a:rPr lang="en-US" sz="1500" dirty="0"/>
                        <a:t>Non</a:t>
                      </a:r>
                      <a:endParaRPr lang="en-CH" sz="1500" dirty="0"/>
                    </a:p>
                  </a:txBody>
                  <a:tcPr/>
                </a:tc>
                <a:tc>
                  <a:txBody>
                    <a:bodyPr/>
                    <a:lstStyle/>
                    <a:p>
                      <a:r>
                        <a:rPr lang="en-US" sz="1500" dirty="0"/>
                        <a:t>Ensemble de données de </a:t>
                      </a:r>
                      <a:r>
                        <a:rPr lang="en-US" sz="1500" b="1" dirty="0"/>
                        <a:t>l'IHME </a:t>
                      </a:r>
                      <a:r>
                        <a:rPr lang="en-US" sz="1500" dirty="0"/>
                        <a:t>utilisé </a:t>
                      </a:r>
                      <a:r>
                        <a:rPr lang="en-US" sz="1500" b="1" dirty="0"/>
                        <a:t>pour 2021-22 </a:t>
                      </a:r>
                      <a:r>
                        <a:rPr lang="en-US" sz="1500" b="1" i="1" dirty="0"/>
                        <a:t>Global Burden of Disease</a:t>
                      </a:r>
                      <a:r>
                        <a:rPr lang="en-US" sz="1500" dirty="0"/>
                        <a:t>, </a:t>
                      </a:r>
                      <a:br>
                        <a:rPr lang="en-US" sz="1500" dirty="0"/>
                      </a:br>
                      <a:r>
                        <a:rPr lang="en-US" sz="1500" b="1" dirty="0"/>
                        <a:t>ajusté </a:t>
                      </a:r>
                      <a:r>
                        <a:rPr lang="en-US" sz="1500" b="0" dirty="0"/>
                        <a:t>pour </a:t>
                      </a:r>
                      <a:r>
                        <a:rPr lang="en-US" sz="1500" b="1" dirty="0"/>
                        <a:t>inclure les décès mal </a:t>
                      </a:r>
                      <a:r>
                        <a:rPr lang="en-US" sz="1500" b="1" dirty="0" err="1"/>
                        <a:t>classés</a:t>
                      </a:r>
                      <a:r>
                        <a:rPr lang="en-US" sz="1500" b="1" dirty="0"/>
                        <a:t> </a:t>
                      </a:r>
                      <a:r>
                        <a:rPr lang="en-US" sz="1500" b="0" dirty="0" err="1"/>
                        <a:t>en</a:t>
                      </a:r>
                      <a:r>
                        <a:rPr lang="en-US" sz="1500" b="0" dirty="0"/>
                        <a:t> tant </a:t>
                      </a:r>
                      <a:r>
                        <a:rPr lang="en-US" sz="1500" b="0" dirty="0" err="1"/>
                        <a:t>qu'autres</a:t>
                      </a:r>
                      <a:r>
                        <a:rPr lang="en-US" sz="1500" b="0" dirty="0"/>
                        <a:t> codes (y </a:t>
                      </a:r>
                      <a:r>
                        <a:rPr lang="en-US" sz="1500" b="0" dirty="0" err="1"/>
                        <a:t>compris</a:t>
                      </a:r>
                      <a:r>
                        <a:rPr lang="en-US" sz="1500" b="0" dirty="0"/>
                        <a:t> "</a:t>
                      </a:r>
                      <a:r>
                        <a:rPr lang="en-US" sz="1500" b="0" dirty="0" err="1"/>
                        <a:t>déchets</a:t>
                      </a:r>
                      <a:r>
                        <a:rPr lang="en-US" sz="1500" b="0" dirty="0"/>
                        <a:t>")</a:t>
                      </a:r>
                      <a:endParaRPr lang="en-CH" sz="1500" b="0" dirty="0"/>
                    </a:p>
                  </a:txBody>
                  <a:tcPr/>
                </a:tc>
                <a:tc>
                  <a:txBody>
                    <a:bodyPr/>
                    <a:lstStyle/>
                    <a:p>
                      <a:r>
                        <a:rPr lang="en-US" sz="1500" dirty="0">
                          <a:solidFill>
                            <a:srgbClr val="C00000"/>
                          </a:solidFill>
                        </a:rPr>
                        <a:t>1997 - 2021</a:t>
                      </a:r>
                      <a:endParaRPr lang="en-CH" sz="1500" dirty="0">
                        <a:solidFill>
                          <a:srgbClr val="C00000"/>
                        </a:solidFill>
                      </a:endParaRPr>
                    </a:p>
                  </a:txBody>
                  <a:tcPr/>
                </a:tc>
                <a:extLst>
                  <a:ext uri="{0D108BD9-81ED-4DB2-BD59-A6C34878D82A}">
                    <a16:rowId xmlns:a16="http://schemas.microsoft.com/office/drawing/2014/main" val="4260520707"/>
                  </a:ext>
                </a:extLst>
              </a:tr>
              <a:tr h="222010">
                <a:tc>
                  <a:txBody>
                    <a:bodyPr/>
                    <a:lstStyle/>
                    <a:p>
                      <a:r>
                        <a:rPr lang="en-US" sz="1500" b="0" dirty="0">
                          <a:solidFill>
                            <a:schemeClr val="accent3">
                              <a:lumMod val="50000"/>
                            </a:schemeClr>
                          </a:solidFill>
                        </a:rPr>
                        <a:t>3</a:t>
                      </a:r>
                      <a:endParaRPr lang="en-CH" sz="1500" b="0" dirty="0">
                        <a:solidFill>
                          <a:schemeClr val="accent3">
                            <a:lumMod val="50000"/>
                          </a:schemeClr>
                        </a:solidFill>
                      </a:endParaRPr>
                    </a:p>
                  </a:txBody>
                  <a:tcPr/>
                </a:tc>
                <a:tc>
                  <a:txBody>
                    <a:bodyPr/>
                    <a:lstStyle/>
                    <a:p>
                      <a:r>
                        <a:rPr lang="en-US" sz="1500" b="1" dirty="0">
                          <a:solidFill>
                            <a:schemeClr val="accent3">
                              <a:lumMod val="50000"/>
                            </a:schemeClr>
                          </a:solidFill>
                        </a:rPr>
                        <a:t>Oui</a:t>
                      </a:r>
                      <a:endParaRPr lang="en-CH" sz="1500" b="1" dirty="0">
                        <a:solidFill>
                          <a:schemeClr val="accent3">
                            <a:lumMod val="50000"/>
                          </a:schemeClr>
                        </a:solidFill>
                      </a:endParaRPr>
                    </a:p>
                  </a:txBody>
                  <a:tcPr/>
                </a:tc>
                <a:tc>
                  <a:txBody>
                    <a:bodyPr/>
                    <a:lstStyle/>
                    <a:p>
                      <a:r>
                        <a:rPr lang="en-US" sz="1500" b="1" dirty="0" err="1">
                          <a:solidFill>
                            <a:schemeClr val="accent3">
                              <a:lumMod val="50000"/>
                            </a:schemeClr>
                          </a:solidFill>
                        </a:rPr>
                        <a:t>Hybride</a:t>
                      </a:r>
                      <a:r>
                        <a:rPr lang="en-US" sz="1500" b="1" dirty="0">
                          <a:solidFill>
                            <a:schemeClr val="accent3">
                              <a:lumMod val="50000"/>
                            </a:schemeClr>
                          </a:solidFill>
                        </a:rPr>
                        <a:t> : IHME </a:t>
                      </a:r>
                      <a:r>
                        <a:rPr lang="en-US" sz="1500" b="1" dirty="0" err="1">
                          <a:solidFill>
                            <a:schemeClr val="accent3">
                              <a:lumMod val="50000"/>
                            </a:schemeClr>
                          </a:solidFill>
                        </a:rPr>
                        <a:t>ajusté</a:t>
                      </a:r>
                      <a:r>
                        <a:rPr lang="en-US" sz="1500" b="1" dirty="0">
                          <a:solidFill>
                            <a:schemeClr val="accent3">
                              <a:lumMod val="50000"/>
                            </a:schemeClr>
                          </a:solidFill>
                        </a:rPr>
                        <a:t> pour les </a:t>
                      </a:r>
                      <a:r>
                        <a:rPr lang="en-US" sz="1500" b="1" dirty="0" err="1">
                          <a:solidFill>
                            <a:schemeClr val="accent3">
                              <a:lumMod val="50000"/>
                            </a:schemeClr>
                          </a:solidFill>
                        </a:rPr>
                        <a:t>années</a:t>
                      </a:r>
                      <a:r>
                        <a:rPr lang="en-US" sz="1500" b="1" dirty="0">
                          <a:solidFill>
                            <a:schemeClr val="accent3">
                              <a:lumMod val="50000"/>
                            </a:schemeClr>
                          </a:solidFill>
                        </a:rPr>
                        <a:t> </a:t>
                      </a:r>
                      <a:r>
                        <a:rPr lang="en-US" sz="1500" b="1" dirty="0" err="1">
                          <a:solidFill>
                            <a:schemeClr val="accent3">
                              <a:lumMod val="50000"/>
                            </a:schemeClr>
                          </a:solidFill>
                        </a:rPr>
                        <a:t>disponibles</a:t>
                      </a:r>
                      <a:r>
                        <a:rPr lang="en-US" sz="1500" b="1" dirty="0">
                          <a:solidFill>
                            <a:schemeClr val="accent3">
                              <a:lumMod val="50000"/>
                            </a:schemeClr>
                          </a:solidFill>
                        </a:rPr>
                        <a:t>  + rapports </a:t>
                      </a:r>
                      <a:r>
                        <a:rPr lang="en-US" sz="1500" b="1" dirty="0" err="1">
                          <a:solidFill>
                            <a:schemeClr val="accent3">
                              <a:lumMod val="50000"/>
                            </a:schemeClr>
                          </a:solidFill>
                        </a:rPr>
                        <a:t>originaux</a:t>
                      </a:r>
                      <a:r>
                        <a:rPr lang="en-US" sz="1500" b="1" dirty="0">
                          <a:solidFill>
                            <a:schemeClr val="accent3">
                              <a:lumMod val="50000"/>
                            </a:schemeClr>
                          </a:solidFill>
                        </a:rPr>
                        <a:t> pour les </a:t>
                      </a:r>
                      <a:r>
                        <a:rPr lang="en-US" sz="1500" b="1" dirty="0" err="1">
                          <a:solidFill>
                            <a:schemeClr val="accent3">
                              <a:lumMod val="50000"/>
                            </a:schemeClr>
                          </a:solidFill>
                        </a:rPr>
                        <a:t>autres</a:t>
                      </a:r>
                      <a:r>
                        <a:rPr lang="en-US" sz="1500" b="1" dirty="0">
                          <a:solidFill>
                            <a:schemeClr val="accent3">
                              <a:lumMod val="50000"/>
                            </a:schemeClr>
                          </a:solidFill>
                        </a:rPr>
                        <a:t> </a:t>
                      </a:r>
                      <a:r>
                        <a:rPr lang="en-US" sz="1500" b="1" dirty="0" err="1">
                          <a:solidFill>
                            <a:schemeClr val="accent3">
                              <a:lumMod val="50000"/>
                            </a:schemeClr>
                          </a:solidFill>
                        </a:rPr>
                        <a:t>années</a:t>
                      </a:r>
                      <a:endParaRPr lang="en-CH" sz="1500" b="1" dirty="0" err="1">
                        <a:solidFill>
                          <a:schemeClr val="accent3">
                            <a:lumMod val="50000"/>
                          </a:schemeClr>
                        </a:solidFill>
                      </a:endParaRPr>
                    </a:p>
                  </a:txBody>
                  <a:tcPr/>
                </a:tc>
                <a:tc>
                  <a:txBody>
                    <a:bodyPr/>
                    <a:lstStyle/>
                    <a:p>
                      <a:r>
                        <a:rPr lang="en-US" sz="1500" dirty="0">
                          <a:solidFill>
                            <a:schemeClr val="accent3">
                              <a:lumMod val="50000"/>
                            </a:schemeClr>
                          </a:solidFill>
                        </a:rPr>
                        <a:t>IHME 1997-2021</a:t>
                      </a:r>
                    </a:p>
                    <a:p>
                      <a:r>
                        <a:rPr lang="en-US" sz="1500" dirty="0">
                          <a:solidFill>
                            <a:schemeClr val="accent3">
                              <a:lumMod val="50000"/>
                            </a:schemeClr>
                          </a:solidFill>
                        </a:rPr>
                        <a:t>+ Original/non ajusté 2022-2024</a:t>
                      </a:r>
                    </a:p>
                    <a:p>
                      <a:r>
                        <a:rPr lang="en-US" sz="1500" dirty="0">
                          <a:solidFill>
                            <a:schemeClr val="accent3">
                              <a:lumMod val="50000"/>
                            </a:schemeClr>
                          </a:solidFill>
                        </a:rPr>
                        <a:t>+ optionnellement, non ajusté 1988-1996</a:t>
                      </a:r>
                      <a:endParaRPr lang="en-CH" sz="1500" dirty="0">
                        <a:solidFill>
                          <a:schemeClr val="accent3">
                            <a:lumMod val="50000"/>
                          </a:schemeClr>
                        </a:solidFill>
                      </a:endParaRPr>
                    </a:p>
                  </a:txBody>
                  <a:tcPr/>
                </a:tc>
                <a:extLst>
                  <a:ext uri="{0D108BD9-81ED-4DB2-BD59-A6C34878D82A}">
                    <a16:rowId xmlns:a16="http://schemas.microsoft.com/office/drawing/2014/main" val="1811039996"/>
                  </a:ext>
                </a:extLst>
              </a:tr>
            </a:tbl>
          </a:graphicData>
        </a:graphic>
      </p:graphicFrame>
    </p:spTree>
    <p:extLst>
      <p:ext uri="{BB962C8B-B14F-4D97-AF65-F5344CB8AC3E}">
        <p14:creationId xmlns:p14="http://schemas.microsoft.com/office/powerpoint/2010/main" val="1820132138"/>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p:nvPr>
        </p:nvSpPr>
        <p:spPr>
          <a:xfrm>
            <a:off x="0" y="1123837"/>
            <a:ext cx="3486912" cy="4601183"/>
          </a:xfrm>
        </p:spPr>
        <p:txBody>
          <a:bodyPr vert="horz" lIns="91440" tIns="45720" rIns="91440" bIns="45720" rtlCol="0" anchor="ctr">
            <a:normAutofit/>
          </a:bodyPr>
          <a:lstStyle/>
          <a:p>
            <a:r>
              <a:rPr lang="en-US" dirty="0">
                <a:solidFill>
                  <a:schemeClr val="bg1"/>
                </a:solidFill>
                <a:latin typeface="Cambria" panose="02040503050406030204" pitchFamily="18" charset="0"/>
                <a:ea typeface="Cambria" panose="02040503050406030204" pitchFamily="18" charset="0"/>
              </a:rPr>
              <a:t>Nouveaux diagnostics de cas de VIH : </a:t>
            </a:r>
            <a:br>
              <a:rPr lang="en-US" dirty="0">
                <a:solidFill>
                  <a:schemeClr val="bg1"/>
                </a:solidFill>
                <a:latin typeface="Cambria" panose="02040503050406030204" pitchFamily="18" charset="0"/>
                <a:ea typeface="Cambria" panose="02040503050406030204" pitchFamily="18" charset="0"/>
              </a:rPr>
            </a:br>
            <a:r>
              <a:rPr lang="en-US" dirty="0">
                <a:solidFill>
                  <a:schemeClr val="bg1"/>
                </a:solidFill>
                <a:latin typeface="Cambria" panose="02040503050406030204" pitchFamily="18" charset="0"/>
                <a:ea typeface="Cambria" panose="02040503050406030204" pitchFamily="18" charset="0"/>
              </a:rPr>
              <a:t>contribution au modèle d'incidence </a:t>
            </a:r>
            <a:br>
              <a:rPr lang="en-US" dirty="0">
                <a:solidFill>
                  <a:schemeClr val="bg1"/>
                </a:solidFill>
                <a:latin typeface="Cambria" panose="02040503050406030204" pitchFamily="18" charset="0"/>
                <a:ea typeface="Cambria" panose="02040503050406030204" pitchFamily="18" charset="0"/>
              </a:rPr>
            </a:br>
            <a:r>
              <a:rPr lang="en-US" dirty="0">
                <a:solidFill>
                  <a:schemeClr val="bg1"/>
                </a:solidFill>
                <a:latin typeface="Cambria" panose="02040503050406030204" pitchFamily="18" charset="0"/>
                <a:ea typeface="Cambria" panose="02040503050406030204" pitchFamily="18" charset="0"/>
              </a:rPr>
              <a:t>modèle d'incidence CSAVR</a:t>
            </a:r>
          </a:p>
        </p:txBody>
      </p:sp>
      <p:sp>
        <p:nvSpPr>
          <p:cNvPr id="6" name="TextBox 5">
            <a:extLst>
              <a:ext uri="{FF2B5EF4-FFF2-40B4-BE49-F238E27FC236}">
                <a16:creationId xmlns:a16="http://schemas.microsoft.com/office/drawing/2014/main" id="{7080A27A-B45C-407A-8CCF-D944529C2B3F}"/>
              </a:ext>
            </a:extLst>
          </p:cNvPr>
          <p:cNvSpPr txBox="1"/>
          <p:nvPr/>
        </p:nvSpPr>
        <p:spPr>
          <a:xfrm>
            <a:off x="3486912" y="769383"/>
            <a:ext cx="8705088" cy="5609844"/>
          </a:xfrm>
          <a:prstGeom prst="rect">
            <a:avLst/>
          </a:prstGeom>
        </p:spPr>
        <p:txBody>
          <a:bodyPr vert="horz" lIns="91440" tIns="45720" rIns="91440" bIns="45720" rtlCol="0" anchor="ctr">
            <a:normAutofit/>
          </a:bodyPr>
          <a:lstStyle/>
          <a:p>
            <a:pPr indent="-182880">
              <a:lnSpc>
                <a:spcPct val="90000"/>
              </a:lnSpc>
              <a:spcAft>
                <a:spcPts val="600"/>
              </a:spcAft>
              <a:buClr>
                <a:schemeClr val="accent1"/>
              </a:buClr>
              <a:buFont typeface="Wingdings 2" pitchFamily="18" charset="2"/>
              <a:buChar char=""/>
            </a:pPr>
            <a:r>
              <a:rPr lang="en-US" sz="2000" dirty="0">
                <a:highlight>
                  <a:srgbClr val="FFFF00"/>
                </a:highlight>
                <a:latin typeface="Cambria"/>
                <a:ea typeface="Cambria"/>
              </a:rPr>
              <a:t>Sert </a:t>
            </a:r>
            <a:r>
              <a:rPr lang="en-US" sz="2000" dirty="0">
                <a:latin typeface="Cambria"/>
                <a:ea typeface="Cambria"/>
              </a:rPr>
              <a:t>à informer : </a:t>
            </a:r>
          </a:p>
          <a:p>
            <a:pPr marL="285750" indent="-182880">
              <a:lnSpc>
                <a:spcPct val="90000"/>
              </a:lnSpc>
              <a:spcAft>
                <a:spcPts val="600"/>
              </a:spcAft>
              <a:buClr>
                <a:schemeClr val="accent1"/>
              </a:buClr>
              <a:buFont typeface="Wingdings 2" pitchFamily="18" charset="2"/>
              <a:buChar char=""/>
            </a:pPr>
            <a:r>
              <a:rPr lang="en-US" sz="2000" b="1" dirty="0">
                <a:latin typeface="Cambria"/>
                <a:ea typeface="Cambria"/>
              </a:rPr>
              <a:t>Incidence du VIH </a:t>
            </a:r>
            <a:r>
              <a:rPr lang="en-US" sz="2000" dirty="0">
                <a:latin typeface="Cambria"/>
                <a:ea typeface="Cambria"/>
              </a:rPr>
              <a:t>- </a:t>
            </a:r>
            <a:r>
              <a:rPr lang="en-US" sz="2000" dirty="0" err="1">
                <a:latin typeface="Cambria"/>
                <a:ea typeface="Cambria"/>
              </a:rPr>
              <a:t>en</a:t>
            </a:r>
            <a:r>
              <a:rPr lang="en-US" sz="2000" dirty="0">
                <a:latin typeface="Cambria"/>
                <a:ea typeface="Cambria"/>
              </a:rPr>
              <a:t> particulier pour les </a:t>
            </a:r>
            <a:r>
              <a:rPr lang="en-US" sz="2000" dirty="0" err="1">
                <a:latin typeface="Cambria"/>
                <a:ea typeface="Cambria"/>
              </a:rPr>
              <a:t>années</a:t>
            </a:r>
            <a:r>
              <a:rPr lang="en-US" sz="2000" dirty="0">
                <a:latin typeface="Cambria"/>
                <a:ea typeface="Cambria"/>
              </a:rPr>
              <a:t> </a:t>
            </a:r>
            <a:r>
              <a:rPr lang="en-US" sz="2000" dirty="0" err="1">
                <a:latin typeface="Cambria"/>
                <a:ea typeface="Cambria"/>
              </a:rPr>
              <a:t>récentes</a:t>
            </a:r>
            <a:r>
              <a:rPr lang="en-US" sz="2000" dirty="0">
                <a:latin typeface="Cambria"/>
                <a:ea typeface="Cambria"/>
              </a:rPr>
              <a:t>, </a:t>
            </a:r>
            <a:br>
              <a:rPr lang="en-US" sz="2000" dirty="0">
                <a:latin typeface="Cambria" panose="02040503050406030204" pitchFamily="18" charset="0"/>
                <a:ea typeface="Cambria" panose="02040503050406030204" pitchFamily="18" charset="0"/>
              </a:rPr>
            </a:br>
            <a:r>
              <a:rPr lang="en-US" sz="2000" dirty="0" err="1">
                <a:latin typeface="Cambria"/>
                <a:ea typeface="Cambria"/>
              </a:rPr>
              <a:t>lorsque</a:t>
            </a:r>
            <a:r>
              <a:rPr lang="en-US" sz="2000" dirty="0">
                <a:latin typeface="Cambria"/>
                <a:ea typeface="Cambria"/>
              </a:rPr>
              <a:t> les </a:t>
            </a:r>
            <a:r>
              <a:rPr lang="en-US" sz="2000" dirty="0" err="1">
                <a:latin typeface="Cambria"/>
                <a:ea typeface="Cambria"/>
              </a:rPr>
              <a:t>décès</a:t>
            </a:r>
            <a:r>
              <a:rPr lang="en-US" sz="2000" dirty="0">
                <a:latin typeface="Cambria"/>
                <a:ea typeface="Cambria"/>
              </a:rPr>
              <a:t>, </a:t>
            </a:r>
            <a:r>
              <a:rPr lang="en-US" sz="2000" dirty="0" err="1">
                <a:latin typeface="Cambria"/>
                <a:ea typeface="Cambria"/>
              </a:rPr>
              <a:t>décalés</a:t>
            </a:r>
            <a:r>
              <a:rPr lang="en-US" sz="2000" dirty="0">
                <a:latin typeface="Cambria"/>
                <a:ea typeface="Cambria"/>
              </a:rPr>
              <a:t> par rapport à </a:t>
            </a:r>
            <a:r>
              <a:rPr lang="en-US" sz="2000" dirty="0" err="1">
                <a:latin typeface="Cambria"/>
                <a:ea typeface="Cambria"/>
              </a:rPr>
              <a:t>l'infection</a:t>
            </a:r>
            <a:r>
              <a:rPr lang="en-US" sz="2000" dirty="0">
                <a:latin typeface="Cambria"/>
                <a:ea typeface="Cambria"/>
              </a:rPr>
              <a:t> et au diagnostic, </a:t>
            </a:r>
            <a:r>
              <a:rPr lang="en-US" sz="2000" dirty="0" err="1">
                <a:latin typeface="Cambria"/>
                <a:ea typeface="Cambria"/>
              </a:rPr>
              <a:t>sont</a:t>
            </a:r>
            <a:r>
              <a:rPr lang="en-US" sz="2000" dirty="0">
                <a:latin typeface="Cambria"/>
                <a:ea typeface="Cambria"/>
              </a:rPr>
              <a:t> </a:t>
            </a:r>
            <a:r>
              <a:rPr lang="en-US" sz="2000" dirty="0" err="1">
                <a:latin typeface="Cambria"/>
                <a:ea typeface="Cambria"/>
              </a:rPr>
              <a:t>moins</a:t>
            </a:r>
            <a:r>
              <a:rPr lang="en-US" sz="2000" dirty="0">
                <a:latin typeface="Cambria"/>
                <a:ea typeface="Cambria"/>
              </a:rPr>
              <a:t> </a:t>
            </a:r>
            <a:r>
              <a:rPr lang="en-US" sz="2000" dirty="0" err="1">
                <a:latin typeface="Cambria"/>
                <a:ea typeface="Cambria"/>
              </a:rPr>
              <a:t>informatifs</a:t>
            </a:r>
            <a:r>
              <a:rPr lang="en-US" sz="2000" dirty="0">
                <a:latin typeface="Cambria"/>
                <a:ea typeface="Cambria"/>
              </a:rPr>
              <a:t>.</a:t>
            </a:r>
          </a:p>
          <a:p>
            <a:pPr marL="285750" indent="-182880">
              <a:lnSpc>
                <a:spcPct val="90000"/>
              </a:lnSpc>
              <a:spcAft>
                <a:spcPts val="600"/>
              </a:spcAft>
              <a:buClr>
                <a:schemeClr val="accent1"/>
              </a:buClr>
              <a:buFont typeface="Wingdings 2" pitchFamily="18" charset="2"/>
              <a:buChar char=""/>
            </a:pPr>
            <a:r>
              <a:rPr lang="en-US" sz="2000" dirty="0" err="1">
                <a:latin typeface="Cambria"/>
                <a:ea typeface="Cambria"/>
              </a:rPr>
              <a:t>Progrès</a:t>
            </a:r>
            <a:r>
              <a:rPr lang="en-US" sz="2000" dirty="0">
                <a:latin typeface="Cambria"/>
                <a:ea typeface="Cambria"/>
              </a:rPr>
              <a:t> dans la </a:t>
            </a:r>
            <a:r>
              <a:rPr lang="en-US" sz="2000" b="1" dirty="0" err="1">
                <a:latin typeface="Cambria"/>
                <a:ea typeface="Cambria"/>
              </a:rPr>
              <a:t>connaissance</a:t>
            </a:r>
            <a:r>
              <a:rPr lang="en-US" sz="2000" b="1" dirty="0">
                <a:latin typeface="Cambria"/>
                <a:ea typeface="Cambria"/>
              </a:rPr>
              <a:t> du </a:t>
            </a:r>
            <a:r>
              <a:rPr lang="en-US" sz="2000" b="1" dirty="0" err="1">
                <a:latin typeface="Cambria"/>
                <a:ea typeface="Cambria"/>
              </a:rPr>
              <a:t>statut</a:t>
            </a:r>
            <a:r>
              <a:rPr lang="en-US" sz="2000" b="1" dirty="0">
                <a:latin typeface="Cambria"/>
                <a:ea typeface="Cambria"/>
              </a:rPr>
              <a:t> </a:t>
            </a:r>
            <a:r>
              <a:rPr lang="en-US" sz="2000" b="1" dirty="0" err="1">
                <a:latin typeface="Cambria"/>
                <a:ea typeface="Cambria"/>
              </a:rPr>
              <a:t>sérologique</a:t>
            </a:r>
            <a:r>
              <a:rPr lang="en-US" sz="2000" b="1" dirty="0">
                <a:latin typeface="Cambria"/>
                <a:ea typeface="Cambria"/>
              </a:rPr>
              <a:t> VIH</a:t>
            </a:r>
          </a:p>
          <a:p>
            <a:pPr indent="-182880">
              <a:lnSpc>
                <a:spcPct val="90000"/>
              </a:lnSpc>
              <a:spcAft>
                <a:spcPts val="600"/>
              </a:spcAft>
              <a:buClr>
                <a:schemeClr val="accent1"/>
              </a:buClr>
              <a:buFont typeface="Wingdings 2" pitchFamily="18" charset="2"/>
              <a:buChar char=""/>
            </a:pPr>
            <a:endParaRPr lang="en-US" sz="2000">
              <a:latin typeface="Cambria" panose="02040503050406030204" pitchFamily="18" charset="0"/>
              <a:ea typeface="Cambria" panose="02040503050406030204" pitchFamily="18" charset="0"/>
            </a:endParaRPr>
          </a:p>
          <a:p>
            <a:pPr indent="-182880">
              <a:lnSpc>
                <a:spcPct val="90000"/>
              </a:lnSpc>
              <a:spcAft>
                <a:spcPts val="600"/>
              </a:spcAft>
              <a:buClr>
                <a:schemeClr val="accent1"/>
              </a:buClr>
              <a:buFont typeface="Wingdings 2" pitchFamily="18" charset="2"/>
              <a:buChar char=""/>
            </a:pPr>
            <a:r>
              <a:rPr lang="en-US" sz="2000" dirty="0" err="1">
                <a:latin typeface="Cambria"/>
                <a:ea typeface="Cambria"/>
              </a:rPr>
              <a:t>Inclure</a:t>
            </a:r>
            <a:r>
              <a:rPr lang="en-US" sz="2000" dirty="0">
                <a:latin typeface="Cambria"/>
                <a:ea typeface="Cambria"/>
              </a:rPr>
              <a:t> les nouveaux/premiers diagnostics </a:t>
            </a:r>
            <a:r>
              <a:rPr lang="en-US" sz="2000" dirty="0" err="1">
                <a:latin typeface="Cambria"/>
                <a:ea typeface="Cambria"/>
              </a:rPr>
              <a:t>parmi</a:t>
            </a:r>
            <a:r>
              <a:rPr lang="en-US" sz="2000" dirty="0">
                <a:latin typeface="Cambria"/>
                <a:ea typeface="Cambria"/>
              </a:rPr>
              <a:t> :</a:t>
            </a:r>
          </a:p>
          <a:p>
            <a:pPr marL="342900" indent="-182880">
              <a:lnSpc>
                <a:spcPct val="90000"/>
              </a:lnSpc>
              <a:spcAft>
                <a:spcPts val="600"/>
              </a:spcAft>
              <a:buClr>
                <a:schemeClr val="accent1"/>
              </a:buClr>
              <a:buFont typeface="Wingdings 2" pitchFamily="18" charset="2"/>
              <a:buChar char=""/>
            </a:pPr>
            <a:r>
              <a:rPr lang="en-US" sz="2000" b="1" dirty="0" err="1">
                <a:latin typeface="Cambria"/>
                <a:ea typeface="Cambria"/>
              </a:rPr>
              <a:t>tous</a:t>
            </a:r>
            <a:r>
              <a:rPr lang="en-US" sz="2000" b="1" dirty="0">
                <a:latin typeface="Cambria"/>
                <a:ea typeface="Cambria"/>
              </a:rPr>
              <a:t> les </a:t>
            </a:r>
            <a:r>
              <a:rPr lang="en-US" sz="2000" b="1" dirty="0" err="1">
                <a:latin typeface="Cambria"/>
                <a:ea typeface="Cambria"/>
              </a:rPr>
              <a:t>résidents</a:t>
            </a:r>
            <a:r>
              <a:rPr lang="en-US" sz="2000" b="1" dirty="0">
                <a:latin typeface="Cambria"/>
                <a:ea typeface="Cambria"/>
              </a:rPr>
              <a:t> </a:t>
            </a:r>
            <a:r>
              <a:rPr lang="en-US" sz="2000" dirty="0">
                <a:latin typeface="Cambria"/>
                <a:ea typeface="Cambria"/>
              </a:rPr>
              <a:t>(population </a:t>
            </a:r>
            <a:r>
              <a:rPr lang="en-US" sz="2000" dirty="0" err="1">
                <a:latin typeface="Cambria"/>
                <a:ea typeface="Cambria"/>
              </a:rPr>
              <a:t>totale</a:t>
            </a:r>
            <a:r>
              <a:rPr lang="en-US" sz="2000" dirty="0">
                <a:latin typeface="Cambria"/>
                <a:ea typeface="Cambria"/>
              </a:rPr>
              <a:t> de </a:t>
            </a:r>
            <a:r>
              <a:rPr lang="en-US" sz="2000" i="1" dirty="0">
                <a:latin typeface="Cambria"/>
                <a:ea typeface="Cambria"/>
              </a:rPr>
              <a:t>facto</a:t>
            </a:r>
            <a:r>
              <a:rPr lang="en-US" sz="2000" dirty="0">
                <a:latin typeface="Cambria"/>
                <a:ea typeface="Cambria"/>
              </a:rPr>
              <a:t>) </a:t>
            </a:r>
            <a:br>
              <a:rPr lang="en-US" sz="2000" dirty="0">
                <a:latin typeface="Cambria" panose="02040503050406030204" pitchFamily="18" charset="0"/>
                <a:ea typeface="Cambria" panose="02040503050406030204" pitchFamily="18" charset="0"/>
              </a:rPr>
            </a:br>
            <a:r>
              <a:rPr lang="en-US" sz="2000" dirty="0">
                <a:latin typeface="Cambria"/>
                <a:ea typeface="Cambria"/>
              </a:rPr>
              <a:t>sans distinction de </a:t>
            </a:r>
            <a:r>
              <a:rPr lang="en-US" sz="2000" dirty="0" err="1">
                <a:latin typeface="Cambria"/>
                <a:ea typeface="Cambria"/>
              </a:rPr>
              <a:t>nationalité</a:t>
            </a:r>
            <a:r>
              <a:rPr lang="en-US" sz="2000" dirty="0">
                <a:latin typeface="Cambria"/>
                <a:ea typeface="Cambria"/>
              </a:rPr>
              <a:t>.</a:t>
            </a:r>
          </a:p>
          <a:p>
            <a:pPr marL="342900" indent="-182880">
              <a:lnSpc>
                <a:spcPct val="90000"/>
              </a:lnSpc>
              <a:spcAft>
                <a:spcPts val="600"/>
              </a:spcAft>
              <a:buClr>
                <a:schemeClr val="accent1"/>
              </a:buClr>
              <a:buFont typeface="Wingdings 2" pitchFamily="18" charset="2"/>
              <a:buChar char=""/>
            </a:pPr>
            <a:r>
              <a:rPr lang="en-US" sz="2000" b="1" dirty="0">
                <a:latin typeface="Cambria"/>
                <a:ea typeface="Cambria"/>
                <a:sym typeface="Wingdings" panose="05000000000000000000" pitchFamily="2" charset="2"/>
              </a:rPr>
              <a:t>les </a:t>
            </a:r>
            <a:r>
              <a:rPr lang="en-US" sz="2000" b="1" dirty="0" err="1">
                <a:latin typeface="Cambria"/>
                <a:ea typeface="Cambria"/>
                <a:sym typeface="Wingdings" panose="05000000000000000000" pitchFamily="2" charset="2"/>
              </a:rPr>
              <a:t>immigrés</a:t>
            </a:r>
            <a:r>
              <a:rPr lang="en-US" sz="2000" b="1" dirty="0">
                <a:latin typeface="Cambria"/>
                <a:ea typeface="Cambria"/>
                <a:sym typeface="Wingdings" panose="05000000000000000000" pitchFamily="2" charset="2"/>
              </a:rPr>
              <a:t> </a:t>
            </a:r>
            <a:r>
              <a:rPr lang="en-US" sz="2000" dirty="0">
                <a:latin typeface="Cambria"/>
                <a:ea typeface="Cambria"/>
                <a:sym typeface="Wingdings" panose="05000000000000000000" pitchFamily="2" charset="2"/>
              </a:rPr>
              <a:t>-- à </a:t>
            </a:r>
            <a:r>
              <a:rPr lang="en-US" sz="2000" dirty="0" err="1">
                <a:latin typeface="Cambria"/>
                <a:ea typeface="Cambria"/>
                <a:sym typeface="Wingdings" panose="05000000000000000000" pitchFamily="2" charset="2"/>
              </a:rPr>
              <a:t>l'exception</a:t>
            </a:r>
            <a:r>
              <a:rPr lang="en-US" sz="2000" dirty="0">
                <a:latin typeface="Cambria"/>
                <a:ea typeface="Cambria"/>
                <a:sym typeface="Wingdings" panose="05000000000000000000" pitchFamily="2" charset="2"/>
              </a:rPr>
              <a:t> de </a:t>
            </a:r>
            <a:r>
              <a:rPr lang="en-US" sz="2000" dirty="0" err="1">
                <a:latin typeface="Cambria"/>
                <a:ea typeface="Cambria"/>
                <a:sym typeface="Wingdings" panose="05000000000000000000" pitchFamily="2" charset="2"/>
              </a:rPr>
              <a:t>ceux</a:t>
            </a:r>
            <a:r>
              <a:rPr lang="en-US" sz="2000" dirty="0">
                <a:latin typeface="Cambria"/>
                <a:ea typeface="Cambria"/>
                <a:sym typeface="Wingdings" panose="05000000000000000000" pitchFamily="2" charset="2"/>
              </a:rPr>
              <a:t> qui </a:t>
            </a:r>
            <a:r>
              <a:rPr lang="en-US" sz="2000" dirty="0" err="1">
                <a:latin typeface="Cambria"/>
                <a:ea typeface="Cambria"/>
                <a:sym typeface="Wingdings" panose="05000000000000000000" pitchFamily="2" charset="2"/>
              </a:rPr>
              <a:t>ont</a:t>
            </a:r>
            <a:r>
              <a:rPr lang="en-US" sz="2000" dirty="0">
                <a:latin typeface="Cambria"/>
                <a:ea typeface="Cambria"/>
                <a:sym typeface="Wingdings" panose="05000000000000000000" pitchFamily="2" charset="2"/>
              </a:rPr>
              <a:t> </a:t>
            </a:r>
            <a:r>
              <a:rPr lang="en-US" sz="2000" dirty="0" err="1">
                <a:latin typeface="Cambria"/>
                <a:ea typeface="Cambria"/>
                <a:sym typeface="Wingdings" panose="05000000000000000000" pitchFamily="2" charset="2"/>
              </a:rPr>
              <a:t>été</a:t>
            </a:r>
            <a:r>
              <a:rPr lang="en-US" sz="2000" dirty="0">
                <a:latin typeface="Cambria"/>
                <a:ea typeface="Cambria"/>
                <a:sym typeface="Wingdings" panose="05000000000000000000" pitchFamily="2" charset="2"/>
              </a:rPr>
              <a:t> </a:t>
            </a:r>
            <a:r>
              <a:rPr lang="en-US" sz="2000" dirty="0" err="1">
                <a:latin typeface="Cambria"/>
                <a:ea typeface="Cambria"/>
                <a:sym typeface="Wingdings" panose="05000000000000000000" pitchFamily="2" charset="2"/>
              </a:rPr>
              <a:t>expulsés</a:t>
            </a:r>
            <a:r>
              <a:rPr lang="en-US" sz="2000" dirty="0">
                <a:latin typeface="Cambria"/>
                <a:ea typeface="Cambria"/>
                <a:sym typeface="Wingdings" panose="05000000000000000000" pitchFamily="2" charset="2"/>
              </a:rPr>
              <a:t> (qui </a:t>
            </a:r>
            <a:r>
              <a:rPr lang="en-US" sz="2000" dirty="0" err="1">
                <a:latin typeface="Cambria"/>
                <a:ea typeface="Cambria"/>
                <a:sym typeface="Wingdings" panose="05000000000000000000" pitchFamily="2" charset="2"/>
              </a:rPr>
              <a:t>n'ont</a:t>
            </a:r>
            <a:r>
              <a:rPr lang="en-US" sz="2000" dirty="0">
                <a:latin typeface="Cambria"/>
                <a:ea typeface="Cambria"/>
                <a:sym typeface="Wingdings" panose="05000000000000000000" pitchFamily="2" charset="2"/>
              </a:rPr>
              <a:t> pas </a:t>
            </a:r>
            <a:r>
              <a:rPr lang="en-US" sz="2000" dirty="0" err="1">
                <a:latin typeface="Cambria"/>
                <a:ea typeface="Cambria"/>
                <a:sym typeface="Wingdings" panose="05000000000000000000" pitchFamily="2" charset="2"/>
              </a:rPr>
              <a:t>immigré</a:t>
            </a:r>
            <a:r>
              <a:rPr lang="en-US" sz="2000" dirty="0">
                <a:latin typeface="Cambria"/>
                <a:ea typeface="Cambria"/>
                <a:sym typeface="Wingdings" panose="05000000000000000000" pitchFamily="2" charset="2"/>
              </a:rPr>
              <a:t>) </a:t>
            </a:r>
            <a:r>
              <a:rPr lang="en-US" sz="2000" dirty="0" err="1">
                <a:latin typeface="Cambria"/>
                <a:ea typeface="Cambria"/>
                <a:sym typeface="Wingdings" panose="05000000000000000000" pitchFamily="2" charset="2"/>
              </a:rPr>
              <a:t>lors</a:t>
            </a:r>
            <a:r>
              <a:rPr lang="en-US" sz="2000" dirty="0">
                <a:latin typeface="Cambria"/>
                <a:ea typeface="Cambria"/>
                <a:sym typeface="Wingdings" panose="05000000000000000000" pitchFamily="2" charset="2"/>
              </a:rPr>
              <a:t> du diagnostic</a:t>
            </a:r>
            <a:endParaRPr lang="en-US" sz="2000" dirty="0">
              <a:latin typeface="Cambria"/>
              <a:ea typeface="Cambria"/>
            </a:endParaRPr>
          </a:p>
          <a:p>
            <a:pPr indent="-182880">
              <a:lnSpc>
                <a:spcPct val="90000"/>
              </a:lnSpc>
              <a:spcAft>
                <a:spcPts val="600"/>
              </a:spcAft>
              <a:buClr>
                <a:schemeClr val="accent1"/>
              </a:buClr>
              <a:buFont typeface="Wingdings 2" pitchFamily="18" charset="2"/>
              <a:buChar char=""/>
            </a:pPr>
            <a:endParaRPr lang="en-US" sz="2000">
              <a:latin typeface="Cambria" panose="02040503050406030204" pitchFamily="18" charset="0"/>
              <a:ea typeface="Cambria" panose="02040503050406030204" pitchFamily="18" charset="0"/>
              <a:sym typeface="Wingdings" panose="05000000000000000000" pitchFamily="2" charset="2"/>
            </a:endParaRPr>
          </a:p>
          <a:p>
            <a:pPr indent="-182880">
              <a:lnSpc>
                <a:spcPct val="90000"/>
              </a:lnSpc>
              <a:spcAft>
                <a:spcPts val="600"/>
              </a:spcAft>
              <a:buClr>
                <a:schemeClr val="accent1"/>
              </a:buClr>
              <a:buFont typeface="Wingdings 2" pitchFamily="18" charset="2"/>
              <a:buChar char=""/>
            </a:pPr>
            <a:r>
              <a:rPr lang="en-US" sz="2000" dirty="0">
                <a:highlight>
                  <a:srgbClr val="FFFF00"/>
                </a:highlight>
                <a:latin typeface="Cambria"/>
                <a:ea typeface="Cambria"/>
                <a:sym typeface="Wingdings" panose="05000000000000000000" pitchFamily="2" charset="2"/>
              </a:rPr>
              <a:t>Ne pas </a:t>
            </a:r>
            <a:r>
              <a:rPr lang="en-US" sz="2000" dirty="0" err="1">
                <a:highlight>
                  <a:srgbClr val="FFFF00"/>
                </a:highlight>
                <a:latin typeface="Cambria"/>
                <a:ea typeface="Cambria"/>
                <a:sym typeface="Wingdings" panose="05000000000000000000" pitchFamily="2" charset="2"/>
              </a:rPr>
              <a:t>inclure</a:t>
            </a:r>
            <a:r>
              <a:rPr lang="en-US" sz="2000" dirty="0">
                <a:latin typeface="Cambria"/>
                <a:ea typeface="Cambria"/>
                <a:sym typeface="Wingdings" panose="05000000000000000000" pitchFamily="2" charset="2"/>
              </a:rPr>
              <a:t> les </a:t>
            </a:r>
            <a:r>
              <a:rPr lang="en-US" sz="2000" b="1" dirty="0">
                <a:latin typeface="Cambria"/>
                <a:ea typeface="Cambria"/>
                <a:sym typeface="Wingdings" panose="05000000000000000000" pitchFamily="2" charset="2"/>
              </a:rPr>
              <a:t>diagnostics </a:t>
            </a:r>
            <a:r>
              <a:rPr lang="en-US" sz="2000" b="1" dirty="0" err="1">
                <a:latin typeface="Cambria"/>
                <a:ea typeface="Cambria"/>
                <a:sym typeface="Wingdings" panose="05000000000000000000" pitchFamily="2" charset="2"/>
              </a:rPr>
              <a:t>répétés</a:t>
            </a:r>
            <a:r>
              <a:rPr lang="en-US" sz="2000" dirty="0">
                <a:latin typeface="Cambria"/>
                <a:ea typeface="Cambria"/>
                <a:sym typeface="Wingdings" panose="05000000000000000000" pitchFamily="2" charset="2"/>
              </a:rPr>
              <a:t>.</a:t>
            </a:r>
            <a:endParaRPr lang="en-US" sz="2000" dirty="0">
              <a:latin typeface="Cambria"/>
              <a:ea typeface="Cambria"/>
            </a:endParaRPr>
          </a:p>
          <a:p>
            <a:pPr indent="-182880">
              <a:lnSpc>
                <a:spcPct val="90000"/>
              </a:lnSpc>
              <a:spcAft>
                <a:spcPts val="600"/>
              </a:spcAft>
              <a:buClr>
                <a:schemeClr val="accent1"/>
              </a:buClr>
              <a:buFont typeface="Wingdings 2" pitchFamily="18" charset="2"/>
              <a:buChar char=""/>
            </a:pPr>
            <a:r>
              <a:rPr lang="en-US" sz="2000" dirty="0">
                <a:latin typeface="Cambria"/>
                <a:ea typeface="Cambria"/>
                <a:sym typeface="Wingdings" panose="05000000000000000000" pitchFamily="2" charset="2"/>
              </a:rPr>
              <a:t>Immigrants entrant avec un diagnostic </a:t>
            </a:r>
            <a:r>
              <a:rPr lang="en-US" sz="2000" dirty="0" err="1">
                <a:latin typeface="Cambria"/>
                <a:ea typeface="Cambria"/>
                <a:sym typeface="Wingdings" panose="05000000000000000000" pitchFamily="2" charset="2"/>
              </a:rPr>
              <a:t>antérieur</a:t>
            </a:r>
            <a:r>
              <a:rPr lang="en-US" sz="2000" dirty="0">
                <a:latin typeface="Cambria"/>
                <a:ea typeface="Cambria"/>
                <a:sym typeface="Wingdings" panose="05000000000000000000" pitchFamily="2" charset="2"/>
              </a:rPr>
              <a:t> (</a:t>
            </a:r>
            <a:r>
              <a:rPr lang="en-US" sz="2000" dirty="0" err="1">
                <a:latin typeface="Cambria"/>
                <a:ea typeface="Cambria"/>
                <a:sym typeface="Wingdings" panose="05000000000000000000" pitchFamily="2" charset="2"/>
              </a:rPr>
              <a:t>positifs</a:t>
            </a:r>
            <a:r>
              <a:rPr lang="en-US" sz="2000" dirty="0">
                <a:latin typeface="Cambria"/>
                <a:ea typeface="Cambria"/>
                <a:sym typeface="Wingdings" panose="05000000000000000000" pitchFamily="2" charset="2"/>
              </a:rPr>
              <a:t> </a:t>
            </a:r>
            <a:r>
              <a:rPr lang="en-US" sz="2000" dirty="0" err="1">
                <a:latin typeface="Cambria"/>
                <a:ea typeface="Cambria"/>
                <a:sym typeface="Wingdings" panose="05000000000000000000" pitchFamily="2" charset="2"/>
              </a:rPr>
              <a:t>connus</a:t>
            </a:r>
            <a:r>
              <a:rPr lang="en-US" sz="2000" dirty="0">
                <a:latin typeface="Cambria"/>
                <a:ea typeface="Cambria"/>
                <a:sym typeface="Wingdings" panose="05000000000000000000" pitchFamily="2" charset="2"/>
              </a:rPr>
              <a:t>) </a:t>
            </a:r>
            <a:br>
              <a:rPr lang="en-US" sz="2000" dirty="0">
                <a:latin typeface="Cambria" panose="02040503050406030204" pitchFamily="18" charset="0"/>
                <a:ea typeface="Cambria" panose="02040503050406030204" pitchFamily="18" charset="0"/>
              </a:rPr>
            </a:br>
            <a:r>
              <a:rPr lang="en-US" sz="2000" dirty="0">
                <a:latin typeface="Cambria"/>
                <a:ea typeface="Cambria"/>
                <a:sym typeface="Wingdings" panose="05000000000000000000" pitchFamily="2" charset="2"/>
              </a:rPr>
              <a:t>- ne pas les </a:t>
            </a:r>
            <a:r>
              <a:rPr lang="en-US" sz="2000" dirty="0" err="1">
                <a:latin typeface="Cambria"/>
                <a:ea typeface="Cambria"/>
                <a:sym typeface="Wingdings" panose="05000000000000000000" pitchFamily="2" charset="2"/>
              </a:rPr>
              <a:t>inclure</a:t>
            </a:r>
            <a:r>
              <a:rPr lang="en-US" sz="2000" dirty="0">
                <a:latin typeface="Cambria"/>
                <a:ea typeface="Cambria"/>
                <a:sym typeface="Wingdings" panose="05000000000000000000" pitchFamily="2" charset="2"/>
              </a:rPr>
              <a:t> dans le CSAVR ; les </a:t>
            </a:r>
            <a:r>
              <a:rPr lang="en-US" sz="2000" dirty="0" err="1">
                <a:latin typeface="Cambria"/>
                <a:ea typeface="Cambria"/>
                <a:sym typeface="Wingdings" panose="05000000000000000000" pitchFamily="2" charset="2"/>
              </a:rPr>
              <a:t>inclure</a:t>
            </a:r>
            <a:r>
              <a:rPr lang="en-US" sz="2000" dirty="0">
                <a:latin typeface="Cambria"/>
                <a:ea typeface="Cambria"/>
                <a:sym typeface="Wingdings" panose="05000000000000000000" pitchFamily="2" charset="2"/>
              </a:rPr>
              <a:t> dans </a:t>
            </a:r>
            <a:r>
              <a:rPr lang="en-US" sz="2000" dirty="0" err="1">
                <a:latin typeface="Cambria"/>
                <a:ea typeface="Cambria"/>
                <a:sym typeface="Wingdings" panose="05000000000000000000" pitchFamily="2" charset="2"/>
              </a:rPr>
              <a:t>l'AIM</a:t>
            </a:r>
            <a:r>
              <a:rPr lang="en-US" sz="2000" dirty="0">
                <a:latin typeface="Cambria"/>
                <a:ea typeface="Cambria"/>
                <a:sym typeface="Wingdings" panose="05000000000000000000" pitchFamily="2" charset="2"/>
              </a:rPr>
              <a:t> </a:t>
            </a:r>
            <a:br>
              <a:rPr lang="en-US" sz="2000" dirty="0">
                <a:latin typeface="Cambria" panose="02040503050406030204" pitchFamily="18" charset="0"/>
                <a:ea typeface="Cambria" panose="02040503050406030204" pitchFamily="18" charset="0"/>
              </a:rPr>
            </a:br>
            <a:r>
              <a:rPr lang="en-US" sz="2000" i="1" dirty="0">
                <a:latin typeface="Cambria"/>
                <a:ea typeface="Cambria"/>
                <a:sym typeface="Wingdings" panose="05000000000000000000" pitchFamily="2" charset="2"/>
              </a:rPr>
              <a:t>	AIM &gt; Immigrants </a:t>
            </a:r>
            <a:r>
              <a:rPr lang="en-US" sz="2000" i="1" dirty="0" err="1">
                <a:latin typeface="Cambria"/>
                <a:ea typeface="Cambria"/>
                <a:sym typeface="Wingdings" panose="05000000000000000000" pitchFamily="2" charset="2"/>
              </a:rPr>
              <a:t>séropositifs</a:t>
            </a:r>
            <a:r>
              <a:rPr lang="en-US" sz="2000" i="1" dirty="0">
                <a:latin typeface="Cambria"/>
                <a:ea typeface="Cambria"/>
                <a:sym typeface="Wingdings" panose="05000000000000000000" pitchFamily="2" charset="2"/>
              </a:rPr>
              <a:t> </a:t>
            </a:r>
            <a:r>
              <a:rPr lang="en-US" sz="2000" dirty="0">
                <a:latin typeface="Cambria"/>
                <a:ea typeface="Cambria"/>
                <a:sym typeface="Wingdings" panose="05000000000000000000" pitchFamily="2" charset="2"/>
              </a:rPr>
              <a:t>&amp; </a:t>
            </a:r>
            <a:r>
              <a:rPr lang="en-US" sz="2000" dirty="0" err="1">
                <a:latin typeface="Cambria"/>
                <a:ea typeface="Cambria"/>
                <a:sym typeface="Wingdings" panose="05000000000000000000" pitchFamily="2" charset="2"/>
              </a:rPr>
              <a:t>en</a:t>
            </a:r>
            <a:r>
              <a:rPr lang="en-US" sz="2000" dirty="0">
                <a:latin typeface="Cambria"/>
                <a:ea typeface="Cambria"/>
                <a:sym typeface="Wingdings" panose="05000000000000000000" pitchFamily="2" charset="2"/>
              </a:rPr>
              <a:t> tant que PVVIH </a:t>
            </a:r>
            <a:r>
              <a:rPr lang="en-US" sz="2000" dirty="0" err="1">
                <a:latin typeface="Cambria"/>
                <a:ea typeface="Cambria"/>
                <a:sym typeface="Wingdings" panose="05000000000000000000" pitchFamily="2" charset="2"/>
              </a:rPr>
              <a:t>Connaître</a:t>
            </a:r>
            <a:r>
              <a:rPr lang="en-US" sz="2000" dirty="0">
                <a:latin typeface="Cambria"/>
                <a:ea typeface="Cambria"/>
                <a:sym typeface="Wingdings" panose="05000000000000000000" pitchFamily="2" charset="2"/>
              </a:rPr>
              <a:t> </a:t>
            </a:r>
            <a:r>
              <a:rPr lang="en-US" sz="2000" dirty="0" err="1">
                <a:latin typeface="Cambria"/>
                <a:ea typeface="Cambria"/>
                <a:sym typeface="Wingdings" panose="05000000000000000000" pitchFamily="2" charset="2"/>
              </a:rPr>
              <a:t>leur</a:t>
            </a:r>
            <a:r>
              <a:rPr lang="en-US" sz="2000" dirty="0">
                <a:latin typeface="Cambria"/>
                <a:ea typeface="Cambria"/>
                <a:sym typeface="Wingdings" panose="05000000000000000000" pitchFamily="2" charset="2"/>
              </a:rPr>
              <a:t> </a:t>
            </a:r>
            <a:r>
              <a:rPr lang="en-US" sz="2000" dirty="0" err="1">
                <a:latin typeface="Cambria"/>
                <a:ea typeface="Cambria"/>
                <a:sym typeface="Wingdings" panose="05000000000000000000" pitchFamily="2" charset="2"/>
              </a:rPr>
              <a:t>statut</a:t>
            </a:r>
            <a:r>
              <a:rPr lang="en-US" sz="2000" dirty="0">
                <a:latin typeface="Cambria"/>
                <a:ea typeface="Cambria"/>
                <a:sym typeface="Wingdings" panose="05000000000000000000" pitchFamily="2" charset="2"/>
              </a:rPr>
              <a:t>   </a:t>
            </a:r>
            <a:r>
              <a:rPr lang="en-US" sz="2000" dirty="0" err="1">
                <a:latin typeface="Cambria"/>
                <a:ea typeface="Cambria"/>
                <a:sym typeface="Wingdings" panose="05000000000000000000" pitchFamily="2" charset="2"/>
              </a:rPr>
              <a:t>sérologique</a:t>
            </a:r>
            <a:endParaRPr lang="en-US" sz="2000" dirty="0" err="1">
              <a:latin typeface="Cambria"/>
              <a:ea typeface="Cambria"/>
            </a:endParaRPr>
          </a:p>
        </p:txBody>
      </p:sp>
      <p:pic>
        <p:nvPicPr>
          <p:cNvPr id="3" name="Picture 2">
            <a:extLst>
              <a:ext uri="{FF2B5EF4-FFF2-40B4-BE49-F238E27FC236}">
                <a16:creationId xmlns:a16="http://schemas.microsoft.com/office/drawing/2014/main" id="{AF58385E-BE47-2E96-1793-0102DB2615EC}"/>
              </a:ext>
            </a:extLst>
          </p:cNvPr>
          <p:cNvPicPr>
            <a:picLocks noChangeAspect="1"/>
          </p:cNvPicPr>
          <p:nvPr/>
        </p:nvPicPr>
        <p:blipFill>
          <a:blip r:embed="rId3"/>
          <a:stretch>
            <a:fillRect/>
          </a:stretch>
        </p:blipFill>
        <p:spPr>
          <a:xfrm>
            <a:off x="10208690" y="6164915"/>
            <a:ext cx="1857375" cy="428625"/>
          </a:xfrm>
          <a:prstGeom prst="rect">
            <a:avLst/>
          </a:prstGeom>
        </p:spPr>
      </p:pic>
      <p:pic>
        <p:nvPicPr>
          <p:cNvPr id="4" name="Picture 3">
            <a:extLst>
              <a:ext uri="{FF2B5EF4-FFF2-40B4-BE49-F238E27FC236}">
                <a16:creationId xmlns:a16="http://schemas.microsoft.com/office/drawing/2014/main" id="{2FE286C4-4103-C3FC-1B6B-471BBFD24642}"/>
              </a:ext>
            </a:extLst>
          </p:cNvPr>
          <p:cNvPicPr>
            <a:picLocks noChangeAspect="1"/>
          </p:cNvPicPr>
          <p:nvPr/>
        </p:nvPicPr>
        <p:blipFill>
          <a:blip r:embed="rId4"/>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841257460"/>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p:nvPr>
        </p:nvSpPr>
        <p:spPr>
          <a:xfrm>
            <a:off x="0" y="1123837"/>
            <a:ext cx="3440429" cy="4601183"/>
          </a:xfrm>
        </p:spPr>
        <p:txBody>
          <a:bodyPr/>
          <a:lstStyle/>
          <a:p>
            <a:r>
              <a:rPr lang="en-US" b="1" dirty="0"/>
              <a:t>EPP : </a:t>
            </a:r>
            <a:br>
              <a:rPr lang="en-US" dirty="0"/>
            </a:br>
            <a:r>
              <a:rPr lang="en-US" b="1" dirty="0"/>
              <a:t>Mise à jour des données de surveillance</a:t>
            </a:r>
            <a:r>
              <a:rPr lang="en-US" dirty="0"/>
              <a:t>, pour l'ajustement de la prévalence et de l'incidence chez l'adulte</a:t>
            </a:r>
            <a:endParaRPr lang="en-CH" dirty="0"/>
          </a:p>
        </p:txBody>
      </p:sp>
      <p:sp>
        <p:nvSpPr>
          <p:cNvPr id="3" name="Content Placeholder 2">
            <a:extLst>
              <a:ext uri="{FF2B5EF4-FFF2-40B4-BE49-F238E27FC236}">
                <a16:creationId xmlns:a16="http://schemas.microsoft.com/office/drawing/2014/main" id="{0656480A-8617-45EB-8873-5267D9F83CEB}"/>
              </a:ext>
            </a:extLst>
          </p:cNvPr>
          <p:cNvSpPr>
            <a:spLocks noGrp="1"/>
          </p:cNvSpPr>
          <p:nvPr>
            <p:ph idx="1"/>
          </p:nvPr>
        </p:nvSpPr>
        <p:spPr>
          <a:xfrm>
            <a:off x="3440430" y="-171450"/>
            <a:ext cx="8751570" cy="6922770"/>
          </a:xfrm>
        </p:spPr>
        <p:txBody>
          <a:bodyPr>
            <a:normAutofit/>
          </a:bodyPr>
          <a:lstStyle/>
          <a:p>
            <a:pPr marL="457200" indent="-457200">
              <a:buFont typeface="+mj-lt"/>
              <a:buAutoNum type="arabicPeriod"/>
            </a:pPr>
            <a:r>
              <a:rPr lang="en-US" dirty="0">
                <a:solidFill>
                  <a:schemeClr val="tx1"/>
                </a:solidFill>
                <a:latin typeface="Arial" panose="020B0604020202020204" pitchFamily="34" charset="0"/>
                <a:cs typeface="Arial" panose="020B0604020202020204" pitchFamily="34" charset="0"/>
              </a:rPr>
              <a:t>Ouvrez la </a:t>
            </a:r>
            <a:r>
              <a:rPr lang="en-US" b="1" i="1" u="sng" dirty="0">
                <a:solidFill>
                  <a:schemeClr val="tx1"/>
                </a:solidFill>
                <a:latin typeface="Arial" panose="020B0604020202020204" pitchFamily="34" charset="0"/>
                <a:cs typeface="Arial" panose="020B0604020202020204" pitchFamily="34" charset="0"/>
              </a:rPr>
              <a:t>configuration EPP </a:t>
            </a:r>
            <a:r>
              <a:rPr lang="en-US" dirty="0">
                <a:solidFill>
                  <a:schemeClr val="tx1"/>
                </a:solidFill>
                <a:latin typeface="Arial" panose="020B0604020202020204" pitchFamily="34" charset="0"/>
                <a:cs typeface="Arial" panose="020B0604020202020204" pitchFamily="34" charset="0"/>
              </a:rPr>
              <a:t>et vérifiez votre structure épidémique.</a:t>
            </a:r>
          </a:p>
          <a:p>
            <a:pPr marL="457200" indent="-457200">
              <a:buFont typeface="+mj-lt"/>
              <a:buAutoNum type="arabicPeriod"/>
            </a:pPr>
            <a:r>
              <a:rPr lang="en-US" dirty="0">
                <a:solidFill>
                  <a:schemeClr val="tx1"/>
                </a:solidFill>
                <a:latin typeface="Arial" panose="020B0604020202020204" pitchFamily="34" charset="0"/>
                <a:cs typeface="Arial" panose="020B0604020202020204" pitchFamily="34" charset="0"/>
              </a:rPr>
              <a:t>Réviser et ajuster les </a:t>
            </a:r>
            <a:r>
              <a:rPr lang="en-US" b="1" dirty="0">
                <a:solidFill>
                  <a:schemeClr val="tx1"/>
                </a:solidFill>
                <a:latin typeface="Arial" panose="020B0604020202020204" pitchFamily="34" charset="0"/>
                <a:cs typeface="Arial" panose="020B0604020202020204" pitchFamily="34" charset="0"/>
              </a:rPr>
              <a:t>tailles des populations nationales</a:t>
            </a:r>
            <a:r>
              <a:rPr lang="en-US" dirty="0">
                <a:solidFill>
                  <a:schemeClr val="tx1"/>
                </a:solidFill>
                <a:latin typeface="Arial" panose="020B0604020202020204" pitchFamily="34" charset="0"/>
                <a:cs typeface="Arial" panose="020B0604020202020204" pitchFamily="34" charset="0"/>
              </a:rPr>
              <a:t>,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en les comparant aux valeurs régionales</a:t>
            </a:r>
          </a:p>
          <a:p>
            <a:pPr marL="457200" indent="-457200">
              <a:buFont typeface="+mj-lt"/>
              <a:buAutoNum type="arabicPeriod"/>
            </a:pPr>
            <a:r>
              <a:rPr lang="en-US" dirty="0">
                <a:solidFill>
                  <a:schemeClr val="tx1"/>
                </a:solidFill>
                <a:latin typeface="Arial" panose="020B0604020202020204" pitchFamily="34" charset="0"/>
                <a:cs typeface="Arial" panose="020B0604020202020204" pitchFamily="34" charset="0"/>
              </a:rPr>
              <a:t>Examinez le </a:t>
            </a:r>
            <a:r>
              <a:rPr lang="en-US" b="1" dirty="0">
                <a:solidFill>
                  <a:schemeClr val="tx1"/>
                </a:solidFill>
                <a:latin typeface="Arial" panose="020B0604020202020204" pitchFamily="34" charset="0"/>
                <a:cs typeface="Arial" panose="020B0604020202020204" pitchFamily="34" charset="0"/>
              </a:rPr>
              <a:t>pourcentage d'hommes </a:t>
            </a:r>
            <a:r>
              <a:rPr lang="en-US" dirty="0">
                <a:solidFill>
                  <a:schemeClr val="tx1"/>
                </a:solidFill>
                <a:latin typeface="Arial" panose="020B0604020202020204" pitchFamily="34" charset="0"/>
                <a:cs typeface="Arial" panose="020B0604020202020204" pitchFamily="34" charset="0"/>
              </a:rPr>
              <a:t>et de </a:t>
            </a:r>
            <a:r>
              <a:rPr lang="en-US" b="1" dirty="0">
                <a:solidFill>
                  <a:schemeClr val="tx1"/>
                </a:solidFill>
                <a:latin typeface="Arial" panose="020B0604020202020204" pitchFamily="34" charset="0"/>
                <a:cs typeface="Arial" panose="020B0604020202020204" pitchFamily="34" charset="0"/>
              </a:rPr>
              <a:t>femmes </a:t>
            </a:r>
            <a:r>
              <a:rPr lang="en-US" dirty="0">
                <a:solidFill>
                  <a:schemeClr val="tx1"/>
                </a:solidFill>
                <a:latin typeface="Arial" panose="020B0604020202020204" pitchFamily="34" charset="0"/>
                <a:cs typeface="Arial" panose="020B0604020202020204" pitchFamily="34" charset="0"/>
              </a:rPr>
              <a:t>dans chaque population clé.</a:t>
            </a:r>
          </a:p>
          <a:p>
            <a:pPr marL="457200" indent="-457200">
              <a:buFont typeface="+mj-lt"/>
              <a:buAutoNum type="arabicPeriod"/>
            </a:pPr>
            <a:r>
              <a:rPr lang="en-US" dirty="0">
                <a:solidFill>
                  <a:schemeClr val="tx1"/>
                </a:solidFill>
                <a:latin typeface="Arial" panose="020B0604020202020204" pitchFamily="34" charset="0"/>
                <a:cs typeface="Arial" panose="020B0604020202020204" pitchFamily="34" charset="0"/>
              </a:rPr>
              <a:t>Ouvrez la </a:t>
            </a:r>
            <a:r>
              <a:rPr lang="en-US" b="1" dirty="0">
                <a:solidFill>
                  <a:schemeClr val="tx1"/>
                </a:solidFill>
                <a:latin typeface="Arial" panose="020B0604020202020204" pitchFamily="34" charset="0"/>
                <a:cs typeface="Arial" panose="020B0604020202020204" pitchFamily="34" charset="0"/>
              </a:rPr>
              <a:t>page des </a:t>
            </a:r>
            <a:r>
              <a:rPr lang="en-US" b="1" i="1" u="sng" dirty="0">
                <a:solidFill>
                  <a:schemeClr val="tx1"/>
                </a:solidFill>
                <a:latin typeface="Arial" panose="020B0604020202020204" pitchFamily="34" charset="0"/>
                <a:cs typeface="Arial" panose="020B0604020202020204" pitchFamily="34" charset="0"/>
              </a:rPr>
              <a:t>données de surveillance EPP </a:t>
            </a:r>
            <a:r>
              <a:rPr lang="en-US" dirty="0">
                <a:solidFill>
                  <a:schemeClr val="tx1"/>
                </a:solidFill>
                <a:latin typeface="Arial" panose="020B0604020202020204" pitchFamily="34" charset="0"/>
                <a:cs typeface="Arial" panose="020B0604020202020204" pitchFamily="34" charset="0"/>
              </a:rPr>
              <a:t>et saisissez les nouvelles données de surveillance de la prévalence (surveillance sentinelle, tests CPN de routine et IBBS).</a:t>
            </a:r>
          </a:p>
          <a:p>
            <a:pPr marL="457200" indent="-457200">
              <a:buFont typeface="+mj-lt"/>
              <a:buAutoNum type="arabicPeriod"/>
            </a:pPr>
            <a:r>
              <a:rPr lang="en-US" dirty="0">
                <a:solidFill>
                  <a:schemeClr val="tx1"/>
                </a:solidFill>
                <a:latin typeface="Arial" panose="020B0604020202020204" pitchFamily="34" charset="0"/>
                <a:cs typeface="Arial" panose="020B0604020202020204" pitchFamily="34" charset="0"/>
              </a:rPr>
              <a:t>Allez dans la section </a:t>
            </a:r>
            <a:r>
              <a:rPr lang="en-US" b="1" i="1" dirty="0">
                <a:solidFill>
                  <a:schemeClr val="tx1"/>
                </a:solidFill>
                <a:latin typeface="Arial" panose="020B0604020202020204" pitchFamily="34" charset="0"/>
                <a:cs typeface="Arial" panose="020B0604020202020204" pitchFamily="34" charset="0"/>
              </a:rPr>
              <a:t>Enquêtes </a:t>
            </a:r>
            <a:r>
              <a:rPr lang="en-US" dirty="0">
                <a:solidFill>
                  <a:schemeClr val="tx1"/>
                </a:solidFill>
                <a:latin typeface="Arial" panose="020B0604020202020204" pitchFamily="34" charset="0"/>
                <a:cs typeface="Arial" panose="020B0604020202020204" pitchFamily="34" charset="0"/>
              </a:rPr>
              <a:t>et mettez à jour avec les nouvelles enquêtes disponibles.</a:t>
            </a:r>
          </a:p>
          <a:p>
            <a:pPr marL="457200" indent="-457200">
              <a:buFont typeface="+mj-lt"/>
              <a:buAutoNum type="arabicPeriod"/>
            </a:pPr>
            <a:r>
              <a:rPr lang="en-US" dirty="0">
                <a:solidFill>
                  <a:schemeClr val="bg1">
                    <a:lumMod val="50000"/>
                  </a:schemeClr>
                </a:solidFill>
                <a:latin typeface="Arial" panose="020B0604020202020204" pitchFamily="34" charset="0"/>
                <a:cs typeface="Arial" panose="020B0604020202020204" pitchFamily="34" charset="0"/>
              </a:rPr>
              <a:t>Examinez les données de la page Données externes sur le VIH</a:t>
            </a:r>
          </a:p>
        </p:txBody>
      </p:sp>
    </p:spTree>
    <p:extLst>
      <p:ext uri="{BB962C8B-B14F-4D97-AF65-F5344CB8AC3E}">
        <p14:creationId xmlns:p14="http://schemas.microsoft.com/office/powerpoint/2010/main" val="549158076"/>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21" ma:contentTypeDescription="Create a new document." ma:contentTypeScope="" ma:versionID="848d5250be30190ee293fa977b7b3659">
  <xsd:schema xmlns:xsd="http://www.w3.org/2001/XMLSchema" xmlns:xs="http://www.w3.org/2001/XMLSchema" xmlns:p="http://schemas.microsoft.com/office/2006/metadata/properties" xmlns:ns1="http://schemas.microsoft.com/sharepoint/v3" xmlns:ns2="288ef829-98c5-46d1-83dc-c2ef7c814da2" xmlns:ns3="2ddeef39-65d3-4660-94f2-f063f949c57e" targetNamespace="http://schemas.microsoft.com/office/2006/metadata/properties" ma:root="true" ma:fieldsID="f067d9dc7eb05f16e5031dc3fd13465b" ns1:_="" ns2:_="" ns3:_="">
    <xsd:import namespace="http://schemas.microsoft.com/sharepoint/v3"/>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MediaLengthInSeconds xmlns="288ef829-98c5-46d1-83dc-c2ef7c814da2" xsi:nil="true"/>
    <SharedWithUsers xmlns="2ddeef39-65d3-4660-94f2-f063f949c57e">
      <UserInfo>
        <DisplayName>Robert Glaubius</DisplayName>
        <AccountId>5514</AccountId>
        <AccountType/>
      </UserInfo>
      <UserInfo>
        <DisplayName>SABIN, Keith</DisplayName>
        <AccountId>25</AccountId>
        <AccountType/>
      </UserInfo>
      <UserInfo>
        <DisplayName>WANYEKI, Ian</DisplayName>
        <AccountId>197</AccountId>
        <AccountType/>
      </UserInfo>
      <UserInfo>
        <DisplayName>KORENROMP, Eline Louise</DisplayName>
        <AccountId>7579</AccountId>
        <AccountType/>
      </UserInfo>
      <UserInfo>
        <DisplayName>Guy Mahiane</DisplayName>
        <AccountId>5635</AccountId>
        <AccountType/>
      </UserInfo>
      <UserInfo>
        <DisplayName>MAHY, Mary</DisplayName>
        <AccountId>20</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EE3CABA-6EB2-46BF-AEBF-59952188780E}">
  <ds:schemaRefs>
    <ds:schemaRef ds:uri="http://schemas.microsoft.com/sharepoint/v3/contenttype/forms"/>
  </ds:schemaRefs>
</ds:datastoreItem>
</file>

<file path=customXml/itemProps2.xml><?xml version="1.0" encoding="utf-8"?>
<ds:datastoreItem xmlns:ds="http://schemas.openxmlformats.org/officeDocument/2006/customXml" ds:itemID="{5E91336E-F2FE-4CE1-8932-5D783E837F5C}"/>
</file>

<file path=customXml/itemProps3.xml><?xml version="1.0" encoding="utf-8"?>
<ds:datastoreItem xmlns:ds="http://schemas.openxmlformats.org/officeDocument/2006/customXml" ds:itemID="{1D94F3E5-9355-45E1-AEBF-E2A170E9424C}">
  <ds:schemaRefs>
    <ds:schemaRef ds:uri="2ddeef39-65d3-4660-94f2-f063f949c57e"/>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88ef829-98c5-46d1-83dc-c2ef7c814da2"/>
    <ds:schemaRef ds:uri="http://purl.org/dc/dcmityp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676</TotalTime>
  <Words>8718</Words>
  <Application>Microsoft Office PowerPoint</Application>
  <PresentationFormat>Widescreen</PresentationFormat>
  <Paragraphs>320</Paragraphs>
  <Slides>27</Slides>
  <Notes>27</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Arial</vt:lpstr>
      <vt:lpstr>Calibri</vt:lpstr>
      <vt:lpstr>Cambria</vt:lpstr>
      <vt:lpstr>Corbel</vt:lpstr>
      <vt:lpstr>Wingdings 2</vt:lpstr>
      <vt:lpstr>Frame</vt:lpstr>
      <vt:lpstr>Données de surveillance : Nouveaux cas, décès dus au VIH/SIDA et CD4 pour le CSAVR ;  Surveillance sentinelle et prévalence des tests de routine pour l'EPP.</vt:lpstr>
      <vt:lpstr>Ouvrez votre fichier 2025  Vérifiez que l'option Incidence est réglée sur EPP ou CSAVR.</vt:lpstr>
      <vt:lpstr>Saisir/éditer les données de surveillance dans CSAVR</vt:lpstr>
      <vt:lpstr>CSAVR : Quels sont les indicateurs à intégrer ?</vt:lpstr>
      <vt:lpstr>Décès dus au sida : Quelles sont les données qui conviennent à CSAVR ?</vt:lpstr>
      <vt:lpstr>Décès dus au SIDA pour s'adapter à CSAVR :  entrez et comparez les estimations entre jusqu'à 3 séries de données</vt:lpstr>
      <vt:lpstr>Décès dus au sida à adapter : Données ajustées de l'IHME et/ou données originales de l'état civil</vt:lpstr>
      <vt:lpstr>Nouveaux diagnostics de cas de VIH :  contribution au modèle d'incidence  modèle d'incidence CSAVR</vt:lpstr>
      <vt:lpstr>EPP :  Mise à jour des données de surveillance, pour l'ajustement de la prévalence et de l'incidence chez l'adulte</vt:lpstr>
      <vt:lpstr>Configuration de l'EPP  Vous verrez  l'un des trois messages suivants</vt:lpstr>
      <vt:lpstr>Configuration EPP :  Définir la page Epi  Examinez la structure de l'épidémie et les  caractéristiques des sous-populations </vt:lpstr>
      <vt:lpstr>Configuration EPP : Définir la page Pops  3 éléments clés définis :</vt:lpstr>
      <vt:lpstr>Configuration EPP : Page "Define Pops  L'onglet "% Male &amp; Turnover" :</vt:lpstr>
      <vt:lpstr>Configuration EPP : Définir la page Pops  Si la population nationale a changé (par exemple, pour le WPP 2024), utilisez l'option  Ajuster pour la population modifiée</vt:lpstr>
      <vt:lpstr>Configuration de l'EPP : Définir la page Pops  Si l'année de fin a changé, utilisez également  Ajuster pour tenir compte de la modification de la population</vt:lpstr>
      <vt:lpstr>Comparer les estimations de la taille de la population dans l'EPP avec les médianes régionales, c'est-à-dire les "points de référence".</vt:lpstr>
      <vt:lpstr>Ensuite, mettre à jour les données de surveillance et de prévalence des enquêtes  </vt:lpstr>
      <vt:lpstr>Page de données EPP sur le VIH</vt:lpstr>
      <vt:lpstr>Page de données EPP sur le VIH  Toutes les données sont saisies sous forme de prévalence (%) et de taille d'échantillon (N).  Possibilité de copier et coller à partir d'Excel (Ctrl-C, Ctrl-V)</vt:lpstr>
      <vt:lpstr>En cas d'épidémies concentrées, la plupart des données sont saisies en mode de surveillance sentinelle (HSS).</vt:lpstr>
      <vt:lpstr>Avant de saisir les données relatives aux tests de routine de CPN dans EPP pour les "femmes restantes", examinez-les dans l'onglet Statistiques du programme Spectrum &gt; Tests de CPN.</vt:lpstr>
      <vt:lpstr>Comprendre les données que vous utilisez  Veillez à analyser la qualité des données  Ne saisissez que des données de qualité dans EPP - elles détermineront vos tendances nationales.</vt:lpstr>
      <vt:lpstr>Documenter les sources et les changements dans la sélection des données dans le champ "Source".</vt:lpstr>
      <vt:lpstr>Saisissez toute nouvelle donnée d'enquête sur la page Enquêtes d'EPP.  Rarement disponible en cas d'épidémies concentrées :  1. Les enquêtes auprès de la population générale sont difficiles  en cas de faible prévalence  2. Les enquêtes IBBS et autres enquêtes sur les populations clés ne sont généralement pas représentatives au niveau national</vt:lpstr>
      <vt:lpstr>Pour saisir  de nouvelles données d'enquête        </vt:lpstr>
      <vt:lpstr>Page VIH externe  pour ajouter les infections par le VIH provenant de sources extérieures, qui ne sont couvertes par aucune des populations (avec données de prévalence) dans la configuration d'EPP.</vt:lpstr>
      <vt:lpstr>Que se passe-t-il si les données définitives pour l'année 2024 ne sont pas encore disponibles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keywords>, docId:8BFB5E25C1950075043D208E074D6B7B</cp:keywords>
  <cp:lastModifiedBy>KORENROMP, Eline Louise</cp:lastModifiedBy>
  <cp:revision>87</cp:revision>
  <dcterms:created xsi:type="dcterms:W3CDTF">2020-10-27T09:55:01Z</dcterms:created>
  <dcterms:modified xsi:type="dcterms:W3CDTF">2025-02-11T11:08:25Z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