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slideLayouts/slideLayout5.xml" ContentType="application/vnd.openxmlformats-officedocument.presentationml.slideLayout+xml"/>
  <Override PartName="/ppt/theme/theme6.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52" r:id="rId4"/>
    <p:sldMasterId id="2147483854" r:id="rId5"/>
    <p:sldMasterId id="2147483859" r:id="rId6"/>
    <p:sldMasterId id="2147483861" r:id="rId7"/>
    <p:sldMasterId id="2147483863" r:id="rId8"/>
    <p:sldMasterId id="2147483865" r:id="rId9"/>
    <p:sldMasterId id="2147483867" r:id="rId10"/>
  </p:sldMasterIdLst>
  <p:notesMasterIdLst>
    <p:notesMasterId r:id="rId18"/>
  </p:notesMasterIdLst>
  <p:sldIdLst>
    <p:sldId id="1594" r:id="rId11"/>
    <p:sldId id="1595" r:id="rId12"/>
    <p:sldId id="1596" r:id="rId13"/>
    <p:sldId id="1190" r:id="rId14"/>
    <p:sldId id="1597" r:id="rId15"/>
    <p:sldId id="1598" r:id="rId16"/>
    <p:sldId id="1189"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5B4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172EFCE-02EB-4DFB-BC38-3547F6BC0AD0}" v="2" dt="2023-12-01T07:30:57.82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79738" autoAdjust="0"/>
  </p:normalViewPr>
  <p:slideViewPr>
    <p:cSldViewPr snapToGrid="0">
      <p:cViewPr varScale="1">
        <p:scale>
          <a:sx n="87" d="100"/>
          <a:sy n="87" d="100"/>
        </p:scale>
        <p:origin x="1428" y="90"/>
      </p:cViewPr>
      <p:guideLst/>
    </p:cSldViewPr>
  </p:slideViewPr>
  <p:notesTextViewPr>
    <p:cViewPr>
      <p:scale>
        <a:sx n="3" d="2"/>
        <a:sy n="3" d="2"/>
      </p:scale>
      <p:origin x="0" y="0"/>
    </p:cViewPr>
  </p:notesTextViewPr>
  <p:sorterViewPr>
    <p:cViewPr>
      <p:scale>
        <a:sx n="100" d="100"/>
        <a:sy n="100" d="100"/>
      </p:scale>
      <p:origin x="0" y="-44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3.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Master" Target="slideMasters/slideMaster4.xml"/><Relationship Id="rId12" Type="http://schemas.openxmlformats.org/officeDocument/2006/relationships/slide" Target="slides/slide2.xml"/><Relationship Id="rId17" Type="http://schemas.openxmlformats.org/officeDocument/2006/relationships/slide" Target="slides/slide7.xml"/><Relationship Id="rId2" Type="http://schemas.openxmlformats.org/officeDocument/2006/relationships/customXml" Target="../customXml/item2.xml"/><Relationship Id="rId16" Type="http://schemas.openxmlformats.org/officeDocument/2006/relationships/slide" Target="slides/slide6.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1.xml"/><Relationship Id="rId24"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5.xml"/><Relationship Id="rId23" Type="http://schemas.microsoft.com/office/2016/11/relationships/changesInfo" Target="changesInfos/changesInfo1.xml"/><Relationship Id="rId10" Type="http://schemas.openxmlformats.org/officeDocument/2006/relationships/slideMaster" Target="slideMasters/slideMaster7.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4.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WODZI, Desire Tarwireyi" userId="f2e414da-657a-4eae-9cb2-9d4947cf517c" providerId="ADAL" clId="{2172EFCE-02EB-4DFB-BC38-3547F6BC0AD0}"/>
    <pc:docChg chg="modSld">
      <pc:chgData name="RWODZI, Desire Tarwireyi" userId="f2e414da-657a-4eae-9cb2-9d4947cf517c" providerId="ADAL" clId="{2172EFCE-02EB-4DFB-BC38-3547F6BC0AD0}" dt="2023-12-01T07:30:57.824" v="3" actId="14100"/>
      <pc:docMkLst>
        <pc:docMk/>
      </pc:docMkLst>
      <pc:sldChg chg="modSp mod">
        <pc:chgData name="RWODZI, Desire Tarwireyi" userId="f2e414da-657a-4eae-9cb2-9d4947cf517c" providerId="ADAL" clId="{2172EFCE-02EB-4DFB-BC38-3547F6BC0AD0}" dt="2023-12-01T07:30:57.824" v="3" actId="14100"/>
        <pc:sldMkLst>
          <pc:docMk/>
          <pc:sldMk cId="2973390211" sldId="1190"/>
        </pc:sldMkLst>
        <pc:spChg chg="mod">
          <ac:chgData name="RWODZI, Desire Tarwireyi" userId="f2e414da-657a-4eae-9cb2-9d4947cf517c" providerId="ADAL" clId="{2172EFCE-02EB-4DFB-BC38-3547F6BC0AD0}" dt="2023-12-01T07:30:57.824" v="3" actId="14100"/>
          <ac:spMkLst>
            <pc:docMk/>
            <pc:sldMk cId="2973390211" sldId="1190"/>
            <ac:spMk id="2" creationId="{DA97C378-C184-DC55-FC30-6A24305BEF89}"/>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0B8D8EE-AAF5-423A-AC87-2DB8E8E5D75F}" type="datetimeFigureOut">
              <a:rPr lang="en-US" smtClean="0"/>
              <a:t>12/1/2023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Cliquez pour modifier les styles de texte du Master</a:t>
            </a:r>
          </a:p>
          <a:p>
            <a:pPr lvl="1"/>
            <a:r>
              <a:rPr lang="en-US"/>
              <a:t>Deuxième niveau</a:t>
            </a:r>
          </a:p>
          <a:p>
            <a:pPr lvl="2"/>
            <a:r>
              <a:rPr lang="en-US"/>
              <a:t>Troisième niveau</a:t>
            </a:r>
          </a:p>
          <a:p>
            <a:pPr lvl="3"/>
            <a:r>
              <a:rPr lang="en-US"/>
              <a:t>Quatrième niveau</a:t>
            </a:r>
          </a:p>
          <a:p>
            <a:pPr lvl="4"/>
            <a:r>
              <a:rPr lang="en-US"/>
              <a:t>Cinquième niveau</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73660D5-ED4C-41CA-8F92-89CB6C57A10E}" type="slidenum">
              <a:rPr lang="en-US" smtClean="0"/>
              <a:t>‹#›</a:t>
            </a:fld>
            <a:endParaRPr lang="en-US"/>
          </a:p>
        </p:txBody>
      </p:sp>
    </p:spTree>
    <p:extLst>
      <p:ext uri="{BB962C8B-B14F-4D97-AF65-F5344CB8AC3E}">
        <p14:creationId xmlns:p14="http://schemas.microsoft.com/office/powerpoint/2010/main" val="10346833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La Division de la population des Nations unies a mis en ligne des ressources intéressantes pour comprendre les données qui ont servi à l'élaboration du WPP2022. La page web Sources de données fournit une description textuelle des sources de données et des méthodes. Le portail de données vous permet d'accéder aux estimations des indicateurs démographiques du WPP 2022 et comprend des visualisations utiles des estimations ainsi que des données empiriques qui les ont étayées. L'exemple de capture d'écran ici montre l'indice synthétique de fécondité au Lesotho avec les données utilisées pour l'estimer.</a:t>
            </a:r>
          </a:p>
        </p:txBody>
      </p:sp>
      <p:sp>
        <p:nvSpPr>
          <p:cNvPr id="4" name="Slide Number Placeholder 3"/>
          <p:cNvSpPr>
            <a:spLocks noGrp="1"/>
          </p:cNvSpPr>
          <p:nvPr>
            <p:ph type="sldNum" sz="quarter" idx="5"/>
          </p:nvPr>
        </p:nvSpPr>
        <p:spPr/>
        <p:txBody>
          <a:bodyPr/>
          <a:lstStyle/>
          <a:p>
            <a:pPr marL="0" marR="0" lvl="0" indent="0" algn="r" defTabSz="457200" rtl="0" eaLnBrk="0" fontAlgn="base" latinLnBrk="0" hangingPunct="0">
              <a:lnSpc>
                <a:spcPct val="100000"/>
              </a:lnSpc>
              <a:spcBef>
                <a:spcPct val="0"/>
              </a:spcBef>
              <a:spcAft>
                <a:spcPct val="0"/>
              </a:spcAft>
              <a:buClrTx/>
              <a:buSzTx/>
              <a:buFontTx/>
              <a:buNone/>
              <a:tabLst/>
              <a:defRPr/>
            </a:pPr>
            <a:fld id="{92120617-EDB4-4A2C-8E78-C191A3D3B818}"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ＭＳ Ｐゴシック" panose="020B0600070205080204" pitchFamily="34" charset="-128"/>
                <a:cs typeface="+mn-cs"/>
              </a:rPr>
              <a:t>5</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19613866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H" dirty="0"/>
          </a:p>
        </p:txBody>
      </p:sp>
      <p:sp>
        <p:nvSpPr>
          <p:cNvPr id="4" name="Slide Number Placeholder 3"/>
          <p:cNvSpPr>
            <a:spLocks noGrp="1"/>
          </p:cNvSpPr>
          <p:nvPr>
            <p:ph type="sldNum" sz="quarter" idx="5"/>
          </p:nvPr>
        </p:nvSpPr>
        <p:spPr/>
        <p:txBody>
          <a:bodyPr/>
          <a:lstStyle/>
          <a:p>
            <a:pPr marL="0" marR="0" lvl="0" indent="0" algn="r" defTabSz="457200" rtl="0" eaLnBrk="0" fontAlgn="base" latinLnBrk="0" hangingPunct="0">
              <a:lnSpc>
                <a:spcPct val="100000"/>
              </a:lnSpc>
              <a:spcBef>
                <a:spcPct val="0"/>
              </a:spcBef>
              <a:spcAft>
                <a:spcPct val="0"/>
              </a:spcAft>
              <a:buClrTx/>
              <a:buSzTx/>
              <a:buFontTx/>
              <a:buNone/>
              <a:tabLst/>
              <a:defRPr/>
            </a:pPr>
            <a:fld id="{57659616-E921-41D3-9E36-7E9FC31D8247}"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ＭＳ Ｐゴシック" panose="020B0600070205080204" pitchFamily="34" charset="-128"/>
                <a:cs typeface="+mn-cs"/>
              </a:rPr>
              <a:t>7</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142624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659699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lgn="r"/>
            <a:r>
              <a:rPr lang="en-US"/>
              <a:t>27 October 2020</a:t>
            </a:r>
            <a:endParaRPr lang="en-US" dirty="0"/>
          </a:p>
        </p:txBody>
      </p:sp>
      <p:sp>
        <p:nvSpPr>
          <p:cNvPr id="5" name="Footer Placeholder 4"/>
          <p:cNvSpPr>
            <a:spLocks noGrp="1"/>
          </p:cNvSpPr>
          <p:nvPr>
            <p:ph type="ftr" sz="quarter" idx="11"/>
          </p:nvPr>
        </p:nvSpPr>
        <p:spPr/>
        <p:txBody>
          <a:bodyPr/>
          <a:lstStyle/>
          <a:p>
            <a:r>
              <a:rPr lang="en-US"/>
              <a:t>2021 HIV Estimates</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pic>
        <p:nvPicPr>
          <p:cNvPr id="9" name="Picture 8" descr="A drawing of a person&#10;&#10;Description automatically generated">
            <a:extLst>
              <a:ext uri="{FF2B5EF4-FFF2-40B4-BE49-F238E27FC236}">
                <a16:creationId xmlns:a16="http://schemas.microsoft.com/office/drawing/2014/main" id="{24AE8A8B-A04A-E82E-A87B-A5F6C889223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422253" y="6453896"/>
            <a:ext cx="1540764" cy="228600"/>
          </a:xfrm>
          <a:prstGeom prst="rect">
            <a:avLst/>
          </a:prstGeom>
        </p:spPr>
      </p:pic>
      <p:pic>
        <p:nvPicPr>
          <p:cNvPr id="10" name="Picture 9">
            <a:extLst>
              <a:ext uri="{FF2B5EF4-FFF2-40B4-BE49-F238E27FC236}">
                <a16:creationId xmlns:a16="http://schemas.microsoft.com/office/drawing/2014/main" id="{8989C0E9-1949-B3A7-D84F-76800B2C438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1443" y="6264632"/>
            <a:ext cx="1155747" cy="456843"/>
          </a:xfrm>
          <a:prstGeom prst="rect">
            <a:avLst/>
          </a:prstGeom>
        </p:spPr>
      </p:pic>
    </p:spTree>
    <p:extLst>
      <p:ext uri="{BB962C8B-B14F-4D97-AF65-F5344CB8AC3E}">
        <p14:creationId xmlns:p14="http://schemas.microsoft.com/office/powerpoint/2010/main" val="200282921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319927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DA4EC07-70EF-A364-EB2D-4CFCF998031C}"/>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3" name="Text Placeholder 2">
            <a:extLst>
              <a:ext uri="{FF2B5EF4-FFF2-40B4-BE49-F238E27FC236}">
                <a16:creationId xmlns:a16="http://schemas.microsoft.com/office/drawing/2014/main" id="{3159CA24-7586-DF39-6F6F-B39C5D782DA0}"/>
              </a:ext>
            </a:extLst>
          </p:cNvPr>
          <p:cNvSpPr>
            <a:spLocks noGrp="1"/>
          </p:cNvSpPr>
          <p:nvPr>
            <p:ph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2800"/>
            </a:lvl1pPr>
            <a:lvl2pPr>
              <a:defRPr sz="2400"/>
            </a:lvl2pPr>
            <a:lvl3pPr>
              <a:defRPr sz="2000"/>
            </a:lvl3pPr>
            <a:lvl4pPr>
              <a:defRPr sz="1800"/>
            </a:lvl4pPr>
            <a:lvl5pPr>
              <a:defRPr sz="1800"/>
            </a:lvl5p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Tree>
    <p:extLst>
      <p:ext uri="{BB962C8B-B14F-4D97-AF65-F5344CB8AC3E}">
        <p14:creationId xmlns:p14="http://schemas.microsoft.com/office/powerpoint/2010/main" val="34496271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65381044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DA4EC07-70EF-A364-EB2D-4CFCF998031C}"/>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3" name="Text Placeholder 2">
            <a:extLst>
              <a:ext uri="{FF2B5EF4-FFF2-40B4-BE49-F238E27FC236}">
                <a16:creationId xmlns:a16="http://schemas.microsoft.com/office/drawing/2014/main" id="{3159CA24-7586-DF39-6F6F-B39C5D782DA0}"/>
              </a:ext>
            </a:extLst>
          </p:cNvPr>
          <p:cNvSpPr>
            <a:spLocks noGrp="1"/>
          </p:cNvSpPr>
          <p:nvPr>
            <p:ph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2800"/>
            </a:lvl1pPr>
            <a:lvl2pPr>
              <a:defRPr sz="2400"/>
            </a:lvl2pPr>
            <a:lvl3pPr>
              <a:defRPr sz="2000"/>
            </a:lvl3pPr>
            <a:lvl4pPr>
              <a:defRPr sz="1800"/>
            </a:lvl4pPr>
            <a:lvl5pPr>
              <a:defRPr sz="1800"/>
            </a:lvl5p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Tree>
    <p:extLst>
      <p:ext uri="{BB962C8B-B14F-4D97-AF65-F5344CB8AC3E}">
        <p14:creationId xmlns:p14="http://schemas.microsoft.com/office/powerpoint/2010/main" val="8070389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457200" rtl="0" eaLnBrk="0" fontAlgn="base" latinLnBrk="0" hangingPunct="0">
              <a:lnSpc>
                <a:spcPct val="100000"/>
              </a:lnSpc>
              <a:spcBef>
                <a:spcPct val="0"/>
              </a:spcBef>
              <a:spcAft>
                <a:spcPct val="0"/>
              </a:spcAft>
              <a:buClrTx/>
              <a:buSzTx/>
              <a:buFontTx/>
              <a:buNone/>
              <a:tabLst/>
              <a:defRPr/>
            </a:pPr>
            <a:fld id="{5586B75A-687E-405C-8A0B-8D00578BA2C3}" type="datetimeFigureOut">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pPr marL="0" marR="0" lvl="0" indent="0" algn="l" defTabSz="457200" rtl="0" eaLnBrk="0" fontAlgn="base" latinLnBrk="0" hangingPunct="0">
                <a:lnSpc>
                  <a:spcPct val="100000"/>
                </a:lnSpc>
                <a:spcBef>
                  <a:spcPct val="0"/>
                </a:spcBef>
                <a:spcAft>
                  <a:spcPct val="0"/>
                </a:spcAft>
                <a:buClrTx/>
                <a:buSzTx/>
                <a:buFontTx/>
                <a:buNone/>
                <a:tabLst/>
                <a:defRPr/>
              </a:pPr>
              <a:t>12/1/2023</a:t>
            </a:fld>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5" name="Footer Placeholder 4"/>
          <p:cNvSpPr>
            <a:spLocks noGrp="1"/>
          </p:cNvSpPr>
          <p:nvPr>
            <p:ph type="ftr" sz="quarter" idx="11"/>
          </p:nvPr>
        </p:nvSpPr>
        <p:spPr/>
        <p:txBody>
          <a:body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6" name="Slide Number Placeholder 5"/>
          <p:cNvSpPr>
            <a:spLocks noGrp="1"/>
          </p:cNvSpPr>
          <p:nvPr>
            <p:ph type="sldNum" sz="quarter" idx="12"/>
          </p:nvPr>
        </p:nvSpPr>
        <p:spPr/>
        <p:txBody>
          <a:bodyPr/>
          <a:lstStyle/>
          <a:p>
            <a:pPr marL="0" marR="0" lvl="0" indent="0" algn="l" defTabSz="457200" rtl="0" eaLnBrk="0" fontAlgn="base" latinLnBrk="0" hangingPunct="0">
              <a:lnSpc>
                <a:spcPct val="100000"/>
              </a:lnSpc>
              <a:spcBef>
                <a:spcPct val="0"/>
              </a:spcBef>
              <a:spcAft>
                <a:spcPct val="0"/>
              </a:spcAft>
              <a:buClrTx/>
              <a:buSzTx/>
              <a:buFontTx/>
              <a:buNone/>
              <a:tabLst/>
              <a:defRPr/>
            </a:pPr>
            <a:fld id="{4FAB73BC-B049-4115-A692-8D63A059BFB8}" type="slidenum">
              <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ＭＳ Ｐゴシック" panose="020B0600070205080204" pitchFamily="34" charset="-128"/>
                <a:cs typeface="+mn-cs"/>
              </a:rPr>
              <a:pPr marL="0" marR="0" lvl="0" indent="0" algn="l" defTabSz="457200" rtl="0" eaLnBrk="0" fontAlgn="base" latinLnBrk="0" hangingPunct="0">
                <a:lnSpc>
                  <a:spcPct val="100000"/>
                </a:lnSpc>
                <a:spcBef>
                  <a:spcPct val="0"/>
                </a:spcBef>
                <a:spcAft>
                  <a:spcPct val="0"/>
                </a:spcAft>
                <a:buClrTx/>
                <a:buSzTx/>
                <a:buFontTx/>
                <a:buNone/>
                <a:tabLst/>
                <a:defRPr/>
              </a:pPr>
              <a:t>‹#›</a:t>
            </a:fld>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pic>
        <p:nvPicPr>
          <p:cNvPr id="8" name="Picture 7" descr="A drawing of a person&#10;&#10;Description automatically generated">
            <a:extLst>
              <a:ext uri="{FF2B5EF4-FFF2-40B4-BE49-F238E27FC236}">
                <a16:creationId xmlns:a16="http://schemas.microsoft.com/office/drawing/2014/main" id="{27E9D739-2671-4723-8BDF-914AB0AC59E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422253" y="6453896"/>
            <a:ext cx="1540764" cy="228600"/>
          </a:xfrm>
          <a:prstGeom prst="rect">
            <a:avLst/>
          </a:prstGeom>
        </p:spPr>
      </p:pic>
      <p:pic>
        <p:nvPicPr>
          <p:cNvPr id="7" name="Picture 6">
            <a:extLst>
              <a:ext uri="{FF2B5EF4-FFF2-40B4-BE49-F238E27FC236}">
                <a16:creationId xmlns:a16="http://schemas.microsoft.com/office/drawing/2014/main" id="{6BD7DA13-0E91-250E-1B54-B2726BB44CB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1443" y="6327173"/>
            <a:ext cx="997527" cy="394302"/>
          </a:xfrm>
          <a:prstGeom prst="rect">
            <a:avLst/>
          </a:prstGeom>
        </p:spPr>
      </p:pic>
    </p:spTree>
    <p:extLst>
      <p:ext uri="{BB962C8B-B14F-4D97-AF65-F5344CB8AC3E}">
        <p14:creationId xmlns:p14="http://schemas.microsoft.com/office/powerpoint/2010/main" val="389806118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cSld name="1_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pPr marL="0" marR="0" lvl="0" indent="0" algn="l" defTabSz="457200" rtl="0" eaLnBrk="0" fontAlgn="base" latinLnBrk="0" hangingPunct="0">
              <a:lnSpc>
                <a:spcPct val="100000"/>
              </a:lnSpc>
              <a:spcBef>
                <a:spcPct val="0"/>
              </a:spcBef>
              <a:spcAft>
                <a:spcPct val="0"/>
              </a:spcAft>
              <a:buClrTx/>
              <a:buSzTx/>
              <a:buFontTx/>
              <a:buNone/>
              <a:tabLst/>
              <a:defRPr/>
            </a:pPr>
            <a:fld id="{5586B75A-687E-405C-8A0B-8D00578BA2C3}" type="datetimeFigureOut">
              <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ＭＳ Ｐゴシック" panose="020B0600070205080204" pitchFamily="34" charset="-128"/>
                <a:cs typeface="+mn-cs"/>
              </a:rPr>
              <a:pPr marL="0" marR="0" lvl="0" indent="0" algn="l" defTabSz="457200" rtl="0" eaLnBrk="0" fontAlgn="base" latinLnBrk="0" hangingPunct="0">
                <a:lnSpc>
                  <a:spcPct val="100000"/>
                </a:lnSpc>
                <a:spcBef>
                  <a:spcPct val="0"/>
                </a:spcBef>
                <a:spcAft>
                  <a:spcPct val="0"/>
                </a:spcAft>
                <a:buClrTx/>
                <a:buSzTx/>
                <a:buFontTx/>
                <a:buNone/>
                <a:tabLst/>
                <a:defRPr/>
              </a:pPr>
              <a:t>12/1/2023</a:t>
            </a:fld>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6" name="Footer Placeholder 5"/>
          <p:cNvSpPr>
            <a:spLocks noGrp="1"/>
          </p:cNvSpPr>
          <p:nvPr>
            <p:ph type="ftr" sz="quarter" idx="11"/>
          </p:nvPr>
        </p:nvSpPr>
        <p:spPr/>
        <p:txBody>
          <a:body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7" name="Slide Number Placeholder 6"/>
          <p:cNvSpPr>
            <a:spLocks noGrp="1"/>
          </p:cNvSpPr>
          <p:nvPr>
            <p:ph type="sldNum" sz="quarter" idx="12"/>
          </p:nvPr>
        </p:nvSpPr>
        <p:spPr/>
        <p:txBody>
          <a:bodyPr/>
          <a:lstStyle/>
          <a:p>
            <a:pPr marL="0" marR="0" lvl="0" indent="0" algn="l" defTabSz="457200" rtl="0" eaLnBrk="0" fontAlgn="base" latinLnBrk="0" hangingPunct="0">
              <a:lnSpc>
                <a:spcPct val="100000"/>
              </a:lnSpc>
              <a:spcBef>
                <a:spcPct val="0"/>
              </a:spcBef>
              <a:spcAft>
                <a:spcPct val="0"/>
              </a:spcAft>
              <a:buClrTx/>
              <a:buSzTx/>
              <a:buFontTx/>
              <a:buNone/>
              <a:tabLst/>
              <a:defRPr/>
            </a:pPr>
            <a:fld id="{4FAB73BC-B049-4115-A692-8D63A059BFB8}" type="slidenum">
              <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ＭＳ Ｐゴシック" panose="020B0600070205080204" pitchFamily="34" charset="-128"/>
                <a:cs typeface="+mn-cs"/>
              </a:rPr>
              <a:pPr marL="0" marR="0" lvl="0" indent="0" algn="l" defTabSz="457200" rtl="0" eaLnBrk="0" fontAlgn="base" latinLnBrk="0" hangingPunct="0">
                <a:lnSpc>
                  <a:spcPct val="100000"/>
                </a:lnSpc>
                <a:spcBef>
                  <a:spcPct val="0"/>
                </a:spcBef>
                <a:spcAft>
                  <a:spcPct val="0"/>
                </a:spcAft>
                <a:buClrTx/>
                <a:buSzTx/>
                <a:buFontTx/>
                <a:buNone/>
                <a:tabLst/>
                <a:defRPr/>
              </a:pPr>
              <a:t>‹#›</a:t>
            </a:fld>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220351425"/>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3.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4.xml"/></Relationships>
</file>

<file path=ppt/slideMasters/_rels/slideMaster5.xml.rels><?xml version="1.0" encoding="UTF-8" standalone="yes"?>
<Relationships xmlns="http://schemas.openxmlformats.org/package/2006/relationships"><Relationship Id="rId1"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6.xml"/><Relationship Id="rId1" Type="http://schemas.openxmlformats.org/officeDocument/2006/relationships/slideLayout" Target="../slideLayouts/slideLayout5.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5" Type="http://schemas.openxmlformats.org/officeDocument/2006/relationships/image" Target="../media/image2.png"/><Relationship Id="rId4" Type="http://schemas.openxmlformats.org/officeDocument/2006/relationships/theme" Target="../theme/theme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3FE59BBD-D5EE-4349-8384-B71254CE1736}"/>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Cliquez pour modifier le style du titre principal</a:t>
            </a:r>
          </a:p>
        </p:txBody>
      </p:sp>
      <p:sp>
        <p:nvSpPr>
          <p:cNvPr id="1027" name="Text Placeholder 2">
            <a:extLst>
              <a:ext uri="{FF2B5EF4-FFF2-40B4-BE49-F238E27FC236}">
                <a16:creationId xmlns:a16="http://schemas.microsoft.com/office/drawing/2014/main" id="{97B2C470-2B02-4072-BA24-3DD116F99B59}"/>
              </a:ext>
            </a:extLst>
          </p:cNvPr>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Cliquez pour modifier les styles de texte du Master</a:t>
            </a:r>
          </a:p>
          <a:p>
            <a:pPr lvl="1"/>
            <a:r>
              <a:rPr lang="en-US" altLang="en-US"/>
              <a:t>Deuxième niveau</a:t>
            </a:r>
          </a:p>
          <a:p>
            <a:pPr lvl="2"/>
            <a:r>
              <a:rPr lang="en-US" altLang="en-US"/>
              <a:t>Troisième niveau</a:t>
            </a:r>
          </a:p>
          <a:p>
            <a:pPr lvl="3"/>
            <a:r>
              <a:rPr lang="en-US" altLang="en-US"/>
              <a:t>Quatrième niveau</a:t>
            </a:r>
          </a:p>
          <a:p>
            <a:pPr lvl="4"/>
            <a:r>
              <a:rPr lang="en-US" altLang="en-US"/>
              <a:t>Cinquième niveau</a:t>
            </a:r>
          </a:p>
        </p:txBody>
      </p:sp>
      <p:sp>
        <p:nvSpPr>
          <p:cNvPr id="4" name="Date Placeholder 3">
            <a:extLst>
              <a:ext uri="{FF2B5EF4-FFF2-40B4-BE49-F238E27FC236}">
                <a16:creationId xmlns:a16="http://schemas.microsoft.com/office/drawing/2014/main" id="{FD96F970-6FA4-46EE-996C-9321F22ECA3D}"/>
              </a:ext>
            </a:extLst>
          </p:cNvPr>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eaLnBrk="1" hangingPunct="1">
              <a:defRPr sz="1200">
                <a:solidFill>
                  <a:schemeClr val="tx1">
                    <a:tint val="75000"/>
                  </a:schemeClr>
                </a:solidFill>
                <a:latin typeface="Arial" charset="0"/>
                <a:ea typeface="ＭＳ Ｐゴシック" charset="-128"/>
              </a:defRPr>
            </a:lvl1pPr>
          </a:lstStyle>
          <a:p>
            <a:pPr>
              <a:defRPr/>
            </a:pPr>
            <a:fld id="{DFAB5D53-CA33-4EDF-BA65-98B54B6B64D8}" type="datetimeFigureOut">
              <a:rPr lang="en-US"/>
              <a:t>12/1/2023</a:t>
            </a:fld>
            <a:endParaRPr lang="en-US"/>
          </a:p>
        </p:txBody>
      </p:sp>
      <p:sp>
        <p:nvSpPr>
          <p:cNvPr id="5" name="Footer Placeholder 4">
            <a:extLst>
              <a:ext uri="{FF2B5EF4-FFF2-40B4-BE49-F238E27FC236}">
                <a16:creationId xmlns:a16="http://schemas.microsoft.com/office/drawing/2014/main" id="{7110BB85-8A19-469F-AE95-80E1D08E28F9}"/>
              </a:ext>
            </a:extLst>
          </p:cNvPr>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hangingPunct="1">
              <a:defRPr sz="1200">
                <a:solidFill>
                  <a:schemeClr val="tx1">
                    <a:tint val="75000"/>
                  </a:schemeClr>
                </a:solidFill>
                <a:latin typeface="Arial" charset="0"/>
                <a:ea typeface="ＭＳ Ｐゴシック" charset="-128"/>
              </a:defRPr>
            </a:lvl1pPr>
          </a:lstStyle>
          <a:p>
            <a:pPr>
              <a:defRPr/>
            </a:pPr>
            <a:endParaRPr lang="en-US"/>
          </a:p>
        </p:txBody>
      </p:sp>
      <p:sp>
        <p:nvSpPr>
          <p:cNvPr id="6" name="Slide Number Placeholder 5">
            <a:extLst>
              <a:ext uri="{FF2B5EF4-FFF2-40B4-BE49-F238E27FC236}">
                <a16:creationId xmlns:a16="http://schemas.microsoft.com/office/drawing/2014/main" id="{A0CD46E6-5738-4BA6-ABE8-D7B28AD8B13B}"/>
              </a:ext>
            </a:extLst>
          </p:cNvPr>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FC0DEAA6-C27B-4074-ADF2-F94443671BED}" type="slidenum">
              <a:rPr lang="en-US" altLang="en-US"/>
              <a:t>‹#›</a:t>
            </a:fld>
            <a:endParaRPr lang="en-US" altLang="en-US"/>
          </a:p>
        </p:txBody>
      </p:sp>
      <p:pic>
        <p:nvPicPr>
          <p:cNvPr id="1031" name="Picture 2" descr="A picture containing bird&#10;&#10;Description automatically generated">
            <a:extLst>
              <a:ext uri="{FF2B5EF4-FFF2-40B4-BE49-F238E27FC236}">
                <a16:creationId xmlns:a16="http://schemas.microsoft.com/office/drawing/2014/main" id="{8884047A-687E-4FAC-AA4E-198F677EC6C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75006422"/>
      </p:ext>
    </p:extLst>
  </p:cSld>
  <p:clrMap bg1="lt1" tx1="dk1" bg2="lt2" tx2="dk2" accent1="accent1" accent2="accent2" accent3="accent3" accent4="accent4" accent5="accent5" accent6="accent6" hlink="hlink" folHlink="folHlink"/>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charset="0"/>
        </a:defRPr>
      </a:lvl2pPr>
      <a:lvl3pPr algn="ctr" rtl="0" eaLnBrk="0" fontAlgn="base" hangingPunct="0">
        <a:spcBef>
          <a:spcPct val="0"/>
        </a:spcBef>
        <a:spcAft>
          <a:spcPct val="0"/>
        </a:spcAft>
        <a:defRPr sz="4400">
          <a:solidFill>
            <a:schemeClr val="tx1"/>
          </a:solidFill>
          <a:latin typeface="Calibri" charset="0"/>
        </a:defRPr>
      </a:lvl3pPr>
      <a:lvl4pPr algn="ctr" rtl="0" eaLnBrk="0" fontAlgn="base" hangingPunct="0">
        <a:spcBef>
          <a:spcPct val="0"/>
        </a:spcBef>
        <a:spcAft>
          <a:spcPct val="0"/>
        </a:spcAft>
        <a:defRPr sz="4400">
          <a:solidFill>
            <a:schemeClr val="tx1"/>
          </a:solidFill>
          <a:latin typeface="Calibri" charset="0"/>
        </a:defRPr>
      </a:lvl4pPr>
      <a:lvl5pPr algn="ctr" rtl="0" eaLnBrk="0" fontAlgn="base" hangingPunct="0">
        <a:spcBef>
          <a:spcPct val="0"/>
        </a:spcBef>
        <a:spcAft>
          <a:spcPct val="0"/>
        </a:spcAft>
        <a:defRPr sz="4400">
          <a:solidFill>
            <a:schemeClr val="tx1"/>
          </a:solidFill>
          <a:latin typeface="Calibri" charset="0"/>
        </a:defRPr>
      </a:lvl5pPr>
      <a:lvl6pPr marL="457200" algn="ctr" rtl="0" fontAlgn="base">
        <a:spcBef>
          <a:spcPct val="0"/>
        </a:spcBef>
        <a:spcAft>
          <a:spcPct val="0"/>
        </a:spcAft>
        <a:defRPr sz="4400">
          <a:solidFill>
            <a:schemeClr val="tx1"/>
          </a:solidFill>
          <a:latin typeface="Calibri" charset="0"/>
        </a:defRPr>
      </a:lvl6pPr>
      <a:lvl7pPr marL="914400" algn="ctr" rtl="0" fontAlgn="base">
        <a:spcBef>
          <a:spcPct val="0"/>
        </a:spcBef>
        <a:spcAft>
          <a:spcPct val="0"/>
        </a:spcAft>
        <a:defRPr sz="4400">
          <a:solidFill>
            <a:schemeClr val="tx1"/>
          </a:solidFill>
          <a:latin typeface="Calibri" charset="0"/>
        </a:defRPr>
      </a:lvl7pPr>
      <a:lvl8pPr marL="1371600" algn="ctr" rtl="0" fontAlgn="base">
        <a:spcBef>
          <a:spcPct val="0"/>
        </a:spcBef>
        <a:spcAft>
          <a:spcPct val="0"/>
        </a:spcAft>
        <a:defRPr sz="4400">
          <a:solidFill>
            <a:schemeClr val="tx1"/>
          </a:solidFill>
          <a:latin typeface="Calibri" charset="0"/>
        </a:defRPr>
      </a:lvl8pPr>
      <a:lvl9pPr marL="1828800" algn="ctr" rtl="0" fontAlgn="base">
        <a:spcBef>
          <a:spcPct val="0"/>
        </a:spcBef>
        <a:spcAft>
          <a:spcPct val="0"/>
        </a:spcAft>
        <a:defRPr sz="4400">
          <a:solidFill>
            <a:schemeClr val="tx1"/>
          </a:solidFill>
          <a:latin typeface="Calibri"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4078262"/>
      </p:ext>
    </p:extLst>
  </p:cSld>
  <p:clrMap bg1="lt1" tx1="dk1" bg2="lt2" tx2="dk2" accent1="accent1" accent2="accent2" accent3="accent3" accent4="accent4" accent5="accent5" accent6="accent6" hlink="hlink" folHlink="folHlink"/>
  <p:sldLayoutIdLst>
    <p:sldLayoutId id="2147483855" r:id="rId1"/>
    <p:sldLayoutId id="2147483858" r:id="rId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charset="0"/>
        </a:defRPr>
      </a:lvl2pPr>
      <a:lvl3pPr algn="ctr" rtl="0" eaLnBrk="0" fontAlgn="base" hangingPunct="0">
        <a:spcBef>
          <a:spcPct val="0"/>
        </a:spcBef>
        <a:spcAft>
          <a:spcPct val="0"/>
        </a:spcAft>
        <a:defRPr sz="4400">
          <a:solidFill>
            <a:schemeClr val="tx1"/>
          </a:solidFill>
          <a:latin typeface="Calibri" charset="0"/>
        </a:defRPr>
      </a:lvl3pPr>
      <a:lvl4pPr algn="ctr" rtl="0" eaLnBrk="0" fontAlgn="base" hangingPunct="0">
        <a:spcBef>
          <a:spcPct val="0"/>
        </a:spcBef>
        <a:spcAft>
          <a:spcPct val="0"/>
        </a:spcAft>
        <a:defRPr sz="4400">
          <a:solidFill>
            <a:schemeClr val="tx1"/>
          </a:solidFill>
          <a:latin typeface="Calibri" charset="0"/>
        </a:defRPr>
      </a:lvl4pPr>
      <a:lvl5pPr algn="ctr" rtl="0" eaLnBrk="0" fontAlgn="base" hangingPunct="0">
        <a:spcBef>
          <a:spcPct val="0"/>
        </a:spcBef>
        <a:spcAft>
          <a:spcPct val="0"/>
        </a:spcAft>
        <a:defRPr sz="4400">
          <a:solidFill>
            <a:schemeClr val="tx1"/>
          </a:solidFill>
          <a:latin typeface="Calibri" charset="0"/>
        </a:defRPr>
      </a:lvl5pPr>
      <a:lvl6pPr marL="457200" algn="ctr" rtl="0" fontAlgn="base">
        <a:spcBef>
          <a:spcPct val="0"/>
        </a:spcBef>
        <a:spcAft>
          <a:spcPct val="0"/>
        </a:spcAft>
        <a:defRPr sz="4400">
          <a:solidFill>
            <a:schemeClr val="tx1"/>
          </a:solidFill>
          <a:latin typeface="Calibri" charset="0"/>
        </a:defRPr>
      </a:lvl6pPr>
      <a:lvl7pPr marL="914400" algn="ctr" rtl="0" fontAlgn="base">
        <a:spcBef>
          <a:spcPct val="0"/>
        </a:spcBef>
        <a:spcAft>
          <a:spcPct val="0"/>
        </a:spcAft>
        <a:defRPr sz="4400">
          <a:solidFill>
            <a:schemeClr val="tx1"/>
          </a:solidFill>
          <a:latin typeface="Calibri" charset="0"/>
        </a:defRPr>
      </a:lvl7pPr>
      <a:lvl8pPr marL="1371600" algn="ctr" rtl="0" fontAlgn="base">
        <a:spcBef>
          <a:spcPct val="0"/>
        </a:spcBef>
        <a:spcAft>
          <a:spcPct val="0"/>
        </a:spcAft>
        <a:defRPr sz="4400">
          <a:solidFill>
            <a:schemeClr val="tx1"/>
          </a:solidFill>
          <a:latin typeface="Calibri" charset="0"/>
        </a:defRPr>
      </a:lvl8pPr>
      <a:lvl9pPr marL="1828800" algn="ctr" rtl="0" fontAlgn="base">
        <a:spcBef>
          <a:spcPct val="0"/>
        </a:spcBef>
        <a:spcAft>
          <a:spcPct val="0"/>
        </a:spcAft>
        <a:defRPr sz="4400">
          <a:solidFill>
            <a:schemeClr val="tx1"/>
          </a:solidFill>
          <a:latin typeface="Calibri"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0421AF6-CEC7-1EB0-563F-AB3B1037D490}"/>
              </a:ext>
            </a:extLst>
          </p:cNvPr>
          <p:cNvSpPr/>
          <p:nvPr userDrawn="1"/>
        </p:nvSpPr>
        <p:spPr>
          <a:xfrm>
            <a:off x="-1" y="0"/>
            <a:ext cx="9631017"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fr-CH" dirty="0"/>
              <a:t>                              </a:t>
            </a:r>
            <a:endParaRPr lang="en-US" dirty="0"/>
          </a:p>
        </p:txBody>
      </p:sp>
    </p:spTree>
    <p:extLst>
      <p:ext uri="{BB962C8B-B14F-4D97-AF65-F5344CB8AC3E}">
        <p14:creationId xmlns:p14="http://schemas.microsoft.com/office/powerpoint/2010/main" val="3472610798"/>
      </p:ext>
    </p:extLst>
  </p:cSld>
  <p:clrMap bg1="lt1" tx1="dk1" bg2="lt2" tx2="dk2" accent1="accent1" accent2="accent2" accent3="accent3" accent4="accent4" accent5="accent5" accent6="accent6" hlink="hlink" folHlink="folHlink"/>
  <p:sldLayoutIdLst>
    <p:sldLayoutId id="2147483860" r:id="rId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82CC27C-D1B2-EB15-4ED4-97FC813530AF}"/>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Cliquez pour modifier le style du titre principal</a:t>
            </a:r>
          </a:p>
        </p:txBody>
      </p:sp>
      <p:sp>
        <p:nvSpPr>
          <p:cNvPr id="3" name="Text Placeholder 2">
            <a:extLst>
              <a:ext uri="{FF2B5EF4-FFF2-40B4-BE49-F238E27FC236}">
                <a16:creationId xmlns:a16="http://schemas.microsoft.com/office/drawing/2014/main" id="{1FFF3D5F-4B83-4310-82EC-068B8059ECE6}"/>
              </a:ext>
            </a:extLst>
          </p:cNvPr>
          <p:cNvSpPr>
            <a:spLocks noGrp="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Cliquez pour modifier les styles de texte du Master</a:t>
            </a:r>
          </a:p>
          <a:p>
            <a:pPr lvl="1"/>
            <a:r>
              <a:rPr lang="en-US" altLang="en-US" dirty="0"/>
              <a:t>Deuxième niveau</a:t>
            </a:r>
          </a:p>
          <a:p>
            <a:pPr lvl="2"/>
            <a:r>
              <a:rPr lang="en-US" altLang="en-US" dirty="0"/>
              <a:t>Troisième niveau</a:t>
            </a:r>
          </a:p>
          <a:p>
            <a:pPr lvl="3"/>
            <a:r>
              <a:rPr lang="en-US" altLang="en-US" dirty="0"/>
              <a:t>Quatrième niveau</a:t>
            </a:r>
          </a:p>
          <a:p>
            <a:pPr lvl="4"/>
            <a:r>
              <a:rPr lang="en-US" altLang="en-US" dirty="0"/>
              <a:t>Cinquième niveau</a:t>
            </a:r>
          </a:p>
        </p:txBody>
      </p:sp>
    </p:spTree>
    <p:extLst>
      <p:ext uri="{BB962C8B-B14F-4D97-AF65-F5344CB8AC3E}">
        <p14:creationId xmlns:p14="http://schemas.microsoft.com/office/powerpoint/2010/main" val="726672312"/>
      </p:ext>
    </p:extLst>
  </p:cSld>
  <p:clrMap bg1="lt1" tx1="dk1" bg2="lt2" tx2="dk2" accent1="accent1" accent2="accent2" accent3="accent3" accent4="accent4" accent5="accent5" accent6="accent6" hlink="hlink" folHlink="folHlink"/>
  <p:sldLayoutIdLst>
    <p:sldLayoutId id="2147483862" r:id="rId1"/>
  </p:sldLayoutIdLst>
  <p:txStyles>
    <p:titleStyle>
      <a:lvl1pPr algn="l" rtl="0" eaLnBrk="0" fontAlgn="base" hangingPunct="0">
        <a:spcBef>
          <a:spcPct val="0"/>
        </a:spcBef>
        <a:spcAft>
          <a:spcPct val="0"/>
        </a:spcAft>
        <a:defRPr sz="4400" b="1" kern="1200">
          <a:solidFill>
            <a:schemeClr val="accent2"/>
          </a:solidFill>
          <a:latin typeface="+mj-lt"/>
          <a:ea typeface="+mj-ea"/>
          <a:cs typeface="+mj-cs"/>
        </a:defRPr>
      </a:lvl1pPr>
      <a:lvl2pPr algn="ctr" rtl="0" eaLnBrk="0" fontAlgn="base" hangingPunct="0">
        <a:spcBef>
          <a:spcPct val="0"/>
        </a:spcBef>
        <a:spcAft>
          <a:spcPct val="0"/>
        </a:spcAft>
        <a:defRPr sz="4400">
          <a:solidFill>
            <a:schemeClr val="tx1"/>
          </a:solidFill>
          <a:latin typeface="Calibri" charset="0"/>
        </a:defRPr>
      </a:lvl2pPr>
      <a:lvl3pPr algn="ctr" rtl="0" eaLnBrk="0" fontAlgn="base" hangingPunct="0">
        <a:spcBef>
          <a:spcPct val="0"/>
        </a:spcBef>
        <a:spcAft>
          <a:spcPct val="0"/>
        </a:spcAft>
        <a:defRPr sz="4400">
          <a:solidFill>
            <a:schemeClr val="tx1"/>
          </a:solidFill>
          <a:latin typeface="Calibri" charset="0"/>
        </a:defRPr>
      </a:lvl3pPr>
      <a:lvl4pPr algn="ctr" rtl="0" eaLnBrk="0" fontAlgn="base" hangingPunct="0">
        <a:spcBef>
          <a:spcPct val="0"/>
        </a:spcBef>
        <a:spcAft>
          <a:spcPct val="0"/>
        </a:spcAft>
        <a:defRPr sz="4400">
          <a:solidFill>
            <a:schemeClr val="tx1"/>
          </a:solidFill>
          <a:latin typeface="Calibri" charset="0"/>
        </a:defRPr>
      </a:lvl4pPr>
      <a:lvl5pPr algn="ctr" rtl="0" eaLnBrk="0" fontAlgn="base" hangingPunct="0">
        <a:spcBef>
          <a:spcPct val="0"/>
        </a:spcBef>
        <a:spcAft>
          <a:spcPct val="0"/>
        </a:spcAft>
        <a:defRPr sz="4400">
          <a:solidFill>
            <a:schemeClr val="tx1"/>
          </a:solidFill>
          <a:latin typeface="Calibri" charset="0"/>
        </a:defRPr>
      </a:lvl5pPr>
      <a:lvl6pPr marL="457200" algn="ctr" rtl="0" fontAlgn="base">
        <a:spcBef>
          <a:spcPct val="0"/>
        </a:spcBef>
        <a:spcAft>
          <a:spcPct val="0"/>
        </a:spcAft>
        <a:defRPr sz="4400">
          <a:solidFill>
            <a:schemeClr val="tx1"/>
          </a:solidFill>
          <a:latin typeface="Calibri" charset="0"/>
        </a:defRPr>
      </a:lvl6pPr>
      <a:lvl7pPr marL="914400" algn="ctr" rtl="0" fontAlgn="base">
        <a:spcBef>
          <a:spcPct val="0"/>
        </a:spcBef>
        <a:spcAft>
          <a:spcPct val="0"/>
        </a:spcAft>
        <a:defRPr sz="4400">
          <a:solidFill>
            <a:schemeClr val="tx1"/>
          </a:solidFill>
          <a:latin typeface="Calibri" charset="0"/>
        </a:defRPr>
      </a:lvl7pPr>
      <a:lvl8pPr marL="1371600" algn="ctr" rtl="0" fontAlgn="base">
        <a:spcBef>
          <a:spcPct val="0"/>
        </a:spcBef>
        <a:spcAft>
          <a:spcPct val="0"/>
        </a:spcAft>
        <a:defRPr sz="4400">
          <a:solidFill>
            <a:schemeClr val="tx1"/>
          </a:solidFill>
          <a:latin typeface="Calibri" charset="0"/>
        </a:defRPr>
      </a:lvl8pPr>
      <a:lvl9pPr marL="1828800" algn="ctr" rtl="0" fontAlgn="base">
        <a:spcBef>
          <a:spcPct val="0"/>
        </a:spcBef>
        <a:spcAft>
          <a:spcPct val="0"/>
        </a:spcAft>
        <a:defRPr sz="4400">
          <a:solidFill>
            <a:schemeClr val="tx1"/>
          </a:solidFill>
          <a:latin typeface="Calibri"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87000A48-B11F-D2D0-C41F-79083D4F131C}"/>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Cliquez pour modifier le style du titre principal</a:t>
            </a:r>
          </a:p>
        </p:txBody>
      </p:sp>
      <p:sp>
        <p:nvSpPr>
          <p:cNvPr id="1027" name="Text Placeholder 2">
            <a:extLst>
              <a:ext uri="{FF2B5EF4-FFF2-40B4-BE49-F238E27FC236}">
                <a16:creationId xmlns:a16="http://schemas.microsoft.com/office/drawing/2014/main" id="{9C0BB814-E95D-B987-483A-5D2B3E46B299}"/>
              </a:ext>
            </a:extLst>
          </p:cNvPr>
          <p:cNvSpPr>
            <a:spLocks noGrp="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Cliquez pour modifier les styles de texte du Master</a:t>
            </a:r>
          </a:p>
          <a:p>
            <a:pPr lvl="1"/>
            <a:r>
              <a:rPr lang="en-US" altLang="en-US"/>
              <a:t>Deuxième niveau</a:t>
            </a:r>
          </a:p>
          <a:p>
            <a:pPr lvl="2"/>
            <a:r>
              <a:rPr lang="en-US" altLang="en-US"/>
              <a:t>Troisième niveau</a:t>
            </a:r>
          </a:p>
          <a:p>
            <a:pPr lvl="3"/>
            <a:r>
              <a:rPr lang="en-US" altLang="en-US"/>
              <a:t>Quatrième niveau</a:t>
            </a:r>
          </a:p>
          <a:p>
            <a:pPr lvl="4"/>
            <a:r>
              <a:rPr lang="en-US" altLang="en-US"/>
              <a:t>Cinquième niveau</a:t>
            </a:r>
          </a:p>
        </p:txBody>
      </p:sp>
      <p:sp>
        <p:nvSpPr>
          <p:cNvPr id="4" name="Date Placeholder 3">
            <a:extLst>
              <a:ext uri="{FF2B5EF4-FFF2-40B4-BE49-F238E27FC236}">
                <a16:creationId xmlns:a16="http://schemas.microsoft.com/office/drawing/2014/main" id="{8425B18D-7536-03BC-A6A7-38CFE82B91EB}"/>
              </a:ext>
            </a:extLst>
          </p:cNvPr>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eaLnBrk="1" hangingPunct="1">
              <a:defRPr sz="1200">
                <a:solidFill>
                  <a:schemeClr val="tx1">
                    <a:tint val="75000"/>
                  </a:schemeClr>
                </a:solidFill>
                <a:latin typeface="Arial" charset="0"/>
                <a:ea typeface="ＭＳ Ｐゴシック" charset="-128"/>
              </a:defRPr>
            </a:lvl1pPr>
          </a:lstStyle>
          <a:p>
            <a:pPr>
              <a:defRPr/>
            </a:pPr>
            <a:fld id="{04595CB1-17EC-4B57-9AEB-39E2D0C9A9CE}" type="datetimeFigureOut">
              <a:rPr lang="en-US"/>
              <a:t>12/1/2023</a:t>
            </a:fld>
            <a:endParaRPr lang="en-US"/>
          </a:p>
        </p:txBody>
      </p:sp>
      <p:sp>
        <p:nvSpPr>
          <p:cNvPr id="5" name="Footer Placeholder 4">
            <a:extLst>
              <a:ext uri="{FF2B5EF4-FFF2-40B4-BE49-F238E27FC236}">
                <a16:creationId xmlns:a16="http://schemas.microsoft.com/office/drawing/2014/main" id="{AF6E1E6D-A47D-9616-5F12-36CE047E17D5}"/>
              </a:ext>
            </a:extLst>
          </p:cNvPr>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eaLnBrk="1" hangingPunct="1">
              <a:defRPr sz="1200">
                <a:solidFill>
                  <a:schemeClr val="tx1">
                    <a:tint val="75000"/>
                  </a:schemeClr>
                </a:solidFill>
                <a:latin typeface="Arial" charset="0"/>
                <a:ea typeface="ＭＳ Ｐゴシック" charset="-128"/>
              </a:defRPr>
            </a:lvl1pPr>
          </a:lstStyle>
          <a:p>
            <a:pPr>
              <a:defRPr/>
            </a:pPr>
            <a:endParaRPr lang="en-US"/>
          </a:p>
        </p:txBody>
      </p:sp>
      <p:sp>
        <p:nvSpPr>
          <p:cNvPr id="6" name="Slide Number Placeholder 5">
            <a:extLst>
              <a:ext uri="{FF2B5EF4-FFF2-40B4-BE49-F238E27FC236}">
                <a16:creationId xmlns:a16="http://schemas.microsoft.com/office/drawing/2014/main" id="{83C01F93-5450-E8D2-0374-037CAFC8565B}"/>
              </a:ext>
            </a:extLst>
          </p:cNvPr>
          <p:cNvSpPr>
            <a:spLocks noGrp="1"/>
          </p:cNvSpPr>
          <p:nvPr>
            <p:ph type="sldNum" sz="quarter" idx="4"/>
          </p:nvPr>
        </p:nvSpPr>
        <p:spPr>
          <a:xfrm>
            <a:off x="8737600" y="6356350"/>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defRPr>
            </a:lvl1pPr>
          </a:lstStyle>
          <a:p>
            <a:pPr>
              <a:defRPr/>
            </a:pPr>
            <a:fld id="{E1F1C314-A97A-4E1C-AC20-70EBAAB75D94}" type="slidenum">
              <a:rPr lang="en-US" altLang="en-US"/>
              <a:t>‹#›</a:t>
            </a:fld>
            <a:endParaRPr lang="en-US" altLang="en-US"/>
          </a:p>
        </p:txBody>
      </p:sp>
    </p:spTree>
    <p:extLst>
      <p:ext uri="{BB962C8B-B14F-4D97-AF65-F5344CB8AC3E}">
        <p14:creationId xmlns:p14="http://schemas.microsoft.com/office/powerpoint/2010/main" val="2337186752"/>
      </p:ext>
    </p:extLst>
  </p:cSld>
  <p:clrMap bg1="lt1" tx1="dk1" bg2="lt2" tx2="dk2" accent1="accent1" accent2="accent2" accent3="accent3" accent4="accent4" accent5="accent5" accent6="accent6" hlink="hlink" folHlink="folHlink"/>
  <p:txStyles>
    <p:titleStyle>
      <a:lvl1pPr algn="l" rtl="0" eaLnBrk="0" fontAlgn="base" hangingPunct="0">
        <a:spcBef>
          <a:spcPct val="0"/>
        </a:spcBef>
        <a:spcAft>
          <a:spcPct val="0"/>
        </a:spcAft>
        <a:defRPr sz="4400" b="1" kern="1200">
          <a:solidFill>
            <a:schemeClr val="accent2"/>
          </a:solidFill>
          <a:latin typeface="+mj-lt"/>
          <a:ea typeface="+mj-ea"/>
          <a:cs typeface="+mj-cs"/>
        </a:defRPr>
      </a:lvl1pPr>
      <a:lvl2pPr algn="ctr" rtl="0" eaLnBrk="0" fontAlgn="base" hangingPunct="0">
        <a:spcBef>
          <a:spcPct val="0"/>
        </a:spcBef>
        <a:spcAft>
          <a:spcPct val="0"/>
        </a:spcAft>
        <a:defRPr sz="4400">
          <a:solidFill>
            <a:schemeClr val="tx1"/>
          </a:solidFill>
          <a:latin typeface="Calibri" charset="0"/>
        </a:defRPr>
      </a:lvl2pPr>
      <a:lvl3pPr algn="ctr" rtl="0" eaLnBrk="0" fontAlgn="base" hangingPunct="0">
        <a:spcBef>
          <a:spcPct val="0"/>
        </a:spcBef>
        <a:spcAft>
          <a:spcPct val="0"/>
        </a:spcAft>
        <a:defRPr sz="4400">
          <a:solidFill>
            <a:schemeClr val="tx1"/>
          </a:solidFill>
          <a:latin typeface="Calibri" charset="0"/>
        </a:defRPr>
      </a:lvl3pPr>
      <a:lvl4pPr algn="ctr" rtl="0" eaLnBrk="0" fontAlgn="base" hangingPunct="0">
        <a:spcBef>
          <a:spcPct val="0"/>
        </a:spcBef>
        <a:spcAft>
          <a:spcPct val="0"/>
        </a:spcAft>
        <a:defRPr sz="4400">
          <a:solidFill>
            <a:schemeClr val="tx1"/>
          </a:solidFill>
          <a:latin typeface="Calibri" charset="0"/>
        </a:defRPr>
      </a:lvl4pPr>
      <a:lvl5pPr algn="ctr" rtl="0" eaLnBrk="0" fontAlgn="base" hangingPunct="0">
        <a:spcBef>
          <a:spcPct val="0"/>
        </a:spcBef>
        <a:spcAft>
          <a:spcPct val="0"/>
        </a:spcAft>
        <a:defRPr sz="4400">
          <a:solidFill>
            <a:schemeClr val="tx1"/>
          </a:solidFill>
          <a:latin typeface="Calibri" charset="0"/>
        </a:defRPr>
      </a:lvl5pPr>
      <a:lvl6pPr marL="457200" algn="ctr" rtl="0" fontAlgn="base">
        <a:spcBef>
          <a:spcPct val="0"/>
        </a:spcBef>
        <a:spcAft>
          <a:spcPct val="0"/>
        </a:spcAft>
        <a:defRPr sz="4400">
          <a:solidFill>
            <a:schemeClr val="tx1"/>
          </a:solidFill>
          <a:latin typeface="Calibri" charset="0"/>
        </a:defRPr>
      </a:lvl6pPr>
      <a:lvl7pPr marL="914400" algn="ctr" rtl="0" fontAlgn="base">
        <a:spcBef>
          <a:spcPct val="0"/>
        </a:spcBef>
        <a:spcAft>
          <a:spcPct val="0"/>
        </a:spcAft>
        <a:defRPr sz="4400">
          <a:solidFill>
            <a:schemeClr val="tx1"/>
          </a:solidFill>
          <a:latin typeface="Calibri" charset="0"/>
        </a:defRPr>
      </a:lvl7pPr>
      <a:lvl8pPr marL="1371600" algn="ctr" rtl="0" fontAlgn="base">
        <a:spcBef>
          <a:spcPct val="0"/>
        </a:spcBef>
        <a:spcAft>
          <a:spcPct val="0"/>
        </a:spcAft>
        <a:defRPr sz="4400">
          <a:solidFill>
            <a:schemeClr val="tx1"/>
          </a:solidFill>
          <a:latin typeface="Calibri" charset="0"/>
        </a:defRPr>
      </a:lvl8pPr>
      <a:lvl9pPr marL="1828800" algn="ctr" rtl="0" fontAlgn="base">
        <a:spcBef>
          <a:spcPct val="0"/>
        </a:spcBef>
        <a:spcAft>
          <a:spcPct val="0"/>
        </a:spcAft>
        <a:defRPr sz="4400">
          <a:solidFill>
            <a:schemeClr val="tx1"/>
          </a:solidFill>
          <a:latin typeface="Calibri"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0421AF6-CEC7-1EB0-563F-AB3B1037D490}"/>
              </a:ext>
            </a:extLst>
          </p:cNvPr>
          <p:cNvSpPr/>
          <p:nvPr userDrawn="1"/>
        </p:nvSpPr>
        <p:spPr>
          <a:xfrm>
            <a:off x="-1" y="0"/>
            <a:ext cx="9631017"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fr-CH" dirty="0"/>
              <a:t>                              </a:t>
            </a:r>
            <a:endParaRPr lang="en-US" dirty="0"/>
          </a:p>
        </p:txBody>
      </p:sp>
      <p:pic>
        <p:nvPicPr>
          <p:cNvPr id="2" name="Picture 1" descr="A drawing of a person&#10;&#10;Description automatically generated">
            <a:extLst>
              <a:ext uri="{FF2B5EF4-FFF2-40B4-BE49-F238E27FC236}">
                <a16:creationId xmlns:a16="http://schemas.microsoft.com/office/drawing/2014/main" id="{680F2A20-C225-38A4-8DF3-7FBAC916E29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422253" y="6453896"/>
            <a:ext cx="1540764" cy="228600"/>
          </a:xfrm>
          <a:prstGeom prst="rect">
            <a:avLst/>
          </a:prstGeom>
        </p:spPr>
      </p:pic>
    </p:spTree>
    <p:extLst>
      <p:ext uri="{BB962C8B-B14F-4D97-AF65-F5344CB8AC3E}">
        <p14:creationId xmlns:p14="http://schemas.microsoft.com/office/powerpoint/2010/main" val="1505382508"/>
      </p:ext>
    </p:extLst>
  </p:cSld>
  <p:clrMap bg1="lt1" tx1="dk1" bg2="lt2" tx2="dk2" accent1="accent1" accent2="accent2" accent3="accent3" accent4="accent4" accent5="accent5" accent6="accent6" hlink="hlink" folHlink="folHlink"/>
  <p:sldLayoutIdLst>
    <p:sldLayoutId id="2147483866" r:id="rId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82CC27C-D1B2-EB15-4ED4-97FC813530AF}"/>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Cliquez pour modifier le style du titre principal</a:t>
            </a:r>
          </a:p>
        </p:txBody>
      </p:sp>
      <p:sp>
        <p:nvSpPr>
          <p:cNvPr id="3" name="Text Placeholder 2">
            <a:extLst>
              <a:ext uri="{FF2B5EF4-FFF2-40B4-BE49-F238E27FC236}">
                <a16:creationId xmlns:a16="http://schemas.microsoft.com/office/drawing/2014/main" id="{1FFF3D5F-4B83-4310-82EC-068B8059ECE6}"/>
              </a:ext>
            </a:extLst>
          </p:cNvPr>
          <p:cNvSpPr>
            <a:spLocks noGrp="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Cliquez pour modifier les styles de texte du Master</a:t>
            </a:r>
          </a:p>
          <a:p>
            <a:pPr lvl="1"/>
            <a:r>
              <a:rPr lang="en-US" altLang="en-US" dirty="0"/>
              <a:t>Deuxième niveau</a:t>
            </a:r>
          </a:p>
          <a:p>
            <a:pPr lvl="2"/>
            <a:r>
              <a:rPr lang="en-US" altLang="en-US" dirty="0"/>
              <a:t>Troisième niveau</a:t>
            </a:r>
          </a:p>
          <a:p>
            <a:pPr lvl="3"/>
            <a:r>
              <a:rPr lang="en-US" altLang="en-US" dirty="0"/>
              <a:t>Quatrième niveau</a:t>
            </a:r>
          </a:p>
          <a:p>
            <a:pPr lvl="4"/>
            <a:r>
              <a:rPr lang="en-US" altLang="en-US" dirty="0"/>
              <a:t>Cinquième niveau</a:t>
            </a:r>
          </a:p>
        </p:txBody>
      </p:sp>
      <p:pic>
        <p:nvPicPr>
          <p:cNvPr id="4" name="Picture 3" descr="A drawing of a person&#10;&#10;Description automatically generated">
            <a:extLst>
              <a:ext uri="{FF2B5EF4-FFF2-40B4-BE49-F238E27FC236}">
                <a16:creationId xmlns:a16="http://schemas.microsoft.com/office/drawing/2014/main" id="{3B3A8714-1E2B-0259-B55B-37F51725EC9A}"/>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0422253" y="6453896"/>
            <a:ext cx="1540764" cy="228600"/>
          </a:xfrm>
          <a:prstGeom prst="rect">
            <a:avLst/>
          </a:prstGeom>
        </p:spPr>
      </p:pic>
    </p:spTree>
    <p:extLst>
      <p:ext uri="{BB962C8B-B14F-4D97-AF65-F5344CB8AC3E}">
        <p14:creationId xmlns:p14="http://schemas.microsoft.com/office/powerpoint/2010/main" val="3255388374"/>
      </p:ext>
    </p:extLst>
  </p:cSld>
  <p:clrMap bg1="lt1" tx1="dk1" bg2="lt2" tx2="dk2" accent1="accent1" accent2="accent2" accent3="accent3" accent4="accent4" accent5="accent5" accent6="accent6" hlink="hlink" folHlink="folHlink"/>
  <p:sldLayoutIdLst>
    <p:sldLayoutId id="2147483868" r:id="rId1"/>
    <p:sldLayoutId id="2147483869" r:id="rId2"/>
    <p:sldLayoutId id="2147483870" r:id="rId3"/>
  </p:sldLayoutIdLst>
  <p:txStyles>
    <p:titleStyle>
      <a:lvl1pPr algn="l" rtl="0" eaLnBrk="0" fontAlgn="base" hangingPunct="0">
        <a:spcBef>
          <a:spcPct val="0"/>
        </a:spcBef>
        <a:spcAft>
          <a:spcPct val="0"/>
        </a:spcAft>
        <a:defRPr sz="4400" b="1" kern="1200">
          <a:solidFill>
            <a:schemeClr val="accent2"/>
          </a:solidFill>
          <a:latin typeface="+mj-lt"/>
          <a:ea typeface="+mj-ea"/>
          <a:cs typeface="+mj-cs"/>
        </a:defRPr>
      </a:lvl1pPr>
      <a:lvl2pPr algn="ctr" rtl="0" eaLnBrk="0" fontAlgn="base" hangingPunct="0">
        <a:spcBef>
          <a:spcPct val="0"/>
        </a:spcBef>
        <a:spcAft>
          <a:spcPct val="0"/>
        </a:spcAft>
        <a:defRPr sz="4400">
          <a:solidFill>
            <a:schemeClr val="tx1"/>
          </a:solidFill>
          <a:latin typeface="Calibri" charset="0"/>
        </a:defRPr>
      </a:lvl2pPr>
      <a:lvl3pPr algn="ctr" rtl="0" eaLnBrk="0" fontAlgn="base" hangingPunct="0">
        <a:spcBef>
          <a:spcPct val="0"/>
        </a:spcBef>
        <a:spcAft>
          <a:spcPct val="0"/>
        </a:spcAft>
        <a:defRPr sz="4400">
          <a:solidFill>
            <a:schemeClr val="tx1"/>
          </a:solidFill>
          <a:latin typeface="Calibri" charset="0"/>
        </a:defRPr>
      </a:lvl3pPr>
      <a:lvl4pPr algn="ctr" rtl="0" eaLnBrk="0" fontAlgn="base" hangingPunct="0">
        <a:spcBef>
          <a:spcPct val="0"/>
        </a:spcBef>
        <a:spcAft>
          <a:spcPct val="0"/>
        </a:spcAft>
        <a:defRPr sz="4400">
          <a:solidFill>
            <a:schemeClr val="tx1"/>
          </a:solidFill>
          <a:latin typeface="Calibri" charset="0"/>
        </a:defRPr>
      </a:lvl4pPr>
      <a:lvl5pPr algn="ctr" rtl="0" eaLnBrk="0" fontAlgn="base" hangingPunct="0">
        <a:spcBef>
          <a:spcPct val="0"/>
        </a:spcBef>
        <a:spcAft>
          <a:spcPct val="0"/>
        </a:spcAft>
        <a:defRPr sz="4400">
          <a:solidFill>
            <a:schemeClr val="tx1"/>
          </a:solidFill>
          <a:latin typeface="Calibri" charset="0"/>
        </a:defRPr>
      </a:lvl5pPr>
      <a:lvl6pPr marL="457200" algn="ctr" rtl="0" fontAlgn="base">
        <a:spcBef>
          <a:spcPct val="0"/>
        </a:spcBef>
        <a:spcAft>
          <a:spcPct val="0"/>
        </a:spcAft>
        <a:defRPr sz="4400">
          <a:solidFill>
            <a:schemeClr val="tx1"/>
          </a:solidFill>
          <a:latin typeface="Calibri" charset="0"/>
        </a:defRPr>
      </a:lvl6pPr>
      <a:lvl7pPr marL="914400" algn="ctr" rtl="0" fontAlgn="base">
        <a:spcBef>
          <a:spcPct val="0"/>
        </a:spcBef>
        <a:spcAft>
          <a:spcPct val="0"/>
        </a:spcAft>
        <a:defRPr sz="4400">
          <a:solidFill>
            <a:schemeClr val="tx1"/>
          </a:solidFill>
          <a:latin typeface="Calibri" charset="0"/>
        </a:defRPr>
      </a:lvl7pPr>
      <a:lvl8pPr marL="1371600" algn="ctr" rtl="0" fontAlgn="base">
        <a:spcBef>
          <a:spcPct val="0"/>
        </a:spcBef>
        <a:spcAft>
          <a:spcPct val="0"/>
        </a:spcAft>
        <a:defRPr sz="4400">
          <a:solidFill>
            <a:schemeClr val="tx1"/>
          </a:solidFill>
          <a:latin typeface="Calibri" charset="0"/>
        </a:defRPr>
      </a:lvl8pPr>
      <a:lvl9pPr marL="1828800" algn="ctr" rtl="0" fontAlgn="base">
        <a:spcBef>
          <a:spcPct val="0"/>
        </a:spcBef>
        <a:spcAft>
          <a:spcPct val="0"/>
        </a:spcAft>
        <a:defRPr sz="4400">
          <a:solidFill>
            <a:schemeClr val="tx1"/>
          </a:solidFill>
          <a:latin typeface="Calibri"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hyperlink" Target="https://population.un.org/wpp/Publications/Files/WPP2022_Methodology.pdf"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hyperlink" Target="https://population.un.org/dataportal/home" TargetMode="External"/><Relationship Id="rId5" Type="http://schemas.openxmlformats.org/officeDocument/2006/relationships/image" Target="../media/image9.png"/><Relationship Id="rId4" Type="http://schemas.openxmlformats.org/officeDocument/2006/relationships/hyperlink" Target="https://population.un.org/wpp/datasources"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a:extLst>
              <a:ext uri="{FF2B5EF4-FFF2-40B4-BE49-F238E27FC236}">
                <a16:creationId xmlns:a16="http://schemas.microsoft.com/office/drawing/2014/main" id="{B1A8ED45-CF1F-4761-1257-908B2280C255}"/>
              </a:ext>
            </a:extLst>
          </p:cNvPr>
          <p:cNvSpPr txBox="1">
            <a:spLocks/>
          </p:cNvSpPr>
          <p:nvPr/>
        </p:nvSpPr>
        <p:spPr bwMode="auto">
          <a:xfrm>
            <a:off x="565149" y="1628775"/>
            <a:ext cx="8382907" cy="176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457200" rtl="0" eaLnBrk="1" fontAlgn="base" latinLnBrk="0" hangingPunct="1">
              <a:lnSpc>
                <a:spcPct val="90000"/>
              </a:lnSpc>
              <a:spcBef>
                <a:spcPct val="0"/>
              </a:spcBef>
              <a:spcAft>
                <a:spcPct val="0"/>
              </a:spcAft>
              <a:buClrTx/>
              <a:buSzTx/>
              <a:buFontTx/>
              <a:buNone/>
              <a:tabLst/>
              <a:defRPr/>
            </a:pPr>
            <a:r>
              <a:rPr kumimoji="0" lang="en-US" altLang="en-US" sz="3600" b="1" i="0" u="none" strike="noStrike" kern="1200" cap="none" spc="0" normalizeH="0" baseline="0" noProof="0">
                <a:ln>
                  <a:noFill/>
                </a:ln>
                <a:solidFill>
                  <a:prstClr val="white"/>
                </a:solidFill>
                <a:effectLst/>
                <a:uLnTx/>
                <a:uFillTx/>
                <a:latin typeface="Arial" panose="020B0604020202020204" pitchFamily="34" charset="0"/>
                <a:ea typeface="ＭＳ Ｐゴシック" panose="020B0600070205080204" pitchFamily="34" charset="-128"/>
                <a:cs typeface="Arial" panose="020B0604020202020204" pitchFamily="34" charset="0"/>
              </a:rPr>
              <a:t>Mise à jour du spectre pour le WPP 2022</a:t>
            </a:r>
          </a:p>
        </p:txBody>
      </p:sp>
      <p:sp>
        <p:nvSpPr>
          <p:cNvPr id="6149" name="Text Placeholder 6">
            <a:extLst>
              <a:ext uri="{FF2B5EF4-FFF2-40B4-BE49-F238E27FC236}">
                <a16:creationId xmlns:a16="http://schemas.microsoft.com/office/drawing/2014/main" id="{5AC8760F-9D28-D4E0-49DA-53AA1EECE2B2}"/>
              </a:ext>
            </a:extLst>
          </p:cNvPr>
          <p:cNvSpPr txBox="1">
            <a:spLocks/>
          </p:cNvSpPr>
          <p:nvPr/>
        </p:nvSpPr>
        <p:spPr bwMode="auto">
          <a:xfrm>
            <a:off x="571499" y="4468732"/>
            <a:ext cx="3788627" cy="53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457200" rtl="0" eaLnBrk="1" fontAlgn="base" latinLnBrk="0" hangingPunct="1">
              <a:lnSpc>
                <a:spcPct val="120000"/>
              </a:lnSpc>
              <a:spcBef>
                <a:spcPct val="20000"/>
              </a:spcBef>
              <a:spcAft>
                <a:spcPct val="0"/>
              </a:spcAft>
              <a:buClrTx/>
              <a:buSzTx/>
              <a:buFont typeface="Arial" panose="020B0604020202020204" pitchFamily="34" charset="0"/>
              <a:buNone/>
              <a:tabLst/>
              <a:defRPr/>
            </a:pPr>
            <a:r>
              <a:rPr kumimoji="0" lang="en-US" altLang="en-US" sz="1400" b="1" i="0" u="none" strike="noStrike" kern="1200" cap="none" spc="0" normalizeH="0" baseline="0" noProof="0" dirty="0">
                <a:ln>
                  <a:noFill/>
                </a:ln>
                <a:solidFill>
                  <a:prstClr val="white"/>
                </a:solidFill>
                <a:effectLst/>
                <a:uLnTx/>
                <a:uFillTx/>
                <a:latin typeface="Arial" panose="020B0604020202020204" pitchFamily="34" charset="0"/>
                <a:ea typeface="ＭＳ Ｐゴシック" panose="020B0600070205080204" pitchFamily="34" charset="-128"/>
                <a:cs typeface="Arial" panose="020B0604020202020204" pitchFamily="34" charset="0"/>
              </a:rPr>
              <a:t>Redouane Betrouni, Bureau du recensement des États-Unis</a:t>
            </a:r>
          </a:p>
        </p:txBody>
      </p:sp>
      <p:sp>
        <p:nvSpPr>
          <p:cNvPr id="6150" name="Text Placeholder 6">
            <a:extLst>
              <a:ext uri="{FF2B5EF4-FFF2-40B4-BE49-F238E27FC236}">
                <a16:creationId xmlns:a16="http://schemas.microsoft.com/office/drawing/2014/main" id="{8738A2A9-4E6E-4F02-60ED-35B7DE648922}"/>
              </a:ext>
            </a:extLst>
          </p:cNvPr>
          <p:cNvSpPr txBox="1">
            <a:spLocks/>
          </p:cNvSpPr>
          <p:nvPr/>
        </p:nvSpPr>
        <p:spPr bwMode="auto">
          <a:xfrm>
            <a:off x="571499" y="5791200"/>
            <a:ext cx="7625443" cy="71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457200" rtl="0" eaLnBrk="1" fontAlgn="base" latinLnBrk="0" hangingPunct="1">
              <a:lnSpc>
                <a:spcPct val="120000"/>
              </a:lnSpc>
              <a:spcBef>
                <a:spcPct val="20000"/>
              </a:spcBef>
              <a:spcAft>
                <a:spcPct val="0"/>
              </a:spcAft>
              <a:buClrTx/>
              <a:buSzTx/>
              <a:buFont typeface="Arial" panose="020B0604020202020204" pitchFamily="34" charset="0"/>
              <a:buNone/>
              <a:tabLst/>
              <a:defRPr/>
            </a:pPr>
            <a:r>
              <a:rPr kumimoji="0" lang="en-US" altLang="en-US" sz="1200" b="1" i="0" u="none" strike="noStrike" kern="1200" cap="none" spc="0" normalizeH="0" baseline="0" noProof="0" dirty="0">
                <a:ln>
                  <a:noFill/>
                </a:ln>
                <a:solidFill>
                  <a:prstClr val="white"/>
                </a:solidFill>
                <a:effectLst/>
                <a:uLnTx/>
                <a:uFillTx/>
                <a:latin typeface="Arial" panose="020B0604020202020204" pitchFamily="34" charset="0"/>
                <a:ea typeface="ＭＳ Ｐゴシック" panose="020B0600070205080204" pitchFamily="34" charset="-128"/>
                <a:cs typeface="Arial" panose="020B0604020202020204" pitchFamily="34" charset="0"/>
              </a:rPr>
              <a:t>Atelier de l'ONUSIDA sur les estimations du VIH et l'identification des inégalités</a:t>
            </a:r>
            <a:br>
              <a:rPr kumimoji="0" lang="en-US" altLang="en-US" sz="1200" b="1" i="0" u="none" strike="noStrike" kern="1200" cap="none" spc="0" normalizeH="0" baseline="0" noProof="0" dirty="0">
                <a:ln>
                  <a:noFill/>
                </a:ln>
                <a:solidFill>
                  <a:prstClr val="white"/>
                </a:solidFill>
                <a:effectLst/>
                <a:uLnTx/>
                <a:uFillTx/>
                <a:latin typeface="Arial" panose="020B0604020202020204" pitchFamily="34" charset="0"/>
                <a:ea typeface="ＭＳ Ｐゴシック" panose="020B0600070205080204" pitchFamily="34" charset="-128"/>
                <a:cs typeface="Arial" panose="020B0604020202020204" pitchFamily="34" charset="0"/>
              </a:rPr>
            </a:br>
            <a:r>
              <a:rPr kumimoji="0" lang="en-US" altLang="en-US" sz="1200" b="1" i="0" u="none" strike="noStrike" kern="1200" cap="none" spc="0" normalizeH="0" baseline="0" noProof="0" dirty="0">
                <a:ln>
                  <a:noFill/>
                </a:ln>
                <a:solidFill>
                  <a:prstClr val="white"/>
                </a:solidFill>
                <a:effectLst/>
                <a:uLnTx/>
                <a:uFillTx/>
                <a:latin typeface="Arial" panose="020B0604020202020204" pitchFamily="34" charset="0"/>
                <a:ea typeface="ＭＳ Ｐゴシック" panose="020B0600070205080204" pitchFamily="34" charset="-128"/>
                <a:cs typeface="Arial" panose="020B0604020202020204" pitchFamily="34" charset="0"/>
              </a:rPr>
              <a:t>dans la région du Moyen-Orient et de l'Afrique du Nord </a:t>
            </a:r>
          </a:p>
          <a:p>
            <a:pPr marL="0" marR="0" lvl="0" indent="0" algn="l" defTabSz="457200" rtl="0" eaLnBrk="1" fontAlgn="base" latinLnBrk="0" hangingPunct="1">
              <a:lnSpc>
                <a:spcPct val="120000"/>
              </a:lnSpc>
              <a:spcBef>
                <a:spcPct val="20000"/>
              </a:spcBef>
              <a:spcAft>
                <a:spcPct val="0"/>
              </a:spcAft>
              <a:buClrTx/>
              <a:buSzTx/>
              <a:buFont typeface="Arial" panose="020B0604020202020204" pitchFamily="34" charset="0"/>
              <a:buNone/>
              <a:tabLst/>
              <a:defRPr/>
            </a:pPr>
            <a:r>
              <a:rPr kumimoji="0" lang="en-US" altLang="en-US" sz="1200" b="1" i="0" u="none" strike="noStrike" kern="1200" cap="none" spc="0" normalizeH="0" baseline="0" noProof="0" dirty="0">
                <a:ln>
                  <a:noFill/>
                </a:ln>
                <a:solidFill>
                  <a:prstClr val="white"/>
                </a:solidFill>
                <a:effectLst/>
                <a:uLnTx/>
                <a:uFillTx/>
                <a:latin typeface="Arial" panose="020B0604020202020204" pitchFamily="34" charset="0"/>
                <a:ea typeface="ＭＳ Ｐゴシック" panose="020B0600070205080204" pitchFamily="34" charset="-128"/>
                <a:cs typeface="Arial" panose="020B0604020202020204" pitchFamily="34" charset="0"/>
              </a:rPr>
              <a:t>Le Caire, 19-23 février 2023</a:t>
            </a:r>
          </a:p>
        </p:txBody>
      </p:sp>
    </p:spTree>
    <p:extLst>
      <p:ext uri="{BB962C8B-B14F-4D97-AF65-F5344CB8AC3E}">
        <p14:creationId xmlns:p14="http://schemas.microsoft.com/office/powerpoint/2010/main" val="39545210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F15168-D802-BB55-39F9-5DFAB4224E6C}"/>
              </a:ext>
            </a:extLst>
          </p:cNvPr>
          <p:cNvSpPr>
            <a:spLocks noGrp="1"/>
          </p:cNvSpPr>
          <p:nvPr>
            <p:ph type="title"/>
          </p:nvPr>
        </p:nvSpPr>
        <p:spPr>
          <a:xfrm>
            <a:off x="609599" y="274637"/>
            <a:ext cx="4442691" cy="2582323"/>
          </a:xfrm>
        </p:spPr>
        <p:txBody>
          <a:bodyPr anchor="t"/>
          <a:lstStyle/>
          <a:p>
            <a:r>
              <a:rPr lang="en-US"/>
              <a:t>Comment mettre à jour les données démographiques</a:t>
            </a:r>
          </a:p>
        </p:txBody>
      </p:sp>
      <p:sp>
        <p:nvSpPr>
          <p:cNvPr id="4" name="Content Placeholder 2">
            <a:extLst>
              <a:ext uri="{FF2B5EF4-FFF2-40B4-BE49-F238E27FC236}">
                <a16:creationId xmlns:a16="http://schemas.microsoft.com/office/drawing/2014/main" id="{19BF72D4-2570-9E0A-82DB-E9FD1BB06F59}"/>
              </a:ext>
            </a:extLst>
          </p:cNvPr>
          <p:cNvSpPr>
            <a:spLocks noGrp="1"/>
          </p:cNvSpPr>
          <p:nvPr/>
        </p:nvSpPr>
        <p:spPr>
          <a:xfrm>
            <a:off x="612648" y="2947840"/>
            <a:ext cx="4607980" cy="3354765"/>
          </a:xfrm>
          <a:prstGeom prst="rect">
            <a:avLst/>
          </a:prstGeom>
        </p:spPr>
        <p:txBody>
          <a:bodyPr vert="horz" lIns="91440" tIns="45720" rIns="91440" bIns="45720" rtlCol="0" anchor="ctr">
            <a:sp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457200" marR="0" lvl="0" indent="-457200" algn="l" defTabSz="914400" rtl="0" eaLnBrk="1" fontAlgn="base" latinLnBrk="0" hangingPunct="1">
              <a:lnSpc>
                <a:spcPct val="90000"/>
              </a:lnSpc>
              <a:spcBef>
                <a:spcPts val="1200"/>
              </a:spcBef>
              <a:spcAft>
                <a:spcPct val="0"/>
              </a:spcAft>
              <a:buClr>
                <a:srgbClr val="70C8BE"/>
              </a:buClr>
              <a:buSzTx/>
              <a:buFont typeface="+mj-lt"/>
              <a:buAutoNum type="arabicPeriod"/>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Ouvrir le gestionnaire de projection</a:t>
            </a:r>
          </a:p>
          <a:p>
            <a:pPr marL="457200" marR="0" lvl="0" indent="-457200" algn="l" defTabSz="914400" rtl="0" eaLnBrk="1" fontAlgn="base" latinLnBrk="0" hangingPunct="1">
              <a:lnSpc>
                <a:spcPct val="90000"/>
              </a:lnSpc>
              <a:spcBef>
                <a:spcPts val="1200"/>
              </a:spcBef>
              <a:spcAft>
                <a:spcPct val="0"/>
              </a:spcAft>
              <a:buClr>
                <a:srgbClr val="70C8BE"/>
              </a:buClr>
              <a:buSzTx/>
              <a:buFont typeface="+mj-lt"/>
              <a:buAutoNum type="arabicPeriod"/>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Changement Année finale jusqu'en 2030</a:t>
            </a:r>
          </a:p>
          <a:p>
            <a:pPr marL="457200" marR="0" lvl="0" indent="-457200" algn="l" defTabSz="914400" rtl="0" eaLnBrk="1" fontAlgn="base" latinLnBrk="0" hangingPunct="1">
              <a:lnSpc>
                <a:spcPct val="90000"/>
              </a:lnSpc>
              <a:spcBef>
                <a:spcPts val="1200"/>
              </a:spcBef>
              <a:spcAft>
                <a:spcPct val="0"/>
              </a:spcAft>
              <a:buClr>
                <a:srgbClr val="70C8BE"/>
              </a:buClr>
              <a:buSzTx/>
              <a:buFont typeface="+mj-lt"/>
              <a:buAutoNum type="arabicPeriod"/>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Cliquez sur "Données par défaut"</a:t>
            </a:r>
          </a:p>
          <a:p>
            <a:pPr marL="457200" marR="0" lvl="0" indent="-457200" algn="l" defTabSz="914400" rtl="0" eaLnBrk="1" fontAlgn="base" latinLnBrk="0" hangingPunct="1">
              <a:lnSpc>
                <a:spcPct val="90000"/>
              </a:lnSpc>
              <a:spcBef>
                <a:spcPts val="1200"/>
              </a:spcBef>
              <a:spcAft>
                <a:spcPct val="0"/>
              </a:spcAft>
              <a:buClr>
                <a:srgbClr val="70C8BE"/>
              </a:buClr>
              <a:buSzTx/>
              <a:buFont typeface="+mj-lt"/>
              <a:buAutoNum type="arabicPeriod"/>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Cochez la case à côté de "WPP 2022" pour charger les données démographiques mises à jour.</a:t>
            </a:r>
          </a:p>
          <a:p>
            <a:pPr marL="457200" marR="0" lvl="0" indent="-457200" algn="l" defTabSz="914400" rtl="0" eaLnBrk="1" fontAlgn="base" latinLnBrk="0" hangingPunct="1">
              <a:lnSpc>
                <a:spcPct val="90000"/>
              </a:lnSpc>
              <a:spcBef>
                <a:spcPts val="1200"/>
              </a:spcBef>
              <a:spcAft>
                <a:spcPct val="0"/>
              </a:spcAft>
              <a:buClr>
                <a:srgbClr val="70C8BE"/>
              </a:buClr>
              <a:buSzTx/>
              <a:buFont typeface="+mj-lt"/>
              <a:buAutoNum type="arabicPeriod"/>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Appuyez sur "OK" pour quitter l'éditeur de données par défaut.</a:t>
            </a:r>
          </a:p>
          <a:p>
            <a:pPr marL="457200" marR="0" lvl="0" indent="-457200" algn="l" defTabSz="914400" rtl="0" eaLnBrk="1" fontAlgn="base" latinLnBrk="0" hangingPunct="1">
              <a:lnSpc>
                <a:spcPct val="90000"/>
              </a:lnSpc>
              <a:spcBef>
                <a:spcPts val="1200"/>
              </a:spcBef>
              <a:spcAft>
                <a:spcPct val="0"/>
              </a:spcAft>
              <a:buClr>
                <a:srgbClr val="70C8BE"/>
              </a:buClr>
              <a:buSzTx/>
              <a:buFont typeface="+mj-lt"/>
              <a:buAutoNum type="arabicPeriod"/>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Appuyez à nouveau sur "OK" pour quitter le gestionnaire de projection</a:t>
            </a:r>
          </a:p>
        </p:txBody>
      </p:sp>
      <p:pic>
        <p:nvPicPr>
          <p:cNvPr id="5" name="Picture 4">
            <a:extLst>
              <a:ext uri="{FF2B5EF4-FFF2-40B4-BE49-F238E27FC236}">
                <a16:creationId xmlns:a16="http://schemas.microsoft.com/office/drawing/2014/main" id="{E3DED32E-E9C6-A204-549A-BFFC939D0D4F}"/>
              </a:ext>
            </a:extLst>
          </p:cNvPr>
          <p:cNvPicPr>
            <a:picLocks noChangeAspect="1"/>
          </p:cNvPicPr>
          <p:nvPr/>
        </p:nvPicPr>
        <p:blipFill>
          <a:blip r:embed="rId2"/>
          <a:stretch>
            <a:fillRect/>
          </a:stretch>
        </p:blipFill>
        <p:spPr>
          <a:xfrm>
            <a:off x="5361257" y="464517"/>
            <a:ext cx="2157413" cy="685800"/>
          </a:xfrm>
          <a:prstGeom prst="rect">
            <a:avLst/>
          </a:prstGeom>
          <a:effectLst>
            <a:outerShdw blurRad="50800" dist="38100" dir="2700000" algn="tl" rotWithShape="0">
              <a:prstClr val="black">
                <a:alpha val="40000"/>
              </a:prstClr>
            </a:outerShdw>
          </a:effectLst>
        </p:spPr>
      </p:pic>
      <p:pic>
        <p:nvPicPr>
          <p:cNvPr id="6" name="Picture 5">
            <a:extLst>
              <a:ext uri="{FF2B5EF4-FFF2-40B4-BE49-F238E27FC236}">
                <a16:creationId xmlns:a16="http://schemas.microsoft.com/office/drawing/2014/main" id="{3DC16E04-AAD9-36DA-06C7-C3FC3FC1414B}"/>
              </a:ext>
            </a:extLst>
          </p:cNvPr>
          <p:cNvPicPr>
            <a:picLocks noChangeAspect="1"/>
          </p:cNvPicPr>
          <p:nvPr/>
        </p:nvPicPr>
        <p:blipFill>
          <a:blip r:embed="rId3"/>
          <a:stretch>
            <a:fillRect/>
          </a:stretch>
        </p:blipFill>
        <p:spPr>
          <a:xfrm>
            <a:off x="5361257" y="1217277"/>
            <a:ext cx="3443288" cy="3662363"/>
          </a:xfrm>
          <a:prstGeom prst="rect">
            <a:avLst/>
          </a:prstGeom>
          <a:effectLst>
            <a:outerShdw blurRad="50800" dist="38100" dir="2700000" algn="tl" rotWithShape="0">
              <a:prstClr val="black">
                <a:alpha val="40000"/>
              </a:prstClr>
            </a:outerShdw>
          </a:effectLst>
        </p:spPr>
      </p:pic>
      <p:pic>
        <p:nvPicPr>
          <p:cNvPr id="7" name="Picture 6">
            <a:extLst>
              <a:ext uri="{FF2B5EF4-FFF2-40B4-BE49-F238E27FC236}">
                <a16:creationId xmlns:a16="http://schemas.microsoft.com/office/drawing/2014/main" id="{712587ED-75A6-FB0A-0523-F5099E151182}"/>
              </a:ext>
            </a:extLst>
          </p:cNvPr>
          <p:cNvPicPr>
            <a:picLocks noChangeAspect="1"/>
          </p:cNvPicPr>
          <p:nvPr/>
        </p:nvPicPr>
        <p:blipFill>
          <a:blip r:embed="rId4"/>
          <a:stretch>
            <a:fillRect/>
          </a:stretch>
        </p:blipFill>
        <p:spPr>
          <a:xfrm>
            <a:off x="8087788" y="3736009"/>
            <a:ext cx="3319463" cy="2657475"/>
          </a:xfrm>
          <a:prstGeom prst="rect">
            <a:avLst/>
          </a:prstGeom>
          <a:effectLst>
            <a:outerShdw blurRad="50800" dist="38100" dir="2700000" algn="tl" rotWithShape="0">
              <a:prstClr val="black">
                <a:alpha val="40000"/>
              </a:prstClr>
            </a:outerShdw>
          </a:effectLst>
        </p:spPr>
      </p:pic>
      <p:sp>
        <p:nvSpPr>
          <p:cNvPr id="8" name="Oval 7">
            <a:extLst>
              <a:ext uri="{FF2B5EF4-FFF2-40B4-BE49-F238E27FC236}">
                <a16:creationId xmlns:a16="http://schemas.microsoft.com/office/drawing/2014/main" id="{3C7EE279-D705-97BB-BB7F-B9AD36C31E6A}"/>
              </a:ext>
            </a:extLst>
          </p:cNvPr>
          <p:cNvSpPr/>
          <p:nvPr/>
        </p:nvSpPr>
        <p:spPr>
          <a:xfrm>
            <a:off x="6480746" y="645030"/>
            <a:ext cx="457200" cy="4572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9" name="Arrow: Down 8">
            <a:extLst>
              <a:ext uri="{FF2B5EF4-FFF2-40B4-BE49-F238E27FC236}">
                <a16:creationId xmlns:a16="http://schemas.microsoft.com/office/drawing/2014/main" id="{7281F2DA-BE5D-3D00-8F61-2A2EF2E6D44E}"/>
              </a:ext>
            </a:extLst>
          </p:cNvPr>
          <p:cNvSpPr/>
          <p:nvPr/>
        </p:nvSpPr>
        <p:spPr>
          <a:xfrm>
            <a:off x="6552184" y="1126790"/>
            <a:ext cx="314325" cy="299866"/>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1" name="Oval 10">
            <a:extLst>
              <a:ext uri="{FF2B5EF4-FFF2-40B4-BE49-F238E27FC236}">
                <a16:creationId xmlns:a16="http://schemas.microsoft.com/office/drawing/2014/main" id="{8BB633CA-5CE6-D44A-F524-A9327F251F35}"/>
              </a:ext>
            </a:extLst>
          </p:cNvPr>
          <p:cNvSpPr/>
          <p:nvPr/>
        </p:nvSpPr>
        <p:spPr>
          <a:xfrm>
            <a:off x="5361256" y="4464846"/>
            <a:ext cx="859893" cy="247649"/>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2" name="Arrow: Down 11">
            <a:extLst>
              <a:ext uri="{FF2B5EF4-FFF2-40B4-BE49-F238E27FC236}">
                <a16:creationId xmlns:a16="http://schemas.microsoft.com/office/drawing/2014/main" id="{4A121DD2-061B-3405-25D0-869EA34D78F3}"/>
              </a:ext>
            </a:extLst>
          </p:cNvPr>
          <p:cNvSpPr/>
          <p:nvPr/>
        </p:nvSpPr>
        <p:spPr>
          <a:xfrm rot="16200000">
            <a:off x="7060454" y="3651559"/>
            <a:ext cx="314325" cy="1874222"/>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3" name="Oval 12">
            <a:extLst>
              <a:ext uri="{FF2B5EF4-FFF2-40B4-BE49-F238E27FC236}">
                <a16:creationId xmlns:a16="http://schemas.microsoft.com/office/drawing/2014/main" id="{35E7FBAD-3140-8AA6-66A8-5B7FE2FD9281}"/>
              </a:ext>
            </a:extLst>
          </p:cNvPr>
          <p:cNvSpPr/>
          <p:nvPr/>
        </p:nvSpPr>
        <p:spPr>
          <a:xfrm>
            <a:off x="8004268" y="4750594"/>
            <a:ext cx="1026233" cy="314326"/>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 name="Oval 2">
            <a:extLst>
              <a:ext uri="{FF2B5EF4-FFF2-40B4-BE49-F238E27FC236}">
                <a16:creationId xmlns:a16="http://schemas.microsoft.com/office/drawing/2014/main" id="{D1AEEC33-329B-CC43-A01E-A73817201851}"/>
              </a:ext>
            </a:extLst>
          </p:cNvPr>
          <p:cNvSpPr/>
          <p:nvPr/>
        </p:nvSpPr>
        <p:spPr>
          <a:xfrm>
            <a:off x="5736773" y="2178844"/>
            <a:ext cx="859893" cy="247649"/>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40810578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97C378-C184-DC55-FC30-6A24305BEF89}"/>
              </a:ext>
            </a:extLst>
          </p:cNvPr>
          <p:cNvSpPr>
            <a:spLocks noGrp="1"/>
          </p:cNvSpPr>
          <p:nvPr>
            <p:ph type="title"/>
          </p:nvPr>
        </p:nvSpPr>
        <p:spPr>
          <a:xfrm>
            <a:off x="533400" y="274638"/>
            <a:ext cx="11049000" cy="879248"/>
          </a:xfrm>
        </p:spPr>
        <p:txBody>
          <a:bodyPr/>
          <a:lstStyle/>
          <a:p>
            <a:r>
              <a:rPr lang="en-US" dirty="0"/>
              <a:t>Réviser l'estimation de la population</a:t>
            </a:r>
          </a:p>
        </p:txBody>
      </p:sp>
      <p:sp>
        <p:nvSpPr>
          <p:cNvPr id="4" name="Content Placeholder 2">
            <a:extLst>
              <a:ext uri="{FF2B5EF4-FFF2-40B4-BE49-F238E27FC236}">
                <a16:creationId xmlns:a16="http://schemas.microsoft.com/office/drawing/2014/main" id="{EFD22BBD-9BB7-63BA-4044-DC7E953B63D4}"/>
              </a:ext>
            </a:extLst>
          </p:cNvPr>
          <p:cNvSpPr>
            <a:spLocks noGrp="1"/>
          </p:cNvSpPr>
          <p:nvPr>
            <p:ph idx="1"/>
          </p:nvPr>
        </p:nvSpPr>
        <p:spPr>
          <a:xfrm>
            <a:off x="590550" y="1166018"/>
            <a:ext cx="10972800" cy="4525963"/>
          </a:xfrm>
          <a:prstGeom prst="rect">
            <a:avLst/>
          </a:prstGeom>
        </p:spPr>
        <p:txBody>
          <a:bodyPr vert="horz" lIns="91440" tIns="45720" rIns="91440" bIns="45720" rtlCol="0" anchor="t">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r>
              <a:rPr lang="en-US" dirty="0">
                <a:solidFill>
                  <a:schemeClr val="tx1"/>
                </a:solidFill>
              </a:rPr>
              <a:t>Utilisez "DemProj &gt; Résultats &gt; Population &gt; Population totale" pour voir si l'estimation de la population de Spectrum (de facto) est proche de la dernière estimation nationale officielle.</a:t>
            </a:r>
          </a:p>
          <a:p>
            <a:r>
              <a:rPr lang="en-US" dirty="0">
                <a:solidFill>
                  <a:schemeClr val="tx1"/>
                </a:solidFill>
              </a:rPr>
              <a:t>L'ONUSIDA encourage vivement les pays à utiliser les estimations du WPP 2022 telles quelles.</a:t>
            </a:r>
          </a:p>
          <a:p>
            <a:r>
              <a:rPr lang="en-US" dirty="0">
                <a:solidFill>
                  <a:schemeClr val="tx1"/>
                </a:solidFill>
              </a:rPr>
              <a:t>Toutefois, les pays peuvent souhaiter appliquer un ajustement </a:t>
            </a:r>
            <a:r>
              <a:rPr lang="en-US" i="1" dirty="0">
                <a:solidFill>
                  <a:schemeClr val="tx1"/>
                </a:solidFill>
              </a:rPr>
              <a:t>ad hoc, </a:t>
            </a:r>
            <a:br>
              <a:rPr lang="en-US" dirty="0">
                <a:solidFill>
                  <a:schemeClr val="tx1"/>
                </a:solidFill>
              </a:rPr>
            </a:br>
            <a:r>
              <a:rPr lang="en-US" dirty="0">
                <a:solidFill>
                  <a:schemeClr val="tx1"/>
                </a:solidFill>
              </a:rPr>
              <a:t>en multipliant la population de 1970 par un facteur d'échelle, afin de correspondre à leur propre estimation de la population en 2022.</a:t>
            </a:r>
          </a:p>
        </p:txBody>
      </p:sp>
      <p:pic>
        <p:nvPicPr>
          <p:cNvPr id="5" name="Picture 4">
            <a:extLst>
              <a:ext uri="{FF2B5EF4-FFF2-40B4-BE49-F238E27FC236}">
                <a16:creationId xmlns:a16="http://schemas.microsoft.com/office/drawing/2014/main" id="{C74F68EE-715E-6BCC-58F3-E9478044EEB8}"/>
              </a:ext>
            </a:extLst>
          </p:cNvPr>
          <p:cNvPicPr>
            <a:picLocks noChangeAspect="1"/>
          </p:cNvPicPr>
          <p:nvPr/>
        </p:nvPicPr>
        <p:blipFill>
          <a:blip r:embed="rId2"/>
          <a:stretch>
            <a:fillRect/>
          </a:stretch>
        </p:blipFill>
        <p:spPr>
          <a:xfrm>
            <a:off x="2984047" y="3135086"/>
            <a:ext cx="5839110" cy="3611561"/>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9029459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97C378-C184-DC55-FC30-6A24305BEF89}"/>
              </a:ext>
            </a:extLst>
          </p:cNvPr>
          <p:cNvSpPr>
            <a:spLocks noGrp="1"/>
          </p:cNvSpPr>
          <p:nvPr>
            <p:ph type="title"/>
          </p:nvPr>
        </p:nvSpPr>
        <p:spPr>
          <a:xfrm>
            <a:off x="253387" y="274638"/>
            <a:ext cx="11655583" cy="1143000"/>
          </a:xfrm>
        </p:spPr>
        <p:txBody>
          <a:bodyPr/>
          <a:lstStyle/>
          <a:p>
            <a:r>
              <a:rPr lang="en-US" dirty="0"/>
              <a:t>Améliorations du WPP 2022 (par rapport au WPP 2019) et avantages pour l'utilisation du spectre</a:t>
            </a:r>
          </a:p>
        </p:txBody>
      </p:sp>
      <p:sp>
        <p:nvSpPr>
          <p:cNvPr id="4" name="Content Placeholder 2">
            <a:extLst>
              <a:ext uri="{FF2B5EF4-FFF2-40B4-BE49-F238E27FC236}">
                <a16:creationId xmlns:a16="http://schemas.microsoft.com/office/drawing/2014/main" id="{EFD22BBD-9BB7-63BA-4044-DC7E953B63D4}"/>
              </a:ext>
            </a:extLst>
          </p:cNvPr>
          <p:cNvSpPr>
            <a:spLocks noGrp="1"/>
          </p:cNvSpPr>
          <p:nvPr>
            <p:ph idx="1"/>
          </p:nvPr>
        </p:nvSpPr>
        <p:spPr>
          <a:xfrm>
            <a:off x="478971" y="1739219"/>
            <a:ext cx="11430000" cy="4844143"/>
          </a:xfrm>
          <a:prstGeom prst="rect">
            <a:avLst/>
          </a:prstGeom>
        </p:spPr>
        <p:txBody>
          <a:bodyPr vert="horz" lIns="91440" tIns="45720" rIns="91440" bIns="45720" rtlCol="0" anchor="t">
            <a:no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342900" lvl="0" indent="-342900">
              <a:lnSpc>
                <a:spcPct val="107000"/>
              </a:lnSpc>
              <a:buFont typeface="+mj-lt"/>
              <a:buAutoNum type="arabicPeriod"/>
            </a:pPr>
            <a:r>
              <a:rPr lang="en-US" sz="1400" dirty="0">
                <a:solidFill>
                  <a:schemeClr val="tx1"/>
                </a:solidFill>
                <a:effectLst/>
                <a:latin typeface="Arial" panose="020B0604020202020204" pitchFamily="34" charset="0"/>
                <a:ea typeface="Calibri" panose="020F0502020204030204" pitchFamily="34" charset="0"/>
                <a:cs typeface="Arial" panose="020B0604020202020204" pitchFamily="34" charset="0"/>
              </a:rPr>
              <a:t>Des groupes d'âge de 5 ans aux </a:t>
            </a:r>
            <a:r>
              <a:rPr lang="en-US" sz="14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groupes d'âge d'une année</a:t>
            </a:r>
            <a:endParaRPr lang="en-CH" sz="14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07000"/>
              </a:lnSpc>
              <a:buFont typeface="+mj-lt"/>
              <a:buAutoNum type="arabicPeriod"/>
            </a:pPr>
            <a:r>
              <a:rPr lang="en-US" sz="1400" dirty="0">
                <a:solidFill>
                  <a:schemeClr val="tx1"/>
                </a:solidFill>
                <a:effectLst/>
                <a:latin typeface="Arial" panose="020B0604020202020204" pitchFamily="34" charset="0"/>
                <a:ea typeface="Calibri" panose="020F0502020204030204" pitchFamily="34" charset="0"/>
                <a:cs typeface="Arial" panose="020B0604020202020204" pitchFamily="34" charset="0"/>
              </a:rPr>
              <a:t>La tranche d'âge est passée de 0-110 à </a:t>
            </a:r>
            <a:r>
              <a:rPr lang="en-US" sz="14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0-130 ans.</a:t>
            </a:r>
            <a:endParaRPr lang="en-CH" sz="14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07000"/>
              </a:lnSpc>
              <a:buFont typeface="+mj-lt"/>
              <a:buAutoNum type="arabicPeriod"/>
            </a:pPr>
            <a:r>
              <a:rPr lang="en-US" sz="1400" dirty="0">
                <a:solidFill>
                  <a:schemeClr val="tx1"/>
                </a:solidFill>
                <a:effectLst/>
                <a:latin typeface="Arial" panose="020B0604020202020204" pitchFamily="34" charset="0"/>
                <a:ea typeface="Calibri" panose="020F0502020204030204" pitchFamily="34" charset="0"/>
                <a:cs typeface="Arial" panose="020B0604020202020204" pitchFamily="34" charset="0"/>
              </a:rPr>
              <a:t>Dates de référence : </a:t>
            </a:r>
            <a:br>
              <a:rPr lang="en-US" sz="1400" dirty="0">
                <a:solidFill>
                  <a:schemeClr val="tx1"/>
                </a:solidFill>
                <a:effectLst/>
                <a:latin typeface="Arial" panose="020B0604020202020204" pitchFamily="34" charset="0"/>
                <a:ea typeface="Calibri" panose="020F0502020204030204" pitchFamily="34" charset="0"/>
                <a:cs typeface="Arial" panose="020B0604020202020204" pitchFamily="34" charset="0"/>
              </a:rPr>
            </a:br>
            <a:r>
              <a:rPr lang="en-US" sz="1400" dirty="0">
                <a:solidFill>
                  <a:schemeClr val="tx1"/>
                </a:solidFill>
                <a:effectLst/>
                <a:latin typeface="Arial" panose="020B0604020202020204" pitchFamily="34" charset="0"/>
                <a:ea typeface="Calibri" panose="020F0502020204030204" pitchFamily="34" charset="0"/>
                <a:cs typeface="Arial" panose="020B0604020202020204" pitchFamily="34" charset="0"/>
              </a:rPr>
              <a:t>Pour les indicateurs de type "Counts" : du 1er juillet</a:t>
            </a:r>
            <a:r>
              <a:rPr lang="en-US" sz="1400" baseline="30000" dirty="0">
                <a:solidFill>
                  <a:schemeClr val="tx1"/>
                </a:solidFill>
                <a:effectLst/>
                <a:latin typeface="Arial" panose="020B0604020202020204" pitchFamily="34" charset="0"/>
                <a:ea typeface="Calibri" panose="020F0502020204030204" pitchFamily="34" charset="0"/>
                <a:cs typeface="Arial" panose="020B0604020202020204" pitchFamily="34" charset="0"/>
              </a:rPr>
              <a:t>st</a:t>
            </a:r>
            <a:r>
              <a:rPr lang="en-US" sz="1400" dirty="0">
                <a:solidFill>
                  <a:schemeClr val="tx1"/>
                </a:solidFill>
                <a:effectLst/>
                <a:latin typeface="Arial" panose="020B0604020202020204" pitchFamily="34" charset="0"/>
                <a:ea typeface="Calibri" panose="020F0502020204030204" pitchFamily="34" charset="0"/>
                <a:cs typeface="Arial" panose="020B0604020202020204" pitchFamily="34" charset="0"/>
              </a:rPr>
              <a:t> (WPP 2019) au 1er janvier (WPP 2022).</a:t>
            </a:r>
            <a:br>
              <a:rPr lang="en-US" sz="1400" dirty="0">
                <a:solidFill>
                  <a:schemeClr val="tx1"/>
                </a:solidFill>
                <a:effectLst/>
                <a:latin typeface="Arial" panose="020B0604020202020204" pitchFamily="34" charset="0"/>
                <a:ea typeface="Calibri" panose="020F0502020204030204" pitchFamily="34" charset="0"/>
                <a:cs typeface="Arial" panose="020B0604020202020204" pitchFamily="34" charset="0"/>
              </a:rPr>
            </a:br>
            <a:r>
              <a:rPr lang="en-US" sz="1400" dirty="0">
                <a:solidFill>
                  <a:schemeClr val="tx1"/>
                </a:solidFill>
                <a:effectLst/>
                <a:latin typeface="Arial" panose="020B0604020202020204" pitchFamily="34" charset="0"/>
                <a:ea typeface="Calibri" panose="020F0502020204030204" pitchFamily="34" charset="0"/>
                <a:cs typeface="Arial" panose="020B0604020202020204" pitchFamily="34" charset="0"/>
              </a:rPr>
              <a:t>Pour les indicateurs de type "taux" : du 1er juillet au 30 juin (WPP 2019) au 1er janvier au 31 décembre (</a:t>
            </a:r>
            <a:r>
              <a:rPr lang="en-US" sz="140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WPp </a:t>
            </a:r>
            <a:r>
              <a:rPr lang="en-US" sz="1400" dirty="0">
                <a:solidFill>
                  <a:schemeClr val="tx1"/>
                </a:solidFill>
                <a:effectLst/>
                <a:latin typeface="Arial" panose="020B0604020202020204" pitchFamily="34" charset="0"/>
                <a:ea typeface="Calibri" panose="020F0502020204030204" pitchFamily="34" charset="0"/>
                <a:cs typeface="Arial" panose="020B0604020202020204" pitchFamily="34" charset="0"/>
              </a:rPr>
              <a:t>2022).</a:t>
            </a:r>
            <a:endParaRPr lang="en-CH"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274320" indent="0">
              <a:lnSpc>
                <a:spcPct val="107000"/>
              </a:lnSpc>
              <a:spcAft>
                <a:spcPts val="800"/>
              </a:spcAft>
              <a:buNone/>
            </a:pPr>
            <a:r>
              <a:rPr lang="en-US" sz="1400" dirty="0">
                <a:solidFill>
                  <a:schemeClr val="tx1"/>
                </a:solidFill>
                <a:effectLst/>
                <a:latin typeface="Arial" panose="020B0604020202020204" pitchFamily="34" charset="0"/>
                <a:ea typeface="Calibri" panose="020F0502020204030204" pitchFamily="34" charset="0"/>
                <a:cs typeface="Arial" panose="020B0604020202020204" pitchFamily="34" charset="0"/>
                <a:sym typeface="Wingdings" panose="05000000000000000000" pitchFamily="2" charset="2"/>
              </a:rPr>
              <a:t> Spectrum a adopté la même modification des </a:t>
            </a:r>
            <a:r>
              <a:rPr lang="en-US" sz="1400" b="1" dirty="0">
                <a:solidFill>
                  <a:schemeClr val="tx1"/>
                </a:solidFill>
                <a:effectLst/>
                <a:latin typeface="Arial" panose="020B0604020202020204" pitchFamily="34" charset="0"/>
                <a:ea typeface="Calibri" panose="020F0502020204030204" pitchFamily="34" charset="0"/>
                <a:cs typeface="Arial" panose="020B0604020202020204" pitchFamily="34" charset="0"/>
                <a:sym typeface="Wingdings" panose="05000000000000000000" pitchFamily="2" charset="2"/>
              </a:rPr>
              <a:t>dates de référence, ce qui est </a:t>
            </a:r>
            <a:r>
              <a:rPr lang="en-US" sz="14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parfaitement </a:t>
            </a:r>
            <a:r>
              <a:rPr lang="en-US" sz="1400" b="1" dirty="0">
                <a:solidFill>
                  <a:schemeClr val="tx1"/>
                </a:solidFill>
                <a:latin typeface="Arial" panose="020B0604020202020204" pitchFamily="34" charset="0"/>
                <a:ea typeface="Calibri" panose="020F0502020204030204" pitchFamily="34" charset="0"/>
                <a:cs typeface="Arial" panose="020B0604020202020204" pitchFamily="34" charset="0"/>
              </a:rPr>
              <a:t>cohérent</a:t>
            </a:r>
            <a:r>
              <a:rPr lang="en-US" sz="1400" dirty="0">
                <a:solidFill>
                  <a:schemeClr val="tx1"/>
                </a:solidFill>
                <a:latin typeface="Arial" panose="020B0604020202020204" pitchFamily="34" charset="0"/>
                <a:ea typeface="Calibri" panose="020F0502020204030204" pitchFamily="34" charset="0"/>
                <a:cs typeface="Arial" panose="020B0604020202020204" pitchFamily="34" charset="0"/>
              </a:rPr>
              <a:t>.</a:t>
            </a:r>
            <a:endParaRPr lang="en-CH"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07000"/>
              </a:lnSpc>
              <a:buFont typeface="+mj-lt"/>
              <a:buAutoNum type="arabicPeriod" startAt="4"/>
            </a:pPr>
            <a:r>
              <a:rPr lang="en-US" sz="14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Les effets du COVID sont inclus </a:t>
            </a:r>
            <a:r>
              <a:rPr lang="en-US" sz="1400" dirty="0">
                <a:solidFill>
                  <a:schemeClr val="tx1"/>
                </a:solidFill>
                <a:effectLst/>
                <a:latin typeface="Arial" panose="020B0604020202020204" pitchFamily="34" charset="0"/>
                <a:ea typeface="Calibri" panose="020F0502020204030204" pitchFamily="34" charset="0"/>
                <a:cs typeface="Arial" panose="020B0604020202020204" pitchFamily="34" charset="0"/>
              </a:rPr>
              <a:t>dans le WPP 2022 -- alors que les ONS font généralement des projections démographiques après un recensement de la population et du logement, et n'ont donc peut-être pas encore intégré les effets démographiques (fécondité, mortalité et migration) de la pandémie.</a:t>
            </a:r>
          </a:p>
          <a:p>
            <a:pPr marL="0" lvl="0" indent="0">
              <a:lnSpc>
                <a:spcPct val="107000"/>
              </a:lnSpc>
              <a:buNone/>
            </a:pPr>
            <a:r>
              <a:rPr lang="en-US" sz="140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Autres</a:t>
            </a:r>
            <a:r>
              <a:rPr lang="en-US" sz="1400" dirty="0">
                <a:solidFill>
                  <a:schemeClr val="tx1"/>
                </a:solidFill>
                <a:effectLst/>
                <a:latin typeface="Arial" panose="020B0604020202020204" pitchFamily="34" charset="0"/>
                <a:ea typeface="Calibri" panose="020F0502020204030204" pitchFamily="34" charset="0"/>
                <a:cs typeface="Arial" panose="020B0604020202020204" pitchFamily="34" charset="0"/>
              </a:rPr>
              <a:t> avantages du WPP 2022, comme base pour les projections de Spectrum :</a:t>
            </a:r>
            <a:endParaRPr lang="en-CH"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nSpc>
                <a:spcPct val="107000"/>
              </a:lnSpc>
            </a:pPr>
            <a:r>
              <a:rPr lang="en-US" sz="1400" dirty="0">
                <a:solidFill>
                  <a:schemeClr val="tx1"/>
                </a:solidFill>
                <a:effectLst/>
                <a:latin typeface="Arial" panose="020B0604020202020204" pitchFamily="34" charset="0"/>
                <a:ea typeface="Calibri" panose="020F0502020204030204" pitchFamily="34" charset="0"/>
                <a:cs typeface="Arial" panose="020B0604020202020204" pitchFamily="34" charset="0"/>
              </a:rPr>
              <a:t>WPP 2022 sont </a:t>
            </a:r>
            <a:r>
              <a:rPr lang="en-US" sz="14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lisses dans le temps</a:t>
            </a:r>
            <a:endParaRPr lang="en-CH" sz="14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nSpc>
                <a:spcPct val="107000"/>
              </a:lnSpc>
            </a:pPr>
            <a:r>
              <a:rPr lang="en-US" sz="1400" dirty="0">
                <a:solidFill>
                  <a:schemeClr val="tx1"/>
                </a:solidFill>
                <a:effectLst/>
                <a:latin typeface="Arial" panose="020B0604020202020204" pitchFamily="34" charset="0"/>
                <a:ea typeface="Calibri" panose="020F0502020204030204" pitchFamily="34" charset="0"/>
                <a:cs typeface="Arial" panose="020B0604020202020204" pitchFamily="34" charset="0"/>
              </a:rPr>
              <a:t>Le WPP 2022 utilise des </a:t>
            </a:r>
            <a:r>
              <a:rPr lang="en-US" sz="14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données historiques provenant de recensements et d'enquêtes</a:t>
            </a:r>
            <a:r>
              <a:rPr lang="en-US" sz="1400" dirty="0">
                <a:solidFill>
                  <a:schemeClr val="tx1"/>
                </a:solidFill>
                <a:effectLst/>
                <a:latin typeface="Arial" panose="020B0604020202020204" pitchFamily="34" charset="0"/>
                <a:ea typeface="Calibri" panose="020F0502020204030204" pitchFamily="34" charset="0"/>
                <a:cs typeface="Arial" panose="020B0604020202020204" pitchFamily="34" charset="0"/>
              </a:rPr>
              <a:t>, ainsi que des modèles démographiques, pour estimer tous les indicateurs démographiques au fil du temps, dans un </a:t>
            </a:r>
            <a:r>
              <a:rPr lang="en-US" sz="14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cadre cohérent.</a:t>
            </a:r>
            <a:endParaRPr lang="en-CH"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nSpc>
                <a:spcPct val="107000"/>
              </a:lnSpc>
            </a:pPr>
            <a:r>
              <a:rPr lang="en-US" sz="1400" dirty="0">
                <a:solidFill>
                  <a:schemeClr val="tx1"/>
                </a:solidFill>
                <a:effectLst/>
                <a:latin typeface="Arial" panose="020B0604020202020204" pitchFamily="34" charset="0"/>
                <a:ea typeface="Calibri" panose="020F0502020204030204" pitchFamily="34" charset="0"/>
                <a:cs typeface="Arial" panose="020B0604020202020204" pitchFamily="34" charset="0"/>
              </a:rPr>
              <a:t>Le WPP 2022 modélise l'ensemble de la </a:t>
            </a:r>
            <a:r>
              <a:rPr lang="en-US" sz="14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population de </a:t>
            </a:r>
            <a:r>
              <a:rPr lang="en-US" sz="1400" b="1" i="1" dirty="0">
                <a:solidFill>
                  <a:schemeClr val="tx1"/>
                </a:solidFill>
                <a:effectLst/>
                <a:latin typeface="Arial" panose="020B0604020202020204" pitchFamily="34" charset="0"/>
                <a:ea typeface="Calibri" panose="020F0502020204030204" pitchFamily="34" charset="0"/>
                <a:cs typeface="Arial" panose="020B0604020202020204" pitchFamily="34" charset="0"/>
              </a:rPr>
              <a:t>facto</a:t>
            </a:r>
            <a:r>
              <a:rPr lang="en-US" sz="14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 y compris tous les résidents là où ils habitent et ont besoin de services.</a:t>
            </a:r>
            <a:endParaRPr lang="en-CH"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9733902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96DF7C-00DC-1804-14F7-C732BBC0A466}"/>
              </a:ext>
            </a:extLst>
          </p:cNvPr>
          <p:cNvSpPr>
            <a:spLocks noGrp="1"/>
          </p:cNvSpPr>
          <p:nvPr>
            <p:ph type="title"/>
          </p:nvPr>
        </p:nvSpPr>
        <p:spPr/>
        <p:txBody>
          <a:bodyPr anchor="t"/>
          <a:lstStyle/>
          <a:p>
            <a:r>
              <a:rPr lang="en-US"/>
              <a:t>Ressources web du WPP 2022</a:t>
            </a:r>
          </a:p>
        </p:txBody>
      </p:sp>
      <p:pic>
        <p:nvPicPr>
          <p:cNvPr id="5" name="Picture 4">
            <a:extLst>
              <a:ext uri="{FF2B5EF4-FFF2-40B4-BE49-F238E27FC236}">
                <a16:creationId xmlns:a16="http://schemas.microsoft.com/office/drawing/2014/main" id="{E23DA628-4A3D-F5A2-A484-6031352A78CA}"/>
              </a:ext>
            </a:extLst>
          </p:cNvPr>
          <p:cNvPicPr>
            <a:picLocks noChangeAspect="1"/>
          </p:cNvPicPr>
          <p:nvPr/>
        </p:nvPicPr>
        <p:blipFill rotWithShape="1">
          <a:blip r:embed="rId3"/>
          <a:srcRect b="31556"/>
          <a:stretch/>
        </p:blipFill>
        <p:spPr>
          <a:xfrm>
            <a:off x="371464" y="2135907"/>
            <a:ext cx="5322570" cy="2240028"/>
          </a:xfrm>
          <a:prstGeom prst="rect">
            <a:avLst/>
          </a:prstGeom>
          <a:effectLst>
            <a:outerShdw blurRad="50800" dist="38100" dir="2700000" algn="tl" rotWithShape="0">
              <a:prstClr val="black">
                <a:alpha val="40000"/>
              </a:prstClr>
            </a:outerShdw>
          </a:effectLst>
        </p:spPr>
      </p:pic>
      <p:sp>
        <p:nvSpPr>
          <p:cNvPr id="4" name="TextBox 3">
            <a:extLst>
              <a:ext uri="{FF2B5EF4-FFF2-40B4-BE49-F238E27FC236}">
                <a16:creationId xmlns:a16="http://schemas.microsoft.com/office/drawing/2014/main" id="{FC88D8BA-335E-8252-2B90-DBC55C22AF2E}"/>
              </a:ext>
            </a:extLst>
          </p:cNvPr>
          <p:cNvSpPr txBox="1"/>
          <p:nvPr/>
        </p:nvSpPr>
        <p:spPr>
          <a:xfrm>
            <a:off x="798804" y="1462712"/>
            <a:ext cx="4467890" cy="646331"/>
          </a:xfrm>
          <a:prstGeom prst="rect">
            <a:avLst/>
          </a:prstGeom>
          <a:noFill/>
        </p:spPr>
        <p:txBody>
          <a:bodyPr wrap="none" rtlCol="0">
            <a:spAutoFit/>
          </a:body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rPr>
              <a:t>Sources de données</a:t>
            </a:r>
          </a:p>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hlinkClick r:id="rId4"/>
              </a:rPr>
              <a:t>https://population.un.org/wpp/datasources</a:t>
            </a:r>
            <a:endParaRPr kumimoji="0" lang="en-US" sz="1800" b="1"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endParaRPr>
          </a:p>
        </p:txBody>
      </p:sp>
      <p:pic>
        <p:nvPicPr>
          <p:cNvPr id="7" name="Picture 6">
            <a:extLst>
              <a:ext uri="{FF2B5EF4-FFF2-40B4-BE49-F238E27FC236}">
                <a16:creationId xmlns:a16="http://schemas.microsoft.com/office/drawing/2014/main" id="{1592364C-8C6E-06DB-3B38-47BD90E3987F}"/>
              </a:ext>
            </a:extLst>
          </p:cNvPr>
          <p:cNvPicPr>
            <a:picLocks noChangeAspect="1"/>
          </p:cNvPicPr>
          <p:nvPr/>
        </p:nvPicPr>
        <p:blipFill>
          <a:blip r:embed="rId5"/>
          <a:stretch>
            <a:fillRect/>
          </a:stretch>
        </p:blipFill>
        <p:spPr>
          <a:xfrm>
            <a:off x="5884081" y="2135907"/>
            <a:ext cx="5936456" cy="4183380"/>
          </a:xfrm>
          <a:prstGeom prst="rect">
            <a:avLst/>
          </a:prstGeom>
          <a:effectLst>
            <a:outerShdw blurRad="50800" dist="38100" dir="2700000" algn="tl" rotWithShape="0">
              <a:prstClr val="black">
                <a:alpha val="40000"/>
              </a:prstClr>
            </a:outerShdw>
          </a:effectLst>
        </p:spPr>
      </p:pic>
      <p:sp>
        <p:nvSpPr>
          <p:cNvPr id="6" name="TextBox 5">
            <a:extLst>
              <a:ext uri="{FF2B5EF4-FFF2-40B4-BE49-F238E27FC236}">
                <a16:creationId xmlns:a16="http://schemas.microsoft.com/office/drawing/2014/main" id="{24418939-86C2-7D04-BD05-8B95877A1C12}"/>
              </a:ext>
            </a:extLst>
          </p:cNvPr>
          <p:cNvSpPr txBox="1"/>
          <p:nvPr/>
        </p:nvSpPr>
        <p:spPr>
          <a:xfrm>
            <a:off x="6656836" y="1462712"/>
            <a:ext cx="4390946" cy="646331"/>
          </a:xfrm>
          <a:prstGeom prst="rect">
            <a:avLst/>
          </a:prstGeom>
          <a:noFill/>
        </p:spPr>
        <p:txBody>
          <a:bodyPr wrap="none" rtlCol="0">
            <a:spAutoFit/>
          </a:body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Calibri"/>
                <a:ea typeface="ＭＳ Ｐゴシック" panose="020B0600070205080204" pitchFamily="34" charset="-128"/>
                <a:cs typeface="+mn-cs"/>
              </a:rPr>
              <a:t>Portail de données</a:t>
            </a:r>
          </a:p>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a:ea typeface="ＭＳ Ｐゴシック" panose="020B0600070205080204" pitchFamily="34" charset="-128"/>
                <a:cs typeface="+mn-cs"/>
                <a:hlinkClick r:id="rId6"/>
              </a:rPr>
              <a:t>https://population.un.org/dataportal/home</a:t>
            </a:r>
            <a:endParaRPr kumimoji="0" lang="en-US" sz="1800" b="1" i="0" u="none" strike="noStrike" kern="1200" cap="none" spc="0" normalizeH="0" baseline="0" noProof="0">
              <a:ln>
                <a:noFill/>
              </a:ln>
              <a:solidFill>
                <a:prstClr val="black"/>
              </a:solidFill>
              <a:effectLst/>
              <a:uLnTx/>
              <a:uFillTx/>
              <a:latin typeface="Calibri"/>
              <a:ea typeface="ＭＳ Ｐゴシック" panose="020B0600070205080204" pitchFamily="34" charset="-128"/>
              <a:cs typeface="+mn-cs"/>
            </a:endParaRPr>
          </a:p>
        </p:txBody>
      </p:sp>
      <p:sp>
        <p:nvSpPr>
          <p:cNvPr id="8" name="TextBox 7">
            <a:extLst>
              <a:ext uri="{FF2B5EF4-FFF2-40B4-BE49-F238E27FC236}">
                <a16:creationId xmlns:a16="http://schemas.microsoft.com/office/drawing/2014/main" id="{5466470C-C93D-2EF8-1F32-FBEFC58348EB}"/>
              </a:ext>
            </a:extLst>
          </p:cNvPr>
          <p:cNvSpPr txBox="1"/>
          <p:nvPr/>
        </p:nvSpPr>
        <p:spPr>
          <a:xfrm>
            <a:off x="401154" y="4933623"/>
            <a:ext cx="5322570" cy="923330"/>
          </a:xfrm>
          <a:prstGeom prst="rect">
            <a:avLst/>
          </a:prstGeom>
          <a:noFill/>
        </p:spPr>
        <p:txBody>
          <a:bodyPr wrap="square">
            <a:spAutoFit/>
          </a:body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70C0"/>
                </a:solidFill>
                <a:effectLst/>
                <a:uLnTx/>
                <a:uFillTx/>
                <a:latin typeface="Arial" panose="020B0604020202020204" pitchFamily="34" charset="0"/>
                <a:ea typeface="ＭＳ Ｐゴシック" panose="020B0600070205080204" pitchFamily="34" charset="-128"/>
                <a:cs typeface="Arial" panose="020B0604020202020204" pitchFamily="34" charset="0"/>
                <a:hlinkClick r:id="rId7">
                  <a:extLst>
                    <a:ext uri="{A12FA001-AC4F-418D-AE19-62706E023703}">
                      <ahyp:hlinkClr xmlns:ahyp="http://schemas.microsoft.com/office/drawing/2018/hyperlinkcolor" val="tx"/>
                    </a:ext>
                  </a:extLst>
                </a:hlinkClick>
              </a:rPr>
              <a:t>Perspectives de la population mondiale 2022 : </a:t>
            </a:r>
            <a:r>
              <a:rPr kumimoji="0" lang="en-US" sz="1800" b="1" i="0" u="none" strike="noStrike" kern="1200" cap="none" spc="0" normalizeH="0" baseline="0" noProof="0" dirty="0">
                <a:ln>
                  <a:noFill/>
                </a:ln>
                <a:solidFill>
                  <a:srgbClr val="0070C0"/>
                </a:solidFill>
                <a:effectLst/>
                <a:uLnTx/>
                <a:uFillTx/>
                <a:latin typeface="Arial" panose="020B0604020202020204" pitchFamily="34" charset="0"/>
                <a:ea typeface="ＭＳ Ｐゴシック" panose="020B0600070205080204" pitchFamily="34" charset="-128"/>
                <a:cs typeface="Arial" panose="020B0604020202020204" pitchFamily="34" charset="0"/>
                <a:hlinkClick r:id="rId7">
                  <a:extLst>
                    <a:ext uri="{A12FA001-AC4F-418D-AE19-62706E023703}">
                      <ahyp:hlinkClr xmlns:ahyp="http://schemas.microsoft.com/office/drawing/2018/hyperlinkcolor" val="tx"/>
                    </a:ext>
                  </a:extLst>
                </a:hlinkClick>
              </a:rPr>
              <a:t>Méthodologie </a:t>
            </a:r>
            <a:r>
              <a:rPr kumimoji="0" lang="en-US" sz="1800" b="0" i="0" u="none" strike="noStrike" kern="1200" cap="none" spc="0" normalizeH="0" baseline="0" noProof="0" dirty="0">
                <a:ln>
                  <a:noFill/>
                </a:ln>
                <a:solidFill>
                  <a:srgbClr val="0070C0"/>
                </a:solidFill>
                <a:effectLst/>
                <a:uLnTx/>
                <a:uFillTx/>
                <a:latin typeface="Arial" panose="020B0604020202020204" pitchFamily="34" charset="0"/>
                <a:ea typeface="ＭＳ Ｐゴシック" panose="020B0600070205080204" pitchFamily="34" charset="-128"/>
                <a:cs typeface="Arial" panose="020B0604020202020204" pitchFamily="34" charset="0"/>
                <a:hlinkClick r:id="rId7">
                  <a:extLst>
                    <a:ext uri="{A12FA001-AC4F-418D-AE19-62706E023703}">
                      <ahyp:hlinkClr xmlns:ahyp="http://schemas.microsoft.com/office/drawing/2018/hyperlinkcolor" val="tx"/>
                    </a:ext>
                  </a:extLst>
                </a:hlinkClick>
              </a:rPr>
              <a:t>des estimations et projections démographiques des Nations unies </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(page 6)</a:t>
            </a:r>
            <a:endParaRPr kumimoji="0" lang="en-CH"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38545897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2BDE2E-6495-3FFD-DB86-D875AC0650CA}"/>
              </a:ext>
            </a:extLst>
          </p:cNvPr>
          <p:cNvSpPr>
            <a:spLocks noGrp="1"/>
          </p:cNvSpPr>
          <p:nvPr>
            <p:ph type="title"/>
          </p:nvPr>
        </p:nvSpPr>
        <p:spPr>
          <a:xfrm>
            <a:off x="261257" y="274638"/>
            <a:ext cx="11321143" cy="639762"/>
          </a:xfrm>
        </p:spPr>
        <p:txBody>
          <a:bodyPr/>
          <a:lstStyle/>
          <a:p>
            <a:r>
              <a:rPr lang="en-US" dirty="0"/>
              <a:t>Sources de données</a:t>
            </a:r>
          </a:p>
        </p:txBody>
      </p:sp>
      <p:sp>
        <p:nvSpPr>
          <p:cNvPr id="3" name="Content Placeholder 2">
            <a:extLst>
              <a:ext uri="{FF2B5EF4-FFF2-40B4-BE49-F238E27FC236}">
                <a16:creationId xmlns:a16="http://schemas.microsoft.com/office/drawing/2014/main" id="{38058343-F6A7-4BCE-27BD-4F805221A51F}"/>
              </a:ext>
            </a:extLst>
          </p:cNvPr>
          <p:cNvSpPr>
            <a:spLocks noGrp="1"/>
          </p:cNvSpPr>
          <p:nvPr>
            <p:ph idx="1"/>
          </p:nvPr>
        </p:nvSpPr>
        <p:spPr>
          <a:xfrm>
            <a:off x="391886" y="1166018"/>
            <a:ext cx="3404135" cy="4525963"/>
          </a:xfrm>
        </p:spPr>
        <p:txBody>
          <a:bodyPr/>
          <a:lstStyle/>
          <a:p>
            <a:pPr marL="0" indent="0">
              <a:buNone/>
            </a:pPr>
            <a:r>
              <a:rPr lang="en-US" sz="2400" dirty="0"/>
              <a:t>Les informations sur les sources de données du WPP 2022 sont également accessibles directement dans Spectrum, via le bouton "Sources de projection".</a:t>
            </a:r>
          </a:p>
        </p:txBody>
      </p:sp>
      <p:pic>
        <p:nvPicPr>
          <p:cNvPr id="5" name="Picture 4" descr="Graphical user interface, text&#10;&#10;Description automatically generated">
            <a:extLst>
              <a:ext uri="{FF2B5EF4-FFF2-40B4-BE49-F238E27FC236}">
                <a16:creationId xmlns:a16="http://schemas.microsoft.com/office/drawing/2014/main" id="{BCC61E53-F958-4299-32FD-73971C5C72B6}"/>
              </a:ext>
            </a:extLst>
          </p:cNvPr>
          <p:cNvPicPr>
            <a:picLocks noChangeAspect="1"/>
          </p:cNvPicPr>
          <p:nvPr/>
        </p:nvPicPr>
        <p:blipFill rotWithShape="1">
          <a:blip r:embed="rId2"/>
          <a:srcRect l="5000" r="10893" b="10671"/>
          <a:stretch/>
        </p:blipFill>
        <p:spPr>
          <a:xfrm>
            <a:off x="3563361" y="1600200"/>
            <a:ext cx="8541553" cy="5102906"/>
          </a:xfrm>
          <a:prstGeom prst="rect">
            <a:avLst/>
          </a:prstGeom>
        </p:spPr>
      </p:pic>
    </p:spTree>
    <p:extLst>
      <p:ext uri="{BB962C8B-B14F-4D97-AF65-F5344CB8AC3E}">
        <p14:creationId xmlns:p14="http://schemas.microsoft.com/office/powerpoint/2010/main" val="40917615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A009578-2865-F65F-DF49-2FE3BEF7A655}"/>
              </a:ext>
            </a:extLst>
          </p:cNvPr>
          <p:cNvSpPr txBox="1"/>
          <p:nvPr/>
        </p:nvSpPr>
        <p:spPr>
          <a:xfrm>
            <a:off x="0" y="-63135"/>
            <a:ext cx="12115800" cy="1384995"/>
          </a:xfrm>
          <a:prstGeom prst="rect">
            <a:avLst/>
          </a:prstGeom>
          <a:noFill/>
        </p:spPr>
        <p:txBody>
          <a:bodyPr wrap="square" rtlCol="0">
            <a:spAutoFit/>
          </a:body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altLang="en-US" sz="2800" b="1" i="0" u="none" strike="noStrike" kern="1200" cap="none" spc="0" normalizeH="0" baseline="0" noProof="0" dirty="0">
                <a:ln>
                  <a:noFill/>
                </a:ln>
                <a:solidFill>
                  <a:srgbClr val="F15B40"/>
                </a:solidFill>
                <a:effectLst/>
                <a:uLnTx/>
                <a:uFillTx/>
                <a:latin typeface="Calibri"/>
                <a:ea typeface="ＭＳ Ｐゴシック" panose="020B0600070205080204" pitchFamily="34" charset="-128"/>
                <a:cs typeface="+mn-cs"/>
              </a:rPr>
              <a:t>Les mises à jour des données démographiques affectent les estimations nationales du VIH différemment de celles d'EPP et de CSAVR. </a:t>
            </a:r>
            <a:br>
              <a:rPr kumimoji="0" lang="en-US" altLang="en-US" sz="2800" b="1" i="0" u="none" strike="noStrike" kern="1200" cap="none" spc="0" normalizeH="0" baseline="0" noProof="0" dirty="0">
                <a:ln>
                  <a:noFill/>
                </a:ln>
                <a:solidFill>
                  <a:srgbClr val="F15B40"/>
                </a:solidFill>
                <a:effectLst/>
                <a:uLnTx/>
                <a:uFillTx/>
                <a:latin typeface="Calibri"/>
                <a:ea typeface="ＭＳ Ｐゴシック" panose="020B0600070205080204" pitchFamily="34" charset="-128"/>
                <a:cs typeface="+mn-cs"/>
              </a:rPr>
            </a:br>
            <a:r>
              <a:rPr kumimoji="0" lang="en-US" altLang="en-US" sz="2800" b="1" i="0" u="none" strike="noStrike" kern="1200" cap="none" spc="0" normalizeH="0" baseline="0" noProof="0" dirty="0">
                <a:ln>
                  <a:noFill/>
                </a:ln>
                <a:solidFill>
                  <a:srgbClr val="F15B40"/>
                </a:solidFill>
                <a:effectLst/>
                <a:uLnTx/>
                <a:uFillTx/>
                <a:latin typeface="Calibri"/>
                <a:ea typeface="ＭＳ Ｐゴシック" panose="020B0600070205080204" pitchFamily="34" charset="-128"/>
                <a:cs typeface="+mn-cs"/>
              </a:rPr>
              <a:t>VIH diffèrent de celles de l'EPP et de la CSAVR</a:t>
            </a:r>
          </a:p>
        </p:txBody>
      </p:sp>
      <p:graphicFrame>
        <p:nvGraphicFramePr>
          <p:cNvPr id="6" name="Table 4">
            <a:extLst>
              <a:ext uri="{FF2B5EF4-FFF2-40B4-BE49-F238E27FC236}">
                <a16:creationId xmlns:a16="http://schemas.microsoft.com/office/drawing/2014/main" id="{4C2144CE-A47B-9F18-55D1-C07DE59C7B42}"/>
              </a:ext>
            </a:extLst>
          </p:cNvPr>
          <p:cNvGraphicFramePr>
            <a:graphicFrameLocks noGrp="1"/>
          </p:cNvGraphicFramePr>
          <p:nvPr>
            <p:extLst>
              <p:ext uri="{D42A27DB-BD31-4B8C-83A1-F6EECF244321}">
                <p14:modId xmlns:p14="http://schemas.microsoft.com/office/powerpoint/2010/main" val="3522840099"/>
              </p:ext>
            </p:extLst>
          </p:nvPr>
        </p:nvGraphicFramePr>
        <p:xfrm>
          <a:off x="1127953" y="1363874"/>
          <a:ext cx="9936093" cy="4033520"/>
        </p:xfrm>
        <a:graphic>
          <a:graphicData uri="http://schemas.openxmlformats.org/drawingml/2006/table">
            <a:tbl>
              <a:tblPr firstRow="1" bandRow="1">
                <a:tableStyleId>{5C22544A-7EE6-4342-B048-85BDC9FD1C3A}</a:tableStyleId>
              </a:tblPr>
              <a:tblGrid>
                <a:gridCol w="3128360">
                  <a:extLst>
                    <a:ext uri="{9D8B030D-6E8A-4147-A177-3AD203B41FA5}">
                      <a16:colId xmlns:a16="http://schemas.microsoft.com/office/drawing/2014/main" val="2744131652"/>
                    </a:ext>
                  </a:extLst>
                </a:gridCol>
                <a:gridCol w="3679372">
                  <a:extLst>
                    <a:ext uri="{9D8B030D-6E8A-4147-A177-3AD203B41FA5}">
                      <a16:colId xmlns:a16="http://schemas.microsoft.com/office/drawing/2014/main" val="1747271552"/>
                    </a:ext>
                  </a:extLst>
                </a:gridCol>
                <a:gridCol w="3128361">
                  <a:extLst>
                    <a:ext uri="{9D8B030D-6E8A-4147-A177-3AD203B41FA5}">
                      <a16:colId xmlns:a16="http://schemas.microsoft.com/office/drawing/2014/main" val="3930697101"/>
                    </a:ext>
                  </a:extLst>
                </a:gridCol>
              </a:tblGrid>
              <a:tr h="370840">
                <a:tc>
                  <a:txBody>
                    <a:bodyPr/>
                    <a:lstStyle/>
                    <a:p>
                      <a:endParaRPr lang="en-CH" sz="1800">
                        <a:latin typeface="Calibri" panose="020F0502020204030204" pitchFamily="34" charset="0"/>
                        <a:cs typeface="Calibri" panose="020F0502020204030204" pitchFamily="34" charset="0"/>
                      </a:endParaRPr>
                    </a:p>
                  </a:txBody>
                  <a:tcPr/>
                </a:tc>
                <a:tc>
                  <a:txBody>
                    <a:bodyPr/>
                    <a:lstStyle/>
                    <a:p>
                      <a:r>
                        <a:rPr lang="en-US" sz="1800" dirty="0">
                          <a:latin typeface="Calibri" panose="020F0502020204030204" pitchFamily="34" charset="0"/>
                          <a:cs typeface="Calibri" panose="020F0502020204030204" pitchFamily="34" charset="0"/>
                        </a:rPr>
                        <a:t>PPE</a:t>
                      </a:r>
                      <a:endParaRPr lang="en-CH" sz="1800" dirty="0">
                        <a:latin typeface="Calibri" panose="020F0502020204030204" pitchFamily="34" charset="0"/>
                        <a:cs typeface="Calibri" panose="020F0502020204030204" pitchFamily="34" charset="0"/>
                      </a:endParaRPr>
                    </a:p>
                  </a:txBody>
                  <a:tcPr/>
                </a:tc>
                <a:tc>
                  <a:txBody>
                    <a:bodyPr/>
                    <a:lstStyle/>
                    <a:p>
                      <a:r>
                        <a:rPr lang="en-US" sz="1800">
                          <a:latin typeface="Calibri" panose="020F0502020204030204" pitchFamily="34" charset="0"/>
                          <a:cs typeface="Calibri" panose="020F0502020204030204" pitchFamily="34" charset="0"/>
                        </a:rPr>
                        <a:t>CSAVR</a:t>
                      </a:r>
                      <a:endParaRPr lang="en-CH" sz="180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2315311089"/>
                  </a:ext>
                </a:extLst>
              </a:tr>
              <a:tr h="370840">
                <a:tc>
                  <a:txBody>
                    <a:bodyPr/>
                    <a:lstStyle/>
                    <a:p>
                      <a:r>
                        <a:rPr lang="en-US" sz="1800" dirty="0">
                          <a:latin typeface="Calibri" panose="020F0502020204030204" pitchFamily="34" charset="0"/>
                          <a:cs typeface="Calibri" panose="020F0502020204030204" pitchFamily="34" charset="0"/>
                        </a:rPr>
                        <a:t>Données sur le VIH utilisées dans l'ajustement du modèle</a:t>
                      </a:r>
                      <a:endParaRPr lang="en-CH" sz="1800" dirty="0">
                        <a:latin typeface="Calibri" panose="020F0502020204030204" pitchFamily="34" charset="0"/>
                        <a:cs typeface="Calibri" panose="020F0502020204030204" pitchFamily="34" charset="0"/>
                      </a:endParaRPr>
                    </a:p>
                  </a:txBody>
                  <a:tcPr/>
                </a:tc>
                <a:tc>
                  <a:txBody>
                    <a:bodyPr/>
                    <a:lstStyle/>
                    <a:p>
                      <a:r>
                        <a:rPr lang="en-US" sz="1800" b="0" dirty="0">
                          <a:latin typeface="Calibri" panose="020F0502020204030204" pitchFamily="34" charset="0"/>
                          <a:cs typeface="Calibri" panose="020F0502020204030204" pitchFamily="34" charset="0"/>
                        </a:rPr>
                        <a:t>Taux de </a:t>
                      </a:r>
                      <a:r>
                        <a:rPr lang="en-US" sz="1800" dirty="0">
                          <a:latin typeface="Calibri" panose="020F0502020204030204" pitchFamily="34" charset="0"/>
                          <a:cs typeface="Calibri" panose="020F0502020204030204" pitchFamily="34" charset="0"/>
                        </a:rPr>
                        <a:t>prévalence</a:t>
                      </a:r>
                      <a:endParaRPr lang="en-CH" sz="1800" b="0" dirty="0">
                        <a:latin typeface="Calibri" panose="020F0502020204030204" pitchFamily="34" charset="0"/>
                        <a:cs typeface="Calibri" panose="020F0502020204030204" pitchFamily="34" charset="0"/>
                      </a:endParaRPr>
                    </a:p>
                  </a:txBody>
                  <a:tcPr/>
                </a:tc>
                <a:tc>
                  <a:txBody>
                    <a:bodyPr/>
                    <a:lstStyle/>
                    <a:p>
                      <a:r>
                        <a:rPr lang="en-US" sz="1800" b="1" dirty="0">
                          <a:latin typeface="Calibri" panose="020F0502020204030204" pitchFamily="34" charset="0"/>
                          <a:cs typeface="Calibri" panose="020F0502020204030204" pitchFamily="34" charset="0"/>
                        </a:rPr>
                        <a:t>Nombre absolu </a:t>
                      </a:r>
                      <a:r>
                        <a:rPr lang="en-US" sz="1800" dirty="0">
                          <a:latin typeface="Calibri" panose="020F0502020204030204" pitchFamily="34" charset="0"/>
                          <a:cs typeface="Calibri" panose="020F0502020204030204" pitchFamily="34" charset="0"/>
                        </a:rPr>
                        <a:t>de </a:t>
                      </a:r>
                      <a:br>
                        <a:rPr lang="en-US" sz="1800" dirty="0">
                          <a:latin typeface="Calibri" panose="020F0502020204030204" pitchFamily="34" charset="0"/>
                          <a:cs typeface="Calibri" panose="020F0502020204030204" pitchFamily="34" charset="0"/>
                        </a:rPr>
                      </a:br>
                      <a:r>
                        <a:rPr lang="en-US" sz="1800" dirty="0">
                          <a:latin typeface="Calibri" panose="020F0502020204030204" pitchFamily="34" charset="0"/>
                          <a:cs typeface="Calibri" panose="020F0502020204030204" pitchFamily="34" charset="0"/>
                        </a:rPr>
                        <a:t>de cas diagnostiqués et de décès</a:t>
                      </a:r>
                      <a:endParaRPr lang="en-CH" sz="18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2982191435"/>
                  </a:ext>
                </a:extLst>
              </a:tr>
              <a:tr h="370840">
                <a:tc>
                  <a:txBody>
                    <a:bodyPr/>
                    <a:lstStyle/>
                    <a:p>
                      <a:r>
                        <a:rPr lang="en-US" sz="1800" dirty="0">
                          <a:latin typeface="Calibri" panose="020F0502020204030204" pitchFamily="34" charset="0"/>
                          <a:cs typeface="Calibri" panose="020F0502020204030204" pitchFamily="34" charset="0"/>
                        </a:rPr>
                        <a:t>Indicateur transmis à l'AIM</a:t>
                      </a:r>
                      <a:endParaRPr lang="en-CH" sz="1800" dirty="0">
                        <a:latin typeface="Calibri" panose="020F0502020204030204" pitchFamily="34" charset="0"/>
                        <a:cs typeface="Calibri" panose="020F0502020204030204" pitchFamily="34" charset="0"/>
                      </a:endParaRPr>
                    </a:p>
                  </a:txBody>
                  <a:tcPr/>
                </a:tc>
                <a:tc>
                  <a:txBody>
                    <a:bodyPr/>
                    <a:lstStyle/>
                    <a:p>
                      <a:r>
                        <a:rPr lang="en-US" sz="1800" i="0" dirty="0">
                          <a:latin typeface="Calibri" panose="020F0502020204030204" pitchFamily="34" charset="0"/>
                          <a:cs typeface="Calibri" panose="020F0502020204030204" pitchFamily="34" charset="0"/>
                        </a:rPr>
                        <a:t>Taux d'</a:t>
                      </a:r>
                      <a:r>
                        <a:rPr lang="en-US" sz="1800" dirty="0">
                          <a:latin typeface="Calibri" panose="020F0502020204030204" pitchFamily="34" charset="0"/>
                          <a:cs typeface="Calibri" panose="020F0502020204030204" pitchFamily="34" charset="0"/>
                        </a:rPr>
                        <a:t>incidence</a:t>
                      </a:r>
                      <a:endParaRPr lang="en-CH" sz="1800" i="0" dirty="0">
                        <a:latin typeface="Calibri" panose="020F0502020204030204" pitchFamily="34" charset="0"/>
                        <a:cs typeface="Calibri" panose="020F0502020204030204" pitchFamily="34" charset="0"/>
                      </a:endParaRPr>
                    </a:p>
                  </a:txBody>
                  <a:tcPr/>
                </a:tc>
                <a:tc>
                  <a:txBody>
                    <a:bodyPr/>
                    <a:lstStyle/>
                    <a:p>
                      <a:r>
                        <a:rPr lang="en-US" sz="1800" dirty="0">
                          <a:latin typeface="Calibri" panose="020F0502020204030204" pitchFamily="34" charset="0"/>
                          <a:cs typeface="Calibri" panose="020F0502020204030204" pitchFamily="34" charset="0"/>
                        </a:rPr>
                        <a:t>Taux d'incidence</a:t>
                      </a:r>
                      <a:endParaRPr lang="en-CH" sz="18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2237493102"/>
                  </a:ext>
                </a:extLst>
              </a:tr>
              <a:tr h="370840">
                <a:tc>
                  <a:txBody>
                    <a:bodyPr/>
                    <a:lstStyle/>
                    <a:p>
                      <a:r>
                        <a:rPr lang="en-US" sz="1800" b="1" i="0" u="sng" dirty="0">
                          <a:latin typeface="Calibri" panose="020F0502020204030204" pitchFamily="34" charset="0"/>
                          <a:cs typeface="Calibri" panose="020F0502020204030204" pitchFamily="34" charset="0"/>
                        </a:rPr>
                        <a:t>Taux </a:t>
                      </a:r>
                      <a:r>
                        <a:rPr lang="en-US" sz="1800" b="1" dirty="0">
                          <a:latin typeface="Calibri" panose="020F0502020204030204" pitchFamily="34" charset="0"/>
                          <a:cs typeface="Calibri" panose="020F0502020204030204" pitchFamily="34" charset="0"/>
                        </a:rPr>
                        <a:t>estimés par l'AIM :</a:t>
                      </a:r>
                      <a:br>
                        <a:rPr lang="en-US" sz="1800" dirty="0">
                          <a:latin typeface="Calibri" panose="020F0502020204030204" pitchFamily="34" charset="0"/>
                          <a:cs typeface="Calibri" panose="020F0502020204030204" pitchFamily="34" charset="0"/>
                        </a:rPr>
                      </a:br>
                      <a:r>
                        <a:rPr lang="en-US" sz="1800" dirty="0">
                          <a:latin typeface="Calibri" panose="020F0502020204030204" pitchFamily="34" charset="0"/>
                          <a:cs typeface="Calibri" panose="020F0502020204030204" pitchFamily="34" charset="0"/>
                        </a:rPr>
                        <a:t>incidence, prévalence, mortalité</a:t>
                      </a:r>
                      <a:endParaRPr lang="en-CH" sz="1800" dirty="0">
                        <a:latin typeface="Calibri" panose="020F0502020204030204" pitchFamily="34" charset="0"/>
                        <a:cs typeface="Calibri" panose="020F0502020204030204" pitchFamily="34" charset="0"/>
                      </a:endParaRPr>
                    </a:p>
                  </a:txBody>
                  <a:tcPr/>
                </a:tc>
                <a:tc>
                  <a:txBody>
                    <a:bodyPr/>
                    <a:lstStyle/>
                    <a:p>
                      <a:r>
                        <a:rPr lang="en-US" sz="1800" b="1" dirty="0">
                          <a:solidFill>
                            <a:srgbClr val="00B050"/>
                          </a:solidFill>
                          <a:latin typeface="Calibri" panose="020F0502020204030204" pitchFamily="34" charset="0"/>
                          <a:cs typeface="Calibri" panose="020F0502020204030204" pitchFamily="34" charset="0"/>
                        </a:rPr>
                        <a:t>Inchangé</a:t>
                      </a:r>
                      <a:endParaRPr lang="en-CH" sz="1800" b="1" dirty="0">
                        <a:solidFill>
                          <a:srgbClr val="00B050"/>
                        </a:solidFill>
                        <a:latin typeface="Calibri" panose="020F0502020204030204" pitchFamily="34" charset="0"/>
                        <a:cs typeface="Calibri" panose="020F0502020204030204" pitchFamily="34" charset="0"/>
                      </a:endParaRPr>
                    </a:p>
                  </a:txBody>
                  <a:tcPr/>
                </a:tc>
                <a:tc>
                  <a:txBody>
                    <a:bodyPr/>
                    <a:lstStyle/>
                    <a:p>
                      <a:r>
                        <a:rPr lang="en-US" sz="1800" dirty="0">
                          <a:latin typeface="Calibri" panose="020F0502020204030204" pitchFamily="34" charset="0"/>
                          <a:cs typeface="Calibri" panose="020F0502020204030204" pitchFamily="34" charset="0"/>
                        </a:rPr>
                        <a:t>Population plus nombreuse → taux plus faible</a:t>
                      </a:r>
                    </a:p>
                    <a:p>
                      <a:r>
                        <a:rPr lang="en-US" sz="1800" dirty="0">
                          <a:latin typeface="Calibri" panose="020F0502020204030204" pitchFamily="34" charset="0"/>
                          <a:cs typeface="Calibri" panose="020F0502020204030204" pitchFamily="34" charset="0"/>
                        </a:rPr>
                        <a:t>Population moins nombreuse → taux plus élevé</a:t>
                      </a:r>
                    </a:p>
                  </a:txBody>
                  <a:tcPr/>
                </a:tc>
                <a:extLst>
                  <a:ext uri="{0D108BD9-81ED-4DB2-BD59-A6C34878D82A}">
                    <a16:rowId xmlns:a16="http://schemas.microsoft.com/office/drawing/2014/main" val="3040625664"/>
                  </a:ext>
                </a:extLst>
              </a:tr>
              <a:tr h="370840">
                <a:tc>
                  <a:txBody>
                    <a:bodyPr/>
                    <a:lstStyle/>
                    <a:p>
                      <a:r>
                        <a:rPr lang="en-US" sz="1800" b="1" u="sng" dirty="0">
                          <a:latin typeface="Calibri" panose="020F0502020204030204" pitchFamily="34" charset="0"/>
                          <a:cs typeface="Calibri" panose="020F0502020204030204" pitchFamily="34" charset="0"/>
                        </a:rPr>
                        <a:t>Chiffres </a:t>
                      </a:r>
                      <a:r>
                        <a:rPr lang="en-US" sz="1800" b="1" dirty="0">
                          <a:latin typeface="Calibri" panose="020F0502020204030204" pitchFamily="34" charset="0"/>
                          <a:cs typeface="Calibri" panose="020F0502020204030204" pitchFamily="34" charset="0"/>
                        </a:rPr>
                        <a:t>estimés par l'AIM </a:t>
                      </a:r>
                      <a:r>
                        <a:rPr lang="en-US" sz="1800" dirty="0">
                          <a:latin typeface="Calibri" panose="020F0502020204030204" pitchFamily="34" charset="0"/>
                          <a:cs typeface="Calibri" panose="020F0502020204030204" pitchFamily="34" charset="0"/>
                        </a:rPr>
                        <a:t>: infections, PVVIH, décès</a:t>
                      </a:r>
                      <a:endParaRPr lang="en-CH" sz="1800" dirty="0">
                        <a:latin typeface="Calibri" panose="020F0502020204030204" pitchFamily="34" charset="0"/>
                        <a:cs typeface="Calibri" panose="020F0502020204030204" pitchFamily="34" charset="0"/>
                      </a:endParaRPr>
                    </a:p>
                  </a:txBody>
                  <a:tcPr/>
                </a:tc>
                <a:tc>
                  <a:txBody>
                    <a:bodyPr/>
                    <a:lstStyle/>
                    <a:p>
                      <a:r>
                        <a:rPr lang="en-US" sz="1800" dirty="0">
                          <a:latin typeface="Calibri" panose="020F0502020204030204" pitchFamily="34" charset="0"/>
                          <a:cs typeface="Calibri" panose="020F0502020204030204" pitchFamily="34" charset="0"/>
                        </a:rPr>
                        <a:t>Population plus importante → nombre plus élevé</a:t>
                      </a:r>
                    </a:p>
                    <a:p>
                      <a:r>
                        <a:rPr lang="en-US" sz="1800" dirty="0">
                          <a:latin typeface="Calibri" panose="020F0502020204030204" pitchFamily="34" charset="0"/>
                          <a:cs typeface="Calibri" panose="020F0502020204030204" pitchFamily="34" charset="0"/>
                        </a:rPr>
                        <a:t>Population moins nombreuse → nombre plus faible</a:t>
                      </a:r>
                    </a:p>
                  </a:txBody>
                  <a:tcPr/>
                </a:tc>
                <a:tc>
                  <a:txBody>
                    <a:bodyPr/>
                    <a:lstStyle/>
                    <a:p>
                      <a:r>
                        <a:rPr lang="en-US" sz="1800" b="1" dirty="0">
                          <a:solidFill>
                            <a:srgbClr val="00B050"/>
                          </a:solidFill>
                          <a:latin typeface="Calibri" panose="020F0502020204030204" pitchFamily="34" charset="0"/>
                          <a:cs typeface="Calibri" panose="020F0502020204030204" pitchFamily="34" charset="0"/>
                        </a:rPr>
                        <a:t>Inchangé</a:t>
                      </a:r>
                      <a:endParaRPr lang="en-CH" sz="1800" b="1" dirty="0">
                        <a:solidFill>
                          <a:srgbClr val="00B050"/>
                        </a:solidFill>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725507747"/>
                  </a:ext>
                </a:extLst>
              </a:tr>
            </a:tbl>
          </a:graphicData>
        </a:graphic>
      </p:graphicFrame>
      <p:sp>
        <p:nvSpPr>
          <p:cNvPr id="8" name="TextBox 7">
            <a:extLst>
              <a:ext uri="{FF2B5EF4-FFF2-40B4-BE49-F238E27FC236}">
                <a16:creationId xmlns:a16="http://schemas.microsoft.com/office/drawing/2014/main" id="{DEC1F677-DEE2-F112-FD89-62533E4B9DB8}"/>
              </a:ext>
            </a:extLst>
          </p:cNvPr>
          <p:cNvSpPr txBox="1"/>
          <p:nvPr/>
        </p:nvSpPr>
        <p:spPr>
          <a:xfrm>
            <a:off x="239486" y="5439408"/>
            <a:ext cx="11614416" cy="1384995"/>
          </a:xfrm>
          <a:prstGeom prst="rect">
            <a:avLst/>
          </a:prstGeom>
          <a:noFill/>
        </p:spPr>
        <p:txBody>
          <a:bodyPr wrap="square">
            <a:spAutoFit/>
          </a:body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À partir de 2023, l'ONUSIDA recommande à </a:t>
            </a: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tous les pays d'établir des estimations pour l'ensemble de la population de </a:t>
            </a:r>
            <a:r>
              <a:rPr kumimoji="0" lang="en-US" sz="1400" b="1" i="1"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facto</a:t>
            </a: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 y compris les immigrants - de sorte que chaque personne compte dans un pays donné, à des fins de prévention et/ou de traitement. </a:t>
            </a:r>
            <a:b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br>
            <a:endPar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Cela augmentera les dénominateurs de population pour plusieurs États du Moyen-Orient (Golfe), qui n'estimaient jusqu'à présent que les ressortissants nationaux. Étant donné que tous ces pays utilisent le CSAVR, </a:t>
            </a:r>
            <a:r>
              <a:rPr kumimoji="0" lang="en-US" sz="1400" b="0" i="0" u="none" strike="noStrike" kern="1200" cap="none" spc="0" normalizeH="0" baseline="0" noProof="0" dirty="0" err="1">
                <a:ln>
                  <a:noFill/>
                </a:ln>
                <a:solidFill>
                  <a:prstClr val="black"/>
                </a:solidFill>
                <a:effectLst/>
                <a:uLnTx/>
                <a:uFillTx/>
                <a:latin typeface="Arial" panose="020B0604020202020204" pitchFamily="34" charset="0"/>
                <a:ea typeface="ＭＳ Ｐゴシック" panose="020B0600070205080204" pitchFamily="34" charset="-128"/>
                <a:cs typeface="+mn-cs"/>
              </a:rPr>
              <a:t>l'augmentation</a:t>
            </a: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 de la population </a:t>
            </a:r>
            <a:b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br>
            <a:r>
              <a:rPr kumimoji="0" lang="en-US" sz="1400" b="0" i="0" u="none" strike="noStrike" kern="1200" cap="none" spc="0" normalizeH="0" baseline="0" noProof="0" dirty="0" err="1">
                <a:ln>
                  <a:noFill/>
                </a:ln>
                <a:solidFill>
                  <a:prstClr val="black"/>
                </a:solidFill>
                <a:effectLst/>
                <a:uLnTx/>
                <a:uFillTx/>
                <a:latin typeface="Arial" panose="020B0604020202020204" pitchFamily="34" charset="0"/>
                <a:ea typeface="ＭＳ Ｐゴシック" panose="020B0600070205080204" pitchFamily="34" charset="-128"/>
                <a:cs typeface="+mn-cs"/>
              </a:rPr>
              <a:t>l'augmentation</a:t>
            </a: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 de la population </a:t>
            </a:r>
            <a:r>
              <a:rPr kumimoji="0" lang="en-US" sz="1400" b="0" i="0" u="none" strike="noStrike" kern="1200" cap="none" spc="0" normalizeH="0" baseline="0" noProof="0" dirty="0" err="1">
                <a:ln>
                  <a:noFill/>
                </a:ln>
                <a:solidFill>
                  <a:prstClr val="black"/>
                </a:solidFill>
                <a:effectLst/>
                <a:uLnTx/>
                <a:uFillTx/>
                <a:latin typeface="Arial" panose="020B0604020202020204" pitchFamily="34" charset="0"/>
                <a:ea typeface="ＭＳ Ｐゴシック" panose="020B0600070205080204" pitchFamily="34" charset="-128"/>
                <a:cs typeface="+mn-cs"/>
              </a:rPr>
              <a:t>diminuera</a:t>
            </a: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 les </a:t>
            </a:r>
            <a:r>
              <a:rPr kumimoji="0" lang="en-US" sz="1400" b="0" i="1" u="none" strike="noStrike" kern="1200" cap="none" spc="0" normalizeH="0" baseline="0" noProof="0" dirty="0" err="1">
                <a:ln>
                  <a:noFill/>
                </a:ln>
                <a:solidFill>
                  <a:prstClr val="black"/>
                </a:solidFill>
                <a:effectLst/>
                <a:uLnTx/>
                <a:uFillTx/>
                <a:latin typeface="Arial" panose="020B0604020202020204" pitchFamily="34" charset="0"/>
                <a:ea typeface="ＭＳ Ｐゴシック" panose="020B0600070205080204" pitchFamily="34" charset="-128"/>
                <a:cs typeface="+mn-cs"/>
              </a:rPr>
              <a:t>taux</a:t>
            </a:r>
            <a:r>
              <a:rPr kumimoji="0" lang="en-US" sz="1400" b="0" i="1"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 </a:t>
            </a:r>
            <a:r>
              <a:rPr kumimoji="0" lang="en-US" sz="1400" b="0" i="1" u="none" strike="noStrike" kern="1200" cap="none" spc="0" normalizeH="0" baseline="0" noProof="0" dirty="0" err="1">
                <a:ln>
                  <a:noFill/>
                </a:ln>
                <a:solidFill>
                  <a:prstClr val="black"/>
                </a:solidFill>
                <a:effectLst/>
                <a:uLnTx/>
                <a:uFillTx/>
                <a:latin typeface="Arial" panose="020B0604020202020204" pitchFamily="34" charset="0"/>
                <a:ea typeface="ＭＳ Ｐゴシック" panose="020B0600070205080204" pitchFamily="34" charset="-128"/>
                <a:cs typeface="+mn-cs"/>
              </a:rPr>
              <a:t>d'</a:t>
            </a:r>
            <a:r>
              <a:rPr kumimoji="0" lang="en-US" sz="1400" b="0" i="0" u="none" strike="noStrike" kern="1200" cap="none" spc="0" normalizeH="0" baseline="0" noProof="0" dirty="0" err="1">
                <a:ln>
                  <a:noFill/>
                </a:ln>
                <a:solidFill>
                  <a:prstClr val="black"/>
                </a:solidFill>
                <a:effectLst/>
                <a:uLnTx/>
                <a:uFillTx/>
                <a:latin typeface="Arial" panose="020B0604020202020204" pitchFamily="34" charset="0"/>
                <a:ea typeface="ＭＳ Ｐゴシック" panose="020B0600070205080204" pitchFamily="34" charset="-128"/>
                <a:cs typeface="+mn-cs"/>
              </a:rPr>
              <a:t>indicateurs</a:t>
            </a: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 </a:t>
            </a:r>
            <a:r>
              <a:rPr kumimoji="0" lang="en-US" sz="1400" b="0" i="0" u="none" strike="noStrike" kern="1200" cap="none" spc="0" normalizeH="0" baseline="0" noProof="0" dirty="0" err="1">
                <a:ln>
                  <a:noFill/>
                </a:ln>
                <a:solidFill>
                  <a:prstClr val="black"/>
                </a:solidFill>
                <a:effectLst/>
                <a:uLnTx/>
                <a:uFillTx/>
                <a:latin typeface="Arial" panose="020B0604020202020204" pitchFamily="34" charset="0"/>
                <a:ea typeface="ＭＳ Ｐゴシック" panose="020B0600070205080204" pitchFamily="34" charset="-128"/>
                <a:cs typeface="+mn-cs"/>
              </a:rPr>
              <a:t>estimés</a:t>
            </a: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 </a:t>
            </a:r>
            <a:r>
              <a:rPr kumimoji="0" lang="en-US" sz="1400" b="0" i="0" u="none" strike="noStrike" kern="1200" cap="none" spc="0" normalizeH="0" baseline="0" noProof="0" dirty="0" err="1">
                <a:ln>
                  <a:noFill/>
                </a:ln>
                <a:solidFill>
                  <a:prstClr val="black"/>
                </a:solidFill>
                <a:effectLst/>
                <a:uLnTx/>
                <a:uFillTx/>
                <a:latin typeface="Arial" panose="020B0604020202020204" pitchFamily="34" charset="0"/>
                <a:ea typeface="ＭＳ Ｐゴシック" panose="020B0600070205080204" pitchFamily="34" charset="-128"/>
                <a:cs typeface="+mn-cs"/>
              </a:rPr>
              <a:t>mais</a:t>
            </a: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 </a:t>
            </a:r>
            <a:r>
              <a:rPr kumimoji="0" lang="en-US" sz="1400" b="0" i="1"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ne modifiera pas les nombres d'épidémies</a:t>
            </a: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 </a:t>
            </a:r>
            <a:endParaRPr kumimoji="0" lang="en-CH" sz="14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2322443242"/>
      </p:ext>
    </p:extLst>
  </p:cSld>
  <p:clrMapOvr>
    <a:masterClrMapping/>
  </p:clrMapOvr>
</p:sld>
</file>

<file path=ppt/theme/theme1.xml><?xml version="1.0" encoding="utf-8"?>
<a:theme xmlns:a="http://schemas.openxmlformats.org/drawingml/2006/main" name="Custom Design">
  <a:themeElements>
    <a:clrScheme name="UNAIDS Global">
      <a:dk1>
        <a:sysClr val="windowText" lastClr="000000"/>
      </a:dk1>
      <a:lt1>
        <a:sysClr val="window" lastClr="FFFFFF"/>
      </a:lt1>
      <a:dk2>
        <a:srgbClr val="70C8BE"/>
      </a:dk2>
      <a:lt2>
        <a:srgbClr val="B6AEA7"/>
      </a:lt2>
      <a:accent1>
        <a:srgbClr val="70C8BE"/>
      </a:accent1>
      <a:accent2>
        <a:srgbClr val="F15B40"/>
      </a:accent2>
      <a:accent3>
        <a:srgbClr val="00A99A"/>
      </a:accent3>
      <a:accent4>
        <a:srgbClr val="78BCC1"/>
      </a:accent4>
      <a:accent5>
        <a:srgbClr val="78A7B7"/>
      </a:accent5>
      <a:accent6>
        <a:srgbClr val="CDC884"/>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ustom Design">
  <a:themeElements>
    <a:clrScheme name="UNAIDS Global">
      <a:dk1>
        <a:sysClr val="windowText" lastClr="000000"/>
      </a:dk1>
      <a:lt1>
        <a:sysClr val="window" lastClr="FFFFFF"/>
      </a:lt1>
      <a:dk2>
        <a:srgbClr val="70C8BE"/>
      </a:dk2>
      <a:lt2>
        <a:srgbClr val="B6AEA7"/>
      </a:lt2>
      <a:accent1>
        <a:srgbClr val="70C8BE"/>
      </a:accent1>
      <a:accent2>
        <a:srgbClr val="F15B40"/>
      </a:accent2>
      <a:accent3>
        <a:srgbClr val="00A99A"/>
      </a:accent3>
      <a:accent4>
        <a:srgbClr val="78BCC1"/>
      </a:accent4>
      <a:accent5>
        <a:srgbClr val="78A7B7"/>
      </a:accent5>
      <a:accent6>
        <a:srgbClr val="CDC884"/>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Custom Design">
  <a:themeElements>
    <a:clrScheme name="UNAIDS Global">
      <a:dk1>
        <a:sysClr val="windowText" lastClr="000000"/>
      </a:dk1>
      <a:lt1>
        <a:sysClr val="window" lastClr="FFFFFF"/>
      </a:lt1>
      <a:dk2>
        <a:srgbClr val="70C8BE"/>
      </a:dk2>
      <a:lt2>
        <a:srgbClr val="B6AEA7"/>
      </a:lt2>
      <a:accent1>
        <a:srgbClr val="70C8BE"/>
      </a:accent1>
      <a:accent2>
        <a:srgbClr val="F15B40"/>
      </a:accent2>
      <a:accent3>
        <a:srgbClr val="00A99A"/>
      </a:accent3>
      <a:accent4>
        <a:srgbClr val="78BCC1"/>
      </a:accent4>
      <a:accent5>
        <a:srgbClr val="78A7B7"/>
      </a:accent5>
      <a:accent6>
        <a:srgbClr val="CDC884"/>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Custom Design">
  <a:themeElements>
    <a:clrScheme name="UNAIDS Global">
      <a:dk1>
        <a:sysClr val="windowText" lastClr="000000"/>
      </a:dk1>
      <a:lt1>
        <a:sysClr val="window" lastClr="FFFFFF"/>
      </a:lt1>
      <a:dk2>
        <a:srgbClr val="70C8BE"/>
      </a:dk2>
      <a:lt2>
        <a:srgbClr val="B6AEA7"/>
      </a:lt2>
      <a:accent1>
        <a:srgbClr val="70C8BE"/>
      </a:accent1>
      <a:accent2>
        <a:srgbClr val="F15B40"/>
      </a:accent2>
      <a:accent3>
        <a:srgbClr val="00A99A"/>
      </a:accent3>
      <a:accent4>
        <a:srgbClr val="78BCC1"/>
      </a:accent4>
      <a:accent5>
        <a:srgbClr val="78A7B7"/>
      </a:accent5>
      <a:accent6>
        <a:srgbClr val="CDC884"/>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Custom Design">
  <a:themeElements>
    <a:clrScheme name="UNAIDS Global">
      <a:dk1>
        <a:sysClr val="windowText" lastClr="000000"/>
      </a:dk1>
      <a:lt1>
        <a:sysClr val="window" lastClr="FFFFFF"/>
      </a:lt1>
      <a:dk2>
        <a:srgbClr val="70C8BE"/>
      </a:dk2>
      <a:lt2>
        <a:srgbClr val="B6AEA7"/>
      </a:lt2>
      <a:accent1>
        <a:srgbClr val="70C8BE"/>
      </a:accent1>
      <a:accent2>
        <a:srgbClr val="F15B40"/>
      </a:accent2>
      <a:accent3>
        <a:srgbClr val="00A99A"/>
      </a:accent3>
      <a:accent4>
        <a:srgbClr val="78BCC1"/>
      </a:accent4>
      <a:accent5>
        <a:srgbClr val="78A7B7"/>
      </a:accent5>
      <a:accent6>
        <a:srgbClr val="CDC884"/>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5_Custom Design">
  <a:themeElements>
    <a:clrScheme name="UNAIDS Global">
      <a:dk1>
        <a:sysClr val="windowText" lastClr="000000"/>
      </a:dk1>
      <a:lt1>
        <a:sysClr val="window" lastClr="FFFFFF"/>
      </a:lt1>
      <a:dk2>
        <a:srgbClr val="70C8BE"/>
      </a:dk2>
      <a:lt2>
        <a:srgbClr val="B6AEA7"/>
      </a:lt2>
      <a:accent1>
        <a:srgbClr val="70C8BE"/>
      </a:accent1>
      <a:accent2>
        <a:srgbClr val="F15B40"/>
      </a:accent2>
      <a:accent3>
        <a:srgbClr val="00A99A"/>
      </a:accent3>
      <a:accent4>
        <a:srgbClr val="78BCC1"/>
      </a:accent4>
      <a:accent5>
        <a:srgbClr val="78A7B7"/>
      </a:accent5>
      <a:accent6>
        <a:srgbClr val="CDC884"/>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6_Custom Design">
  <a:themeElements>
    <a:clrScheme name="UNAIDS Global">
      <a:dk1>
        <a:sysClr val="windowText" lastClr="000000"/>
      </a:dk1>
      <a:lt1>
        <a:sysClr val="window" lastClr="FFFFFF"/>
      </a:lt1>
      <a:dk2>
        <a:srgbClr val="70C8BE"/>
      </a:dk2>
      <a:lt2>
        <a:srgbClr val="B6AEA7"/>
      </a:lt2>
      <a:accent1>
        <a:srgbClr val="70C8BE"/>
      </a:accent1>
      <a:accent2>
        <a:srgbClr val="F15B40"/>
      </a:accent2>
      <a:accent3>
        <a:srgbClr val="00A99A"/>
      </a:accent3>
      <a:accent4>
        <a:srgbClr val="78BCC1"/>
      </a:accent4>
      <a:accent5>
        <a:srgbClr val="78A7B7"/>
      </a:accent5>
      <a:accent6>
        <a:srgbClr val="CDC884"/>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2ddeef39-65d3-4660-94f2-f063f949c57e">
      <UserInfo>
        <DisplayName>ZOHRABYAN, Lev</DisplayName>
        <AccountId>233</AccountId>
        <AccountType/>
      </UserInfo>
    </SharedWithUsers>
    <_Flow_SignoffStatus xmlns="288ef829-98c5-46d1-83dc-c2ef7c814da2" xsi:nil="true"/>
    <TaxCatchAll xmlns="2ddeef39-65d3-4660-94f2-f063f949c57e" xsi:nil="true"/>
    <lcf76f155ced4ddcb4097134ff3c332f xmlns="288ef829-98c5-46d1-83dc-c2ef7c814da2">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893E641F549574BB805BD9C73365D4F" ma:contentTypeVersion="17" ma:contentTypeDescription="Create a new document." ma:contentTypeScope="" ma:versionID="8482625136bccad5fea5e68a871e4699">
  <xsd:schema xmlns:xsd="http://www.w3.org/2001/XMLSchema" xmlns:xs="http://www.w3.org/2001/XMLSchema" xmlns:p="http://schemas.microsoft.com/office/2006/metadata/properties" xmlns:ns2="288ef829-98c5-46d1-83dc-c2ef7c814da2" xmlns:ns3="2ddeef39-65d3-4660-94f2-f063f949c57e" targetNamespace="http://schemas.microsoft.com/office/2006/metadata/properties" ma:root="true" ma:fieldsID="99cee5fdab9c537e456a0b77a5796a97" ns2:_="" ns3:_="">
    <xsd:import namespace="288ef829-98c5-46d1-83dc-c2ef7c814da2"/>
    <xsd:import namespace="2ddeef39-65d3-4660-94f2-f063f949c57e"/>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Location"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_Flow_SignoffStatu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88ef829-98c5-46d1-83dc-c2ef7c814da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_Flow_SignoffStatus" ma:index="21" nillable="true" ma:displayName="Sign-off status" ma:internalName="Sign_x002d_off_x0020_status">
      <xsd:simpleType>
        <xsd:restriction base="dms:Text"/>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f008808e-a4ff-498b-8b44-8869f1dca9fb"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2ddeef39-65d3-4660-94f2-f063f949c57e"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f1142ec6-8224-48c2-babf-013e8b339833}" ma:internalName="TaxCatchAll" ma:showField="CatchAllData" ma:web="2ddeef39-65d3-4660-94f2-f063f949c57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FD83E9A-A02A-4701-9475-20A453AAB260}">
  <ds:schemaRefs>
    <ds:schemaRef ds:uri="http://purl.org/dc/elements/1.1/"/>
    <ds:schemaRef ds:uri="http://schemas.microsoft.com/office/2006/metadata/properties"/>
    <ds:schemaRef ds:uri="288ef829-98c5-46d1-83dc-c2ef7c814da2"/>
    <ds:schemaRef ds:uri="http://schemas.microsoft.com/office/2006/documentManagement/types"/>
    <ds:schemaRef ds:uri="http://schemas.openxmlformats.org/package/2006/metadata/core-properties"/>
    <ds:schemaRef ds:uri="http://purl.org/dc/dcmitype/"/>
    <ds:schemaRef ds:uri="http://schemas.microsoft.com/office/infopath/2007/PartnerControls"/>
    <ds:schemaRef ds:uri="2ddeef39-65d3-4660-94f2-f063f949c57e"/>
    <ds:schemaRef ds:uri="http://www.w3.org/XML/1998/namespace"/>
    <ds:schemaRef ds:uri="http://purl.org/dc/terms/"/>
  </ds:schemaRefs>
</ds:datastoreItem>
</file>

<file path=customXml/itemProps2.xml><?xml version="1.0" encoding="utf-8"?>
<ds:datastoreItem xmlns:ds="http://schemas.openxmlformats.org/officeDocument/2006/customXml" ds:itemID="{A6CEE62F-8AF5-4565-9DF1-763B763B4B99}">
  <ds:schemaRefs>
    <ds:schemaRef ds:uri="http://schemas.microsoft.com/sharepoint/v3/contenttype/forms"/>
  </ds:schemaRefs>
</ds:datastoreItem>
</file>

<file path=customXml/itemProps3.xml><?xml version="1.0" encoding="utf-8"?>
<ds:datastoreItem xmlns:ds="http://schemas.openxmlformats.org/officeDocument/2006/customXml" ds:itemID="{436F7467-662D-461B-9030-CF93BAC5E64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88ef829-98c5-46d1-83dc-c2ef7c814da2"/>
    <ds:schemaRef ds:uri="2ddeef39-65d3-4660-94f2-f063f949c5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TM03457475[[fn=Frame]]</Template>
  <TotalTime>18</TotalTime>
  <Words>853</Words>
  <Application>Microsoft Office PowerPoint</Application>
  <PresentationFormat>Widescreen</PresentationFormat>
  <Paragraphs>55</Paragraphs>
  <Slides>7</Slides>
  <Notes>2</Notes>
  <HiddenSlides>0</HiddenSlides>
  <MMClips>0</MMClips>
  <ScaleCrop>false</ScaleCrop>
  <HeadingPairs>
    <vt:vector size="6" baseType="variant">
      <vt:variant>
        <vt:lpstr>Fonts Used</vt:lpstr>
      </vt:variant>
      <vt:variant>
        <vt:i4>3</vt:i4>
      </vt:variant>
      <vt:variant>
        <vt:lpstr>Theme</vt:lpstr>
      </vt:variant>
      <vt:variant>
        <vt:i4>7</vt:i4>
      </vt:variant>
      <vt:variant>
        <vt:lpstr>Slide Titles</vt:lpstr>
      </vt:variant>
      <vt:variant>
        <vt:i4>7</vt:i4>
      </vt:variant>
    </vt:vector>
  </HeadingPairs>
  <TitlesOfParts>
    <vt:vector size="17" baseType="lpstr">
      <vt:lpstr>Arial</vt:lpstr>
      <vt:lpstr>Calibri</vt:lpstr>
      <vt:lpstr>Wingdings 2</vt:lpstr>
      <vt:lpstr>Custom Design</vt:lpstr>
      <vt:lpstr>1_Custom Design</vt:lpstr>
      <vt:lpstr>2_Custom Design</vt:lpstr>
      <vt:lpstr>3_Custom Design</vt:lpstr>
      <vt:lpstr>4_Custom Design</vt:lpstr>
      <vt:lpstr>5_Custom Design</vt:lpstr>
      <vt:lpstr>6_Custom Design</vt:lpstr>
      <vt:lpstr>PowerPoint Presentation</vt:lpstr>
      <vt:lpstr>Comment mettre à jour les données démographiques</vt:lpstr>
      <vt:lpstr>Réviser l'estimation de la population</vt:lpstr>
      <vt:lpstr>Améliorations du WPP 2022 (par rapport au WPP 2019) et avantages pour l'utilisation du spectre</vt:lpstr>
      <vt:lpstr>Ressources web du WPP 2022</vt:lpstr>
      <vt:lpstr>Sources de données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MAHY, Mary</dc:creator>
  <cp:keywords>, docId:87017A813AE9DDDC4B3B6183A94FE8C9</cp:keywords>
  <cp:lastModifiedBy>RWODZI, Desire Tarwireyi</cp:lastModifiedBy>
  <cp:revision>179</cp:revision>
  <dcterms:created xsi:type="dcterms:W3CDTF">2020-10-27T09:55:01Z</dcterms:created>
  <dcterms:modified xsi:type="dcterms:W3CDTF">2023-12-01T07:31:00Z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0x0101006893E641F549574BB805BD9C73365D4F</vt:lpwstr>
  </property>
  <property fmtid="{D5CDD505-2E9C-101B-9397-08002B2CF9AE}" pid="3" name="MediaServiceImageTags">
    <vt:lpwstr/>
  </property>
</Properties>
</file>